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1"/>
  </p:sldMasterIdLst>
  <p:notesMasterIdLst>
    <p:notesMasterId r:id="rId48"/>
  </p:notesMasterIdLst>
  <p:sldIdLst>
    <p:sldId id="256" r:id="rId2"/>
    <p:sldId id="271" r:id="rId3"/>
    <p:sldId id="294" r:id="rId4"/>
    <p:sldId id="257" r:id="rId5"/>
    <p:sldId id="278" r:id="rId6"/>
    <p:sldId id="280" r:id="rId7"/>
    <p:sldId id="281" r:id="rId8"/>
    <p:sldId id="282" r:id="rId9"/>
    <p:sldId id="283" r:id="rId10"/>
    <p:sldId id="284" r:id="rId11"/>
    <p:sldId id="285" r:id="rId12"/>
    <p:sldId id="286" r:id="rId13"/>
    <p:sldId id="287" r:id="rId14"/>
    <p:sldId id="262" r:id="rId15"/>
    <p:sldId id="263" r:id="rId16"/>
    <p:sldId id="305" r:id="rId17"/>
    <p:sldId id="258" r:id="rId18"/>
    <p:sldId id="260" r:id="rId19"/>
    <p:sldId id="261" r:id="rId20"/>
    <p:sldId id="288" r:id="rId21"/>
    <p:sldId id="290" r:id="rId22"/>
    <p:sldId id="289" r:id="rId23"/>
    <p:sldId id="259" r:id="rId24"/>
    <p:sldId id="264" r:id="rId25"/>
    <p:sldId id="265" r:id="rId26"/>
    <p:sldId id="266" r:id="rId27"/>
    <p:sldId id="300" r:id="rId28"/>
    <p:sldId id="301" r:id="rId29"/>
    <p:sldId id="303" r:id="rId30"/>
    <p:sldId id="269" r:id="rId31"/>
    <p:sldId id="270" r:id="rId32"/>
    <p:sldId id="272" r:id="rId33"/>
    <p:sldId id="273" r:id="rId34"/>
    <p:sldId id="276" r:id="rId35"/>
    <p:sldId id="277" r:id="rId36"/>
    <p:sldId id="304" r:id="rId37"/>
    <p:sldId id="297" r:id="rId38"/>
    <p:sldId id="298" r:id="rId39"/>
    <p:sldId id="299" r:id="rId40"/>
    <p:sldId id="306" r:id="rId41"/>
    <p:sldId id="307" r:id="rId42"/>
    <p:sldId id="308" r:id="rId43"/>
    <p:sldId id="309" r:id="rId44"/>
    <p:sldId id="310" r:id="rId45"/>
    <p:sldId id="311" r:id="rId46"/>
    <p:sldId id="312" r:id="rId4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4AF"/>
    <a:srgbClr val="FFFF99"/>
    <a:srgbClr val="FF33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699" autoAdjust="0"/>
    <p:restoredTop sz="94664" autoAdjust="0"/>
  </p:normalViewPr>
  <p:slideViewPr>
    <p:cSldViewPr>
      <p:cViewPr>
        <p:scale>
          <a:sx n="100" d="100"/>
          <a:sy n="100" d="100"/>
        </p:scale>
        <p:origin x="-1944" y="-3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1188"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s-ES"/>
          </a:p>
        </p:txBody>
      </p:sp>
      <p:sp>
        <p:nvSpPr>
          <p:cNvPr id="839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s-ES"/>
          </a:p>
        </p:txBody>
      </p:sp>
      <p:sp>
        <p:nvSpPr>
          <p:cNvPr id="5837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839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839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s-ES"/>
          </a:p>
        </p:txBody>
      </p:sp>
      <p:sp>
        <p:nvSpPr>
          <p:cNvPr id="839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A0D64A29-F14B-4E8B-95E3-E5C4E0D79CD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43982505-0FCD-4B4C-8E39-A64F86F14CCD}" type="slidenum">
              <a:rPr lang="es-ES" smtClean="0"/>
              <a:pPr/>
              <a:t>2</a:t>
            </a:fld>
            <a:endParaRPr lang="es-ES" smtClean="0"/>
          </a:p>
        </p:txBody>
      </p:sp>
      <p:sp>
        <p:nvSpPr>
          <p:cNvPr id="59395" name="Rectangle 2"/>
          <p:cNvSpPr>
            <a:spLocks noRo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s-C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C4E575AE-6A49-47F6-8ECB-645EDBB0A409}" type="slidenum">
              <a:rPr lang="es-ES" smtClean="0"/>
              <a:pPr/>
              <a:t>4</a:t>
            </a:fld>
            <a:endParaRPr lang="es-ES" smtClean="0"/>
          </a:p>
        </p:txBody>
      </p:sp>
      <p:sp>
        <p:nvSpPr>
          <p:cNvPr id="60419" name="Rectangle 2"/>
          <p:cNvSpPr>
            <a:spLocks noRo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s-C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9838BB47-FD27-4A81-807D-CE2833021F1D}" type="slidenum">
              <a:rPr lang="es-ES" smtClean="0"/>
              <a:pPr/>
              <a:t>37</a:t>
            </a:fld>
            <a:endParaRPr lang="es-ES" smtClean="0"/>
          </a:p>
        </p:txBody>
      </p:sp>
      <p:sp>
        <p:nvSpPr>
          <p:cNvPr id="61443" name="Rectangle 2"/>
          <p:cNvSpPr>
            <a:spLocks noRot="1" noChangeArrowheads="1" noTextEdit="1"/>
          </p:cNvSpPr>
          <p:nvPr>
            <p:ph type="sldImg"/>
          </p:nvPr>
        </p:nvSpPr>
        <p:spPr>
          <a:xfrm>
            <a:off x="1143000" y="687388"/>
            <a:ext cx="4572000" cy="3429000"/>
          </a:xfrm>
          <a:ln/>
        </p:spPr>
      </p:sp>
      <p:sp>
        <p:nvSpPr>
          <p:cNvPr id="61444" name="Rectangle 3"/>
          <p:cNvSpPr>
            <a:spLocks noGrp="1" noChangeArrowheads="1"/>
          </p:cNvSpPr>
          <p:nvPr>
            <p:ph type="body" idx="1"/>
          </p:nvPr>
        </p:nvSpPr>
        <p:spPr>
          <a:xfrm>
            <a:off x="914400" y="4343400"/>
            <a:ext cx="5029200" cy="4114800"/>
          </a:xfrm>
          <a:noFill/>
          <a:ln/>
        </p:spPr>
        <p:txBody>
          <a:bodyPr/>
          <a:lstStyle/>
          <a:p>
            <a:pPr eaLnBrk="1" hangingPunct="1"/>
            <a:endParaRPr lang="es-C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31B42BE0-82F5-4560-B195-E151648D832C}" type="slidenum">
              <a:rPr lang="es-ES" smtClean="0"/>
              <a:pPr/>
              <a:t>38</a:t>
            </a:fld>
            <a:endParaRPr lang="es-ES" smtClean="0"/>
          </a:p>
        </p:txBody>
      </p:sp>
      <p:sp>
        <p:nvSpPr>
          <p:cNvPr id="62467" name="Rectangle 2"/>
          <p:cNvSpPr>
            <a:spLocks noRot="1" noChangeArrowheads="1" noTextEdit="1"/>
          </p:cNvSpPr>
          <p:nvPr>
            <p:ph type="sldImg"/>
          </p:nvPr>
        </p:nvSpPr>
        <p:spPr>
          <a:xfrm>
            <a:off x="1143000" y="687388"/>
            <a:ext cx="4572000" cy="3429000"/>
          </a:xfrm>
          <a:ln/>
        </p:spPr>
      </p:sp>
      <p:sp>
        <p:nvSpPr>
          <p:cNvPr id="62468" name="Rectangle 3"/>
          <p:cNvSpPr>
            <a:spLocks noGrp="1" noChangeArrowheads="1"/>
          </p:cNvSpPr>
          <p:nvPr>
            <p:ph type="body" idx="1"/>
          </p:nvPr>
        </p:nvSpPr>
        <p:spPr>
          <a:xfrm>
            <a:off x="914400" y="4343400"/>
            <a:ext cx="5029200" cy="4114800"/>
          </a:xfrm>
          <a:noFill/>
          <a:ln/>
        </p:spPr>
        <p:txBody>
          <a:bodyPr/>
          <a:lstStyle/>
          <a:p>
            <a:pPr eaLnBrk="1" hangingPunct="1"/>
            <a:endParaRPr lang="es-C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1412A535-F125-4439-B0D5-66EB85202142}" type="slidenum">
              <a:rPr lang="es-ES" smtClean="0"/>
              <a:pPr/>
              <a:t>39</a:t>
            </a:fld>
            <a:endParaRPr lang="es-ES" smtClean="0"/>
          </a:p>
        </p:txBody>
      </p:sp>
      <p:sp>
        <p:nvSpPr>
          <p:cNvPr id="63491" name="Rectangle 2"/>
          <p:cNvSpPr>
            <a:spLocks noRot="1" noChangeArrowheads="1" noTextEdit="1"/>
          </p:cNvSpPr>
          <p:nvPr>
            <p:ph type="sldImg"/>
          </p:nvPr>
        </p:nvSpPr>
        <p:spPr>
          <a:xfrm>
            <a:off x="1143000" y="687388"/>
            <a:ext cx="4572000" cy="3429000"/>
          </a:xfrm>
          <a:ln/>
        </p:spPr>
      </p:sp>
      <p:sp>
        <p:nvSpPr>
          <p:cNvPr id="63492" name="Rectangle 3"/>
          <p:cNvSpPr>
            <a:spLocks noGrp="1" noChangeArrowheads="1"/>
          </p:cNvSpPr>
          <p:nvPr>
            <p:ph type="body" idx="1"/>
          </p:nvPr>
        </p:nvSpPr>
        <p:spPr>
          <a:xfrm>
            <a:off x="914400" y="4343400"/>
            <a:ext cx="5029200" cy="4114800"/>
          </a:xfrm>
          <a:noFill/>
          <a:ln/>
        </p:spPr>
        <p:txBody>
          <a:bodyPr/>
          <a:lstStyle/>
          <a:p>
            <a:pPr eaLnBrk="1" hangingPunct="1"/>
            <a:endParaRPr lang="es-C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40B5D1C5-F79E-432A-983B-F1F7584F0D04}" type="slidenum">
              <a:rPr lang="es-ES" smtClean="0"/>
              <a:pPr/>
              <a:t>42</a:t>
            </a:fld>
            <a:endParaRPr lang="es-ES" smtClean="0"/>
          </a:p>
        </p:txBody>
      </p:sp>
      <p:sp>
        <p:nvSpPr>
          <p:cNvPr id="64515" name="Rectangle 2"/>
          <p:cNvSpPr>
            <a:spLocks noRo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s-C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0" y="6350"/>
            <a:ext cx="9140825" cy="6851650"/>
            <a:chOff x="0" y="4"/>
            <a:chExt cx="5758" cy="4316"/>
          </a:xfrm>
        </p:grpSpPr>
        <p:grpSp>
          <p:nvGrpSpPr>
            <p:cNvPr id="5" name="Group 3"/>
            <p:cNvGrpSpPr>
              <a:grpSpLocks/>
            </p:cNvGrpSpPr>
            <p:nvPr/>
          </p:nvGrpSpPr>
          <p:grpSpPr bwMode="auto">
            <a:xfrm>
              <a:off x="0" y="1161"/>
              <a:ext cx="5758" cy="3159"/>
              <a:chOff x="0" y="1161"/>
              <a:chExt cx="5758" cy="3159"/>
            </a:xfrm>
          </p:grpSpPr>
          <p:sp>
            <p:nvSpPr>
              <p:cNvPr id="16" name="Freeform 4"/>
              <p:cNvSpPr>
                <a:spLocks/>
              </p:cNvSpPr>
              <p:nvPr/>
            </p:nvSpPr>
            <p:spPr bwMode="hidden">
              <a:xfrm>
                <a:off x="558" y="1161"/>
                <a:ext cx="5200" cy="3159"/>
              </a:xfrm>
              <a:custGeom>
                <a:avLst/>
                <a:gdLst/>
                <a:ahLst/>
                <a:cxnLst>
                  <a:cxn ang="0">
                    <a:pos x="0" y="3159"/>
                  </a:cxn>
                  <a:cxn ang="0">
                    <a:pos x="5184" y="3159"/>
                  </a:cxn>
                  <a:cxn ang="0">
                    <a:pos x="5184" y="0"/>
                  </a:cxn>
                  <a:cxn ang="0">
                    <a:pos x="0" y="0"/>
                  </a:cxn>
                  <a:cxn ang="0">
                    <a:pos x="0" y="3159"/>
                  </a:cxn>
                  <a:cxn ang="0">
                    <a:pos x="0" y="3159"/>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w="9525">
                <a:noFill/>
                <a:round/>
                <a:headEnd/>
                <a:tailEnd/>
              </a:ln>
            </p:spPr>
            <p:txBody>
              <a:bodyPr/>
              <a:lstStyle/>
              <a:p>
                <a:pPr>
                  <a:defRPr/>
                </a:pPr>
                <a:endParaRPr lang="es-CL"/>
              </a:p>
            </p:txBody>
          </p:sp>
          <p:sp>
            <p:nvSpPr>
              <p:cNvPr id="17" name="Freeform 5"/>
              <p:cNvSpPr>
                <a:spLocks/>
              </p:cNvSpPr>
              <p:nvPr/>
            </p:nvSpPr>
            <p:spPr bwMode="hidden">
              <a:xfrm>
                <a:off x="0" y="1161"/>
                <a:ext cx="558" cy="3159"/>
              </a:xfrm>
              <a:custGeom>
                <a:avLst/>
                <a:gdLst/>
                <a:ahLst/>
                <a:cxnLst>
                  <a:cxn ang="0">
                    <a:pos x="0" y="0"/>
                  </a:cxn>
                  <a:cxn ang="0">
                    <a:pos x="0" y="3159"/>
                  </a:cxn>
                  <a:cxn ang="0">
                    <a:pos x="556" y="3159"/>
                  </a:cxn>
                  <a:cxn ang="0">
                    <a:pos x="556" y="0"/>
                  </a:cxn>
                  <a:cxn ang="0">
                    <a:pos x="0" y="0"/>
                  </a:cxn>
                  <a:cxn ang="0">
                    <a:pos x="0" y="0"/>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w="9525">
                <a:noFill/>
                <a:round/>
                <a:headEnd/>
                <a:tailEnd/>
              </a:ln>
            </p:spPr>
            <p:txBody>
              <a:bodyPr/>
              <a:lstStyle/>
              <a:p>
                <a:pPr>
                  <a:defRPr/>
                </a:pPr>
                <a:endParaRPr lang="es-CL"/>
              </a:p>
            </p:txBody>
          </p:sp>
        </p:grpSp>
        <p:sp>
          <p:nvSpPr>
            <p:cNvPr id="6" name="Freeform 6"/>
            <p:cNvSpPr>
              <a:spLocks/>
            </p:cNvSpPr>
            <p:nvPr/>
          </p:nvSpPr>
          <p:spPr bwMode="ltGray">
            <a:xfrm>
              <a:off x="552" y="951"/>
              <a:ext cx="12" cy="420"/>
            </a:xfrm>
            <a:custGeom>
              <a:avLst/>
              <a:gdLst/>
              <a:ahLst/>
              <a:cxnLst>
                <a:cxn ang="0">
                  <a:pos x="0" y="0"/>
                </a:cxn>
                <a:cxn ang="0">
                  <a:pos x="0" y="420"/>
                </a:cxn>
                <a:cxn ang="0">
                  <a:pos x="12" y="420"/>
                </a:cxn>
                <a:cxn ang="0">
                  <a:pos x="12" y="0"/>
                </a:cxn>
                <a:cxn ang="0">
                  <a:pos x="0" y="0"/>
                </a:cxn>
                <a:cxn ang="0">
                  <a:pos x="0" y="0"/>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w="9525">
              <a:noFill/>
              <a:round/>
              <a:headEnd/>
              <a:tailEnd/>
            </a:ln>
          </p:spPr>
          <p:txBody>
            <a:bodyPr/>
            <a:lstStyle/>
            <a:p>
              <a:pPr>
                <a:defRPr/>
              </a:pPr>
              <a:endParaRPr lang="es-CL"/>
            </a:p>
          </p:txBody>
        </p:sp>
        <p:sp>
          <p:nvSpPr>
            <p:cNvPr id="7" name="Freeform 7"/>
            <p:cNvSpPr>
              <a:spLocks/>
            </p:cNvSpPr>
            <p:nvPr/>
          </p:nvSpPr>
          <p:spPr bwMode="ltGray">
            <a:xfrm>
              <a:off x="767" y="1155"/>
              <a:ext cx="252" cy="12"/>
            </a:xfrm>
            <a:custGeom>
              <a:avLst/>
              <a:gdLst/>
              <a:ahLst/>
              <a:cxnLst>
                <a:cxn ang="0">
                  <a:pos x="251" y="0"/>
                </a:cxn>
                <a:cxn ang="0">
                  <a:pos x="0" y="0"/>
                </a:cxn>
                <a:cxn ang="0">
                  <a:pos x="0" y="12"/>
                </a:cxn>
                <a:cxn ang="0">
                  <a:pos x="251" y="12"/>
                </a:cxn>
                <a:cxn ang="0">
                  <a:pos x="251" y="0"/>
                </a:cxn>
                <a:cxn ang="0">
                  <a:pos x="251" y="0"/>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w="9525">
              <a:noFill/>
              <a:round/>
              <a:headEnd/>
              <a:tailEnd/>
            </a:ln>
          </p:spPr>
          <p:txBody>
            <a:bodyPr/>
            <a:lstStyle/>
            <a:p>
              <a:pPr>
                <a:defRPr/>
              </a:pPr>
              <a:endParaRPr lang="es-CL"/>
            </a:p>
          </p:txBody>
        </p:sp>
        <p:sp>
          <p:nvSpPr>
            <p:cNvPr id="8" name="Freeform 8"/>
            <p:cNvSpPr>
              <a:spLocks/>
            </p:cNvSpPr>
            <p:nvPr/>
          </p:nvSpPr>
          <p:spPr bwMode="ltGray">
            <a:xfrm>
              <a:off x="0" y="1155"/>
              <a:ext cx="351" cy="12"/>
            </a:xfrm>
            <a:custGeom>
              <a:avLst/>
              <a:gdLst/>
              <a:ahLst/>
              <a:cxnLst>
                <a:cxn ang="0">
                  <a:pos x="0" y="0"/>
                </a:cxn>
                <a:cxn ang="0">
                  <a:pos x="0" y="12"/>
                </a:cxn>
                <a:cxn ang="0">
                  <a:pos x="251" y="12"/>
                </a:cxn>
                <a:cxn ang="0">
                  <a:pos x="251" y="0"/>
                </a:cxn>
                <a:cxn ang="0">
                  <a:pos x="0" y="0"/>
                </a:cxn>
                <a:cxn ang="0">
                  <a:pos x="0" y="0"/>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w="9525">
              <a:noFill/>
              <a:round/>
              <a:headEnd/>
              <a:tailEnd/>
            </a:ln>
          </p:spPr>
          <p:txBody>
            <a:bodyPr/>
            <a:lstStyle/>
            <a:p>
              <a:pPr>
                <a:defRPr/>
              </a:pPr>
              <a:endParaRPr lang="es-CL"/>
            </a:p>
          </p:txBody>
        </p:sp>
        <p:grpSp>
          <p:nvGrpSpPr>
            <p:cNvPr id="9" name="Group 9"/>
            <p:cNvGrpSpPr>
              <a:grpSpLocks/>
            </p:cNvGrpSpPr>
            <p:nvPr/>
          </p:nvGrpSpPr>
          <p:grpSpPr bwMode="auto">
            <a:xfrm>
              <a:off x="348" y="4"/>
              <a:ext cx="5410" cy="4316"/>
              <a:chOff x="348" y="4"/>
              <a:chExt cx="5410" cy="4316"/>
            </a:xfrm>
          </p:grpSpPr>
          <p:sp>
            <p:nvSpPr>
              <p:cNvPr id="10" name="Freeform 10"/>
              <p:cNvSpPr>
                <a:spLocks/>
              </p:cNvSpPr>
              <p:nvPr/>
            </p:nvSpPr>
            <p:spPr bwMode="ltGray">
              <a:xfrm>
                <a:off x="552" y="4"/>
                <a:ext cx="12" cy="695"/>
              </a:xfrm>
              <a:custGeom>
                <a:avLst/>
                <a:gdLst/>
                <a:ahLst/>
                <a:cxnLst>
                  <a:cxn ang="0">
                    <a:pos x="12" y="0"/>
                  </a:cxn>
                  <a:cxn ang="0">
                    <a:pos x="0" y="0"/>
                  </a:cxn>
                  <a:cxn ang="0">
                    <a:pos x="0" y="695"/>
                  </a:cxn>
                  <a:cxn ang="0">
                    <a:pos x="12" y="695"/>
                  </a:cxn>
                  <a:cxn ang="0">
                    <a:pos x="12" y="0"/>
                  </a:cxn>
                  <a:cxn ang="0">
                    <a:pos x="12" y="0"/>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w="9525">
                <a:noFill/>
                <a:round/>
                <a:headEnd/>
                <a:tailEnd/>
              </a:ln>
            </p:spPr>
            <p:txBody>
              <a:bodyPr/>
              <a:lstStyle/>
              <a:p>
                <a:pPr>
                  <a:defRPr/>
                </a:pPr>
                <a:endParaRPr lang="es-CL"/>
              </a:p>
            </p:txBody>
          </p:sp>
          <p:sp>
            <p:nvSpPr>
              <p:cNvPr id="11" name="Freeform 11"/>
              <p:cNvSpPr>
                <a:spLocks/>
              </p:cNvSpPr>
              <p:nvPr/>
            </p:nvSpPr>
            <p:spPr bwMode="ltGray">
              <a:xfrm>
                <a:off x="552" y="1623"/>
                <a:ext cx="12" cy="2697"/>
              </a:xfrm>
              <a:custGeom>
                <a:avLst/>
                <a:gdLst/>
                <a:ahLst/>
                <a:cxnLst>
                  <a:cxn ang="0">
                    <a:pos x="0" y="2697"/>
                  </a:cxn>
                  <a:cxn ang="0">
                    <a:pos x="12" y="2697"/>
                  </a:cxn>
                  <a:cxn ang="0">
                    <a:pos x="12" y="0"/>
                  </a:cxn>
                  <a:cxn ang="0">
                    <a:pos x="0" y="0"/>
                  </a:cxn>
                  <a:cxn ang="0">
                    <a:pos x="0" y="2697"/>
                  </a:cxn>
                  <a:cxn ang="0">
                    <a:pos x="0" y="2697"/>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s-CL"/>
              </a:p>
            </p:txBody>
          </p:sp>
          <p:sp>
            <p:nvSpPr>
              <p:cNvPr id="12" name="Freeform 12"/>
              <p:cNvSpPr>
                <a:spLocks/>
              </p:cNvSpPr>
              <p:nvPr/>
            </p:nvSpPr>
            <p:spPr bwMode="ltGray">
              <a:xfrm>
                <a:off x="1019" y="1155"/>
                <a:ext cx="4739" cy="12"/>
              </a:xfrm>
              <a:custGeom>
                <a:avLst/>
                <a:gdLst/>
                <a:ahLst/>
                <a:cxnLst>
                  <a:cxn ang="0">
                    <a:pos x="4724" y="0"/>
                  </a:cxn>
                  <a:cxn ang="0">
                    <a:pos x="0" y="0"/>
                  </a:cxn>
                  <a:cxn ang="0">
                    <a:pos x="0" y="12"/>
                  </a:cxn>
                  <a:cxn ang="0">
                    <a:pos x="4724" y="12"/>
                  </a:cxn>
                  <a:cxn ang="0">
                    <a:pos x="4724" y="0"/>
                  </a:cxn>
                  <a:cxn ang="0">
                    <a:pos x="4724" y="0"/>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s-CL"/>
              </a:p>
            </p:txBody>
          </p:sp>
          <p:sp>
            <p:nvSpPr>
              <p:cNvPr id="13" name="Freeform 13"/>
              <p:cNvSpPr>
                <a:spLocks/>
              </p:cNvSpPr>
              <p:nvPr/>
            </p:nvSpPr>
            <p:spPr bwMode="ltGray">
              <a:xfrm>
                <a:off x="552" y="1371"/>
                <a:ext cx="12" cy="252"/>
              </a:xfrm>
              <a:custGeom>
                <a:avLst/>
                <a:gdLst/>
                <a:ahLst/>
                <a:cxnLst>
                  <a:cxn ang="0">
                    <a:pos x="0" y="252"/>
                  </a:cxn>
                  <a:cxn ang="0">
                    <a:pos x="12" y="252"/>
                  </a:cxn>
                  <a:cxn ang="0">
                    <a:pos x="12" y="0"/>
                  </a:cxn>
                  <a:cxn ang="0">
                    <a:pos x="0" y="0"/>
                  </a:cxn>
                  <a:cxn ang="0">
                    <a:pos x="0" y="252"/>
                  </a:cxn>
                  <a:cxn ang="0">
                    <a:pos x="0" y="252"/>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w="9525">
                <a:noFill/>
                <a:round/>
                <a:headEnd/>
                <a:tailEnd/>
              </a:ln>
            </p:spPr>
            <p:txBody>
              <a:bodyPr/>
              <a:lstStyle/>
              <a:p>
                <a:pPr>
                  <a:defRPr/>
                </a:pPr>
                <a:endParaRPr lang="es-CL"/>
              </a:p>
            </p:txBody>
          </p:sp>
          <p:sp>
            <p:nvSpPr>
              <p:cNvPr id="14" name="Freeform 14"/>
              <p:cNvSpPr>
                <a:spLocks/>
              </p:cNvSpPr>
              <p:nvPr/>
            </p:nvSpPr>
            <p:spPr bwMode="ltGray">
              <a:xfrm>
                <a:off x="552" y="699"/>
                <a:ext cx="12" cy="252"/>
              </a:xfrm>
              <a:custGeom>
                <a:avLst/>
                <a:gdLst/>
                <a:ahLst/>
                <a:cxnLst>
                  <a:cxn ang="0">
                    <a:pos x="12" y="0"/>
                  </a:cxn>
                  <a:cxn ang="0">
                    <a:pos x="0" y="0"/>
                  </a:cxn>
                  <a:cxn ang="0">
                    <a:pos x="0" y="252"/>
                  </a:cxn>
                  <a:cxn ang="0">
                    <a:pos x="12" y="252"/>
                  </a:cxn>
                  <a:cxn ang="0">
                    <a:pos x="12" y="0"/>
                  </a:cxn>
                  <a:cxn ang="0">
                    <a:pos x="12" y="0"/>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w="9525">
                <a:noFill/>
                <a:round/>
                <a:headEnd/>
                <a:tailEnd/>
              </a:ln>
            </p:spPr>
            <p:txBody>
              <a:bodyPr/>
              <a:lstStyle/>
              <a:p>
                <a:pPr>
                  <a:defRPr/>
                </a:pPr>
                <a:endParaRPr lang="es-CL"/>
              </a:p>
            </p:txBody>
          </p:sp>
          <p:sp>
            <p:nvSpPr>
              <p:cNvPr id="15" name="Freeform 15"/>
              <p:cNvSpPr>
                <a:spLocks/>
              </p:cNvSpPr>
              <p:nvPr/>
            </p:nvSpPr>
            <p:spPr bwMode="ltGray">
              <a:xfrm>
                <a:off x="348" y="1155"/>
                <a:ext cx="419" cy="12"/>
              </a:xfrm>
              <a:custGeom>
                <a:avLst/>
                <a:gdLst/>
                <a:ahLst/>
                <a:cxnLst>
                  <a:cxn ang="0">
                    <a:pos x="0" y="0"/>
                  </a:cxn>
                  <a:cxn ang="0">
                    <a:pos x="0" y="12"/>
                  </a:cxn>
                  <a:cxn ang="0">
                    <a:pos x="418" y="12"/>
                  </a:cxn>
                  <a:cxn ang="0">
                    <a:pos x="418" y="0"/>
                  </a:cxn>
                  <a:cxn ang="0">
                    <a:pos x="0" y="0"/>
                  </a:cxn>
                  <a:cxn ang="0">
                    <a:pos x="0" y="0"/>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w="9525">
                <a:noFill/>
                <a:round/>
                <a:headEnd/>
                <a:tailEnd/>
              </a:ln>
            </p:spPr>
            <p:txBody>
              <a:bodyPr/>
              <a:lstStyle/>
              <a:p>
                <a:pPr>
                  <a:defRPr/>
                </a:pPr>
                <a:endParaRPr lang="es-CL"/>
              </a:p>
            </p:txBody>
          </p:sp>
        </p:grpSp>
      </p:grpSp>
      <p:sp>
        <p:nvSpPr>
          <p:cNvPr id="136208" name="Rectangle 16"/>
          <p:cNvSpPr>
            <a:spLocks noGrp="1" noChangeArrowheads="1"/>
          </p:cNvSpPr>
          <p:nvPr>
            <p:ph type="ctrTitle" sz="quarter"/>
          </p:nvPr>
        </p:nvSpPr>
        <p:spPr>
          <a:xfrm>
            <a:off x="1066800" y="1997075"/>
            <a:ext cx="7086600" cy="1431925"/>
          </a:xfrm>
        </p:spPr>
        <p:txBody>
          <a:bodyPr anchor="b"/>
          <a:lstStyle>
            <a:lvl1pPr>
              <a:defRPr/>
            </a:lvl1pPr>
          </a:lstStyle>
          <a:p>
            <a:r>
              <a:rPr lang="es-ES"/>
              <a:t>Haga clic para cambiar el estilo de título	</a:t>
            </a:r>
          </a:p>
        </p:txBody>
      </p:sp>
      <p:sp>
        <p:nvSpPr>
          <p:cNvPr id="136209" name="Rectangle 17"/>
          <p:cNvSpPr>
            <a:spLocks noGrp="1" noChangeArrowheads="1"/>
          </p:cNvSpPr>
          <p:nvPr>
            <p:ph type="subTitle" sz="quarter" idx="1"/>
          </p:nvPr>
        </p:nvSpPr>
        <p:spPr>
          <a:xfrm>
            <a:off x="1066800" y="3886200"/>
            <a:ext cx="64008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18" name="Rectangle 18"/>
          <p:cNvSpPr>
            <a:spLocks noGrp="1" noChangeArrowheads="1"/>
          </p:cNvSpPr>
          <p:nvPr>
            <p:ph type="dt" sz="quarter" idx="10"/>
          </p:nvPr>
        </p:nvSpPr>
        <p:spPr/>
        <p:txBody>
          <a:bodyPr/>
          <a:lstStyle>
            <a:lvl1pPr>
              <a:defRPr/>
            </a:lvl1pPr>
          </a:lstStyle>
          <a:p>
            <a:pPr>
              <a:defRPr/>
            </a:pPr>
            <a:endParaRPr lang="es-ES"/>
          </a:p>
        </p:txBody>
      </p:sp>
      <p:sp>
        <p:nvSpPr>
          <p:cNvPr id="19" name="Rectangle 19"/>
          <p:cNvSpPr>
            <a:spLocks noGrp="1" noChangeArrowheads="1"/>
          </p:cNvSpPr>
          <p:nvPr>
            <p:ph type="ftr" sz="quarter" idx="11"/>
          </p:nvPr>
        </p:nvSpPr>
        <p:spPr>
          <a:xfrm>
            <a:off x="3352800" y="6248400"/>
            <a:ext cx="2895600" cy="457200"/>
          </a:xfrm>
        </p:spPr>
        <p:txBody>
          <a:bodyPr/>
          <a:lstStyle>
            <a:lvl1pPr>
              <a:defRPr/>
            </a:lvl1pPr>
          </a:lstStyle>
          <a:p>
            <a:pPr>
              <a:defRPr/>
            </a:pPr>
            <a:endParaRPr lang="es-ES"/>
          </a:p>
        </p:txBody>
      </p:sp>
      <p:sp>
        <p:nvSpPr>
          <p:cNvPr id="20" name="Rectangle 20"/>
          <p:cNvSpPr>
            <a:spLocks noGrp="1" noChangeArrowheads="1"/>
          </p:cNvSpPr>
          <p:nvPr>
            <p:ph type="sldNum" sz="quarter" idx="12"/>
          </p:nvPr>
        </p:nvSpPr>
        <p:spPr/>
        <p:txBody>
          <a:bodyPr/>
          <a:lstStyle>
            <a:lvl1pPr>
              <a:defRPr/>
            </a:lvl1pPr>
          </a:lstStyle>
          <a:p>
            <a:pPr>
              <a:defRPr/>
            </a:pPr>
            <a:fld id="{95226D64-73D1-4E95-A53F-39AC1706BF5F}"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CDD28F0-5C4E-4110-A42C-889F591FE99F}"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16665F2-F43B-4A68-995E-91E979614D16}"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10668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9149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7221B2AA-5656-4588-A056-6C5C23CF9730}"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BC785396-7E96-4DD5-AB86-C893831896C2}"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CC123C4C-0784-4928-BFD1-39CED26C0480}"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0B954C03-C3F4-4EB5-9420-E529930CCCC5}"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08729927-5961-4B34-AFF8-8D09E198774C}"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91337BB6-E7A6-45A8-A0E9-50B4093B44F2}"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3A84615-37C3-40A0-907E-9E1193472845}"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24650" y="304800"/>
            <a:ext cx="1885950" cy="5791200"/>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1066800" y="304800"/>
            <a:ext cx="5505450" cy="5791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CE2BD9A-056D-4BE4-BA4D-FFEB6FC157E7}"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6350"/>
            <a:ext cx="9140825" cy="6851650"/>
            <a:chOff x="0" y="4"/>
            <a:chExt cx="5758" cy="4316"/>
          </a:xfrm>
        </p:grpSpPr>
        <p:sp>
          <p:nvSpPr>
            <p:cNvPr id="135171" name="Freeform 3"/>
            <p:cNvSpPr>
              <a:spLocks/>
            </p:cNvSpPr>
            <p:nvPr/>
          </p:nvSpPr>
          <p:spPr bwMode="hidden">
            <a:xfrm>
              <a:off x="558" y="1161"/>
              <a:ext cx="5200" cy="3159"/>
            </a:xfrm>
            <a:custGeom>
              <a:avLst/>
              <a:gdLst/>
              <a:ahLst/>
              <a:cxnLst>
                <a:cxn ang="0">
                  <a:pos x="0" y="3159"/>
                </a:cxn>
                <a:cxn ang="0">
                  <a:pos x="5184" y="3159"/>
                </a:cxn>
                <a:cxn ang="0">
                  <a:pos x="5184" y="0"/>
                </a:cxn>
                <a:cxn ang="0">
                  <a:pos x="0" y="0"/>
                </a:cxn>
                <a:cxn ang="0">
                  <a:pos x="0" y="3159"/>
                </a:cxn>
                <a:cxn ang="0">
                  <a:pos x="0" y="3159"/>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w="9525">
              <a:noFill/>
              <a:round/>
              <a:headEnd/>
              <a:tailEnd/>
            </a:ln>
          </p:spPr>
          <p:txBody>
            <a:bodyPr/>
            <a:lstStyle/>
            <a:p>
              <a:pPr>
                <a:defRPr/>
              </a:pPr>
              <a:endParaRPr lang="es-CL"/>
            </a:p>
          </p:txBody>
        </p:sp>
        <p:sp>
          <p:nvSpPr>
            <p:cNvPr id="135172" name="Freeform 4"/>
            <p:cNvSpPr>
              <a:spLocks/>
            </p:cNvSpPr>
            <p:nvPr/>
          </p:nvSpPr>
          <p:spPr bwMode="hidden">
            <a:xfrm>
              <a:off x="0" y="1161"/>
              <a:ext cx="558" cy="3159"/>
            </a:xfrm>
            <a:custGeom>
              <a:avLst/>
              <a:gdLst/>
              <a:ahLst/>
              <a:cxnLst>
                <a:cxn ang="0">
                  <a:pos x="0" y="0"/>
                </a:cxn>
                <a:cxn ang="0">
                  <a:pos x="0" y="3159"/>
                </a:cxn>
                <a:cxn ang="0">
                  <a:pos x="556" y="3159"/>
                </a:cxn>
                <a:cxn ang="0">
                  <a:pos x="556" y="0"/>
                </a:cxn>
                <a:cxn ang="0">
                  <a:pos x="0" y="0"/>
                </a:cxn>
                <a:cxn ang="0">
                  <a:pos x="0" y="0"/>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w="9525">
              <a:noFill/>
              <a:round/>
              <a:headEnd/>
              <a:tailEnd/>
            </a:ln>
          </p:spPr>
          <p:txBody>
            <a:bodyPr/>
            <a:lstStyle/>
            <a:p>
              <a:pPr>
                <a:defRPr/>
              </a:pPr>
              <a:endParaRPr lang="es-CL"/>
            </a:p>
          </p:txBody>
        </p:sp>
        <p:grpSp>
          <p:nvGrpSpPr>
            <p:cNvPr id="1035" name="Group 5"/>
            <p:cNvGrpSpPr>
              <a:grpSpLocks/>
            </p:cNvGrpSpPr>
            <p:nvPr userDrawn="1"/>
          </p:nvGrpSpPr>
          <p:grpSpPr bwMode="auto">
            <a:xfrm>
              <a:off x="0" y="4"/>
              <a:ext cx="5758" cy="4316"/>
              <a:chOff x="0" y="4"/>
              <a:chExt cx="5758" cy="4316"/>
            </a:xfrm>
          </p:grpSpPr>
          <p:sp>
            <p:nvSpPr>
              <p:cNvPr id="135174" name="Freeform 6"/>
              <p:cNvSpPr>
                <a:spLocks/>
              </p:cNvSpPr>
              <p:nvPr/>
            </p:nvSpPr>
            <p:spPr bwMode="ltGray">
              <a:xfrm>
                <a:off x="552" y="4"/>
                <a:ext cx="12" cy="695"/>
              </a:xfrm>
              <a:custGeom>
                <a:avLst/>
                <a:gdLst/>
                <a:ahLst/>
                <a:cxnLst>
                  <a:cxn ang="0">
                    <a:pos x="12" y="0"/>
                  </a:cxn>
                  <a:cxn ang="0">
                    <a:pos x="0" y="0"/>
                  </a:cxn>
                  <a:cxn ang="0">
                    <a:pos x="0" y="695"/>
                  </a:cxn>
                  <a:cxn ang="0">
                    <a:pos x="12" y="695"/>
                  </a:cxn>
                  <a:cxn ang="0">
                    <a:pos x="12" y="0"/>
                  </a:cxn>
                  <a:cxn ang="0">
                    <a:pos x="12" y="0"/>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w="9525">
                <a:noFill/>
                <a:round/>
                <a:headEnd/>
                <a:tailEnd/>
              </a:ln>
            </p:spPr>
            <p:txBody>
              <a:bodyPr/>
              <a:lstStyle/>
              <a:p>
                <a:pPr>
                  <a:defRPr/>
                </a:pPr>
                <a:endParaRPr lang="es-CL"/>
              </a:p>
            </p:txBody>
          </p:sp>
          <p:sp>
            <p:nvSpPr>
              <p:cNvPr id="135175" name="Freeform 7"/>
              <p:cNvSpPr>
                <a:spLocks/>
              </p:cNvSpPr>
              <p:nvPr/>
            </p:nvSpPr>
            <p:spPr bwMode="ltGray">
              <a:xfrm>
                <a:off x="552" y="1623"/>
                <a:ext cx="12" cy="2697"/>
              </a:xfrm>
              <a:custGeom>
                <a:avLst/>
                <a:gdLst/>
                <a:ahLst/>
                <a:cxnLst>
                  <a:cxn ang="0">
                    <a:pos x="0" y="2697"/>
                  </a:cxn>
                  <a:cxn ang="0">
                    <a:pos x="12" y="2697"/>
                  </a:cxn>
                  <a:cxn ang="0">
                    <a:pos x="12" y="0"/>
                  </a:cxn>
                  <a:cxn ang="0">
                    <a:pos x="0" y="0"/>
                  </a:cxn>
                  <a:cxn ang="0">
                    <a:pos x="0" y="2697"/>
                  </a:cxn>
                  <a:cxn ang="0">
                    <a:pos x="0" y="2697"/>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s-CL"/>
              </a:p>
            </p:txBody>
          </p:sp>
          <p:sp>
            <p:nvSpPr>
              <p:cNvPr id="135176" name="Freeform 8"/>
              <p:cNvSpPr>
                <a:spLocks/>
              </p:cNvSpPr>
              <p:nvPr/>
            </p:nvSpPr>
            <p:spPr bwMode="ltGray">
              <a:xfrm>
                <a:off x="1019" y="1155"/>
                <a:ext cx="4739" cy="12"/>
              </a:xfrm>
              <a:custGeom>
                <a:avLst/>
                <a:gdLst/>
                <a:ahLst/>
                <a:cxnLst>
                  <a:cxn ang="0">
                    <a:pos x="4724" y="0"/>
                  </a:cxn>
                  <a:cxn ang="0">
                    <a:pos x="0" y="0"/>
                  </a:cxn>
                  <a:cxn ang="0">
                    <a:pos x="0" y="12"/>
                  </a:cxn>
                  <a:cxn ang="0">
                    <a:pos x="4724" y="12"/>
                  </a:cxn>
                  <a:cxn ang="0">
                    <a:pos x="4724" y="0"/>
                  </a:cxn>
                  <a:cxn ang="0">
                    <a:pos x="4724" y="0"/>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s-CL"/>
              </a:p>
            </p:txBody>
          </p:sp>
          <p:sp>
            <p:nvSpPr>
              <p:cNvPr id="135177" name="Freeform 9"/>
              <p:cNvSpPr>
                <a:spLocks/>
              </p:cNvSpPr>
              <p:nvPr/>
            </p:nvSpPr>
            <p:spPr bwMode="ltGray">
              <a:xfrm>
                <a:off x="552" y="1371"/>
                <a:ext cx="12" cy="252"/>
              </a:xfrm>
              <a:custGeom>
                <a:avLst/>
                <a:gdLst/>
                <a:ahLst/>
                <a:cxnLst>
                  <a:cxn ang="0">
                    <a:pos x="0" y="252"/>
                  </a:cxn>
                  <a:cxn ang="0">
                    <a:pos x="12" y="252"/>
                  </a:cxn>
                  <a:cxn ang="0">
                    <a:pos x="12" y="0"/>
                  </a:cxn>
                  <a:cxn ang="0">
                    <a:pos x="0" y="0"/>
                  </a:cxn>
                  <a:cxn ang="0">
                    <a:pos x="0" y="252"/>
                  </a:cxn>
                  <a:cxn ang="0">
                    <a:pos x="0" y="252"/>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w="9525">
                <a:noFill/>
                <a:round/>
                <a:headEnd/>
                <a:tailEnd/>
              </a:ln>
            </p:spPr>
            <p:txBody>
              <a:bodyPr/>
              <a:lstStyle/>
              <a:p>
                <a:pPr>
                  <a:defRPr/>
                </a:pPr>
                <a:endParaRPr lang="es-CL"/>
              </a:p>
            </p:txBody>
          </p:sp>
          <p:sp>
            <p:nvSpPr>
              <p:cNvPr id="135178" name="Freeform 10"/>
              <p:cNvSpPr>
                <a:spLocks/>
              </p:cNvSpPr>
              <p:nvPr/>
            </p:nvSpPr>
            <p:spPr bwMode="ltGray">
              <a:xfrm>
                <a:off x="552" y="699"/>
                <a:ext cx="12" cy="252"/>
              </a:xfrm>
              <a:custGeom>
                <a:avLst/>
                <a:gdLst/>
                <a:ahLst/>
                <a:cxnLst>
                  <a:cxn ang="0">
                    <a:pos x="12" y="0"/>
                  </a:cxn>
                  <a:cxn ang="0">
                    <a:pos x="0" y="0"/>
                  </a:cxn>
                  <a:cxn ang="0">
                    <a:pos x="0" y="252"/>
                  </a:cxn>
                  <a:cxn ang="0">
                    <a:pos x="12" y="252"/>
                  </a:cxn>
                  <a:cxn ang="0">
                    <a:pos x="12" y="0"/>
                  </a:cxn>
                  <a:cxn ang="0">
                    <a:pos x="12" y="0"/>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w="9525">
                <a:noFill/>
                <a:round/>
                <a:headEnd/>
                <a:tailEnd/>
              </a:ln>
            </p:spPr>
            <p:txBody>
              <a:bodyPr/>
              <a:lstStyle/>
              <a:p>
                <a:pPr>
                  <a:defRPr/>
                </a:pPr>
                <a:endParaRPr lang="es-CL"/>
              </a:p>
            </p:txBody>
          </p:sp>
          <p:sp>
            <p:nvSpPr>
              <p:cNvPr id="135179" name="Freeform 11"/>
              <p:cNvSpPr>
                <a:spLocks/>
              </p:cNvSpPr>
              <p:nvPr/>
            </p:nvSpPr>
            <p:spPr bwMode="ltGray">
              <a:xfrm>
                <a:off x="552" y="951"/>
                <a:ext cx="12" cy="420"/>
              </a:xfrm>
              <a:custGeom>
                <a:avLst/>
                <a:gdLst/>
                <a:ahLst/>
                <a:cxnLst>
                  <a:cxn ang="0">
                    <a:pos x="0" y="0"/>
                  </a:cxn>
                  <a:cxn ang="0">
                    <a:pos x="0" y="420"/>
                  </a:cxn>
                  <a:cxn ang="0">
                    <a:pos x="12" y="420"/>
                  </a:cxn>
                  <a:cxn ang="0">
                    <a:pos x="12" y="0"/>
                  </a:cxn>
                  <a:cxn ang="0">
                    <a:pos x="0" y="0"/>
                  </a:cxn>
                  <a:cxn ang="0">
                    <a:pos x="0" y="0"/>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w="9525">
                <a:noFill/>
                <a:round/>
                <a:headEnd/>
                <a:tailEnd/>
              </a:ln>
            </p:spPr>
            <p:txBody>
              <a:bodyPr/>
              <a:lstStyle/>
              <a:p>
                <a:pPr>
                  <a:defRPr/>
                </a:pPr>
                <a:endParaRPr lang="es-CL"/>
              </a:p>
            </p:txBody>
          </p:sp>
          <p:sp>
            <p:nvSpPr>
              <p:cNvPr id="135180" name="Freeform 12"/>
              <p:cNvSpPr>
                <a:spLocks/>
              </p:cNvSpPr>
              <p:nvPr/>
            </p:nvSpPr>
            <p:spPr bwMode="ltGray">
              <a:xfrm>
                <a:off x="0" y="1155"/>
                <a:ext cx="351" cy="12"/>
              </a:xfrm>
              <a:custGeom>
                <a:avLst/>
                <a:gdLst/>
                <a:ahLst/>
                <a:cxnLst>
                  <a:cxn ang="0">
                    <a:pos x="0" y="0"/>
                  </a:cxn>
                  <a:cxn ang="0">
                    <a:pos x="0" y="12"/>
                  </a:cxn>
                  <a:cxn ang="0">
                    <a:pos x="251" y="12"/>
                  </a:cxn>
                  <a:cxn ang="0">
                    <a:pos x="251" y="0"/>
                  </a:cxn>
                  <a:cxn ang="0">
                    <a:pos x="0" y="0"/>
                  </a:cxn>
                  <a:cxn ang="0">
                    <a:pos x="0" y="0"/>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w="9525">
                <a:noFill/>
                <a:round/>
                <a:headEnd/>
                <a:tailEnd/>
              </a:ln>
            </p:spPr>
            <p:txBody>
              <a:bodyPr/>
              <a:lstStyle/>
              <a:p>
                <a:pPr>
                  <a:defRPr/>
                </a:pPr>
                <a:endParaRPr lang="es-CL"/>
              </a:p>
            </p:txBody>
          </p:sp>
          <p:sp>
            <p:nvSpPr>
              <p:cNvPr id="135181" name="Freeform 13"/>
              <p:cNvSpPr>
                <a:spLocks/>
              </p:cNvSpPr>
              <p:nvPr/>
            </p:nvSpPr>
            <p:spPr bwMode="ltGray">
              <a:xfrm>
                <a:off x="767" y="1155"/>
                <a:ext cx="252" cy="12"/>
              </a:xfrm>
              <a:custGeom>
                <a:avLst/>
                <a:gdLst/>
                <a:ahLst/>
                <a:cxnLst>
                  <a:cxn ang="0">
                    <a:pos x="251" y="0"/>
                  </a:cxn>
                  <a:cxn ang="0">
                    <a:pos x="0" y="0"/>
                  </a:cxn>
                  <a:cxn ang="0">
                    <a:pos x="0" y="12"/>
                  </a:cxn>
                  <a:cxn ang="0">
                    <a:pos x="251" y="12"/>
                  </a:cxn>
                  <a:cxn ang="0">
                    <a:pos x="251" y="0"/>
                  </a:cxn>
                  <a:cxn ang="0">
                    <a:pos x="251" y="0"/>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w="9525">
                <a:noFill/>
                <a:round/>
                <a:headEnd/>
                <a:tailEnd/>
              </a:ln>
            </p:spPr>
            <p:txBody>
              <a:bodyPr/>
              <a:lstStyle/>
              <a:p>
                <a:pPr>
                  <a:defRPr/>
                </a:pPr>
                <a:endParaRPr lang="es-CL"/>
              </a:p>
            </p:txBody>
          </p:sp>
          <p:sp>
            <p:nvSpPr>
              <p:cNvPr id="135182" name="Freeform 14"/>
              <p:cNvSpPr>
                <a:spLocks/>
              </p:cNvSpPr>
              <p:nvPr/>
            </p:nvSpPr>
            <p:spPr bwMode="ltGray">
              <a:xfrm>
                <a:off x="348" y="1155"/>
                <a:ext cx="419" cy="12"/>
              </a:xfrm>
              <a:custGeom>
                <a:avLst/>
                <a:gdLst/>
                <a:ahLst/>
                <a:cxnLst>
                  <a:cxn ang="0">
                    <a:pos x="0" y="0"/>
                  </a:cxn>
                  <a:cxn ang="0">
                    <a:pos x="0" y="12"/>
                  </a:cxn>
                  <a:cxn ang="0">
                    <a:pos x="418" y="12"/>
                  </a:cxn>
                  <a:cxn ang="0">
                    <a:pos x="418" y="0"/>
                  </a:cxn>
                  <a:cxn ang="0">
                    <a:pos x="0" y="0"/>
                  </a:cxn>
                  <a:cxn ang="0">
                    <a:pos x="0" y="0"/>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w="9525">
                <a:noFill/>
                <a:round/>
                <a:headEnd/>
                <a:tailEnd/>
              </a:ln>
            </p:spPr>
            <p:txBody>
              <a:bodyPr/>
              <a:lstStyle/>
              <a:p>
                <a:pPr>
                  <a:defRPr/>
                </a:pPr>
                <a:endParaRPr lang="es-CL"/>
              </a:p>
            </p:txBody>
          </p:sp>
        </p:grpSp>
      </p:grpSp>
      <p:sp>
        <p:nvSpPr>
          <p:cNvPr id="135183" name="Rectangle 15"/>
          <p:cNvSpPr>
            <a:spLocks noGrp="1" noChangeArrowheads="1"/>
          </p:cNvSpPr>
          <p:nvPr>
            <p:ph type="title"/>
          </p:nvPr>
        </p:nvSpPr>
        <p:spPr bwMode="auto">
          <a:xfrm>
            <a:off x="1066800" y="304800"/>
            <a:ext cx="7543800" cy="14319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35184" name="Rectangle 16"/>
          <p:cNvSpPr>
            <a:spLocks noGrp="1" noChangeArrowheads="1"/>
          </p:cNvSpPr>
          <p:nvPr>
            <p:ph type="body" idx="1"/>
          </p:nvPr>
        </p:nvSpPr>
        <p:spPr bwMode="auto">
          <a:xfrm>
            <a:off x="1066800" y="1981200"/>
            <a:ext cx="75438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35185" name="Rectangle 17"/>
          <p:cNvSpPr>
            <a:spLocks noGrp="1" noChangeArrowheads="1"/>
          </p:cNvSpPr>
          <p:nvPr>
            <p:ph type="dt" sz="half" idx="2"/>
          </p:nvPr>
        </p:nvSpPr>
        <p:spPr bwMode="auto">
          <a:xfrm>
            <a:off x="1066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pPr>
              <a:defRPr/>
            </a:pPr>
            <a:endParaRPr lang="es-ES"/>
          </a:p>
        </p:txBody>
      </p:sp>
      <p:sp>
        <p:nvSpPr>
          <p:cNvPr id="135186" name="Rectangle 18"/>
          <p:cNvSpPr>
            <a:spLocks noGrp="1" noChangeArrowheads="1"/>
          </p:cNvSpPr>
          <p:nvPr>
            <p:ph type="ftr" sz="quarter" idx="3"/>
          </p:nvPr>
        </p:nvSpPr>
        <p:spPr bwMode="auto">
          <a:xfrm>
            <a:off x="34290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pPr>
              <a:defRPr/>
            </a:pPr>
            <a:endParaRPr lang="es-ES"/>
          </a:p>
        </p:txBody>
      </p:sp>
      <p:sp>
        <p:nvSpPr>
          <p:cNvPr id="135187" name="Rectangle 19"/>
          <p:cNvSpPr>
            <a:spLocks noGrp="1" noChangeArrowheads="1"/>
          </p:cNvSpPr>
          <p:nvPr>
            <p:ph type="sldNum" sz="quarter" idx="4"/>
          </p:nvPr>
        </p:nvSpPr>
        <p:spPr bwMode="auto">
          <a:xfrm>
            <a:off x="67056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pPr>
              <a:defRPr/>
            </a:pPr>
            <a:fld id="{D7EAD333-33CE-41BF-A3C0-F527AB80D5B2}" type="slidenum">
              <a:rPr lang="es-ES"/>
              <a:pPr>
                <a:defRPr/>
              </a:pPr>
              <a:t>‹Nº›</a:t>
            </a:fld>
            <a:endParaRPr lang="es-ES"/>
          </a:p>
        </p:txBody>
      </p:sp>
      <p:sp>
        <p:nvSpPr>
          <p:cNvPr id="135188" name="Rectangle 20"/>
          <p:cNvSpPr>
            <a:spLocks noChangeArrowheads="1"/>
          </p:cNvSpPr>
          <p:nvPr userDrawn="1"/>
        </p:nvSpPr>
        <p:spPr bwMode="auto">
          <a:xfrm>
            <a:off x="7445375" y="6569075"/>
            <a:ext cx="1735138" cy="244475"/>
          </a:xfrm>
          <a:prstGeom prst="rect">
            <a:avLst/>
          </a:prstGeom>
          <a:noFill/>
          <a:ln w="9525">
            <a:noFill/>
            <a:miter lim="800000"/>
            <a:headEnd/>
            <a:tailEnd/>
          </a:ln>
          <a:effectLst/>
        </p:spPr>
        <p:txBody>
          <a:bodyPr wrap="none">
            <a:spAutoFit/>
          </a:bodyPr>
          <a:lstStyle/>
          <a:p>
            <a:pPr>
              <a:defRPr/>
            </a:pPr>
            <a:r>
              <a:rPr lang="es-ES" sz="1000" b="1">
                <a:solidFill>
                  <a:srgbClr val="FFFF99"/>
                </a:solidFill>
                <a:effectLst>
                  <a:outerShdw blurRad="38100" dist="38100" dir="2700000" algn="tl">
                    <a:srgbClr val="000000"/>
                  </a:outerShdw>
                </a:effectLst>
              </a:rPr>
              <a:t>T1º OM SR. J. C. RÍOS S.</a:t>
            </a:r>
          </a:p>
        </p:txBody>
      </p:sp>
    </p:spTree>
  </p:cSld>
  <p:clrMap bg1="dk2" tx1="lt1" bg2="dk1" tx2="lt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hf hdr="0" ftr="0" dt="0"/>
  <p:txStyles>
    <p:titleStyle>
      <a:lvl1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18" Type="http://schemas.openxmlformats.org/officeDocument/2006/relationships/image" Target="../media/image19.jpeg"/><Relationship Id="rId3" Type="http://schemas.openxmlformats.org/officeDocument/2006/relationships/image" Target="../media/image4.jpeg"/><Relationship Id="rId21" Type="http://schemas.openxmlformats.org/officeDocument/2006/relationships/image" Target="../media/image22.jpeg"/><Relationship Id="rId7" Type="http://schemas.openxmlformats.org/officeDocument/2006/relationships/image" Target="../media/image8.jpeg"/><Relationship Id="rId12" Type="http://schemas.openxmlformats.org/officeDocument/2006/relationships/image" Target="../media/image13.jpeg"/><Relationship Id="rId17" Type="http://schemas.openxmlformats.org/officeDocument/2006/relationships/image" Target="../media/image18.jpeg"/><Relationship Id="rId2" Type="http://schemas.openxmlformats.org/officeDocument/2006/relationships/image" Target="../media/image3.jpeg"/><Relationship Id="rId16" Type="http://schemas.openxmlformats.org/officeDocument/2006/relationships/image" Target="../media/image17.jpeg"/><Relationship Id="rId20"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5" Type="http://schemas.openxmlformats.org/officeDocument/2006/relationships/image" Target="../media/image16.jpeg"/><Relationship Id="rId10" Type="http://schemas.openxmlformats.org/officeDocument/2006/relationships/image" Target="../media/image11.jpeg"/><Relationship Id="rId19" Type="http://schemas.openxmlformats.org/officeDocument/2006/relationships/image" Target="../media/image20.jpeg"/><Relationship Id="rId4" Type="http://schemas.openxmlformats.org/officeDocument/2006/relationships/image" Target="../media/image5.jpeg"/><Relationship Id="rId9" Type="http://schemas.openxmlformats.org/officeDocument/2006/relationships/image" Target="../media/image10.jpeg"/><Relationship Id="rId14" Type="http://schemas.openxmlformats.org/officeDocument/2006/relationships/image" Target="../media/image15.jpeg"/></Relationships>
</file>

<file path=ppt/slides/_rels/slide15.xml.rels><?xml version="1.0" encoding="UTF-8" standalone="yes"?>
<Relationships xmlns="http://schemas.openxmlformats.org/package/2006/relationships"><Relationship Id="rId8" Type="http://schemas.openxmlformats.org/officeDocument/2006/relationships/image" Target="../media/image29.jpeg"/><Relationship Id="rId13" Type="http://schemas.openxmlformats.org/officeDocument/2006/relationships/image" Target="../media/image34.jpeg"/><Relationship Id="rId3" Type="http://schemas.openxmlformats.org/officeDocument/2006/relationships/image" Target="../media/image24.jpeg"/><Relationship Id="rId7" Type="http://schemas.openxmlformats.org/officeDocument/2006/relationships/image" Target="../media/image28.jpeg"/><Relationship Id="rId12" Type="http://schemas.openxmlformats.org/officeDocument/2006/relationships/image" Target="../media/image33.jpeg"/><Relationship Id="rId2" Type="http://schemas.openxmlformats.org/officeDocument/2006/relationships/image" Target="../media/image23.jpeg"/><Relationship Id="rId16"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27.jpeg"/><Relationship Id="rId11" Type="http://schemas.openxmlformats.org/officeDocument/2006/relationships/image" Target="../media/image32.jpeg"/><Relationship Id="rId5" Type="http://schemas.openxmlformats.org/officeDocument/2006/relationships/image" Target="../media/image26.jpeg"/><Relationship Id="rId15" Type="http://schemas.openxmlformats.org/officeDocument/2006/relationships/image" Target="../media/image36.jpe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jpeg"/><Relationship Id="rId14" Type="http://schemas.openxmlformats.org/officeDocument/2006/relationships/image" Target="../media/image3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slide" Target="slide32.xml"/><Relationship Id="rId13" Type="http://schemas.openxmlformats.org/officeDocument/2006/relationships/hyperlink" Target="file:///E:\..\..\..\2009\CLASES%20COS\A&#209;O%202008\clases\TIMBRES.ppt" TargetMode="External"/><Relationship Id="rId3" Type="http://schemas.openxmlformats.org/officeDocument/2006/relationships/slide" Target="slide20.xml"/><Relationship Id="rId7" Type="http://schemas.openxmlformats.org/officeDocument/2006/relationships/slide" Target="slide30.xml"/><Relationship Id="rId12" Type="http://schemas.openxmlformats.org/officeDocument/2006/relationships/slide" Target="slide37.xml"/><Relationship Id="rId2" Type="http://schemas.openxmlformats.org/officeDocument/2006/relationships/slide" Target="slide18.xml"/><Relationship Id="rId1" Type="http://schemas.openxmlformats.org/officeDocument/2006/relationships/slideLayout" Target="../slideLayouts/slideLayout7.xml"/><Relationship Id="rId6" Type="http://schemas.openxmlformats.org/officeDocument/2006/relationships/slide" Target="slide27.xml"/><Relationship Id="rId11" Type="http://schemas.openxmlformats.org/officeDocument/2006/relationships/slide" Target="slide36.xml"/><Relationship Id="rId5" Type="http://schemas.openxmlformats.org/officeDocument/2006/relationships/slide" Target="slide25.xml"/><Relationship Id="rId10" Type="http://schemas.openxmlformats.org/officeDocument/2006/relationships/slide" Target="slide34.xml"/><Relationship Id="rId4" Type="http://schemas.openxmlformats.org/officeDocument/2006/relationships/slide" Target="slide23.xml"/><Relationship Id="rId9" Type="http://schemas.openxmlformats.org/officeDocument/2006/relationships/slide" Target="slide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file:///E:\..\..\..\2009\CLASES%20COS\A&#209;O%202008\clases\CATALOGAMIENTO.doc" TargetMode="External"/><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hyperlink" Target="file:///E:\..\..\..\2009\CLASES%20COS\A&#209;O%202008\clases\CATALOGAMIENTO.ppt"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file:///E:\..\..\..\2009\CLASES%20COS\A&#209;O%202008\clases\CATALOGAMIENTO.doc" TargetMode="External"/><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6256000" cy="9144000"/>
          </a:xfrm>
          <a:prstGeom prst="rect">
            <a:avLst/>
          </a:prstGeom>
          <a:solidFill>
            <a:schemeClr val="accent2">
              <a:alpha val="50000"/>
            </a:schemeClr>
          </a:solidFill>
          <a:effectLst>
            <a:glow rad="38100">
              <a:schemeClr val="tx1">
                <a:alpha val="10000"/>
              </a:schemeClr>
            </a:glow>
            <a:outerShdw blurRad="50800" dist="50800" dir="5400000" algn="ctr" rotWithShape="0">
              <a:srgbClr val="000000">
                <a:alpha val="30000"/>
              </a:srgbClr>
            </a:outerShdw>
          </a:effectLst>
        </p:spPr>
      </p:pic>
      <p:sp>
        <p:nvSpPr>
          <p:cNvPr id="2052" name="Rectangle 4"/>
          <p:cNvSpPr>
            <a:spLocks noChangeArrowheads="1"/>
          </p:cNvSpPr>
          <p:nvPr/>
        </p:nvSpPr>
        <p:spPr bwMode="auto">
          <a:xfrm>
            <a:off x="1785938" y="2786063"/>
            <a:ext cx="5905500" cy="1035050"/>
          </a:xfrm>
          <a:prstGeom prst="rect">
            <a:avLst/>
          </a:prstGeom>
          <a:noFill/>
          <a:ln w="9525">
            <a:noFill/>
            <a:miter lim="800000"/>
            <a:headEnd/>
            <a:tailEnd/>
          </a:ln>
          <a:effectLst/>
        </p:spPr>
        <p:txBody>
          <a:bodyPr anchor="ctr"/>
          <a:lstStyle/>
          <a:p>
            <a:pPr algn="ctr">
              <a:defRPr/>
            </a:pPr>
            <a:r>
              <a:rPr lang="es-MX" sz="4400" b="1" dirty="0">
                <a:solidFill>
                  <a:srgbClr val="FFFF99"/>
                </a:solidFill>
                <a:effectLst>
                  <a:outerShdw blurRad="38100" dist="38100" dir="2700000" algn="tl">
                    <a:srgbClr val="000000"/>
                  </a:outerShdw>
                </a:effectLst>
              </a:rPr>
              <a:t>PROCEDIMIENTO ADMINISTRATIVO</a:t>
            </a:r>
            <a:endParaRPr lang="es-CL" sz="4400" b="1" dirty="0">
              <a:solidFill>
                <a:srgbClr val="FFFF99"/>
              </a:solidFill>
              <a:effectLst>
                <a:outerShdw blurRad="38100" dist="38100" dir="2700000" algn="tl">
                  <a:srgbClr val="000000"/>
                </a:outerShdw>
              </a:effectLst>
            </a:endParaRPr>
          </a:p>
        </p:txBody>
      </p:sp>
      <p:sp>
        <p:nvSpPr>
          <p:cNvPr id="13315" name="Text Box 6"/>
          <p:cNvSpPr txBox="1">
            <a:spLocks noChangeArrowheads="1"/>
          </p:cNvSpPr>
          <p:nvPr/>
        </p:nvSpPr>
        <p:spPr bwMode="auto">
          <a:xfrm>
            <a:off x="1331913" y="4941888"/>
            <a:ext cx="6842125" cy="366712"/>
          </a:xfrm>
          <a:prstGeom prst="rect">
            <a:avLst/>
          </a:prstGeom>
          <a:noFill/>
          <a:ln w="9525">
            <a:noFill/>
            <a:miter lim="800000"/>
            <a:headEnd/>
            <a:tailEnd/>
          </a:ln>
        </p:spPr>
        <p:txBody>
          <a:bodyPr>
            <a:spAutoFit/>
          </a:bodyPr>
          <a:lstStyle/>
          <a:p>
            <a:pPr algn="ctr">
              <a:spcBef>
                <a:spcPct val="50000"/>
              </a:spcBef>
            </a:pPr>
            <a:r>
              <a:rPr lang="es-ES" b="1">
                <a:solidFill>
                  <a:srgbClr val="FFFF99"/>
                </a:solidFill>
              </a:rPr>
              <a:t>CURSO DE ASPIRANTE A OFICIAL DE LOS SERVICIOS</a:t>
            </a:r>
          </a:p>
        </p:txBody>
      </p:sp>
      <p:pic>
        <p:nvPicPr>
          <p:cNvPr id="13316" name="Picture 4" descr="escudo"/>
          <p:cNvPicPr>
            <a:picLocks noChangeAspect="1" noChangeArrowheads="1"/>
          </p:cNvPicPr>
          <p:nvPr/>
        </p:nvPicPr>
        <p:blipFill>
          <a:blip r:embed="rId3"/>
          <a:srcRect/>
          <a:stretch>
            <a:fillRect/>
          </a:stretch>
        </p:blipFill>
        <p:spPr bwMode="auto">
          <a:xfrm>
            <a:off x="3924300" y="476250"/>
            <a:ext cx="1330325" cy="1447800"/>
          </a:xfrm>
          <a:prstGeom prst="rect">
            <a:avLst/>
          </a:prstGeom>
          <a:noFill/>
          <a:ln w="9525">
            <a:noFill/>
            <a:miter lim="800000"/>
            <a:headEnd/>
            <a:tailEnd/>
          </a:ln>
        </p:spPr>
      </p:pic>
      <p:sp>
        <p:nvSpPr>
          <p:cNvPr id="8" name="7 Marcador de número de diapositiva"/>
          <p:cNvSpPr>
            <a:spLocks noGrp="1"/>
          </p:cNvSpPr>
          <p:nvPr>
            <p:ph type="sldNum" sz="quarter" idx="12"/>
          </p:nvPr>
        </p:nvSpPr>
        <p:spPr/>
        <p:txBody>
          <a:bodyPr/>
          <a:lstStyle/>
          <a:p>
            <a:pPr>
              <a:defRPr/>
            </a:pPr>
            <a:fld id="{4DB7C815-F21B-4F64-95CA-944F0C2B1804}" type="slidenum">
              <a:rPr lang="es-ES"/>
              <a:pPr>
                <a:defRPr/>
              </a:pPr>
              <a:t>1</a:t>
            </a:fld>
            <a:endParaRPr lang="es-E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Imagen 1"/>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16256000" cy="9144000"/>
          </a:xfrm>
          <a:prstGeom prst="rect">
            <a:avLst/>
          </a:prstGeom>
          <a:solidFill>
            <a:schemeClr val="accent2">
              <a:alpha val="50000"/>
            </a:schemeClr>
          </a:solidFill>
          <a:effectLst>
            <a:glow rad="38100">
              <a:schemeClr val="tx1">
                <a:alpha val="10000"/>
              </a:schemeClr>
            </a:glow>
            <a:outerShdw blurRad="50800" dist="50800" dir="5400000" algn="ctr" rotWithShape="0">
              <a:srgbClr val="000000">
                <a:alpha val="30000"/>
              </a:srgbClr>
            </a:outerShdw>
          </a:effectLst>
        </p:spPr>
      </p:pic>
      <p:sp>
        <p:nvSpPr>
          <p:cNvPr id="14338" name="Text Box 4"/>
          <p:cNvSpPr txBox="1">
            <a:spLocks noChangeArrowheads="1"/>
          </p:cNvSpPr>
          <p:nvPr/>
        </p:nvSpPr>
        <p:spPr bwMode="auto">
          <a:xfrm>
            <a:off x="2124075" y="404813"/>
            <a:ext cx="4752975" cy="762000"/>
          </a:xfrm>
          <a:prstGeom prst="rect">
            <a:avLst/>
          </a:prstGeom>
          <a:noFill/>
          <a:ln w="9525">
            <a:noFill/>
            <a:miter lim="800000"/>
            <a:headEnd/>
            <a:tailEnd/>
          </a:ln>
        </p:spPr>
        <p:txBody>
          <a:bodyPr>
            <a:spAutoFit/>
          </a:bodyPr>
          <a:lstStyle/>
          <a:p>
            <a:pPr algn="ctr">
              <a:spcBef>
                <a:spcPct val="50000"/>
              </a:spcBef>
            </a:pPr>
            <a:r>
              <a:rPr lang="es-ES" sz="4400" b="1" dirty="0">
                <a:solidFill>
                  <a:srgbClr val="FFFF00"/>
                </a:solidFill>
              </a:rPr>
              <a:t>OBJETIVO</a:t>
            </a:r>
          </a:p>
        </p:txBody>
      </p:sp>
      <p:sp>
        <p:nvSpPr>
          <p:cNvPr id="14339" name="Text Box 6"/>
          <p:cNvSpPr txBox="1">
            <a:spLocks noChangeArrowheads="1"/>
          </p:cNvSpPr>
          <p:nvPr/>
        </p:nvSpPr>
        <p:spPr bwMode="auto">
          <a:xfrm>
            <a:off x="611188" y="1700213"/>
            <a:ext cx="7921625" cy="2124075"/>
          </a:xfrm>
          <a:prstGeom prst="rect">
            <a:avLst/>
          </a:prstGeom>
          <a:noFill/>
          <a:ln w="9525">
            <a:noFill/>
            <a:miter lim="800000"/>
            <a:headEnd/>
            <a:tailEnd/>
          </a:ln>
        </p:spPr>
        <p:txBody>
          <a:bodyPr>
            <a:spAutoFit/>
          </a:bodyPr>
          <a:lstStyle/>
          <a:p>
            <a:pPr>
              <a:spcBef>
                <a:spcPct val="50000"/>
              </a:spcBef>
            </a:pPr>
            <a:r>
              <a:rPr lang="es-ES" sz="2400" b="1">
                <a:solidFill>
                  <a:srgbClr val="FFFF99"/>
                </a:solidFill>
              </a:rPr>
              <a:t>1.-	CONOCER, COMPRENDER Y APLICAR LOS      	PROCEDIMIENTOS EN LA CONFECCIÓN 	TRAMITACIÓN Y MANEJO DE LA 	DOCUMENTACIÓN OFICIAL.</a:t>
            </a:r>
          </a:p>
          <a:p>
            <a:pPr>
              <a:spcBef>
                <a:spcPct val="50000"/>
              </a:spcBef>
            </a:pPr>
            <a:endParaRPr lang="es-ES" sz="2400" b="1">
              <a:solidFill>
                <a:srgbClr val="FFFF99"/>
              </a:solidFill>
            </a:endParaRPr>
          </a:p>
        </p:txBody>
      </p:sp>
      <p:sp>
        <p:nvSpPr>
          <p:cNvPr id="8" name="7 Marcador de número de diapositiva"/>
          <p:cNvSpPr>
            <a:spLocks noGrp="1"/>
          </p:cNvSpPr>
          <p:nvPr>
            <p:ph type="sldNum" sz="quarter" idx="12"/>
          </p:nvPr>
        </p:nvSpPr>
        <p:spPr/>
        <p:txBody>
          <a:bodyPr/>
          <a:lstStyle/>
          <a:p>
            <a:pPr>
              <a:defRPr/>
            </a:pPr>
            <a:fld id="{FCD58B96-585B-459F-8CA1-95B52FFDF2F2}" type="slidenum">
              <a:rPr lang="es-ES"/>
              <a:pPr>
                <a:defRPr/>
              </a:pPr>
              <a:t>2</a:t>
            </a:fld>
            <a:endParaRPr lang="es-E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6256000" cy="9144000"/>
          </a:xfrm>
          <a:prstGeom prst="rect">
            <a:avLst/>
          </a:prstGeom>
          <a:solidFill>
            <a:schemeClr val="accent2">
              <a:alpha val="50000"/>
            </a:schemeClr>
          </a:solidFill>
          <a:effectLst>
            <a:glow rad="38100">
              <a:schemeClr val="tx1">
                <a:alpha val="10000"/>
              </a:schemeClr>
            </a:glow>
            <a:outerShdw blurRad="50800" dist="50800" dir="5400000" algn="ctr" rotWithShape="0">
              <a:srgbClr val="000000">
                <a:alpha val="30000"/>
              </a:srgbClr>
            </a:outerShdw>
          </a:effectLst>
        </p:spPr>
      </p:pic>
      <p:sp>
        <p:nvSpPr>
          <p:cNvPr id="109572" name="Rectangle 4"/>
          <p:cNvSpPr>
            <a:spLocks noChangeArrowheads="1"/>
          </p:cNvSpPr>
          <p:nvPr/>
        </p:nvSpPr>
        <p:spPr bwMode="auto">
          <a:xfrm>
            <a:off x="1042988" y="476250"/>
            <a:ext cx="7485062" cy="793750"/>
          </a:xfrm>
          <a:prstGeom prst="rect">
            <a:avLst/>
          </a:prstGeom>
          <a:noFill/>
          <a:ln w="9525">
            <a:noFill/>
            <a:miter lim="800000"/>
            <a:headEnd/>
            <a:tailEnd/>
          </a:ln>
          <a:effectLst/>
        </p:spPr>
        <p:txBody>
          <a:bodyPr anchor="ctr"/>
          <a:lstStyle/>
          <a:p>
            <a:pPr>
              <a:defRPr/>
            </a:pPr>
            <a:r>
              <a:rPr lang="es-MX" sz="4400" b="1">
                <a:solidFill>
                  <a:schemeClr val="tx2"/>
                </a:solidFill>
                <a:effectLst>
                  <a:outerShdw blurRad="38100" dist="38100" dir="2700000" algn="tl">
                    <a:srgbClr val="000000"/>
                  </a:outerShdw>
                </a:effectLst>
              </a:rPr>
              <a:t>UNIDADES TEMÁTICAS</a:t>
            </a:r>
            <a:endParaRPr lang="es-CL" sz="4400" b="1">
              <a:solidFill>
                <a:schemeClr val="tx2"/>
              </a:solidFill>
              <a:effectLst>
                <a:outerShdw blurRad="38100" dist="38100" dir="2700000" algn="tl">
                  <a:srgbClr val="000000"/>
                </a:outerShdw>
              </a:effectLst>
            </a:endParaRPr>
          </a:p>
        </p:txBody>
      </p:sp>
      <p:sp>
        <p:nvSpPr>
          <p:cNvPr id="15363" name="Rectangle 5"/>
          <p:cNvSpPr>
            <a:spLocks noChangeArrowheads="1"/>
          </p:cNvSpPr>
          <p:nvPr/>
        </p:nvSpPr>
        <p:spPr bwMode="auto">
          <a:xfrm>
            <a:off x="1116013" y="2420938"/>
            <a:ext cx="8027987" cy="2232025"/>
          </a:xfrm>
          <a:prstGeom prst="rect">
            <a:avLst/>
          </a:prstGeom>
          <a:noFill/>
          <a:ln w="9525">
            <a:noFill/>
            <a:miter lim="800000"/>
            <a:headEnd/>
            <a:tailEnd/>
          </a:ln>
        </p:spPr>
        <p:txBody>
          <a:bodyPr/>
          <a:lstStyle/>
          <a:p>
            <a:pPr marL="533400" indent="-533400" algn="just">
              <a:spcBef>
                <a:spcPct val="20000"/>
              </a:spcBef>
              <a:buClr>
                <a:schemeClr val="hlink"/>
              </a:buClr>
              <a:buSzPct val="70000"/>
            </a:pPr>
            <a:r>
              <a:rPr lang="es-MX" sz="2400" b="1">
                <a:solidFill>
                  <a:srgbClr val="FFFF99"/>
                </a:solidFill>
              </a:rPr>
              <a:t>1.-	</a:t>
            </a:r>
            <a:r>
              <a:rPr lang="es-MX" sz="2400" b="1">
                <a:solidFill>
                  <a:srgbClr val="FFE4AF"/>
                </a:solidFill>
              </a:rPr>
              <a:t>DOCUMENTOS OFICIALES.</a:t>
            </a:r>
          </a:p>
          <a:p>
            <a:pPr marL="533400" indent="-533400" algn="just">
              <a:spcBef>
                <a:spcPct val="20000"/>
              </a:spcBef>
              <a:buClr>
                <a:schemeClr val="hlink"/>
              </a:buClr>
              <a:buSzPct val="70000"/>
            </a:pPr>
            <a:r>
              <a:rPr lang="es-MX" sz="2400" b="1">
                <a:solidFill>
                  <a:srgbClr val="FFE4AF"/>
                </a:solidFill>
              </a:rPr>
              <a:t>2.-	TRAMITACIÓN DE LA CORRESPONDENCIA.</a:t>
            </a:r>
          </a:p>
          <a:p>
            <a:pPr marL="533400" indent="-533400" algn="just">
              <a:spcBef>
                <a:spcPct val="20000"/>
              </a:spcBef>
              <a:buClr>
                <a:schemeClr val="hlink"/>
              </a:buClr>
              <a:buSzPct val="70000"/>
            </a:pPr>
            <a:r>
              <a:rPr lang="es-MX" sz="2400" b="1">
                <a:solidFill>
                  <a:srgbClr val="FFE4AF"/>
                </a:solidFill>
              </a:rPr>
              <a:t>3.-	CALIFICACIONES DE GENTE DE MAR</a:t>
            </a:r>
          </a:p>
          <a:p>
            <a:pPr marL="533400" indent="-533400" algn="just">
              <a:spcBef>
                <a:spcPct val="20000"/>
              </a:spcBef>
              <a:buClr>
                <a:schemeClr val="hlink"/>
              </a:buClr>
              <a:buSzPct val="70000"/>
            </a:pPr>
            <a:r>
              <a:rPr lang="es-MX" sz="2400" b="1">
                <a:solidFill>
                  <a:srgbClr val="FFE4AF"/>
                </a:solidFill>
              </a:rPr>
              <a:t>4.-	MANEJO DE LAS PUBLICACIONES Y BOLETINES OFICIALES</a:t>
            </a:r>
          </a:p>
          <a:p>
            <a:pPr marL="533400" indent="-533400" algn="just">
              <a:spcBef>
                <a:spcPct val="20000"/>
              </a:spcBef>
              <a:buClr>
                <a:schemeClr val="hlink"/>
              </a:buClr>
              <a:buSzPct val="70000"/>
              <a:buFontTx/>
              <a:buChar char="•"/>
            </a:pPr>
            <a:endParaRPr lang="es-MX" sz="2400" b="1">
              <a:solidFill>
                <a:srgbClr val="FFFF99"/>
              </a:solidFill>
            </a:endParaRPr>
          </a:p>
        </p:txBody>
      </p:sp>
      <p:sp>
        <p:nvSpPr>
          <p:cNvPr id="6" name="5 Marcador de número de diapositiva"/>
          <p:cNvSpPr>
            <a:spLocks noGrp="1"/>
          </p:cNvSpPr>
          <p:nvPr>
            <p:ph type="sldNum" sz="quarter" idx="12"/>
          </p:nvPr>
        </p:nvSpPr>
        <p:spPr/>
        <p:txBody>
          <a:bodyPr/>
          <a:lstStyle/>
          <a:p>
            <a:pPr>
              <a:defRPr/>
            </a:pPr>
            <a:fld id="{C5DA545B-9AF8-4D58-AEC5-674A8405FD58}" type="slidenum">
              <a:rPr lang="es-ES"/>
              <a:pPr>
                <a:defRPr/>
              </a:pPr>
              <a:t>3</a:t>
            </a:fld>
            <a:endParaRPr lang="es-E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8" name="Rectangle 4"/>
          <p:cNvSpPr>
            <a:spLocks noChangeArrowheads="1"/>
          </p:cNvSpPr>
          <p:nvPr/>
        </p:nvSpPr>
        <p:spPr bwMode="auto">
          <a:xfrm>
            <a:off x="1042988" y="476250"/>
            <a:ext cx="7485062" cy="793750"/>
          </a:xfrm>
          <a:prstGeom prst="rect">
            <a:avLst/>
          </a:prstGeom>
          <a:noFill/>
          <a:ln w="9525">
            <a:noFill/>
            <a:miter lim="800000"/>
            <a:headEnd/>
            <a:tailEnd/>
          </a:ln>
          <a:effectLst/>
        </p:spPr>
        <p:txBody>
          <a:bodyPr anchor="ctr"/>
          <a:lstStyle/>
          <a:p>
            <a:pPr>
              <a:defRPr/>
            </a:pPr>
            <a:r>
              <a:rPr lang="es-MX" sz="4400" b="1" dirty="0">
                <a:solidFill>
                  <a:schemeClr val="tx2"/>
                </a:solidFill>
                <a:effectLst>
                  <a:outerShdw blurRad="38100" dist="38100" dir="2700000" algn="tl">
                    <a:srgbClr val="000000"/>
                  </a:outerShdw>
                </a:effectLst>
              </a:rPr>
              <a:t>UT N° 1 DOCUMENTOS </a:t>
            </a:r>
            <a:r>
              <a:rPr lang="es-MX" sz="4400" b="1" dirty="0">
                <a:solidFill>
                  <a:schemeClr val="tx2"/>
                </a:solidFill>
                <a:effectLst>
                  <a:outerShdw blurRad="38100" dist="38100" dir="2700000" algn="tl">
                    <a:srgbClr val="000000"/>
                  </a:outerShdw>
                </a:effectLst>
              </a:rPr>
              <a:t>OFICIALES</a:t>
            </a:r>
            <a:endParaRPr lang="es-CL" sz="4400" b="1" dirty="0">
              <a:solidFill>
                <a:schemeClr val="tx2"/>
              </a:solidFill>
              <a:effectLst>
                <a:outerShdw blurRad="38100" dist="38100" dir="2700000" algn="tl">
                  <a:srgbClr val="000000"/>
                </a:outerShdw>
              </a:effectLst>
            </a:endParaRPr>
          </a:p>
        </p:txBody>
      </p:sp>
      <p:sp>
        <p:nvSpPr>
          <p:cNvPr id="57349" name="Rectangle 5"/>
          <p:cNvSpPr>
            <a:spLocks noChangeArrowheads="1"/>
          </p:cNvSpPr>
          <p:nvPr/>
        </p:nvSpPr>
        <p:spPr bwMode="auto">
          <a:xfrm>
            <a:off x="1116013" y="2420938"/>
            <a:ext cx="7313612" cy="2232025"/>
          </a:xfrm>
          <a:prstGeom prst="rect">
            <a:avLst/>
          </a:prstGeom>
          <a:noFill/>
          <a:ln w="9525">
            <a:noFill/>
            <a:miter lim="800000"/>
            <a:headEnd/>
            <a:tailEnd/>
          </a:ln>
          <a:effectLst/>
        </p:spPr>
        <p:txBody>
          <a:bodyPr/>
          <a:lstStyle/>
          <a:p>
            <a:pPr marL="533400" indent="-533400" algn="just">
              <a:spcBef>
                <a:spcPct val="20000"/>
              </a:spcBef>
              <a:buClr>
                <a:schemeClr val="hlink"/>
              </a:buClr>
              <a:buSzPct val="70000"/>
              <a:defRPr/>
            </a:pPr>
            <a:r>
              <a:rPr lang="es-MX" sz="2400" b="1" dirty="0">
                <a:solidFill>
                  <a:srgbClr val="FFFF99"/>
                </a:solidFill>
                <a:effectLst>
                  <a:outerShdw blurRad="38100" dist="38100" dir="2700000" algn="tl">
                    <a:srgbClr val="000000"/>
                  </a:outerShdw>
                </a:effectLst>
              </a:rPr>
              <a:t>1.-	</a:t>
            </a:r>
            <a:r>
              <a:rPr lang="es-MX" sz="2400" b="1" dirty="0">
                <a:solidFill>
                  <a:srgbClr val="FFFF99"/>
                </a:solidFill>
                <a:effectLst>
                  <a:outerShdw blurRad="38100" dist="38100" dir="2700000" algn="tl">
                    <a:srgbClr val="000000"/>
                  </a:outerShdw>
                </a:effectLst>
              </a:rPr>
              <a:t>IDENTIFICAR LAS CARACTERÍSTICAS DE LAS COMUNICACIONES ESCRITAS EN LA ARMADA. </a:t>
            </a:r>
          </a:p>
          <a:p>
            <a:pPr marL="533400" indent="-533400" algn="just">
              <a:spcBef>
                <a:spcPct val="20000"/>
              </a:spcBef>
              <a:buClr>
                <a:schemeClr val="hlink"/>
              </a:buClr>
              <a:buSzPct val="70000"/>
              <a:defRPr/>
            </a:pPr>
            <a:endParaRPr lang="es-MX" sz="2400" b="1" dirty="0">
              <a:solidFill>
                <a:srgbClr val="FFFF99"/>
              </a:solidFill>
              <a:effectLst>
                <a:outerShdw blurRad="38100" dist="38100" dir="2700000" algn="tl">
                  <a:srgbClr val="000000"/>
                </a:outerShdw>
              </a:effectLst>
            </a:endParaRPr>
          </a:p>
          <a:p>
            <a:pPr marL="533400" indent="-533400" algn="just">
              <a:spcBef>
                <a:spcPct val="20000"/>
              </a:spcBef>
              <a:buClr>
                <a:schemeClr val="hlink"/>
              </a:buClr>
              <a:buSzPct val="70000"/>
              <a:defRPr/>
            </a:pPr>
            <a:r>
              <a:rPr lang="es-MX" sz="2400" b="1" dirty="0">
                <a:solidFill>
                  <a:srgbClr val="FFFF99"/>
                </a:solidFill>
                <a:effectLst>
                  <a:outerShdw blurRad="38100" dist="38100" dir="2700000" algn="tl">
                    <a:srgbClr val="000000"/>
                  </a:outerShdw>
                </a:effectLst>
              </a:rPr>
              <a:t>2.-	</a:t>
            </a:r>
            <a:r>
              <a:rPr lang="es-MX" sz="2400" b="1" dirty="0">
                <a:solidFill>
                  <a:srgbClr val="FFFF99"/>
                </a:solidFill>
                <a:effectLst>
                  <a:outerShdw blurRad="38100" dist="38100" dir="2700000" algn="tl">
                    <a:srgbClr val="000000"/>
                  </a:outerShdw>
                </a:effectLst>
              </a:rPr>
              <a:t>SEÑALAR LOS PROCEDIMIENTOS CORRESPONDIENTES EN LA CONFECCIÓN  Y MANEJO DE LOS DOCUMENTOS OFICIALES.</a:t>
            </a:r>
            <a:endParaRPr lang="es-MX" sz="2400" b="1" dirty="0">
              <a:solidFill>
                <a:srgbClr val="FFFF99"/>
              </a:solidFill>
              <a:effectLst>
                <a:outerShdw blurRad="38100" dist="38100" dir="2700000" algn="tl">
                  <a:srgbClr val="000000"/>
                </a:outerShdw>
              </a:effectLst>
            </a:endParaRPr>
          </a:p>
          <a:p>
            <a:pPr marL="533400" indent="-533400" algn="just">
              <a:spcBef>
                <a:spcPct val="20000"/>
              </a:spcBef>
              <a:buClr>
                <a:schemeClr val="hlink"/>
              </a:buClr>
              <a:buSzPct val="70000"/>
              <a:buFontTx/>
              <a:buChar char="•"/>
              <a:defRPr/>
            </a:pPr>
            <a:endParaRPr lang="es-MX" sz="2400" b="1" dirty="0">
              <a:solidFill>
                <a:srgbClr val="FFFF99"/>
              </a:solidFill>
              <a:effectLst>
                <a:outerShdw blurRad="38100" dist="38100" dir="2700000" algn="tl">
                  <a:srgbClr val="000000"/>
                </a:outerShdw>
              </a:effectLst>
            </a:endParaRPr>
          </a:p>
        </p:txBody>
      </p:sp>
      <p:sp>
        <p:nvSpPr>
          <p:cNvPr id="7" name="6 Marcador de número de diapositiva"/>
          <p:cNvSpPr>
            <a:spLocks noGrp="1"/>
          </p:cNvSpPr>
          <p:nvPr>
            <p:ph type="sldNum" sz="quarter" idx="12"/>
          </p:nvPr>
        </p:nvSpPr>
        <p:spPr/>
        <p:txBody>
          <a:bodyPr/>
          <a:lstStyle/>
          <a:p>
            <a:pPr>
              <a:defRPr/>
            </a:pPr>
            <a:fld id="{9AF3422F-0609-4E99-93E8-B987B10877D6}" type="slidenum">
              <a:rPr lang="es-ES"/>
              <a:pPr>
                <a:defRPr/>
              </a:pPr>
              <a:t>4</a:t>
            </a:fld>
            <a:endParaRPr lang="es-E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a:off x="827088" y="549275"/>
            <a:ext cx="7772400" cy="455613"/>
          </a:xfrm>
          <a:prstGeom prst="rect">
            <a:avLst/>
          </a:prstGeom>
          <a:noFill/>
          <a:ln w="9525">
            <a:noFill/>
            <a:miter lim="800000"/>
            <a:headEnd/>
            <a:tailEnd/>
          </a:ln>
        </p:spPr>
        <p:txBody>
          <a:bodyPr anchor="ctr"/>
          <a:lstStyle/>
          <a:p>
            <a:endParaRPr lang="es-ES_tradnl" sz="2400">
              <a:solidFill>
                <a:srgbClr val="FFFF99"/>
              </a:solidFill>
            </a:endParaRPr>
          </a:p>
          <a:p>
            <a:r>
              <a:rPr lang="es-ES_tradnl" sz="2400" b="1" i="1" u="sng">
                <a:solidFill>
                  <a:srgbClr val="FFFF99"/>
                </a:solidFill>
              </a:rPr>
              <a:t>I.- REQUISITOS PARA LA CONFECCIÓN DE DOCUMENTOS:</a:t>
            </a:r>
          </a:p>
          <a:p>
            <a:endParaRPr lang="es-ES_tradnl" sz="2400">
              <a:solidFill>
                <a:srgbClr val="FFFF99"/>
              </a:solidFill>
            </a:endParaRPr>
          </a:p>
          <a:p>
            <a:r>
              <a:rPr lang="es-ES_tradnl" sz="2400" b="1">
                <a:solidFill>
                  <a:srgbClr val="FFFF99"/>
                </a:solidFill>
              </a:rPr>
              <a:t>1.- </a:t>
            </a:r>
            <a:r>
              <a:rPr lang="es-ES_tradnl" sz="2400" b="1" u="sng">
                <a:solidFill>
                  <a:srgbClr val="FFFF99"/>
                </a:solidFill>
              </a:rPr>
              <a:t>CLASIFICACIÓN DE LOS DOCUMENTOS OFICIALES</a:t>
            </a:r>
          </a:p>
        </p:txBody>
      </p:sp>
      <p:sp>
        <p:nvSpPr>
          <p:cNvPr id="89093" name="Rectangle 5"/>
          <p:cNvSpPr>
            <a:spLocks noChangeArrowheads="1"/>
          </p:cNvSpPr>
          <p:nvPr/>
        </p:nvSpPr>
        <p:spPr bwMode="auto">
          <a:xfrm>
            <a:off x="714375" y="2000250"/>
            <a:ext cx="7772400" cy="4114800"/>
          </a:xfrm>
          <a:prstGeom prst="rect">
            <a:avLst/>
          </a:prstGeom>
          <a:noFill/>
          <a:ln w="9525">
            <a:noFill/>
            <a:miter lim="800000"/>
            <a:headEnd/>
            <a:tailEnd/>
          </a:ln>
        </p:spPr>
        <p:txBody>
          <a:bodyPr/>
          <a:lstStyle/>
          <a:p>
            <a:pPr marL="342900" indent="-342900" algn="just">
              <a:spcBef>
                <a:spcPct val="20000"/>
              </a:spcBef>
              <a:buClr>
                <a:schemeClr val="hlink"/>
              </a:buClr>
              <a:buSzPct val="70000"/>
              <a:buFont typeface="Wingdings" pitchFamily="2" charset="2"/>
              <a:buChar char="n"/>
            </a:pPr>
            <a:r>
              <a:rPr lang="es-ES_tradnl" sz="2000" b="1"/>
              <a:t>SECRETO.</a:t>
            </a:r>
            <a:endParaRPr lang="es-ES_tradnl" sz="2000" b="1">
              <a:solidFill>
                <a:srgbClr val="FFFF99"/>
              </a:solidFill>
            </a:endParaRPr>
          </a:p>
          <a:p>
            <a:pPr marL="342900" indent="-342900" algn="just">
              <a:spcBef>
                <a:spcPct val="20000"/>
              </a:spcBef>
              <a:buClr>
                <a:schemeClr val="hlink"/>
              </a:buClr>
              <a:buSzPct val="70000"/>
              <a:buFont typeface="Wingdings" pitchFamily="2" charset="2"/>
              <a:buNone/>
            </a:pPr>
            <a:endParaRPr lang="es-ES_tradnl" sz="2000" b="1">
              <a:solidFill>
                <a:srgbClr val="FFFF99"/>
              </a:solidFill>
            </a:endParaRPr>
          </a:p>
          <a:p>
            <a:pPr marL="342900" indent="-342900" algn="just">
              <a:spcBef>
                <a:spcPct val="20000"/>
              </a:spcBef>
              <a:buClr>
                <a:schemeClr val="hlink"/>
              </a:buClr>
              <a:buSzPct val="70000"/>
              <a:buFont typeface="Wingdings" pitchFamily="2" charset="2"/>
              <a:buChar char="n"/>
            </a:pPr>
            <a:r>
              <a:rPr lang="es-ES_tradnl" sz="2000" b="1"/>
              <a:t>RESERVADO</a:t>
            </a:r>
          </a:p>
          <a:p>
            <a:pPr marL="342900" indent="-342900" algn="just">
              <a:spcBef>
                <a:spcPct val="20000"/>
              </a:spcBef>
              <a:buClr>
                <a:schemeClr val="hlink"/>
              </a:buClr>
              <a:buSzPct val="70000"/>
            </a:pPr>
            <a:endParaRPr lang="es-ES_tradnl" sz="2000" b="1"/>
          </a:p>
          <a:p>
            <a:pPr marL="342900" indent="-342900" algn="just">
              <a:spcBef>
                <a:spcPct val="20000"/>
              </a:spcBef>
              <a:buClr>
                <a:schemeClr val="hlink"/>
              </a:buClr>
              <a:buSzPct val="70000"/>
              <a:buFont typeface="Wingdings" pitchFamily="2" charset="2"/>
              <a:buChar char="n"/>
            </a:pPr>
            <a:r>
              <a:rPr lang="es-ES_tradnl" sz="2000" b="1"/>
              <a:t>ORDINARIO.</a:t>
            </a:r>
            <a:endParaRPr lang="es-ES_tradnl" sz="2000">
              <a:solidFill>
                <a:srgbClr val="FFFF99"/>
              </a:solidFill>
            </a:endParaRPr>
          </a:p>
          <a:p>
            <a:pPr marL="342900" indent="-342900" algn="just">
              <a:spcBef>
                <a:spcPct val="20000"/>
              </a:spcBef>
              <a:buClr>
                <a:schemeClr val="hlink"/>
              </a:buClr>
              <a:buSzPct val="70000"/>
              <a:buFont typeface="Wingdings" pitchFamily="2" charset="2"/>
              <a:buChar char="n"/>
            </a:pPr>
            <a:endParaRPr lang="es-ES_tradnl" sz="2000">
              <a:solidFill>
                <a:srgbClr val="FFFF99"/>
              </a:solidFill>
            </a:endParaRPr>
          </a:p>
          <a:p>
            <a:pPr marL="342900" indent="-342900" algn="just">
              <a:spcBef>
                <a:spcPct val="20000"/>
              </a:spcBef>
              <a:buClr>
                <a:schemeClr val="hlink"/>
              </a:buClr>
              <a:buSzPct val="70000"/>
              <a:buFont typeface="Wingdings" pitchFamily="2" charset="2"/>
              <a:buChar char="n"/>
            </a:pPr>
            <a:r>
              <a:rPr lang="es-ES_tradnl" sz="2000" b="1"/>
              <a:t>ORDINARIO “PÚBLICO”.</a:t>
            </a:r>
            <a:endParaRPr lang="es-ES_tradnl" sz="2000">
              <a:solidFill>
                <a:srgbClr val="FFFF99"/>
              </a:solidFill>
            </a:endParaRPr>
          </a:p>
          <a:p>
            <a:pPr marL="342900" indent="-342900" algn="just">
              <a:spcBef>
                <a:spcPct val="20000"/>
              </a:spcBef>
              <a:buClr>
                <a:schemeClr val="hlink"/>
              </a:buClr>
              <a:buSzPct val="70000"/>
            </a:pPr>
            <a:endParaRPr lang="es-ES_tradnl" sz="2000">
              <a:solidFill>
                <a:srgbClr val="FFFF99"/>
              </a:solidFill>
            </a:endParaRPr>
          </a:p>
          <a:p>
            <a:pPr marL="342900" indent="-342900" algn="just">
              <a:spcBef>
                <a:spcPct val="20000"/>
              </a:spcBef>
              <a:buClr>
                <a:schemeClr val="hlink"/>
              </a:buClr>
              <a:buSzPct val="70000"/>
              <a:buFont typeface="Wingdings" pitchFamily="2" charset="2"/>
              <a:buChar char="n"/>
            </a:pPr>
            <a:r>
              <a:rPr lang="es-ES_tradnl" sz="2000" b="1"/>
              <a:t>DOCUMENTACIÓN OFICIAL “PERSONAL”.</a:t>
            </a:r>
            <a:endParaRPr lang="es-ES_tradnl" sz="2000">
              <a:solidFill>
                <a:srgbClr val="FFFF99"/>
              </a:solidFill>
            </a:endParaRPr>
          </a:p>
          <a:p>
            <a:pPr marL="342900" indent="-342900" algn="just">
              <a:spcBef>
                <a:spcPct val="20000"/>
              </a:spcBef>
              <a:buClr>
                <a:schemeClr val="hlink"/>
              </a:buClr>
              <a:buSzPct val="70000"/>
            </a:pPr>
            <a:endParaRPr lang="es-ES_tradnl" sz="2000" b="1">
              <a:solidFill>
                <a:srgbClr val="FFFF99"/>
              </a:solidFill>
            </a:endParaRPr>
          </a:p>
        </p:txBody>
      </p:sp>
      <p:sp>
        <p:nvSpPr>
          <p:cNvPr id="6" name="5 Marcador de número de diapositiva"/>
          <p:cNvSpPr>
            <a:spLocks noGrp="1"/>
          </p:cNvSpPr>
          <p:nvPr>
            <p:ph type="sldNum" sz="quarter" idx="12"/>
          </p:nvPr>
        </p:nvSpPr>
        <p:spPr/>
        <p:txBody>
          <a:bodyPr/>
          <a:lstStyle/>
          <a:p>
            <a:pPr>
              <a:defRPr/>
            </a:pPr>
            <a:fld id="{AD4BC92A-4B17-4DCA-8BC1-71F010B986DE}" type="slidenum">
              <a:rPr lang="es-ES"/>
              <a:pPr>
                <a:defRPr/>
              </a:pPr>
              <a:t>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9093">
                                            <p:txEl>
                                              <p:pRg st="0" end="0"/>
                                            </p:txEl>
                                          </p:spTgt>
                                        </p:tgtEl>
                                        <p:attrNameLst>
                                          <p:attrName>style.visibility</p:attrName>
                                        </p:attrNameLst>
                                      </p:cBhvr>
                                      <p:to>
                                        <p:strVal val="visible"/>
                                      </p:to>
                                    </p:set>
                                    <p:animEffect transition="in" filter="wipe(left)">
                                      <p:cBhvr>
                                        <p:cTn id="7" dur="500"/>
                                        <p:tgtEl>
                                          <p:spTgt spid="8909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9093">
                                            <p:txEl>
                                              <p:pRg st="2" end="2"/>
                                            </p:txEl>
                                          </p:spTgt>
                                        </p:tgtEl>
                                        <p:attrNameLst>
                                          <p:attrName>style.visibility</p:attrName>
                                        </p:attrNameLst>
                                      </p:cBhvr>
                                      <p:to>
                                        <p:strVal val="visible"/>
                                      </p:to>
                                    </p:set>
                                    <p:animEffect transition="in" filter="wipe(left)">
                                      <p:cBhvr>
                                        <p:cTn id="12" dur="500"/>
                                        <p:tgtEl>
                                          <p:spTgt spid="8909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9093">
                                            <p:txEl>
                                              <p:pRg st="4" end="4"/>
                                            </p:txEl>
                                          </p:spTgt>
                                        </p:tgtEl>
                                        <p:attrNameLst>
                                          <p:attrName>style.visibility</p:attrName>
                                        </p:attrNameLst>
                                      </p:cBhvr>
                                      <p:to>
                                        <p:strVal val="visible"/>
                                      </p:to>
                                    </p:set>
                                    <p:animEffect transition="in" filter="wipe(left)">
                                      <p:cBhvr>
                                        <p:cTn id="17" dur="500"/>
                                        <p:tgtEl>
                                          <p:spTgt spid="8909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9093">
                                            <p:txEl>
                                              <p:pRg st="6" end="6"/>
                                            </p:txEl>
                                          </p:spTgt>
                                        </p:tgtEl>
                                        <p:attrNameLst>
                                          <p:attrName>style.visibility</p:attrName>
                                        </p:attrNameLst>
                                      </p:cBhvr>
                                      <p:to>
                                        <p:strVal val="visible"/>
                                      </p:to>
                                    </p:set>
                                    <p:animEffect transition="in" filter="wipe(left)">
                                      <p:cBhvr>
                                        <p:cTn id="22" dur="500"/>
                                        <p:tgtEl>
                                          <p:spTgt spid="8909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9093">
                                            <p:txEl>
                                              <p:pRg st="8" end="8"/>
                                            </p:txEl>
                                          </p:spTgt>
                                        </p:tgtEl>
                                        <p:attrNameLst>
                                          <p:attrName>style.visibility</p:attrName>
                                        </p:attrNameLst>
                                      </p:cBhvr>
                                      <p:to>
                                        <p:strVal val="visible"/>
                                      </p:to>
                                    </p:set>
                                    <p:animEffect transition="in" filter="wipe(left)">
                                      <p:cBhvr>
                                        <p:cTn id="27" dur="500"/>
                                        <p:tgtEl>
                                          <p:spTgt spid="8909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642938" y="549275"/>
            <a:ext cx="7956550" cy="455613"/>
          </a:xfrm>
          <a:prstGeom prst="rect">
            <a:avLst/>
          </a:prstGeom>
          <a:noFill/>
          <a:ln w="9525">
            <a:noFill/>
            <a:miter lim="800000"/>
            <a:headEnd/>
            <a:tailEnd/>
          </a:ln>
        </p:spPr>
        <p:txBody>
          <a:bodyPr anchor="ctr"/>
          <a:lstStyle/>
          <a:p>
            <a:r>
              <a:rPr lang="es-ES_tradnl" sz="2400" b="1">
                <a:solidFill>
                  <a:srgbClr val="FFFF99"/>
                </a:solidFill>
              </a:rPr>
              <a:t>2.- </a:t>
            </a:r>
            <a:r>
              <a:rPr lang="es-ES_tradnl" sz="2400" b="1" u="sng">
                <a:solidFill>
                  <a:srgbClr val="FFFF99"/>
                </a:solidFill>
              </a:rPr>
              <a:t>ABREVIATURAS DE USO EN LA INSTITUCIÓN</a:t>
            </a:r>
          </a:p>
        </p:txBody>
      </p:sp>
      <p:sp>
        <p:nvSpPr>
          <p:cNvPr id="91141" name="Rectangle 5"/>
          <p:cNvSpPr>
            <a:spLocks noChangeArrowheads="1"/>
          </p:cNvSpPr>
          <p:nvPr/>
        </p:nvSpPr>
        <p:spPr bwMode="auto">
          <a:xfrm>
            <a:off x="611188" y="1009650"/>
            <a:ext cx="8208962" cy="4724400"/>
          </a:xfrm>
          <a:prstGeom prst="rect">
            <a:avLst/>
          </a:prstGeom>
          <a:noFill/>
          <a:ln w="9525">
            <a:noFill/>
            <a:miter lim="800000"/>
            <a:headEnd/>
            <a:tailEnd/>
          </a:ln>
        </p:spPr>
        <p:txBody>
          <a:bodyPr/>
          <a:lstStyle/>
          <a:p>
            <a:pPr marL="342900" indent="-342900" algn="just">
              <a:lnSpc>
                <a:spcPct val="90000"/>
              </a:lnSpc>
              <a:spcBef>
                <a:spcPct val="20000"/>
              </a:spcBef>
              <a:buClr>
                <a:schemeClr val="hlink"/>
              </a:buClr>
              <a:buSzPct val="70000"/>
              <a:buFont typeface="Wingdings" pitchFamily="2" charset="2"/>
              <a:buChar char="n"/>
            </a:pPr>
            <a:r>
              <a:rPr lang="es-MX" sz="2000" b="1">
                <a:solidFill>
                  <a:srgbClr val="FFFF99"/>
                </a:solidFill>
              </a:rPr>
              <a:t>OFICIALES</a:t>
            </a:r>
          </a:p>
          <a:p>
            <a:pPr marL="342900" indent="-342900" algn="just">
              <a:lnSpc>
                <a:spcPct val="90000"/>
              </a:lnSpc>
              <a:spcBef>
                <a:spcPct val="20000"/>
              </a:spcBef>
              <a:buClr>
                <a:schemeClr val="hlink"/>
              </a:buClr>
              <a:buSzPct val="70000"/>
              <a:buFont typeface="Wingdings" pitchFamily="2" charset="2"/>
              <a:buNone/>
            </a:pPr>
            <a:r>
              <a:rPr lang="es-MX" sz="2000" b="1">
                <a:solidFill>
                  <a:srgbClr val="FFFF99"/>
                </a:solidFill>
              </a:rPr>
              <a:t>	Escalafón de Oficiales Ejecutivos, Ingenieros Navales, se mencionará sólo el grado omitiendo el escalafón.</a:t>
            </a:r>
          </a:p>
          <a:p>
            <a:pPr marL="342900" indent="-342900" algn="just">
              <a:lnSpc>
                <a:spcPct val="90000"/>
              </a:lnSpc>
              <a:spcBef>
                <a:spcPct val="20000"/>
              </a:spcBef>
              <a:buClr>
                <a:schemeClr val="hlink"/>
              </a:buClr>
              <a:buSzPct val="70000"/>
              <a:buFont typeface="Wingdings" pitchFamily="2" charset="2"/>
              <a:buNone/>
            </a:pPr>
            <a:endParaRPr lang="es-MX" sz="2000" b="1">
              <a:solidFill>
                <a:srgbClr val="FFFF99"/>
              </a:solidFill>
            </a:endParaRPr>
          </a:p>
          <a:p>
            <a:pPr marL="342900" indent="-342900">
              <a:lnSpc>
                <a:spcPct val="90000"/>
              </a:lnSpc>
              <a:spcBef>
                <a:spcPct val="20000"/>
              </a:spcBef>
              <a:buClr>
                <a:schemeClr val="hlink"/>
              </a:buClr>
              <a:buSzPct val="70000"/>
              <a:buFont typeface="Wingdings" pitchFamily="2" charset="2"/>
              <a:buNone/>
            </a:pPr>
            <a:r>
              <a:rPr lang="es-CL" sz="2000" b="1"/>
              <a:t>Grado jerárquico		Abrev. Común       	Abrev. Reglamentaria</a:t>
            </a:r>
          </a:p>
          <a:p>
            <a:pPr marL="342900" indent="-342900">
              <a:lnSpc>
                <a:spcPct val="90000"/>
              </a:lnSpc>
              <a:spcBef>
                <a:spcPct val="20000"/>
              </a:spcBef>
              <a:buClr>
                <a:schemeClr val="hlink"/>
              </a:buClr>
              <a:buSzPct val="70000"/>
              <a:buFont typeface="Wingdings" pitchFamily="2" charset="2"/>
              <a:buNone/>
            </a:pPr>
            <a:r>
              <a:rPr lang="es-CL" sz="2000" b="1">
                <a:solidFill>
                  <a:srgbClr val="FFFF99"/>
                </a:solidFill>
              </a:rPr>
              <a:t>Almirante			Almte.			ALMTE</a:t>
            </a:r>
          </a:p>
          <a:p>
            <a:pPr marL="342900" indent="-342900">
              <a:lnSpc>
                <a:spcPct val="90000"/>
              </a:lnSpc>
              <a:spcBef>
                <a:spcPct val="20000"/>
              </a:spcBef>
              <a:buClr>
                <a:schemeClr val="hlink"/>
              </a:buClr>
              <a:buSzPct val="70000"/>
              <a:buFont typeface="Wingdings" pitchFamily="2" charset="2"/>
              <a:buNone/>
            </a:pPr>
            <a:r>
              <a:rPr lang="es-CL" sz="2000" b="1">
                <a:solidFill>
                  <a:srgbClr val="FFFF99"/>
                </a:solidFill>
              </a:rPr>
              <a:t>Vice-Almirante		Vice-Almte.		VA</a:t>
            </a:r>
          </a:p>
          <a:p>
            <a:pPr marL="342900" indent="-342900">
              <a:lnSpc>
                <a:spcPct val="90000"/>
              </a:lnSpc>
              <a:spcBef>
                <a:spcPct val="20000"/>
              </a:spcBef>
              <a:buClr>
                <a:schemeClr val="hlink"/>
              </a:buClr>
              <a:buSzPct val="70000"/>
              <a:buFont typeface="Wingdings" pitchFamily="2" charset="2"/>
              <a:buNone/>
            </a:pPr>
            <a:r>
              <a:rPr lang="es-CL" sz="2000" b="1">
                <a:solidFill>
                  <a:srgbClr val="FFFF99"/>
                </a:solidFill>
              </a:rPr>
              <a:t>Contra-Almte.			Contra-Almte.		CA</a:t>
            </a:r>
          </a:p>
          <a:p>
            <a:pPr marL="342900" indent="-342900">
              <a:lnSpc>
                <a:spcPct val="90000"/>
              </a:lnSpc>
              <a:spcBef>
                <a:spcPct val="20000"/>
              </a:spcBef>
              <a:buClr>
                <a:schemeClr val="hlink"/>
              </a:buClr>
              <a:buSzPct val="70000"/>
              <a:buFont typeface="Wingdings" pitchFamily="2" charset="2"/>
              <a:buNone/>
            </a:pPr>
            <a:r>
              <a:rPr lang="es-CL" sz="2000" b="1">
                <a:solidFill>
                  <a:srgbClr val="FFFF99"/>
                </a:solidFill>
              </a:rPr>
              <a:t>Capitán de Navío		Cap. Nav.		CN </a:t>
            </a:r>
          </a:p>
          <a:p>
            <a:pPr marL="342900" indent="-342900">
              <a:lnSpc>
                <a:spcPct val="90000"/>
              </a:lnSpc>
              <a:spcBef>
                <a:spcPct val="20000"/>
              </a:spcBef>
              <a:buClr>
                <a:schemeClr val="hlink"/>
              </a:buClr>
              <a:buSzPct val="70000"/>
              <a:buFont typeface="Wingdings" pitchFamily="2" charset="2"/>
              <a:buNone/>
            </a:pPr>
            <a:r>
              <a:rPr lang="es-CL" sz="2000" b="1">
                <a:solidFill>
                  <a:srgbClr val="FFFF99"/>
                </a:solidFill>
              </a:rPr>
              <a:t>Capitán de Fragata		Cap. Frag.		CF</a:t>
            </a:r>
          </a:p>
          <a:p>
            <a:pPr marL="342900" indent="-342900">
              <a:lnSpc>
                <a:spcPct val="90000"/>
              </a:lnSpc>
              <a:spcBef>
                <a:spcPct val="20000"/>
              </a:spcBef>
              <a:buClr>
                <a:schemeClr val="hlink"/>
              </a:buClr>
              <a:buSzPct val="70000"/>
              <a:buFont typeface="Wingdings" pitchFamily="2" charset="2"/>
              <a:buNone/>
            </a:pPr>
            <a:r>
              <a:rPr lang="es-CL" sz="2000" b="1">
                <a:solidFill>
                  <a:srgbClr val="FFFF99"/>
                </a:solidFill>
              </a:rPr>
              <a:t>Capitán de Corbeta        	Cap.Corb.		</a:t>
            </a:r>
            <a:r>
              <a:rPr lang="fr-FR" sz="2000" b="1">
                <a:solidFill>
                  <a:srgbClr val="FFFF99"/>
                </a:solidFill>
              </a:rPr>
              <a:t>CC</a:t>
            </a:r>
          </a:p>
          <a:p>
            <a:pPr marL="342900" indent="-342900">
              <a:lnSpc>
                <a:spcPct val="90000"/>
              </a:lnSpc>
              <a:spcBef>
                <a:spcPct val="20000"/>
              </a:spcBef>
              <a:buClr>
                <a:schemeClr val="hlink"/>
              </a:buClr>
              <a:buSzPct val="70000"/>
              <a:buFont typeface="Wingdings" pitchFamily="2" charset="2"/>
              <a:buNone/>
            </a:pPr>
            <a:r>
              <a:rPr lang="fr-FR" sz="2000" b="1">
                <a:solidFill>
                  <a:srgbClr val="FFFF99"/>
                </a:solidFill>
              </a:rPr>
              <a:t>Teniente 1º.			Tte. 1º.		T1</a:t>
            </a:r>
          </a:p>
          <a:p>
            <a:pPr marL="342900" indent="-342900">
              <a:lnSpc>
                <a:spcPct val="90000"/>
              </a:lnSpc>
              <a:spcBef>
                <a:spcPct val="20000"/>
              </a:spcBef>
              <a:buClr>
                <a:schemeClr val="hlink"/>
              </a:buClr>
              <a:buSzPct val="70000"/>
              <a:buFont typeface="Wingdings" pitchFamily="2" charset="2"/>
              <a:buNone/>
            </a:pPr>
            <a:r>
              <a:rPr lang="fr-FR" sz="2000" b="1">
                <a:solidFill>
                  <a:srgbClr val="FFFF99"/>
                </a:solidFill>
              </a:rPr>
              <a:t>Teniente 2º.                 	Tte. 2º.		T2</a:t>
            </a:r>
          </a:p>
          <a:p>
            <a:pPr marL="342900" indent="-342900">
              <a:lnSpc>
                <a:spcPct val="90000"/>
              </a:lnSpc>
              <a:spcBef>
                <a:spcPct val="20000"/>
              </a:spcBef>
              <a:buClr>
                <a:schemeClr val="hlink"/>
              </a:buClr>
              <a:buSzPct val="70000"/>
              <a:buFont typeface="Wingdings" pitchFamily="2" charset="2"/>
              <a:buNone/>
            </a:pPr>
            <a:r>
              <a:rPr lang="fr-FR" sz="2000" b="1">
                <a:solidFill>
                  <a:srgbClr val="FFFF99"/>
                </a:solidFill>
              </a:rPr>
              <a:t>Subteniente			Sub-Tte.		</a:t>
            </a:r>
            <a:r>
              <a:rPr lang="es-CL" sz="2000" b="1">
                <a:solidFill>
                  <a:srgbClr val="FFFF99"/>
                </a:solidFill>
              </a:rPr>
              <a:t>ST</a:t>
            </a:r>
          </a:p>
          <a:p>
            <a:pPr marL="342900" indent="-342900">
              <a:lnSpc>
                <a:spcPct val="90000"/>
              </a:lnSpc>
              <a:spcBef>
                <a:spcPct val="20000"/>
              </a:spcBef>
              <a:buClr>
                <a:schemeClr val="hlink"/>
              </a:buClr>
              <a:buSzPct val="70000"/>
              <a:buFont typeface="Wingdings" pitchFamily="2" charset="2"/>
              <a:buNone/>
            </a:pPr>
            <a:r>
              <a:rPr lang="es-CL" sz="2000" b="1">
                <a:solidFill>
                  <a:srgbClr val="FFFF99"/>
                </a:solidFill>
              </a:rPr>
              <a:t>Guardiamarina		Gama			GAMA</a:t>
            </a:r>
            <a:endParaRPr lang="es-MX" sz="2000" b="1">
              <a:solidFill>
                <a:srgbClr val="FFFF99"/>
              </a:solidFill>
            </a:endParaRPr>
          </a:p>
        </p:txBody>
      </p:sp>
      <p:sp>
        <p:nvSpPr>
          <p:cNvPr id="6" name="5 Marcador de número de diapositiva"/>
          <p:cNvSpPr>
            <a:spLocks noGrp="1"/>
          </p:cNvSpPr>
          <p:nvPr>
            <p:ph type="sldNum" sz="quarter" idx="12"/>
          </p:nvPr>
        </p:nvSpPr>
        <p:spPr/>
        <p:txBody>
          <a:bodyPr/>
          <a:lstStyle/>
          <a:p>
            <a:pPr>
              <a:defRPr/>
            </a:pPr>
            <a:fld id="{C5FBF7D0-DF7A-47E6-8028-ED96A1323049}" type="slidenum">
              <a:rPr lang="es-ES"/>
              <a:pPr>
                <a:defRPr/>
              </a:pPr>
              <a:t>6</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1141"/>
                                        </p:tgtEl>
                                        <p:attrNameLst>
                                          <p:attrName>style.visibility</p:attrName>
                                        </p:attrNameLst>
                                      </p:cBhvr>
                                      <p:to>
                                        <p:strVal val="visible"/>
                                      </p:to>
                                    </p:set>
                                    <p:animEffect transition="in" filter="blinds(horizontal)">
                                      <p:cBhvr>
                                        <p:cTn id="7" dur="500"/>
                                        <p:tgtEl>
                                          <p:spTgt spid="91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1"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64" name="Rectangle 4"/>
          <p:cNvSpPr>
            <a:spLocks noChangeArrowheads="1"/>
          </p:cNvSpPr>
          <p:nvPr/>
        </p:nvSpPr>
        <p:spPr bwMode="auto">
          <a:xfrm>
            <a:off x="468313" y="765175"/>
            <a:ext cx="7772400" cy="4797425"/>
          </a:xfrm>
          <a:prstGeom prst="rect">
            <a:avLst/>
          </a:prstGeom>
          <a:noFill/>
          <a:ln w="9525">
            <a:noFill/>
            <a:miter lim="800000"/>
            <a:headEnd/>
            <a:tailEnd/>
          </a:ln>
        </p:spPr>
        <p:txBody>
          <a:bodyPr/>
          <a:lstStyle/>
          <a:p>
            <a:pPr marL="342900" indent="-342900" algn="just">
              <a:lnSpc>
                <a:spcPct val="80000"/>
              </a:lnSpc>
              <a:spcBef>
                <a:spcPct val="20000"/>
              </a:spcBef>
              <a:buClr>
                <a:schemeClr val="hlink"/>
              </a:buClr>
              <a:buSzPct val="70000"/>
              <a:buFont typeface="Wingdings" pitchFamily="2" charset="2"/>
              <a:buNone/>
            </a:pPr>
            <a:r>
              <a:rPr lang="es-CL" b="1">
                <a:solidFill>
                  <a:srgbClr val="FFFF99"/>
                </a:solidFill>
              </a:rPr>
              <a:t>	Para el resto de los Oficiales de la Armada al ser éstos mencionados en la documentación, a continuación del respectivo grado se le indicará el Escalafón en forma abreviada al cual pertenecen, sin punto ni paréntesis:</a:t>
            </a:r>
          </a:p>
          <a:p>
            <a:pPr marL="342900" indent="-342900" algn="just">
              <a:lnSpc>
                <a:spcPct val="80000"/>
              </a:lnSpc>
              <a:spcBef>
                <a:spcPct val="20000"/>
              </a:spcBef>
              <a:buClr>
                <a:schemeClr val="hlink"/>
              </a:buClr>
              <a:buSzPct val="70000"/>
              <a:buFont typeface="Wingdings" pitchFamily="2" charset="2"/>
              <a:buNone/>
            </a:pPr>
            <a:endParaRPr lang="es-CL" b="1">
              <a:solidFill>
                <a:srgbClr val="FFFF99"/>
              </a:solidFill>
            </a:endParaRPr>
          </a:p>
          <a:p>
            <a:pPr marL="742950" lvl="1" indent="-285750" algn="just">
              <a:lnSpc>
                <a:spcPct val="80000"/>
              </a:lnSpc>
              <a:spcBef>
                <a:spcPct val="20000"/>
              </a:spcBef>
              <a:buClr>
                <a:schemeClr val="tx1"/>
              </a:buClr>
            </a:pPr>
            <a:r>
              <a:rPr lang="es-CL" b="1" i="1"/>
              <a:t>ESCALAFÓN                        	    ABREVIATURA</a:t>
            </a:r>
          </a:p>
          <a:p>
            <a:pPr marL="742950" lvl="1" indent="-285750" algn="just">
              <a:lnSpc>
                <a:spcPct val="80000"/>
              </a:lnSpc>
              <a:spcBef>
                <a:spcPct val="20000"/>
              </a:spcBef>
              <a:buClr>
                <a:schemeClr val="tx1"/>
              </a:buClr>
            </a:pPr>
            <a:r>
              <a:rPr lang="es-CL" b="1">
                <a:solidFill>
                  <a:srgbClr val="FFFF99"/>
                </a:solidFill>
              </a:rPr>
              <a:t>Infantería de Marina		IM</a:t>
            </a:r>
          </a:p>
          <a:p>
            <a:pPr marL="742950" lvl="1" indent="-285750" algn="just">
              <a:lnSpc>
                <a:spcPct val="80000"/>
              </a:lnSpc>
              <a:spcBef>
                <a:spcPct val="20000"/>
              </a:spcBef>
              <a:buClr>
                <a:schemeClr val="tx1"/>
              </a:buClr>
            </a:pPr>
            <a:r>
              <a:rPr lang="es-CL" b="1">
                <a:solidFill>
                  <a:srgbClr val="FFFF99"/>
                </a:solidFill>
              </a:rPr>
              <a:t>Abastecimiento			AB</a:t>
            </a:r>
          </a:p>
          <a:p>
            <a:pPr marL="742950" lvl="1" indent="-285750" algn="just">
              <a:lnSpc>
                <a:spcPct val="80000"/>
              </a:lnSpc>
              <a:spcBef>
                <a:spcPct val="20000"/>
              </a:spcBef>
              <a:buClr>
                <a:schemeClr val="tx1"/>
              </a:buClr>
            </a:pPr>
            <a:r>
              <a:rPr lang="es-CL" b="1">
                <a:solidFill>
                  <a:srgbClr val="FFFF99"/>
                </a:solidFill>
              </a:rPr>
              <a:t>Litoral				LT</a:t>
            </a:r>
          </a:p>
          <a:p>
            <a:pPr marL="742950" lvl="1" indent="-285750" algn="just">
              <a:lnSpc>
                <a:spcPct val="80000"/>
              </a:lnSpc>
              <a:spcBef>
                <a:spcPct val="20000"/>
              </a:spcBef>
              <a:buClr>
                <a:schemeClr val="tx1"/>
              </a:buClr>
            </a:pPr>
            <a:r>
              <a:rPr lang="es-CL" b="1">
                <a:solidFill>
                  <a:srgbClr val="FFFF99"/>
                </a:solidFill>
              </a:rPr>
              <a:t>Oficial de Mar			OM</a:t>
            </a:r>
          </a:p>
          <a:p>
            <a:pPr marL="742950" lvl="1" indent="-285750" algn="just">
              <a:lnSpc>
                <a:spcPct val="80000"/>
              </a:lnSpc>
              <a:spcBef>
                <a:spcPct val="20000"/>
              </a:spcBef>
              <a:buClr>
                <a:schemeClr val="tx1"/>
              </a:buClr>
            </a:pPr>
            <a:r>
              <a:rPr lang="es-CL" b="1">
                <a:solidFill>
                  <a:srgbClr val="FFFF99"/>
                </a:solidFill>
              </a:rPr>
              <a:t>Justicia				JT</a:t>
            </a:r>
          </a:p>
          <a:p>
            <a:pPr marL="742950" lvl="1" indent="-285750" algn="just">
              <a:lnSpc>
                <a:spcPct val="80000"/>
              </a:lnSpc>
              <a:spcBef>
                <a:spcPct val="20000"/>
              </a:spcBef>
              <a:buClr>
                <a:schemeClr val="tx1"/>
              </a:buClr>
            </a:pPr>
            <a:r>
              <a:rPr lang="es-CL" b="1">
                <a:solidFill>
                  <a:srgbClr val="FFFF99"/>
                </a:solidFill>
              </a:rPr>
              <a:t>Sanidad				SN</a:t>
            </a:r>
          </a:p>
          <a:p>
            <a:pPr marL="742950" lvl="1" indent="-285750" algn="just">
              <a:lnSpc>
                <a:spcPct val="80000"/>
              </a:lnSpc>
              <a:spcBef>
                <a:spcPct val="20000"/>
              </a:spcBef>
              <a:buClr>
                <a:schemeClr val="tx1"/>
              </a:buClr>
            </a:pPr>
            <a:r>
              <a:rPr lang="es-CL" b="1">
                <a:solidFill>
                  <a:srgbClr val="FFFF99"/>
                </a:solidFill>
              </a:rPr>
              <a:t>Sanidad Dental			SD</a:t>
            </a:r>
          </a:p>
          <a:p>
            <a:pPr marL="742950" lvl="1" indent="-285750" algn="just">
              <a:lnSpc>
                <a:spcPct val="80000"/>
              </a:lnSpc>
              <a:spcBef>
                <a:spcPct val="20000"/>
              </a:spcBef>
              <a:buClr>
                <a:schemeClr val="tx1"/>
              </a:buClr>
            </a:pPr>
            <a:r>
              <a:rPr lang="es-CL" b="1">
                <a:solidFill>
                  <a:srgbClr val="FFFF99"/>
                </a:solidFill>
              </a:rPr>
              <a:t>Práctico				PR</a:t>
            </a:r>
          </a:p>
          <a:p>
            <a:pPr marL="742950" lvl="1" indent="-285750" algn="just">
              <a:lnSpc>
                <a:spcPct val="80000"/>
              </a:lnSpc>
              <a:spcBef>
                <a:spcPct val="20000"/>
              </a:spcBef>
              <a:buClr>
                <a:schemeClr val="tx1"/>
              </a:buClr>
            </a:pPr>
            <a:r>
              <a:rPr lang="es-CL" b="1">
                <a:solidFill>
                  <a:srgbClr val="FFFF99"/>
                </a:solidFill>
              </a:rPr>
              <a:t>Servicio Religioso			RL</a:t>
            </a:r>
          </a:p>
          <a:p>
            <a:pPr marL="742950" lvl="1" indent="-285750" algn="just">
              <a:lnSpc>
                <a:spcPct val="80000"/>
              </a:lnSpc>
              <a:spcBef>
                <a:spcPct val="20000"/>
              </a:spcBef>
              <a:buClr>
                <a:schemeClr val="tx1"/>
              </a:buClr>
            </a:pPr>
            <a:r>
              <a:rPr lang="es-CL" b="1">
                <a:solidFill>
                  <a:srgbClr val="FFFF99"/>
                </a:solidFill>
              </a:rPr>
              <a:t>Banda				BD</a:t>
            </a:r>
          </a:p>
          <a:p>
            <a:pPr marL="742950" lvl="1" indent="-285750" algn="just">
              <a:lnSpc>
                <a:spcPct val="80000"/>
              </a:lnSpc>
              <a:spcBef>
                <a:spcPct val="20000"/>
              </a:spcBef>
              <a:buClr>
                <a:schemeClr val="tx1"/>
              </a:buClr>
            </a:pPr>
            <a:endParaRPr lang="es-CL" b="1">
              <a:solidFill>
                <a:srgbClr val="FFFF99"/>
              </a:solidFill>
            </a:endParaRPr>
          </a:p>
          <a:p>
            <a:pPr marL="342900" indent="-342900" algn="just">
              <a:lnSpc>
                <a:spcPct val="80000"/>
              </a:lnSpc>
              <a:spcBef>
                <a:spcPct val="20000"/>
              </a:spcBef>
              <a:buClr>
                <a:schemeClr val="hlink"/>
              </a:buClr>
              <a:buSzPct val="70000"/>
              <a:buFont typeface="Wingdings" pitchFamily="2" charset="2"/>
              <a:buNone/>
            </a:pPr>
            <a:r>
              <a:rPr lang="es-CL" b="1">
                <a:solidFill>
                  <a:srgbClr val="FFFF99"/>
                </a:solidFill>
              </a:rPr>
              <a:t>	A los Oficiales del Escalafón Reserva Naval (Cursos Especiales), a continuación del grado se indicará  la abreviatura RN, sin punto final. Al pertenecer éstos al área IM, AB y LT, se le mencionará su orientación. Ejemplo: CC RN AB, T1 RN IM, GAMA RN, etc.</a:t>
            </a:r>
          </a:p>
        </p:txBody>
      </p:sp>
      <p:sp>
        <p:nvSpPr>
          <p:cNvPr id="6" name="5 Marcador de número de diapositiva"/>
          <p:cNvSpPr>
            <a:spLocks noGrp="1"/>
          </p:cNvSpPr>
          <p:nvPr>
            <p:ph type="sldNum" sz="quarter" idx="12"/>
          </p:nvPr>
        </p:nvSpPr>
        <p:spPr/>
        <p:txBody>
          <a:bodyPr/>
          <a:lstStyle/>
          <a:p>
            <a:pPr>
              <a:defRPr/>
            </a:pPr>
            <a:fld id="{8632DDA8-6DFF-4B0B-B3E6-463760B0DCD1}" type="slidenum">
              <a:rPr lang="es-ES"/>
              <a:pPr>
                <a:defRPr/>
              </a:pPr>
              <a:t>7</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64"/>
                                        </p:tgtEl>
                                        <p:attrNameLst>
                                          <p:attrName>style.visibility</p:attrName>
                                        </p:attrNameLst>
                                      </p:cBhvr>
                                      <p:to>
                                        <p:strVal val="visible"/>
                                      </p:to>
                                    </p:set>
                                    <p:animEffect transition="in" filter="blinds(horizontal)">
                                      <p:cBhvr>
                                        <p:cTn id="7" dur="500"/>
                                        <p:tgtEl>
                                          <p:spTgt spid="92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4"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3188" name="Rectangle 4"/>
          <p:cNvSpPr>
            <a:spLocks noChangeArrowheads="1"/>
          </p:cNvSpPr>
          <p:nvPr/>
        </p:nvSpPr>
        <p:spPr bwMode="auto">
          <a:xfrm>
            <a:off x="468313" y="2060575"/>
            <a:ext cx="8675687" cy="3803650"/>
          </a:xfrm>
          <a:prstGeom prst="rect">
            <a:avLst/>
          </a:prstGeom>
          <a:noFill/>
          <a:ln w="9525">
            <a:noFill/>
            <a:miter lim="800000"/>
            <a:headEnd/>
            <a:tailEnd/>
          </a:ln>
        </p:spPr>
        <p:txBody>
          <a:bodyPr/>
          <a:lstStyle/>
          <a:p>
            <a:pPr marL="342900" indent="-342900">
              <a:spcBef>
                <a:spcPct val="20000"/>
              </a:spcBef>
              <a:buClr>
                <a:schemeClr val="hlink"/>
              </a:buClr>
              <a:buSzPct val="70000"/>
              <a:buFont typeface="Wingdings" pitchFamily="2" charset="2"/>
              <a:buNone/>
            </a:pPr>
            <a:r>
              <a:rPr lang="es-CL" sz="2000" b="1"/>
              <a:t>Grado jerárquico		Abrev. Común      	     	Abrev. Reglamentaria</a:t>
            </a:r>
          </a:p>
          <a:p>
            <a:pPr marL="342900" indent="-342900">
              <a:spcBef>
                <a:spcPct val="20000"/>
              </a:spcBef>
              <a:buClr>
                <a:schemeClr val="hlink"/>
              </a:buClr>
              <a:buSzPct val="70000"/>
              <a:buFont typeface="Wingdings" pitchFamily="2" charset="2"/>
              <a:buNone/>
            </a:pPr>
            <a:r>
              <a:rPr lang="en-GB" sz="2000" b="1">
                <a:solidFill>
                  <a:srgbClr val="FFFF99"/>
                </a:solidFill>
              </a:rPr>
              <a:t>Suboficial Mayor       		Sub-Of. </a:t>
            </a:r>
            <a:r>
              <a:rPr lang="en-US" sz="2000" b="1">
                <a:solidFill>
                  <a:srgbClr val="FFFF99"/>
                </a:solidFill>
              </a:rPr>
              <a:t>My.			SOM</a:t>
            </a:r>
          </a:p>
          <a:p>
            <a:pPr marL="342900" indent="-342900">
              <a:spcBef>
                <a:spcPct val="20000"/>
              </a:spcBef>
              <a:buClr>
                <a:schemeClr val="hlink"/>
              </a:buClr>
              <a:buSzPct val="70000"/>
              <a:buFont typeface="Wingdings" pitchFamily="2" charset="2"/>
              <a:buNone/>
            </a:pPr>
            <a:r>
              <a:rPr lang="en-US" sz="2000" b="1">
                <a:solidFill>
                  <a:srgbClr val="FFFF99"/>
                </a:solidFill>
              </a:rPr>
              <a:t>Suboficial			Sub-Of.			SO</a:t>
            </a:r>
          </a:p>
          <a:p>
            <a:pPr marL="342900" indent="-342900">
              <a:spcBef>
                <a:spcPct val="20000"/>
              </a:spcBef>
              <a:buClr>
                <a:schemeClr val="hlink"/>
              </a:buClr>
              <a:buSzPct val="70000"/>
              <a:buFont typeface="Wingdings" pitchFamily="2" charset="2"/>
              <a:buNone/>
            </a:pPr>
            <a:r>
              <a:rPr lang="en-US" sz="2000" b="1">
                <a:solidFill>
                  <a:srgbClr val="FFFF99"/>
                </a:solidFill>
              </a:rPr>
              <a:t>Sargento 1°.			</a:t>
            </a:r>
            <a:r>
              <a:rPr lang="es-CL" sz="2000" b="1">
                <a:solidFill>
                  <a:srgbClr val="FFFF99"/>
                </a:solidFill>
              </a:rPr>
              <a:t>Sgto. 1°.			S1</a:t>
            </a:r>
          </a:p>
          <a:p>
            <a:pPr marL="342900" indent="-342900">
              <a:spcBef>
                <a:spcPct val="20000"/>
              </a:spcBef>
              <a:buClr>
                <a:schemeClr val="hlink"/>
              </a:buClr>
              <a:buSzPct val="70000"/>
              <a:buFont typeface="Wingdings" pitchFamily="2" charset="2"/>
              <a:buNone/>
            </a:pPr>
            <a:r>
              <a:rPr lang="es-CL" sz="2000" b="1">
                <a:solidFill>
                  <a:srgbClr val="FFFF99"/>
                </a:solidFill>
              </a:rPr>
              <a:t>Sargento 2°.			Sgto. 2°.			S2</a:t>
            </a:r>
          </a:p>
          <a:p>
            <a:pPr marL="342900" indent="-342900">
              <a:spcBef>
                <a:spcPct val="20000"/>
              </a:spcBef>
              <a:buClr>
                <a:schemeClr val="hlink"/>
              </a:buClr>
              <a:buSzPct val="70000"/>
              <a:buFont typeface="Wingdings" pitchFamily="2" charset="2"/>
              <a:buNone/>
            </a:pPr>
            <a:r>
              <a:rPr lang="es-CL" sz="2000" b="1">
                <a:solidFill>
                  <a:srgbClr val="FFFF99"/>
                </a:solidFill>
              </a:rPr>
              <a:t>Cabo 1°.			Cbo. 1°.			C1</a:t>
            </a:r>
          </a:p>
          <a:p>
            <a:pPr marL="342900" indent="-342900">
              <a:spcBef>
                <a:spcPct val="20000"/>
              </a:spcBef>
              <a:buClr>
                <a:schemeClr val="hlink"/>
              </a:buClr>
              <a:buSzPct val="70000"/>
              <a:buFont typeface="Wingdings" pitchFamily="2" charset="2"/>
              <a:buNone/>
            </a:pPr>
            <a:r>
              <a:rPr lang="es-CL" sz="2000" b="1">
                <a:solidFill>
                  <a:srgbClr val="FFFF99"/>
                </a:solidFill>
              </a:rPr>
              <a:t>Cabo  2°.			Cbo. 2°.			C2</a:t>
            </a:r>
          </a:p>
          <a:p>
            <a:pPr marL="342900" indent="-342900">
              <a:spcBef>
                <a:spcPct val="20000"/>
              </a:spcBef>
              <a:buClr>
                <a:schemeClr val="hlink"/>
              </a:buClr>
              <a:buSzPct val="70000"/>
              <a:buFont typeface="Wingdings" pitchFamily="2" charset="2"/>
              <a:buNone/>
            </a:pPr>
            <a:r>
              <a:rPr lang="es-CL" sz="2000" b="1">
                <a:solidFill>
                  <a:srgbClr val="FFFF99"/>
                </a:solidFill>
              </a:rPr>
              <a:t>Marinero			Mro.				M</a:t>
            </a:r>
          </a:p>
          <a:p>
            <a:pPr marL="342900" indent="-342900">
              <a:spcBef>
                <a:spcPct val="20000"/>
              </a:spcBef>
              <a:buClr>
                <a:schemeClr val="hlink"/>
              </a:buClr>
              <a:buSzPct val="70000"/>
              <a:buFont typeface="Wingdings" pitchFamily="2" charset="2"/>
              <a:buNone/>
            </a:pPr>
            <a:r>
              <a:rPr lang="es-CL" sz="2000" b="1">
                <a:solidFill>
                  <a:srgbClr val="FFFF99"/>
                </a:solidFill>
              </a:rPr>
              <a:t>Soldado Inf.de Marina	Sold. IM			Z IM</a:t>
            </a:r>
          </a:p>
        </p:txBody>
      </p:sp>
      <p:sp>
        <p:nvSpPr>
          <p:cNvPr id="93189" name="Rectangle 5"/>
          <p:cNvSpPr>
            <a:spLocks noChangeArrowheads="1"/>
          </p:cNvSpPr>
          <p:nvPr/>
        </p:nvSpPr>
        <p:spPr bwMode="auto">
          <a:xfrm>
            <a:off x="508000" y="1027113"/>
            <a:ext cx="2503488" cy="457200"/>
          </a:xfrm>
          <a:prstGeom prst="rect">
            <a:avLst/>
          </a:prstGeom>
          <a:noFill/>
          <a:ln w="9525">
            <a:noFill/>
            <a:miter lim="800000"/>
            <a:headEnd/>
            <a:tailEnd/>
          </a:ln>
        </p:spPr>
        <p:txBody>
          <a:bodyPr wrap="none">
            <a:spAutoFit/>
          </a:bodyPr>
          <a:lstStyle/>
          <a:p>
            <a:pPr>
              <a:spcBef>
                <a:spcPct val="20000"/>
              </a:spcBef>
              <a:buClr>
                <a:schemeClr val="hlink"/>
              </a:buClr>
              <a:buSzPct val="120000"/>
            </a:pPr>
            <a:r>
              <a:rPr lang="es-MX" sz="2400" b="1">
                <a:solidFill>
                  <a:srgbClr val="FFFF99"/>
                </a:solidFill>
              </a:rPr>
              <a:t>GENTE DE MAR</a:t>
            </a:r>
          </a:p>
        </p:txBody>
      </p:sp>
      <p:sp>
        <p:nvSpPr>
          <p:cNvPr id="20484" name="Rectangle 6"/>
          <p:cNvSpPr>
            <a:spLocks noChangeArrowheads="1"/>
          </p:cNvSpPr>
          <p:nvPr/>
        </p:nvSpPr>
        <p:spPr bwMode="auto">
          <a:xfrm>
            <a:off x="827088" y="260350"/>
            <a:ext cx="7772400" cy="455613"/>
          </a:xfrm>
          <a:prstGeom prst="rect">
            <a:avLst/>
          </a:prstGeom>
          <a:noFill/>
          <a:ln w="9525">
            <a:noFill/>
            <a:miter lim="800000"/>
            <a:headEnd/>
            <a:tailEnd/>
          </a:ln>
        </p:spPr>
        <p:txBody>
          <a:bodyPr anchor="ctr"/>
          <a:lstStyle/>
          <a:p>
            <a:r>
              <a:rPr lang="es-ES_tradnl" sz="2400">
                <a:solidFill>
                  <a:srgbClr val="FFFF99"/>
                </a:solidFill>
              </a:rPr>
              <a:t>ABREVIATURAS DE USO EN LA INSTITUCIÓN</a:t>
            </a:r>
          </a:p>
        </p:txBody>
      </p:sp>
      <p:sp>
        <p:nvSpPr>
          <p:cNvPr id="7" name="6 Marcador de número de diapositiva"/>
          <p:cNvSpPr>
            <a:spLocks noGrp="1"/>
          </p:cNvSpPr>
          <p:nvPr>
            <p:ph type="sldNum" sz="quarter" idx="12"/>
          </p:nvPr>
        </p:nvSpPr>
        <p:spPr/>
        <p:txBody>
          <a:bodyPr/>
          <a:lstStyle/>
          <a:p>
            <a:pPr>
              <a:defRPr/>
            </a:pPr>
            <a:fld id="{A9F2120A-0CAD-4EA6-9377-C23D18363361}" type="slidenum">
              <a:rPr lang="es-ES"/>
              <a:pPr>
                <a:defRPr/>
              </a:pPr>
              <a:t>8</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3189"/>
                                        </p:tgtEl>
                                        <p:attrNameLst>
                                          <p:attrName>style.visibility</p:attrName>
                                        </p:attrNameLst>
                                      </p:cBhvr>
                                      <p:to>
                                        <p:strVal val="visible"/>
                                      </p:to>
                                    </p:set>
                                    <p:anim calcmode="lin" valueType="num">
                                      <p:cBhvr additive="base">
                                        <p:cTn id="7" dur="500" fill="hold"/>
                                        <p:tgtEl>
                                          <p:spTgt spid="93189"/>
                                        </p:tgtEl>
                                        <p:attrNameLst>
                                          <p:attrName>ppt_x</p:attrName>
                                        </p:attrNameLst>
                                      </p:cBhvr>
                                      <p:tavLst>
                                        <p:tav tm="0">
                                          <p:val>
                                            <p:strVal val="#ppt_x"/>
                                          </p:val>
                                        </p:tav>
                                        <p:tav tm="100000">
                                          <p:val>
                                            <p:strVal val="#ppt_x"/>
                                          </p:val>
                                        </p:tav>
                                      </p:tavLst>
                                    </p:anim>
                                    <p:anim calcmode="lin" valueType="num">
                                      <p:cBhvr additive="base">
                                        <p:cTn id="8" dur="500" fill="hold"/>
                                        <p:tgtEl>
                                          <p:spTgt spid="9318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93188"/>
                                        </p:tgtEl>
                                        <p:attrNameLst>
                                          <p:attrName>style.visibility</p:attrName>
                                        </p:attrNameLst>
                                      </p:cBhvr>
                                      <p:to>
                                        <p:strVal val="visible"/>
                                      </p:to>
                                    </p:set>
                                    <p:animEffect transition="in" filter="blinds(horizontal)">
                                      <p:cBhvr>
                                        <p:cTn id="13" dur="500"/>
                                        <p:tgtEl>
                                          <p:spTgt spid="93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8" grpId="0"/>
      <p:bldP spid="93189"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4212" name="Rectangle 4"/>
          <p:cNvSpPr>
            <a:spLocks noChangeArrowheads="1"/>
          </p:cNvSpPr>
          <p:nvPr/>
        </p:nvSpPr>
        <p:spPr bwMode="auto">
          <a:xfrm>
            <a:off x="755650" y="1125538"/>
            <a:ext cx="7772400" cy="2146300"/>
          </a:xfrm>
          <a:prstGeom prst="rect">
            <a:avLst/>
          </a:prstGeom>
          <a:noFill/>
          <a:ln w="9525">
            <a:noFill/>
            <a:miter lim="800000"/>
            <a:headEnd/>
            <a:tailEnd/>
          </a:ln>
        </p:spPr>
        <p:txBody>
          <a:bodyPr/>
          <a:lstStyle/>
          <a:p>
            <a:pPr marL="342900" indent="-342900">
              <a:spcBef>
                <a:spcPct val="20000"/>
              </a:spcBef>
              <a:buClr>
                <a:schemeClr val="hlink"/>
              </a:buClr>
              <a:buSzPct val="70000"/>
              <a:buFont typeface="Wingdings" pitchFamily="2" charset="2"/>
              <a:buChar char="n"/>
            </a:pPr>
            <a:r>
              <a:rPr lang="es-MX" sz="2000" b="1">
                <a:solidFill>
                  <a:srgbClr val="FFFF99"/>
                </a:solidFill>
              </a:rPr>
              <a:t>EMPLEADOS CIVILES, PROFESORES Y EQUIVALENTES</a:t>
            </a:r>
          </a:p>
          <a:p>
            <a:pPr marL="342900" indent="-342900">
              <a:spcBef>
                <a:spcPct val="20000"/>
              </a:spcBef>
              <a:buClr>
                <a:schemeClr val="hlink"/>
              </a:buClr>
              <a:buSzPct val="70000"/>
              <a:buFont typeface="Wingdings" pitchFamily="2" charset="2"/>
              <a:buNone/>
            </a:pPr>
            <a:r>
              <a:rPr lang="es-CL" sz="2000" b="1"/>
              <a:t>Denominación		 	Abrev. Reglamentaria </a:t>
            </a:r>
          </a:p>
          <a:p>
            <a:pPr marL="342900" indent="-342900">
              <a:spcBef>
                <a:spcPct val="20000"/>
              </a:spcBef>
              <a:buClr>
                <a:schemeClr val="hlink"/>
              </a:buClr>
              <a:buSzPct val="70000"/>
              <a:buFont typeface="Wingdings" pitchFamily="2" charset="2"/>
              <a:buNone/>
            </a:pPr>
            <a:r>
              <a:rPr lang="es-CL" sz="2000">
                <a:solidFill>
                  <a:srgbClr val="FFFF99"/>
                </a:solidFill>
              </a:rPr>
              <a:t>Empleado Civil Grado 10°	EC Gdo. 10°.</a:t>
            </a:r>
          </a:p>
          <a:p>
            <a:pPr marL="342900" indent="-342900">
              <a:spcBef>
                <a:spcPct val="20000"/>
              </a:spcBef>
              <a:buClr>
                <a:schemeClr val="hlink"/>
              </a:buClr>
              <a:buSzPct val="70000"/>
              <a:buFont typeface="Wingdings" pitchFamily="2" charset="2"/>
              <a:buNone/>
            </a:pPr>
            <a:r>
              <a:rPr lang="es-CL" sz="2000">
                <a:solidFill>
                  <a:srgbClr val="FFFF99"/>
                </a:solidFill>
              </a:rPr>
              <a:t>Profesor Civil			PC</a:t>
            </a:r>
          </a:p>
          <a:p>
            <a:pPr marL="342900" indent="-342900">
              <a:spcBef>
                <a:spcPct val="20000"/>
              </a:spcBef>
              <a:buClr>
                <a:schemeClr val="hlink"/>
              </a:buClr>
              <a:buSzPct val="70000"/>
              <a:buFont typeface="Wingdings" pitchFamily="2" charset="2"/>
              <a:buNone/>
            </a:pPr>
            <a:r>
              <a:rPr lang="es-CL" sz="2000">
                <a:solidFill>
                  <a:srgbClr val="FFFF99"/>
                </a:solidFill>
              </a:rPr>
              <a:t>Personal a Contrata		P. A/C.</a:t>
            </a:r>
          </a:p>
          <a:p>
            <a:pPr marL="342900" indent="-342900">
              <a:spcBef>
                <a:spcPct val="20000"/>
              </a:spcBef>
              <a:buClr>
                <a:schemeClr val="hlink"/>
              </a:buClr>
              <a:buSzPct val="70000"/>
              <a:buFont typeface="Wingdings" pitchFamily="2" charset="2"/>
              <a:buNone/>
            </a:pPr>
            <a:endParaRPr lang="es-CL" sz="2000">
              <a:solidFill>
                <a:srgbClr val="FFFF99"/>
              </a:solidFill>
            </a:endParaRPr>
          </a:p>
          <a:p>
            <a:pPr marL="342900" indent="-342900">
              <a:spcBef>
                <a:spcPct val="20000"/>
              </a:spcBef>
              <a:buClr>
                <a:schemeClr val="hlink"/>
              </a:buClr>
              <a:buSzPct val="70000"/>
              <a:buFont typeface="Wingdings" pitchFamily="2" charset="2"/>
              <a:buNone/>
            </a:pPr>
            <a:endParaRPr lang="es-CL" sz="2000">
              <a:solidFill>
                <a:srgbClr val="FFFF99"/>
              </a:solidFill>
            </a:endParaRPr>
          </a:p>
        </p:txBody>
      </p:sp>
      <p:sp>
        <p:nvSpPr>
          <p:cNvPr id="21507" name="Rectangle 5"/>
          <p:cNvSpPr>
            <a:spLocks noChangeArrowheads="1"/>
          </p:cNvSpPr>
          <p:nvPr/>
        </p:nvSpPr>
        <p:spPr bwMode="auto">
          <a:xfrm>
            <a:off x="827088" y="260350"/>
            <a:ext cx="7772400" cy="455613"/>
          </a:xfrm>
          <a:prstGeom prst="rect">
            <a:avLst/>
          </a:prstGeom>
          <a:noFill/>
          <a:ln w="9525">
            <a:noFill/>
            <a:miter lim="800000"/>
            <a:headEnd/>
            <a:tailEnd/>
          </a:ln>
        </p:spPr>
        <p:txBody>
          <a:bodyPr anchor="ctr"/>
          <a:lstStyle/>
          <a:p>
            <a:r>
              <a:rPr lang="es-ES_tradnl" sz="2400">
                <a:solidFill>
                  <a:srgbClr val="FFFF99"/>
                </a:solidFill>
              </a:rPr>
              <a:t>ABREVIATURAS DE USO EN LA INSTITUCIÓN</a:t>
            </a:r>
          </a:p>
        </p:txBody>
      </p:sp>
      <p:sp>
        <p:nvSpPr>
          <p:cNvPr id="94214" name="Rectangle 6"/>
          <p:cNvSpPr>
            <a:spLocks noChangeArrowheads="1"/>
          </p:cNvSpPr>
          <p:nvPr/>
        </p:nvSpPr>
        <p:spPr bwMode="auto">
          <a:xfrm>
            <a:off x="684213" y="3284538"/>
            <a:ext cx="7772400" cy="3529012"/>
          </a:xfrm>
          <a:prstGeom prst="rect">
            <a:avLst/>
          </a:prstGeom>
          <a:noFill/>
          <a:ln w="9525">
            <a:noFill/>
            <a:miter lim="800000"/>
            <a:headEnd/>
            <a:tailEnd/>
          </a:ln>
        </p:spPr>
        <p:txBody>
          <a:bodyPr/>
          <a:lstStyle/>
          <a:p>
            <a:pPr marL="342900" indent="-342900" algn="just">
              <a:lnSpc>
                <a:spcPct val="90000"/>
              </a:lnSpc>
              <a:spcBef>
                <a:spcPct val="20000"/>
              </a:spcBef>
              <a:buClr>
                <a:schemeClr val="hlink"/>
              </a:buClr>
              <a:buSzPct val="70000"/>
              <a:buFont typeface="Wingdings" pitchFamily="2" charset="2"/>
              <a:buChar char="n"/>
            </a:pPr>
            <a:r>
              <a:rPr lang="es-MX" sz="2000">
                <a:solidFill>
                  <a:srgbClr val="FFFF99"/>
                </a:solidFill>
              </a:rPr>
              <a:t>ALUMNOS, CONSCRIPTOS, PERSONAL A JORNAL Y OBREROS A TRATO</a:t>
            </a:r>
          </a:p>
          <a:p>
            <a:pPr marL="342900" indent="-342900" algn="just">
              <a:lnSpc>
                <a:spcPct val="90000"/>
              </a:lnSpc>
              <a:spcBef>
                <a:spcPct val="20000"/>
              </a:spcBef>
              <a:buClr>
                <a:schemeClr val="hlink"/>
              </a:buClr>
              <a:buSzPct val="70000"/>
              <a:buFont typeface="Wingdings" pitchFamily="2" charset="2"/>
              <a:buNone/>
            </a:pPr>
            <a:r>
              <a:rPr lang="es-CL" sz="2000" b="1"/>
              <a:t>Denominación		 	Abrev. Reglamentaria</a:t>
            </a:r>
            <a:r>
              <a:rPr lang="es-CL" sz="2000" b="1">
                <a:solidFill>
                  <a:srgbClr val="FFFF99"/>
                </a:solidFill>
              </a:rPr>
              <a:t> </a:t>
            </a:r>
          </a:p>
          <a:p>
            <a:pPr marL="342900" indent="-342900">
              <a:lnSpc>
                <a:spcPct val="90000"/>
              </a:lnSpc>
              <a:spcBef>
                <a:spcPct val="20000"/>
              </a:spcBef>
              <a:buClr>
                <a:schemeClr val="hlink"/>
              </a:buClr>
              <a:buSzPct val="70000"/>
              <a:buFont typeface="Wingdings" pitchFamily="2" charset="2"/>
              <a:buNone/>
            </a:pPr>
            <a:r>
              <a:rPr lang="es-CL" sz="2000">
                <a:solidFill>
                  <a:srgbClr val="FFFF99"/>
                </a:solidFill>
              </a:rPr>
              <a:t>	Cadete				CD</a:t>
            </a:r>
          </a:p>
          <a:p>
            <a:pPr marL="342900" indent="-342900">
              <a:lnSpc>
                <a:spcPct val="90000"/>
              </a:lnSpc>
              <a:spcBef>
                <a:spcPct val="20000"/>
              </a:spcBef>
              <a:buClr>
                <a:schemeClr val="hlink"/>
              </a:buClr>
              <a:buSzPct val="70000"/>
              <a:buFont typeface="Wingdings" pitchFamily="2" charset="2"/>
              <a:buNone/>
            </a:pPr>
            <a:r>
              <a:rPr lang="es-CL" sz="2000">
                <a:solidFill>
                  <a:srgbClr val="FFFF99"/>
                </a:solidFill>
              </a:rPr>
              <a:t>	Aspirante a Oficial			AO</a:t>
            </a:r>
          </a:p>
          <a:p>
            <a:pPr marL="342900" indent="-342900">
              <a:lnSpc>
                <a:spcPct val="90000"/>
              </a:lnSpc>
              <a:spcBef>
                <a:spcPct val="20000"/>
              </a:spcBef>
              <a:buClr>
                <a:schemeClr val="hlink"/>
              </a:buClr>
              <a:buSzPct val="70000"/>
              <a:buFont typeface="Wingdings" pitchFamily="2" charset="2"/>
              <a:buNone/>
            </a:pPr>
            <a:r>
              <a:rPr lang="es-CL" sz="2000">
                <a:solidFill>
                  <a:srgbClr val="FFFF99"/>
                </a:solidFill>
              </a:rPr>
              <a:t>	Grumete				GT</a:t>
            </a:r>
          </a:p>
          <a:p>
            <a:pPr marL="342900" indent="-342900">
              <a:lnSpc>
                <a:spcPct val="90000"/>
              </a:lnSpc>
              <a:spcBef>
                <a:spcPct val="20000"/>
              </a:spcBef>
              <a:buClr>
                <a:schemeClr val="hlink"/>
              </a:buClr>
              <a:buSzPct val="70000"/>
              <a:buFont typeface="Wingdings" pitchFamily="2" charset="2"/>
              <a:buNone/>
            </a:pPr>
            <a:r>
              <a:rPr lang="es-CL" sz="2000">
                <a:solidFill>
                  <a:srgbClr val="FFFF99"/>
                </a:solidFill>
              </a:rPr>
              <a:t>	Servicio Militar 			SM</a:t>
            </a:r>
          </a:p>
          <a:p>
            <a:pPr marL="342900" indent="-342900">
              <a:lnSpc>
                <a:spcPct val="90000"/>
              </a:lnSpc>
              <a:spcBef>
                <a:spcPct val="20000"/>
              </a:spcBef>
              <a:buClr>
                <a:schemeClr val="hlink"/>
              </a:buClr>
              <a:buSzPct val="70000"/>
              <a:buFont typeface="Wingdings" pitchFamily="2" charset="2"/>
              <a:buNone/>
            </a:pPr>
            <a:r>
              <a:rPr lang="es-CL" sz="2000">
                <a:solidFill>
                  <a:srgbClr val="FFFF99"/>
                </a:solidFill>
              </a:rPr>
              <a:t>	Personal a Jornal			PJ</a:t>
            </a:r>
          </a:p>
          <a:p>
            <a:pPr marL="342900" indent="-342900">
              <a:lnSpc>
                <a:spcPct val="90000"/>
              </a:lnSpc>
              <a:spcBef>
                <a:spcPct val="20000"/>
              </a:spcBef>
              <a:buClr>
                <a:schemeClr val="hlink"/>
              </a:buClr>
              <a:buSzPct val="70000"/>
              <a:buFont typeface="Wingdings" pitchFamily="2" charset="2"/>
              <a:buNone/>
            </a:pPr>
            <a:r>
              <a:rPr lang="es-CL" sz="2000">
                <a:solidFill>
                  <a:srgbClr val="FFFF99"/>
                </a:solidFill>
              </a:rPr>
              <a:t>	Obrero a Trato			OT</a:t>
            </a:r>
          </a:p>
        </p:txBody>
      </p:sp>
      <p:sp>
        <p:nvSpPr>
          <p:cNvPr id="7" name="6 Marcador de número de diapositiva"/>
          <p:cNvSpPr>
            <a:spLocks noGrp="1"/>
          </p:cNvSpPr>
          <p:nvPr>
            <p:ph type="sldNum" sz="quarter" idx="12"/>
          </p:nvPr>
        </p:nvSpPr>
        <p:spPr/>
        <p:txBody>
          <a:bodyPr/>
          <a:lstStyle/>
          <a:p>
            <a:pPr>
              <a:defRPr/>
            </a:pPr>
            <a:fld id="{A8EEA667-1497-48A9-B8D8-ADFE05E7142B}" type="slidenum">
              <a:rPr lang="es-ES"/>
              <a:pPr>
                <a:defRPr/>
              </a:pPr>
              <a:t>9</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4212"/>
                                        </p:tgtEl>
                                        <p:attrNameLst>
                                          <p:attrName>style.visibility</p:attrName>
                                        </p:attrNameLst>
                                      </p:cBhvr>
                                      <p:to>
                                        <p:strVal val="visible"/>
                                      </p:to>
                                    </p:set>
                                    <p:anim calcmode="lin" valueType="num">
                                      <p:cBhvr additive="base">
                                        <p:cTn id="7" dur="500" fill="hold"/>
                                        <p:tgtEl>
                                          <p:spTgt spid="94212"/>
                                        </p:tgtEl>
                                        <p:attrNameLst>
                                          <p:attrName>ppt_x</p:attrName>
                                        </p:attrNameLst>
                                      </p:cBhvr>
                                      <p:tavLst>
                                        <p:tav tm="0">
                                          <p:val>
                                            <p:strVal val="#ppt_x"/>
                                          </p:val>
                                        </p:tav>
                                        <p:tav tm="100000">
                                          <p:val>
                                            <p:strVal val="#ppt_x"/>
                                          </p:val>
                                        </p:tav>
                                      </p:tavLst>
                                    </p:anim>
                                    <p:anim calcmode="lin" valueType="num">
                                      <p:cBhvr additive="base">
                                        <p:cTn id="8" dur="500" fill="hold"/>
                                        <p:tgtEl>
                                          <p:spTgt spid="942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94214"/>
                                        </p:tgtEl>
                                        <p:attrNameLst>
                                          <p:attrName>style.visibility</p:attrName>
                                        </p:attrNameLst>
                                      </p:cBhvr>
                                      <p:to>
                                        <p:strVal val="visible"/>
                                      </p:to>
                                    </p:set>
                                    <p:animEffect transition="in" filter="blinds(horizontal)">
                                      <p:cBhvr>
                                        <p:cTn id="13" dur="500"/>
                                        <p:tgtEl>
                                          <p:spTgt spid="942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2" grpId="0"/>
      <p:bldP spid="94214"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5236" name="Rectangle 4"/>
          <p:cNvSpPr>
            <a:spLocks noChangeArrowheads="1"/>
          </p:cNvSpPr>
          <p:nvPr/>
        </p:nvSpPr>
        <p:spPr bwMode="auto">
          <a:xfrm>
            <a:off x="468313" y="981075"/>
            <a:ext cx="8496300" cy="2881313"/>
          </a:xfrm>
          <a:prstGeom prst="rect">
            <a:avLst/>
          </a:prstGeom>
          <a:noFill/>
          <a:ln w="9525">
            <a:noFill/>
            <a:miter lim="800000"/>
            <a:headEnd/>
            <a:tailEnd/>
          </a:ln>
        </p:spPr>
        <p:txBody>
          <a:bodyPr/>
          <a:lstStyle/>
          <a:p>
            <a:pPr marL="342900" indent="-342900">
              <a:spcBef>
                <a:spcPct val="20000"/>
              </a:spcBef>
              <a:buClr>
                <a:schemeClr val="hlink"/>
              </a:buClr>
              <a:buSzPct val="70000"/>
              <a:buFont typeface="Wingdings" pitchFamily="2" charset="2"/>
              <a:buNone/>
            </a:pPr>
            <a:r>
              <a:rPr lang="es-CL" sz="2000">
                <a:solidFill>
                  <a:srgbClr val="FFFF99"/>
                </a:solidFill>
              </a:rPr>
              <a:t>ABREVIATURAS DE ESPECIALIDADES </a:t>
            </a:r>
          </a:p>
          <a:p>
            <a:pPr marL="342900" indent="-342900">
              <a:spcBef>
                <a:spcPct val="20000"/>
              </a:spcBef>
              <a:buClr>
                <a:schemeClr val="hlink"/>
              </a:buClr>
              <a:buSzPct val="70000"/>
              <a:buFont typeface="Wingdings" pitchFamily="2" charset="2"/>
              <a:buNone/>
            </a:pPr>
            <a:r>
              <a:rPr lang="es-CL" sz="2000">
                <a:solidFill>
                  <a:srgbClr val="FFFF99"/>
                </a:solidFill>
              </a:rPr>
              <a:t>	</a:t>
            </a:r>
            <a:r>
              <a:rPr lang="es-CL" sz="2000"/>
              <a:t>OFICIALES:</a:t>
            </a:r>
            <a:r>
              <a:rPr lang="es-CL" sz="2000">
                <a:solidFill>
                  <a:srgbClr val="FFFF99"/>
                </a:solidFill>
              </a:rPr>
              <a:t> No se menciona la especialidad.</a:t>
            </a:r>
          </a:p>
          <a:p>
            <a:pPr marL="342900" indent="-342900" algn="just">
              <a:spcBef>
                <a:spcPct val="20000"/>
              </a:spcBef>
              <a:buClr>
                <a:schemeClr val="hlink"/>
              </a:buClr>
              <a:buSzPct val="70000"/>
              <a:buFont typeface="Wingdings" pitchFamily="2" charset="2"/>
              <a:buNone/>
            </a:pPr>
            <a:r>
              <a:rPr lang="es-CL" sz="2000">
                <a:solidFill>
                  <a:srgbClr val="FFFF99"/>
                </a:solidFill>
              </a:rPr>
              <a:t>	</a:t>
            </a:r>
            <a:r>
              <a:rPr lang="es-CL" sz="2000"/>
              <a:t>GENTE DE MAR:</a:t>
            </a:r>
            <a:r>
              <a:rPr lang="es-CL" sz="2000">
                <a:solidFill>
                  <a:srgbClr val="FFFF99"/>
                </a:solidFill>
              </a:rPr>
              <a:t> A todo el personal de Gente de Mar, a continuación del grado y/o escalafón, según corresponda, se le indicará la especialidad respectiva en forma abreviada y entre paréntesis.</a:t>
            </a:r>
          </a:p>
        </p:txBody>
      </p:sp>
      <p:sp>
        <p:nvSpPr>
          <p:cNvPr id="22531" name="Rectangle 5"/>
          <p:cNvSpPr>
            <a:spLocks noChangeArrowheads="1"/>
          </p:cNvSpPr>
          <p:nvPr/>
        </p:nvSpPr>
        <p:spPr bwMode="auto">
          <a:xfrm>
            <a:off x="827088" y="260350"/>
            <a:ext cx="7772400" cy="455613"/>
          </a:xfrm>
          <a:prstGeom prst="rect">
            <a:avLst/>
          </a:prstGeom>
          <a:noFill/>
          <a:ln w="9525">
            <a:noFill/>
            <a:miter lim="800000"/>
            <a:headEnd/>
            <a:tailEnd/>
          </a:ln>
        </p:spPr>
        <p:txBody>
          <a:bodyPr anchor="ctr"/>
          <a:lstStyle/>
          <a:p>
            <a:r>
              <a:rPr lang="es-ES_tradnl" sz="2400">
                <a:solidFill>
                  <a:srgbClr val="FFFF99"/>
                </a:solidFill>
              </a:rPr>
              <a:t>ABREVIATURAS DE USO EN LA INSTITUCIÓN</a:t>
            </a:r>
          </a:p>
        </p:txBody>
      </p:sp>
      <p:sp>
        <p:nvSpPr>
          <p:cNvPr id="95238" name="Text Box 6"/>
          <p:cNvSpPr txBox="1">
            <a:spLocks noChangeArrowheads="1"/>
          </p:cNvSpPr>
          <p:nvPr/>
        </p:nvSpPr>
        <p:spPr bwMode="auto">
          <a:xfrm>
            <a:off x="0" y="3155950"/>
            <a:ext cx="9144000" cy="2289175"/>
          </a:xfrm>
          <a:prstGeom prst="rect">
            <a:avLst/>
          </a:prstGeom>
          <a:noFill/>
          <a:ln w="9525">
            <a:noFill/>
            <a:miter lim="800000"/>
            <a:headEnd/>
            <a:tailEnd/>
          </a:ln>
        </p:spPr>
        <p:txBody>
          <a:bodyPr>
            <a:spAutoFit/>
          </a:bodyPr>
          <a:lstStyle/>
          <a:p>
            <a:pPr algn="ctr"/>
            <a:r>
              <a:rPr lang="en-GB" b="1"/>
              <a:t>Area  Armamentos</a:t>
            </a:r>
          </a:p>
          <a:p>
            <a:r>
              <a:rPr lang="en-GB" b="1">
                <a:solidFill>
                  <a:srgbClr val="FFFF99"/>
                </a:solidFill>
              </a:rPr>
              <a:t>Artillería						(Art.)</a:t>
            </a:r>
          </a:p>
          <a:p>
            <a:r>
              <a:rPr lang="en-GB" b="1">
                <a:solidFill>
                  <a:srgbClr val="FFFF99"/>
                </a:solidFill>
              </a:rPr>
              <a:t>Maniobra						(Mn. )</a:t>
            </a:r>
          </a:p>
          <a:p>
            <a:r>
              <a:rPr lang="en-GB" b="1">
                <a:solidFill>
                  <a:srgbClr val="FFFF99"/>
                </a:solidFill>
              </a:rPr>
              <a:t>Mecánico Artillero					(Mc.Art.)</a:t>
            </a:r>
            <a:endParaRPr lang="es-ES" b="1">
              <a:solidFill>
                <a:srgbClr val="FFFF99"/>
              </a:solidFill>
            </a:endParaRPr>
          </a:p>
          <a:p>
            <a:r>
              <a:rPr lang="es-ES" b="1">
                <a:solidFill>
                  <a:srgbClr val="FFFF99"/>
                </a:solidFill>
              </a:rPr>
              <a:t>Mecánico Electrónico Control de Fuego			(Mc.Eln.C.F.)</a:t>
            </a:r>
          </a:p>
          <a:p>
            <a:r>
              <a:rPr lang="es-ES" b="1">
                <a:solidFill>
                  <a:srgbClr val="FFFF99"/>
                </a:solidFill>
              </a:rPr>
              <a:t>Mecánico Electrónico Control de Fuego A/S		(Mc.Eln.C.F.A/S.)</a:t>
            </a:r>
          </a:p>
          <a:p>
            <a:r>
              <a:rPr lang="es-ES" b="1">
                <a:solidFill>
                  <a:srgbClr val="FFFF99"/>
                </a:solidFill>
              </a:rPr>
              <a:t>Mecánico Electrónico Sonar				(Mc.Eln.S.)</a:t>
            </a:r>
          </a:p>
          <a:p>
            <a:r>
              <a:rPr lang="es-ES" b="1">
                <a:solidFill>
                  <a:srgbClr val="FFFF99"/>
                </a:solidFill>
              </a:rPr>
              <a:t>Torpedista Operador Sonar				(Tp.Os.)</a:t>
            </a:r>
          </a:p>
        </p:txBody>
      </p:sp>
      <p:sp>
        <p:nvSpPr>
          <p:cNvPr id="95239" name="Text Box 7"/>
          <p:cNvSpPr txBox="1">
            <a:spLocks noChangeArrowheads="1"/>
          </p:cNvSpPr>
          <p:nvPr/>
        </p:nvSpPr>
        <p:spPr bwMode="auto">
          <a:xfrm>
            <a:off x="68263" y="5829300"/>
            <a:ext cx="8896350" cy="641350"/>
          </a:xfrm>
          <a:prstGeom prst="rect">
            <a:avLst/>
          </a:prstGeom>
          <a:noFill/>
          <a:ln w="9525">
            <a:noFill/>
            <a:miter lim="800000"/>
            <a:headEnd/>
            <a:tailEnd/>
          </a:ln>
        </p:spPr>
        <p:txBody>
          <a:bodyPr>
            <a:spAutoFit/>
          </a:bodyPr>
          <a:lstStyle/>
          <a:p>
            <a:pPr algn="ctr"/>
            <a:r>
              <a:rPr lang="en-GB" b="1"/>
              <a:t>Area Buceo Táctico</a:t>
            </a:r>
          </a:p>
          <a:p>
            <a:r>
              <a:rPr lang="en-GB" b="1">
                <a:solidFill>
                  <a:srgbClr val="FFFF99"/>
                </a:solidFill>
              </a:rPr>
              <a:t>Buceo Táctico						(BT. )</a:t>
            </a:r>
            <a:endParaRPr lang="es-ES" b="1">
              <a:solidFill>
                <a:srgbClr val="FFFF99"/>
              </a:solidFill>
            </a:endParaRPr>
          </a:p>
        </p:txBody>
      </p:sp>
      <p:sp>
        <p:nvSpPr>
          <p:cNvPr id="8" name="7 Marcador de número de diapositiva"/>
          <p:cNvSpPr>
            <a:spLocks noGrp="1"/>
          </p:cNvSpPr>
          <p:nvPr>
            <p:ph type="sldNum" sz="quarter" idx="12"/>
          </p:nvPr>
        </p:nvSpPr>
        <p:spPr/>
        <p:txBody>
          <a:bodyPr/>
          <a:lstStyle/>
          <a:p>
            <a:pPr>
              <a:defRPr/>
            </a:pPr>
            <a:fld id="{D511F05C-91E4-48B0-ACFE-963B8163DA2E}" type="slidenum">
              <a:rPr lang="es-ES"/>
              <a:pPr>
                <a:defRPr/>
              </a:pPr>
              <a:t>10</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5236"/>
                                        </p:tgtEl>
                                        <p:attrNameLst>
                                          <p:attrName>style.visibility</p:attrName>
                                        </p:attrNameLst>
                                      </p:cBhvr>
                                      <p:to>
                                        <p:strVal val="visible"/>
                                      </p:to>
                                    </p:set>
                                    <p:animEffect transition="in" filter="blinds(horizontal)">
                                      <p:cBhvr>
                                        <p:cTn id="7" dur="500"/>
                                        <p:tgtEl>
                                          <p:spTgt spid="9523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5238"/>
                                        </p:tgtEl>
                                        <p:attrNameLst>
                                          <p:attrName>style.visibility</p:attrName>
                                        </p:attrNameLst>
                                      </p:cBhvr>
                                      <p:to>
                                        <p:strVal val="visible"/>
                                      </p:to>
                                    </p:set>
                                    <p:animEffect transition="in" filter="blinds(horizontal)">
                                      <p:cBhvr>
                                        <p:cTn id="10" dur="500"/>
                                        <p:tgtEl>
                                          <p:spTgt spid="9523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95239"/>
                                        </p:tgtEl>
                                        <p:attrNameLst>
                                          <p:attrName>style.visibility</p:attrName>
                                        </p:attrNameLst>
                                      </p:cBhvr>
                                      <p:to>
                                        <p:strVal val="visible"/>
                                      </p:to>
                                    </p:set>
                                    <p:animEffect transition="in" filter="blinds(horizontal)">
                                      <p:cBhvr>
                                        <p:cTn id="13" dur="500"/>
                                        <p:tgtEl>
                                          <p:spTgt spid="95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6" grpId="0"/>
      <p:bldP spid="95238" grpId="0"/>
      <p:bldP spid="9523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6265" name="Text Box 9"/>
          <p:cNvSpPr txBox="1">
            <a:spLocks noChangeArrowheads="1"/>
          </p:cNvSpPr>
          <p:nvPr/>
        </p:nvSpPr>
        <p:spPr bwMode="auto">
          <a:xfrm>
            <a:off x="0" y="836613"/>
            <a:ext cx="9144000" cy="2838450"/>
          </a:xfrm>
          <a:prstGeom prst="rect">
            <a:avLst/>
          </a:prstGeom>
          <a:noFill/>
          <a:ln w="9525">
            <a:noFill/>
            <a:miter lim="800000"/>
            <a:headEnd/>
            <a:tailEnd/>
          </a:ln>
        </p:spPr>
        <p:txBody>
          <a:bodyPr>
            <a:spAutoFit/>
          </a:bodyPr>
          <a:lstStyle/>
          <a:p>
            <a:pPr algn="ctr"/>
            <a:r>
              <a:rPr lang="en-GB" b="1"/>
              <a:t>Area Operaciones</a:t>
            </a:r>
          </a:p>
          <a:p>
            <a:endParaRPr lang="en-GB" b="1">
              <a:solidFill>
                <a:schemeClr val="bg1"/>
              </a:solidFill>
            </a:endParaRPr>
          </a:p>
          <a:p>
            <a:r>
              <a:rPr lang="es-ES" b="1">
                <a:solidFill>
                  <a:srgbClr val="FFFF99"/>
                </a:solidFill>
              </a:rPr>
              <a:t>Mecánico Electrónico en Navegación			(Mc.Eln.Nv.)</a:t>
            </a:r>
          </a:p>
          <a:p>
            <a:r>
              <a:rPr lang="es-ES" b="1">
                <a:solidFill>
                  <a:srgbClr val="FFFF99"/>
                </a:solidFill>
              </a:rPr>
              <a:t>Mecánico Electrónico en Radares			(Mc.Eln.Rd.)</a:t>
            </a:r>
          </a:p>
          <a:p>
            <a:r>
              <a:rPr lang="es-ES" b="1">
                <a:solidFill>
                  <a:srgbClr val="FFFF99"/>
                </a:solidFill>
              </a:rPr>
              <a:t>Mecánico Electrónico en Guerra Electrónica		(Mc.Eln.G.E.)</a:t>
            </a:r>
          </a:p>
          <a:p>
            <a:r>
              <a:rPr lang="es-ES" b="1">
                <a:solidFill>
                  <a:srgbClr val="FFFF99"/>
                </a:solidFill>
              </a:rPr>
              <a:t>Meteorología						(Met. )</a:t>
            </a:r>
          </a:p>
          <a:p>
            <a:r>
              <a:rPr lang="es-ES" b="1">
                <a:solidFill>
                  <a:srgbClr val="FFFF99"/>
                </a:solidFill>
              </a:rPr>
              <a:t>Navegación						(Nv. )</a:t>
            </a:r>
          </a:p>
          <a:p>
            <a:r>
              <a:rPr lang="es-ES" b="1">
                <a:solidFill>
                  <a:srgbClr val="FFFF99"/>
                </a:solidFill>
              </a:rPr>
              <a:t>Radarísta C.I.C.						(Rd.CIC. )</a:t>
            </a:r>
          </a:p>
          <a:p>
            <a:r>
              <a:rPr lang="es-ES" b="1">
                <a:solidFill>
                  <a:srgbClr val="FFFF99"/>
                </a:solidFill>
              </a:rPr>
              <a:t>Radioperador						(Rt. )</a:t>
            </a:r>
          </a:p>
          <a:p>
            <a:r>
              <a:rPr lang="es-ES" b="1">
                <a:solidFill>
                  <a:srgbClr val="FFFF99"/>
                </a:solidFill>
              </a:rPr>
              <a:t>Señalero						(Sñ. )</a:t>
            </a:r>
          </a:p>
        </p:txBody>
      </p:sp>
      <p:sp>
        <p:nvSpPr>
          <p:cNvPr id="23555" name="Rectangle 10"/>
          <p:cNvSpPr>
            <a:spLocks noChangeArrowheads="1"/>
          </p:cNvSpPr>
          <p:nvPr/>
        </p:nvSpPr>
        <p:spPr bwMode="auto">
          <a:xfrm>
            <a:off x="827088" y="260350"/>
            <a:ext cx="7772400" cy="455613"/>
          </a:xfrm>
          <a:prstGeom prst="rect">
            <a:avLst/>
          </a:prstGeom>
          <a:noFill/>
          <a:ln w="9525">
            <a:noFill/>
            <a:miter lim="800000"/>
            <a:headEnd/>
            <a:tailEnd/>
          </a:ln>
        </p:spPr>
        <p:txBody>
          <a:bodyPr anchor="ctr"/>
          <a:lstStyle/>
          <a:p>
            <a:r>
              <a:rPr lang="es-ES_tradnl" sz="2400">
                <a:solidFill>
                  <a:srgbClr val="FFFF99"/>
                </a:solidFill>
              </a:rPr>
              <a:t>ABREVIATURAS DE USO EN LA INSTITUCIÓN</a:t>
            </a:r>
          </a:p>
        </p:txBody>
      </p:sp>
      <p:sp>
        <p:nvSpPr>
          <p:cNvPr id="96267" name="Text Box 11"/>
          <p:cNvSpPr txBox="1">
            <a:spLocks noChangeArrowheads="1"/>
          </p:cNvSpPr>
          <p:nvPr/>
        </p:nvSpPr>
        <p:spPr bwMode="auto">
          <a:xfrm>
            <a:off x="0" y="3789363"/>
            <a:ext cx="9144000" cy="2868612"/>
          </a:xfrm>
          <a:prstGeom prst="rect">
            <a:avLst/>
          </a:prstGeom>
          <a:noFill/>
          <a:ln w="9525">
            <a:noFill/>
            <a:miter lim="800000"/>
            <a:headEnd/>
            <a:tailEnd/>
          </a:ln>
        </p:spPr>
        <p:txBody>
          <a:bodyPr>
            <a:spAutoFit/>
          </a:bodyPr>
          <a:lstStyle/>
          <a:p>
            <a:pPr algn="ctr"/>
            <a:r>
              <a:rPr lang="en-GB" sz="2000" b="1"/>
              <a:t>Area Ingeniería</a:t>
            </a:r>
          </a:p>
          <a:p>
            <a:r>
              <a:rPr lang="en-GB" b="1">
                <a:solidFill>
                  <a:srgbClr val="FFFF99"/>
                </a:solidFill>
              </a:rPr>
              <a:t>      </a:t>
            </a:r>
          </a:p>
          <a:p>
            <a:r>
              <a:rPr lang="en-GB" b="1">
                <a:solidFill>
                  <a:srgbClr val="FFFF99"/>
                </a:solidFill>
              </a:rPr>
              <a:t>Buceo Salvataje					(BS. )</a:t>
            </a:r>
          </a:p>
          <a:p>
            <a:r>
              <a:rPr lang="en-GB" b="1">
                <a:solidFill>
                  <a:srgbClr val="FFFF99"/>
                </a:solidFill>
              </a:rPr>
              <a:t>Carpintería						(Cp. )</a:t>
            </a:r>
          </a:p>
          <a:p>
            <a:r>
              <a:rPr lang="en-GB" b="1">
                <a:solidFill>
                  <a:srgbClr val="FFFF99"/>
                </a:solidFill>
              </a:rPr>
              <a:t>Electricista Básico					(El. )	</a:t>
            </a:r>
          </a:p>
          <a:p>
            <a:r>
              <a:rPr lang="en-GB" b="1">
                <a:solidFill>
                  <a:srgbClr val="FFFF99"/>
                </a:solidFill>
              </a:rPr>
              <a:t>Máquinas						(Mq. )</a:t>
            </a:r>
          </a:p>
          <a:p>
            <a:r>
              <a:rPr lang="en-GB" b="1">
                <a:solidFill>
                  <a:srgbClr val="FFFF99"/>
                </a:solidFill>
              </a:rPr>
              <a:t>Mecánico Máquinas					(Mc.Mq. )	</a:t>
            </a:r>
          </a:p>
          <a:p>
            <a:r>
              <a:rPr lang="en-GB" b="1">
                <a:solidFill>
                  <a:srgbClr val="FFFF99"/>
                </a:solidFill>
              </a:rPr>
              <a:t>Mecánico Calderas					(Mc.Cl. )</a:t>
            </a:r>
          </a:p>
          <a:p>
            <a:r>
              <a:rPr lang="en-GB" b="1">
                <a:solidFill>
                  <a:srgbClr val="FFFF99"/>
                </a:solidFill>
              </a:rPr>
              <a:t>Mecánico Electricista					(Mc.El. )</a:t>
            </a:r>
          </a:p>
          <a:p>
            <a:r>
              <a:rPr lang="en-GB" b="1">
                <a:solidFill>
                  <a:srgbClr val="FFFF99"/>
                </a:solidFill>
              </a:rPr>
              <a:t>Soldador						(Sd. )</a:t>
            </a:r>
            <a:endParaRPr lang="es-ES" b="1">
              <a:solidFill>
                <a:srgbClr val="FFFF99"/>
              </a:solidFill>
            </a:endParaRPr>
          </a:p>
        </p:txBody>
      </p:sp>
      <p:sp>
        <p:nvSpPr>
          <p:cNvPr id="7" name="6 Marcador de número de diapositiva"/>
          <p:cNvSpPr>
            <a:spLocks noGrp="1"/>
          </p:cNvSpPr>
          <p:nvPr>
            <p:ph type="sldNum" sz="quarter" idx="12"/>
          </p:nvPr>
        </p:nvSpPr>
        <p:spPr/>
        <p:txBody>
          <a:bodyPr/>
          <a:lstStyle/>
          <a:p>
            <a:pPr>
              <a:defRPr/>
            </a:pPr>
            <a:fld id="{931FDECC-6C91-4AE0-9D38-EFDB64E8F693}" type="slidenum">
              <a:rPr lang="es-ES"/>
              <a:pPr>
                <a:defRPr/>
              </a:pPr>
              <a:t>11</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6265"/>
                                        </p:tgtEl>
                                        <p:attrNameLst>
                                          <p:attrName>style.visibility</p:attrName>
                                        </p:attrNameLst>
                                      </p:cBhvr>
                                      <p:to>
                                        <p:strVal val="visible"/>
                                      </p:to>
                                    </p:set>
                                    <p:animEffect transition="in" filter="blinds(horizontal)">
                                      <p:cBhvr>
                                        <p:cTn id="7" dur="500"/>
                                        <p:tgtEl>
                                          <p:spTgt spid="9626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6267"/>
                                        </p:tgtEl>
                                        <p:attrNameLst>
                                          <p:attrName>style.visibility</p:attrName>
                                        </p:attrNameLst>
                                      </p:cBhvr>
                                      <p:to>
                                        <p:strVal val="visible"/>
                                      </p:to>
                                    </p:set>
                                    <p:animEffect transition="in" filter="blinds(horizontal)">
                                      <p:cBhvr>
                                        <p:cTn id="10" dur="500"/>
                                        <p:tgtEl>
                                          <p:spTgt spid="96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65" grpId="0"/>
      <p:bldP spid="96267"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1380" name="Text Box 4"/>
          <p:cNvSpPr txBox="1">
            <a:spLocks noChangeArrowheads="1"/>
          </p:cNvSpPr>
          <p:nvPr/>
        </p:nvSpPr>
        <p:spPr bwMode="auto">
          <a:xfrm>
            <a:off x="250825" y="260350"/>
            <a:ext cx="8604250" cy="6408738"/>
          </a:xfrm>
          <a:prstGeom prst="rect">
            <a:avLst/>
          </a:prstGeom>
          <a:noFill/>
          <a:ln w="9525">
            <a:noFill/>
            <a:miter lim="800000"/>
            <a:headEnd/>
            <a:tailEnd/>
          </a:ln>
        </p:spPr>
        <p:txBody>
          <a:bodyPr>
            <a:spAutoFit/>
          </a:bodyPr>
          <a:lstStyle/>
          <a:p>
            <a:pPr algn="ctr"/>
            <a:r>
              <a:rPr lang="es-ES" b="1"/>
              <a:t>Area Abastecimientos General, Cámara y Auxiliares</a:t>
            </a:r>
          </a:p>
          <a:p>
            <a:endParaRPr lang="es-ES" b="1">
              <a:solidFill>
                <a:srgbClr val="FFFF99"/>
              </a:solidFill>
            </a:endParaRPr>
          </a:p>
          <a:p>
            <a:r>
              <a:rPr lang="es-ES" b="1">
                <a:solidFill>
                  <a:srgbClr val="FFFF99"/>
                </a:solidFill>
              </a:rPr>
              <a:t>Abastecimiento						(Ab.)</a:t>
            </a:r>
          </a:p>
          <a:p>
            <a:r>
              <a:rPr lang="es-ES" b="1">
                <a:solidFill>
                  <a:srgbClr val="FFFF99"/>
                </a:solidFill>
              </a:rPr>
              <a:t>Escribiente						(Ec.)</a:t>
            </a:r>
          </a:p>
          <a:p>
            <a:r>
              <a:rPr lang="es-ES" b="1">
                <a:solidFill>
                  <a:srgbClr val="FFFF99"/>
                </a:solidFill>
              </a:rPr>
              <a:t>Cocinero						(C.)</a:t>
            </a:r>
          </a:p>
          <a:p>
            <a:r>
              <a:rPr lang="es-ES" b="1">
                <a:solidFill>
                  <a:srgbClr val="FFFF99"/>
                </a:solidFill>
              </a:rPr>
              <a:t>Mayordomo						(M.)</a:t>
            </a:r>
          </a:p>
          <a:p>
            <a:r>
              <a:rPr lang="es-ES" b="1">
                <a:solidFill>
                  <a:srgbClr val="FFFF99"/>
                </a:solidFill>
              </a:rPr>
              <a:t>Panadero						(P.)</a:t>
            </a:r>
          </a:p>
          <a:p>
            <a:r>
              <a:rPr lang="es-ES" b="1">
                <a:solidFill>
                  <a:srgbClr val="FFFF99"/>
                </a:solidFill>
              </a:rPr>
              <a:t>Lavandero						(Lv.)</a:t>
            </a:r>
          </a:p>
          <a:p>
            <a:r>
              <a:rPr lang="es-ES" b="1">
                <a:solidFill>
                  <a:srgbClr val="FFFF99"/>
                </a:solidFill>
              </a:rPr>
              <a:t>Peluquero						(Pl.)</a:t>
            </a:r>
          </a:p>
          <a:p>
            <a:r>
              <a:rPr lang="es-ES" b="1">
                <a:solidFill>
                  <a:srgbClr val="FFFF99"/>
                </a:solidFill>
              </a:rPr>
              <a:t>Sastre							(St.)</a:t>
            </a:r>
          </a:p>
          <a:p>
            <a:r>
              <a:rPr lang="es-ES" b="1">
                <a:solidFill>
                  <a:srgbClr val="FFFF99"/>
                </a:solidFill>
              </a:rPr>
              <a:t>Zapatero						(Zp.)</a:t>
            </a:r>
            <a:endParaRPr lang="en-GB" b="1">
              <a:solidFill>
                <a:srgbClr val="FFFF99"/>
              </a:solidFill>
            </a:endParaRPr>
          </a:p>
          <a:p>
            <a:pPr algn="ctr"/>
            <a:r>
              <a:rPr lang="en-GB" b="1"/>
              <a:t>Area Sanidad</a:t>
            </a:r>
          </a:p>
          <a:p>
            <a:endParaRPr lang="en-GB" b="1"/>
          </a:p>
          <a:p>
            <a:r>
              <a:rPr lang="en-GB" b="1">
                <a:solidFill>
                  <a:srgbClr val="FFFF99"/>
                </a:solidFill>
              </a:rPr>
              <a:t>Enfermero						(Enf. )</a:t>
            </a:r>
            <a:endParaRPr lang="es-ES" b="1">
              <a:solidFill>
                <a:srgbClr val="FFFF99"/>
              </a:solidFill>
            </a:endParaRPr>
          </a:p>
          <a:p>
            <a:r>
              <a:rPr lang="es-ES" b="1">
                <a:solidFill>
                  <a:srgbClr val="FFFF99"/>
                </a:solidFill>
              </a:rPr>
              <a:t>Enfermero Técnico Aeroespacial			(Enf.T.AE.Av.)</a:t>
            </a:r>
          </a:p>
          <a:p>
            <a:r>
              <a:rPr lang="es-ES" b="1">
                <a:solidFill>
                  <a:srgbClr val="FFFF99"/>
                </a:solidFill>
              </a:rPr>
              <a:t>Enfermero Técnico Sumersión				(Enf.T.S. )</a:t>
            </a:r>
          </a:p>
          <a:p>
            <a:r>
              <a:rPr lang="es-ES" b="1">
                <a:solidFill>
                  <a:srgbClr val="FFFF99"/>
                </a:solidFill>
              </a:rPr>
              <a:t>Enfermero Técnico Apoyo Clínico			(Enf.TAP.)</a:t>
            </a:r>
          </a:p>
          <a:p>
            <a:r>
              <a:rPr lang="es-ES" b="1">
                <a:solidFill>
                  <a:srgbClr val="FFFF99"/>
                </a:solidFill>
              </a:rPr>
              <a:t>Enfermero Técnico Apoyo Clínico Pabellón		(Enf.TAC.Pb.)</a:t>
            </a:r>
          </a:p>
          <a:p>
            <a:r>
              <a:rPr lang="es-ES" b="1">
                <a:solidFill>
                  <a:srgbClr val="FFFF99"/>
                </a:solidFill>
              </a:rPr>
              <a:t>Enfermero Técnico Apoyo Clínico Anestesia		(Enf.TAC.An.)</a:t>
            </a:r>
          </a:p>
          <a:p>
            <a:r>
              <a:rPr lang="es-ES" b="1">
                <a:solidFill>
                  <a:srgbClr val="FFFF99"/>
                </a:solidFill>
              </a:rPr>
              <a:t>Enfermero Técnico Apoyo Clínico Banco de Sangre	(Enf.TAC.B.S.)</a:t>
            </a:r>
          </a:p>
          <a:p>
            <a:r>
              <a:rPr lang="es-ES" b="1">
                <a:solidFill>
                  <a:srgbClr val="FFFF99"/>
                </a:solidFill>
              </a:rPr>
              <a:t>Enfermero Técnico Apoyo Clínico Laboratorio		(Enf.TAC.Lb. )</a:t>
            </a:r>
          </a:p>
          <a:p>
            <a:r>
              <a:rPr lang="es-ES" b="1">
                <a:solidFill>
                  <a:srgbClr val="FFFF99"/>
                </a:solidFill>
              </a:rPr>
              <a:t>Enfermero Técnico Apoyo Clínico Rayos “X”		(Enf.TAC.Rx. )</a:t>
            </a:r>
          </a:p>
          <a:p>
            <a:r>
              <a:rPr lang="es-ES" b="1">
                <a:solidFill>
                  <a:srgbClr val="FFFF99"/>
                </a:solidFill>
              </a:rPr>
              <a:t>Enfermero Técnico Apoyo Clínico Medicina Preventiva	(Enf.TAC.M.P.)</a:t>
            </a:r>
          </a:p>
        </p:txBody>
      </p:sp>
      <p:sp>
        <p:nvSpPr>
          <p:cNvPr id="5" name="4 Marcador de número de diapositiva"/>
          <p:cNvSpPr>
            <a:spLocks noGrp="1"/>
          </p:cNvSpPr>
          <p:nvPr>
            <p:ph type="sldNum" sz="quarter" idx="12"/>
          </p:nvPr>
        </p:nvSpPr>
        <p:spPr/>
        <p:txBody>
          <a:bodyPr/>
          <a:lstStyle/>
          <a:p>
            <a:pPr>
              <a:defRPr/>
            </a:pPr>
            <a:fld id="{16F9D6A7-B505-4B1E-9BE0-7F679FB1DFF8}" type="slidenum">
              <a:rPr lang="es-ES"/>
              <a:pPr>
                <a:defRPr/>
              </a:pPr>
              <a:t>12</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1380"/>
                                        </p:tgtEl>
                                        <p:attrNameLst>
                                          <p:attrName>style.visibility</p:attrName>
                                        </p:attrNameLst>
                                      </p:cBhvr>
                                      <p:to>
                                        <p:strVal val="visible"/>
                                      </p:to>
                                    </p:set>
                                    <p:animEffect transition="in" filter="blinds(horizontal)">
                                      <p:cBhvr>
                                        <p:cTn id="7" dur="500"/>
                                        <p:tgtEl>
                                          <p:spTgt spid="1013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04" name="Text Box 4"/>
          <p:cNvSpPr txBox="1">
            <a:spLocks noChangeArrowheads="1"/>
          </p:cNvSpPr>
          <p:nvPr/>
        </p:nvSpPr>
        <p:spPr bwMode="auto">
          <a:xfrm>
            <a:off x="827088" y="549275"/>
            <a:ext cx="7777162" cy="4800600"/>
          </a:xfrm>
          <a:prstGeom prst="rect">
            <a:avLst/>
          </a:prstGeom>
          <a:noFill/>
          <a:ln w="9525">
            <a:noFill/>
            <a:miter lim="800000"/>
            <a:headEnd/>
            <a:tailEnd/>
          </a:ln>
        </p:spPr>
        <p:txBody>
          <a:bodyPr>
            <a:spAutoFit/>
          </a:bodyPr>
          <a:lstStyle/>
          <a:p>
            <a:pPr algn="ctr"/>
            <a:r>
              <a:rPr lang="es-ES" b="1"/>
              <a:t>Áreas Infantería de Marina, Litoral y personal de los Servicios</a:t>
            </a:r>
          </a:p>
          <a:p>
            <a:endParaRPr lang="es-ES" b="1"/>
          </a:p>
          <a:p>
            <a:r>
              <a:rPr lang="es-ES" b="1">
                <a:solidFill>
                  <a:srgbClr val="FFFF99"/>
                </a:solidFill>
              </a:rPr>
              <a:t>Al personal comprendido en estas áreas, a continuación del grado y escalafón se le mencionará la respectivas especialidad y subespecialidad cuando corresponda.</a:t>
            </a:r>
          </a:p>
          <a:p>
            <a:endParaRPr lang="es-ES" b="1">
              <a:solidFill>
                <a:srgbClr val="FFFF99"/>
              </a:solidFill>
            </a:endParaRPr>
          </a:p>
          <a:p>
            <a:r>
              <a:rPr lang="es-ES" b="1">
                <a:solidFill>
                  <a:srgbClr val="FFFF99"/>
                </a:solidFill>
              </a:rPr>
              <a:t>Ej.:	S2° LT Mc.Mq.</a:t>
            </a:r>
            <a:endParaRPr lang="en-GB" b="1">
              <a:solidFill>
                <a:srgbClr val="FFFF99"/>
              </a:solidFill>
            </a:endParaRPr>
          </a:p>
          <a:p>
            <a:endParaRPr lang="en-GB" b="1">
              <a:solidFill>
                <a:srgbClr val="FFFF99"/>
              </a:solidFill>
            </a:endParaRPr>
          </a:p>
          <a:p>
            <a:pPr algn="ctr"/>
            <a:r>
              <a:rPr lang="en-GB" b="1"/>
              <a:t>Area Especialidad Complementada</a:t>
            </a:r>
            <a:endParaRPr lang="es-ES" b="1"/>
          </a:p>
          <a:p>
            <a:endParaRPr lang="es-ES" b="1"/>
          </a:p>
          <a:p>
            <a:r>
              <a:rPr lang="es-ES" b="1">
                <a:solidFill>
                  <a:srgbClr val="FFFF99"/>
                </a:solidFill>
              </a:rPr>
              <a:t>El personal especialista en Aviación Naval y Submarinos en las áreas de Armamentos, Operaciones, Ingeniería, Sanidad y Abastecimiento, a continuación de la respectiva especialidad se mencionará la abreviatura Av. o Sm, según corresponda.</a:t>
            </a:r>
          </a:p>
          <a:p>
            <a:endParaRPr lang="es-ES" b="1">
              <a:solidFill>
                <a:srgbClr val="FFFF99"/>
              </a:solidFill>
            </a:endParaRPr>
          </a:p>
          <a:p>
            <a:r>
              <a:rPr lang="es-ES" b="1">
                <a:solidFill>
                  <a:srgbClr val="FFFF99"/>
                </a:solidFill>
              </a:rPr>
              <a:t>Ej.:	C1° COM. AV.</a:t>
            </a:r>
          </a:p>
          <a:p>
            <a:r>
              <a:rPr lang="es-ES" b="1">
                <a:solidFill>
                  <a:srgbClr val="FFFF99"/>
                </a:solidFill>
              </a:rPr>
              <a:t>	</a:t>
            </a:r>
          </a:p>
        </p:txBody>
      </p:sp>
      <p:sp>
        <p:nvSpPr>
          <p:cNvPr id="5" name="4 Marcador de número de diapositiva"/>
          <p:cNvSpPr>
            <a:spLocks noGrp="1"/>
          </p:cNvSpPr>
          <p:nvPr>
            <p:ph type="sldNum" sz="quarter" idx="12"/>
          </p:nvPr>
        </p:nvSpPr>
        <p:spPr/>
        <p:txBody>
          <a:bodyPr/>
          <a:lstStyle/>
          <a:p>
            <a:pPr>
              <a:defRPr/>
            </a:pPr>
            <a:fld id="{FCDF9E07-764B-46B2-AC87-317ECC212BB8}" type="slidenum">
              <a:rPr lang="es-ES"/>
              <a:pPr>
                <a:defRPr/>
              </a:pPr>
              <a:t>13</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04"/>
                                        </p:tgtEl>
                                        <p:attrNameLst>
                                          <p:attrName>style.visibility</p:attrName>
                                        </p:attrNameLst>
                                      </p:cBhvr>
                                      <p:to>
                                        <p:strVal val="visible"/>
                                      </p:to>
                                    </p:set>
                                    <p:animEffect transition="in" filter="blinds(horizontal)">
                                      <p:cBhvr>
                                        <p:cTn id="7" dur="500"/>
                                        <p:tgtEl>
                                          <p:spTgt spid="102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Picture 4" descr="abastecimiento"/>
          <p:cNvPicPr>
            <a:picLocks noChangeAspect="1" noChangeArrowheads="1"/>
          </p:cNvPicPr>
          <p:nvPr/>
        </p:nvPicPr>
        <p:blipFill>
          <a:blip r:embed="rId2"/>
          <a:srcRect/>
          <a:stretch>
            <a:fillRect/>
          </a:stretch>
        </p:blipFill>
        <p:spPr bwMode="auto">
          <a:xfrm>
            <a:off x="454025" y="44450"/>
            <a:ext cx="1042988" cy="1265238"/>
          </a:xfrm>
          <a:prstGeom prst="rect">
            <a:avLst/>
          </a:prstGeom>
          <a:noFill/>
          <a:ln w="9525">
            <a:noFill/>
            <a:miter lim="800000"/>
            <a:headEnd/>
            <a:tailEnd/>
          </a:ln>
        </p:spPr>
      </p:pic>
      <p:pic>
        <p:nvPicPr>
          <p:cNvPr id="26627" name="Picture 5" descr="artillero"/>
          <p:cNvPicPr>
            <a:picLocks noChangeAspect="1" noChangeArrowheads="1"/>
          </p:cNvPicPr>
          <p:nvPr/>
        </p:nvPicPr>
        <p:blipFill>
          <a:blip r:embed="rId3"/>
          <a:srcRect/>
          <a:stretch>
            <a:fillRect/>
          </a:stretch>
        </p:blipFill>
        <p:spPr bwMode="auto">
          <a:xfrm>
            <a:off x="1965325" y="44450"/>
            <a:ext cx="1042988" cy="1265238"/>
          </a:xfrm>
          <a:prstGeom prst="rect">
            <a:avLst/>
          </a:prstGeom>
          <a:noFill/>
          <a:ln w="9525">
            <a:noFill/>
            <a:miter lim="800000"/>
            <a:headEnd/>
            <a:tailEnd/>
          </a:ln>
        </p:spPr>
      </p:pic>
      <p:pic>
        <p:nvPicPr>
          <p:cNvPr id="26628" name="Picture 6" descr="aviacion"/>
          <p:cNvPicPr>
            <a:picLocks noChangeAspect="1" noChangeArrowheads="1"/>
          </p:cNvPicPr>
          <p:nvPr/>
        </p:nvPicPr>
        <p:blipFill>
          <a:blip r:embed="rId4"/>
          <a:srcRect/>
          <a:stretch>
            <a:fillRect/>
          </a:stretch>
        </p:blipFill>
        <p:spPr bwMode="auto">
          <a:xfrm>
            <a:off x="3333750" y="44450"/>
            <a:ext cx="1042988" cy="1265238"/>
          </a:xfrm>
          <a:prstGeom prst="rect">
            <a:avLst/>
          </a:prstGeom>
          <a:noFill/>
          <a:ln w="9525">
            <a:noFill/>
            <a:miter lim="800000"/>
            <a:headEnd/>
            <a:tailEnd/>
          </a:ln>
        </p:spPr>
      </p:pic>
      <p:pic>
        <p:nvPicPr>
          <p:cNvPr id="26629" name="Picture 7" descr="buzo_salvataje"/>
          <p:cNvPicPr>
            <a:picLocks noChangeAspect="1" noChangeArrowheads="1"/>
          </p:cNvPicPr>
          <p:nvPr/>
        </p:nvPicPr>
        <p:blipFill>
          <a:blip r:embed="rId5"/>
          <a:srcRect/>
          <a:stretch>
            <a:fillRect/>
          </a:stretch>
        </p:blipFill>
        <p:spPr bwMode="auto">
          <a:xfrm>
            <a:off x="4702175" y="44450"/>
            <a:ext cx="1042988" cy="1265238"/>
          </a:xfrm>
          <a:prstGeom prst="rect">
            <a:avLst/>
          </a:prstGeom>
          <a:noFill/>
          <a:ln w="9525">
            <a:noFill/>
            <a:miter lim="800000"/>
            <a:headEnd/>
            <a:tailEnd/>
          </a:ln>
        </p:spPr>
      </p:pic>
      <p:pic>
        <p:nvPicPr>
          <p:cNvPr id="26630" name="Picture 8" descr="buzo_tactico"/>
          <p:cNvPicPr>
            <a:picLocks noChangeAspect="1" noChangeArrowheads="1"/>
          </p:cNvPicPr>
          <p:nvPr/>
        </p:nvPicPr>
        <p:blipFill>
          <a:blip r:embed="rId6"/>
          <a:srcRect/>
          <a:stretch>
            <a:fillRect/>
          </a:stretch>
        </p:blipFill>
        <p:spPr bwMode="auto">
          <a:xfrm>
            <a:off x="454025" y="1684338"/>
            <a:ext cx="1042988" cy="1265237"/>
          </a:xfrm>
          <a:prstGeom prst="rect">
            <a:avLst/>
          </a:prstGeom>
          <a:noFill/>
          <a:ln w="9525">
            <a:noFill/>
            <a:miter lim="800000"/>
            <a:headEnd/>
            <a:tailEnd/>
          </a:ln>
        </p:spPr>
      </p:pic>
      <p:pic>
        <p:nvPicPr>
          <p:cNvPr id="26631" name="Picture 9" descr="carpintero"/>
          <p:cNvPicPr>
            <a:picLocks noChangeAspect="1" noChangeArrowheads="1"/>
          </p:cNvPicPr>
          <p:nvPr/>
        </p:nvPicPr>
        <p:blipFill>
          <a:blip r:embed="rId7"/>
          <a:srcRect/>
          <a:stretch>
            <a:fillRect/>
          </a:stretch>
        </p:blipFill>
        <p:spPr bwMode="auto">
          <a:xfrm>
            <a:off x="1965325" y="1684338"/>
            <a:ext cx="1042988" cy="1265237"/>
          </a:xfrm>
          <a:prstGeom prst="rect">
            <a:avLst/>
          </a:prstGeom>
          <a:noFill/>
          <a:ln w="9525">
            <a:noFill/>
            <a:miter lim="800000"/>
            <a:headEnd/>
            <a:tailEnd/>
          </a:ln>
        </p:spPr>
      </p:pic>
      <p:pic>
        <p:nvPicPr>
          <p:cNvPr id="26632" name="Picture 10" descr="chofer"/>
          <p:cNvPicPr>
            <a:picLocks noChangeAspect="1" noChangeArrowheads="1"/>
          </p:cNvPicPr>
          <p:nvPr/>
        </p:nvPicPr>
        <p:blipFill>
          <a:blip r:embed="rId8"/>
          <a:srcRect/>
          <a:stretch>
            <a:fillRect/>
          </a:stretch>
        </p:blipFill>
        <p:spPr bwMode="auto">
          <a:xfrm>
            <a:off x="3333750" y="1684338"/>
            <a:ext cx="1042988" cy="1265237"/>
          </a:xfrm>
          <a:prstGeom prst="rect">
            <a:avLst/>
          </a:prstGeom>
          <a:noFill/>
          <a:ln w="9525">
            <a:noFill/>
            <a:miter lim="800000"/>
            <a:headEnd/>
            <a:tailEnd/>
          </a:ln>
        </p:spPr>
      </p:pic>
      <p:pic>
        <p:nvPicPr>
          <p:cNvPr id="26633" name="Picture 11" descr="chofer_de_mantencion"/>
          <p:cNvPicPr>
            <a:picLocks noChangeAspect="1" noChangeArrowheads="1"/>
          </p:cNvPicPr>
          <p:nvPr/>
        </p:nvPicPr>
        <p:blipFill>
          <a:blip r:embed="rId9"/>
          <a:srcRect/>
          <a:stretch>
            <a:fillRect/>
          </a:stretch>
        </p:blipFill>
        <p:spPr bwMode="auto">
          <a:xfrm>
            <a:off x="4738688" y="1684338"/>
            <a:ext cx="1042987" cy="1265237"/>
          </a:xfrm>
          <a:prstGeom prst="rect">
            <a:avLst/>
          </a:prstGeom>
          <a:noFill/>
          <a:ln w="9525">
            <a:noFill/>
            <a:miter lim="800000"/>
            <a:headEnd/>
            <a:tailEnd/>
          </a:ln>
        </p:spPr>
      </p:pic>
      <p:pic>
        <p:nvPicPr>
          <p:cNvPr id="26634" name="Picture 12" descr="cine_y_fotografia"/>
          <p:cNvPicPr>
            <a:picLocks noChangeAspect="1" noChangeArrowheads="1"/>
          </p:cNvPicPr>
          <p:nvPr/>
        </p:nvPicPr>
        <p:blipFill>
          <a:blip r:embed="rId10"/>
          <a:srcRect/>
          <a:stretch>
            <a:fillRect/>
          </a:stretch>
        </p:blipFill>
        <p:spPr bwMode="auto">
          <a:xfrm>
            <a:off x="454025" y="3357563"/>
            <a:ext cx="1042988" cy="1265237"/>
          </a:xfrm>
          <a:prstGeom prst="rect">
            <a:avLst/>
          </a:prstGeom>
          <a:noFill/>
          <a:ln w="9525">
            <a:noFill/>
            <a:miter lim="800000"/>
            <a:headEnd/>
            <a:tailEnd/>
          </a:ln>
        </p:spPr>
      </p:pic>
      <p:pic>
        <p:nvPicPr>
          <p:cNvPr id="26635" name="Picture 13" descr="comandos"/>
          <p:cNvPicPr>
            <a:picLocks noChangeAspect="1" noChangeArrowheads="1"/>
          </p:cNvPicPr>
          <p:nvPr/>
        </p:nvPicPr>
        <p:blipFill>
          <a:blip r:embed="rId11"/>
          <a:srcRect/>
          <a:stretch>
            <a:fillRect/>
          </a:stretch>
        </p:blipFill>
        <p:spPr bwMode="auto">
          <a:xfrm>
            <a:off x="1965325" y="3357563"/>
            <a:ext cx="1042988" cy="1265237"/>
          </a:xfrm>
          <a:prstGeom prst="rect">
            <a:avLst/>
          </a:prstGeom>
          <a:noFill/>
          <a:ln w="9525">
            <a:noFill/>
            <a:miter lim="800000"/>
            <a:headEnd/>
            <a:tailEnd/>
          </a:ln>
        </p:spPr>
      </p:pic>
      <p:pic>
        <p:nvPicPr>
          <p:cNvPr id="26636" name="Picture 14" descr="comunicaciones"/>
          <p:cNvPicPr>
            <a:picLocks noChangeAspect="1" noChangeArrowheads="1"/>
          </p:cNvPicPr>
          <p:nvPr/>
        </p:nvPicPr>
        <p:blipFill>
          <a:blip r:embed="rId12"/>
          <a:srcRect/>
          <a:stretch>
            <a:fillRect/>
          </a:stretch>
        </p:blipFill>
        <p:spPr bwMode="auto">
          <a:xfrm>
            <a:off x="3333750" y="3357563"/>
            <a:ext cx="1042988" cy="1265237"/>
          </a:xfrm>
          <a:prstGeom prst="rect">
            <a:avLst/>
          </a:prstGeom>
          <a:noFill/>
          <a:ln w="9525">
            <a:noFill/>
            <a:miter lim="800000"/>
            <a:headEnd/>
            <a:tailEnd/>
          </a:ln>
        </p:spPr>
      </p:pic>
      <p:pic>
        <p:nvPicPr>
          <p:cNvPr id="26637" name="Picture 15" descr="control_de_fuego"/>
          <p:cNvPicPr>
            <a:picLocks noChangeAspect="1" noChangeArrowheads="1"/>
          </p:cNvPicPr>
          <p:nvPr/>
        </p:nvPicPr>
        <p:blipFill>
          <a:blip r:embed="rId13"/>
          <a:srcRect/>
          <a:stretch>
            <a:fillRect/>
          </a:stretch>
        </p:blipFill>
        <p:spPr bwMode="auto">
          <a:xfrm>
            <a:off x="4738688" y="3357563"/>
            <a:ext cx="1042987" cy="1265237"/>
          </a:xfrm>
          <a:prstGeom prst="rect">
            <a:avLst/>
          </a:prstGeom>
          <a:noFill/>
          <a:ln w="9525">
            <a:noFill/>
            <a:miter lim="800000"/>
            <a:headEnd/>
            <a:tailEnd/>
          </a:ln>
        </p:spPr>
      </p:pic>
      <p:pic>
        <p:nvPicPr>
          <p:cNvPr id="26638" name="Picture 16" descr="electricista"/>
          <p:cNvPicPr>
            <a:picLocks noChangeAspect="1" noChangeArrowheads="1"/>
          </p:cNvPicPr>
          <p:nvPr/>
        </p:nvPicPr>
        <p:blipFill>
          <a:blip r:embed="rId14"/>
          <a:srcRect/>
          <a:stretch>
            <a:fillRect/>
          </a:stretch>
        </p:blipFill>
        <p:spPr bwMode="auto">
          <a:xfrm>
            <a:off x="454025" y="5043488"/>
            <a:ext cx="1042988" cy="1265237"/>
          </a:xfrm>
          <a:prstGeom prst="rect">
            <a:avLst/>
          </a:prstGeom>
          <a:noFill/>
          <a:ln w="9525">
            <a:noFill/>
            <a:miter lim="800000"/>
            <a:headEnd/>
            <a:tailEnd/>
          </a:ln>
        </p:spPr>
      </p:pic>
      <p:pic>
        <p:nvPicPr>
          <p:cNvPr id="26639" name="Picture 17" descr="escribiente"/>
          <p:cNvPicPr>
            <a:picLocks noChangeAspect="1" noChangeArrowheads="1"/>
          </p:cNvPicPr>
          <p:nvPr/>
        </p:nvPicPr>
        <p:blipFill>
          <a:blip r:embed="rId15"/>
          <a:srcRect/>
          <a:stretch>
            <a:fillRect/>
          </a:stretch>
        </p:blipFill>
        <p:spPr bwMode="auto">
          <a:xfrm>
            <a:off x="1965325" y="5043488"/>
            <a:ext cx="1042988" cy="1265237"/>
          </a:xfrm>
          <a:prstGeom prst="rect">
            <a:avLst/>
          </a:prstGeom>
          <a:noFill/>
          <a:ln w="9525">
            <a:noFill/>
            <a:miter lim="800000"/>
            <a:headEnd/>
            <a:tailEnd/>
          </a:ln>
        </p:spPr>
      </p:pic>
      <p:pic>
        <p:nvPicPr>
          <p:cNvPr id="26640" name="Picture 18" descr="farero"/>
          <p:cNvPicPr>
            <a:picLocks noChangeAspect="1" noChangeArrowheads="1"/>
          </p:cNvPicPr>
          <p:nvPr/>
        </p:nvPicPr>
        <p:blipFill>
          <a:blip r:embed="rId16"/>
          <a:srcRect/>
          <a:stretch>
            <a:fillRect/>
          </a:stretch>
        </p:blipFill>
        <p:spPr bwMode="auto">
          <a:xfrm>
            <a:off x="3333750" y="5043488"/>
            <a:ext cx="1042988" cy="1265237"/>
          </a:xfrm>
          <a:prstGeom prst="rect">
            <a:avLst/>
          </a:prstGeom>
          <a:noFill/>
          <a:ln w="9525">
            <a:noFill/>
            <a:miter lim="800000"/>
            <a:headEnd/>
            <a:tailEnd/>
          </a:ln>
        </p:spPr>
      </p:pic>
      <p:pic>
        <p:nvPicPr>
          <p:cNvPr id="26641" name="Picture 19" descr="guerra_electronica"/>
          <p:cNvPicPr>
            <a:picLocks noChangeAspect="1" noChangeArrowheads="1"/>
          </p:cNvPicPr>
          <p:nvPr/>
        </p:nvPicPr>
        <p:blipFill>
          <a:blip r:embed="rId17"/>
          <a:srcRect/>
          <a:stretch>
            <a:fillRect/>
          </a:stretch>
        </p:blipFill>
        <p:spPr bwMode="auto">
          <a:xfrm>
            <a:off x="4738688" y="5043488"/>
            <a:ext cx="1042987" cy="1265237"/>
          </a:xfrm>
          <a:prstGeom prst="rect">
            <a:avLst/>
          </a:prstGeom>
          <a:noFill/>
          <a:ln w="9525">
            <a:noFill/>
            <a:miter lim="800000"/>
            <a:headEnd/>
            <a:tailEnd/>
          </a:ln>
        </p:spPr>
      </p:pic>
      <p:sp>
        <p:nvSpPr>
          <p:cNvPr id="26642" name="Rectangle 20"/>
          <p:cNvSpPr>
            <a:spLocks noChangeArrowheads="1"/>
          </p:cNvSpPr>
          <p:nvPr/>
        </p:nvSpPr>
        <p:spPr bwMode="auto">
          <a:xfrm>
            <a:off x="4595813" y="1341438"/>
            <a:ext cx="1428750" cy="98425"/>
          </a:xfrm>
          <a:prstGeom prst="rect">
            <a:avLst/>
          </a:prstGeom>
          <a:noFill/>
          <a:ln w="9525">
            <a:noFill/>
            <a:miter lim="800000"/>
            <a:headEnd/>
            <a:tailEnd/>
          </a:ln>
        </p:spPr>
        <p:txBody>
          <a:bodyPr lIns="48390" tIns="24195" rIns="48390" bIns="24195" anchor="ctr"/>
          <a:lstStyle/>
          <a:p>
            <a:pPr algn="ctr"/>
            <a:r>
              <a:rPr lang="es-ES" sz="800">
                <a:latin typeface="Arial" charset="0"/>
              </a:rPr>
              <a:t>BUZO SALVATAJE </a:t>
            </a:r>
          </a:p>
        </p:txBody>
      </p:sp>
      <p:sp>
        <p:nvSpPr>
          <p:cNvPr id="26643" name="Rectangle 21"/>
          <p:cNvSpPr>
            <a:spLocks noChangeArrowheads="1"/>
          </p:cNvSpPr>
          <p:nvPr/>
        </p:nvSpPr>
        <p:spPr bwMode="auto">
          <a:xfrm>
            <a:off x="3167063" y="1385888"/>
            <a:ext cx="1428750" cy="98425"/>
          </a:xfrm>
          <a:prstGeom prst="rect">
            <a:avLst/>
          </a:prstGeom>
          <a:noFill/>
          <a:ln w="9525">
            <a:noFill/>
            <a:miter lim="800000"/>
            <a:headEnd/>
            <a:tailEnd/>
          </a:ln>
        </p:spPr>
        <p:txBody>
          <a:bodyPr lIns="48390" tIns="24195" rIns="48390" bIns="24195" anchor="ctr"/>
          <a:lstStyle/>
          <a:p>
            <a:pPr algn="ctr"/>
            <a:r>
              <a:rPr lang="es-ES" sz="800">
                <a:latin typeface="Arial" charset="0"/>
              </a:rPr>
              <a:t>MECÁNICO DE AVIACIÓN</a:t>
            </a:r>
          </a:p>
          <a:p>
            <a:pPr algn="ctr"/>
            <a:r>
              <a:rPr lang="es-ES" sz="800">
                <a:latin typeface="Arial" charset="0"/>
              </a:rPr>
              <a:t>(Mc.Av.)</a:t>
            </a:r>
          </a:p>
        </p:txBody>
      </p:sp>
      <p:sp>
        <p:nvSpPr>
          <p:cNvPr id="26644" name="Rectangle 22"/>
          <p:cNvSpPr>
            <a:spLocks noChangeArrowheads="1"/>
          </p:cNvSpPr>
          <p:nvPr/>
        </p:nvSpPr>
        <p:spPr bwMode="auto">
          <a:xfrm>
            <a:off x="1738313" y="1385888"/>
            <a:ext cx="1428750" cy="98425"/>
          </a:xfrm>
          <a:prstGeom prst="rect">
            <a:avLst/>
          </a:prstGeom>
          <a:noFill/>
          <a:ln w="9525">
            <a:noFill/>
            <a:miter lim="800000"/>
            <a:headEnd/>
            <a:tailEnd/>
          </a:ln>
        </p:spPr>
        <p:txBody>
          <a:bodyPr lIns="48390" tIns="24195" rIns="48390" bIns="24195" anchor="ctr"/>
          <a:lstStyle/>
          <a:p>
            <a:pPr algn="ctr"/>
            <a:r>
              <a:rPr lang="es-ES" sz="800">
                <a:latin typeface="Arial" charset="0"/>
              </a:rPr>
              <a:t>ARTILLERO</a:t>
            </a:r>
          </a:p>
          <a:p>
            <a:pPr algn="ctr"/>
            <a:r>
              <a:rPr lang="es-ES" sz="800">
                <a:latin typeface="Arial" charset="0"/>
              </a:rPr>
              <a:t>(Art.)</a:t>
            </a:r>
          </a:p>
        </p:txBody>
      </p:sp>
      <p:sp>
        <p:nvSpPr>
          <p:cNvPr id="26645" name="Rectangle 23"/>
          <p:cNvSpPr>
            <a:spLocks noChangeArrowheads="1"/>
          </p:cNvSpPr>
          <p:nvPr/>
        </p:nvSpPr>
        <p:spPr bwMode="auto">
          <a:xfrm>
            <a:off x="309563" y="1385888"/>
            <a:ext cx="1428750" cy="98425"/>
          </a:xfrm>
          <a:prstGeom prst="rect">
            <a:avLst/>
          </a:prstGeom>
          <a:noFill/>
          <a:ln w="9525">
            <a:noFill/>
            <a:miter lim="800000"/>
            <a:headEnd/>
            <a:tailEnd/>
          </a:ln>
        </p:spPr>
        <p:txBody>
          <a:bodyPr lIns="48390" tIns="24195" rIns="48390" bIns="24195" anchor="ctr"/>
          <a:lstStyle/>
          <a:p>
            <a:pPr algn="ctr"/>
            <a:r>
              <a:rPr lang="es-ES" sz="800">
                <a:latin typeface="Arial" charset="0"/>
              </a:rPr>
              <a:t>ABASTECIMIENTO</a:t>
            </a:r>
          </a:p>
          <a:p>
            <a:pPr algn="ctr"/>
            <a:r>
              <a:rPr lang="es-ES" sz="800">
                <a:latin typeface="Arial" charset="0"/>
              </a:rPr>
              <a:t>(Ab.)</a:t>
            </a:r>
          </a:p>
        </p:txBody>
      </p:sp>
      <p:sp>
        <p:nvSpPr>
          <p:cNvPr id="26646" name="Rectangle 24"/>
          <p:cNvSpPr>
            <a:spLocks noChangeArrowheads="1"/>
          </p:cNvSpPr>
          <p:nvPr/>
        </p:nvSpPr>
        <p:spPr bwMode="auto">
          <a:xfrm>
            <a:off x="4522788" y="3067050"/>
            <a:ext cx="1428750" cy="146050"/>
          </a:xfrm>
          <a:prstGeom prst="rect">
            <a:avLst/>
          </a:prstGeom>
          <a:noFill/>
          <a:ln w="9525">
            <a:noFill/>
            <a:miter lim="800000"/>
            <a:headEnd/>
            <a:tailEnd/>
          </a:ln>
        </p:spPr>
        <p:txBody>
          <a:bodyPr lIns="48390" tIns="24195" rIns="48390" bIns="24195" anchor="ctr"/>
          <a:lstStyle/>
          <a:p>
            <a:pPr algn="ctr"/>
            <a:r>
              <a:rPr lang="es-ES" sz="800" b="1">
                <a:latin typeface="Arial" charset="0"/>
              </a:rPr>
              <a:t>CHOFER DE MANTENCIÓN AUTOMOTRIZ</a:t>
            </a:r>
            <a:endParaRPr lang="es-ES">
              <a:latin typeface="Arial" charset="0"/>
            </a:endParaRPr>
          </a:p>
        </p:txBody>
      </p:sp>
      <p:sp>
        <p:nvSpPr>
          <p:cNvPr id="26647" name="Rectangle 25"/>
          <p:cNvSpPr>
            <a:spLocks noChangeArrowheads="1"/>
          </p:cNvSpPr>
          <p:nvPr/>
        </p:nvSpPr>
        <p:spPr bwMode="auto">
          <a:xfrm>
            <a:off x="3094038" y="3067050"/>
            <a:ext cx="1428750" cy="146050"/>
          </a:xfrm>
          <a:prstGeom prst="rect">
            <a:avLst/>
          </a:prstGeom>
          <a:noFill/>
          <a:ln w="9525">
            <a:noFill/>
            <a:miter lim="800000"/>
            <a:headEnd/>
            <a:tailEnd/>
          </a:ln>
        </p:spPr>
        <p:txBody>
          <a:bodyPr lIns="48390" tIns="24195" rIns="48390" bIns="24195" anchor="ctr"/>
          <a:lstStyle/>
          <a:p>
            <a:pPr algn="ctr"/>
            <a:r>
              <a:rPr lang="es-ES" sz="800" b="1">
                <a:latin typeface="Arial" charset="0"/>
              </a:rPr>
              <a:t>MECÁNICO DE AUTOMÓVILES CHOFER</a:t>
            </a:r>
            <a:endParaRPr lang="es-ES">
              <a:latin typeface="Arial" charset="0"/>
            </a:endParaRPr>
          </a:p>
        </p:txBody>
      </p:sp>
      <p:sp>
        <p:nvSpPr>
          <p:cNvPr id="26648" name="Rectangle 26"/>
          <p:cNvSpPr>
            <a:spLocks noChangeArrowheads="1"/>
          </p:cNvSpPr>
          <p:nvPr/>
        </p:nvSpPr>
        <p:spPr bwMode="auto">
          <a:xfrm>
            <a:off x="1665288" y="3067050"/>
            <a:ext cx="1428750" cy="146050"/>
          </a:xfrm>
          <a:prstGeom prst="rect">
            <a:avLst/>
          </a:prstGeom>
          <a:noFill/>
          <a:ln w="9525">
            <a:noFill/>
            <a:miter lim="800000"/>
            <a:headEnd/>
            <a:tailEnd/>
          </a:ln>
        </p:spPr>
        <p:txBody>
          <a:bodyPr lIns="48390" tIns="24195" rIns="48390" bIns="24195" anchor="ctr"/>
          <a:lstStyle/>
          <a:p>
            <a:pPr algn="ctr"/>
            <a:r>
              <a:rPr lang="es-ES" sz="800" b="1">
                <a:latin typeface="Arial" charset="0"/>
              </a:rPr>
              <a:t>CARPINTERO</a:t>
            </a:r>
            <a:endParaRPr lang="es-ES">
              <a:latin typeface="Arial" charset="0"/>
            </a:endParaRPr>
          </a:p>
        </p:txBody>
      </p:sp>
      <p:sp>
        <p:nvSpPr>
          <p:cNvPr id="26649" name="Rectangle 27"/>
          <p:cNvSpPr>
            <a:spLocks noChangeArrowheads="1"/>
          </p:cNvSpPr>
          <p:nvPr/>
        </p:nvSpPr>
        <p:spPr bwMode="auto">
          <a:xfrm>
            <a:off x="236538" y="3067050"/>
            <a:ext cx="1428750" cy="146050"/>
          </a:xfrm>
          <a:prstGeom prst="rect">
            <a:avLst/>
          </a:prstGeom>
          <a:noFill/>
          <a:ln w="9525">
            <a:noFill/>
            <a:miter lim="800000"/>
            <a:headEnd/>
            <a:tailEnd/>
          </a:ln>
        </p:spPr>
        <p:txBody>
          <a:bodyPr lIns="48390" tIns="24195" rIns="48390" bIns="24195" anchor="ctr"/>
          <a:lstStyle/>
          <a:p>
            <a:pPr algn="ctr"/>
            <a:r>
              <a:rPr lang="es-ES" sz="800" b="1">
                <a:latin typeface="Arial" charset="0"/>
              </a:rPr>
              <a:t>BUZO TÁCTICO </a:t>
            </a:r>
            <a:endParaRPr lang="es-ES">
              <a:latin typeface="Arial" charset="0"/>
            </a:endParaRPr>
          </a:p>
        </p:txBody>
      </p:sp>
      <p:sp>
        <p:nvSpPr>
          <p:cNvPr id="26650" name="Rectangle 28"/>
          <p:cNvSpPr>
            <a:spLocks noChangeArrowheads="1"/>
          </p:cNvSpPr>
          <p:nvPr/>
        </p:nvSpPr>
        <p:spPr bwMode="auto">
          <a:xfrm>
            <a:off x="4595813" y="4746625"/>
            <a:ext cx="1428750" cy="195263"/>
          </a:xfrm>
          <a:prstGeom prst="rect">
            <a:avLst/>
          </a:prstGeom>
          <a:noFill/>
          <a:ln w="9525">
            <a:noFill/>
            <a:miter lim="800000"/>
            <a:headEnd/>
            <a:tailEnd/>
          </a:ln>
        </p:spPr>
        <p:txBody>
          <a:bodyPr lIns="48390" tIns="24195" rIns="48390" bIns="24195" anchor="ctr"/>
          <a:lstStyle/>
          <a:p>
            <a:pPr algn="ctr"/>
            <a:r>
              <a:rPr lang="es-ES" sz="800" b="1">
                <a:latin typeface="Arial" charset="0"/>
              </a:rPr>
              <a:t>MECÁNICO ELECTRÓNICO CONTROL DE FUEGO CONTROL DE FUEGO A/S</a:t>
            </a:r>
            <a:endParaRPr lang="es-ES">
              <a:latin typeface="Arial" charset="0"/>
            </a:endParaRPr>
          </a:p>
        </p:txBody>
      </p:sp>
      <p:sp>
        <p:nvSpPr>
          <p:cNvPr id="26651" name="Rectangle 29"/>
          <p:cNvSpPr>
            <a:spLocks noChangeArrowheads="1"/>
          </p:cNvSpPr>
          <p:nvPr/>
        </p:nvSpPr>
        <p:spPr bwMode="auto">
          <a:xfrm>
            <a:off x="3167063" y="4746625"/>
            <a:ext cx="1428750" cy="195263"/>
          </a:xfrm>
          <a:prstGeom prst="rect">
            <a:avLst/>
          </a:prstGeom>
          <a:noFill/>
          <a:ln w="9525">
            <a:noFill/>
            <a:miter lim="800000"/>
            <a:headEnd/>
            <a:tailEnd/>
          </a:ln>
        </p:spPr>
        <p:txBody>
          <a:bodyPr lIns="48390" tIns="24195" rIns="48390" bIns="24195" anchor="ctr"/>
          <a:lstStyle/>
          <a:p>
            <a:pPr algn="ctr"/>
            <a:r>
              <a:rPr lang="es-ES" sz="800" b="1">
                <a:latin typeface="Arial" charset="0"/>
              </a:rPr>
              <a:t>COMUNICACIONES</a:t>
            </a:r>
            <a:endParaRPr lang="es-ES">
              <a:latin typeface="Arial" charset="0"/>
            </a:endParaRPr>
          </a:p>
        </p:txBody>
      </p:sp>
      <p:sp>
        <p:nvSpPr>
          <p:cNvPr id="26652" name="Rectangle 30"/>
          <p:cNvSpPr>
            <a:spLocks noChangeArrowheads="1"/>
          </p:cNvSpPr>
          <p:nvPr/>
        </p:nvSpPr>
        <p:spPr bwMode="auto">
          <a:xfrm>
            <a:off x="1738313" y="4746625"/>
            <a:ext cx="1428750" cy="195263"/>
          </a:xfrm>
          <a:prstGeom prst="rect">
            <a:avLst/>
          </a:prstGeom>
          <a:noFill/>
          <a:ln w="9525">
            <a:noFill/>
            <a:miter lim="800000"/>
            <a:headEnd/>
            <a:tailEnd/>
          </a:ln>
        </p:spPr>
        <p:txBody>
          <a:bodyPr lIns="48390" tIns="24195" rIns="48390" bIns="24195" anchor="ctr"/>
          <a:lstStyle/>
          <a:p>
            <a:pPr algn="ctr"/>
            <a:r>
              <a:rPr lang="es-ES" sz="800" b="1">
                <a:latin typeface="Arial" charset="0"/>
              </a:rPr>
              <a:t>INFANTE DE MARINA COMANDO</a:t>
            </a:r>
            <a:endParaRPr lang="es-ES">
              <a:latin typeface="Arial" charset="0"/>
            </a:endParaRPr>
          </a:p>
        </p:txBody>
      </p:sp>
      <p:sp>
        <p:nvSpPr>
          <p:cNvPr id="26653" name="Rectangle 31"/>
          <p:cNvSpPr>
            <a:spLocks noChangeArrowheads="1"/>
          </p:cNvSpPr>
          <p:nvPr/>
        </p:nvSpPr>
        <p:spPr bwMode="auto">
          <a:xfrm>
            <a:off x="309563" y="4746625"/>
            <a:ext cx="1428750" cy="195263"/>
          </a:xfrm>
          <a:prstGeom prst="rect">
            <a:avLst/>
          </a:prstGeom>
          <a:noFill/>
          <a:ln w="9525">
            <a:noFill/>
            <a:miter lim="800000"/>
            <a:headEnd/>
            <a:tailEnd/>
          </a:ln>
        </p:spPr>
        <p:txBody>
          <a:bodyPr lIns="48390" tIns="24195" rIns="48390" bIns="24195" anchor="ctr"/>
          <a:lstStyle/>
          <a:p>
            <a:pPr algn="ctr"/>
            <a:r>
              <a:rPr lang="es-ES" sz="800" b="1">
                <a:latin typeface="Arial" charset="0"/>
              </a:rPr>
              <a:t>CINE Y FOTOGRAFÍA</a:t>
            </a:r>
            <a:endParaRPr lang="es-ES">
              <a:latin typeface="Arial" charset="0"/>
            </a:endParaRPr>
          </a:p>
        </p:txBody>
      </p:sp>
      <p:sp>
        <p:nvSpPr>
          <p:cNvPr id="26654" name="Rectangle 32"/>
          <p:cNvSpPr>
            <a:spLocks noChangeArrowheads="1"/>
          </p:cNvSpPr>
          <p:nvPr/>
        </p:nvSpPr>
        <p:spPr bwMode="auto">
          <a:xfrm>
            <a:off x="4572000" y="6453188"/>
            <a:ext cx="1428750" cy="144462"/>
          </a:xfrm>
          <a:prstGeom prst="rect">
            <a:avLst/>
          </a:prstGeom>
          <a:noFill/>
          <a:ln w="9525">
            <a:noFill/>
            <a:miter lim="800000"/>
            <a:headEnd/>
            <a:tailEnd/>
          </a:ln>
        </p:spPr>
        <p:txBody>
          <a:bodyPr lIns="48390" tIns="24195" rIns="48390" bIns="24195" anchor="ctr"/>
          <a:lstStyle/>
          <a:p>
            <a:pPr algn="ctr"/>
            <a:r>
              <a:rPr lang="es-ES" sz="800" b="1">
                <a:latin typeface="Arial" charset="0"/>
              </a:rPr>
              <a:t>MECÁNICO ELECTRÓNICO GUERRA ELECTRÓNICA</a:t>
            </a:r>
            <a:endParaRPr lang="es-ES">
              <a:latin typeface="Arial" charset="0"/>
            </a:endParaRPr>
          </a:p>
        </p:txBody>
      </p:sp>
      <p:sp>
        <p:nvSpPr>
          <p:cNvPr id="26655" name="Rectangle 33"/>
          <p:cNvSpPr>
            <a:spLocks noChangeArrowheads="1"/>
          </p:cNvSpPr>
          <p:nvPr/>
        </p:nvSpPr>
        <p:spPr bwMode="auto">
          <a:xfrm>
            <a:off x="3238500" y="6453188"/>
            <a:ext cx="1428750" cy="144462"/>
          </a:xfrm>
          <a:prstGeom prst="rect">
            <a:avLst/>
          </a:prstGeom>
          <a:noFill/>
          <a:ln w="9525">
            <a:noFill/>
            <a:miter lim="800000"/>
            <a:headEnd/>
            <a:tailEnd/>
          </a:ln>
        </p:spPr>
        <p:txBody>
          <a:bodyPr lIns="48390" tIns="24195" rIns="48390" bIns="24195" anchor="ctr"/>
          <a:lstStyle/>
          <a:p>
            <a:pPr algn="ctr"/>
            <a:r>
              <a:rPr lang="es-ES" sz="800" b="1">
                <a:latin typeface="Arial" charset="0"/>
              </a:rPr>
              <a:t>FARERO</a:t>
            </a:r>
            <a:endParaRPr lang="es-ES">
              <a:latin typeface="Arial" charset="0"/>
            </a:endParaRPr>
          </a:p>
        </p:txBody>
      </p:sp>
      <p:sp>
        <p:nvSpPr>
          <p:cNvPr id="26656" name="Rectangle 34"/>
          <p:cNvSpPr>
            <a:spLocks noChangeArrowheads="1"/>
          </p:cNvSpPr>
          <p:nvPr/>
        </p:nvSpPr>
        <p:spPr bwMode="auto">
          <a:xfrm>
            <a:off x="1809750" y="6453188"/>
            <a:ext cx="1428750" cy="144462"/>
          </a:xfrm>
          <a:prstGeom prst="rect">
            <a:avLst/>
          </a:prstGeom>
          <a:noFill/>
          <a:ln w="9525">
            <a:noFill/>
            <a:miter lim="800000"/>
            <a:headEnd/>
            <a:tailEnd/>
          </a:ln>
        </p:spPr>
        <p:txBody>
          <a:bodyPr lIns="48390" tIns="24195" rIns="48390" bIns="24195" anchor="ctr"/>
          <a:lstStyle/>
          <a:p>
            <a:pPr algn="ctr"/>
            <a:r>
              <a:rPr lang="es-ES" sz="800" b="1">
                <a:latin typeface="Arial" charset="0"/>
              </a:rPr>
              <a:t>ESCRIBIENTE</a:t>
            </a:r>
            <a:endParaRPr lang="es-ES">
              <a:latin typeface="Arial" charset="0"/>
            </a:endParaRPr>
          </a:p>
        </p:txBody>
      </p:sp>
      <p:sp>
        <p:nvSpPr>
          <p:cNvPr id="26657" name="Rectangle 35"/>
          <p:cNvSpPr>
            <a:spLocks noChangeArrowheads="1"/>
          </p:cNvSpPr>
          <p:nvPr/>
        </p:nvSpPr>
        <p:spPr bwMode="auto">
          <a:xfrm>
            <a:off x="381000" y="6453188"/>
            <a:ext cx="1428750" cy="144462"/>
          </a:xfrm>
          <a:prstGeom prst="rect">
            <a:avLst/>
          </a:prstGeom>
          <a:noFill/>
          <a:ln w="9525">
            <a:noFill/>
            <a:miter lim="800000"/>
            <a:headEnd/>
            <a:tailEnd/>
          </a:ln>
        </p:spPr>
        <p:txBody>
          <a:bodyPr lIns="48390" tIns="24195" rIns="48390" bIns="24195" anchor="ctr"/>
          <a:lstStyle/>
          <a:p>
            <a:pPr algn="ctr"/>
            <a:r>
              <a:rPr lang="es-ES" sz="800" b="1">
                <a:latin typeface="Arial" charset="0"/>
              </a:rPr>
              <a:t>ELECTRICISTA</a:t>
            </a:r>
            <a:endParaRPr lang="es-ES">
              <a:latin typeface="Arial" charset="0"/>
            </a:endParaRPr>
          </a:p>
        </p:txBody>
      </p:sp>
      <p:pic>
        <p:nvPicPr>
          <p:cNvPr id="26658" name="Picture 36" descr="senalero"/>
          <p:cNvPicPr>
            <a:picLocks noChangeAspect="1" noChangeArrowheads="1"/>
          </p:cNvPicPr>
          <p:nvPr/>
        </p:nvPicPr>
        <p:blipFill>
          <a:blip r:embed="rId18"/>
          <a:srcRect/>
          <a:stretch>
            <a:fillRect/>
          </a:stretch>
        </p:blipFill>
        <p:spPr bwMode="auto">
          <a:xfrm>
            <a:off x="6010275" y="44450"/>
            <a:ext cx="1042988" cy="1265238"/>
          </a:xfrm>
          <a:prstGeom prst="rect">
            <a:avLst/>
          </a:prstGeom>
          <a:noFill/>
          <a:ln w="9525">
            <a:noFill/>
            <a:miter lim="800000"/>
            <a:headEnd/>
            <a:tailEnd/>
          </a:ln>
        </p:spPr>
      </p:pic>
      <p:pic>
        <p:nvPicPr>
          <p:cNvPr id="26659" name="Picture 37" descr="servicios"/>
          <p:cNvPicPr>
            <a:picLocks noChangeAspect="1" noChangeArrowheads="1"/>
          </p:cNvPicPr>
          <p:nvPr/>
        </p:nvPicPr>
        <p:blipFill>
          <a:blip r:embed="rId19"/>
          <a:srcRect/>
          <a:stretch>
            <a:fillRect/>
          </a:stretch>
        </p:blipFill>
        <p:spPr bwMode="auto">
          <a:xfrm>
            <a:off x="6034088" y="1700213"/>
            <a:ext cx="1042987" cy="1265237"/>
          </a:xfrm>
          <a:prstGeom prst="rect">
            <a:avLst/>
          </a:prstGeom>
          <a:noFill/>
          <a:ln w="9525">
            <a:noFill/>
            <a:miter lim="800000"/>
            <a:headEnd/>
            <a:tailEnd/>
          </a:ln>
        </p:spPr>
      </p:pic>
      <p:pic>
        <p:nvPicPr>
          <p:cNvPr id="26660" name="Picture 38" descr="torpedista"/>
          <p:cNvPicPr>
            <a:picLocks noChangeAspect="1" noChangeArrowheads="1"/>
          </p:cNvPicPr>
          <p:nvPr/>
        </p:nvPicPr>
        <p:blipFill>
          <a:blip r:embed="rId20"/>
          <a:srcRect/>
          <a:stretch>
            <a:fillRect/>
          </a:stretch>
        </p:blipFill>
        <p:spPr bwMode="auto">
          <a:xfrm>
            <a:off x="6096000" y="3357563"/>
            <a:ext cx="1042988" cy="1265237"/>
          </a:xfrm>
          <a:prstGeom prst="rect">
            <a:avLst/>
          </a:prstGeom>
          <a:noFill/>
          <a:ln w="9525">
            <a:noFill/>
            <a:miter lim="800000"/>
            <a:headEnd/>
            <a:tailEnd/>
          </a:ln>
        </p:spPr>
      </p:pic>
      <p:sp>
        <p:nvSpPr>
          <p:cNvPr id="26661" name="Rectangle 39"/>
          <p:cNvSpPr>
            <a:spLocks noChangeArrowheads="1"/>
          </p:cNvSpPr>
          <p:nvPr/>
        </p:nvSpPr>
        <p:spPr bwMode="auto">
          <a:xfrm>
            <a:off x="6022975" y="4667250"/>
            <a:ext cx="1428750" cy="274638"/>
          </a:xfrm>
          <a:prstGeom prst="rect">
            <a:avLst/>
          </a:prstGeom>
          <a:noFill/>
          <a:ln w="9525">
            <a:noFill/>
            <a:miter lim="800000"/>
            <a:headEnd/>
            <a:tailEnd/>
          </a:ln>
        </p:spPr>
        <p:txBody>
          <a:bodyPr lIns="48390" tIns="24195" rIns="48390" bIns="24195" anchor="ctr"/>
          <a:lstStyle/>
          <a:p>
            <a:pPr algn="ctr"/>
            <a:r>
              <a:rPr lang="es-ES" sz="800" b="1">
                <a:latin typeface="Arial" charset="0"/>
              </a:rPr>
              <a:t>TORPEDISTA OPERADOR SONAR</a:t>
            </a:r>
            <a:endParaRPr lang="es-ES">
              <a:latin typeface="Arial" charset="0"/>
            </a:endParaRPr>
          </a:p>
        </p:txBody>
      </p:sp>
      <p:sp>
        <p:nvSpPr>
          <p:cNvPr id="26662" name="Rectangle 40"/>
          <p:cNvSpPr>
            <a:spLocks noChangeArrowheads="1"/>
          </p:cNvSpPr>
          <p:nvPr/>
        </p:nvSpPr>
        <p:spPr bwMode="auto">
          <a:xfrm>
            <a:off x="5807075" y="2938463"/>
            <a:ext cx="1428750" cy="274637"/>
          </a:xfrm>
          <a:prstGeom prst="rect">
            <a:avLst/>
          </a:prstGeom>
          <a:noFill/>
          <a:ln w="9525">
            <a:noFill/>
            <a:miter lim="800000"/>
            <a:headEnd/>
            <a:tailEnd/>
          </a:ln>
        </p:spPr>
        <p:txBody>
          <a:bodyPr lIns="48390" tIns="24195" rIns="48390" bIns="24195" anchor="ctr"/>
          <a:lstStyle/>
          <a:p>
            <a:pPr algn="ctr"/>
            <a:r>
              <a:rPr lang="es-ES" sz="800" b="1">
                <a:latin typeface="Arial" charset="0"/>
              </a:rPr>
              <a:t>SERVICIOS</a:t>
            </a:r>
            <a:endParaRPr lang="es-ES">
              <a:latin typeface="Arial" charset="0"/>
            </a:endParaRPr>
          </a:p>
        </p:txBody>
      </p:sp>
      <p:sp>
        <p:nvSpPr>
          <p:cNvPr id="26663" name="Rectangle 41"/>
          <p:cNvSpPr>
            <a:spLocks noChangeArrowheads="1"/>
          </p:cNvSpPr>
          <p:nvPr/>
        </p:nvSpPr>
        <p:spPr bwMode="auto">
          <a:xfrm>
            <a:off x="5818188" y="1268413"/>
            <a:ext cx="1428750" cy="274637"/>
          </a:xfrm>
          <a:prstGeom prst="rect">
            <a:avLst/>
          </a:prstGeom>
          <a:noFill/>
          <a:ln w="9525">
            <a:noFill/>
            <a:miter lim="800000"/>
            <a:headEnd/>
            <a:tailEnd/>
          </a:ln>
        </p:spPr>
        <p:txBody>
          <a:bodyPr lIns="48390" tIns="24195" rIns="48390" bIns="24195" anchor="ctr"/>
          <a:lstStyle/>
          <a:p>
            <a:pPr algn="ctr"/>
            <a:r>
              <a:rPr lang="es-ES" sz="800" b="1">
                <a:latin typeface="Arial" charset="0"/>
              </a:rPr>
              <a:t>SEÑALERO</a:t>
            </a:r>
            <a:endParaRPr lang="es-ES">
              <a:latin typeface="Arial" charset="0"/>
            </a:endParaRPr>
          </a:p>
        </p:txBody>
      </p:sp>
      <p:pic>
        <p:nvPicPr>
          <p:cNvPr id="26664" name="Picture 42" descr="sonar"/>
          <p:cNvPicPr>
            <a:picLocks noChangeAspect="1" noChangeArrowheads="1"/>
          </p:cNvPicPr>
          <p:nvPr/>
        </p:nvPicPr>
        <p:blipFill>
          <a:blip r:embed="rId21"/>
          <a:srcRect/>
          <a:stretch>
            <a:fillRect/>
          </a:stretch>
        </p:blipFill>
        <p:spPr bwMode="auto">
          <a:xfrm>
            <a:off x="6108700" y="5057775"/>
            <a:ext cx="1042988" cy="1265238"/>
          </a:xfrm>
          <a:prstGeom prst="rect">
            <a:avLst/>
          </a:prstGeom>
          <a:noFill/>
          <a:ln w="9525">
            <a:noFill/>
            <a:miter lim="800000"/>
            <a:headEnd/>
            <a:tailEnd/>
          </a:ln>
        </p:spPr>
      </p:pic>
      <p:sp>
        <p:nvSpPr>
          <p:cNvPr id="26665" name="Rectangle 43"/>
          <p:cNvSpPr>
            <a:spLocks noChangeArrowheads="1"/>
          </p:cNvSpPr>
          <p:nvPr/>
        </p:nvSpPr>
        <p:spPr bwMode="auto">
          <a:xfrm>
            <a:off x="6011863" y="6475413"/>
            <a:ext cx="1428750" cy="193675"/>
          </a:xfrm>
          <a:prstGeom prst="rect">
            <a:avLst/>
          </a:prstGeom>
          <a:noFill/>
          <a:ln w="9525">
            <a:noFill/>
            <a:miter lim="800000"/>
            <a:headEnd/>
            <a:tailEnd/>
          </a:ln>
        </p:spPr>
        <p:txBody>
          <a:bodyPr lIns="48390" tIns="24195" rIns="48390" bIns="24195" anchor="ctr"/>
          <a:lstStyle/>
          <a:p>
            <a:pPr algn="ctr"/>
            <a:r>
              <a:rPr lang="es-ES" sz="800" b="1">
                <a:latin typeface="Arial" charset="0"/>
              </a:rPr>
              <a:t>MECÁNICO ELECTRÓNICO SONAR</a:t>
            </a:r>
            <a:endParaRPr lang="es-ES">
              <a:latin typeface="Arial" charset="0"/>
            </a:endParaRPr>
          </a:p>
        </p:txBody>
      </p:sp>
      <p:sp>
        <p:nvSpPr>
          <p:cNvPr id="44" name="43 Marcador de número de diapositiva"/>
          <p:cNvSpPr>
            <a:spLocks noGrp="1"/>
          </p:cNvSpPr>
          <p:nvPr>
            <p:ph type="sldNum" sz="quarter" idx="12"/>
          </p:nvPr>
        </p:nvSpPr>
        <p:spPr/>
        <p:txBody>
          <a:bodyPr/>
          <a:lstStyle/>
          <a:p>
            <a:pPr>
              <a:defRPr/>
            </a:pPr>
            <a:fld id="{DF15DC63-00D2-42D9-A853-5D43B54663D1}" type="slidenum">
              <a:rPr lang="es-ES"/>
              <a:pPr>
                <a:defRPr/>
              </a:pPr>
              <a:t>14</a:t>
            </a:fld>
            <a:endParaRPr lang="es-ES"/>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Picture 4" descr="infanteria_de_marina"/>
          <p:cNvPicPr>
            <a:picLocks noChangeAspect="1" noChangeArrowheads="1"/>
          </p:cNvPicPr>
          <p:nvPr/>
        </p:nvPicPr>
        <p:blipFill>
          <a:blip r:embed="rId2"/>
          <a:srcRect/>
          <a:stretch>
            <a:fillRect/>
          </a:stretch>
        </p:blipFill>
        <p:spPr bwMode="auto">
          <a:xfrm>
            <a:off x="441325" y="76200"/>
            <a:ext cx="1042988" cy="1265238"/>
          </a:xfrm>
          <a:prstGeom prst="rect">
            <a:avLst/>
          </a:prstGeom>
          <a:noFill/>
          <a:ln w="9525">
            <a:noFill/>
            <a:miter lim="800000"/>
            <a:headEnd/>
            <a:tailEnd/>
          </a:ln>
        </p:spPr>
      </p:pic>
      <p:pic>
        <p:nvPicPr>
          <p:cNvPr id="27651" name="Picture 5" descr="ingeniero_de_combate"/>
          <p:cNvPicPr>
            <a:picLocks noChangeAspect="1" noChangeArrowheads="1"/>
          </p:cNvPicPr>
          <p:nvPr/>
        </p:nvPicPr>
        <p:blipFill>
          <a:blip r:embed="rId3"/>
          <a:srcRect/>
          <a:stretch>
            <a:fillRect/>
          </a:stretch>
        </p:blipFill>
        <p:spPr bwMode="auto">
          <a:xfrm>
            <a:off x="1952625" y="76200"/>
            <a:ext cx="1042988" cy="1265238"/>
          </a:xfrm>
          <a:prstGeom prst="rect">
            <a:avLst/>
          </a:prstGeom>
          <a:noFill/>
          <a:ln w="9525">
            <a:noFill/>
            <a:miter lim="800000"/>
            <a:headEnd/>
            <a:tailEnd/>
          </a:ln>
        </p:spPr>
      </p:pic>
      <p:pic>
        <p:nvPicPr>
          <p:cNvPr id="27652" name="Picture 6" descr="litoral"/>
          <p:cNvPicPr>
            <a:picLocks noChangeAspect="1" noChangeArrowheads="1"/>
          </p:cNvPicPr>
          <p:nvPr/>
        </p:nvPicPr>
        <p:blipFill>
          <a:blip r:embed="rId4"/>
          <a:srcRect/>
          <a:stretch>
            <a:fillRect/>
          </a:stretch>
        </p:blipFill>
        <p:spPr bwMode="auto">
          <a:xfrm>
            <a:off x="3321050" y="76200"/>
            <a:ext cx="1042988" cy="1265238"/>
          </a:xfrm>
          <a:prstGeom prst="rect">
            <a:avLst/>
          </a:prstGeom>
          <a:noFill/>
          <a:ln w="9525">
            <a:noFill/>
            <a:miter lim="800000"/>
            <a:headEnd/>
            <a:tailEnd/>
          </a:ln>
        </p:spPr>
      </p:pic>
      <p:pic>
        <p:nvPicPr>
          <p:cNvPr id="27653" name="Picture 7" descr="maniobras"/>
          <p:cNvPicPr>
            <a:picLocks noChangeAspect="1" noChangeArrowheads="1"/>
          </p:cNvPicPr>
          <p:nvPr/>
        </p:nvPicPr>
        <p:blipFill>
          <a:blip r:embed="rId5"/>
          <a:srcRect/>
          <a:stretch>
            <a:fillRect/>
          </a:stretch>
        </p:blipFill>
        <p:spPr bwMode="auto">
          <a:xfrm>
            <a:off x="4725988" y="76200"/>
            <a:ext cx="1042987" cy="1265238"/>
          </a:xfrm>
          <a:prstGeom prst="rect">
            <a:avLst/>
          </a:prstGeom>
          <a:noFill/>
          <a:ln w="9525">
            <a:noFill/>
            <a:miter lim="800000"/>
            <a:headEnd/>
            <a:tailEnd/>
          </a:ln>
        </p:spPr>
      </p:pic>
      <p:sp>
        <p:nvSpPr>
          <p:cNvPr id="27654" name="Rectangle 8"/>
          <p:cNvSpPr>
            <a:spLocks noChangeArrowheads="1"/>
          </p:cNvSpPr>
          <p:nvPr/>
        </p:nvSpPr>
        <p:spPr bwMode="auto">
          <a:xfrm>
            <a:off x="4583113" y="1530350"/>
            <a:ext cx="1428750" cy="98425"/>
          </a:xfrm>
          <a:prstGeom prst="rect">
            <a:avLst/>
          </a:prstGeom>
          <a:noFill/>
          <a:ln w="9525">
            <a:noFill/>
            <a:miter lim="800000"/>
            <a:headEnd/>
            <a:tailEnd/>
          </a:ln>
        </p:spPr>
        <p:txBody>
          <a:bodyPr lIns="48390" tIns="24195" rIns="48390" bIns="24195" anchor="ctr"/>
          <a:lstStyle/>
          <a:p>
            <a:pPr algn="ctr"/>
            <a:r>
              <a:rPr lang="es-ES" sz="800" b="1">
                <a:latin typeface="Arial" charset="0"/>
              </a:rPr>
              <a:t>MANIOBRAS</a:t>
            </a:r>
            <a:endParaRPr lang="es-ES">
              <a:latin typeface="Arial" charset="0"/>
            </a:endParaRPr>
          </a:p>
        </p:txBody>
      </p:sp>
      <p:sp>
        <p:nvSpPr>
          <p:cNvPr id="27655" name="Rectangle 9"/>
          <p:cNvSpPr>
            <a:spLocks noChangeArrowheads="1"/>
          </p:cNvSpPr>
          <p:nvPr/>
        </p:nvSpPr>
        <p:spPr bwMode="auto">
          <a:xfrm>
            <a:off x="3154363" y="1530350"/>
            <a:ext cx="1428750" cy="98425"/>
          </a:xfrm>
          <a:prstGeom prst="rect">
            <a:avLst/>
          </a:prstGeom>
          <a:noFill/>
          <a:ln w="9525">
            <a:noFill/>
            <a:miter lim="800000"/>
            <a:headEnd/>
            <a:tailEnd/>
          </a:ln>
        </p:spPr>
        <p:txBody>
          <a:bodyPr lIns="48390" tIns="24195" rIns="48390" bIns="24195" anchor="ctr"/>
          <a:lstStyle/>
          <a:p>
            <a:pPr algn="ctr"/>
            <a:r>
              <a:rPr lang="es-ES" sz="800" b="1">
                <a:latin typeface="Arial" charset="0"/>
              </a:rPr>
              <a:t>LITORAL</a:t>
            </a:r>
            <a:endParaRPr lang="es-ES">
              <a:latin typeface="Arial" charset="0"/>
            </a:endParaRPr>
          </a:p>
        </p:txBody>
      </p:sp>
      <p:sp>
        <p:nvSpPr>
          <p:cNvPr id="27656" name="Rectangle 10"/>
          <p:cNvSpPr>
            <a:spLocks noChangeArrowheads="1"/>
          </p:cNvSpPr>
          <p:nvPr/>
        </p:nvSpPr>
        <p:spPr bwMode="auto">
          <a:xfrm>
            <a:off x="1725613" y="1530350"/>
            <a:ext cx="1428750" cy="98425"/>
          </a:xfrm>
          <a:prstGeom prst="rect">
            <a:avLst/>
          </a:prstGeom>
          <a:noFill/>
          <a:ln w="9525">
            <a:noFill/>
            <a:miter lim="800000"/>
            <a:headEnd/>
            <a:tailEnd/>
          </a:ln>
        </p:spPr>
        <p:txBody>
          <a:bodyPr lIns="48390" tIns="24195" rIns="48390" bIns="24195" anchor="ctr"/>
          <a:lstStyle/>
          <a:p>
            <a:pPr algn="ctr"/>
            <a:r>
              <a:rPr lang="es-ES" sz="800" b="1">
                <a:latin typeface="Arial" charset="0"/>
              </a:rPr>
              <a:t>INGENIERO DE COMBATE</a:t>
            </a:r>
            <a:endParaRPr lang="es-ES">
              <a:latin typeface="Arial" charset="0"/>
            </a:endParaRPr>
          </a:p>
        </p:txBody>
      </p:sp>
      <p:sp>
        <p:nvSpPr>
          <p:cNvPr id="27657" name="Rectangle 11"/>
          <p:cNvSpPr>
            <a:spLocks noChangeArrowheads="1"/>
          </p:cNvSpPr>
          <p:nvPr/>
        </p:nvSpPr>
        <p:spPr bwMode="auto">
          <a:xfrm>
            <a:off x="296863" y="1530350"/>
            <a:ext cx="1428750" cy="98425"/>
          </a:xfrm>
          <a:prstGeom prst="rect">
            <a:avLst/>
          </a:prstGeom>
          <a:noFill/>
          <a:ln w="9525">
            <a:noFill/>
            <a:miter lim="800000"/>
            <a:headEnd/>
            <a:tailEnd/>
          </a:ln>
        </p:spPr>
        <p:txBody>
          <a:bodyPr lIns="48390" tIns="24195" rIns="48390" bIns="24195" anchor="ctr"/>
          <a:lstStyle/>
          <a:p>
            <a:pPr algn="ctr"/>
            <a:r>
              <a:rPr lang="es-ES" sz="800" b="1">
                <a:latin typeface="Arial" charset="0"/>
              </a:rPr>
              <a:t>INFANTE DE MARINA</a:t>
            </a:r>
            <a:endParaRPr lang="es-ES">
              <a:latin typeface="Arial" charset="0"/>
            </a:endParaRPr>
          </a:p>
        </p:txBody>
      </p:sp>
      <p:pic>
        <p:nvPicPr>
          <p:cNvPr id="27658" name="Picture 13" descr="maquina_caldera_ci"/>
          <p:cNvPicPr>
            <a:picLocks noChangeAspect="1" noChangeArrowheads="1"/>
          </p:cNvPicPr>
          <p:nvPr/>
        </p:nvPicPr>
        <p:blipFill>
          <a:blip r:embed="rId6"/>
          <a:srcRect/>
          <a:stretch>
            <a:fillRect/>
          </a:stretch>
        </p:blipFill>
        <p:spPr bwMode="auto">
          <a:xfrm>
            <a:off x="493713" y="1731963"/>
            <a:ext cx="1042987" cy="1265237"/>
          </a:xfrm>
          <a:prstGeom prst="rect">
            <a:avLst/>
          </a:prstGeom>
          <a:noFill/>
          <a:ln w="9525">
            <a:noFill/>
            <a:miter lim="800000"/>
            <a:headEnd/>
            <a:tailEnd/>
          </a:ln>
        </p:spPr>
      </p:pic>
      <p:pic>
        <p:nvPicPr>
          <p:cNvPr id="27659" name="Picture 14" descr="maquinas_soldador"/>
          <p:cNvPicPr>
            <a:picLocks noChangeAspect="1" noChangeArrowheads="1"/>
          </p:cNvPicPr>
          <p:nvPr/>
        </p:nvPicPr>
        <p:blipFill>
          <a:blip r:embed="rId7"/>
          <a:srcRect/>
          <a:stretch>
            <a:fillRect/>
          </a:stretch>
        </p:blipFill>
        <p:spPr bwMode="auto">
          <a:xfrm>
            <a:off x="1933575" y="1731963"/>
            <a:ext cx="1042988" cy="1265237"/>
          </a:xfrm>
          <a:prstGeom prst="rect">
            <a:avLst/>
          </a:prstGeom>
          <a:noFill/>
          <a:ln w="9525">
            <a:noFill/>
            <a:miter lim="800000"/>
            <a:headEnd/>
            <a:tailEnd/>
          </a:ln>
        </p:spPr>
      </p:pic>
      <p:pic>
        <p:nvPicPr>
          <p:cNvPr id="27660" name="Picture 15" descr="material_de_guerra"/>
          <p:cNvPicPr>
            <a:picLocks noChangeAspect="1" noChangeArrowheads="1"/>
          </p:cNvPicPr>
          <p:nvPr/>
        </p:nvPicPr>
        <p:blipFill>
          <a:blip r:embed="rId8"/>
          <a:srcRect/>
          <a:stretch>
            <a:fillRect/>
          </a:stretch>
        </p:blipFill>
        <p:spPr bwMode="auto">
          <a:xfrm>
            <a:off x="3338513" y="1700213"/>
            <a:ext cx="1042987" cy="1265237"/>
          </a:xfrm>
          <a:prstGeom prst="rect">
            <a:avLst/>
          </a:prstGeom>
          <a:noFill/>
          <a:ln w="9525">
            <a:noFill/>
            <a:miter lim="800000"/>
            <a:headEnd/>
            <a:tailEnd/>
          </a:ln>
        </p:spPr>
      </p:pic>
      <p:pic>
        <p:nvPicPr>
          <p:cNvPr id="27661" name="Picture 16" descr="navegacion_radar_telecomunicaciones"/>
          <p:cNvPicPr>
            <a:picLocks noChangeAspect="1" noChangeArrowheads="1"/>
          </p:cNvPicPr>
          <p:nvPr/>
        </p:nvPicPr>
        <p:blipFill>
          <a:blip r:embed="rId9"/>
          <a:srcRect/>
          <a:stretch>
            <a:fillRect/>
          </a:stretch>
        </p:blipFill>
        <p:spPr bwMode="auto">
          <a:xfrm>
            <a:off x="4706938" y="1700213"/>
            <a:ext cx="1042987" cy="1265237"/>
          </a:xfrm>
          <a:prstGeom prst="rect">
            <a:avLst/>
          </a:prstGeom>
          <a:noFill/>
          <a:ln w="9525">
            <a:noFill/>
            <a:miter lim="800000"/>
            <a:headEnd/>
            <a:tailEnd/>
          </a:ln>
        </p:spPr>
      </p:pic>
      <p:pic>
        <p:nvPicPr>
          <p:cNvPr id="27662" name="Picture 17" descr="mecanico_artillero"/>
          <p:cNvPicPr>
            <a:picLocks noChangeAspect="1" noChangeArrowheads="1"/>
          </p:cNvPicPr>
          <p:nvPr/>
        </p:nvPicPr>
        <p:blipFill>
          <a:blip r:embed="rId10"/>
          <a:srcRect/>
          <a:stretch>
            <a:fillRect/>
          </a:stretch>
        </p:blipFill>
        <p:spPr bwMode="auto">
          <a:xfrm>
            <a:off x="493713" y="3429000"/>
            <a:ext cx="1042987" cy="1265238"/>
          </a:xfrm>
          <a:prstGeom prst="rect">
            <a:avLst/>
          </a:prstGeom>
          <a:noFill/>
          <a:ln w="9525">
            <a:noFill/>
            <a:miter lim="800000"/>
            <a:headEnd/>
            <a:tailEnd/>
          </a:ln>
        </p:spPr>
      </p:pic>
      <p:pic>
        <p:nvPicPr>
          <p:cNvPr id="27663" name="Picture 18" descr="meteorologo"/>
          <p:cNvPicPr>
            <a:picLocks noChangeAspect="1" noChangeArrowheads="1"/>
          </p:cNvPicPr>
          <p:nvPr/>
        </p:nvPicPr>
        <p:blipFill>
          <a:blip r:embed="rId11"/>
          <a:srcRect/>
          <a:stretch>
            <a:fillRect/>
          </a:stretch>
        </p:blipFill>
        <p:spPr bwMode="auto">
          <a:xfrm>
            <a:off x="1933575" y="3429000"/>
            <a:ext cx="1042988" cy="1265238"/>
          </a:xfrm>
          <a:prstGeom prst="rect">
            <a:avLst/>
          </a:prstGeom>
          <a:noFill/>
          <a:ln w="9525">
            <a:noFill/>
            <a:miter lim="800000"/>
            <a:headEnd/>
            <a:tailEnd/>
          </a:ln>
        </p:spPr>
      </p:pic>
      <p:pic>
        <p:nvPicPr>
          <p:cNvPr id="27664" name="Picture 19" descr="musico"/>
          <p:cNvPicPr>
            <a:picLocks noChangeAspect="1" noChangeArrowheads="1"/>
          </p:cNvPicPr>
          <p:nvPr/>
        </p:nvPicPr>
        <p:blipFill>
          <a:blip r:embed="rId12"/>
          <a:srcRect/>
          <a:stretch>
            <a:fillRect/>
          </a:stretch>
        </p:blipFill>
        <p:spPr bwMode="auto">
          <a:xfrm>
            <a:off x="3373438" y="3429000"/>
            <a:ext cx="1042987" cy="1265238"/>
          </a:xfrm>
          <a:prstGeom prst="rect">
            <a:avLst/>
          </a:prstGeom>
          <a:noFill/>
          <a:ln w="9525">
            <a:noFill/>
            <a:miter lim="800000"/>
            <a:headEnd/>
            <a:tailEnd/>
          </a:ln>
        </p:spPr>
      </p:pic>
      <p:pic>
        <p:nvPicPr>
          <p:cNvPr id="27665" name="Picture 20" descr="sanidad_naval"/>
          <p:cNvPicPr>
            <a:picLocks noChangeAspect="1" noChangeArrowheads="1"/>
          </p:cNvPicPr>
          <p:nvPr/>
        </p:nvPicPr>
        <p:blipFill>
          <a:blip r:embed="rId13"/>
          <a:srcRect/>
          <a:stretch>
            <a:fillRect/>
          </a:stretch>
        </p:blipFill>
        <p:spPr bwMode="auto">
          <a:xfrm>
            <a:off x="4706938" y="3429000"/>
            <a:ext cx="1042987" cy="1265238"/>
          </a:xfrm>
          <a:prstGeom prst="rect">
            <a:avLst/>
          </a:prstGeom>
          <a:noFill/>
          <a:ln w="9525">
            <a:noFill/>
            <a:miter lim="800000"/>
            <a:headEnd/>
            <a:tailEnd/>
          </a:ln>
        </p:spPr>
      </p:pic>
      <p:pic>
        <p:nvPicPr>
          <p:cNvPr id="27666" name="Picture 21" descr="navegante"/>
          <p:cNvPicPr>
            <a:picLocks noChangeAspect="1" noChangeArrowheads="1"/>
          </p:cNvPicPr>
          <p:nvPr/>
        </p:nvPicPr>
        <p:blipFill>
          <a:blip r:embed="rId14"/>
          <a:srcRect/>
          <a:stretch>
            <a:fillRect/>
          </a:stretch>
        </p:blipFill>
        <p:spPr bwMode="auto">
          <a:xfrm>
            <a:off x="6121400" y="88900"/>
            <a:ext cx="1042988" cy="1265238"/>
          </a:xfrm>
          <a:prstGeom prst="rect">
            <a:avLst/>
          </a:prstGeom>
          <a:noFill/>
          <a:ln w="9525">
            <a:noFill/>
            <a:miter lim="800000"/>
            <a:headEnd/>
            <a:tailEnd/>
          </a:ln>
        </p:spPr>
      </p:pic>
      <p:pic>
        <p:nvPicPr>
          <p:cNvPr id="27667" name="Picture 22" descr="radarista"/>
          <p:cNvPicPr>
            <a:picLocks noChangeAspect="1" noChangeArrowheads="1"/>
          </p:cNvPicPr>
          <p:nvPr/>
        </p:nvPicPr>
        <p:blipFill>
          <a:blip r:embed="rId15"/>
          <a:srcRect/>
          <a:stretch>
            <a:fillRect/>
          </a:stretch>
        </p:blipFill>
        <p:spPr bwMode="auto">
          <a:xfrm>
            <a:off x="6121400" y="1700213"/>
            <a:ext cx="1042988" cy="1265237"/>
          </a:xfrm>
          <a:prstGeom prst="rect">
            <a:avLst/>
          </a:prstGeom>
          <a:noFill/>
          <a:ln w="9525">
            <a:noFill/>
            <a:miter lim="800000"/>
            <a:headEnd/>
            <a:tailEnd/>
          </a:ln>
        </p:spPr>
      </p:pic>
      <p:pic>
        <p:nvPicPr>
          <p:cNvPr id="27668" name="Picture 23" descr="radiooperador"/>
          <p:cNvPicPr>
            <a:picLocks noChangeAspect="1" noChangeArrowheads="1"/>
          </p:cNvPicPr>
          <p:nvPr/>
        </p:nvPicPr>
        <p:blipFill>
          <a:blip r:embed="rId16"/>
          <a:srcRect/>
          <a:stretch>
            <a:fillRect/>
          </a:stretch>
        </p:blipFill>
        <p:spPr bwMode="auto">
          <a:xfrm>
            <a:off x="6132513" y="3429000"/>
            <a:ext cx="1042987" cy="1265238"/>
          </a:xfrm>
          <a:prstGeom prst="rect">
            <a:avLst/>
          </a:prstGeom>
          <a:noFill/>
          <a:ln w="9525">
            <a:noFill/>
            <a:miter lim="800000"/>
            <a:headEnd/>
            <a:tailEnd/>
          </a:ln>
        </p:spPr>
      </p:pic>
      <p:sp>
        <p:nvSpPr>
          <p:cNvPr id="27669" name="Rectangle 25"/>
          <p:cNvSpPr>
            <a:spLocks noChangeArrowheads="1"/>
          </p:cNvSpPr>
          <p:nvPr/>
        </p:nvSpPr>
        <p:spPr bwMode="auto">
          <a:xfrm>
            <a:off x="4537075" y="3089275"/>
            <a:ext cx="1428750" cy="195263"/>
          </a:xfrm>
          <a:prstGeom prst="rect">
            <a:avLst/>
          </a:prstGeom>
          <a:noFill/>
          <a:ln w="9525">
            <a:noFill/>
            <a:miter lim="800000"/>
            <a:headEnd/>
            <a:tailEnd/>
          </a:ln>
        </p:spPr>
        <p:txBody>
          <a:bodyPr lIns="48390" tIns="24195" rIns="48390" bIns="24195" anchor="ctr"/>
          <a:lstStyle/>
          <a:p>
            <a:pPr algn="ctr"/>
            <a:r>
              <a:rPr lang="es-ES" sz="800" b="1">
                <a:latin typeface="Arial" charset="0"/>
              </a:rPr>
              <a:t>NAVEGACION RADAR TELECOMUNICACIONES</a:t>
            </a:r>
            <a:endParaRPr lang="es-ES">
              <a:latin typeface="Arial" charset="0"/>
            </a:endParaRPr>
          </a:p>
        </p:txBody>
      </p:sp>
      <p:sp>
        <p:nvSpPr>
          <p:cNvPr id="27670" name="Rectangle 26"/>
          <p:cNvSpPr>
            <a:spLocks noChangeArrowheads="1"/>
          </p:cNvSpPr>
          <p:nvPr/>
        </p:nvSpPr>
        <p:spPr bwMode="auto">
          <a:xfrm>
            <a:off x="3108325" y="3089275"/>
            <a:ext cx="1428750" cy="195263"/>
          </a:xfrm>
          <a:prstGeom prst="rect">
            <a:avLst/>
          </a:prstGeom>
          <a:noFill/>
          <a:ln w="9525">
            <a:noFill/>
            <a:miter lim="800000"/>
            <a:headEnd/>
            <a:tailEnd/>
          </a:ln>
        </p:spPr>
        <p:txBody>
          <a:bodyPr lIns="48390" tIns="24195" rIns="48390" bIns="24195" anchor="ctr"/>
          <a:lstStyle/>
          <a:p>
            <a:pPr algn="ctr"/>
            <a:r>
              <a:rPr lang="es-ES" sz="800" b="1">
                <a:latin typeface="Arial" charset="0"/>
              </a:rPr>
              <a:t>INFANTE DE MARINA MECÁNICO MATERIAL DE GUERRA</a:t>
            </a:r>
            <a:endParaRPr lang="es-ES">
              <a:latin typeface="Arial" charset="0"/>
            </a:endParaRPr>
          </a:p>
        </p:txBody>
      </p:sp>
      <p:sp>
        <p:nvSpPr>
          <p:cNvPr id="27671" name="Rectangle 27"/>
          <p:cNvSpPr>
            <a:spLocks noChangeArrowheads="1"/>
          </p:cNvSpPr>
          <p:nvPr/>
        </p:nvSpPr>
        <p:spPr bwMode="auto">
          <a:xfrm>
            <a:off x="1679575" y="3089275"/>
            <a:ext cx="1428750" cy="195263"/>
          </a:xfrm>
          <a:prstGeom prst="rect">
            <a:avLst/>
          </a:prstGeom>
          <a:noFill/>
          <a:ln w="9525">
            <a:noFill/>
            <a:miter lim="800000"/>
            <a:headEnd/>
            <a:tailEnd/>
          </a:ln>
        </p:spPr>
        <p:txBody>
          <a:bodyPr lIns="48390" tIns="24195" rIns="48390" bIns="24195" anchor="ctr"/>
          <a:lstStyle/>
          <a:p>
            <a:pPr algn="ctr"/>
            <a:r>
              <a:rPr lang="es-ES" sz="800" b="1">
                <a:latin typeface="Arial" charset="0"/>
              </a:rPr>
              <a:t>MÁQUINAS SOLDADOR </a:t>
            </a:r>
            <a:endParaRPr lang="es-ES">
              <a:latin typeface="Arial" charset="0"/>
            </a:endParaRPr>
          </a:p>
        </p:txBody>
      </p:sp>
      <p:sp>
        <p:nvSpPr>
          <p:cNvPr id="27672" name="Rectangle 28"/>
          <p:cNvSpPr>
            <a:spLocks noChangeArrowheads="1"/>
          </p:cNvSpPr>
          <p:nvPr/>
        </p:nvSpPr>
        <p:spPr bwMode="auto">
          <a:xfrm>
            <a:off x="250825" y="3089275"/>
            <a:ext cx="1428750" cy="195263"/>
          </a:xfrm>
          <a:prstGeom prst="rect">
            <a:avLst/>
          </a:prstGeom>
          <a:noFill/>
          <a:ln w="9525">
            <a:noFill/>
            <a:miter lim="800000"/>
            <a:headEnd/>
            <a:tailEnd/>
          </a:ln>
        </p:spPr>
        <p:txBody>
          <a:bodyPr lIns="48390" tIns="24195" rIns="48390" bIns="24195" anchor="ctr"/>
          <a:lstStyle/>
          <a:p>
            <a:pPr algn="ctr"/>
            <a:r>
              <a:rPr lang="es-ES" sz="800" b="1">
                <a:latin typeface="Arial" charset="0"/>
              </a:rPr>
              <a:t>MÁQUINA CALDERA COMBUSTIÓN INTERNA</a:t>
            </a:r>
            <a:endParaRPr lang="es-ES">
              <a:latin typeface="Arial" charset="0"/>
            </a:endParaRPr>
          </a:p>
        </p:txBody>
      </p:sp>
      <p:sp>
        <p:nvSpPr>
          <p:cNvPr id="27673" name="Rectangle 29"/>
          <p:cNvSpPr>
            <a:spLocks noChangeArrowheads="1"/>
          </p:cNvSpPr>
          <p:nvPr/>
        </p:nvSpPr>
        <p:spPr bwMode="auto">
          <a:xfrm>
            <a:off x="4564063" y="4797425"/>
            <a:ext cx="1428750" cy="146050"/>
          </a:xfrm>
          <a:prstGeom prst="rect">
            <a:avLst/>
          </a:prstGeom>
          <a:noFill/>
          <a:ln w="9525">
            <a:noFill/>
            <a:miter lim="800000"/>
            <a:headEnd/>
            <a:tailEnd/>
          </a:ln>
        </p:spPr>
        <p:txBody>
          <a:bodyPr lIns="48390" tIns="24195" rIns="48390" bIns="24195" anchor="ctr"/>
          <a:lstStyle/>
          <a:p>
            <a:pPr algn="ctr"/>
            <a:r>
              <a:rPr lang="es-ES" sz="800" b="1">
                <a:latin typeface="Arial" charset="0"/>
              </a:rPr>
              <a:t>SANIDAD NAVAL</a:t>
            </a:r>
            <a:endParaRPr lang="es-ES">
              <a:latin typeface="Arial" charset="0"/>
            </a:endParaRPr>
          </a:p>
        </p:txBody>
      </p:sp>
      <p:sp>
        <p:nvSpPr>
          <p:cNvPr id="27674" name="Rectangle 30"/>
          <p:cNvSpPr>
            <a:spLocks noChangeArrowheads="1"/>
          </p:cNvSpPr>
          <p:nvPr/>
        </p:nvSpPr>
        <p:spPr bwMode="auto">
          <a:xfrm>
            <a:off x="3135313" y="4797425"/>
            <a:ext cx="1428750" cy="146050"/>
          </a:xfrm>
          <a:prstGeom prst="rect">
            <a:avLst/>
          </a:prstGeom>
          <a:noFill/>
          <a:ln w="9525">
            <a:noFill/>
            <a:miter lim="800000"/>
            <a:headEnd/>
            <a:tailEnd/>
          </a:ln>
        </p:spPr>
        <p:txBody>
          <a:bodyPr lIns="48390" tIns="24195" rIns="48390" bIns="24195" anchor="ctr"/>
          <a:lstStyle/>
          <a:p>
            <a:pPr algn="ctr"/>
            <a:r>
              <a:rPr lang="es-ES" sz="800" b="1">
                <a:latin typeface="Arial" charset="0"/>
              </a:rPr>
              <a:t>INFANTE DE MARINA MÚSICO</a:t>
            </a:r>
            <a:endParaRPr lang="es-ES">
              <a:latin typeface="Arial" charset="0"/>
            </a:endParaRPr>
          </a:p>
        </p:txBody>
      </p:sp>
      <p:sp>
        <p:nvSpPr>
          <p:cNvPr id="27675" name="Rectangle 31"/>
          <p:cNvSpPr>
            <a:spLocks noChangeArrowheads="1"/>
          </p:cNvSpPr>
          <p:nvPr/>
        </p:nvSpPr>
        <p:spPr bwMode="auto">
          <a:xfrm>
            <a:off x="1706563" y="4797425"/>
            <a:ext cx="1428750" cy="146050"/>
          </a:xfrm>
          <a:prstGeom prst="rect">
            <a:avLst/>
          </a:prstGeom>
          <a:noFill/>
          <a:ln w="9525">
            <a:noFill/>
            <a:miter lim="800000"/>
            <a:headEnd/>
            <a:tailEnd/>
          </a:ln>
        </p:spPr>
        <p:txBody>
          <a:bodyPr lIns="48390" tIns="24195" rIns="48390" bIns="24195" anchor="ctr"/>
          <a:lstStyle/>
          <a:p>
            <a:pPr algn="ctr"/>
            <a:r>
              <a:rPr lang="es-ES" sz="800" b="1">
                <a:latin typeface="Arial" charset="0"/>
              </a:rPr>
              <a:t>METEOROLOGO</a:t>
            </a:r>
            <a:endParaRPr lang="es-ES">
              <a:latin typeface="Arial" charset="0"/>
            </a:endParaRPr>
          </a:p>
        </p:txBody>
      </p:sp>
      <p:sp>
        <p:nvSpPr>
          <p:cNvPr id="27676" name="Rectangle 32"/>
          <p:cNvSpPr>
            <a:spLocks noChangeArrowheads="1"/>
          </p:cNvSpPr>
          <p:nvPr/>
        </p:nvSpPr>
        <p:spPr bwMode="auto">
          <a:xfrm>
            <a:off x="277813" y="4797425"/>
            <a:ext cx="1428750" cy="146050"/>
          </a:xfrm>
          <a:prstGeom prst="rect">
            <a:avLst/>
          </a:prstGeom>
          <a:noFill/>
          <a:ln w="9525">
            <a:noFill/>
            <a:miter lim="800000"/>
            <a:headEnd/>
            <a:tailEnd/>
          </a:ln>
        </p:spPr>
        <p:txBody>
          <a:bodyPr lIns="48390" tIns="24195" rIns="48390" bIns="24195" anchor="ctr"/>
          <a:lstStyle/>
          <a:p>
            <a:pPr algn="ctr"/>
            <a:r>
              <a:rPr lang="es-ES" sz="800" b="1">
                <a:latin typeface="Arial" charset="0"/>
              </a:rPr>
              <a:t>MECÁNICO ARTILLERO </a:t>
            </a:r>
            <a:endParaRPr lang="es-ES">
              <a:latin typeface="Arial" charset="0"/>
            </a:endParaRPr>
          </a:p>
        </p:txBody>
      </p:sp>
      <p:sp>
        <p:nvSpPr>
          <p:cNvPr id="27677" name="Rectangle 34"/>
          <p:cNvSpPr>
            <a:spLocks noChangeArrowheads="1"/>
          </p:cNvSpPr>
          <p:nvPr/>
        </p:nvSpPr>
        <p:spPr bwMode="auto">
          <a:xfrm>
            <a:off x="5940425" y="4748213"/>
            <a:ext cx="1428750" cy="193675"/>
          </a:xfrm>
          <a:prstGeom prst="rect">
            <a:avLst/>
          </a:prstGeom>
          <a:noFill/>
          <a:ln w="9525">
            <a:noFill/>
            <a:miter lim="800000"/>
            <a:headEnd/>
            <a:tailEnd/>
          </a:ln>
        </p:spPr>
        <p:txBody>
          <a:bodyPr lIns="48390" tIns="24195" rIns="48390" bIns="24195" anchor="ctr"/>
          <a:lstStyle/>
          <a:p>
            <a:pPr algn="ctr"/>
            <a:r>
              <a:rPr lang="es-ES" sz="800" b="1">
                <a:latin typeface="Arial" charset="0"/>
              </a:rPr>
              <a:t>RADIOOPERADOR</a:t>
            </a:r>
            <a:endParaRPr lang="es-ES">
              <a:latin typeface="Arial" charset="0"/>
            </a:endParaRPr>
          </a:p>
        </p:txBody>
      </p:sp>
      <p:sp>
        <p:nvSpPr>
          <p:cNvPr id="27678" name="Rectangle 35"/>
          <p:cNvSpPr>
            <a:spLocks noChangeArrowheads="1"/>
          </p:cNvSpPr>
          <p:nvPr/>
        </p:nvSpPr>
        <p:spPr bwMode="auto">
          <a:xfrm>
            <a:off x="5940425" y="3141663"/>
            <a:ext cx="1428750" cy="193675"/>
          </a:xfrm>
          <a:prstGeom prst="rect">
            <a:avLst/>
          </a:prstGeom>
          <a:noFill/>
          <a:ln w="9525">
            <a:noFill/>
            <a:miter lim="800000"/>
            <a:headEnd/>
            <a:tailEnd/>
          </a:ln>
        </p:spPr>
        <p:txBody>
          <a:bodyPr lIns="48390" tIns="24195" rIns="48390" bIns="24195" anchor="ctr"/>
          <a:lstStyle/>
          <a:p>
            <a:pPr algn="ctr"/>
            <a:r>
              <a:rPr lang="es-ES" sz="800" b="1">
                <a:latin typeface="Arial" charset="0"/>
              </a:rPr>
              <a:t>RADARISTA CENTRAL DE INFORMACIONES DE COMBATE</a:t>
            </a:r>
            <a:endParaRPr lang="es-ES">
              <a:latin typeface="Arial" charset="0"/>
            </a:endParaRPr>
          </a:p>
        </p:txBody>
      </p:sp>
      <p:sp>
        <p:nvSpPr>
          <p:cNvPr id="27679" name="Rectangle 36"/>
          <p:cNvSpPr>
            <a:spLocks noChangeArrowheads="1"/>
          </p:cNvSpPr>
          <p:nvPr/>
        </p:nvSpPr>
        <p:spPr bwMode="auto">
          <a:xfrm>
            <a:off x="5951538" y="1484313"/>
            <a:ext cx="1428750" cy="193675"/>
          </a:xfrm>
          <a:prstGeom prst="rect">
            <a:avLst/>
          </a:prstGeom>
          <a:noFill/>
          <a:ln w="9525">
            <a:noFill/>
            <a:miter lim="800000"/>
            <a:headEnd/>
            <a:tailEnd/>
          </a:ln>
        </p:spPr>
        <p:txBody>
          <a:bodyPr lIns="48390" tIns="24195" rIns="48390" bIns="24195" anchor="ctr"/>
          <a:lstStyle/>
          <a:p>
            <a:pPr algn="ctr"/>
            <a:r>
              <a:rPr lang="es-ES" sz="800" b="1">
                <a:latin typeface="Arial" charset="0"/>
              </a:rPr>
              <a:t>NAVEGANTE</a:t>
            </a:r>
            <a:endParaRPr lang="es-ES">
              <a:latin typeface="Arial" charset="0"/>
            </a:endParaRPr>
          </a:p>
        </p:txBody>
      </p:sp>
      <p:sp>
        <p:nvSpPr>
          <p:cNvPr id="35" name="34 Marcador de número de diapositiva"/>
          <p:cNvSpPr>
            <a:spLocks noGrp="1"/>
          </p:cNvSpPr>
          <p:nvPr>
            <p:ph type="sldNum" sz="quarter" idx="12"/>
          </p:nvPr>
        </p:nvSpPr>
        <p:spPr/>
        <p:txBody>
          <a:bodyPr/>
          <a:lstStyle/>
          <a:p>
            <a:pPr>
              <a:defRPr/>
            </a:pPr>
            <a:fld id="{E484B0B0-AECC-46F2-9ADD-D81508F50164}" type="slidenum">
              <a:rPr lang="es-ES"/>
              <a:pPr>
                <a:defRPr/>
              </a:pPr>
              <a:t>15</a:t>
            </a:fld>
            <a:endParaRPr lang="es-E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ChangeArrowheads="1"/>
          </p:cNvSpPr>
          <p:nvPr/>
        </p:nvSpPr>
        <p:spPr bwMode="auto">
          <a:xfrm>
            <a:off x="642938" y="549275"/>
            <a:ext cx="7956550" cy="455613"/>
          </a:xfrm>
          <a:prstGeom prst="rect">
            <a:avLst/>
          </a:prstGeom>
          <a:noFill/>
          <a:ln w="9525">
            <a:noFill/>
            <a:miter lim="800000"/>
            <a:headEnd/>
            <a:tailEnd/>
          </a:ln>
        </p:spPr>
        <p:txBody>
          <a:bodyPr anchor="ctr"/>
          <a:lstStyle/>
          <a:p>
            <a:r>
              <a:rPr lang="es-ES_tradnl" sz="2400" b="1">
                <a:solidFill>
                  <a:srgbClr val="FFFF99"/>
                </a:solidFill>
              </a:rPr>
              <a:t>3.- </a:t>
            </a:r>
            <a:r>
              <a:rPr lang="es-ES_tradnl" sz="2400" b="1" u="sng">
                <a:solidFill>
                  <a:srgbClr val="FFFF99"/>
                </a:solidFill>
              </a:rPr>
              <a:t>TRATAMIENTO A SUPERIORES Y SUBORDINADOS</a:t>
            </a:r>
          </a:p>
        </p:txBody>
      </p:sp>
      <p:sp>
        <p:nvSpPr>
          <p:cNvPr id="91141" name="Rectangle 5"/>
          <p:cNvSpPr>
            <a:spLocks noChangeArrowheads="1"/>
          </p:cNvSpPr>
          <p:nvPr/>
        </p:nvSpPr>
        <p:spPr bwMode="auto">
          <a:xfrm>
            <a:off x="642938" y="1357313"/>
            <a:ext cx="8208962" cy="4724400"/>
          </a:xfrm>
          <a:prstGeom prst="rect">
            <a:avLst/>
          </a:prstGeom>
          <a:noFill/>
          <a:ln w="9525">
            <a:noFill/>
            <a:miter lim="800000"/>
            <a:headEnd/>
            <a:tailEnd/>
          </a:ln>
        </p:spPr>
        <p:txBody>
          <a:bodyPr/>
          <a:lstStyle/>
          <a:p>
            <a:pPr marL="342900" indent="-342900" algn="just">
              <a:lnSpc>
                <a:spcPct val="90000"/>
              </a:lnSpc>
              <a:spcBef>
                <a:spcPct val="20000"/>
              </a:spcBef>
              <a:buClr>
                <a:schemeClr val="hlink"/>
              </a:buClr>
              <a:buSzPct val="70000"/>
              <a:buFont typeface="Wingdings" pitchFamily="2" charset="2"/>
              <a:buNone/>
            </a:pPr>
            <a:r>
              <a:rPr lang="es-MX" sz="2000" b="1">
                <a:solidFill>
                  <a:srgbClr val="FFFF99"/>
                </a:solidFill>
              </a:rPr>
              <a:t>	</a:t>
            </a:r>
            <a:r>
              <a:rPr lang="es-CL" sz="2000" b="1">
                <a:solidFill>
                  <a:srgbClr val="FFFF99"/>
                </a:solidFill>
              </a:rPr>
              <a:t>		</a:t>
            </a:r>
            <a:endParaRPr lang="es-MX" sz="2000" b="1">
              <a:solidFill>
                <a:srgbClr val="FFFF99"/>
              </a:solidFill>
            </a:endParaRPr>
          </a:p>
        </p:txBody>
      </p:sp>
      <p:sp>
        <p:nvSpPr>
          <p:cNvPr id="6" name="5 Marcador de número de diapositiva"/>
          <p:cNvSpPr>
            <a:spLocks noGrp="1"/>
          </p:cNvSpPr>
          <p:nvPr>
            <p:ph type="sldNum" sz="quarter" idx="12"/>
          </p:nvPr>
        </p:nvSpPr>
        <p:spPr/>
        <p:txBody>
          <a:bodyPr/>
          <a:lstStyle/>
          <a:p>
            <a:pPr>
              <a:defRPr/>
            </a:pPr>
            <a:fld id="{26685106-DE0C-4660-92E2-2B807131868B}" type="slidenum">
              <a:rPr lang="es-ES"/>
              <a:pPr>
                <a:defRPr/>
              </a:pPr>
              <a:t>16</a:t>
            </a:fld>
            <a:endParaRPr lang="es-ES"/>
          </a:p>
        </p:txBody>
      </p:sp>
      <p:sp>
        <p:nvSpPr>
          <p:cNvPr id="28677" name="4 CuadroTexto"/>
          <p:cNvSpPr txBox="1">
            <a:spLocks noChangeArrowheads="1"/>
          </p:cNvSpPr>
          <p:nvPr/>
        </p:nvSpPr>
        <p:spPr bwMode="auto">
          <a:xfrm>
            <a:off x="785813" y="1571625"/>
            <a:ext cx="7000875" cy="3692525"/>
          </a:xfrm>
          <a:prstGeom prst="rect">
            <a:avLst/>
          </a:prstGeom>
          <a:noFill/>
          <a:ln w="9525">
            <a:noFill/>
            <a:miter lim="800000"/>
            <a:headEnd/>
            <a:tailEnd/>
          </a:ln>
        </p:spPr>
        <p:txBody>
          <a:bodyPr>
            <a:spAutoFit/>
          </a:bodyPr>
          <a:lstStyle/>
          <a:p>
            <a:r>
              <a:rPr lang="es-CL"/>
              <a:t>a) De menos a más antiguo, los documentos se elevan.</a:t>
            </a:r>
          </a:p>
          <a:p>
            <a:r>
              <a:rPr lang="es-CL"/>
              <a:t>b) De más a menos antiguo, los documentos se remiten.</a:t>
            </a:r>
          </a:p>
          <a:p>
            <a:endParaRPr lang="es-CL"/>
          </a:p>
          <a:p>
            <a:r>
              <a:rPr lang="es-CL"/>
              <a:t>	Ej.: 	De acuerdo a lo estipulado en el reglamento de 		la referencia, adjunto  elevo  a …</a:t>
            </a:r>
          </a:p>
          <a:p>
            <a:r>
              <a:rPr lang="es-CL"/>
              <a:t>		Conforme a lo estipulado, remito a …</a:t>
            </a:r>
          </a:p>
          <a:p>
            <a:endParaRPr lang="es-CL"/>
          </a:p>
          <a:p>
            <a:r>
              <a:rPr lang="es-CL"/>
              <a:t>c) De Capitán de Navío hacia arriba, el trato es de Usía (Us.).</a:t>
            </a:r>
          </a:p>
          <a:p>
            <a:r>
              <a:rPr lang="es-CL"/>
              <a:t>d) Todo el resto, el trato es de Usted (Ud.).</a:t>
            </a:r>
          </a:p>
          <a:p>
            <a:endParaRPr lang="es-CL"/>
          </a:p>
          <a:p>
            <a:r>
              <a:rPr lang="es-CL"/>
              <a:t>	Ej.:	 De acuerdo a lo estipulado en el reglamento de 		la referencia, adjunto  elevo  Usía.</a:t>
            </a:r>
          </a:p>
          <a:p>
            <a:r>
              <a:rPr lang="es-CL"/>
              <a:t>		 Conforme a lo estipulado, remito Usted.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1141"/>
                                        </p:tgtEl>
                                        <p:attrNameLst>
                                          <p:attrName>style.visibility</p:attrName>
                                        </p:attrNameLst>
                                      </p:cBhvr>
                                      <p:to>
                                        <p:strVal val="visible"/>
                                      </p:to>
                                    </p:set>
                                    <p:animEffect transition="in" filter="blinds(horizontal)">
                                      <p:cBhvr>
                                        <p:cTn id="7" dur="500"/>
                                        <p:tgtEl>
                                          <p:spTgt spid="91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72" name="Rectangle 4"/>
          <p:cNvSpPr>
            <a:spLocks noChangeArrowheads="1"/>
          </p:cNvSpPr>
          <p:nvPr/>
        </p:nvSpPr>
        <p:spPr bwMode="auto">
          <a:xfrm>
            <a:off x="395288" y="549275"/>
            <a:ext cx="7772400" cy="647700"/>
          </a:xfrm>
          <a:prstGeom prst="rect">
            <a:avLst/>
          </a:prstGeom>
          <a:noFill/>
          <a:ln w="9525">
            <a:noFill/>
            <a:miter lim="800000"/>
            <a:headEnd/>
            <a:tailEnd/>
          </a:ln>
          <a:effectLst/>
        </p:spPr>
        <p:txBody>
          <a:bodyPr anchor="ctr"/>
          <a:lstStyle/>
          <a:p>
            <a:pPr>
              <a:defRPr/>
            </a:pPr>
            <a:r>
              <a:rPr lang="es-MX" sz="2400" b="1" dirty="0">
                <a:solidFill>
                  <a:srgbClr val="FFFF99"/>
                </a:solidFill>
                <a:effectLst>
                  <a:outerShdw blurRad="38100" dist="38100" dir="2700000" algn="tl">
                    <a:srgbClr val="000000"/>
                  </a:outerShdw>
                </a:effectLst>
              </a:rPr>
              <a:t>II.- </a:t>
            </a:r>
            <a:r>
              <a:rPr lang="es-MX" sz="2400" b="1" dirty="0">
                <a:solidFill>
                  <a:srgbClr val="FFFF99"/>
                </a:solidFill>
                <a:effectLst>
                  <a:outerShdw blurRad="38100" dist="38100" dir="2700000" algn="tl">
                    <a:srgbClr val="000000"/>
                  </a:outerShdw>
                </a:effectLst>
              </a:rPr>
              <a:t>DOCUMENTOS OFICIALES</a:t>
            </a:r>
            <a:endParaRPr lang="es-CL" sz="2400" b="1" dirty="0">
              <a:solidFill>
                <a:srgbClr val="FFFF99"/>
              </a:solidFill>
              <a:effectLst>
                <a:outerShdw blurRad="38100" dist="38100" dir="2700000" algn="tl">
                  <a:srgbClr val="000000"/>
                </a:outerShdw>
              </a:effectLst>
            </a:endParaRPr>
          </a:p>
        </p:txBody>
      </p:sp>
      <p:sp>
        <p:nvSpPr>
          <p:cNvPr id="29699" name="Rectangle 5"/>
          <p:cNvSpPr>
            <a:spLocks noChangeArrowheads="1"/>
          </p:cNvSpPr>
          <p:nvPr/>
        </p:nvSpPr>
        <p:spPr bwMode="auto">
          <a:xfrm>
            <a:off x="2052638" y="1700213"/>
            <a:ext cx="6480175" cy="3960812"/>
          </a:xfrm>
          <a:prstGeom prst="rect">
            <a:avLst/>
          </a:prstGeom>
          <a:noFill/>
          <a:ln w="9525">
            <a:noFill/>
            <a:miter lim="800000"/>
            <a:headEnd/>
            <a:tailEnd/>
          </a:ln>
        </p:spPr>
        <p:txBody>
          <a:bodyPr/>
          <a:lstStyle/>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2" action="ppaction://hlinksldjump"/>
              </a:rPr>
              <a:t>OFICIO</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3" action="ppaction://hlinksldjump"/>
              </a:rPr>
              <a:t>PARTE</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4" action="ppaction://hlinksldjump"/>
              </a:rPr>
              <a:t>RESOLUCIÓN</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5" action="ppaction://hlinksldjump"/>
              </a:rPr>
              <a:t>MEMORÁNDUM</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6" action="ppaction://hlinksldjump"/>
              </a:rPr>
              <a:t>MENSAJE NAVAL</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7" action="ppaction://hlinksldjump"/>
              </a:rPr>
              <a:t>GUÍAS</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8" action="ppaction://hlinksldjump"/>
              </a:rPr>
              <a:t>SOLICITUD</a:t>
            </a:r>
            <a:r>
              <a:rPr lang="es-CL" b="1">
                <a:solidFill>
                  <a:srgbClr val="FFFF99"/>
                </a:solidFill>
              </a:rPr>
              <a:t> </a:t>
            </a: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9" action="ppaction://hlinksldjump"/>
              </a:rPr>
              <a:t>CIRCULAR</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10" action="ppaction://hlinksldjump"/>
              </a:rPr>
              <a:t>ORDEN PERMANENTE INTERNA (O.P.I.)</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11" action="ppaction://hlinksldjump"/>
              </a:rPr>
              <a:t>ORDENES DE TRANSBORDO</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12" action="ppaction://hlinksldjump"/>
              </a:rPr>
              <a:t>ACTA DE ENTREGA</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Char char="n"/>
            </a:pPr>
            <a:r>
              <a:rPr lang="es-CL" b="1">
                <a:solidFill>
                  <a:srgbClr val="FFFF99"/>
                </a:solidFill>
                <a:hlinkClick r:id="rId13" action="ppaction://hlinkpres?slideindex=1&amp;slidetitle="/>
              </a:rPr>
              <a:t>TIMBRES</a:t>
            </a: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None/>
            </a:pPr>
            <a:endParaRPr lang="es-CL" b="1">
              <a:solidFill>
                <a:srgbClr val="FFFF99"/>
              </a:solidFill>
            </a:endParaRPr>
          </a:p>
        </p:txBody>
      </p:sp>
      <p:sp>
        <p:nvSpPr>
          <p:cNvPr id="6" name="5 Marcador de número de diapositiva"/>
          <p:cNvSpPr>
            <a:spLocks noGrp="1"/>
          </p:cNvSpPr>
          <p:nvPr>
            <p:ph type="sldNum" sz="quarter" idx="12"/>
          </p:nvPr>
        </p:nvSpPr>
        <p:spPr/>
        <p:txBody>
          <a:bodyPr/>
          <a:lstStyle/>
          <a:p>
            <a:pPr>
              <a:defRPr/>
            </a:pPr>
            <a:fld id="{D6DC198B-42E2-46AD-8123-3DD95484DC7C}" type="slidenum">
              <a:rPr lang="es-ES"/>
              <a:pPr>
                <a:defRPr/>
              </a:pPr>
              <a:t>17</a:t>
            </a:fld>
            <a:endParaRPr lang="es-E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a:xfrm>
            <a:off x="468313" y="1557338"/>
            <a:ext cx="8229600" cy="3455987"/>
          </a:xfrm>
        </p:spPr>
        <p:txBody>
          <a:bodyPr/>
          <a:lstStyle/>
          <a:p>
            <a:pPr algn="ctr" eaLnBrk="1" hangingPunct="1">
              <a:lnSpc>
                <a:spcPct val="80000"/>
              </a:lnSpc>
              <a:buFont typeface="Wingdings" pitchFamily="2" charset="2"/>
              <a:buNone/>
              <a:defRPr/>
            </a:pPr>
            <a:r>
              <a:rPr lang="es-MX" b="1" dirty="0" smtClean="0">
                <a:solidFill>
                  <a:srgbClr val="FFFF99"/>
                </a:solidFill>
              </a:rPr>
              <a:t>El Oficio</a:t>
            </a:r>
          </a:p>
          <a:p>
            <a:pPr algn="ctr" eaLnBrk="1" hangingPunct="1">
              <a:lnSpc>
                <a:spcPct val="80000"/>
              </a:lnSpc>
              <a:buFont typeface="Wingdings" pitchFamily="2" charset="2"/>
              <a:buNone/>
              <a:defRPr/>
            </a:pPr>
            <a:endParaRPr lang="es-MX" b="1" dirty="0" smtClean="0">
              <a:solidFill>
                <a:srgbClr val="FFFF99"/>
              </a:solidFill>
            </a:endParaRPr>
          </a:p>
          <a:p>
            <a:pPr eaLnBrk="1" hangingPunct="1">
              <a:lnSpc>
                <a:spcPct val="80000"/>
              </a:lnSpc>
              <a:defRPr/>
            </a:pPr>
            <a:r>
              <a:rPr lang="es-MX" sz="2400" dirty="0" smtClean="0">
                <a:solidFill>
                  <a:srgbClr val="FFFF99"/>
                </a:solidFill>
              </a:rPr>
              <a:t>El Oficio es un documento Oficial, mediante el cual los mandos tratan diversas materias del servicio, ya sea para informar de un hecho, solicitar una acción por parte de otro Mando, etc. Debe abarcar siempre un sólo tema Este tipo de documento se emplea para comunicarse Oficialmente con otras Instituciones.</a:t>
            </a:r>
          </a:p>
          <a:p>
            <a:pPr eaLnBrk="1" hangingPunct="1">
              <a:lnSpc>
                <a:spcPct val="80000"/>
              </a:lnSpc>
              <a:buFont typeface="Wingdings" pitchFamily="2" charset="2"/>
              <a:buNone/>
              <a:defRPr/>
            </a:pPr>
            <a:endParaRPr lang="es-MX" sz="2400" dirty="0" smtClean="0">
              <a:solidFill>
                <a:srgbClr val="FFFF99"/>
              </a:solidFill>
            </a:endParaRPr>
          </a:p>
          <a:p>
            <a:pPr eaLnBrk="1" hangingPunct="1">
              <a:lnSpc>
                <a:spcPct val="80000"/>
              </a:lnSpc>
              <a:defRPr/>
            </a:pPr>
            <a:r>
              <a:rPr lang="es-MX" sz="2400" dirty="0" smtClean="0">
                <a:solidFill>
                  <a:srgbClr val="FFFF99"/>
                </a:solidFill>
              </a:rPr>
              <a:t>El Oficio está compuesto por las siguientes partes:</a:t>
            </a:r>
          </a:p>
          <a:p>
            <a:pPr lvl="1" algn="just" eaLnBrk="1" hangingPunct="1">
              <a:lnSpc>
                <a:spcPct val="80000"/>
              </a:lnSpc>
              <a:buFontTx/>
              <a:buNone/>
              <a:defRPr/>
            </a:pPr>
            <a:endParaRPr lang="es-MX" sz="2000" dirty="0" smtClean="0">
              <a:solidFill>
                <a:srgbClr val="FFFF99"/>
              </a:solidFill>
            </a:endParaRPr>
          </a:p>
          <a:p>
            <a:pPr lvl="1" algn="just" eaLnBrk="1" hangingPunct="1">
              <a:lnSpc>
                <a:spcPct val="80000"/>
              </a:lnSpc>
              <a:buFontTx/>
              <a:buNone/>
              <a:defRPr/>
            </a:pPr>
            <a:r>
              <a:rPr lang="es-MX" sz="2000" dirty="0" smtClean="0">
                <a:solidFill>
                  <a:srgbClr val="FFFF99"/>
                </a:solidFill>
              </a:rPr>
              <a:t>	</a:t>
            </a:r>
          </a:p>
          <a:p>
            <a:pPr lvl="1" algn="just" eaLnBrk="1" hangingPunct="1">
              <a:lnSpc>
                <a:spcPct val="80000"/>
              </a:lnSpc>
              <a:buFontTx/>
              <a:buNone/>
              <a:defRPr/>
            </a:pPr>
            <a:r>
              <a:rPr lang="es-MX" sz="2000" dirty="0" smtClean="0">
                <a:solidFill>
                  <a:srgbClr val="FFFF99"/>
                </a:solidFill>
              </a:rPr>
              <a:t>	</a:t>
            </a:r>
          </a:p>
        </p:txBody>
      </p:sp>
      <p:sp>
        <p:nvSpPr>
          <p:cNvPr id="60422" name="Rectangle 6"/>
          <p:cNvSpPr>
            <a:spLocks noChangeArrowheads="1"/>
          </p:cNvSpPr>
          <p:nvPr/>
        </p:nvSpPr>
        <p:spPr bwMode="auto">
          <a:xfrm>
            <a:off x="395288" y="549275"/>
            <a:ext cx="7772400" cy="647700"/>
          </a:xfrm>
          <a:prstGeom prst="rect">
            <a:avLst/>
          </a:prstGeom>
          <a:noFill/>
          <a:ln w="9525">
            <a:noFill/>
            <a:miter lim="800000"/>
            <a:headEnd/>
            <a:tailEnd/>
          </a:ln>
          <a:effectLst/>
        </p:spPr>
        <p:txBody>
          <a:bodyPr anchor="ctr"/>
          <a:lstStyle/>
          <a:p>
            <a:pPr>
              <a:defRPr/>
            </a:pPr>
            <a:endParaRPr lang="es-CL" sz="2400" b="1" dirty="0">
              <a:solidFill>
                <a:srgbClr val="FFFF99"/>
              </a:solidFill>
              <a:effectLst>
                <a:outerShdw blurRad="38100" dist="38100" dir="2700000" algn="tl">
                  <a:srgbClr val="000000"/>
                </a:outerShdw>
              </a:effectLst>
            </a:endParaRPr>
          </a:p>
        </p:txBody>
      </p:sp>
      <p:sp>
        <p:nvSpPr>
          <p:cNvPr id="6" name="5 Marcador de número de diapositiva"/>
          <p:cNvSpPr>
            <a:spLocks noGrp="1"/>
          </p:cNvSpPr>
          <p:nvPr>
            <p:ph type="sldNum" sz="quarter" idx="12"/>
          </p:nvPr>
        </p:nvSpPr>
        <p:spPr/>
        <p:txBody>
          <a:bodyPr/>
          <a:lstStyle/>
          <a:p>
            <a:pPr>
              <a:defRPr/>
            </a:pPr>
            <a:fld id="{49B5505C-E9B2-4FC7-910F-5F45FCC55572}" type="slidenum">
              <a:rPr lang="es-ES"/>
              <a:pPr>
                <a:defRPr/>
              </a:pPr>
              <a:t>18</a:t>
            </a:fld>
            <a:endParaRPr lang="es-ES"/>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746" name="Picture 2" descr="OFICIOCLASE"/>
          <p:cNvPicPr>
            <a:picLocks noChangeAspect="1" noChangeArrowheads="1"/>
          </p:cNvPicPr>
          <p:nvPr>
            <p:ph idx="1"/>
          </p:nvPr>
        </p:nvPicPr>
        <p:blipFill>
          <a:blip r:embed="rId2"/>
          <a:srcRect/>
          <a:stretch>
            <a:fillRect/>
          </a:stretch>
        </p:blipFill>
        <p:spPr>
          <a:xfrm>
            <a:off x="2646363" y="106363"/>
            <a:ext cx="4203700" cy="6597650"/>
          </a:xfrm>
          <a:noFill/>
          <a:ln>
            <a:solidFill>
              <a:srgbClr val="FF3300"/>
            </a:solidFill>
          </a:ln>
        </p:spPr>
      </p:pic>
      <p:sp>
        <p:nvSpPr>
          <p:cNvPr id="31747" name="Oval 4"/>
          <p:cNvSpPr>
            <a:spLocks noChangeArrowheads="1"/>
          </p:cNvSpPr>
          <p:nvPr/>
        </p:nvSpPr>
        <p:spPr bwMode="auto">
          <a:xfrm>
            <a:off x="2627313" y="260350"/>
            <a:ext cx="1873250" cy="720725"/>
          </a:xfrm>
          <a:prstGeom prst="ellipse">
            <a:avLst/>
          </a:prstGeom>
          <a:noFill/>
          <a:ln w="9525">
            <a:solidFill>
              <a:srgbClr val="FF3300"/>
            </a:solidFill>
            <a:round/>
            <a:headEnd/>
            <a:tailEnd/>
          </a:ln>
        </p:spPr>
        <p:txBody>
          <a:bodyPr wrap="none" anchor="ctr"/>
          <a:lstStyle/>
          <a:p>
            <a:endParaRPr lang="es-CL"/>
          </a:p>
        </p:txBody>
      </p:sp>
      <p:sp>
        <p:nvSpPr>
          <p:cNvPr id="31748" name="Text Box 6"/>
          <p:cNvSpPr txBox="1">
            <a:spLocks noChangeArrowheads="1"/>
          </p:cNvSpPr>
          <p:nvPr/>
        </p:nvSpPr>
        <p:spPr bwMode="auto">
          <a:xfrm>
            <a:off x="755650" y="765175"/>
            <a:ext cx="1368425" cy="346075"/>
          </a:xfrm>
          <a:prstGeom prst="rect">
            <a:avLst/>
          </a:prstGeom>
          <a:noFill/>
          <a:ln w="9525">
            <a:solidFill>
              <a:srgbClr val="FF3300"/>
            </a:solidFill>
            <a:miter lim="800000"/>
            <a:headEnd/>
            <a:tailEnd/>
          </a:ln>
        </p:spPr>
        <p:txBody>
          <a:bodyPr>
            <a:spAutoFit/>
          </a:bodyPr>
          <a:lstStyle/>
          <a:p>
            <a:pPr eaLnBrk="0" hangingPunct="0">
              <a:spcBef>
                <a:spcPct val="50000"/>
              </a:spcBef>
            </a:pPr>
            <a:r>
              <a:rPr lang="es-MX" sz="1600">
                <a:solidFill>
                  <a:srgbClr val="FFFF99"/>
                </a:solidFill>
                <a:latin typeface="Arial" charset="0"/>
              </a:rPr>
              <a:t>Membrete</a:t>
            </a:r>
          </a:p>
        </p:txBody>
      </p:sp>
      <p:sp>
        <p:nvSpPr>
          <p:cNvPr id="31749" name="Line 7"/>
          <p:cNvSpPr>
            <a:spLocks noChangeShapeType="1"/>
          </p:cNvSpPr>
          <p:nvPr/>
        </p:nvSpPr>
        <p:spPr bwMode="auto">
          <a:xfrm flipV="1">
            <a:off x="2124075" y="692150"/>
            <a:ext cx="431800" cy="215900"/>
          </a:xfrm>
          <a:prstGeom prst="line">
            <a:avLst/>
          </a:prstGeom>
          <a:noFill/>
          <a:ln w="9525">
            <a:solidFill>
              <a:srgbClr val="FF3300"/>
            </a:solidFill>
            <a:round/>
            <a:headEnd/>
            <a:tailEnd type="triangle" w="med" len="med"/>
          </a:ln>
        </p:spPr>
        <p:txBody>
          <a:bodyPr/>
          <a:lstStyle/>
          <a:p>
            <a:endParaRPr lang="es-CL"/>
          </a:p>
        </p:txBody>
      </p:sp>
      <p:grpSp>
        <p:nvGrpSpPr>
          <p:cNvPr id="2" name="Group 8"/>
          <p:cNvGrpSpPr>
            <a:grpSpLocks/>
          </p:cNvGrpSpPr>
          <p:nvPr/>
        </p:nvGrpSpPr>
        <p:grpSpPr bwMode="auto">
          <a:xfrm>
            <a:off x="4572000" y="0"/>
            <a:ext cx="3675063" cy="620713"/>
            <a:chOff x="2880" y="0"/>
            <a:chExt cx="2314" cy="391"/>
          </a:xfrm>
        </p:grpSpPr>
        <p:sp>
          <p:nvSpPr>
            <p:cNvPr id="31797" name="Oval 9"/>
            <p:cNvSpPr>
              <a:spLocks noChangeArrowheads="1"/>
            </p:cNvSpPr>
            <p:nvPr/>
          </p:nvSpPr>
          <p:spPr bwMode="auto">
            <a:xfrm>
              <a:off x="2880" y="0"/>
              <a:ext cx="1134" cy="391"/>
            </a:xfrm>
            <a:prstGeom prst="ellipse">
              <a:avLst/>
            </a:prstGeom>
            <a:noFill/>
            <a:ln w="9525">
              <a:solidFill>
                <a:srgbClr val="FF3300"/>
              </a:solidFill>
              <a:round/>
              <a:headEnd/>
              <a:tailEnd/>
            </a:ln>
          </p:spPr>
          <p:txBody>
            <a:bodyPr wrap="none" anchor="ctr"/>
            <a:lstStyle/>
            <a:p>
              <a:endParaRPr lang="es-CL"/>
            </a:p>
          </p:txBody>
        </p:sp>
        <p:grpSp>
          <p:nvGrpSpPr>
            <p:cNvPr id="31798" name="Group 10"/>
            <p:cNvGrpSpPr>
              <a:grpSpLocks/>
            </p:cNvGrpSpPr>
            <p:nvPr/>
          </p:nvGrpSpPr>
          <p:grpSpPr bwMode="auto">
            <a:xfrm>
              <a:off x="4014" y="28"/>
              <a:ext cx="1180" cy="218"/>
              <a:chOff x="4014" y="28"/>
              <a:chExt cx="1180" cy="218"/>
            </a:xfrm>
          </p:grpSpPr>
          <p:sp>
            <p:nvSpPr>
              <p:cNvPr id="31799" name="Text Box 11"/>
              <p:cNvSpPr txBox="1">
                <a:spLocks noChangeArrowheads="1"/>
              </p:cNvSpPr>
              <p:nvPr/>
            </p:nvSpPr>
            <p:spPr bwMode="auto">
              <a:xfrm>
                <a:off x="4332" y="28"/>
                <a:ext cx="862" cy="218"/>
              </a:xfrm>
              <a:prstGeom prst="rect">
                <a:avLst/>
              </a:prstGeom>
              <a:noFill/>
              <a:ln w="9525">
                <a:solidFill>
                  <a:srgbClr val="FF3300"/>
                </a:solidFill>
                <a:miter lim="800000"/>
                <a:headEnd/>
                <a:tailEnd/>
              </a:ln>
            </p:spPr>
            <p:txBody>
              <a:bodyPr>
                <a:spAutoFit/>
              </a:bodyPr>
              <a:lstStyle/>
              <a:p>
                <a:pPr eaLnBrk="0" hangingPunct="0">
                  <a:spcBef>
                    <a:spcPct val="50000"/>
                  </a:spcBef>
                </a:pPr>
                <a:r>
                  <a:rPr lang="es-MX" sz="1600">
                    <a:solidFill>
                      <a:srgbClr val="FFFF99"/>
                    </a:solidFill>
                    <a:latin typeface="Arial" charset="0"/>
                  </a:rPr>
                  <a:t>Clasificación</a:t>
                </a:r>
              </a:p>
            </p:txBody>
          </p:sp>
          <p:sp>
            <p:nvSpPr>
              <p:cNvPr id="31800" name="Line 12"/>
              <p:cNvSpPr>
                <a:spLocks noChangeShapeType="1"/>
              </p:cNvSpPr>
              <p:nvPr/>
            </p:nvSpPr>
            <p:spPr bwMode="auto">
              <a:xfrm flipH="1">
                <a:off x="4014" y="164"/>
                <a:ext cx="408" cy="0"/>
              </a:xfrm>
              <a:prstGeom prst="line">
                <a:avLst/>
              </a:prstGeom>
              <a:noFill/>
              <a:ln w="9525">
                <a:solidFill>
                  <a:srgbClr val="FF3300"/>
                </a:solidFill>
                <a:round/>
                <a:headEnd/>
                <a:tailEnd type="triangle" w="med" len="med"/>
              </a:ln>
            </p:spPr>
            <p:txBody>
              <a:bodyPr/>
              <a:lstStyle/>
              <a:p>
                <a:endParaRPr lang="es-CL"/>
              </a:p>
            </p:txBody>
          </p:sp>
        </p:grpSp>
      </p:grpSp>
      <p:grpSp>
        <p:nvGrpSpPr>
          <p:cNvPr id="31751" name="Group 64"/>
          <p:cNvGrpSpPr>
            <a:grpSpLocks/>
          </p:cNvGrpSpPr>
          <p:nvPr/>
        </p:nvGrpSpPr>
        <p:grpSpPr bwMode="auto">
          <a:xfrm>
            <a:off x="4643438" y="765175"/>
            <a:ext cx="4073525" cy="1425575"/>
            <a:chOff x="2925" y="482"/>
            <a:chExt cx="2566" cy="898"/>
          </a:xfrm>
        </p:grpSpPr>
        <p:sp>
          <p:nvSpPr>
            <p:cNvPr id="31794" name="Oval 15"/>
            <p:cNvSpPr>
              <a:spLocks noChangeArrowheads="1"/>
            </p:cNvSpPr>
            <p:nvPr/>
          </p:nvSpPr>
          <p:spPr bwMode="auto">
            <a:xfrm>
              <a:off x="2925" y="482"/>
              <a:ext cx="1361" cy="318"/>
            </a:xfrm>
            <a:prstGeom prst="ellipse">
              <a:avLst/>
            </a:prstGeom>
            <a:noFill/>
            <a:ln w="9525">
              <a:solidFill>
                <a:srgbClr val="FF3300"/>
              </a:solidFill>
              <a:round/>
              <a:headEnd/>
              <a:tailEnd/>
            </a:ln>
          </p:spPr>
          <p:txBody>
            <a:bodyPr wrap="none" anchor="ctr"/>
            <a:lstStyle/>
            <a:p>
              <a:endParaRPr lang="es-CL"/>
            </a:p>
          </p:txBody>
        </p:sp>
        <p:sp>
          <p:nvSpPr>
            <p:cNvPr id="31795" name="Text Box 16"/>
            <p:cNvSpPr txBox="1">
              <a:spLocks noChangeArrowheads="1"/>
            </p:cNvSpPr>
            <p:nvPr/>
          </p:nvSpPr>
          <p:spPr bwMode="auto">
            <a:xfrm>
              <a:off x="4649" y="1162"/>
              <a:ext cx="842" cy="218"/>
            </a:xfrm>
            <a:prstGeom prst="rect">
              <a:avLst/>
            </a:prstGeom>
            <a:noFill/>
            <a:ln w="9525">
              <a:solidFill>
                <a:srgbClr val="FF3300"/>
              </a:solidFill>
              <a:miter lim="800000"/>
              <a:headEnd/>
              <a:tailEnd/>
            </a:ln>
          </p:spPr>
          <p:txBody>
            <a:bodyPr>
              <a:spAutoFit/>
            </a:bodyPr>
            <a:lstStyle/>
            <a:p>
              <a:pPr eaLnBrk="0" hangingPunct="0">
                <a:spcBef>
                  <a:spcPct val="50000"/>
                </a:spcBef>
              </a:pPr>
              <a:r>
                <a:rPr lang="es-MX" sz="1600">
                  <a:solidFill>
                    <a:srgbClr val="FFFF99"/>
                  </a:solidFill>
                  <a:latin typeface="Arial" charset="0"/>
                </a:rPr>
                <a:t>  Objeto</a:t>
              </a:r>
            </a:p>
          </p:txBody>
        </p:sp>
        <p:sp>
          <p:nvSpPr>
            <p:cNvPr id="31796" name="Line 17"/>
            <p:cNvSpPr>
              <a:spLocks noChangeShapeType="1"/>
            </p:cNvSpPr>
            <p:nvPr/>
          </p:nvSpPr>
          <p:spPr bwMode="auto">
            <a:xfrm flipH="1" flipV="1">
              <a:off x="4286" y="709"/>
              <a:ext cx="363" cy="498"/>
            </a:xfrm>
            <a:prstGeom prst="line">
              <a:avLst/>
            </a:prstGeom>
            <a:noFill/>
            <a:ln w="3175">
              <a:solidFill>
                <a:srgbClr val="FF3300"/>
              </a:solidFill>
              <a:round/>
              <a:headEnd/>
              <a:tailEnd type="triangle" w="med" len="med"/>
            </a:ln>
          </p:spPr>
          <p:txBody>
            <a:bodyPr/>
            <a:lstStyle/>
            <a:p>
              <a:endParaRPr lang="es-CL"/>
            </a:p>
          </p:txBody>
        </p:sp>
      </p:grpSp>
      <p:grpSp>
        <p:nvGrpSpPr>
          <p:cNvPr id="31752" name="Group 65"/>
          <p:cNvGrpSpPr>
            <a:grpSpLocks/>
          </p:cNvGrpSpPr>
          <p:nvPr/>
        </p:nvGrpSpPr>
        <p:grpSpPr bwMode="auto">
          <a:xfrm>
            <a:off x="4500563" y="1268413"/>
            <a:ext cx="4144962" cy="1570037"/>
            <a:chOff x="2835" y="799"/>
            <a:chExt cx="2611" cy="989"/>
          </a:xfrm>
        </p:grpSpPr>
        <p:sp>
          <p:nvSpPr>
            <p:cNvPr id="31791" name="Oval 20"/>
            <p:cNvSpPr>
              <a:spLocks noChangeArrowheads="1"/>
            </p:cNvSpPr>
            <p:nvPr/>
          </p:nvSpPr>
          <p:spPr bwMode="auto">
            <a:xfrm>
              <a:off x="2835" y="799"/>
              <a:ext cx="1360" cy="171"/>
            </a:xfrm>
            <a:prstGeom prst="ellipse">
              <a:avLst/>
            </a:prstGeom>
            <a:noFill/>
            <a:ln w="9525">
              <a:solidFill>
                <a:srgbClr val="FF3300"/>
              </a:solidFill>
              <a:round/>
              <a:headEnd/>
              <a:tailEnd/>
            </a:ln>
          </p:spPr>
          <p:txBody>
            <a:bodyPr wrap="none" anchor="ctr"/>
            <a:lstStyle/>
            <a:p>
              <a:endParaRPr lang="es-CL"/>
            </a:p>
          </p:txBody>
        </p:sp>
        <p:sp>
          <p:nvSpPr>
            <p:cNvPr id="31792" name="Text Box 21"/>
            <p:cNvSpPr txBox="1">
              <a:spLocks noChangeArrowheads="1"/>
            </p:cNvSpPr>
            <p:nvPr/>
          </p:nvSpPr>
          <p:spPr bwMode="auto">
            <a:xfrm>
              <a:off x="4604" y="1570"/>
              <a:ext cx="842" cy="218"/>
            </a:xfrm>
            <a:prstGeom prst="rect">
              <a:avLst/>
            </a:prstGeom>
            <a:noFill/>
            <a:ln w="9525">
              <a:solidFill>
                <a:srgbClr val="FF3300"/>
              </a:solidFill>
              <a:miter lim="800000"/>
              <a:headEnd/>
              <a:tailEnd/>
            </a:ln>
          </p:spPr>
          <p:txBody>
            <a:bodyPr>
              <a:spAutoFit/>
            </a:bodyPr>
            <a:lstStyle/>
            <a:p>
              <a:pPr eaLnBrk="0" hangingPunct="0">
                <a:spcBef>
                  <a:spcPct val="50000"/>
                </a:spcBef>
              </a:pPr>
              <a:r>
                <a:rPr lang="es-MX" sz="1600">
                  <a:solidFill>
                    <a:srgbClr val="FFFF99"/>
                  </a:solidFill>
                  <a:latin typeface="Arial" charset="0"/>
                </a:rPr>
                <a:t>  Referencia</a:t>
              </a:r>
            </a:p>
          </p:txBody>
        </p:sp>
        <p:sp>
          <p:nvSpPr>
            <p:cNvPr id="31793" name="Line 22"/>
            <p:cNvSpPr>
              <a:spLocks noChangeShapeType="1"/>
            </p:cNvSpPr>
            <p:nvPr/>
          </p:nvSpPr>
          <p:spPr bwMode="auto">
            <a:xfrm flipH="1" flipV="1">
              <a:off x="4059" y="1071"/>
              <a:ext cx="499" cy="545"/>
            </a:xfrm>
            <a:prstGeom prst="line">
              <a:avLst/>
            </a:prstGeom>
            <a:noFill/>
            <a:ln w="3175">
              <a:solidFill>
                <a:srgbClr val="FF3300"/>
              </a:solidFill>
              <a:round/>
              <a:headEnd/>
              <a:tailEnd type="triangle" w="med" len="med"/>
            </a:ln>
          </p:spPr>
          <p:txBody>
            <a:bodyPr/>
            <a:lstStyle/>
            <a:p>
              <a:endParaRPr lang="es-CL"/>
            </a:p>
          </p:txBody>
        </p:sp>
      </p:grpSp>
      <p:grpSp>
        <p:nvGrpSpPr>
          <p:cNvPr id="6" name="Group 23"/>
          <p:cNvGrpSpPr>
            <a:grpSpLocks/>
          </p:cNvGrpSpPr>
          <p:nvPr/>
        </p:nvGrpSpPr>
        <p:grpSpPr bwMode="auto">
          <a:xfrm>
            <a:off x="611188" y="1462088"/>
            <a:ext cx="4098925" cy="346075"/>
            <a:chOff x="385" y="921"/>
            <a:chExt cx="2581" cy="218"/>
          </a:xfrm>
        </p:grpSpPr>
        <p:grpSp>
          <p:nvGrpSpPr>
            <p:cNvPr id="31787" name="Group 24"/>
            <p:cNvGrpSpPr>
              <a:grpSpLocks/>
            </p:cNvGrpSpPr>
            <p:nvPr/>
          </p:nvGrpSpPr>
          <p:grpSpPr bwMode="auto">
            <a:xfrm>
              <a:off x="385" y="921"/>
              <a:ext cx="2581" cy="218"/>
              <a:chOff x="385" y="921"/>
              <a:chExt cx="2581" cy="218"/>
            </a:xfrm>
          </p:grpSpPr>
          <p:sp>
            <p:nvSpPr>
              <p:cNvPr id="31789" name="Oval 25"/>
              <p:cNvSpPr>
                <a:spLocks noChangeArrowheads="1"/>
              </p:cNvSpPr>
              <p:nvPr/>
            </p:nvSpPr>
            <p:spPr bwMode="auto">
              <a:xfrm>
                <a:off x="1655" y="935"/>
                <a:ext cx="1311" cy="158"/>
              </a:xfrm>
              <a:prstGeom prst="ellipse">
                <a:avLst/>
              </a:prstGeom>
              <a:noFill/>
              <a:ln w="9525">
                <a:solidFill>
                  <a:srgbClr val="FF3300"/>
                </a:solidFill>
                <a:round/>
                <a:headEnd/>
                <a:tailEnd/>
              </a:ln>
            </p:spPr>
            <p:txBody>
              <a:bodyPr wrap="none" anchor="ctr"/>
              <a:lstStyle/>
              <a:p>
                <a:endParaRPr lang="es-CL"/>
              </a:p>
            </p:txBody>
          </p:sp>
          <p:sp>
            <p:nvSpPr>
              <p:cNvPr id="31790" name="Text Box 26"/>
              <p:cNvSpPr txBox="1">
                <a:spLocks noChangeArrowheads="1"/>
              </p:cNvSpPr>
              <p:nvPr/>
            </p:nvSpPr>
            <p:spPr bwMode="auto">
              <a:xfrm>
                <a:off x="385" y="921"/>
                <a:ext cx="958" cy="218"/>
              </a:xfrm>
              <a:prstGeom prst="rect">
                <a:avLst/>
              </a:prstGeom>
              <a:noFill/>
              <a:ln w="9525">
                <a:solidFill>
                  <a:srgbClr val="FF3300"/>
                </a:solidFill>
                <a:miter lim="800000"/>
                <a:headEnd/>
                <a:tailEnd/>
              </a:ln>
            </p:spPr>
            <p:txBody>
              <a:bodyPr>
                <a:spAutoFit/>
              </a:bodyPr>
              <a:lstStyle/>
              <a:p>
                <a:pPr eaLnBrk="0" hangingPunct="0">
                  <a:spcBef>
                    <a:spcPct val="50000"/>
                  </a:spcBef>
                </a:pPr>
                <a:r>
                  <a:rPr lang="es-MX" sz="1600">
                    <a:solidFill>
                      <a:srgbClr val="FFFF99"/>
                    </a:solidFill>
                    <a:latin typeface="Arial" charset="0"/>
                  </a:rPr>
                  <a:t>Lugar y Fecha</a:t>
                </a:r>
              </a:p>
            </p:txBody>
          </p:sp>
        </p:grpSp>
        <p:sp>
          <p:nvSpPr>
            <p:cNvPr id="31788" name="Line 27"/>
            <p:cNvSpPr>
              <a:spLocks noChangeShapeType="1"/>
            </p:cNvSpPr>
            <p:nvPr/>
          </p:nvSpPr>
          <p:spPr bwMode="auto">
            <a:xfrm flipV="1">
              <a:off x="1247" y="1026"/>
              <a:ext cx="408" cy="2"/>
            </a:xfrm>
            <a:prstGeom prst="line">
              <a:avLst/>
            </a:prstGeom>
            <a:noFill/>
            <a:ln w="9525">
              <a:solidFill>
                <a:srgbClr val="FF3300"/>
              </a:solidFill>
              <a:round/>
              <a:headEnd/>
              <a:tailEnd type="triangle" w="med" len="med"/>
            </a:ln>
          </p:spPr>
          <p:txBody>
            <a:bodyPr/>
            <a:lstStyle/>
            <a:p>
              <a:endParaRPr lang="es-CL"/>
            </a:p>
          </p:txBody>
        </p:sp>
      </p:grpSp>
      <p:grpSp>
        <p:nvGrpSpPr>
          <p:cNvPr id="8" name="Group 28"/>
          <p:cNvGrpSpPr>
            <a:grpSpLocks/>
          </p:cNvGrpSpPr>
          <p:nvPr/>
        </p:nvGrpSpPr>
        <p:grpSpPr bwMode="auto">
          <a:xfrm>
            <a:off x="539750" y="1773238"/>
            <a:ext cx="5594350" cy="346075"/>
            <a:chOff x="328" y="1099"/>
            <a:chExt cx="3524" cy="218"/>
          </a:xfrm>
        </p:grpSpPr>
        <p:sp>
          <p:nvSpPr>
            <p:cNvPr id="31783" name="Text Box 29"/>
            <p:cNvSpPr txBox="1">
              <a:spLocks noChangeArrowheads="1"/>
            </p:cNvSpPr>
            <p:nvPr/>
          </p:nvSpPr>
          <p:spPr bwMode="auto">
            <a:xfrm>
              <a:off x="328" y="1099"/>
              <a:ext cx="958" cy="218"/>
            </a:xfrm>
            <a:prstGeom prst="rect">
              <a:avLst/>
            </a:prstGeom>
            <a:noFill/>
            <a:ln w="9525">
              <a:solidFill>
                <a:srgbClr val="FF3300"/>
              </a:solidFill>
              <a:miter lim="800000"/>
              <a:headEnd/>
              <a:tailEnd/>
            </a:ln>
          </p:spPr>
          <p:txBody>
            <a:bodyPr>
              <a:spAutoFit/>
            </a:bodyPr>
            <a:lstStyle/>
            <a:p>
              <a:pPr eaLnBrk="0" hangingPunct="0">
                <a:spcBef>
                  <a:spcPct val="50000"/>
                </a:spcBef>
              </a:pPr>
              <a:r>
                <a:rPr lang="es-MX" sz="1600">
                  <a:solidFill>
                    <a:srgbClr val="FFFF99"/>
                  </a:solidFill>
                  <a:latin typeface="Arial" charset="0"/>
                </a:rPr>
                <a:t>Originador</a:t>
              </a:r>
            </a:p>
          </p:txBody>
        </p:sp>
        <p:grpSp>
          <p:nvGrpSpPr>
            <p:cNvPr id="31784" name="Group 30"/>
            <p:cNvGrpSpPr>
              <a:grpSpLocks/>
            </p:cNvGrpSpPr>
            <p:nvPr/>
          </p:nvGrpSpPr>
          <p:grpSpPr bwMode="auto">
            <a:xfrm>
              <a:off x="1202" y="1141"/>
              <a:ext cx="2650" cy="135"/>
              <a:chOff x="1202" y="1141"/>
              <a:chExt cx="2650" cy="135"/>
            </a:xfrm>
          </p:grpSpPr>
          <p:sp>
            <p:nvSpPr>
              <p:cNvPr id="31785" name="Oval 31"/>
              <p:cNvSpPr>
                <a:spLocks noChangeArrowheads="1"/>
              </p:cNvSpPr>
              <p:nvPr/>
            </p:nvSpPr>
            <p:spPr bwMode="auto">
              <a:xfrm>
                <a:off x="1701" y="1141"/>
                <a:ext cx="2151" cy="135"/>
              </a:xfrm>
              <a:prstGeom prst="ellipse">
                <a:avLst/>
              </a:prstGeom>
              <a:noFill/>
              <a:ln w="9525">
                <a:solidFill>
                  <a:srgbClr val="FF3300"/>
                </a:solidFill>
                <a:round/>
                <a:headEnd/>
                <a:tailEnd/>
              </a:ln>
            </p:spPr>
            <p:txBody>
              <a:bodyPr wrap="none" anchor="ctr"/>
              <a:lstStyle/>
              <a:p>
                <a:endParaRPr lang="es-CL"/>
              </a:p>
            </p:txBody>
          </p:sp>
          <p:sp>
            <p:nvSpPr>
              <p:cNvPr id="31786" name="Line 32"/>
              <p:cNvSpPr>
                <a:spLocks noChangeShapeType="1"/>
              </p:cNvSpPr>
              <p:nvPr/>
            </p:nvSpPr>
            <p:spPr bwMode="auto">
              <a:xfrm flipV="1">
                <a:off x="1202" y="1225"/>
                <a:ext cx="453" cy="2"/>
              </a:xfrm>
              <a:prstGeom prst="line">
                <a:avLst/>
              </a:prstGeom>
              <a:noFill/>
              <a:ln w="9525">
                <a:solidFill>
                  <a:srgbClr val="FF3300"/>
                </a:solidFill>
                <a:round/>
                <a:headEnd/>
                <a:tailEnd type="triangle" w="med" len="med"/>
              </a:ln>
            </p:spPr>
            <p:txBody>
              <a:bodyPr/>
              <a:lstStyle/>
              <a:p>
                <a:endParaRPr lang="es-CL"/>
              </a:p>
            </p:txBody>
          </p:sp>
        </p:grpSp>
      </p:grpSp>
      <p:grpSp>
        <p:nvGrpSpPr>
          <p:cNvPr id="10" name="Group 33"/>
          <p:cNvGrpSpPr>
            <a:grpSpLocks/>
          </p:cNvGrpSpPr>
          <p:nvPr/>
        </p:nvGrpSpPr>
        <p:grpSpPr bwMode="auto">
          <a:xfrm>
            <a:off x="539750" y="1989138"/>
            <a:ext cx="5478463" cy="346075"/>
            <a:chOff x="340" y="1253"/>
            <a:chExt cx="3450" cy="218"/>
          </a:xfrm>
        </p:grpSpPr>
        <p:sp>
          <p:nvSpPr>
            <p:cNvPr id="31780" name="Text Box 34"/>
            <p:cNvSpPr txBox="1">
              <a:spLocks noChangeArrowheads="1"/>
            </p:cNvSpPr>
            <p:nvPr/>
          </p:nvSpPr>
          <p:spPr bwMode="auto">
            <a:xfrm>
              <a:off x="340" y="1253"/>
              <a:ext cx="958" cy="218"/>
            </a:xfrm>
            <a:prstGeom prst="rect">
              <a:avLst/>
            </a:prstGeom>
            <a:noFill/>
            <a:ln w="9525">
              <a:solidFill>
                <a:srgbClr val="FF3300"/>
              </a:solidFill>
              <a:miter lim="800000"/>
              <a:headEnd/>
              <a:tailEnd/>
            </a:ln>
          </p:spPr>
          <p:txBody>
            <a:bodyPr>
              <a:spAutoFit/>
            </a:bodyPr>
            <a:lstStyle/>
            <a:p>
              <a:pPr eaLnBrk="0" hangingPunct="0">
                <a:spcBef>
                  <a:spcPct val="50000"/>
                </a:spcBef>
              </a:pPr>
              <a:r>
                <a:rPr lang="es-MX" sz="1600">
                  <a:solidFill>
                    <a:srgbClr val="FFFF99"/>
                  </a:solidFill>
                  <a:latin typeface="Arial" charset="0"/>
                </a:rPr>
                <a:t>Destinatario</a:t>
              </a:r>
            </a:p>
          </p:txBody>
        </p:sp>
        <p:sp>
          <p:nvSpPr>
            <p:cNvPr id="31781" name="Line 35"/>
            <p:cNvSpPr>
              <a:spLocks noChangeShapeType="1"/>
            </p:cNvSpPr>
            <p:nvPr/>
          </p:nvSpPr>
          <p:spPr bwMode="auto">
            <a:xfrm flipV="1">
              <a:off x="1202" y="1344"/>
              <a:ext cx="453" cy="2"/>
            </a:xfrm>
            <a:prstGeom prst="line">
              <a:avLst/>
            </a:prstGeom>
            <a:noFill/>
            <a:ln w="9525">
              <a:solidFill>
                <a:srgbClr val="FF3300"/>
              </a:solidFill>
              <a:round/>
              <a:headEnd/>
              <a:tailEnd type="triangle" w="med" len="med"/>
            </a:ln>
          </p:spPr>
          <p:txBody>
            <a:bodyPr/>
            <a:lstStyle/>
            <a:p>
              <a:endParaRPr lang="es-CL"/>
            </a:p>
          </p:txBody>
        </p:sp>
        <p:sp>
          <p:nvSpPr>
            <p:cNvPr id="31782" name="Oval 36"/>
            <p:cNvSpPr>
              <a:spLocks noChangeArrowheads="1"/>
            </p:cNvSpPr>
            <p:nvPr/>
          </p:nvSpPr>
          <p:spPr bwMode="auto">
            <a:xfrm>
              <a:off x="1699" y="1298"/>
              <a:ext cx="2091" cy="122"/>
            </a:xfrm>
            <a:prstGeom prst="ellipse">
              <a:avLst/>
            </a:prstGeom>
            <a:noFill/>
            <a:ln w="9525">
              <a:solidFill>
                <a:srgbClr val="FF3300"/>
              </a:solidFill>
              <a:round/>
              <a:headEnd/>
              <a:tailEnd/>
            </a:ln>
          </p:spPr>
          <p:txBody>
            <a:bodyPr wrap="none" anchor="ctr"/>
            <a:lstStyle/>
            <a:p>
              <a:endParaRPr lang="es-CL"/>
            </a:p>
          </p:txBody>
        </p:sp>
      </p:grpSp>
      <p:grpSp>
        <p:nvGrpSpPr>
          <p:cNvPr id="11" name="Group 37"/>
          <p:cNvGrpSpPr>
            <a:grpSpLocks/>
          </p:cNvGrpSpPr>
          <p:nvPr/>
        </p:nvGrpSpPr>
        <p:grpSpPr bwMode="auto">
          <a:xfrm>
            <a:off x="252413" y="2276475"/>
            <a:ext cx="6553200" cy="1728788"/>
            <a:chOff x="158" y="1434"/>
            <a:chExt cx="4128" cy="1089"/>
          </a:xfrm>
        </p:grpSpPr>
        <p:sp>
          <p:nvSpPr>
            <p:cNvPr id="31777" name="Text Box 38"/>
            <p:cNvSpPr txBox="1">
              <a:spLocks noChangeArrowheads="1"/>
            </p:cNvSpPr>
            <p:nvPr/>
          </p:nvSpPr>
          <p:spPr bwMode="auto">
            <a:xfrm>
              <a:off x="158" y="1842"/>
              <a:ext cx="983" cy="218"/>
            </a:xfrm>
            <a:prstGeom prst="rect">
              <a:avLst/>
            </a:prstGeom>
            <a:noFill/>
            <a:ln w="9525">
              <a:solidFill>
                <a:srgbClr val="FF3300"/>
              </a:solidFill>
              <a:miter lim="800000"/>
              <a:headEnd/>
              <a:tailEnd/>
            </a:ln>
          </p:spPr>
          <p:txBody>
            <a:bodyPr>
              <a:spAutoFit/>
            </a:bodyPr>
            <a:lstStyle/>
            <a:p>
              <a:pPr eaLnBrk="0" hangingPunct="0">
                <a:spcBef>
                  <a:spcPct val="50000"/>
                </a:spcBef>
              </a:pPr>
              <a:r>
                <a:rPr lang="es-MX" sz="1600">
                  <a:solidFill>
                    <a:srgbClr val="FFFF99"/>
                  </a:solidFill>
                  <a:latin typeface="Arial" charset="0"/>
                </a:rPr>
                <a:t>Texto</a:t>
              </a:r>
            </a:p>
          </p:txBody>
        </p:sp>
        <p:sp>
          <p:nvSpPr>
            <p:cNvPr id="31778" name="Line 39"/>
            <p:cNvSpPr>
              <a:spLocks noChangeShapeType="1"/>
            </p:cNvSpPr>
            <p:nvPr/>
          </p:nvSpPr>
          <p:spPr bwMode="auto">
            <a:xfrm flipV="1">
              <a:off x="930" y="1979"/>
              <a:ext cx="771" cy="0"/>
            </a:xfrm>
            <a:prstGeom prst="line">
              <a:avLst/>
            </a:prstGeom>
            <a:noFill/>
            <a:ln w="9525">
              <a:solidFill>
                <a:srgbClr val="FF3300"/>
              </a:solidFill>
              <a:round/>
              <a:headEnd/>
              <a:tailEnd type="triangle" w="med" len="med"/>
            </a:ln>
          </p:spPr>
          <p:txBody>
            <a:bodyPr/>
            <a:lstStyle/>
            <a:p>
              <a:endParaRPr lang="es-CL"/>
            </a:p>
          </p:txBody>
        </p:sp>
        <p:sp>
          <p:nvSpPr>
            <p:cNvPr id="31779" name="Oval 40"/>
            <p:cNvSpPr>
              <a:spLocks noChangeArrowheads="1"/>
            </p:cNvSpPr>
            <p:nvPr/>
          </p:nvSpPr>
          <p:spPr bwMode="auto">
            <a:xfrm>
              <a:off x="1701" y="1434"/>
              <a:ext cx="2585" cy="1089"/>
            </a:xfrm>
            <a:prstGeom prst="ellipse">
              <a:avLst/>
            </a:prstGeom>
            <a:noFill/>
            <a:ln w="9525">
              <a:solidFill>
                <a:srgbClr val="FF3300"/>
              </a:solidFill>
              <a:round/>
              <a:headEnd/>
              <a:tailEnd/>
            </a:ln>
          </p:spPr>
          <p:txBody>
            <a:bodyPr wrap="none" anchor="ctr"/>
            <a:lstStyle/>
            <a:p>
              <a:endParaRPr lang="es-CL"/>
            </a:p>
          </p:txBody>
        </p:sp>
      </p:grpSp>
      <p:grpSp>
        <p:nvGrpSpPr>
          <p:cNvPr id="12" name="Group 41"/>
          <p:cNvGrpSpPr>
            <a:grpSpLocks/>
          </p:cNvGrpSpPr>
          <p:nvPr/>
        </p:nvGrpSpPr>
        <p:grpSpPr bwMode="auto">
          <a:xfrm>
            <a:off x="323850" y="4581525"/>
            <a:ext cx="6049963" cy="935038"/>
            <a:chOff x="204" y="2886"/>
            <a:chExt cx="3811" cy="589"/>
          </a:xfrm>
        </p:grpSpPr>
        <p:sp>
          <p:nvSpPr>
            <p:cNvPr id="31773" name="Text Box 42"/>
            <p:cNvSpPr txBox="1">
              <a:spLocks noChangeArrowheads="1"/>
            </p:cNvSpPr>
            <p:nvPr/>
          </p:nvSpPr>
          <p:spPr bwMode="auto">
            <a:xfrm>
              <a:off x="204" y="3022"/>
              <a:ext cx="1406" cy="372"/>
            </a:xfrm>
            <a:prstGeom prst="rect">
              <a:avLst/>
            </a:prstGeom>
            <a:noFill/>
            <a:ln w="9525">
              <a:solidFill>
                <a:srgbClr val="FF3300"/>
              </a:solidFill>
              <a:miter lim="800000"/>
              <a:headEnd/>
              <a:tailEnd/>
            </a:ln>
          </p:spPr>
          <p:txBody>
            <a:bodyPr>
              <a:spAutoFit/>
            </a:bodyPr>
            <a:lstStyle/>
            <a:p>
              <a:pPr algn="ctr" eaLnBrk="0" hangingPunct="0">
                <a:spcBef>
                  <a:spcPct val="50000"/>
                </a:spcBef>
              </a:pPr>
              <a:r>
                <a:rPr lang="es-MX" sz="1600">
                  <a:solidFill>
                    <a:srgbClr val="FFFF99"/>
                  </a:solidFill>
                  <a:latin typeface="Arial" charset="0"/>
                </a:rPr>
                <a:t>Nombre, Grado, Firma y Timbre</a:t>
              </a:r>
            </a:p>
          </p:txBody>
        </p:sp>
        <p:grpSp>
          <p:nvGrpSpPr>
            <p:cNvPr id="31774" name="Group 43"/>
            <p:cNvGrpSpPr>
              <a:grpSpLocks/>
            </p:cNvGrpSpPr>
            <p:nvPr/>
          </p:nvGrpSpPr>
          <p:grpSpPr bwMode="auto">
            <a:xfrm>
              <a:off x="1641" y="2886"/>
              <a:ext cx="2374" cy="589"/>
              <a:chOff x="1641" y="2886"/>
              <a:chExt cx="2374" cy="589"/>
            </a:xfrm>
          </p:grpSpPr>
          <p:sp>
            <p:nvSpPr>
              <p:cNvPr id="31775" name="Oval 44"/>
              <p:cNvSpPr>
                <a:spLocks noChangeArrowheads="1"/>
              </p:cNvSpPr>
              <p:nvPr/>
            </p:nvSpPr>
            <p:spPr bwMode="auto">
              <a:xfrm>
                <a:off x="2472" y="2886"/>
                <a:ext cx="1543" cy="589"/>
              </a:xfrm>
              <a:prstGeom prst="ellipse">
                <a:avLst/>
              </a:prstGeom>
              <a:noFill/>
              <a:ln w="9525">
                <a:solidFill>
                  <a:srgbClr val="FF3300"/>
                </a:solidFill>
                <a:round/>
                <a:headEnd/>
                <a:tailEnd/>
              </a:ln>
            </p:spPr>
            <p:txBody>
              <a:bodyPr wrap="none" anchor="ctr"/>
              <a:lstStyle/>
              <a:p>
                <a:endParaRPr lang="es-CL"/>
              </a:p>
            </p:txBody>
          </p:sp>
          <p:sp>
            <p:nvSpPr>
              <p:cNvPr id="31776" name="Line 45"/>
              <p:cNvSpPr>
                <a:spLocks noChangeShapeType="1"/>
              </p:cNvSpPr>
              <p:nvPr/>
            </p:nvSpPr>
            <p:spPr bwMode="auto">
              <a:xfrm flipV="1">
                <a:off x="1641" y="3203"/>
                <a:ext cx="785" cy="12"/>
              </a:xfrm>
              <a:prstGeom prst="line">
                <a:avLst/>
              </a:prstGeom>
              <a:noFill/>
              <a:ln w="9525">
                <a:solidFill>
                  <a:srgbClr val="FF3300"/>
                </a:solidFill>
                <a:round/>
                <a:headEnd/>
                <a:tailEnd type="triangle" w="med" len="med"/>
              </a:ln>
            </p:spPr>
            <p:txBody>
              <a:bodyPr/>
              <a:lstStyle/>
              <a:p>
                <a:endParaRPr lang="es-CL"/>
              </a:p>
            </p:txBody>
          </p:sp>
        </p:grpSp>
      </p:grpSp>
      <p:grpSp>
        <p:nvGrpSpPr>
          <p:cNvPr id="14" name="Group 46"/>
          <p:cNvGrpSpPr>
            <a:grpSpLocks/>
          </p:cNvGrpSpPr>
          <p:nvPr/>
        </p:nvGrpSpPr>
        <p:grpSpPr bwMode="auto">
          <a:xfrm>
            <a:off x="252413" y="5445125"/>
            <a:ext cx="4248150" cy="935038"/>
            <a:chOff x="158" y="3430"/>
            <a:chExt cx="2698" cy="589"/>
          </a:xfrm>
        </p:grpSpPr>
        <p:sp>
          <p:nvSpPr>
            <p:cNvPr id="31769" name="Text Box 47"/>
            <p:cNvSpPr txBox="1">
              <a:spLocks noChangeArrowheads="1"/>
            </p:cNvSpPr>
            <p:nvPr/>
          </p:nvSpPr>
          <p:spPr bwMode="auto">
            <a:xfrm>
              <a:off x="158" y="3612"/>
              <a:ext cx="971" cy="218"/>
            </a:xfrm>
            <a:prstGeom prst="rect">
              <a:avLst/>
            </a:prstGeom>
            <a:noFill/>
            <a:ln w="9525">
              <a:solidFill>
                <a:srgbClr val="FF3300"/>
              </a:solidFill>
              <a:miter lim="800000"/>
              <a:headEnd/>
              <a:tailEnd/>
            </a:ln>
          </p:spPr>
          <p:txBody>
            <a:bodyPr>
              <a:spAutoFit/>
            </a:bodyPr>
            <a:lstStyle/>
            <a:p>
              <a:pPr algn="ctr" eaLnBrk="0" hangingPunct="0">
                <a:spcBef>
                  <a:spcPct val="50000"/>
                </a:spcBef>
              </a:pPr>
              <a:r>
                <a:rPr lang="es-MX" sz="1600">
                  <a:solidFill>
                    <a:srgbClr val="FFFF99"/>
                  </a:solidFill>
                  <a:latin typeface="Arial" charset="0"/>
                </a:rPr>
                <a:t>Distribución</a:t>
              </a:r>
            </a:p>
          </p:txBody>
        </p:sp>
        <p:grpSp>
          <p:nvGrpSpPr>
            <p:cNvPr id="31770" name="Group 48"/>
            <p:cNvGrpSpPr>
              <a:grpSpLocks/>
            </p:cNvGrpSpPr>
            <p:nvPr/>
          </p:nvGrpSpPr>
          <p:grpSpPr bwMode="auto">
            <a:xfrm>
              <a:off x="1066" y="3430"/>
              <a:ext cx="1790" cy="589"/>
              <a:chOff x="1066" y="3430"/>
              <a:chExt cx="1790" cy="589"/>
            </a:xfrm>
          </p:grpSpPr>
          <p:sp>
            <p:nvSpPr>
              <p:cNvPr id="31771" name="Oval 49"/>
              <p:cNvSpPr>
                <a:spLocks noChangeArrowheads="1"/>
              </p:cNvSpPr>
              <p:nvPr/>
            </p:nvSpPr>
            <p:spPr bwMode="auto">
              <a:xfrm>
                <a:off x="1701" y="3430"/>
                <a:ext cx="1155" cy="589"/>
              </a:xfrm>
              <a:prstGeom prst="ellipse">
                <a:avLst/>
              </a:prstGeom>
              <a:noFill/>
              <a:ln w="9525">
                <a:solidFill>
                  <a:srgbClr val="FF3300"/>
                </a:solidFill>
                <a:round/>
                <a:headEnd/>
                <a:tailEnd/>
              </a:ln>
            </p:spPr>
            <p:txBody>
              <a:bodyPr wrap="none" anchor="ctr"/>
              <a:lstStyle/>
              <a:p>
                <a:endParaRPr lang="es-CL"/>
              </a:p>
            </p:txBody>
          </p:sp>
          <p:sp>
            <p:nvSpPr>
              <p:cNvPr id="31772" name="Line 50"/>
              <p:cNvSpPr>
                <a:spLocks noChangeShapeType="1"/>
              </p:cNvSpPr>
              <p:nvPr/>
            </p:nvSpPr>
            <p:spPr bwMode="auto">
              <a:xfrm flipV="1">
                <a:off x="1066" y="3712"/>
                <a:ext cx="556" cy="2"/>
              </a:xfrm>
              <a:prstGeom prst="line">
                <a:avLst/>
              </a:prstGeom>
              <a:noFill/>
              <a:ln w="9525">
                <a:solidFill>
                  <a:srgbClr val="FF3300"/>
                </a:solidFill>
                <a:round/>
                <a:headEnd/>
                <a:tailEnd type="triangle" w="med" len="med"/>
              </a:ln>
            </p:spPr>
            <p:txBody>
              <a:bodyPr/>
              <a:lstStyle/>
              <a:p>
                <a:endParaRPr lang="es-CL"/>
              </a:p>
            </p:txBody>
          </p:sp>
        </p:grpSp>
      </p:grpSp>
      <p:grpSp>
        <p:nvGrpSpPr>
          <p:cNvPr id="31759" name="Group 63"/>
          <p:cNvGrpSpPr>
            <a:grpSpLocks/>
          </p:cNvGrpSpPr>
          <p:nvPr/>
        </p:nvGrpSpPr>
        <p:grpSpPr bwMode="auto">
          <a:xfrm>
            <a:off x="4356100" y="404813"/>
            <a:ext cx="4787900" cy="1260475"/>
            <a:chOff x="2744" y="255"/>
            <a:chExt cx="3016" cy="794"/>
          </a:xfrm>
        </p:grpSpPr>
        <p:sp>
          <p:nvSpPr>
            <p:cNvPr id="31766" name="Oval 53"/>
            <p:cNvSpPr>
              <a:spLocks noChangeArrowheads="1"/>
            </p:cNvSpPr>
            <p:nvPr/>
          </p:nvSpPr>
          <p:spPr bwMode="auto">
            <a:xfrm>
              <a:off x="2744" y="255"/>
              <a:ext cx="1587" cy="245"/>
            </a:xfrm>
            <a:prstGeom prst="ellipse">
              <a:avLst/>
            </a:prstGeom>
            <a:noFill/>
            <a:ln w="9525">
              <a:solidFill>
                <a:srgbClr val="FF3300"/>
              </a:solidFill>
              <a:round/>
              <a:headEnd/>
              <a:tailEnd/>
            </a:ln>
          </p:spPr>
          <p:txBody>
            <a:bodyPr wrap="none" anchor="ctr"/>
            <a:lstStyle/>
            <a:p>
              <a:endParaRPr lang="es-CL"/>
            </a:p>
          </p:txBody>
        </p:sp>
        <p:sp>
          <p:nvSpPr>
            <p:cNvPr id="31767" name="Text Box 54">
              <a:hlinkClick r:id="rId3" action="ppaction://hlinkfile"/>
            </p:cNvPr>
            <p:cNvSpPr txBox="1">
              <a:spLocks noChangeArrowheads="1"/>
            </p:cNvSpPr>
            <p:nvPr/>
          </p:nvSpPr>
          <p:spPr bwMode="auto">
            <a:xfrm>
              <a:off x="4778" y="255"/>
              <a:ext cx="982" cy="794"/>
            </a:xfrm>
            <a:prstGeom prst="rect">
              <a:avLst/>
            </a:prstGeom>
            <a:noFill/>
            <a:ln w="9525">
              <a:solidFill>
                <a:srgbClr val="FF3300"/>
              </a:solidFill>
              <a:miter lim="800000"/>
              <a:headEnd/>
              <a:tailEnd/>
            </a:ln>
          </p:spPr>
          <p:txBody>
            <a:bodyPr>
              <a:spAutoFit/>
            </a:bodyPr>
            <a:lstStyle/>
            <a:p>
              <a:pPr eaLnBrk="0" hangingPunct="0">
                <a:spcBef>
                  <a:spcPct val="50000"/>
                </a:spcBef>
              </a:pPr>
              <a:r>
                <a:rPr lang="es-MX" sz="1500">
                  <a:solidFill>
                    <a:srgbClr val="FFFF99"/>
                  </a:solidFill>
                  <a:latin typeface="Arial" charset="0"/>
                </a:rPr>
                <a:t>Identificación del emisor, clasificación, </a:t>
              </a:r>
              <a:r>
                <a:rPr lang="es-MX" sz="1500">
                  <a:solidFill>
                    <a:srgbClr val="FFFF99"/>
                  </a:solidFill>
                  <a:latin typeface="Arial" charset="0"/>
                  <a:hlinkClick r:id="rId4" action="ppaction://hlinkpres?slideindex=1&amp;slidetitle="/>
                </a:rPr>
                <a:t>Catalogamiento</a:t>
              </a:r>
              <a:r>
                <a:rPr lang="es-MX" sz="1500">
                  <a:solidFill>
                    <a:srgbClr val="FFFF99"/>
                  </a:solidFill>
                  <a:latin typeface="Arial" charset="0"/>
                </a:rPr>
                <a:t> y Receptor</a:t>
              </a:r>
              <a:r>
                <a:rPr lang="es-MX" sz="1600">
                  <a:solidFill>
                    <a:srgbClr val="FFFF99"/>
                  </a:solidFill>
                  <a:latin typeface="Arial" charset="0"/>
                </a:rPr>
                <a:t>                           </a:t>
              </a:r>
            </a:p>
          </p:txBody>
        </p:sp>
        <p:sp>
          <p:nvSpPr>
            <p:cNvPr id="31768" name="Line 55"/>
            <p:cNvSpPr>
              <a:spLocks noChangeShapeType="1"/>
            </p:cNvSpPr>
            <p:nvPr/>
          </p:nvSpPr>
          <p:spPr bwMode="auto">
            <a:xfrm flipH="1">
              <a:off x="4286" y="391"/>
              <a:ext cx="454" cy="0"/>
            </a:xfrm>
            <a:prstGeom prst="line">
              <a:avLst/>
            </a:prstGeom>
            <a:noFill/>
            <a:ln w="3175">
              <a:solidFill>
                <a:srgbClr val="FF3300"/>
              </a:solidFill>
              <a:round/>
              <a:headEnd/>
              <a:tailEnd type="triangle" w="med" len="med"/>
            </a:ln>
          </p:spPr>
          <p:txBody>
            <a:bodyPr/>
            <a:lstStyle/>
            <a:p>
              <a:endParaRPr lang="es-CL"/>
            </a:p>
          </p:txBody>
        </p:sp>
      </p:grpSp>
      <p:grpSp>
        <p:nvGrpSpPr>
          <p:cNvPr id="17" name="Group 56"/>
          <p:cNvGrpSpPr>
            <a:grpSpLocks/>
          </p:cNvGrpSpPr>
          <p:nvPr/>
        </p:nvGrpSpPr>
        <p:grpSpPr bwMode="auto">
          <a:xfrm>
            <a:off x="468313" y="4076700"/>
            <a:ext cx="6051550" cy="430213"/>
            <a:chOff x="204" y="2886"/>
            <a:chExt cx="3811" cy="696"/>
          </a:xfrm>
        </p:grpSpPr>
        <p:sp>
          <p:nvSpPr>
            <p:cNvPr id="31762" name="Text Box 57"/>
            <p:cNvSpPr txBox="1">
              <a:spLocks noChangeArrowheads="1"/>
            </p:cNvSpPr>
            <p:nvPr/>
          </p:nvSpPr>
          <p:spPr bwMode="auto">
            <a:xfrm>
              <a:off x="204" y="3022"/>
              <a:ext cx="1406" cy="560"/>
            </a:xfrm>
            <a:prstGeom prst="rect">
              <a:avLst/>
            </a:prstGeom>
            <a:noFill/>
            <a:ln w="9525">
              <a:solidFill>
                <a:srgbClr val="FF3300"/>
              </a:solidFill>
              <a:miter lim="800000"/>
              <a:headEnd/>
              <a:tailEnd/>
            </a:ln>
          </p:spPr>
          <p:txBody>
            <a:bodyPr>
              <a:spAutoFit/>
            </a:bodyPr>
            <a:lstStyle/>
            <a:p>
              <a:pPr algn="ctr" eaLnBrk="0" hangingPunct="0">
                <a:spcBef>
                  <a:spcPct val="50000"/>
                </a:spcBef>
              </a:pPr>
              <a:r>
                <a:rPr lang="es-MX" sz="1600">
                  <a:solidFill>
                    <a:srgbClr val="FFFF99"/>
                  </a:solidFill>
                  <a:latin typeface="Arial" charset="0"/>
                </a:rPr>
                <a:t>Saludo despedida</a:t>
              </a:r>
            </a:p>
          </p:txBody>
        </p:sp>
        <p:grpSp>
          <p:nvGrpSpPr>
            <p:cNvPr id="31763" name="Group 58"/>
            <p:cNvGrpSpPr>
              <a:grpSpLocks/>
            </p:cNvGrpSpPr>
            <p:nvPr/>
          </p:nvGrpSpPr>
          <p:grpSpPr bwMode="auto">
            <a:xfrm>
              <a:off x="1641" y="2886"/>
              <a:ext cx="2374" cy="589"/>
              <a:chOff x="1641" y="2886"/>
              <a:chExt cx="2374" cy="589"/>
            </a:xfrm>
          </p:grpSpPr>
          <p:sp>
            <p:nvSpPr>
              <p:cNvPr id="31764" name="Oval 59"/>
              <p:cNvSpPr>
                <a:spLocks noChangeArrowheads="1"/>
              </p:cNvSpPr>
              <p:nvPr/>
            </p:nvSpPr>
            <p:spPr bwMode="auto">
              <a:xfrm>
                <a:off x="2472" y="2886"/>
                <a:ext cx="1543" cy="589"/>
              </a:xfrm>
              <a:prstGeom prst="ellipse">
                <a:avLst/>
              </a:prstGeom>
              <a:noFill/>
              <a:ln w="9525">
                <a:solidFill>
                  <a:srgbClr val="FF3300"/>
                </a:solidFill>
                <a:round/>
                <a:headEnd/>
                <a:tailEnd/>
              </a:ln>
            </p:spPr>
            <p:txBody>
              <a:bodyPr wrap="none" anchor="ctr"/>
              <a:lstStyle/>
              <a:p>
                <a:endParaRPr lang="es-CL"/>
              </a:p>
            </p:txBody>
          </p:sp>
          <p:sp>
            <p:nvSpPr>
              <p:cNvPr id="31765" name="Line 60"/>
              <p:cNvSpPr>
                <a:spLocks noChangeShapeType="1"/>
              </p:cNvSpPr>
              <p:nvPr/>
            </p:nvSpPr>
            <p:spPr bwMode="auto">
              <a:xfrm flipV="1">
                <a:off x="1641" y="3203"/>
                <a:ext cx="785" cy="12"/>
              </a:xfrm>
              <a:prstGeom prst="line">
                <a:avLst/>
              </a:prstGeom>
              <a:noFill/>
              <a:ln w="9525">
                <a:solidFill>
                  <a:srgbClr val="FF3300"/>
                </a:solidFill>
                <a:round/>
                <a:headEnd/>
                <a:tailEnd type="triangle" w="med" len="med"/>
              </a:ln>
            </p:spPr>
            <p:txBody>
              <a:bodyPr/>
              <a:lstStyle/>
              <a:p>
                <a:endParaRPr lang="es-CL"/>
              </a:p>
            </p:txBody>
          </p:sp>
        </p:grpSp>
      </p:grpSp>
      <p:sp>
        <p:nvSpPr>
          <p:cNvPr id="59" name="58 Marcador de número de diapositiva"/>
          <p:cNvSpPr>
            <a:spLocks noGrp="1"/>
          </p:cNvSpPr>
          <p:nvPr>
            <p:ph type="sldNum" sz="quarter" idx="12"/>
          </p:nvPr>
        </p:nvSpPr>
        <p:spPr/>
        <p:txBody>
          <a:bodyPr/>
          <a:lstStyle/>
          <a:p>
            <a:pPr>
              <a:defRPr/>
            </a:pPr>
            <a:fld id="{395B759B-8154-4396-ACEF-C7CE7C9539A4}" type="slidenum">
              <a:rPr lang="es-ES"/>
              <a:pPr>
                <a:defRPr/>
              </a:pPr>
              <a:t>19</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92" decel="100000"/>
                                        <p:tgtEl>
                                          <p:spTgt spid="2"/>
                                        </p:tgtEl>
                                      </p:cBhvr>
                                    </p:animEffect>
                                    <p:animScale>
                                      <p:cBhvr>
                                        <p:cTn id="8" dur="192" decel="100000"/>
                                        <p:tgtEl>
                                          <p:spTgt spid="2"/>
                                        </p:tgtEl>
                                      </p:cBhvr>
                                      <p:from x="10000" y="10000"/>
                                      <p:to x="200000" y="450000"/>
                                    </p:animScale>
                                    <p:animScale>
                                      <p:cBhvr>
                                        <p:cTn id="9" dur="308" accel="100000" fill="hold">
                                          <p:stCondLst>
                                            <p:cond delay="192"/>
                                          </p:stCondLst>
                                        </p:cTn>
                                        <p:tgtEl>
                                          <p:spTgt spid="2"/>
                                        </p:tgtEl>
                                      </p:cBhvr>
                                      <p:from x="200000" y="450000"/>
                                      <p:to x="100000" y="100000"/>
                                    </p:animScale>
                                    <p:set>
                                      <p:cBhvr>
                                        <p:cTn id="10" dur="192" fill="hold"/>
                                        <p:tgtEl>
                                          <p:spTgt spid="2"/>
                                        </p:tgtEl>
                                        <p:attrNameLst>
                                          <p:attrName>ppt_x</p:attrName>
                                        </p:attrNameLst>
                                      </p:cBhvr>
                                      <p:to>
                                        <p:strVal val="(0.5)"/>
                                      </p:to>
                                    </p:set>
                                    <p:anim from="(0.5)" to="(#ppt_x)" calcmode="lin" valueType="num">
                                      <p:cBhvr>
                                        <p:cTn id="11" dur="308" accel="100000" fill="hold">
                                          <p:stCondLst>
                                            <p:cond delay="192"/>
                                          </p:stCondLst>
                                        </p:cTn>
                                        <p:tgtEl>
                                          <p:spTgt spid="2"/>
                                        </p:tgtEl>
                                        <p:attrNameLst>
                                          <p:attrName>ppt_x</p:attrName>
                                        </p:attrNameLst>
                                      </p:cBhvr>
                                    </p:anim>
                                    <p:set>
                                      <p:cBhvr>
                                        <p:cTn id="12" dur="192" fill="hold"/>
                                        <p:tgtEl>
                                          <p:spTgt spid="2"/>
                                        </p:tgtEl>
                                        <p:attrNameLst>
                                          <p:attrName>ppt_y</p:attrName>
                                        </p:attrNameLst>
                                      </p:cBhvr>
                                      <p:to>
                                        <p:strVal val="(#ppt_y+0.4)"/>
                                      </p:to>
                                    </p:set>
                                    <p:anim from="(#ppt_y+0.4)" to="(#ppt_y)" calcmode="lin" valueType="num">
                                      <p:cBhvr>
                                        <p:cTn id="13" dur="308" accel="100000" fill="hold">
                                          <p:stCondLst>
                                            <p:cond delay="192"/>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92" decel="100000"/>
                                        <p:tgtEl>
                                          <p:spTgt spid="6"/>
                                        </p:tgtEl>
                                      </p:cBhvr>
                                    </p:animEffect>
                                    <p:animScale>
                                      <p:cBhvr>
                                        <p:cTn id="19" dur="192" decel="100000"/>
                                        <p:tgtEl>
                                          <p:spTgt spid="6"/>
                                        </p:tgtEl>
                                      </p:cBhvr>
                                      <p:from x="10000" y="10000"/>
                                      <p:to x="200000" y="450000"/>
                                    </p:animScale>
                                    <p:animScale>
                                      <p:cBhvr>
                                        <p:cTn id="20" dur="308" accel="100000" fill="hold">
                                          <p:stCondLst>
                                            <p:cond delay="192"/>
                                          </p:stCondLst>
                                        </p:cTn>
                                        <p:tgtEl>
                                          <p:spTgt spid="6"/>
                                        </p:tgtEl>
                                      </p:cBhvr>
                                      <p:from x="200000" y="450000"/>
                                      <p:to x="100000" y="100000"/>
                                    </p:animScale>
                                    <p:set>
                                      <p:cBhvr>
                                        <p:cTn id="21" dur="192" fill="hold"/>
                                        <p:tgtEl>
                                          <p:spTgt spid="6"/>
                                        </p:tgtEl>
                                        <p:attrNameLst>
                                          <p:attrName>ppt_x</p:attrName>
                                        </p:attrNameLst>
                                      </p:cBhvr>
                                      <p:to>
                                        <p:strVal val="(0.5)"/>
                                      </p:to>
                                    </p:set>
                                    <p:anim from="(0.5)" to="(#ppt_x)" calcmode="lin" valueType="num">
                                      <p:cBhvr>
                                        <p:cTn id="22" dur="308" accel="100000" fill="hold">
                                          <p:stCondLst>
                                            <p:cond delay="192"/>
                                          </p:stCondLst>
                                        </p:cTn>
                                        <p:tgtEl>
                                          <p:spTgt spid="6"/>
                                        </p:tgtEl>
                                        <p:attrNameLst>
                                          <p:attrName>ppt_x</p:attrName>
                                        </p:attrNameLst>
                                      </p:cBhvr>
                                    </p:anim>
                                    <p:set>
                                      <p:cBhvr>
                                        <p:cTn id="23" dur="192" fill="hold"/>
                                        <p:tgtEl>
                                          <p:spTgt spid="6"/>
                                        </p:tgtEl>
                                        <p:attrNameLst>
                                          <p:attrName>ppt_y</p:attrName>
                                        </p:attrNameLst>
                                      </p:cBhvr>
                                      <p:to>
                                        <p:strVal val="(#ppt_y+0.4)"/>
                                      </p:to>
                                    </p:set>
                                    <p:anim from="(#ppt_y+0.4)" to="(#ppt_y)" calcmode="lin" valueType="num">
                                      <p:cBhvr>
                                        <p:cTn id="24" dur="308" accel="100000" fill="hold">
                                          <p:stCondLst>
                                            <p:cond delay="192"/>
                                          </p:stCondLst>
                                        </p:cTn>
                                        <p:tgtEl>
                                          <p:spTgt spid="6"/>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51" presetClass="entr" presetSubtype="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92" decel="100000"/>
                                        <p:tgtEl>
                                          <p:spTgt spid="8"/>
                                        </p:tgtEl>
                                      </p:cBhvr>
                                    </p:animEffect>
                                    <p:animScale>
                                      <p:cBhvr>
                                        <p:cTn id="30" dur="192" decel="100000"/>
                                        <p:tgtEl>
                                          <p:spTgt spid="8"/>
                                        </p:tgtEl>
                                      </p:cBhvr>
                                      <p:from x="10000" y="10000"/>
                                      <p:to x="200000" y="450000"/>
                                    </p:animScale>
                                    <p:animScale>
                                      <p:cBhvr>
                                        <p:cTn id="31" dur="308" accel="100000" fill="hold">
                                          <p:stCondLst>
                                            <p:cond delay="192"/>
                                          </p:stCondLst>
                                        </p:cTn>
                                        <p:tgtEl>
                                          <p:spTgt spid="8"/>
                                        </p:tgtEl>
                                      </p:cBhvr>
                                      <p:from x="200000" y="450000"/>
                                      <p:to x="100000" y="100000"/>
                                    </p:animScale>
                                    <p:set>
                                      <p:cBhvr>
                                        <p:cTn id="32" dur="192" fill="hold"/>
                                        <p:tgtEl>
                                          <p:spTgt spid="8"/>
                                        </p:tgtEl>
                                        <p:attrNameLst>
                                          <p:attrName>ppt_x</p:attrName>
                                        </p:attrNameLst>
                                      </p:cBhvr>
                                      <p:to>
                                        <p:strVal val="(0.5)"/>
                                      </p:to>
                                    </p:set>
                                    <p:anim from="(0.5)" to="(#ppt_x)" calcmode="lin" valueType="num">
                                      <p:cBhvr>
                                        <p:cTn id="33" dur="308" accel="100000" fill="hold">
                                          <p:stCondLst>
                                            <p:cond delay="192"/>
                                          </p:stCondLst>
                                        </p:cTn>
                                        <p:tgtEl>
                                          <p:spTgt spid="8"/>
                                        </p:tgtEl>
                                        <p:attrNameLst>
                                          <p:attrName>ppt_x</p:attrName>
                                        </p:attrNameLst>
                                      </p:cBhvr>
                                    </p:anim>
                                    <p:set>
                                      <p:cBhvr>
                                        <p:cTn id="34" dur="192" fill="hold"/>
                                        <p:tgtEl>
                                          <p:spTgt spid="8"/>
                                        </p:tgtEl>
                                        <p:attrNameLst>
                                          <p:attrName>ppt_y</p:attrName>
                                        </p:attrNameLst>
                                      </p:cBhvr>
                                      <p:to>
                                        <p:strVal val="(#ppt_y+0.4)"/>
                                      </p:to>
                                    </p:set>
                                    <p:anim from="(#ppt_y+0.4)" to="(#ppt_y)" calcmode="lin" valueType="num">
                                      <p:cBhvr>
                                        <p:cTn id="35" dur="308" accel="100000" fill="hold">
                                          <p:stCondLst>
                                            <p:cond delay="192"/>
                                          </p:stCondLst>
                                        </p:cTn>
                                        <p:tgtEl>
                                          <p:spTgt spid="8"/>
                                        </p:tgtEl>
                                        <p:attrNameLst>
                                          <p:attrName>ppt_y</p:attrName>
                                        </p:attrNameLst>
                                      </p:cBhvr>
                                    </p:anim>
                                  </p:childTnLst>
                                </p:cTn>
                              </p:par>
                            </p:childTnLst>
                          </p:cTn>
                        </p:par>
                      </p:childTnLst>
                    </p:cTn>
                  </p:par>
                  <p:par>
                    <p:cTn id="36" fill="hold">
                      <p:stCondLst>
                        <p:cond delay="indefinite"/>
                      </p:stCondLst>
                      <p:childTnLst>
                        <p:par>
                          <p:cTn id="37" fill="hold">
                            <p:stCondLst>
                              <p:cond delay="0"/>
                            </p:stCondLst>
                            <p:childTnLst>
                              <p:par>
                                <p:cTn id="38" presetID="51" presetClass="entr" presetSubtype="0"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92" decel="100000"/>
                                        <p:tgtEl>
                                          <p:spTgt spid="10"/>
                                        </p:tgtEl>
                                      </p:cBhvr>
                                    </p:animEffect>
                                    <p:animScale>
                                      <p:cBhvr>
                                        <p:cTn id="41" dur="192" decel="100000"/>
                                        <p:tgtEl>
                                          <p:spTgt spid="10"/>
                                        </p:tgtEl>
                                      </p:cBhvr>
                                      <p:from x="10000" y="10000"/>
                                      <p:to x="200000" y="450000"/>
                                    </p:animScale>
                                    <p:animScale>
                                      <p:cBhvr>
                                        <p:cTn id="42" dur="308" accel="100000" fill="hold">
                                          <p:stCondLst>
                                            <p:cond delay="192"/>
                                          </p:stCondLst>
                                        </p:cTn>
                                        <p:tgtEl>
                                          <p:spTgt spid="10"/>
                                        </p:tgtEl>
                                      </p:cBhvr>
                                      <p:from x="200000" y="450000"/>
                                      <p:to x="100000" y="100000"/>
                                    </p:animScale>
                                    <p:set>
                                      <p:cBhvr>
                                        <p:cTn id="43" dur="192" fill="hold"/>
                                        <p:tgtEl>
                                          <p:spTgt spid="10"/>
                                        </p:tgtEl>
                                        <p:attrNameLst>
                                          <p:attrName>ppt_x</p:attrName>
                                        </p:attrNameLst>
                                      </p:cBhvr>
                                      <p:to>
                                        <p:strVal val="(0.5)"/>
                                      </p:to>
                                    </p:set>
                                    <p:anim from="(0.5)" to="(#ppt_x)" calcmode="lin" valueType="num">
                                      <p:cBhvr>
                                        <p:cTn id="44" dur="308" accel="100000" fill="hold">
                                          <p:stCondLst>
                                            <p:cond delay="192"/>
                                          </p:stCondLst>
                                        </p:cTn>
                                        <p:tgtEl>
                                          <p:spTgt spid="10"/>
                                        </p:tgtEl>
                                        <p:attrNameLst>
                                          <p:attrName>ppt_x</p:attrName>
                                        </p:attrNameLst>
                                      </p:cBhvr>
                                    </p:anim>
                                    <p:set>
                                      <p:cBhvr>
                                        <p:cTn id="45" dur="192" fill="hold"/>
                                        <p:tgtEl>
                                          <p:spTgt spid="10"/>
                                        </p:tgtEl>
                                        <p:attrNameLst>
                                          <p:attrName>ppt_y</p:attrName>
                                        </p:attrNameLst>
                                      </p:cBhvr>
                                      <p:to>
                                        <p:strVal val="(#ppt_y+0.4)"/>
                                      </p:to>
                                    </p:set>
                                    <p:anim from="(#ppt_y+0.4)" to="(#ppt_y)" calcmode="lin" valueType="num">
                                      <p:cBhvr>
                                        <p:cTn id="46" dur="308" accel="100000" fill="hold">
                                          <p:stCondLst>
                                            <p:cond delay="192"/>
                                          </p:stCondLst>
                                        </p:cTn>
                                        <p:tgtEl>
                                          <p:spTgt spid="10"/>
                                        </p:tgtEl>
                                        <p:attrNameLst>
                                          <p:attrName>ppt_y</p:attrName>
                                        </p:attrNameLst>
                                      </p:cBhvr>
                                    </p:anim>
                                  </p:childTnLst>
                                </p:cTn>
                              </p:par>
                            </p:childTnLst>
                          </p:cTn>
                        </p:par>
                      </p:childTnLst>
                    </p:cTn>
                  </p:par>
                  <p:par>
                    <p:cTn id="47" fill="hold">
                      <p:stCondLst>
                        <p:cond delay="indefinite"/>
                      </p:stCondLst>
                      <p:childTnLst>
                        <p:par>
                          <p:cTn id="48" fill="hold">
                            <p:stCondLst>
                              <p:cond delay="0"/>
                            </p:stCondLst>
                            <p:childTnLst>
                              <p:par>
                                <p:cTn id="49" presetID="51" presetClass="entr" presetSubtype="0" fill="hold"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92" decel="100000"/>
                                        <p:tgtEl>
                                          <p:spTgt spid="11"/>
                                        </p:tgtEl>
                                      </p:cBhvr>
                                    </p:animEffect>
                                    <p:animScale>
                                      <p:cBhvr>
                                        <p:cTn id="52" dur="192" decel="100000"/>
                                        <p:tgtEl>
                                          <p:spTgt spid="11"/>
                                        </p:tgtEl>
                                      </p:cBhvr>
                                      <p:from x="10000" y="10000"/>
                                      <p:to x="200000" y="450000"/>
                                    </p:animScale>
                                    <p:animScale>
                                      <p:cBhvr>
                                        <p:cTn id="53" dur="308" accel="100000" fill="hold">
                                          <p:stCondLst>
                                            <p:cond delay="192"/>
                                          </p:stCondLst>
                                        </p:cTn>
                                        <p:tgtEl>
                                          <p:spTgt spid="11"/>
                                        </p:tgtEl>
                                      </p:cBhvr>
                                      <p:from x="200000" y="450000"/>
                                      <p:to x="100000" y="100000"/>
                                    </p:animScale>
                                    <p:set>
                                      <p:cBhvr>
                                        <p:cTn id="54" dur="192" fill="hold"/>
                                        <p:tgtEl>
                                          <p:spTgt spid="11"/>
                                        </p:tgtEl>
                                        <p:attrNameLst>
                                          <p:attrName>ppt_x</p:attrName>
                                        </p:attrNameLst>
                                      </p:cBhvr>
                                      <p:to>
                                        <p:strVal val="(0.5)"/>
                                      </p:to>
                                    </p:set>
                                    <p:anim from="(0.5)" to="(#ppt_x)" calcmode="lin" valueType="num">
                                      <p:cBhvr>
                                        <p:cTn id="55" dur="308" accel="100000" fill="hold">
                                          <p:stCondLst>
                                            <p:cond delay="192"/>
                                          </p:stCondLst>
                                        </p:cTn>
                                        <p:tgtEl>
                                          <p:spTgt spid="11"/>
                                        </p:tgtEl>
                                        <p:attrNameLst>
                                          <p:attrName>ppt_x</p:attrName>
                                        </p:attrNameLst>
                                      </p:cBhvr>
                                    </p:anim>
                                    <p:set>
                                      <p:cBhvr>
                                        <p:cTn id="56" dur="192" fill="hold"/>
                                        <p:tgtEl>
                                          <p:spTgt spid="11"/>
                                        </p:tgtEl>
                                        <p:attrNameLst>
                                          <p:attrName>ppt_y</p:attrName>
                                        </p:attrNameLst>
                                      </p:cBhvr>
                                      <p:to>
                                        <p:strVal val="(#ppt_y+0.4)"/>
                                      </p:to>
                                    </p:set>
                                    <p:anim from="(#ppt_y+0.4)" to="(#ppt_y)" calcmode="lin" valueType="num">
                                      <p:cBhvr>
                                        <p:cTn id="57" dur="308" accel="100000" fill="hold">
                                          <p:stCondLst>
                                            <p:cond delay="192"/>
                                          </p:stCondLst>
                                        </p:cTn>
                                        <p:tgtEl>
                                          <p:spTgt spid="11"/>
                                        </p:tgtEl>
                                        <p:attrNameLst>
                                          <p:attrName>ppt_y</p:attrName>
                                        </p:attrNameLst>
                                      </p:cBhvr>
                                    </p:anim>
                                  </p:childTnLst>
                                </p:cTn>
                              </p:par>
                            </p:childTnLst>
                          </p:cTn>
                        </p:par>
                      </p:childTnLst>
                    </p:cTn>
                  </p:par>
                  <p:par>
                    <p:cTn id="58" fill="hold">
                      <p:stCondLst>
                        <p:cond delay="indefinite"/>
                      </p:stCondLst>
                      <p:childTnLst>
                        <p:par>
                          <p:cTn id="59" fill="hold">
                            <p:stCondLst>
                              <p:cond delay="0"/>
                            </p:stCondLst>
                            <p:childTnLst>
                              <p:par>
                                <p:cTn id="60" presetID="51" presetClass="entr" presetSubtype="0" fill="hold"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192" decel="100000"/>
                                        <p:tgtEl>
                                          <p:spTgt spid="17"/>
                                        </p:tgtEl>
                                      </p:cBhvr>
                                    </p:animEffect>
                                    <p:animScale>
                                      <p:cBhvr>
                                        <p:cTn id="63" dur="192" decel="100000"/>
                                        <p:tgtEl>
                                          <p:spTgt spid="17"/>
                                        </p:tgtEl>
                                      </p:cBhvr>
                                      <p:from x="10000" y="10000"/>
                                      <p:to x="200000" y="450000"/>
                                    </p:animScale>
                                    <p:animScale>
                                      <p:cBhvr>
                                        <p:cTn id="64" dur="308" accel="100000" fill="hold">
                                          <p:stCondLst>
                                            <p:cond delay="192"/>
                                          </p:stCondLst>
                                        </p:cTn>
                                        <p:tgtEl>
                                          <p:spTgt spid="17"/>
                                        </p:tgtEl>
                                      </p:cBhvr>
                                      <p:from x="200000" y="450000"/>
                                      <p:to x="100000" y="100000"/>
                                    </p:animScale>
                                    <p:set>
                                      <p:cBhvr>
                                        <p:cTn id="65" dur="192" fill="hold"/>
                                        <p:tgtEl>
                                          <p:spTgt spid="17"/>
                                        </p:tgtEl>
                                        <p:attrNameLst>
                                          <p:attrName>ppt_x</p:attrName>
                                        </p:attrNameLst>
                                      </p:cBhvr>
                                      <p:to>
                                        <p:strVal val="(0.5)"/>
                                      </p:to>
                                    </p:set>
                                    <p:anim from="(0.5)" to="(#ppt_x)" calcmode="lin" valueType="num">
                                      <p:cBhvr>
                                        <p:cTn id="66" dur="308" accel="100000" fill="hold">
                                          <p:stCondLst>
                                            <p:cond delay="192"/>
                                          </p:stCondLst>
                                        </p:cTn>
                                        <p:tgtEl>
                                          <p:spTgt spid="17"/>
                                        </p:tgtEl>
                                        <p:attrNameLst>
                                          <p:attrName>ppt_x</p:attrName>
                                        </p:attrNameLst>
                                      </p:cBhvr>
                                    </p:anim>
                                    <p:set>
                                      <p:cBhvr>
                                        <p:cTn id="67" dur="192" fill="hold"/>
                                        <p:tgtEl>
                                          <p:spTgt spid="17"/>
                                        </p:tgtEl>
                                        <p:attrNameLst>
                                          <p:attrName>ppt_y</p:attrName>
                                        </p:attrNameLst>
                                      </p:cBhvr>
                                      <p:to>
                                        <p:strVal val="(#ppt_y+0.4)"/>
                                      </p:to>
                                    </p:set>
                                    <p:anim from="(#ppt_y+0.4)" to="(#ppt_y)" calcmode="lin" valueType="num">
                                      <p:cBhvr>
                                        <p:cTn id="68" dur="308" accel="100000" fill="hold">
                                          <p:stCondLst>
                                            <p:cond delay="192"/>
                                          </p:stCondLst>
                                        </p:cTn>
                                        <p:tgtEl>
                                          <p:spTgt spid="17"/>
                                        </p:tgtEl>
                                        <p:attrNameLst>
                                          <p:attrName>ppt_y</p:attrName>
                                        </p:attrNameLst>
                                      </p:cBhvr>
                                    </p:anim>
                                  </p:childTnLst>
                                </p:cTn>
                              </p:par>
                            </p:childTnLst>
                          </p:cTn>
                        </p:par>
                      </p:childTnLst>
                    </p:cTn>
                  </p:par>
                  <p:par>
                    <p:cTn id="69" fill="hold">
                      <p:stCondLst>
                        <p:cond delay="indefinite"/>
                      </p:stCondLst>
                      <p:childTnLst>
                        <p:par>
                          <p:cTn id="70" fill="hold">
                            <p:stCondLst>
                              <p:cond delay="0"/>
                            </p:stCondLst>
                            <p:childTnLst>
                              <p:par>
                                <p:cTn id="71" presetID="51" presetClass="entr" presetSubtype="0" fill="hold" nodeType="click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192" decel="100000"/>
                                        <p:tgtEl>
                                          <p:spTgt spid="12"/>
                                        </p:tgtEl>
                                      </p:cBhvr>
                                    </p:animEffect>
                                    <p:animScale>
                                      <p:cBhvr>
                                        <p:cTn id="74" dur="192" decel="100000"/>
                                        <p:tgtEl>
                                          <p:spTgt spid="12"/>
                                        </p:tgtEl>
                                      </p:cBhvr>
                                      <p:from x="10000" y="10000"/>
                                      <p:to x="200000" y="450000"/>
                                    </p:animScale>
                                    <p:animScale>
                                      <p:cBhvr>
                                        <p:cTn id="75" dur="308" accel="100000" fill="hold">
                                          <p:stCondLst>
                                            <p:cond delay="192"/>
                                          </p:stCondLst>
                                        </p:cTn>
                                        <p:tgtEl>
                                          <p:spTgt spid="12"/>
                                        </p:tgtEl>
                                      </p:cBhvr>
                                      <p:from x="200000" y="450000"/>
                                      <p:to x="100000" y="100000"/>
                                    </p:animScale>
                                    <p:set>
                                      <p:cBhvr>
                                        <p:cTn id="76" dur="192" fill="hold"/>
                                        <p:tgtEl>
                                          <p:spTgt spid="12"/>
                                        </p:tgtEl>
                                        <p:attrNameLst>
                                          <p:attrName>ppt_x</p:attrName>
                                        </p:attrNameLst>
                                      </p:cBhvr>
                                      <p:to>
                                        <p:strVal val="(0.5)"/>
                                      </p:to>
                                    </p:set>
                                    <p:anim from="(0.5)" to="(#ppt_x)" calcmode="lin" valueType="num">
                                      <p:cBhvr>
                                        <p:cTn id="77" dur="308" accel="100000" fill="hold">
                                          <p:stCondLst>
                                            <p:cond delay="192"/>
                                          </p:stCondLst>
                                        </p:cTn>
                                        <p:tgtEl>
                                          <p:spTgt spid="12"/>
                                        </p:tgtEl>
                                        <p:attrNameLst>
                                          <p:attrName>ppt_x</p:attrName>
                                        </p:attrNameLst>
                                      </p:cBhvr>
                                    </p:anim>
                                    <p:set>
                                      <p:cBhvr>
                                        <p:cTn id="78" dur="192" fill="hold"/>
                                        <p:tgtEl>
                                          <p:spTgt spid="12"/>
                                        </p:tgtEl>
                                        <p:attrNameLst>
                                          <p:attrName>ppt_y</p:attrName>
                                        </p:attrNameLst>
                                      </p:cBhvr>
                                      <p:to>
                                        <p:strVal val="(#ppt_y+0.4)"/>
                                      </p:to>
                                    </p:set>
                                    <p:anim from="(#ppt_y+0.4)" to="(#ppt_y)" calcmode="lin" valueType="num">
                                      <p:cBhvr>
                                        <p:cTn id="79" dur="308" accel="100000" fill="hold">
                                          <p:stCondLst>
                                            <p:cond delay="192"/>
                                          </p:stCondLst>
                                        </p:cTn>
                                        <p:tgtEl>
                                          <p:spTgt spid="12"/>
                                        </p:tgtEl>
                                        <p:attrNameLst>
                                          <p:attrName>ppt_y</p:attrName>
                                        </p:attrNameLst>
                                      </p:cBhvr>
                                    </p:anim>
                                  </p:childTnLst>
                                </p:cTn>
                              </p:par>
                            </p:childTnLst>
                          </p:cTn>
                        </p:par>
                      </p:childTnLst>
                    </p:cTn>
                  </p:par>
                  <p:par>
                    <p:cTn id="80" fill="hold">
                      <p:stCondLst>
                        <p:cond delay="indefinite"/>
                      </p:stCondLst>
                      <p:childTnLst>
                        <p:par>
                          <p:cTn id="81" fill="hold">
                            <p:stCondLst>
                              <p:cond delay="0"/>
                            </p:stCondLst>
                            <p:childTnLst>
                              <p:par>
                                <p:cTn id="82" presetID="51" presetClass="entr" presetSubtype="0" fill="hold" nodeType="click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fade">
                                      <p:cBhvr>
                                        <p:cTn id="84" dur="192" decel="100000"/>
                                        <p:tgtEl>
                                          <p:spTgt spid="14"/>
                                        </p:tgtEl>
                                      </p:cBhvr>
                                    </p:animEffect>
                                    <p:animScale>
                                      <p:cBhvr>
                                        <p:cTn id="85" dur="192" decel="100000"/>
                                        <p:tgtEl>
                                          <p:spTgt spid="14"/>
                                        </p:tgtEl>
                                      </p:cBhvr>
                                      <p:from x="10000" y="10000"/>
                                      <p:to x="200000" y="450000"/>
                                    </p:animScale>
                                    <p:animScale>
                                      <p:cBhvr>
                                        <p:cTn id="86" dur="308" accel="100000" fill="hold">
                                          <p:stCondLst>
                                            <p:cond delay="192"/>
                                          </p:stCondLst>
                                        </p:cTn>
                                        <p:tgtEl>
                                          <p:spTgt spid="14"/>
                                        </p:tgtEl>
                                      </p:cBhvr>
                                      <p:from x="200000" y="450000"/>
                                      <p:to x="100000" y="100000"/>
                                    </p:animScale>
                                    <p:set>
                                      <p:cBhvr>
                                        <p:cTn id="87" dur="192" fill="hold"/>
                                        <p:tgtEl>
                                          <p:spTgt spid="14"/>
                                        </p:tgtEl>
                                        <p:attrNameLst>
                                          <p:attrName>ppt_x</p:attrName>
                                        </p:attrNameLst>
                                      </p:cBhvr>
                                      <p:to>
                                        <p:strVal val="(0.5)"/>
                                      </p:to>
                                    </p:set>
                                    <p:anim from="(0.5)" to="(#ppt_x)" calcmode="lin" valueType="num">
                                      <p:cBhvr>
                                        <p:cTn id="88" dur="308" accel="100000" fill="hold">
                                          <p:stCondLst>
                                            <p:cond delay="192"/>
                                          </p:stCondLst>
                                        </p:cTn>
                                        <p:tgtEl>
                                          <p:spTgt spid="14"/>
                                        </p:tgtEl>
                                        <p:attrNameLst>
                                          <p:attrName>ppt_x</p:attrName>
                                        </p:attrNameLst>
                                      </p:cBhvr>
                                    </p:anim>
                                    <p:set>
                                      <p:cBhvr>
                                        <p:cTn id="89" dur="192" fill="hold"/>
                                        <p:tgtEl>
                                          <p:spTgt spid="14"/>
                                        </p:tgtEl>
                                        <p:attrNameLst>
                                          <p:attrName>ppt_y</p:attrName>
                                        </p:attrNameLst>
                                      </p:cBhvr>
                                      <p:to>
                                        <p:strVal val="(#ppt_y+0.4)"/>
                                      </p:to>
                                    </p:set>
                                    <p:anim from="(#ppt_y+0.4)" to="(#ppt_y)" calcmode="lin" valueType="num">
                                      <p:cBhvr>
                                        <p:cTn id="90" dur="308" accel="100000" fill="hold">
                                          <p:stCondLst>
                                            <p:cond delay="192"/>
                                          </p:stCondLst>
                                        </p:cTn>
                                        <p:tgtEl>
                                          <p:spTgt spid="1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Rectangle 4"/>
          <p:cNvSpPr>
            <a:spLocks noChangeArrowheads="1"/>
          </p:cNvSpPr>
          <p:nvPr/>
        </p:nvSpPr>
        <p:spPr bwMode="auto">
          <a:xfrm>
            <a:off x="611188" y="549275"/>
            <a:ext cx="7772400" cy="1879600"/>
          </a:xfrm>
          <a:prstGeom prst="rect">
            <a:avLst/>
          </a:prstGeom>
          <a:noFill/>
          <a:ln w="9525" algn="ctr">
            <a:noFill/>
            <a:miter lim="800000"/>
            <a:headEnd/>
            <a:tailEnd/>
          </a:ln>
        </p:spPr>
        <p:txBody>
          <a:bodyPr/>
          <a:lstStyle/>
          <a:p>
            <a:pPr marL="342900" indent="-342900" algn="ctr">
              <a:spcBef>
                <a:spcPct val="20000"/>
              </a:spcBef>
              <a:buClr>
                <a:schemeClr val="hlink"/>
              </a:buClr>
              <a:buSzPct val="70000"/>
            </a:pPr>
            <a:r>
              <a:rPr lang="en-US" sz="2400" b="1">
                <a:solidFill>
                  <a:srgbClr val="FFFF99"/>
                </a:solidFill>
              </a:rPr>
              <a:t>El Parte</a:t>
            </a:r>
          </a:p>
          <a:p>
            <a:pPr marL="342900" indent="-342900" algn="just">
              <a:spcBef>
                <a:spcPct val="20000"/>
              </a:spcBef>
              <a:buClr>
                <a:schemeClr val="hlink"/>
              </a:buClr>
              <a:buSzPct val="70000"/>
              <a:buFont typeface="Wingdings" pitchFamily="2" charset="2"/>
              <a:buChar char="n"/>
            </a:pPr>
            <a:endParaRPr lang="en-US" sz="2400" b="1">
              <a:solidFill>
                <a:srgbClr val="FFFF99"/>
              </a:solidFill>
            </a:endParaRPr>
          </a:p>
          <a:p>
            <a:pPr marL="342900" indent="-342900" algn="just">
              <a:spcBef>
                <a:spcPct val="20000"/>
              </a:spcBef>
              <a:buClr>
                <a:schemeClr val="hlink"/>
              </a:buClr>
              <a:buSzPct val="70000"/>
              <a:buFont typeface="Wingdings" pitchFamily="2" charset="2"/>
              <a:buChar char="n"/>
            </a:pPr>
            <a:r>
              <a:rPr lang="en-US" sz="2000" b="1">
                <a:solidFill>
                  <a:srgbClr val="FFFF99"/>
                </a:solidFill>
              </a:rPr>
              <a:t>“ Documento por el cual los OFICIALES dan cuenta de un hecho determinado, ocurrido dentro o fuera del servicio”</a:t>
            </a:r>
          </a:p>
          <a:p>
            <a:pPr marL="762000" lvl="1" indent="-304800" algn="just">
              <a:spcBef>
                <a:spcPct val="20000"/>
              </a:spcBef>
              <a:buClr>
                <a:schemeClr val="tx1"/>
              </a:buClr>
              <a:buFontTx/>
              <a:buChar char="–"/>
            </a:pPr>
            <a:endParaRPr lang="en-US" sz="2000" b="1">
              <a:solidFill>
                <a:srgbClr val="FFFF99"/>
              </a:solidFill>
            </a:endParaRPr>
          </a:p>
          <a:p>
            <a:pPr marL="762000" lvl="1" indent="-304800" algn="just">
              <a:spcBef>
                <a:spcPct val="20000"/>
              </a:spcBef>
              <a:buClr>
                <a:schemeClr val="tx1"/>
              </a:buClr>
              <a:buFontTx/>
              <a:buChar char="–"/>
            </a:pPr>
            <a:r>
              <a:rPr lang="en-US" sz="2000" b="1">
                <a:solidFill>
                  <a:srgbClr val="FFFF99"/>
                </a:solidFill>
              </a:rPr>
              <a:t>Faltas, anormalidades en Guardias o Servicios.</a:t>
            </a:r>
          </a:p>
          <a:p>
            <a:pPr marL="762000" lvl="1" indent="-304800" algn="just">
              <a:spcBef>
                <a:spcPct val="20000"/>
              </a:spcBef>
              <a:buClr>
                <a:schemeClr val="tx1"/>
              </a:buClr>
              <a:buFontTx/>
              <a:buChar char="–"/>
            </a:pPr>
            <a:r>
              <a:rPr lang="en-US" sz="2000" b="1">
                <a:solidFill>
                  <a:srgbClr val="FFFF99"/>
                </a:solidFill>
              </a:rPr>
              <a:t>Delitos que se vean involucrados miembros de la UU.RR., fuga, robo, ultraje al superior, insubordinación.</a:t>
            </a:r>
          </a:p>
          <a:p>
            <a:pPr marL="762000" lvl="1" indent="-304800" algn="just">
              <a:spcBef>
                <a:spcPct val="20000"/>
              </a:spcBef>
              <a:buClr>
                <a:schemeClr val="tx1"/>
              </a:buClr>
            </a:pPr>
            <a:endParaRPr lang="en-US" sz="2000" b="1">
              <a:solidFill>
                <a:srgbClr val="FFFF99"/>
              </a:solidFill>
            </a:endParaRPr>
          </a:p>
          <a:p>
            <a:pPr marL="762000" lvl="1" indent="-304800" algn="just">
              <a:spcBef>
                <a:spcPct val="20000"/>
              </a:spcBef>
              <a:buClr>
                <a:schemeClr val="tx1"/>
              </a:buClr>
            </a:pPr>
            <a:r>
              <a:rPr lang="en-US" sz="2000" b="1">
                <a:solidFill>
                  <a:srgbClr val="FFFF99"/>
                </a:solidFill>
              </a:rPr>
              <a:t>El Parte, contiene normalmente los siguientes parrafos.</a:t>
            </a:r>
          </a:p>
          <a:p>
            <a:pPr marL="762000" lvl="1" indent="-304800" algn="just">
              <a:spcBef>
                <a:spcPct val="20000"/>
              </a:spcBef>
              <a:buClr>
                <a:schemeClr val="tx1"/>
              </a:buClr>
            </a:pPr>
            <a:r>
              <a:rPr lang="en-US" sz="2000" b="1">
                <a:solidFill>
                  <a:srgbClr val="FFFF99"/>
                </a:solidFill>
              </a:rPr>
              <a:t>Explicación de los hechos con datos precisos.</a:t>
            </a:r>
          </a:p>
          <a:p>
            <a:pPr marL="762000" lvl="1" indent="-304800" algn="just">
              <a:spcBef>
                <a:spcPct val="20000"/>
              </a:spcBef>
              <a:buClr>
                <a:schemeClr val="tx1"/>
              </a:buClr>
              <a:buFontTx/>
              <a:buAutoNum type="arabicPeriod"/>
            </a:pPr>
            <a:r>
              <a:rPr lang="en-US" sz="2000" b="1">
                <a:solidFill>
                  <a:srgbClr val="FFFF99"/>
                </a:solidFill>
              </a:rPr>
              <a:t>Constancias de las primeras medidas y acciones tomadas.</a:t>
            </a:r>
          </a:p>
          <a:p>
            <a:pPr marL="762000" lvl="1" indent="-304800" algn="just">
              <a:spcBef>
                <a:spcPct val="20000"/>
              </a:spcBef>
              <a:buClr>
                <a:schemeClr val="tx1"/>
              </a:buClr>
              <a:buFontTx/>
              <a:buAutoNum type="arabicPeriod"/>
            </a:pPr>
            <a:r>
              <a:rPr lang="en-US" sz="2000" b="1">
                <a:solidFill>
                  <a:srgbClr val="FFFF99"/>
                </a:solidFill>
              </a:rPr>
              <a:t>Relación de testigos  directos y personas involucradas.</a:t>
            </a:r>
          </a:p>
          <a:p>
            <a:pPr marL="762000" lvl="1" indent="-304800" algn="just">
              <a:spcBef>
                <a:spcPct val="20000"/>
              </a:spcBef>
              <a:buClr>
                <a:schemeClr val="tx1"/>
              </a:buClr>
              <a:buFontTx/>
              <a:buAutoNum type="arabicPeriod"/>
            </a:pPr>
            <a:r>
              <a:rPr lang="en-US" sz="2000" b="1">
                <a:solidFill>
                  <a:srgbClr val="FFFF99"/>
                </a:solidFill>
              </a:rPr>
              <a:t>Indicaciones y sugerencias como posibles medidas.</a:t>
            </a:r>
          </a:p>
        </p:txBody>
      </p:sp>
      <p:sp>
        <p:nvSpPr>
          <p:cNvPr id="5" name="4 Marcador de número de diapositiva"/>
          <p:cNvSpPr>
            <a:spLocks noGrp="1"/>
          </p:cNvSpPr>
          <p:nvPr>
            <p:ph type="sldNum" sz="quarter" idx="12"/>
          </p:nvPr>
        </p:nvSpPr>
        <p:spPr/>
        <p:txBody>
          <a:bodyPr/>
          <a:lstStyle/>
          <a:p>
            <a:pPr>
              <a:defRPr/>
            </a:pPr>
            <a:fld id="{A0F85185-5E07-4373-8668-B14A94DBA48A}" type="slidenum">
              <a:rPr lang="es-ES"/>
              <a:pPr>
                <a:defRPr/>
              </a:pPr>
              <a:t>20</a:t>
            </a:fld>
            <a:endParaRPr lang="es-ES"/>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63" descr="Scan10171"/>
          <p:cNvPicPr>
            <a:picLocks noChangeAspect="1" noChangeArrowheads="1"/>
          </p:cNvPicPr>
          <p:nvPr/>
        </p:nvPicPr>
        <p:blipFill>
          <a:blip r:embed="rId2"/>
          <a:srcRect l="10771" t="8832" r="8241" b="15562"/>
          <a:stretch>
            <a:fillRect/>
          </a:stretch>
        </p:blipFill>
        <p:spPr bwMode="auto">
          <a:xfrm>
            <a:off x="2339975" y="404813"/>
            <a:ext cx="4968875" cy="6119812"/>
          </a:xfrm>
          <a:prstGeom prst="rect">
            <a:avLst/>
          </a:prstGeom>
          <a:noFill/>
          <a:ln w="9525">
            <a:noFill/>
            <a:miter lim="800000"/>
            <a:headEnd/>
            <a:tailEnd/>
          </a:ln>
        </p:spPr>
      </p:pic>
      <p:grpSp>
        <p:nvGrpSpPr>
          <p:cNvPr id="2" name="Group 13"/>
          <p:cNvGrpSpPr>
            <a:grpSpLocks/>
          </p:cNvGrpSpPr>
          <p:nvPr/>
        </p:nvGrpSpPr>
        <p:grpSpPr bwMode="auto">
          <a:xfrm>
            <a:off x="4643438" y="692150"/>
            <a:ext cx="4105275" cy="504825"/>
            <a:chOff x="2925" y="436"/>
            <a:chExt cx="2586" cy="318"/>
          </a:xfrm>
        </p:grpSpPr>
        <p:grpSp>
          <p:nvGrpSpPr>
            <p:cNvPr id="33825" name="Group 14"/>
            <p:cNvGrpSpPr>
              <a:grpSpLocks/>
            </p:cNvGrpSpPr>
            <p:nvPr/>
          </p:nvGrpSpPr>
          <p:grpSpPr bwMode="auto">
            <a:xfrm>
              <a:off x="2925" y="436"/>
              <a:ext cx="2586" cy="318"/>
              <a:chOff x="2925" y="436"/>
              <a:chExt cx="2586" cy="318"/>
            </a:xfrm>
          </p:grpSpPr>
          <p:sp>
            <p:nvSpPr>
              <p:cNvPr id="33827" name="Oval 15"/>
              <p:cNvSpPr>
                <a:spLocks noChangeArrowheads="1"/>
              </p:cNvSpPr>
              <p:nvPr/>
            </p:nvSpPr>
            <p:spPr bwMode="auto">
              <a:xfrm>
                <a:off x="2925" y="436"/>
                <a:ext cx="1361" cy="318"/>
              </a:xfrm>
              <a:prstGeom prst="ellipse">
                <a:avLst/>
              </a:prstGeom>
              <a:noFill/>
              <a:ln w="9525">
                <a:solidFill>
                  <a:srgbClr val="3366FF"/>
                </a:solidFill>
                <a:round/>
                <a:headEnd/>
                <a:tailEnd/>
              </a:ln>
            </p:spPr>
            <p:txBody>
              <a:bodyPr wrap="none" anchor="ctr"/>
              <a:lstStyle/>
              <a:p>
                <a:endParaRPr lang="es-CL"/>
              </a:p>
            </p:txBody>
          </p:sp>
          <p:sp>
            <p:nvSpPr>
              <p:cNvPr id="33828" name="Text Box 16"/>
              <p:cNvSpPr txBox="1">
                <a:spLocks noChangeArrowheads="1"/>
              </p:cNvSpPr>
              <p:nvPr/>
            </p:nvSpPr>
            <p:spPr bwMode="auto">
              <a:xfrm>
                <a:off x="4669" y="436"/>
                <a:ext cx="842" cy="212"/>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  Objeto</a:t>
                </a:r>
              </a:p>
            </p:txBody>
          </p:sp>
        </p:grpSp>
        <p:sp>
          <p:nvSpPr>
            <p:cNvPr id="33826" name="Line 17"/>
            <p:cNvSpPr>
              <a:spLocks noChangeShapeType="1"/>
            </p:cNvSpPr>
            <p:nvPr/>
          </p:nvSpPr>
          <p:spPr bwMode="auto">
            <a:xfrm flipH="1">
              <a:off x="4332" y="572"/>
              <a:ext cx="376" cy="0"/>
            </a:xfrm>
            <a:prstGeom prst="line">
              <a:avLst/>
            </a:prstGeom>
            <a:noFill/>
            <a:ln w="3175">
              <a:solidFill>
                <a:schemeClr val="bg1"/>
              </a:solidFill>
              <a:round/>
              <a:headEnd/>
              <a:tailEnd type="triangle" w="med" len="med"/>
            </a:ln>
          </p:spPr>
          <p:txBody>
            <a:bodyPr/>
            <a:lstStyle/>
            <a:p>
              <a:endParaRPr lang="es-CL"/>
            </a:p>
          </p:txBody>
        </p:sp>
      </p:grpSp>
      <p:grpSp>
        <p:nvGrpSpPr>
          <p:cNvPr id="4" name="Group 18"/>
          <p:cNvGrpSpPr>
            <a:grpSpLocks/>
          </p:cNvGrpSpPr>
          <p:nvPr/>
        </p:nvGrpSpPr>
        <p:grpSpPr bwMode="auto">
          <a:xfrm>
            <a:off x="4583113" y="1235075"/>
            <a:ext cx="4103687" cy="336550"/>
            <a:chOff x="2925" y="436"/>
            <a:chExt cx="2586" cy="394"/>
          </a:xfrm>
        </p:grpSpPr>
        <p:grpSp>
          <p:nvGrpSpPr>
            <p:cNvPr id="33821" name="Group 19"/>
            <p:cNvGrpSpPr>
              <a:grpSpLocks/>
            </p:cNvGrpSpPr>
            <p:nvPr/>
          </p:nvGrpSpPr>
          <p:grpSpPr bwMode="auto">
            <a:xfrm>
              <a:off x="2925" y="436"/>
              <a:ext cx="2586" cy="394"/>
              <a:chOff x="2925" y="436"/>
              <a:chExt cx="2586" cy="394"/>
            </a:xfrm>
          </p:grpSpPr>
          <p:sp>
            <p:nvSpPr>
              <p:cNvPr id="33823" name="Oval 20"/>
              <p:cNvSpPr>
                <a:spLocks noChangeArrowheads="1"/>
              </p:cNvSpPr>
              <p:nvPr/>
            </p:nvSpPr>
            <p:spPr bwMode="auto">
              <a:xfrm>
                <a:off x="2925" y="436"/>
                <a:ext cx="1361" cy="318"/>
              </a:xfrm>
              <a:prstGeom prst="ellipse">
                <a:avLst/>
              </a:prstGeom>
              <a:noFill/>
              <a:ln w="9525">
                <a:solidFill>
                  <a:srgbClr val="3366FF"/>
                </a:solidFill>
                <a:round/>
                <a:headEnd/>
                <a:tailEnd/>
              </a:ln>
            </p:spPr>
            <p:txBody>
              <a:bodyPr wrap="none" anchor="ctr"/>
              <a:lstStyle/>
              <a:p>
                <a:endParaRPr lang="es-CL"/>
              </a:p>
            </p:txBody>
          </p:sp>
          <p:sp>
            <p:nvSpPr>
              <p:cNvPr id="33824" name="Text Box 21"/>
              <p:cNvSpPr txBox="1">
                <a:spLocks noChangeArrowheads="1"/>
              </p:cNvSpPr>
              <p:nvPr/>
            </p:nvSpPr>
            <p:spPr bwMode="auto">
              <a:xfrm>
                <a:off x="4669" y="436"/>
                <a:ext cx="842" cy="394"/>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  Referencia</a:t>
                </a:r>
              </a:p>
            </p:txBody>
          </p:sp>
        </p:grpSp>
        <p:sp>
          <p:nvSpPr>
            <p:cNvPr id="33822" name="Line 22"/>
            <p:cNvSpPr>
              <a:spLocks noChangeShapeType="1"/>
            </p:cNvSpPr>
            <p:nvPr/>
          </p:nvSpPr>
          <p:spPr bwMode="auto">
            <a:xfrm flipH="1">
              <a:off x="4332" y="572"/>
              <a:ext cx="376" cy="0"/>
            </a:xfrm>
            <a:prstGeom prst="line">
              <a:avLst/>
            </a:prstGeom>
            <a:noFill/>
            <a:ln w="3175">
              <a:solidFill>
                <a:schemeClr val="bg1"/>
              </a:solidFill>
              <a:round/>
              <a:headEnd/>
              <a:tailEnd type="triangle" w="med" len="med"/>
            </a:ln>
          </p:spPr>
          <p:txBody>
            <a:bodyPr/>
            <a:lstStyle/>
            <a:p>
              <a:endParaRPr lang="es-CL"/>
            </a:p>
          </p:txBody>
        </p:sp>
      </p:grpSp>
      <p:grpSp>
        <p:nvGrpSpPr>
          <p:cNvPr id="6" name="Group 23"/>
          <p:cNvGrpSpPr>
            <a:grpSpLocks/>
          </p:cNvGrpSpPr>
          <p:nvPr/>
        </p:nvGrpSpPr>
        <p:grpSpPr bwMode="auto">
          <a:xfrm>
            <a:off x="179388" y="1484313"/>
            <a:ext cx="4098925" cy="336550"/>
            <a:chOff x="385" y="921"/>
            <a:chExt cx="2581" cy="212"/>
          </a:xfrm>
        </p:grpSpPr>
        <p:grpSp>
          <p:nvGrpSpPr>
            <p:cNvPr id="33817" name="Group 24"/>
            <p:cNvGrpSpPr>
              <a:grpSpLocks/>
            </p:cNvGrpSpPr>
            <p:nvPr/>
          </p:nvGrpSpPr>
          <p:grpSpPr bwMode="auto">
            <a:xfrm>
              <a:off x="385" y="921"/>
              <a:ext cx="2581" cy="212"/>
              <a:chOff x="385" y="921"/>
              <a:chExt cx="2581" cy="212"/>
            </a:xfrm>
          </p:grpSpPr>
          <p:sp>
            <p:nvSpPr>
              <p:cNvPr id="33819" name="Oval 25"/>
              <p:cNvSpPr>
                <a:spLocks noChangeArrowheads="1"/>
              </p:cNvSpPr>
              <p:nvPr/>
            </p:nvSpPr>
            <p:spPr bwMode="auto">
              <a:xfrm>
                <a:off x="1655" y="935"/>
                <a:ext cx="1311" cy="158"/>
              </a:xfrm>
              <a:prstGeom prst="ellipse">
                <a:avLst/>
              </a:prstGeom>
              <a:noFill/>
              <a:ln w="9525">
                <a:solidFill>
                  <a:srgbClr val="3366FF"/>
                </a:solidFill>
                <a:round/>
                <a:headEnd/>
                <a:tailEnd/>
              </a:ln>
            </p:spPr>
            <p:txBody>
              <a:bodyPr wrap="none" anchor="ctr"/>
              <a:lstStyle/>
              <a:p>
                <a:endParaRPr lang="es-CL"/>
              </a:p>
            </p:txBody>
          </p:sp>
          <p:sp>
            <p:nvSpPr>
              <p:cNvPr id="33820" name="Text Box 26"/>
              <p:cNvSpPr txBox="1">
                <a:spLocks noChangeArrowheads="1"/>
              </p:cNvSpPr>
              <p:nvPr/>
            </p:nvSpPr>
            <p:spPr bwMode="auto">
              <a:xfrm>
                <a:off x="385" y="921"/>
                <a:ext cx="958" cy="212"/>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Lugar y Fecha</a:t>
                </a:r>
              </a:p>
            </p:txBody>
          </p:sp>
        </p:grpSp>
        <p:sp>
          <p:nvSpPr>
            <p:cNvPr id="33818" name="Line 27"/>
            <p:cNvSpPr>
              <a:spLocks noChangeShapeType="1"/>
            </p:cNvSpPr>
            <p:nvPr/>
          </p:nvSpPr>
          <p:spPr bwMode="auto">
            <a:xfrm flipV="1">
              <a:off x="1247" y="1026"/>
              <a:ext cx="408" cy="2"/>
            </a:xfrm>
            <a:prstGeom prst="line">
              <a:avLst/>
            </a:prstGeom>
            <a:noFill/>
            <a:ln w="9525">
              <a:solidFill>
                <a:schemeClr val="bg1"/>
              </a:solidFill>
              <a:round/>
              <a:headEnd/>
              <a:tailEnd type="triangle" w="med" len="med"/>
            </a:ln>
          </p:spPr>
          <p:txBody>
            <a:bodyPr/>
            <a:lstStyle/>
            <a:p>
              <a:endParaRPr lang="es-CL"/>
            </a:p>
          </p:txBody>
        </p:sp>
      </p:grpSp>
      <p:grpSp>
        <p:nvGrpSpPr>
          <p:cNvPr id="8" name="Group 28"/>
          <p:cNvGrpSpPr>
            <a:grpSpLocks/>
          </p:cNvGrpSpPr>
          <p:nvPr/>
        </p:nvGrpSpPr>
        <p:grpSpPr bwMode="auto">
          <a:xfrm>
            <a:off x="0" y="1773238"/>
            <a:ext cx="5594350" cy="336550"/>
            <a:chOff x="328" y="1099"/>
            <a:chExt cx="3524" cy="212"/>
          </a:xfrm>
        </p:grpSpPr>
        <p:sp>
          <p:nvSpPr>
            <p:cNvPr id="33813" name="Text Box 29"/>
            <p:cNvSpPr txBox="1">
              <a:spLocks noChangeArrowheads="1"/>
            </p:cNvSpPr>
            <p:nvPr/>
          </p:nvSpPr>
          <p:spPr bwMode="auto">
            <a:xfrm>
              <a:off x="328" y="1099"/>
              <a:ext cx="958" cy="212"/>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Originador</a:t>
              </a:r>
            </a:p>
          </p:txBody>
        </p:sp>
        <p:grpSp>
          <p:nvGrpSpPr>
            <p:cNvPr id="33814" name="Group 30"/>
            <p:cNvGrpSpPr>
              <a:grpSpLocks/>
            </p:cNvGrpSpPr>
            <p:nvPr/>
          </p:nvGrpSpPr>
          <p:grpSpPr bwMode="auto">
            <a:xfrm>
              <a:off x="1202" y="1141"/>
              <a:ext cx="2650" cy="135"/>
              <a:chOff x="1202" y="1141"/>
              <a:chExt cx="2650" cy="135"/>
            </a:xfrm>
          </p:grpSpPr>
          <p:sp>
            <p:nvSpPr>
              <p:cNvPr id="33815" name="Oval 31"/>
              <p:cNvSpPr>
                <a:spLocks noChangeArrowheads="1"/>
              </p:cNvSpPr>
              <p:nvPr/>
            </p:nvSpPr>
            <p:spPr bwMode="auto">
              <a:xfrm>
                <a:off x="1701" y="1141"/>
                <a:ext cx="2151" cy="135"/>
              </a:xfrm>
              <a:prstGeom prst="ellipse">
                <a:avLst/>
              </a:prstGeom>
              <a:noFill/>
              <a:ln w="9525">
                <a:solidFill>
                  <a:srgbClr val="3366FF"/>
                </a:solidFill>
                <a:round/>
                <a:headEnd/>
                <a:tailEnd/>
              </a:ln>
            </p:spPr>
            <p:txBody>
              <a:bodyPr wrap="none" anchor="ctr"/>
              <a:lstStyle/>
              <a:p>
                <a:endParaRPr lang="es-CL"/>
              </a:p>
            </p:txBody>
          </p:sp>
          <p:sp>
            <p:nvSpPr>
              <p:cNvPr id="33816" name="Line 32"/>
              <p:cNvSpPr>
                <a:spLocks noChangeShapeType="1"/>
              </p:cNvSpPr>
              <p:nvPr/>
            </p:nvSpPr>
            <p:spPr bwMode="auto">
              <a:xfrm flipV="1">
                <a:off x="1202" y="1225"/>
                <a:ext cx="453" cy="2"/>
              </a:xfrm>
              <a:prstGeom prst="line">
                <a:avLst/>
              </a:prstGeom>
              <a:noFill/>
              <a:ln w="9525">
                <a:solidFill>
                  <a:schemeClr val="bg1"/>
                </a:solidFill>
                <a:round/>
                <a:headEnd/>
                <a:tailEnd type="triangle" w="med" len="med"/>
              </a:ln>
            </p:spPr>
            <p:txBody>
              <a:bodyPr/>
              <a:lstStyle/>
              <a:p>
                <a:endParaRPr lang="es-CL"/>
              </a:p>
            </p:txBody>
          </p:sp>
        </p:grpSp>
      </p:grpSp>
      <p:grpSp>
        <p:nvGrpSpPr>
          <p:cNvPr id="10" name="Group 33"/>
          <p:cNvGrpSpPr>
            <a:grpSpLocks/>
          </p:cNvGrpSpPr>
          <p:nvPr/>
        </p:nvGrpSpPr>
        <p:grpSpPr bwMode="auto">
          <a:xfrm>
            <a:off x="323850" y="2133600"/>
            <a:ext cx="5478463" cy="336550"/>
            <a:chOff x="340" y="1253"/>
            <a:chExt cx="3450" cy="212"/>
          </a:xfrm>
        </p:grpSpPr>
        <p:sp>
          <p:nvSpPr>
            <p:cNvPr id="33810" name="Text Box 34"/>
            <p:cNvSpPr txBox="1">
              <a:spLocks noChangeArrowheads="1"/>
            </p:cNvSpPr>
            <p:nvPr/>
          </p:nvSpPr>
          <p:spPr bwMode="auto">
            <a:xfrm>
              <a:off x="340" y="1253"/>
              <a:ext cx="958" cy="212"/>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Destinatario</a:t>
              </a:r>
            </a:p>
          </p:txBody>
        </p:sp>
        <p:sp>
          <p:nvSpPr>
            <p:cNvPr id="33811" name="Line 35"/>
            <p:cNvSpPr>
              <a:spLocks noChangeShapeType="1"/>
            </p:cNvSpPr>
            <p:nvPr/>
          </p:nvSpPr>
          <p:spPr bwMode="auto">
            <a:xfrm flipV="1">
              <a:off x="1202" y="1344"/>
              <a:ext cx="453" cy="2"/>
            </a:xfrm>
            <a:prstGeom prst="line">
              <a:avLst/>
            </a:prstGeom>
            <a:noFill/>
            <a:ln w="9525">
              <a:solidFill>
                <a:schemeClr val="bg1"/>
              </a:solidFill>
              <a:round/>
              <a:headEnd/>
              <a:tailEnd type="triangle" w="med" len="med"/>
            </a:ln>
          </p:spPr>
          <p:txBody>
            <a:bodyPr/>
            <a:lstStyle/>
            <a:p>
              <a:endParaRPr lang="es-CL"/>
            </a:p>
          </p:txBody>
        </p:sp>
        <p:sp>
          <p:nvSpPr>
            <p:cNvPr id="33812" name="Oval 36"/>
            <p:cNvSpPr>
              <a:spLocks noChangeArrowheads="1"/>
            </p:cNvSpPr>
            <p:nvPr/>
          </p:nvSpPr>
          <p:spPr bwMode="auto">
            <a:xfrm>
              <a:off x="1699" y="1298"/>
              <a:ext cx="2091" cy="122"/>
            </a:xfrm>
            <a:prstGeom prst="ellipse">
              <a:avLst/>
            </a:prstGeom>
            <a:noFill/>
            <a:ln w="9525">
              <a:solidFill>
                <a:srgbClr val="3366FF"/>
              </a:solidFill>
              <a:round/>
              <a:headEnd/>
              <a:tailEnd/>
            </a:ln>
          </p:spPr>
          <p:txBody>
            <a:bodyPr wrap="none" anchor="ctr"/>
            <a:lstStyle/>
            <a:p>
              <a:endParaRPr lang="es-CL"/>
            </a:p>
          </p:txBody>
        </p:sp>
      </p:grpSp>
      <p:grpSp>
        <p:nvGrpSpPr>
          <p:cNvPr id="11" name="Group 37"/>
          <p:cNvGrpSpPr>
            <a:grpSpLocks/>
          </p:cNvGrpSpPr>
          <p:nvPr/>
        </p:nvGrpSpPr>
        <p:grpSpPr bwMode="auto">
          <a:xfrm>
            <a:off x="250825" y="2636838"/>
            <a:ext cx="6553200" cy="3887787"/>
            <a:chOff x="158" y="1434"/>
            <a:chExt cx="4128" cy="1089"/>
          </a:xfrm>
        </p:grpSpPr>
        <p:sp>
          <p:nvSpPr>
            <p:cNvPr id="33807" name="Text Box 38"/>
            <p:cNvSpPr txBox="1">
              <a:spLocks noChangeArrowheads="1"/>
            </p:cNvSpPr>
            <p:nvPr/>
          </p:nvSpPr>
          <p:spPr bwMode="auto">
            <a:xfrm>
              <a:off x="158" y="1842"/>
              <a:ext cx="983" cy="94"/>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Texto</a:t>
              </a:r>
            </a:p>
          </p:txBody>
        </p:sp>
        <p:sp>
          <p:nvSpPr>
            <p:cNvPr id="33808" name="Line 39"/>
            <p:cNvSpPr>
              <a:spLocks noChangeShapeType="1"/>
            </p:cNvSpPr>
            <p:nvPr/>
          </p:nvSpPr>
          <p:spPr bwMode="auto">
            <a:xfrm flipV="1">
              <a:off x="930" y="1979"/>
              <a:ext cx="771" cy="0"/>
            </a:xfrm>
            <a:prstGeom prst="line">
              <a:avLst/>
            </a:prstGeom>
            <a:noFill/>
            <a:ln w="9525">
              <a:solidFill>
                <a:schemeClr val="bg1"/>
              </a:solidFill>
              <a:round/>
              <a:headEnd/>
              <a:tailEnd type="triangle" w="med" len="med"/>
            </a:ln>
          </p:spPr>
          <p:txBody>
            <a:bodyPr/>
            <a:lstStyle/>
            <a:p>
              <a:endParaRPr lang="es-CL"/>
            </a:p>
          </p:txBody>
        </p:sp>
        <p:sp>
          <p:nvSpPr>
            <p:cNvPr id="33809" name="Oval 40"/>
            <p:cNvSpPr>
              <a:spLocks noChangeArrowheads="1"/>
            </p:cNvSpPr>
            <p:nvPr/>
          </p:nvSpPr>
          <p:spPr bwMode="auto">
            <a:xfrm>
              <a:off x="1701" y="1434"/>
              <a:ext cx="2585" cy="1089"/>
            </a:xfrm>
            <a:prstGeom prst="ellipse">
              <a:avLst/>
            </a:prstGeom>
            <a:noFill/>
            <a:ln w="9525">
              <a:solidFill>
                <a:srgbClr val="3366FF"/>
              </a:solidFill>
              <a:round/>
              <a:headEnd/>
              <a:tailEnd/>
            </a:ln>
          </p:spPr>
          <p:txBody>
            <a:bodyPr wrap="none" anchor="ctr"/>
            <a:lstStyle/>
            <a:p>
              <a:endParaRPr lang="es-CL"/>
            </a:p>
          </p:txBody>
        </p:sp>
      </p:grpSp>
      <p:grpSp>
        <p:nvGrpSpPr>
          <p:cNvPr id="12" name="Group 51"/>
          <p:cNvGrpSpPr>
            <a:grpSpLocks/>
          </p:cNvGrpSpPr>
          <p:nvPr/>
        </p:nvGrpSpPr>
        <p:grpSpPr bwMode="auto">
          <a:xfrm>
            <a:off x="4211638" y="333375"/>
            <a:ext cx="5076825" cy="388938"/>
            <a:chOff x="2925" y="436"/>
            <a:chExt cx="2586" cy="318"/>
          </a:xfrm>
        </p:grpSpPr>
        <p:grpSp>
          <p:nvGrpSpPr>
            <p:cNvPr id="33803" name="Group 52"/>
            <p:cNvGrpSpPr>
              <a:grpSpLocks/>
            </p:cNvGrpSpPr>
            <p:nvPr/>
          </p:nvGrpSpPr>
          <p:grpSpPr bwMode="auto">
            <a:xfrm>
              <a:off x="2925" y="436"/>
              <a:ext cx="2586" cy="318"/>
              <a:chOff x="2925" y="436"/>
              <a:chExt cx="2586" cy="318"/>
            </a:xfrm>
          </p:grpSpPr>
          <p:sp>
            <p:nvSpPr>
              <p:cNvPr id="33805" name="Oval 53"/>
              <p:cNvSpPr>
                <a:spLocks noChangeArrowheads="1"/>
              </p:cNvSpPr>
              <p:nvPr/>
            </p:nvSpPr>
            <p:spPr bwMode="auto">
              <a:xfrm>
                <a:off x="2925" y="436"/>
                <a:ext cx="1361" cy="318"/>
              </a:xfrm>
              <a:prstGeom prst="ellipse">
                <a:avLst/>
              </a:prstGeom>
              <a:noFill/>
              <a:ln w="9525">
                <a:solidFill>
                  <a:srgbClr val="3366FF"/>
                </a:solidFill>
                <a:round/>
                <a:headEnd/>
                <a:tailEnd/>
              </a:ln>
            </p:spPr>
            <p:txBody>
              <a:bodyPr wrap="none" anchor="ctr"/>
              <a:lstStyle/>
              <a:p>
                <a:endParaRPr lang="es-CL"/>
              </a:p>
            </p:txBody>
          </p:sp>
          <p:sp>
            <p:nvSpPr>
              <p:cNvPr id="33806" name="Text Box 54">
                <a:hlinkClick r:id="rId3" action="ppaction://hlinkfile"/>
              </p:cNvPr>
              <p:cNvSpPr txBox="1">
                <a:spLocks noChangeArrowheads="1"/>
              </p:cNvSpPr>
              <p:nvPr/>
            </p:nvSpPr>
            <p:spPr bwMode="auto">
              <a:xfrm>
                <a:off x="4669" y="436"/>
                <a:ext cx="842" cy="275"/>
              </a:xfrm>
              <a:prstGeom prst="rect">
                <a:avLst/>
              </a:prstGeom>
              <a:noFill/>
              <a:ln w="9525">
                <a:noFill/>
                <a:miter lim="800000"/>
                <a:headEnd/>
                <a:tailEnd/>
              </a:ln>
            </p:spPr>
            <p:txBody>
              <a:bodyPr>
                <a:spAutoFit/>
              </a:bodyPr>
              <a:lstStyle/>
              <a:p>
                <a:pPr eaLnBrk="0" hangingPunct="0">
                  <a:spcBef>
                    <a:spcPct val="50000"/>
                  </a:spcBef>
                </a:pPr>
                <a:r>
                  <a:rPr lang="es-MX" sz="1500">
                    <a:solidFill>
                      <a:srgbClr val="FFFF99"/>
                    </a:solidFill>
                    <a:latin typeface="Arial" charset="0"/>
                  </a:rPr>
                  <a:t>Catalogamiento</a:t>
                </a:r>
                <a:r>
                  <a:rPr lang="es-MX" sz="1600">
                    <a:solidFill>
                      <a:srgbClr val="FFFF99"/>
                    </a:solidFill>
                    <a:latin typeface="Arial" charset="0"/>
                  </a:rPr>
                  <a:t>                           </a:t>
                </a:r>
              </a:p>
            </p:txBody>
          </p:sp>
        </p:grpSp>
        <p:sp>
          <p:nvSpPr>
            <p:cNvPr id="33804" name="Line 55"/>
            <p:cNvSpPr>
              <a:spLocks noChangeShapeType="1"/>
            </p:cNvSpPr>
            <p:nvPr/>
          </p:nvSpPr>
          <p:spPr bwMode="auto">
            <a:xfrm flipH="1">
              <a:off x="4332" y="572"/>
              <a:ext cx="376" cy="0"/>
            </a:xfrm>
            <a:prstGeom prst="line">
              <a:avLst/>
            </a:prstGeom>
            <a:noFill/>
            <a:ln w="3175">
              <a:solidFill>
                <a:schemeClr val="bg1"/>
              </a:solidFill>
              <a:round/>
              <a:headEnd/>
              <a:tailEnd type="triangle" w="med" len="med"/>
            </a:ln>
          </p:spPr>
          <p:txBody>
            <a:bodyPr/>
            <a:lstStyle/>
            <a:p>
              <a:endParaRPr lang="es-CL"/>
            </a:p>
          </p:txBody>
        </p:sp>
      </p:grpSp>
      <p:sp>
        <p:nvSpPr>
          <p:cNvPr id="38" name="37 Marcador de número de diapositiva"/>
          <p:cNvSpPr>
            <a:spLocks noGrp="1"/>
          </p:cNvSpPr>
          <p:nvPr>
            <p:ph type="sldNum" sz="quarter" idx="12"/>
          </p:nvPr>
        </p:nvSpPr>
        <p:spPr/>
        <p:txBody>
          <a:bodyPr/>
          <a:lstStyle/>
          <a:p>
            <a:pPr>
              <a:defRPr/>
            </a:pPr>
            <a:fld id="{0CD02E7B-600E-4AC1-A2A8-57107DC26F22}" type="slidenum">
              <a:rPr lang="es-ES"/>
              <a:pPr>
                <a:defRPr/>
              </a:pPr>
              <a:t>21</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92" decel="100000"/>
                                        <p:tgtEl>
                                          <p:spTgt spid="12"/>
                                        </p:tgtEl>
                                      </p:cBhvr>
                                    </p:animEffect>
                                    <p:animScale>
                                      <p:cBhvr>
                                        <p:cTn id="8" dur="192" decel="100000"/>
                                        <p:tgtEl>
                                          <p:spTgt spid="12"/>
                                        </p:tgtEl>
                                      </p:cBhvr>
                                      <p:from x="10000" y="10000"/>
                                      <p:to x="200000" y="450000"/>
                                    </p:animScale>
                                    <p:animScale>
                                      <p:cBhvr>
                                        <p:cTn id="9" dur="308" accel="100000" fill="hold">
                                          <p:stCondLst>
                                            <p:cond delay="192"/>
                                          </p:stCondLst>
                                        </p:cTn>
                                        <p:tgtEl>
                                          <p:spTgt spid="12"/>
                                        </p:tgtEl>
                                      </p:cBhvr>
                                      <p:from x="200000" y="450000"/>
                                      <p:to x="100000" y="100000"/>
                                    </p:animScale>
                                    <p:set>
                                      <p:cBhvr>
                                        <p:cTn id="10" dur="192" fill="hold"/>
                                        <p:tgtEl>
                                          <p:spTgt spid="12"/>
                                        </p:tgtEl>
                                        <p:attrNameLst>
                                          <p:attrName>ppt_x</p:attrName>
                                        </p:attrNameLst>
                                      </p:cBhvr>
                                      <p:to>
                                        <p:strVal val="(0.5)"/>
                                      </p:to>
                                    </p:set>
                                    <p:anim from="(0.5)" to="(#ppt_x)" calcmode="lin" valueType="num">
                                      <p:cBhvr>
                                        <p:cTn id="11" dur="308" accel="100000" fill="hold">
                                          <p:stCondLst>
                                            <p:cond delay="192"/>
                                          </p:stCondLst>
                                        </p:cTn>
                                        <p:tgtEl>
                                          <p:spTgt spid="12"/>
                                        </p:tgtEl>
                                        <p:attrNameLst>
                                          <p:attrName>ppt_x</p:attrName>
                                        </p:attrNameLst>
                                      </p:cBhvr>
                                    </p:anim>
                                    <p:set>
                                      <p:cBhvr>
                                        <p:cTn id="12" dur="192" fill="hold"/>
                                        <p:tgtEl>
                                          <p:spTgt spid="12"/>
                                        </p:tgtEl>
                                        <p:attrNameLst>
                                          <p:attrName>ppt_y</p:attrName>
                                        </p:attrNameLst>
                                      </p:cBhvr>
                                      <p:to>
                                        <p:strVal val="(#ppt_y+0.4)"/>
                                      </p:to>
                                    </p:set>
                                    <p:anim from="(#ppt_y+0.4)" to="(#ppt_y)" calcmode="lin" valueType="num">
                                      <p:cBhvr>
                                        <p:cTn id="13" dur="308" accel="100000" fill="hold">
                                          <p:stCondLst>
                                            <p:cond delay="192"/>
                                          </p:stCondLst>
                                        </p:cTn>
                                        <p:tgtEl>
                                          <p:spTgt spid="1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92" decel="100000"/>
                                        <p:tgtEl>
                                          <p:spTgt spid="2"/>
                                        </p:tgtEl>
                                      </p:cBhvr>
                                    </p:animEffect>
                                    <p:animScale>
                                      <p:cBhvr>
                                        <p:cTn id="19" dur="192" decel="100000"/>
                                        <p:tgtEl>
                                          <p:spTgt spid="2"/>
                                        </p:tgtEl>
                                      </p:cBhvr>
                                      <p:from x="10000" y="10000"/>
                                      <p:to x="200000" y="450000"/>
                                    </p:animScale>
                                    <p:animScale>
                                      <p:cBhvr>
                                        <p:cTn id="20" dur="308" accel="100000" fill="hold">
                                          <p:stCondLst>
                                            <p:cond delay="192"/>
                                          </p:stCondLst>
                                        </p:cTn>
                                        <p:tgtEl>
                                          <p:spTgt spid="2"/>
                                        </p:tgtEl>
                                      </p:cBhvr>
                                      <p:from x="200000" y="450000"/>
                                      <p:to x="100000" y="100000"/>
                                    </p:animScale>
                                    <p:set>
                                      <p:cBhvr>
                                        <p:cTn id="21" dur="192" fill="hold"/>
                                        <p:tgtEl>
                                          <p:spTgt spid="2"/>
                                        </p:tgtEl>
                                        <p:attrNameLst>
                                          <p:attrName>ppt_x</p:attrName>
                                        </p:attrNameLst>
                                      </p:cBhvr>
                                      <p:to>
                                        <p:strVal val="(0.5)"/>
                                      </p:to>
                                    </p:set>
                                    <p:anim from="(0.5)" to="(#ppt_x)" calcmode="lin" valueType="num">
                                      <p:cBhvr>
                                        <p:cTn id="22" dur="308" accel="100000" fill="hold">
                                          <p:stCondLst>
                                            <p:cond delay="192"/>
                                          </p:stCondLst>
                                        </p:cTn>
                                        <p:tgtEl>
                                          <p:spTgt spid="2"/>
                                        </p:tgtEl>
                                        <p:attrNameLst>
                                          <p:attrName>ppt_x</p:attrName>
                                        </p:attrNameLst>
                                      </p:cBhvr>
                                    </p:anim>
                                    <p:set>
                                      <p:cBhvr>
                                        <p:cTn id="23" dur="192" fill="hold"/>
                                        <p:tgtEl>
                                          <p:spTgt spid="2"/>
                                        </p:tgtEl>
                                        <p:attrNameLst>
                                          <p:attrName>ppt_y</p:attrName>
                                        </p:attrNameLst>
                                      </p:cBhvr>
                                      <p:to>
                                        <p:strVal val="(#ppt_y+0.4)"/>
                                      </p:to>
                                    </p:set>
                                    <p:anim from="(#ppt_y+0.4)" to="(#ppt_y)" calcmode="lin" valueType="num">
                                      <p:cBhvr>
                                        <p:cTn id="24" dur="308" accel="100000" fill="hold">
                                          <p:stCondLst>
                                            <p:cond delay="192"/>
                                          </p:stCondLst>
                                        </p:cTn>
                                        <p:tgtEl>
                                          <p:spTgt spid="2"/>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51"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92" decel="100000"/>
                                        <p:tgtEl>
                                          <p:spTgt spid="4"/>
                                        </p:tgtEl>
                                      </p:cBhvr>
                                    </p:animEffect>
                                    <p:animScale>
                                      <p:cBhvr>
                                        <p:cTn id="30" dur="192" decel="100000"/>
                                        <p:tgtEl>
                                          <p:spTgt spid="4"/>
                                        </p:tgtEl>
                                      </p:cBhvr>
                                      <p:from x="10000" y="10000"/>
                                      <p:to x="200000" y="450000"/>
                                    </p:animScale>
                                    <p:animScale>
                                      <p:cBhvr>
                                        <p:cTn id="31" dur="308" accel="100000" fill="hold">
                                          <p:stCondLst>
                                            <p:cond delay="192"/>
                                          </p:stCondLst>
                                        </p:cTn>
                                        <p:tgtEl>
                                          <p:spTgt spid="4"/>
                                        </p:tgtEl>
                                      </p:cBhvr>
                                      <p:from x="200000" y="450000"/>
                                      <p:to x="100000" y="100000"/>
                                    </p:animScale>
                                    <p:set>
                                      <p:cBhvr>
                                        <p:cTn id="32" dur="192" fill="hold"/>
                                        <p:tgtEl>
                                          <p:spTgt spid="4"/>
                                        </p:tgtEl>
                                        <p:attrNameLst>
                                          <p:attrName>ppt_x</p:attrName>
                                        </p:attrNameLst>
                                      </p:cBhvr>
                                      <p:to>
                                        <p:strVal val="(0.5)"/>
                                      </p:to>
                                    </p:set>
                                    <p:anim from="(0.5)" to="(#ppt_x)" calcmode="lin" valueType="num">
                                      <p:cBhvr>
                                        <p:cTn id="33" dur="308" accel="100000" fill="hold">
                                          <p:stCondLst>
                                            <p:cond delay="192"/>
                                          </p:stCondLst>
                                        </p:cTn>
                                        <p:tgtEl>
                                          <p:spTgt spid="4"/>
                                        </p:tgtEl>
                                        <p:attrNameLst>
                                          <p:attrName>ppt_x</p:attrName>
                                        </p:attrNameLst>
                                      </p:cBhvr>
                                    </p:anim>
                                    <p:set>
                                      <p:cBhvr>
                                        <p:cTn id="34" dur="192" fill="hold"/>
                                        <p:tgtEl>
                                          <p:spTgt spid="4"/>
                                        </p:tgtEl>
                                        <p:attrNameLst>
                                          <p:attrName>ppt_y</p:attrName>
                                        </p:attrNameLst>
                                      </p:cBhvr>
                                      <p:to>
                                        <p:strVal val="(#ppt_y+0.4)"/>
                                      </p:to>
                                    </p:set>
                                    <p:anim from="(#ppt_y+0.4)" to="(#ppt_y)" calcmode="lin" valueType="num">
                                      <p:cBhvr>
                                        <p:cTn id="35" dur="308" accel="100000" fill="hold">
                                          <p:stCondLst>
                                            <p:cond delay="192"/>
                                          </p:stCondLst>
                                        </p:cTn>
                                        <p:tgtEl>
                                          <p:spTgt spid="4"/>
                                        </p:tgtEl>
                                        <p:attrNameLst>
                                          <p:attrName>ppt_y</p:attrName>
                                        </p:attrNameLst>
                                      </p:cBhvr>
                                    </p:anim>
                                  </p:childTnLst>
                                </p:cTn>
                              </p:par>
                            </p:childTnLst>
                          </p:cTn>
                        </p:par>
                      </p:childTnLst>
                    </p:cTn>
                  </p:par>
                  <p:par>
                    <p:cTn id="36" fill="hold">
                      <p:stCondLst>
                        <p:cond delay="indefinite"/>
                      </p:stCondLst>
                      <p:childTnLst>
                        <p:par>
                          <p:cTn id="37" fill="hold">
                            <p:stCondLst>
                              <p:cond delay="0"/>
                            </p:stCondLst>
                            <p:childTnLst>
                              <p:par>
                                <p:cTn id="38" presetID="51" presetClass="entr" presetSubtype="0"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92" decel="100000"/>
                                        <p:tgtEl>
                                          <p:spTgt spid="6"/>
                                        </p:tgtEl>
                                      </p:cBhvr>
                                    </p:animEffect>
                                    <p:animScale>
                                      <p:cBhvr>
                                        <p:cTn id="41" dur="192" decel="100000"/>
                                        <p:tgtEl>
                                          <p:spTgt spid="6"/>
                                        </p:tgtEl>
                                      </p:cBhvr>
                                      <p:from x="10000" y="10000"/>
                                      <p:to x="200000" y="450000"/>
                                    </p:animScale>
                                    <p:animScale>
                                      <p:cBhvr>
                                        <p:cTn id="42" dur="308" accel="100000" fill="hold">
                                          <p:stCondLst>
                                            <p:cond delay="192"/>
                                          </p:stCondLst>
                                        </p:cTn>
                                        <p:tgtEl>
                                          <p:spTgt spid="6"/>
                                        </p:tgtEl>
                                      </p:cBhvr>
                                      <p:from x="200000" y="450000"/>
                                      <p:to x="100000" y="100000"/>
                                    </p:animScale>
                                    <p:set>
                                      <p:cBhvr>
                                        <p:cTn id="43" dur="192" fill="hold"/>
                                        <p:tgtEl>
                                          <p:spTgt spid="6"/>
                                        </p:tgtEl>
                                        <p:attrNameLst>
                                          <p:attrName>ppt_x</p:attrName>
                                        </p:attrNameLst>
                                      </p:cBhvr>
                                      <p:to>
                                        <p:strVal val="(0.5)"/>
                                      </p:to>
                                    </p:set>
                                    <p:anim from="(0.5)" to="(#ppt_x)" calcmode="lin" valueType="num">
                                      <p:cBhvr>
                                        <p:cTn id="44" dur="308" accel="100000" fill="hold">
                                          <p:stCondLst>
                                            <p:cond delay="192"/>
                                          </p:stCondLst>
                                        </p:cTn>
                                        <p:tgtEl>
                                          <p:spTgt spid="6"/>
                                        </p:tgtEl>
                                        <p:attrNameLst>
                                          <p:attrName>ppt_x</p:attrName>
                                        </p:attrNameLst>
                                      </p:cBhvr>
                                    </p:anim>
                                    <p:set>
                                      <p:cBhvr>
                                        <p:cTn id="45" dur="192" fill="hold"/>
                                        <p:tgtEl>
                                          <p:spTgt spid="6"/>
                                        </p:tgtEl>
                                        <p:attrNameLst>
                                          <p:attrName>ppt_y</p:attrName>
                                        </p:attrNameLst>
                                      </p:cBhvr>
                                      <p:to>
                                        <p:strVal val="(#ppt_y+0.4)"/>
                                      </p:to>
                                    </p:set>
                                    <p:anim from="(#ppt_y+0.4)" to="(#ppt_y)" calcmode="lin" valueType="num">
                                      <p:cBhvr>
                                        <p:cTn id="46" dur="308" accel="100000" fill="hold">
                                          <p:stCondLst>
                                            <p:cond delay="192"/>
                                          </p:stCondLst>
                                        </p:cTn>
                                        <p:tgtEl>
                                          <p:spTgt spid="6"/>
                                        </p:tgtEl>
                                        <p:attrNameLst>
                                          <p:attrName>ppt_y</p:attrName>
                                        </p:attrNameLst>
                                      </p:cBhvr>
                                    </p:anim>
                                  </p:childTnLst>
                                </p:cTn>
                              </p:par>
                            </p:childTnLst>
                          </p:cTn>
                        </p:par>
                      </p:childTnLst>
                    </p:cTn>
                  </p:par>
                  <p:par>
                    <p:cTn id="47" fill="hold">
                      <p:stCondLst>
                        <p:cond delay="indefinite"/>
                      </p:stCondLst>
                      <p:childTnLst>
                        <p:par>
                          <p:cTn id="48" fill="hold">
                            <p:stCondLst>
                              <p:cond delay="0"/>
                            </p:stCondLst>
                            <p:childTnLst>
                              <p:par>
                                <p:cTn id="49" presetID="51" presetClass="entr" presetSubtype="0" fill="hold" nodeType="click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192" decel="100000"/>
                                        <p:tgtEl>
                                          <p:spTgt spid="8"/>
                                        </p:tgtEl>
                                      </p:cBhvr>
                                    </p:animEffect>
                                    <p:animScale>
                                      <p:cBhvr>
                                        <p:cTn id="52" dur="192" decel="100000"/>
                                        <p:tgtEl>
                                          <p:spTgt spid="8"/>
                                        </p:tgtEl>
                                      </p:cBhvr>
                                      <p:from x="10000" y="10000"/>
                                      <p:to x="200000" y="450000"/>
                                    </p:animScale>
                                    <p:animScale>
                                      <p:cBhvr>
                                        <p:cTn id="53" dur="308" accel="100000" fill="hold">
                                          <p:stCondLst>
                                            <p:cond delay="192"/>
                                          </p:stCondLst>
                                        </p:cTn>
                                        <p:tgtEl>
                                          <p:spTgt spid="8"/>
                                        </p:tgtEl>
                                      </p:cBhvr>
                                      <p:from x="200000" y="450000"/>
                                      <p:to x="100000" y="100000"/>
                                    </p:animScale>
                                    <p:set>
                                      <p:cBhvr>
                                        <p:cTn id="54" dur="192" fill="hold"/>
                                        <p:tgtEl>
                                          <p:spTgt spid="8"/>
                                        </p:tgtEl>
                                        <p:attrNameLst>
                                          <p:attrName>ppt_x</p:attrName>
                                        </p:attrNameLst>
                                      </p:cBhvr>
                                      <p:to>
                                        <p:strVal val="(0.5)"/>
                                      </p:to>
                                    </p:set>
                                    <p:anim from="(0.5)" to="(#ppt_x)" calcmode="lin" valueType="num">
                                      <p:cBhvr>
                                        <p:cTn id="55" dur="308" accel="100000" fill="hold">
                                          <p:stCondLst>
                                            <p:cond delay="192"/>
                                          </p:stCondLst>
                                        </p:cTn>
                                        <p:tgtEl>
                                          <p:spTgt spid="8"/>
                                        </p:tgtEl>
                                        <p:attrNameLst>
                                          <p:attrName>ppt_x</p:attrName>
                                        </p:attrNameLst>
                                      </p:cBhvr>
                                    </p:anim>
                                    <p:set>
                                      <p:cBhvr>
                                        <p:cTn id="56" dur="192" fill="hold"/>
                                        <p:tgtEl>
                                          <p:spTgt spid="8"/>
                                        </p:tgtEl>
                                        <p:attrNameLst>
                                          <p:attrName>ppt_y</p:attrName>
                                        </p:attrNameLst>
                                      </p:cBhvr>
                                      <p:to>
                                        <p:strVal val="(#ppt_y+0.4)"/>
                                      </p:to>
                                    </p:set>
                                    <p:anim from="(#ppt_y+0.4)" to="(#ppt_y)" calcmode="lin" valueType="num">
                                      <p:cBhvr>
                                        <p:cTn id="57" dur="308" accel="100000" fill="hold">
                                          <p:stCondLst>
                                            <p:cond delay="192"/>
                                          </p:stCondLst>
                                        </p:cTn>
                                        <p:tgtEl>
                                          <p:spTgt spid="8"/>
                                        </p:tgtEl>
                                        <p:attrNameLst>
                                          <p:attrName>ppt_y</p:attrName>
                                        </p:attrNameLst>
                                      </p:cBhvr>
                                    </p:anim>
                                  </p:childTnLst>
                                </p:cTn>
                              </p:par>
                            </p:childTnLst>
                          </p:cTn>
                        </p:par>
                      </p:childTnLst>
                    </p:cTn>
                  </p:par>
                  <p:par>
                    <p:cTn id="58" fill="hold">
                      <p:stCondLst>
                        <p:cond delay="indefinite"/>
                      </p:stCondLst>
                      <p:childTnLst>
                        <p:par>
                          <p:cTn id="59" fill="hold">
                            <p:stCondLst>
                              <p:cond delay="0"/>
                            </p:stCondLst>
                            <p:childTnLst>
                              <p:par>
                                <p:cTn id="60" presetID="51" presetClass="entr" presetSubtype="0" fill="hold" nodeType="click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192" decel="100000"/>
                                        <p:tgtEl>
                                          <p:spTgt spid="10"/>
                                        </p:tgtEl>
                                      </p:cBhvr>
                                    </p:animEffect>
                                    <p:animScale>
                                      <p:cBhvr>
                                        <p:cTn id="63" dur="192" decel="100000"/>
                                        <p:tgtEl>
                                          <p:spTgt spid="10"/>
                                        </p:tgtEl>
                                      </p:cBhvr>
                                      <p:from x="10000" y="10000"/>
                                      <p:to x="200000" y="450000"/>
                                    </p:animScale>
                                    <p:animScale>
                                      <p:cBhvr>
                                        <p:cTn id="64" dur="308" accel="100000" fill="hold">
                                          <p:stCondLst>
                                            <p:cond delay="192"/>
                                          </p:stCondLst>
                                        </p:cTn>
                                        <p:tgtEl>
                                          <p:spTgt spid="10"/>
                                        </p:tgtEl>
                                      </p:cBhvr>
                                      <p:from x="200000" y="450000"/>
                                      <p:to x="100000" y="100000"/>
                                    </p:animScale>
                                    <p:set>
                                      <p:cBhvr>
                                        <p:cTn id="65" dur="192" fill="hold"/>
                                        <p:tgtEl>
                                          <p:spTgt spid="10"/>
                                        </p:tgtEl>
                                        <p:attrNameLst>
                                          <p:attrName>ppt_x</p:attrName>
                                        </p:attrNameLst>
                                      </p:cBhvr>
                                      <p:to>
                                        <p:strVal val="(0.5)"/>
                                      </p:to>
                                    </p:set>
                                    <p:anim from="(0.5)" to="(#ppt_x)" calcmode="lin" valueType="num">
                                      <p:cBhvr>
                                        <p:cTn id="66" dur="308" accel="100000" fill="hold">
                                          <p:stCondLst>
                                            <p:cond delay="192"/>
                                          </p:stCondLst>
                                        </p:cTn>
                                        <p:tgtEl>
                                          <p:spTgt spid="10"/>
                                        </p:tgtEl>
                                        <p:attrNameLst>
                                          <p:attrName>ppt_x</p:attrName>
                                        </p:attrNameLst>
                                      </p:cBhvr>
                                    </p:anim>
                                    <p:set>
                                      <p:cBhvr>
                                        <p:cTn id="67" dur="192" fill="hold"/>
                                        <p:tgtEl>
                                          <p:spTgt spid="10"/>
                                        </p:tgtEl>
                                        <p:attrNameLst>
                                          <p:attrName>ppt_y</p:attrName>
                                        </p:attrNameLst>
                                      </p:cBhvr>
                                      <p:to>
                                        <p:strVal val="(#ppt_y+0.4)"/>
                                      </p:to>
                                    </p:set>
                                    <p:anim from="(#ppt_y+0.4)" to="(#ppt_y)" calcmode="lin" valueType="num">
                                      <p:cBhvr>
                                        <p:cTn id="68" dur="308" accel="100000" fill="hold">
                                          <p:stCondLst>
                                            <p:cond delay="192"/>
                                          </p:stCondLst>
                                        </p:cTn>
                                        <p:tgtEl>
                                          <p:spTgt spid="10"/>
                                        </p:tgtEl>
                                        <p:attrNameLst>
                                          <p:attrName>ppt_y</p:attrName>
                                        </p:attrNameLst>
                                      </p:cBhvr>
                                    </p:anim>
                                  </p:childTnLst>
                                </p:cTn>
                              </p:par>
                            </p:childTnLst>
                          </p:cTn>
                        </p:par>
                      </p:childTnLst>
                    </p:cTn>
                  </p:par>
                  <p:par>
                    <p:cTn id="69" fill="hold">
                      <p:stCondLst>
                        <p:cond delay="indefinite"/>
                      </p:stCondLst>
                      <p:childTnLst>
                        <p:par>
                          <p:cTn id="70" fill="hold">
                            <p:stCondLst>
                              <p:cond delay="0"/>
                            </p:stCondLst>
                            <p:childTnLst>
                              <p:par>
                                <p:cTn id="71" presetID="51" presetClass="entr" presetSubtype="0" fill="hold" nodeType="click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fade">
                                      <p:cBhvr>
                                        <p:cTn id="73" dur="192" decel="100000"/>
                                        <p:tgtEl>
                                          <p:spTgt spid="11"/>
                                        </p:tgtEl>
                                      </p:cBhvr>
                                    </p:animEffect>
                                    <p:animScale>
                                      <p:cBhvr>
                                        <p:cTn id="74" dur="192" decel="100000"/>
                                        <p:tgtEl>
                                          <p:spTgt spid="11"/>
                                        </p:tgtEl>
                                      </p:cBhvr>
                                      <p:from x="10000" y="10000"/>
                                      <p:to x="200000" y="450000"/>
                                    </p:animScale>
                                    <p:animScale>
                                      <p:cBhvr>
                                        <p:cTn id="75" dur="308" accel="100000" fill="hold">
                                          <p:stCondLst>
                                            <p:cond delay="192"/>
                                          </p:stCondLst>
                                        </p:cTn>
                                        <p:tgtEl>
                                          <p:spTgt spid="11"/>
                                        </p:tgtEl>
                                      </p:cBhvr>
                                      <p:from x="200000" y="450000"/>
                                      <p:to x="100000" y="100000"/>
                                    </p:animScale>
                                    <p:set>
                                      <p:cBhvr>
                                        <p:cTn id="76" dur="192" fill="hold"/>
                                        <p:tgtEl>
                                          <p:spTgt spid="11"/>
                                        </p:tgtEl>
                                        <p:attrNameLst>
                                          <p:attrName>ppt_x</p:attrName>
                                        </p:attrNameLst>
                                      </p:cBhvr>
                                      <p:to>
                                        <p:strVal val="(0.5)"/>
                                      </p:to>
                                    </p:set>
                                    <p:anim from="(0.5)" to="(#ppt_x)" calcmode="lin" valueType="num">
                                      <p:cBhvr>
                                        <p:cTn id="77" dur="308" accel="100000" fill="hold">
                                          <p:stCondLst>
                                            <p:cond delay="192"/>
                                          </p:stCondLst>
                                        </p:cTn>
                                        <p:tgtEl>
                                          <p:spTgt spid="11"/>
                                        </p:tgtEl>
                                        <p:attrNameLst>
                                          <p:attrName>ppt_x</p:attrName>
                                        </p:attrNameLst>
                                      </p:cBhvr>
                                    </p:anim>
                                    <p:set>
                                      <p:cBhvr>
                                        <p:cTn id="78" dur="192" fill="hold"/>
                                        <p:tgtEl>
                                          <p:spTgt spid="11"/>
                                        </p:tgtEl>
                                        <p:attrNameLst>
                                          <p:attrName>ppt_y</p:attrName>
                                        </p:attrNameLst>
                                      </p:cBhvr>
                                      <p:to>
                                        <p:strVal val="(#ppt_y+0.4)"/>
                                      </p:to>
                                    </p:set>
                                    <p:anim from="(#ppt_y+0.4)" to="(#ppt_y)" calcmode="lin" valueType="num">
                                      <p:cBhvr>
                                        <p:cTn id="79" dur="308" accel="100000" fill="hold">
                                          <p:stCondLst>
                                            <p:cond delay="192"/>
                                          </p:stCondLst>
                                        </p:cTn>
                                        <p:tgtEl>
                                          <p:spTgt spid="11"/>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8" name="Picture 4" descr="Scan10172"/>
          <p:cNvPicPr>
            <a:picLocks noChangeAspect="1" noChangeArrowheads="1"/>
          </p:cNvPicPr>
          <p:nvPr/>
        </p:nvPicPr>
        <p:blipFill>
          <a:blip r:embed="rId2"/>
          <a:srcRect l="9956" t="7243" r="10239" b="48332"/>
          <a:stretch>
            <a:fillRect/>
          </a:stretch>
        </p:blipFill>
        <p:spPr bwMode="auto">
          <a:xfrm>
            <a:off x="1692275" y="188913"/>
            <a:ext cx="6048375" cy="5976937"/>
          </a:xfrm>
          <a:prstGeom prst="rect">
            <a:avLst/>
          </a:prstGeom>
          <a:noFill/>
          <a:ln w="9525">
            <a:noFill/>
            <a:miter lim="800000"/>
            <a:headEnd/>
            <a:tailEnd/>
          </a:ln>
        </p:spPr>
      </p:pic>
      <p:grpSp>
        <p:nvGrpSpPr>
          <p:cNvPr id="2" name="Group 5"/>
          <p:cNvGrpSpPr>
            <a:grpSpLocks/>
          </p:cNvGrpSpPr>
          <p:nvPr/>
        </p:nvGrpSpPr>
        <p:grpSpPr bwMode="auto">
          <a:xfrm>
            <a:off x="179388" y="3068638"/>
            <a:ext cx="7561262" cy="668337"/>
            <a:chOff x="204" y="2886"/>
            <a:chExt cx="3811" cy="1083"/>
          </a:xfrm>
        </p:grpSpPr>
        <p:sp>
          <p:nvSpPr>
            <p:cNvPr id="34831" name="Text Box 6"/>
            <p:cNvSpPr txBox="1">
              <a:spLocks noChangeArrowheads="1"/>
            </p:cNvSpPr>
            <p:nvPr/>
          </p:nvSpPr>
          <p:spPr bwMode="auto">
            <a:xfrm>
              <a:off x="204" y="3022"/>
              <a:ext cx="774" cy="947"/>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Saludo despedida</a:t>
              </a:r>
            </a:p>
          </p:txBody>
        </p:sp>
        <p:grpSp>
          <p:nvGrpSpPr>
            <p:cNvPr id="34832" name="Group 7"/>
            <p:cNvGrpSpPr>
              <a:grpSpLocks/>
            </p:cNvGrpSpPr>
            <p:nvPr/>
          </p:nvGrpSpPr>
          <p:grpSpPr bwMode="auto">
            <a:xfrm>
              <a:off x="1641" y="2886"/>
              <a:ext cx="2374" cy="589"/>
              <a:chOff x="1641" y="2886"/>
              <a:chExt cx="2374" cy="589"/>
            </a:xfrm>
          </p:grpSpPr>
          <p:sp>
            <p:nvSpPr>
              <p:cNvPr id="34833" name="Oval 8"/>
              <p:cNvSpPr>
                <a:spLocks noChangeArrowheads="1"/>
              </p:cNvSpPr>
              <p:nvPr/>
            </p:nvSpPr>
            <p:spPr bwMode="auto">
              <a:xfrm>
                <a:off x="2472" y="2886"/>
                <a:ext cx="1543" cy="589"/>
              </a:xfrm>
              <a:prstGeom prst="ellipse">
                <a:avLst/>
              </a:prstGeom>
              <a:noFill/>
              <a:ln w="9525">
                <a:solidFill>
                  <a:srgbClr val="3366FF"/>
                </a:solidFill>
                <a:round/>
                <a:headEnd/>
                <a:tailEnd/>
              </a:ln>
            </p:spPr>
            <p:txBody>
              <a:bodyPr wrap="none" anchor="ctr"/>
              <a:lstStyle/>
              <a:p>
                <a:endParaRPr lang="es-CL"/>
              </a:p>
            </p:txBody>
          </p:sp>
          <p:sp>
            <p:nvSpPr>
              <p:cNvPr id="34834" name="Line 9"/>
              <p:cNvSpPr>
                <a:spLocks noChangeShapeType="1"/>
              </p:cNvSpPr>
              <p:nvPr/>
            </p:nvSpPr>
            <p:spPr bwMode="auto">
              <a:xfrm flipV="1">
                <a:off x="1641" y="3203"/>
                <a:ext cx="785" cy="12"/>
              </a:xfrm>
              <a:prstGeom prst="line">
                <a:avLst/>
              </a:prstGeom>
              <a:noFill/>
              <a:ln w="9525">
                <a:solidFill>
                  <a:schemeClr val="tx1"/>
                </a:solidFill>
                <a:round/>
                <a:headEnd/>
                <a:tailEnd type="triangle" w="med" len="med"/>
              </a:ln>
            </p:spPr>
            <p:txBody>
              <a:bodyPr/>
              <a:lstStyle/>
              <a:p>
                <a:endParaRPr lang="es-CL"/>
              </a:p>
            </p:txBody>
          </p:sp>
        </p:grpSp>
      </p:grpSp>
      <p:grpSp>
        <p:nvGrpSpPr>
          <p:cNvPr id="4" name="Group 10"/>
          <p:cNvGrpSpPr>
            <a:grpSpLocks/>
          </p:cNvGrpSpPr>
          <p:nvPr/>
        </p:nvGrpSpPr>
        <p:grpSpPr bwMode="auto">
          <a:xfrm>
            <a:off x="0" y="3933825"/>
            <a:ext cx="7488238" cy="935038"/>
            <a:chOff x="204" y="2886"/>
            <a:chExt cx="3811" cy="589"/>
          </a:xfrm>
        </p:grpSpPr>
        <p:sp>
          <p:nvSpPr>
            <p:cNvPr id="34827" name="Text Box 11"/>
            <p:cNvSpPr txBox="1">
              <a:spLocks noChangeArrowheads="1"/>
            </p:cNvSpPr>
            <p:nvPr/>
          </p:nvSpPr>
          <p:spPr bwMode="auto">
            <a:xfrm>
              <a:off x="204" y="3022"/>
              <a:ext cx="836" cy="366"/>
            </a:xfrm>
            <a:prstGeom prst="rect">
              <a:avLst/>
            </a:prstGeom>
            <a:noFill/>
            <a:ln w="9525">
              <a:noFill/>
              <a:miter lim="800000"/>
              <a:headEnd/>
              <a:tailEnd/>
            </a:ln>
          </p:spPr>
          <p:txBody>
            <a:bodyPr>
              <a:spAutoFit/>
            </a:bodyPr>
            <a:lstStyle/>
            <a:p>
              <a:pPr algn="ctr" eaLnBrk="0" hangingPunct="0">
                <a:spcBef>
                  <a:spcPct val="50000"/>
                </a:spcBef>
              </a:pPr>
              <a:r>
                <a:rPr lang="es-MX" sz="1600">
                  <a:solidFill>
                    <a:srgbClr val="FFFF99"/>
                  </a:solidFill>
                  <a:latin typeface="Arial" charset="0"/>
                </a:rPr>
                <a:t>Nombre, Grado, Firma y Timbre</a:t>
              </a:r>
            </a:p>
          </p:txBody>
        </p:sp>
        <p:grpSp>
          <p:nvGrpSpPr>
            <p:cNvPr id="34828" name="Group 12"/>
            <p:cNvGrpSpPr>
              <a:grpSpLocks/>
            </p:cNvGrpSpPr>
            <p:nvPr/>
          </p:nvGrpSpPr>
          <p:grpSpPr bwMode="auto">
            <a:xfrm>
              <a:off x="1641" y="2886"/>
              <a:ext cx="2374" cy="589"/>
              <a:chOff x="1641" y="2886"/>
              <a:chExt cx="2374" cy="589"/>
            </a:xfrm>
          </p:grpSpPr>
          <p:sp>
            <p:nvSpPr>
              <p:cNvPr id="34829" name="Oval 13"/>
              <p:cNvSpPr>
                <a:spLocks noChangeArrowheads="1"/>
              </p:cNvSpPr>
              <p:nvPr/>
            </p:nvSpPr>
            <p:spPr bwMode="auto">
              <a:xfrm>
                <a:off x="2472" y="2886"/>
                <a:ext cx="1543" cy="589"/>
              </a:xfrm>
              <a:prstGeom prst="ellipse">
                <a:avLst/>
              </a:prstGeom>
              <a:noFill/>
              <a:ln w="9525">
                <a:solidFill>
                  <a:srgbClr val="3366FF"/>
                </a:solidFill>
                <a:round/>
                <a:headEnd/>
                <a:tailEnd/>
              </a:ln>
            </p:spPr>
            <p:txBody>
              <a:bodyPr wrap="none" anchor="ctr"/>
              <a:lstStyle/>
              <a:p>
                <a:endParaRPr lang="es-CL"/>
              </a:p>
            </p:txBody>
          </p:sp>
          <p:sp>
            <p:nvSpPr>
              <p:cNvPr id="34830" name="Line 14"/>
              <p:cNvSpPr>
                <a:spLocks noChangeShapeType="1"/>
              </p:cNvSpPr>
              <p:nvPr/>
            </p:nvSpPr>
            <p:spPr bwMode="auto">
              <a:xfrm flipV="1">
                <a:off x="1641" y="3203"/>
                <a:ext cx="785" cy="12"/>
              </a:xfrm>
              <a:prstGeom prst="line">
                <a:avLst/>
              </a:prstGeom>
              <a:noFill/>
              <a:ln w="9525">
                <a:solidFill>
                  <a:schemeClr val="tx1"/>
                </a:solidFill>
                <a:round/>
                <a:headEnd/>
                <a:tailEnd type="triangle" w="med" len="med"/>
              </a:ln>
            </p:spPr>
            <p:txBody>
              <a:bodyPr/>
              <a:lstStyle/>
              <a:p>
                <a:endParaRPr lang="es-CL"/>
              </a:p>
            </p:txBody>
          </p:sp>
        </p:grpSp>
      </p:grpSp>
      <p:grpSp>
        <p:nvGrpSpPr>
          <p:cNvPr id="6" name="Group 15"/>
          <p:cNvGrpSpPr>
            <a:grpSpLocks/>
          </p:cNvGrpSpPr>
          <p:nvPr/>
        </p:nvGrpSpPr>
        <p:grpSpPr bwMode="auto">
          <a:xfrm>
            <a:off x="0" y="5157788"/>
            <a:ext cx="3455988" cy="862012"/>
            <a:chOff x="158" y="3430"/>
            <a:chExt cx="2698" cy="589"/>
          </a:xfrm>
        </p:grpSpPr>
        <p:sp>
          <p:nvSpPr>
            <p:cNvPr id="34823" name="Text Box 16"/>
            <p:cNvSpPr txBox="1">
              <a:spLocks noChangeArrowheads="1"/>
            </p:cNvSpPr>
            <p:nvPr/>
          </p:nvSpPr>
          <p:spPr bwMode="auto">
            <a:xfrm>
              <a:off x="158" y="3612"/>
              <a:ext cx="970" cy="230"/>
            </a:xfrm>
            <a:prstGeom prst="rect">
              <a:avLst/>
            </a:prstGeom>
            <a:noFill/>
            <a:ln w="9525">
              <a:noFill/>
              <a:miter lim="800000"/>
              <a:headEnd/>
              <a:tailEnd/>
            </a:ln>
          </p:spPr>
          <p:txBody>
            <a:bodyPr>
              <a:spAutoFit/>
            </a:bodyPr>
            <a:lstStyle/>
            <a:p>
              <a:pPr algn="ctr" eaLnBrk="0" hangingPunct="0">
                <a:spcBef>
                  <a:spcPct val="50000"/>
                </a:spcBef>
              </a:pPr>
              <a:r>
                <a:rPr lang="es-MX" sz="1600">
                  <a:solidFill>
                    <a:srgbClr val="FFFF99"/>
                  </a:solidFill>
                  <a:latin typeface="Arial" charset="0"/>
                </a:rPr>
                <a:t>Distribución</a:t>
              </a:r>
            </a:p>
          </p:txBody>
        </p:sp>
        <p:grpSp>
          <p:nvGrpSpPr>
            <p:cNvPr id="34824" name="Group 17"/>
            <p:cNvGrpSpPr>
              <a:grpSpLocks/>
            </p:cNvGrpSpPr>
            <p:nvPr/>
          </p:nvGrpSpPr>
          <p:grpSpPr bwMode="auto">
            <a:xfrm>
              <a:off x="1066" y="3430"/>
              <a:ext cx="1790" cy="589"/>
              <a:chOff x="1066" y="3430"/>
              <a:chExt cx="1790" cy="589"/>
            </a:xfrm>
          </p:grpSpPr>
          <p:sp>
            <p:nvSpPr>
              <p:cNvPr id="34825" name="Oval 18"/>
              <p:cNvSpPr>
                <a:spLocks noChangeArrowheads="1"/>
              </p:cNvSpPr>
              <p:nvPr/>
            </p:nvSpPr>
            <p:spPr bwMode="auto">
              <a:xfrm>
                <a:off x="1701" y="3430"/>
                <a:ext cx="1155" cy="589"/>
              </a:xfrm>
              <a:prstGeom prst="ellipse">
                <a:avLst/>
              </a:prstGeom>
              <a:noFill/>
              <a:ln w="9525">
                <a:solidFill>
                  <a:srgbClr val="3366FF"/>
                </a:solidFill>
                <a:round/>
                <a:headEnd/>
                <a:tailEnd/>
              </a:ln>
            </p:spPr>
            <p:txBody>
              <a:bodyPr wrap="none" anchor="ctr"/>
              <a:lstStyle/>
              <a:p>
                <a:endParaRPr lang="es-CL"/>
              </a:p>
            </p:txBody>
          </p:sp>
          <p:sp>
            <p:nvSpPr>
              <p:cNvPr id="34826" name="Line 19"/>
              <p:cNvSpPr>
                <a:spLocks noChangeShapeType="1"/>
              </p:cNvSpPr>
              <p:nvPr/>
            </p:nvSpPr>
            <p:spPr bwMode="auto">
              <a:xfrm flipV="1">
                <a:off x="1066" y="3712"/>
                <a:ext cx="556" cy="2"/>
              </a:xfrm>
              <a:prstGeom prst="line">
                <a:avLst/>
              </a:prstGeom>
              <a:noFill/>
              <a:ln w="9525">
                <a:solidFill>
                  <a:schemeClr val="bg1"/>
                </a:solidFill>
                <a:round/>
                <a:headEnd/>
                <a:tailEnd type="triangle" w="med" len="med"/>
              </a:ln>
            </p:spPr>
            <p:txBody>
              <a:bodyPr/>
              <a:lstStyle/>
              <a:p>
                <a:endParaRPr lang="es-CL"/>
              </a:p>
            </p:txBody>
          </p:sp>
        </p:grpSp>
      </p:grpSp>
      <p:sp>
        <p:nvSpPr>
          <p:cNvPr id="21" name="20 Marcador de número de diapositiva"/>
          <p:cNvSpPr>
            <a:spLocks noGrp="1"/>
          </p:cNvSpPr>
          <p:nvPr>
            <p:ph type="sldNum" sz="quarter" idx="12"/>
          </p:nvPr>
        </p:nvSpPr>
        <p:spPr/>
        <p:txBody>
          <a:bodyPr/>
          <a:lstStyle/>
          <a:p>
            <a:pPr>
              <a:defRPr/>
            </a:pPr>
            <a:fld id="{D5A8D709-8179-4241-B2C3-5CEDB22B14BF}" type="slidenum">
              <a:rPr lang="es-ES"/>
              <a:pPr>
                <a:defRPr/>
              </a:pPr>
              <a:t>22</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92" decel="100000"/>
                                        <p:tgtEl>
                                          <p:spTgt spid="2"/>
                                        </p:tgtEl>
                                      </p:cBhvr>
                                    </p:animEffect>
                                    <p:animScale>
                                      <p:cBhvr>
                                        <p:cTn id="8" dur="192" decel="100000"/>
                                        <p:tgtEl>
                                          <p:spTgt spid="2"/>
                                        </p:tgtEl>
                                      </p:cBhvr>
                                      <p:from x="10000" y="10000"/>
                                      <p:to x="200000" y="450000"/>
                                    </p:animScale>
                                    <p:animScale>
                                      <p:cBhvr>
                                        <p:cTn id="9" dur="308" accel="100000" fill="hold">
                                          <p:stCondLst>
                                            <p:cond delay="192"/>
                                          </p:stCondLst>
                                        </p:cTn>
                                        <p:tgtEl>
                                          <p:spTgt spid="2"/>
                                        </p:tgtEl>
                                      </p:cBhvr>
                                      <p:from x="200000" y="450000"/>
                                      <p:to x="100000" y="100000"/>
                                    </p:animScale>
                                    <p:set>
                                      <p:cBhvr>
                                        <p:cTn id="10" dur="192" fill="hold"/>
                                        <p:tgtEl>
                                          <p:spTgt spid="2"/>
                                        </p:tgtEl>
                                        <p:attrNameLst>
                                          <p:attrName>ppt_x</p:attrName>
                                        </p:attrNameLst>
                                      </p:cBhvr>
                                      <p:to>
                                        <p:strVal val="(0.5)"/>
                                      </p:to>
                                    </p:set>
                                    <p:anim from="(0.5)" to="(#ppt_x)" calcmode="lin" valueType="num">
                                      <p:cBhvr>
                                        <p:cTn id="11" dur="308" accel="100000" fill="hold">
                                          <p:stCondLst>
                                            <p:cond delay="192"/>
                                          </p:stCondLst>
                                        </p:cTn>
                                        <p:tgtEl>
                                          <p:spTgt spid="2"/>
                                        </p:tgtEl>
                                        <p:attrNameLst>
                                          <p:attrName>ppt_x</p:attrName>
                                        </p:attrNameLst>
                                      </p:cBhvr>
                                    </p:anim>
                                    <p:set>
                                      <p:cBhvr>
                                        <p:cTn id="12" dur="192" fill="hold"/>
                                        <p:tgtEl>
                                          <p:spTgt spid="2"/>
                                        </p:tgtEl>
                                        <p:attrNameLst>
                                          <p:attrName>ppt_y</p:attrName>
                                        </p:attrNameLst>
                                      </p:cBhvr>
                                      <p:to>
                                        <p:strVal val="(#ppt_y+0.4)"/>
                                      </p:to>
                                    </p:set>
                                    <p:anim from="(#ppt_y+0.4)" to="(#ppt_y)" calcmode="lin" valueType="num">
                                      <p:cBhvr>
                                        <p:cTn id="13" dur="308" accel="100000" fill="hold">
                                          <p:stCondLst>
                                            <p:cond delay="192"/>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92" decel="100000"/>
                                        <p:tgtEl>
                                          <p:spTgt spid="4"/>
                                        </p:tgtEl>
                                      </p:cBhvr>
                                    </p:animEffect>
                                    <p:animScale>
                                      <p:cBhvr>
                                        <p:cTn id="19" dur="192" decel="100000"/>
                                        <p:tgtEl>
                                          <p:spTgt spid="4"/>
                                        </p:tgtEl>
                                      </p:cBhvr>
                                      <p:from x="10000" y="10000"/>
                                      <p:to x="200000" y="450000"/>
                                    </p:animScale>
                                    <p:animScale>
                                      <p:cBhvr>
                                        <p:cTn id="20" dur="308" accel="100000" fill="hold">
                                          <p:stCondLst>
                                            <p:cond delay="192"/>
                                          </p:stCondLst>
                                        </p:cTn>
                                        <p:tgtEl>
                                          <p:spTgt spid="4"/>
                                        </p:tgtEl>
                                      </p:cBhvr>
                                      <p:from x="200000" y="450000"/>
                                      <p:to x="100000" y="100000"/>
                                    </p:animScale>
                                    <p:set>
                                      <p:cBhvr>
                                        <p:cTn id="21" dur="192" fill="hold"/>
                                        <p:tgtEl>
                                          <p:spTgt spid="4"/>
                                        </p:tgtEl>
                                        <p:attrNameLst>
                                          <p:attrName>ppt_x</p:attrName>
                                        </p:attrNameLst>
                                      </p:cBhvr>
                                      <p:to>
                                        <p:strVal val="(0.5)"/>
                                      </p:to>
                                    </p:set>
                                    <p:anim from="(0.5)" to="(#ppt_x)" calcmode="lin" valueType="num">
                                      <p:cBhvr>
                                        <p:cTn id="22" dur="308" accel="100000" fill="hold">
                                          <p:stCondLst>
                                            <p:cond delay="192"/>
                                          </p:stCondLst>
                                        </p:cTn>
                                        <p:tgtEl>
                                          <p:spTgt spid="4"/>
                                        </p:tgtEl>
                                        <p:attrNameLst>
                                          <p:attrName>ppt_x</p:attrName>
                                        </p:attrNameLst>
                                      </p:cBhvr>
                                    </p:anim>
                                    <p:set>
                                      <p:cBhvr>
                                        <p:cTn id="23" dur="192" fill="hold"/>
                                        <p:tgtEl>
                                          <p:spTgt spid="4"/>
                                        </p:tgtEl>
                                        <p:attrNameLst>
                                          <p:attrName>ppt_y</p:attrName>
                                        </p:attrNameLst>
                                      </p:cBhvr>
                                      <p:to>
                                        <p:strVal val="(#ppt_y+0.4)"/>
                                      </p:to>
                                    </p:set>
                                    <p:anim from="(#ppt_y+0.4)" to="(#ppt_y)" calcmode="lin" valueType="num">
                                      <p:cBhvr>
                                        <p:cTn id="24" dur="308" accel="100000" fill="hold">
                                          <p:stCondLst>
                                            <p:cond delay="192"/>
                                          </p:stCondLst>
                                        </p:cTn>
                                        <p:tgtEl>
                                          <p:spTgt spid="4"/>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51"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92" decel="100000"/>
                                        <p:tgtEl>
                                          <p:spTgt spid="6"/>
                                        </p:tgtEl>
                                      </p:cBhvr>
                                    </p:animEffect>
                                    <p:animScale>
                                      <p:cBhvr>
                                        <p:cTn id="30" dur="192" decel="100000"/>
                                        <p:tgtEl>
                                          <p:spTgt spid="6"/>
                                        </p:tgtEl>
                                      </p:cBhvr>
                                      <p:from x="10000" y="10000"/>
                                      <p:to x="200000" y="450000"/>
                                    </p:animScale>
                                    <p:animScale>
                                      <p:cBhvr>
                                        <p:cTn id="31" dur="308" accel="100000" fill="hold">
                                          <p:stCondLst>
                                            <p:cond delay="192"/>
                                          </p:stCondLst>
                                        </p:cTn>
                                        <p:tgtEl>
                                          <p:spTgt spid="6"/>
                                        </p:tgtEl>
                                      </p:cBhvr>
                                      <p:from x="200000" y="450000"/>
                                      <p:to x="100000" y="100000"/>
                                    </p:animScale>
                                    <p:set>
                                      <p:cBhvr>
                                        <p:cTn id="32" dur="192" fill="hold"/>
                                        <p:tgtEl>
                                          <p:spTgt spid="6"/>
                                        </p:tgtEl>
                                        <p:attrNameLst>
                                          <p:attrName>ppt_x</p:attrName>
                                        </p:attrNameLst>
                                      </p:cBhvr>
                                      <p:to>
                                        <p:strVal val="(0.5)"/>
                                      </p:to>
                                    </p:set>
                                    <p:anim from="(0.5)" to="(#ppt_x)" calcmode="lin" valueType="num">
                                      <p:cBhvr>
                                        <p:cTn id="33" dur="308" accel="100000" fill="hold">
                                          <p:stCondLst>
                                            <p:cond delay="192"/>
                                          </p:stCondLst>
                                        </p:cTn>
                                        <p:tgtEl>
                                          <p:spTgt spid="6"/>
                                        </p:tgtEl>
                                        <p:attrNameLst>
                                          <p:attrName>ppt_x</p:attrName>
                                        </p:attrNameLst>
                                      </p:cBhvr>
                                    </p:anim>
                                    <p:set>
                                      <p:cBhvr>
                                        <p:cTn id="34" dur="192" fill="hold"/>
                                        <p:tgtEl>
                                          <p:spTgt spid="6"/>
                                        </p:tgtEl>
                                        <p:attrNameLst>
                                          <p:attrName>ppt_y</p:attrName>
                                        </p:attrNameLst>
                                      </p:cBhvr>
                                      <p:to>
                                        <p:strVal val="(#ppt_y+0.4)"/>
                                      </p:to>
                                    </p:set>
                                    <p:anim from="(#ppt_y+0.4)" to="(#ppt_y)" calcmode="lin" valueType="num">
                                      <p:cBhvr>
                                        <p:cTn id="35" dur="308" accel="100000" fill="hold">
                                          <p:stCondLst>
                                            <p:cond delay="192"/>
                                          </p:stCondLst>
                                        </p:cTn>
                                        <p:tgtEl>
                                          <p:spTgt spid="6"/>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6" name="Rectangle 4"/>
          <p:cNvSpPr>
            <a:spLocks noChangeArrowheads="1"/>
          </p:cNvSpPr>
          <p:nvPr/>
        </p:nvSpPr>
        <p:spPr bwMode="auto">
          <a:xfrm>
            <a:off x="539750" y="333375"/>
            <a:ext cx="7416800" cy="4608513"/>
          </a:xfrm>
          <a:prstGeom prst="rect">
            <a:avLst/>
          </a:prstGeom>
          <a:noFill/>
          <a:ln w="9525" algn="ctr">
            <a:noFill/>
            <a:miter lim="800000"/>
            <a:headEnd/>
            <a:tailEnd/>
          </a:ln>
          <a:effectLst/>
        </p:spPr>
        <p:txBody>
          <a:bodyPr/>
          <a:lstStyle/>
          <a:p>
            <a:pPr marL="342900" indent="-342900" algn="ctr">
              <a:lnSpc>
                <a:spcPct val="90000"/>
              </a:lnSpc>
              <a:spcBef>
                <a:spcPct val="20000"/>
              </a:spcBef>
              <a:buClr>
                <a:schemeClr val="hlink"/>
              </a:buClr>
              <a:buSzPct val="70000"/>
              <a:buFont typeface="Wingdings" pitchFamily="2" charset="2"/>
              <a:buNone/>
              <a:defRPr/>
            </a:pPr>
            <a:r>
              <a:rPr lang="es-CL" sz="3200" b="1">
                <a:solidFill>
                  <a:srgbClr val="FFFF99"/>
                </a:solidFill>
                <a:effectLst>
                  <a:outerShdw blurRad="38100" dist="38100" dir="2700000" algn="tl">
                    <a:srgbClr val="000000"/>
                  </a:outerShdw>
                </a:effectLst>
              </a:rPr>
              <a:t>RESOLUCIÓN</a:t>
            </a:r>
          </a:p>
          <a:p>
            <a:pPr marL="342900" indent="-342900" algn="just">
              <a:lnSpc>
                <a:spcPct val="90000"/>
              </a:lnSpc>
              <a:spcBef>
                <a:spcPct val="20000"/>
              </a:spcBef>
              <a:buClr>
                <a:schemeClr val="hlink"/>
              </a:buClr>
              <a:buSzPct val="70000"/>
              <a:buFont typeface="Wingdings" pitchFamily="2" charset="2"/>
              <a:buNone/>
              <a:defRPr/>
            </a:pPr>
            <a:endParaRPr lang="es-CL" sz="3200" b="1">
              <a:solidFill>
                <a:srgbClr val="FFFF99"/>
              </a:solidFill>
              <a:effectLst>
                <a:outerShdw blurRad="38100" dist="38100" dir="2700000" algn="tl">
                  <a:srgbClr val="000000"/>
                </a:outerShdw>
              </a:effectLst>
            </a:endParaRPr>
          </a:p>
          <a:p>
            <a:pPr marL="342900" indent="-342900" algn="just">
              <a:lnSpc>
                <a:spcPct val="90000"/>
              </a:lnSpc>
              <a:spcBef>
                <a:spcPct val="20000"/>
              </a:spcBef>
              <a:buClr>
                <a:schemeClr val="hlink"/>
              </a:buClr>
              <a:buSzPct val="70000"/>
              <a:buFont typeface="Wingdings" pitchFamily="2" charset="2"/>
              <a:buChar char="n"/>
              <a:defRPr/>
            </a:pPr>
            <a:r>
              <a:rPr lang="es-CL" b="1">
                <a:solidFill>
                  <a:srgbClr val="FFFF99"/>
                </a:solidFill>
                <a:effectLst>
                  <a:outerShdw blurRad="38100" dist="38100" dir="2700000" algn="tl">
                    <a:srgbClr val="000000"/>
                  </a:outerShdw>
                </a:effectLst>
              </a:rPr>
              <a:t>	Documento de carácter imperativo que se usará para resolver materias de aspecto general.</a:t>
            </a:r>
          </a:p>
          <a:p>
            <a:pPr marL="342900" indent="-342900" algn="just">
              <a:lnSpc>
                <a:spcPct val="90000"/>
              </a:lnSpc>
              <a:spcBef>
                <a:spcPct val="20000"/>
              </a:spcBef>
              <a:buClr>
                <a:schemeClr val="hlink"/>
              </a:buClr>
              <a:buSzPct val="70000"/>
              <a:buFont typeface="Wingdings" pitchFamily="2" charset="2"/>
              <a:buChar char="n"/>
              <a:defRPr/>
            </a:pPr>
            <a:endParaRPr lang="es-CL" b="1">
              <a:solidFill>
                <a:srgbClr val="FFFF99"/>
              </a:solidFill>
              <a:effectLst>
                <a:outerShdw blurRad="38100" dist="38100" dir="2700000" algn="tl">
                  <a:srgbClr val="000000"/>
                </a:outerShdw>
              </a:effectLst>
            </a:endParaRPr>
          </a:p>
          <a:p>
            <a:pPr marL="342900" indent="-342900" algn="just">
              <a:lnSpc>
                <a:spcPct val="90000"/>
              </a:lnSpc>
              <a:spcBef>
                <a:spcPct val="20000"/>
              </a:spcBef>
              <a:buClr>
                <a:schemeClr val="hlink"/>
              </a:buClr>
              <a:buSzPct val="70000"/>
              <a:buFont typeface="Wingdings" pitchFamily="2" charset="2"/>
              <a:buChar char="n"/>
              <a:defRPr/>
            </a:pPr>
            <a:r>
              <a:rPr lang="es-CL" b="1">
                <a:solidFill>
                  <a:srgbClr val="FFFF99"/>
                </a:solidFill>
                <a:effectLst>
                  <a:outerShdw blurRad="38100" dist="38100" dir="2700000" algn="tl">
                    <a:srgbClr val="000000"/>
                  </a:outerShdw>
                </a:effectLst>
              </a:rPr>
              <a:t>	Es emitido por una autoridad facultada según disposiciones legales y reglamentarias.</a:t>
            </a:r>
          </a:p>
          <a:p>
            <a:pPr marL="342900" indent="-342900" algn="just">
              <a:lnSpc>
                <a:spcPct val="90000"/>
              </a:lnSpc>
              <a:spcBef>
                <a:spcPct val="20000"/>
              </a:spcBef>
              <a:buClr>
                <a:schemeClr val="hlink"/>
              </a:buClr>
              <a:buSzPct val="70000"/>
              <a:buFont typeface="Wingdings" pitchFamily="2" charset="2"/>
              <a:buChar char="n"/>
              <a:defRPr/>
            </a:pPr>
            <a:endParaRPr lang="es-CL" b="1">
              <a:solidFill>
                <a:srgbClr val="FFFF99"/>
              </a:solidFill>
              <a:effectLst>
                <a:outerShdw blurRad="38100" dist="38100" dir="2700000" algn="tl">
                  <a:srgbClr val="000000"/>
                </a:outerShdw>
              </a:effectLst>
            </a:endParaRPr>
          </a:p>
          <a:p>
            <a:pPr marL="342900" indent="-342900" algn="just">
              <a:lnSpc>
                <a:spcPct val="90000"/>
              </a:lnSpc>
              <a:spcBef>
                <a:spcPct val="20000"/>
              </a:spcBef>
              <a:buClr>
                <a:schemeClr val="hlink"/>
              </a:buClr>
              <a:buSzPct val="70000"/>
              <a:buFont typeface="Wingdings" pitchFamily="2" charset="2"/>
              <a:buChar char="n"/>
              <a:defRPr/>
            </a:pPr>
            <a:r>
              <a:rPr lang="es-CL" b="1">
                <a:solidFill>
                  <a:srgbClr val="FFFF99"/>
                </a:solidFill>
                <a:effectLst>
                  <a:outerShdw blurRad="38100" dist="38100" dir="2700000" algn="tl">
                    <a:srgbClr val="000000"/>
                  </a:outerShdw>
                </a:effectLst>
              </a:rPr>
              <a:t>	Generalmente se usa para ascensos, beneficios, designar comisiones de revistas, nombramiento de Fiscales en I.S.A., nombramientos de Alcaldes de Mar, etc.</a:t>
            </a:r>
          </a:p>
        </p:txBody>
      </p:sp>
      <p:sp>
        <p:nvSpPr>
          <p:cNvPr id="5" name="4 Marcador de número de diapositiva"/>
          <p:cNvSpPr>
            <a:spLocks noGrp="1"/>
          </p:cNvSpPr>
          <p:nvPr>
            <p:ph type="sldNum" sz="quarter" idx="12"/>
          </p:nvPr>
        </p:nvSpPr>
        <p:spPr/>
        <p:txBody>
          <a:bodyPr/>
          <a:lstStyle/>
          <a:p>
            <a:pPr>
              <a:defRPr/>
            </a:pPr>
            <a:fld id="{5A5F8C3F-B411-426A-9B9D-D2E596F524B9}" type="slidenum">
              <a:rPr lang="es-ES"/>
              <a:pPr>
                <a:defRPr/>
              </a:pPr>
              <a:t>23</a:t>
            </a:fld>
            <a:endParaRPr lang="es-ES"/>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866" name="Picture 4" descr="RESOLUCION"/>
          <p:cNvPicPr>
            <a:picLocks noChangeAspect="1" noChangeArrowheads="1"/>
          </p:cNvPicPr>
          <p:nvPr/>
        </p:nvPicPr>
        <p:blipFill>
          <a:blip r:embed="rId2"/>
          <a:srcRect/>
          <a:stretch>
            <a:fillRect/>
          </a:stretch>
        </p:blipFill>
        <p:spPr bwMode="auto">
          <a:xfrm>
            <a:off x="2249488" y="107950"/>
            <a:ext cx="4679950" cy="6597650"/>
          </a:xfrm>
          <a:prstGeom prst="rect">
            <a:avLst/>
          </a:prstGeom>
          <a:noFill/>
          <a:ln w="9525">
            <a:solidFill>
              <a:schemeClr val="tx1"/>
            </a:solidFill>
            <a:miter lim="800000"/>
            <a:headEnd/>
            <a:tailEnd/>
          </a:ln>
        </p:spPr>
      </p:pic>
      <p:grpSp>
        <p:nvGrpSpPr>
          <p:cNvPr id="2" name="Group 5"/>
          <p:cNvGrpSpPr>
            <a:grpSpLocks/>
          </p:cNvGrpSpPr>
          <p:nvPr/>
        </p:nvGrpSpPr>
        <p:grpSpPr bwMode="auto">
          <a:xfrm>
            <a:off x="4140200" y="260350"/>
            <a:ext cx="4787900" cy="417513"/>
            <a:chOff x="2925" y="436"/>
            <a:chExt cx="2586" cy="318"/>
          </a:xfrm>
        </p:grpSpPr>
        <p:grpSp>
          <p:nvGrpSpPr>
            <p:cNvPr id="36901" name="Group 6"/>
            <p:cNvGrpSpPr>
              <a:grpSpLocks/>
            </p:cNvGrpSpPr>
            <p:nvPr/>
          </p:nvGrpSpPr>
          <p:grpSpPr bwMode="auto">
            <a:xfrm>
              <a:off x="2925" y="436"/>
              <a:ext cx="2586" cy="318"/>
              <a:chOff x="2925" y="436"/>
              <a:chExt cx="2586" cy="318"/>
            </a:xfrm>
          </p:grpSpPr>
          <p:sp>
            <p:nvSpPr>
              <p:cNvPr id="36903" name="Oval 7"/>
              <p:cNvSpPr>
                <a:spLocks noChangeArrowheads="1"/>
              </p:cNvSpPr>
              <p:nvPr/>
            </p:nvSpPr>
            <p:spPr bwMode="auto">
              <a:xfrm>
                <a:off x="2925" y="436"/>
                <a:ext cx="1361" cy="318"/>
              </a:xfrm>
              <a:prstGeom prst="ellipse">
                <a:avLst/>
              </a:prstGeom>
              <a:noFill/>
              <a:ln w="9525">
                <a:solidFill>
                  <a:srgbClr val="3366FF"/>
                </a:solidFill>
                <a:round/>
                <a:headEnd/>
                <a:tailEnd/>
              </a:ln>
            </p:spPr>
            <p:txBody>
              <a:bodyPr wrap="none" anchor="ctr"/>
              <a:lstStyle/>
              <a:p>
                <a:endParaRPr lang="es-CL"/>
              </a:p>
            </p:txBody>
          </p:sp>
          <p:sp>
            <p:nvSpPr>
              <p:cNvPr id="36904" name="Text Box 8"/>
              <p:cNvSpPr txBox="1">
                <a:spLocks noChangeArrowheads="1"/>
              </p:cNvSpPr>
              <p:nvPr/>
            </p:nvSpPr>
            <p:spPr bwMode="auto">
              <a:xfrm>
                <a:off x="4669" y="436"/>
                <a:ext cx="842" cy="256"/>
              </a:xfrm>
              <a:prstGeom prst="rect">
                <a:avLst/>
              </a:prstGeom>
              <a:noFill/>
              <a:ln w="9525">
                <a:noFill/>
                <a:miter lim="800000"/>
                <a:headEnd/>
                <a:tailEnd/>
              </a:ln>
            </p:spPr>
            <p:txBody>
              <a:bodyPr>
                <a:spAutoFit/>
              </a:bodyPr>
              <a:lstStyle/>
              <a:p>
                <a:pPr eaLnBrk="0" hangingPunct="0">
                  <a:spcBef>
                    <a:spcPct val="50000"/>
                  </a:spcBef>
                </a:pPr>
                <a:r>
                  <a:rPr lang="es-MX" sz="1500">
                    <a:solidFill>
                      <a:srgbClr val="FFFF99"/>
                    </a:solidFill>
                    <a:latin typeface="Arial" charset="0"/>
                  </a:rPr>
                  <a:t>Catalogamiento</a:t>
                </a:r>
                <a:r>
                  <a:rPr lang="es-MX" sz="1600">
                    <a:solidFill>
                      <a:srgbClr val="FFFF99"/>
                    </a:solidFill>
                    <a:latin typeface="Arial" charset="0"/>
                  </a:rPr>
                  <a:t>                           </a:t>
                </a:r>
              </a:p>
            </p:txBody>
          </p:sp>
        </p:grpSp>
        <p:sp>
          <p:nvSpPr>
            <p:cNvPr id="36902" name="Line 9"/>
            <p:cNvSpPr>
              <a:spLocks noChangeShapeType="1"/>
            </p:cNvSpPr>
            <p:nvPr/>
          </p:nvSpPr>
          <p:spPr bwMode="auto">
            <a:xfrm flipH="1">
              <a:off x="4332" y="572"/>
              <a:ext cx="376" cy="0"/>
            </a:xfrm>
            <a:prstGeom prst="line">
              <a:avLst/>
            </a:prstGeom>
            <a:noFill/>
            <a:ln w="3175">
              <a:solidFill>
                <a:schemeClr val="bg1"/>
              </a:solidFill>
              <a:round/>
              <a:headEnd/>
              <a:tailEnd type="triangle" w="med" len="med"/>
            </a:ln>
          </p:spPr>
          <p:txBody>
            <a:bodyPr/>
            <a:lstStyle/>
            <a:p>
              <a:endParaRPr lang="es-CL"/>
            </a:p>
          </p:txBody>
        </p:sp>
      </p:grpSp>
      <p:grpSp>
        <p:nvGrpSpPr>
          <p:cNvPr id="4" name="Group 10"/>
          <p:cNvGrpSpPr>
            <a:grpSpLocks/>
          </p:cNvGrpSpPr>
          <p:nvPr/>
        </p:nvGrpSpPr>
        <p:grpSpPr bwMode="auto">
          <a:xfrm>
            <a:off x="755650" y="114300"/>
            <a:ext cx="3241675" cy="850900"/>
            <a:chOff x="793" y="164"/>
            <a:chExt cx="2042" cy="527"/>
          </a:xfrm>
        </p:grpSpPr>
        <p:sp>
          <p:nvSpPr>
            <p:cNvPr id="36897" name="Oval 11"/>
            <p:cNvSpPr>
              <a:spLocks noChangeArrowheads="1"/>
            </p:cNvSpPr>
            <p:nvPr/>
          </p:nvSpPr>
          <p:spPr bwMode="auto">
            <a:xfrm>
              <a:off x="1655" y="164"/>
              <a:ext cx="1180" cy="454"/>
            </a:xfrm>
            <a:prstGeom prst="ellipse">
              <a:avLst/>
            </a:prstGeom>
            <a:noFill/>
            <a:ln w="9525">
              <a:solidFill>
                <a:srgbClr val="3366FF"/>
              </a:solidFill>
              <a:round/>
              <a:headEnd/>
              <a:tailEnd/>
            </a:ln>
          </p:spPr>
          <p:txBody>
            <a:bodyPr wrap="none" anchor="ctr"/>
            <a:lstStyle/>
            <a:p>
              <a:endParaRPr lang="es-CL"/>
            </a:p>
          </p:txBody>
        </p:sp>
        <p:grpSp>
          <p:nvGrpSpPr>
            <p:cNvPr id="36898" name="Group 12"/>
            <p:cNvGrpSpPr>
              <a:grpSpLocks/>
            </p:cNvGrpSpPr>
            <p:nvPr/>
          </p:nvGrpSpPr>
          <p:grpSpPr bwMode="auto">
            <a:xfrm>
              <a:off x="793" y="391"/>
              <a:ext cx="862" cy="300"/>
              <a:chOff x="793" y="391"/>
              <a:chExt cx="862" cy="300"/>
            </a:xfrm>
          </p:grpSpPr>
          <p:sp>
            <p:nvSpPr>
              <p:cNvPr id="36899" name="Text Box 13"/>
              <p:cNvSpPr txBox="1">
                <a:spLocks noChangeArrowheads="1"/>
              </p:cNvSpPr>
              <p:nvPr/>
            </p:nvSpPr>
            <p:spPr bwMode="auto">
              <a:xfrm>
                <a:off x="793" y="482"/>
                <a:ext cx="862" cy="209"/>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    Membrete</a:t>
                </a:r>
              </a:p>
            </p:txBody>
          </p:sp>
          <p:sp>
            <p:nvSpPr>
              <p:cNvPr id="36900" name="Line 14"/>
              <p:cNvSpPr>
                <a:spLocks noChangeShapeType="1"/>
              </p:cNvSpPr>
              <p:nvPr/>
            </p:nvSpPr>
            <p:spPr bwMode="auto">
              <a:xfrm flipV="1">
                <a:off x="1383" y="391"/>
                <a:ext cx="272" cy="136"/>
              </a:xfrm>
              <a:prstGeom prst="line">
                <a:avLst/>
              </a:prstGeom>
              <a:noFill/>
              <a:ln w="9525">
                <a:solidFill>
                  <a:schemeClr val="bg1"/>
                </a:solidFill>
                <a:round/>
                <a:headEnd/>
                <a:tailEnd type="triangle" w="med" len="med"/>
              </a:ln>
            </p:spPr>
            <p:txBody>
              <a:bodyPr/>
              <a:lstStyle/>
              <a:p>
                <a:endParaRPr lang="es-CL"/>
              </a:p>
            </p:txBody>
          </p:sp>
        </p:grpSp>
      </p:grpSp>
      <p:grpSp>
        <p:nvGrpSpPr>
          <p:cNvPr id="6" name="Group 15"/>
          <p:cNvGrpSpPr>
            <a:grpSpLocks/>
          </p:cNvGrpSpPr>
          <p:nvPr/>
        </p:nvGrpSpPr>
        <p:grpSpPr bwMode="auto">
          <a:xfrm>
            <a:off x="4067175" y="620713"/>
            <a:ext cx="5076825" cy="936625"/>
            <a:chOff x="2925" y="436"/>
            <a:chExt cx="2586" cy="318"/>
          </a:xfrm>
        </p:grpSpPr>
        <p:grpSp>
          <p:nvGrpSpPr>
            <p:cNvPr id="36893" name="Group 16"/>
            <p:cNvGrpSpPr>
              <a:grpSpLocks/>
            </p:cNvGrpSpPr>
            <p:nvPr/>
          </p:nvGrpSpPr>
          <p:grpSpPr bwMode="auto">
            <a:xfrm>
              <a:off x="2925" y="436"/>
              <a:ext cx="2586" cy="318"/>
              <a:chOff x="2925" y="436"/>
              <a:chExt cx="2586" cy="318"/>
            </a:xfrm>
          </p:grpSpPr>
          <p:sp>
            <p:nvSpPr>
              <p:cNvPr id="36895" name="Oval 17"/>
              <p:cNvSpPr>
                <a:spLocks noChangeArrowheads="1"/>
              </p:cNvSpPr>
              <p:nvPr/>
            </p:nvSpPr>
            <p:spPr bwMode="auto">
              <a:xfrm>
                <a:off x="2925" y="436"/>
                <a:ext cx="1361" cy="318"/>
              </a:xfrm>
              <a:prstGeom prst="ellipse">
                <a:avLst/>
              </a:prstGeom>
              <a:noFill/>
              <a:ln w="9525">
                <a:solidFill>
                  <a:srgbClr val="3366FF"/>
                </a:solidFill>
                <a:round/>
                <a:headEnd/>
                <a:tailEnd/>
              </a:ln>
            </p:spPr>
            <p:txBody>
              <a:bodyPr wrap="none" anchor="ctr"/>
              <a:lstStyle/>
              <a:p>
                <a:endParaRPr lang="es-CL"/>
              </a:p>
            </p:txBody>
          </p:sp>
          <p:sp>
            <p:nvSpPr>
              <p:cNvPr id="36896" name="Text Box 18"/>
              <p:cNvSpPr txBox="1">
                <a:spLocks noChangeArrowheads="1"/>
              </p:cNvSpPr>
              <p:nvPr/>
            </p:nvSpPr>
            <p:spPr bwMode="auto">
              <a:xfrm>
                <a:off x="4669" y="436"/>
                <a:ext cx="842" cy="114"/>
              </a:xfrm>
              <a:prstGeom prst="rect">
                <a:avLst/>
              </a:prstGeom>
              <a:noFill/>
              <a:ln w="9525">
                <a:noFill/>
                <a:miter lim="800000"/>
                <a:headEnd/>
                <a:tailEnd/>
              </a:ln>
            </p:spPr>
            <p:txBody>
              <a:bodyPr>
                <a:spAutoFit/>
              </a:bodyPr>
              <a:lstStyle/>
              <a:p>
                <a:pPr eaLnBrk="0" hangingPunct="0">
                  <a:spcBef>
                    <a:spcPct val="50000"/>
                  </a:spcBef>
                </a:pPr>
                <a:r>
                  <a:rPr lang="es-MX" sz="1500">
                    <a:solidFill>
                      <a:srgbClr val="FFFF99"/>
                    </a:solidFill>
                    <a:latin typeface="Arial" charset="0"/>
                  </a:rPr>
                  <a:t>Objeto</a:t>
                </a:r>
                <a:r>
                  <a:rPr lang="es-MX" sz="1600">
                    <a:solidFill>
                      <a:srgbClr val="FFFF99"/>
                    </a:solidFill>
                    <a:latin typeface="Arial" charset="0"/>
                  </a:rPr>
                  <a:t>                           </a:t>
                </a:r>
              </a:p>
            </p:txBody>
          </p:sp>
        </p:grpSp>
        <p:sp>
          <p:nvSpPr>
            <p:cNvPr id="36894" name="Line 19"/>
            <p:cNvSpPr>
              <a:spLocks noChangeShapeType="1"/>
            </p:cNvSpPr>
            <p:nvPr/>
          </p:nvSpPr>
          <p:spPr bwMode="auto">
            <a:xfrm flipH="1">
              <a:off x="4332" y="572"/>
              <a:ext cx="376" cy="0"/>
            </a:xfrm>
            <a:prstGeom prst="line">
              <a:avLst/>
            </a:prstGeom>
            <a:noFill/>
            <a:ln w="3175">
              <a:solidFill>
                <a:schemeClr val="bg1"/>
              </a:solidFill>
              <a:round/>
              <a:headEnd/>
              <a:tailEnd type="triangle" w="med" len="med"/>
            </a:ln>
          </p:spPr>
          <p:txBody>
            <a:bodyPr/>
            <a:lstStyle/>
            <a:p>
              <a:endParaRPr lang="es-CL"/>
            </a:p>
          </p:txBody>
        </p:sp>
      </p:grpSp>
      <p:grpSp>
        <p:nvGrpSpPr>
          <p:cNvPr id="8" name="Group 20"/>
          <p:cNvGrpSpPr>
            <a:grpSpLocks/>
          </p:cNvGrpSpPr>
          <p:nvPr/>
        </p:nvGrpSpPr>
        <p:grpSpPr bwMode="auto">
          <a:xfrm>
            <a:off x="0" y="1412875"/>
            <a:ext cx="4708525" cy="407988"/>
            <a:chOff x="0" y="890"/>
            <a:chExt cx="2966" cy="257"/>
          </a:xfrm>
        </p:grpSpPr>
        <p:sp>
          <p:nvSpPr>
            <p:cNvPr id="36890" name="Oval 21"/>
            <p:cNvSpPr>
              <a:spLocks noChangeArrowheads="1"/>
            </p:cNvSpPr>
            <p:nvPr/>
          </p:nvSpPr>
          <p:spPr bwMode="auto">
            <a:xfrm>
              <a:off x="1474" y="935"/>
              <a:ext cx="1492" cy="212"/>
            </a:xfrm>
            <a:prstGeom prst="ellipse">
              <a:avLst/>
            </a:prstGeom>
            <a:noFill/>
            <a:ln w="9525">
              <a:solidFill>
                <a:srgbClr val="3366FF"/>
              </a:solidFill>
              <a:round/>
              <a:headEnd/>
              <a:tailEnd/>
            </a:ln>
          </p:spPr>
          <p:txBody>
            <a:bodyPr wrap="none" anchor="ctr"/>
            <a:lstStyle/>
            <a:p>
              <a:endParaRPr lang="es-CL"/>
            </a:p>
          </p:txBody>
        </p:sp>
        <p:sp>
          <p:nvSpPr>
            <p:cNvPr id="36891" name="Text Box 22"/>
            <p:cNvSpPr txBox="1">
              <a:spLocks noChangeArrowheads="1"/>
            </p:cNvSpPr>
            <p:nvPr/>
          </p:nvSpPr>
          <p:spPr bwMode="auto">
            <a:xfrm>
              <a:off x="0" y="890"/>
              <a:ext cx="1090" cy="212"/>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Lugar y Fecha</a:t>
              </a:r>
            </a:p>
          </p:txBody>
        </p:sp>
        <p:sp>
          <p:nvSpPr>
            <p:cNvPr id="36892" name="Line 23"/>
            <p:cNvSpPr>
              <a:spLocks noChangeShapeType="1"/>
            </p:cNvSpPr>
            <p:nvPr/>
          </p:nvSpPr>
          <p:spPr bwMode="auto">
            <a:xfrm flipV="1">
              <a:off x="975" y="1026"/>
              <a:ext cx="430" cy="2"/>
            </a:xfrm>
            <a:prstGeom prst="line">
              <a:avLst/>
            </a:prstGeom>
            <a:noFill/>
            <a:ln w="9525">
              <a:solidFill>
                <a:schemeClr val="bg1"/>
              </a:solidFill>
              <a:round/>
              <a:headEnd/>
              <a:tailEnd type="triangle" w="med" len="med"/>
            </a:ln>
          </p:spPr>
          <p:txBody>
            <a:bodyPr/>
            <a:lstStyle/>
            <a:p>
              <a:endParaRPr lang="es-CL"/>
            </a:p>
          </p:txBody>
        </p:sp>
      </p:grpSp>
      <p:grpSp>
        <p:nvGrpSpPr>
          <p:cNvPr id="9" name="Group 24"/>
          <p:cNvGrpSpPr>
            <a:grpSpLocks/>
          </p:cNvGrpSpPr>
          <p:nvPr/>
        </p:nvGrpSpPr>
        <p:grpSpPr bwMode="auto">
          <a:xfrm>
            <a:off x="2268538" y="1844675"/>
            <a:ext cx="6875462" cy="1141413"/>
            <a:chOff x="1429" y="1162"/>
            <a:chExt cx="4331" cy="719"/>
          </a:xfrm>
        </p:grpSpPr>
        <p:sp>
          <p:nvSpPr>
            <p:cNvPr id="36887" name="Oval 25"/>
            <p:cNvSpPr>
              <a:spLocks noChangeArrowheads="1"/>
            </p:cNvSpPr>
            <p:nvPr/>
          </p:nvSpPr>
          <p:spPr bwMode="auto">
            <a:xfrm>
              <a:off x="1429" y="1162"/>
              <a:ext cx="2903" cy="363"/>
            </a:xfrm>
            <a:prstGeom prst="ellipse">
              <a:avLst/>
            </a:prstGeom>
            <a:noFill/>
            <a:ln w="9525">
              <a:solidFill>
                <a:srgbClr val="3366FF"/>
              </a:solidFill>
              <a:round/>
              <a:headEnd/>
              <a:tailEnd/>
            </a:ln>
          </p:spPr>
          <p:txBody>
            <a:bodyPr wrap="none" anchor="ctr"/>
            <a:lstStyle/>
            <a:p>
              <a:endParaRPr lang="es-CL"/>
            </a:p>
          </p:txBody>
        </p:sp>
        <p:sp>
          <p:nvSpPr>
            <p:cNvPr id="36888" name="Line 26"/>
            <p:cNvSpPr>
              <a:spLocks noChangeShapeType="1"/>
            </p:cNvSpPr>
            <p:nvPr/>
          </p:nvSpPr>
          <p:spPr bwMode="auto">
            <a:xfrm flipV="1">
              <a:off x="4377" y="1344"/>
              <a:ext cx="363" cy="2"/>
            </a:xfrm>
            <a:prstGeom prst="line">
              <a:avLst/>
            </a:prstGeom>
            <a:noFill/>
            <a:ln w="9525">
              <a:solidFill>
                <a:schemeClr val="bg1"/>
              </a:solidFill>
              <a:round/>
              <a:headEnd type="triangle" w="med" len="med"/>
              <a:tailEnd/>
            </a:ln>
          </p:spPr>
          <p:txBody>
            <a:bodyPr/>
            <a:lstStyle/>
            <a:p>
              <a:endParaRPr lang="es-CL"/>
            </a:p>
          </p:txBody>
        </p:sp>
        <p:sp>
          <p:nvSpPr>
            <p:cNvPr id="36889" name="Text Box 27"/>
            <p:cNvSpPr txBox="1">
              <a:spLocks noChangeArrowheads="1"/>
            </p:cNvSpPr>
            <p:nvPr/>
          </p:nvSpPr>
          <p:spPr bwMode="auto">
            <a:xfrm>
              <a:off x="4740" y="1207"/>
              <a:ext cx="1020" cy="674"/>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Preámbulo y disposiciones reglamentarias vigentes.</a:t>
              </a:r>
            </a:p>
          </p:txBody>
        </p:sp>
      </p:grpSp>
      <p:grpSp>
        <p:nvGrpSpPr>
          <p:cNvPr id="10" name="Group 28"/>
          <p:cNvGrpSpPr>
            <a:grpSpLocks/>
          </p:cNvGrpSpPr>
          <p:nvPr/>
        </p:nvGrpSpPr>
        <p:grpSpPr bwMode="auto">
          <a:xfrm>
            <a:off x="0" y="2492375"/>
            <a:ext cx="6948488" cy="2592388"/>
            <a:chOff x="0" y="1570"/>
            <a:chExt cx="4377" cy="1633"/>
          </a:xfrm>
        </p:grpSpPr>
        <p:sp>
          <p:nvSpPr>
            <p:cNvPr id="36883" name="Line 29"/>
            <p:cNvSpPr>
              <a:spLocks noChangeShapeType="1"/>
            </p:cNvSpPr>
            <p:nvPr/>
          </p:nvSpPr>
          <p:spPr bwMode="auto">
            <a:xfrm flipV="1">
              <a:off x="930" y="2387"/>
              <a:ext cx="430" cy="2"/>
            </a:xfrm>
            <a:prstGeom prst="line">
              <a:avLst/>
            </a:prstGeom>
            <a:noFill/>
            <a:ln w="9525">
              <a:solidFill>
                <a:schemeClr val="bg1"/>
              </a:solidFill>
              <a:round/>
              <a:headEnd/>
              <a:tailEnd type="triangle" w="med" len="med"/>
            </a:ln>
          </p:spPr>
          <p:txBody>
            <a:bodyPr/>
            <a:lstStyle/>
            <a:p>
              <a:endParaRPr lang="es-CL"/>
            </a:p>
          </p:txBody>
        </p:sp>
        <p:grpSp>
          <p:nvGrpSpPr>
            <p:cNvPr id="36884" name="Group 30"/>
            <p:cNvGrpSpPr>
              <a:grpSpLocks/>
            </p:cNvGrpSpPr>
            <p:nvPr/>
          </p:nvGrpSpPr>
          <p:grpSpPr bwMode="auto">
            <a:xfrm>
              <a:off x="0" y="1570"/>
              <a:ext cx="4377" cy="1633"/>
              <a:chOff x="0" y="1570"/>
              <a:chExt cx="4377" cy="1633"/>
            </a:xfrm>
          </p:grpSpPr>
          <p:sp>
            <p:nvSpPr>
              <p:cNvPr id="36885" name="Oval 31"/>
              <p:cNvSpPr>
                <a:spLocks noChangeArrowheads="1"/>
              </p:cNvSpPr>
              <p:nvPr/>
            </p:nvSpPr>
            <p:spPr bwMode="auto">
              <a:xfrm>
                <a:off x="1429" y="1570"/>
                <a:ext cx="2948" cy="1633"/>
              </a:xfrm>
              <a:prstGeom prst="ellipse">
                <a:avLst/>
              </a:prstGeom>
              <a:noFill/>
              <a:ln w="9525">
                <a:solidFill>
                  <a:srgbClr val="3366FF"/>
                </a:solidFill>
                <a:round/>
                <a:headEnd/>
                <a:tailEnd/>
              </a:ln>
            </p:spPr>
            <p:txBody>
              <a:bodyPr wrap="none" anchor="ctr"/>
              <a:lstStyle/>
              <a:p>
                <a:endParaRPr lang="es-CL"/>
              </a:p>
            </p:txBody>
          </p:sp>
          <p:sp>
            <p:nvSpPr>
              <p:cNvPr id="36886" name="Text Box 32"/>
              <p:cNvSpPr txBox="1">
                <a:spLocks noChangeArrowheads="1"/>
              </p:cNvSpPr>
              <p:nvPr/>
            </p:nvSpPr>
            <p:spPr bwMode="auto">
              <a:xfrm>
                <a:off x="0" y="2251"/>
                <a:ext cx="1090" cy="212"/>
              </a:xfrm>
              <a:prstGeom prst="rect">
                <a:avLst/>
              </a:prstGeom>
              <a:noFill/>
              <a:ln w="9525">
                <a:noFill/>
                <a:miter lim="800000"/>
                <a:headEnd/>
                <a:tailEnd/>
              </a:ln>
            </p:spPr>
            <p:txBody>
              <a:bodyPr>
                <a:spAutoFit/>
              </a:bodyPr>
              <a:lstStyle/>
              <a:p>
                <a:pPr eaLnBrk="0" hangingPunct="0">
                  <a:spcBef>
                    <a:spcPct val="50000"/>
                  </a:spcBef>
                </a:pPr>
                <a:r>
                  <a:rPr lang="es-MX" sz="1600">
                    <a:solidFill>
                      <a:srgbClr val="FFFF99"/>
                    </a:solidFill>
                    <a:latin typeface="Arial" charset="0"/>
                  </a:rPr>
                  <a:t>Parte Resolutiva</a:t>
                </a:r>
              </a:p>
            </p:txBody>
          </p:sp>
        </p:grpSp>
      </p:grpSp>
      <p:grpSp>
        <p:nvGrpSpPr>
          <p:cNvPr id="12" name="Group 33"/>
          <p:cNvGrpSpPr>
            <a:grpSpLocks/>
          </p:cNvGrpSpPr>
          <p:nvPr/>
        </p:nvGrpSpPr>
        <p:grpSpPr bwMode="auto">
          <a:xfrm>
            <a:off x="4006850" y="5051425"/>
            <a:ext cx="5137150" cy="1079500"/>
            <a:chOff x="2524" y="3182"/>
            <a:chExt cx="3236" cy="680"/>
          </a:xfrm>
        </p:grpSpPr>
        <p:sp>
          <p:nvSpPr>
            <p:cNvPr id="36880" name="Text Box 34"/>
            <p:cNvSpPr txBox="1">
              <a:spLocks noChangeArrowheads="1"/>
            </p:cNvSpPr>
            <p:nvPr/>
          </p:nvSpPr>
          <p:spPr bwMode="auto">
            <a:xfrm>
              <a:off x="4580" y="3339"/>
              <a:ext cx="1180" cy="366"/>
            </a:xfrm>
            <a:prstGeom prst="rect">
              <a:avLst/>
            </a:prstGeom>
            <a:noFill/>
            <a:ln w="9525">
              <a:noFill/>
              <a:miter lim="800000"/>
              <a:headEnd/>
              <a:tailEnd/>
            </a:ln>
          </p:spPr>
          <p:txBody>
            <a:bodyPr>
              <a:spAutoFit/>
            </a:bodyPr>
            <a:lstStyle/>
            <a:p>
              <a:pPr algn="ctr" eaLnBrk="0" hangingPunct="0">
                <a:spcBef>
                  <a:spcPct val="50000"/>
                </a:spcBef>
              </a:pPr>
              <a:r>
                <a:rPr lang="es-MX" sz="1600">
                  <a:solidFill>
                    <a:srgbClr val="FFFF99"/>
                  </a:solidFill>
                  <a:latin typeface="Arial" charset="0"/>
                </a:rPr>
                <a:t>Nombre, Grado, Firma y Timbre</a:t>
              </a:r>
            </a:p>
          </p:txBody>
        </p:sp>
        <p:sp>
          <p:nvSpPr>
            <p:cNvPr id="36881" name="Oval 35"/>
            <p:cNvSpPr>
              <a:spLocks noChangeArrowheads="1"/>
            </p:cNvSpPr>
            <p:nvPr/>
          </p:nvSpPr>
          <p:spPr bwMode="auto">
            <a:xfrm>
              <a:off x="2524" y="3182"/>
              <a:ext cx="1808" cy="680"/>
            </a:xfrm>
            <a:prstGeom prst="ellipse">
              <a:avLst/>
            </a:prstGeom>
            <a:noFill/>
            <a:ln w="9525">
              <a:solidFill>
                <a:srgbClr val="3366FF"/>
              </a:solidFill>
              <a:round/>
              <a:headEnd/>
              <a:tailEnd/>
            </a:ln>
          </p:spPr>
          <p:txBody>
            <a:bodyPr wrap="none" anchor="ctr"/>
            <a:lstStyle/>
            <a:p>
              <a:endParaRPr lang="es-CL"/>
            </a:p>
          </p:txBody>
        </p:sp>
        <p:sp>
          <p:nvSpPr>
            <p:cNvPr id="36882" name="Line 36"/>
            <p:cNvSpPr>
              <a:spLocks noChangeShapeType="1"/>
            </p:cNvSpPr>
            <p:nvPr/>
          </p:nvSpPr>
          <p:spPr bwMode="auto">
            <a:xfrm>
              <a:off x="4377" y="3521"/>
              <a:ext cx="272" cy="0"/>
            </a:xfrm>
            <a:prstGeom prst="line">
              <a:avLst/>
            </a:prstGeom>
            <a:noFill/>
            <a:ln w="9525">
              <a:solidFill>
                <a:schemeClr val="bg1"/>
              </a:solidFill>
              <a:round/>
              <a:headEnd type="triangle" w="med" len="med"/>
              <a:tailEnd/>
            </a:ln>
          </p:spPr>
          <p:txBody>
            <a:bodyPr/>
            <a:lstStyle/>
            <a:p>
              <a:endParaRPr lang="es-CL"/>
            </a:p>
          </p:txBody>
        </p:sp>
      </p:grpSp>
      <p:grpSp>
        <p:nvGrpSpPr>
          <p:cNvPr id="13" name="Group 37"/>
          <p:cNvGrpSpPr>
            <a:grpSpLocks/>
          </p:cNvGrpSpPr>
          <p:nvPr/>
        </p:nvGrpSpPr>
        <p:grpSpPr bwMode="auto">
          <a:xfrm>
            <a:off x="0" y="5661025"/>
            <a:ext cx="4249738" cy="935038"/>
            <a:chOff x="158" y="3430"/>
            <a:chExt cx="2698" cy="589"/>
          </a:xfrm>
        </p:grpSpPr>
        <p:sp>
          <p:nvSpPr>
            <p:cNvPr id="36876" name="Text Box 38"/>
            <p:cNvSpPr txBox="1">
              <a:spLocks noChangeArrowheads="1"/>
            </p:cNvSpPr>
            <p:nvPr/>
          </p:nvSpPr>
          <p:spPr bwMode="auto">
            <a:xfrm>
              <a:off x="158" y="3612"/>
              <a:ext cx="971" cy="212"/>
            </a:xfrm>
            <a:prstGeom prst="rect">
              <a:avLst/>
            </a:prstGeom>
            <a:noFill/>
            <a:ln w="9525">
              <a:noFill/>
              <a:miter lim="800000"/>
              <a:headEnd/>
              <a:tailEnd/>
            </a:ln>
          </p:spPr>
          <p:txBody>
            <a:bodyPr>
              <a:spAutoFit/>
            </a:bodyPr>
            <a:lstStyle/>
            <a:p>
              <a:pPr algn="ctr" eaLnBrk="0" hangingPunct="0">
                <a:spcBef>
                  <a:spcPct val="50000"/>
                </a:spcBef>
              </a:pPr>
              <a:r>
                <a:rPr lang="es-MX" sz="1600">
                  <a:solidFill>
                    <a:srgbClr val="FFFF99"/>
                  </a:solidFill>
                  <a:latin typeface="Arial" charset="0"/>
                </a:rPr>
                <a:t>Distribución</a:t>
              </a:r>
            </a:p>
          </p:txBody>
        </p:sp>
        <p:grpSp>
          <p:nvGrpSpPr>
            <p:cNvPr id="36877" name="Group 39"/>
            <p:cNvGrpSpPr>
              <a:grpSpLocks/>
            </p:cNvGrpSpPr>
            <p:nvPr/>
          </p:nvGrpSpPr>
          <p:grpSpPr bwMode="auto">
            <a:xfrm>
              <a:off x="1066" y="3430"/>
              <a:ext cx="1790" cy="589"/>
              <a:chOff x="1066" y="3430"/>
              <a:chExt cx="1790" cy="589"/>
            </a:xfrm>
          </p:grpSpPr>
          <p:sp>
            <p:nvSpPr>
              <p:cNvPr id="36878" name="Oval 40"/>
              <p:cNvSpPr>
                <a:spLocks noChangeArrowheads="1"/>
              </p:cNvSpPr>
              <p:nvPr/>
            </p:nvSpPr>
            <p:spPr bwMode="auto">
              <a:xfrm>
                <a:off x="1701" y="3430"/>
                <a:ext cx="1155" cy="589"/>
              </a:xfrm>
              <a:prstGeom prst="ellipse">
                <a:avLst/>
              </a:prstGeom>
              <a:noFill/>
              <a:ln w="9525">
                <a:solidFill>
                  <a:srgbClr val="3366FF"/>
                </a:solidFill>
                <a:round/>
                <a:headEnd/>
                <a:tailEnd/>
              </a:ln>
            </p:spPr>
            <p:txBody>
              <a:bodyPr wrap="none" anchor="ctr"/>
              <a:lstStyle/>
              <a:p>
                <a:endParaRPr lang="es-CL"/>
              </a:p>
            </p:txBody>
          </p:sp>
          <p:sp>
            <p:nvSpPr>
              <p:cNvPr id="36879" name="Line 41"/>
              <p:cNvSpPr>
                <a:spLocks noChangeShapeType="1"/>
              </p:cNvSpPr>
              <p:nvPr/>
            </p:nvSpPr>
            <p:spPr bwMode="auto">
              <a:xfrm flipV="1">
                <a:off x="1066" y="3712"/>
                <a:ext cx="556" cy="2"/>
              </a:xfrm>
              <a:prstGeom prst="line">
                <a:avLst/>
              </a:prstGeom>
              <a:noFill/>
              <a:ln w="9525">
                <a:solidFill>
                  <a:schemeClr val="bg1"/>
                </a:solidFill>
                <a:round/>
                <a:headEnd/>
                <a:tailEnd type="triangle" w="med" len="med"/>
              </a:ln>
            </p:spPr>
            <p:txBody>
              <a:bodyPr/>
              <a:lstStyle/>
              <a:p>
                <a:endParaRPr lang="es-CL"/>
              </a:p>
            </p:txBody>
          </p:sp>
        </p:grpSp>
      </p:grpSp>
      <p:sp>
        <p:nvSpPr>
          <p:cNvPr id="43" name="42 Marcador de número de diapositiva"/>
          <p:cNvSpPr>
            <a:spLocks noGrp="1"/>
          </p:cNvSpPr>
          <p:nvPr>
            <p:ph type="sldNum" sz="quarter" idx="12"/>
          </p:nvPr>
        </p:nvSpPr>
        <p:spPr/>
        <p:txBody>
          <a:bodyPr/>
          <a:lstStyle/>
          <a:p>
            <a:pPr>
              <a:defRPr/>
            </a:pPr>
            <a:fld id="{53296F62-E3E1-49FF-AF47-E61651503C40}" type="slidenum">
              <a:rPr lang="es-ES"/>
              <a:pPr>
                <a:defRPr/>
              </a:pPr>
              <a:t>24</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92" decel="100000"/>
                                        <p:tgtEl>
                                          <p:spTgt spid="4"/>
                                        </p:tgtEl>
                                      </p:cBhvr>
                                    </p:animEffect>
                                    <p:animScale>
                                      <p:cBhvr>
                                        <p:cTn id="8" dur="192" decel="100000"/>
                                        <p:tgtEl>
                                          <p:spTgt spid="4"/>
                                        </p:tgtEl>
                                      </p:cBhvr>
                                      <p:from x="10000" y="10000"/>
                                      <p:to x="200000" y="450000"/>
                                    </p:animScale>
                                    <p:animScale>
                                      <p:cBhvr>
                                        <p:cTn id="9" dur="308" accel="100000" fill="hold">
                                          <p:stCondLst>
                                            <p:cond delay="192"/>
                                          </p:stCondLst>
                                        </p:cTn>
                                        <p:tgtEl>
                                          <p:spTgt spid="4"/>
                                        </p:tgtEl>
                                      </p:cBhvr>
                                      <p:from x="200000" y="450000"/>
                                      <p:to x="100000" y="100000"/>
                                    </p:animScale>
                                    <p:set>
                                      <p:cBhvr>
                                        <p:cTn id="10" dur="192" fill="hold"/>
                                        <p:tgtEl>
                                          <p:spTgt spid="4"/>
                                        </p:tgtEl>
                                        <p:attrNameLst>
                                          <p:attrName>ppt_x</p:attrName>
                                        </p:attrNameLst>
                                      </p:cBhvr>
                                      <p:to>
                                        <p:strVal val="(0.5)"/>
                                      </p:to>
                                    </p:set>
                                    <p:anim from="(0.5)" to="(#ppt_x)" calcmode="lin" valueType="num">
                                      <p:cBhvr>
                                        <p:cTn id="11" dur="308" accel="100000" fill="hold">
                                          <p:stCondLst>
                                            <p:cond delay="192"/>
                                          </p:stCondLst>
                                        </p:cTn>
                                        <p:tgtEl>
                                          <p:spTgt spid="4"/>
                                        </p:tgtEl>
                                        <p:attrNameLst>
                                          <p:attrName>ppt_x</p:attrName>
                                        </p:attrNameLst>
                                      </p:cBhvr>
                                    </p:anim>
                                    <p:set>
                                      <p:cBhvr>
                                        <p:cTn id="12" dur="192" fill="hold"/>
                                        <p:tgtEl>
                                          <p:spTgt spid="4"/>
                                        </p:tgtEl>
                                        <p:attrNameLst>
                                          <p:attrName>ppt_y</p:attrName>
                                        </p:attrNameLst>
                                      </p:cBhvr>
                                      <p:to>
                                        <p:strVal val="(#ppt_y+0.4)"/>
                                      </p:to>
                                    </p:set>
                                    <p:anim from="(#ppt_y+0.4)" to="(#ppt_y)" calcmode="lin" valueType="num">
                                      <p:cBhvr>
                                        <p:cTn id="13" dur="308" accel="100000" fill="hold">
                                          <p:stCondLst>
                                            <p:cond delay="192"/>
                                          </p:stCondLst>
                                        </p:cTn>
                                        <p:tgtEl>
                                          <p:spTgt spid="4"/>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92" decel="100000"/>
                                        <p:tgtEl>
                                          <p:spTgt spid="2"/>
                                        </p:tgtEl>
                                      </p:cBhvr>
                                    </p:animEffect>
                                    <p:animScale>
                                      <p:cBhvr>
                                        <p:cTn id="19" dur="192" decel="100000"/>
                                        <p:tgtEl>
                                          <p:spTgt spid="2"/>
                                        </p:tgtEl>
                                      </p:cBhvr>
                                      <p:from x="10000" y="10000"/>
                                      <p:to x="200000" y="450000"/>
                                    </p:animScale>
                                    <p:animScale>
                                      <p:cBhvr>
                                        <p:cTn id="20" dur="308" accel="100000" fill="hold">
                                          <p:stCondLst>
                                            <p:cond delay="192"/>
                                          </p:stCondLst>
                                        </p:cTn>
                                        <p:tgtEl>
                                          <p:spTgt spid="2"/>
                                        </p:tgtEl>
                                      </p:cBhvr>
                                      <p:from x="200000" y="450000"/>
                                      <p:to x="100000" y="100000"/>
                                    </p:animScale>
                                    <p:set>
                                      <p:cBhvr>
                                        <p:cTn id="21" dur="192" fill="hold"/>
                                        <p:tgtEl>
                                          <p:spTgt spid="2"/>
                                        </p:tgtEl>
                                        <p:attrNameLst>
                                          <p:attrName>ppt_x</p:attrName>
                                        </p:attrNameLst>
                                      </p:cBhvr>
                                      <p:to>
                                        <p:strVal val="(0.5)"/>
                                      </p:to>
                                    </p:set>
                                    <p:anim from="(0.5)" to="(#ppt_x)" calcmode="lin" valueType="num">
                                      <p:cBhvr>
                                        <p:cTn id="22" dur="308" accel="100000" fill="hold">
                                          <p:stCondLst>
                                            <p:cond delay="192"/>
                                          </p:stCondLst>
                                        </p:cTn>
                                        <p:tgtEl>
                                          <p:spTgt spid="2"/>
                                        </p:tgtEl>
                                        <p:attrNameLst>
                                          <p:attrName>ppt_x</p:attrName>
                                        </p:attrNameLst>
                                      </p:cBhvr>
                                    </p:anim>
                                    <p:set>
                                      <p:cBhvr>
                                        <p:cTn id="23" dur="192" fill="hold"/>
                                        <p:tgtEl>
                                          <p:spTgt spid="2"/>
                                        </p:tgtEl>
                                        <p:attrNameLst>
                                          <p:attrName>ppt_y</p:attrName>
                                        </p:attrNameLst>
                                      </p:cBhvr>
                                      <p:to>
                                        <p:strVal val="(#ppt_y+0.4)"/>
                                      </p:to>
                                    </p:set>
                                    <p:anim from="(#ppt_y+0.4)" to="(#ppt_y)" calcmode="lin" valueType="num">
                                      <p:cBhvr>
                                        <p:cTn id="24" dur="308" accel="100000" fill="hold">
                                          <p:stCondLst>
                                            <p:cond delay="192"/>
                                          </p:stCondLst>
                                        </p:cTn>
                                        <p:tgtEl>
                                          <p:spTgt spid="2"/>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51"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92" decel="100000"/>
                                        <p:tgtEl>
                                          <p:spTgt spid="6"/>
                                        </p:tgtEl>
                                      </p:cBhvr>
                                    </p:animEffect>
                                    <p:animScale>
                                      <p:cBhvr>
                                        <p:cTn id="30" dur="192" decel="100000"/>
                                        <p:tgtEl>
                                          <p:spTgt spid="6"/>
                                        </p:tgtEl>
                                      </p:cBhvr>
                                      <p:from x="10000" y="10000"/>
                                      <p:to x="200000" y="450000"/>
                                    </p:animScale>
                                    <p:animScale>
                                      <p:cBhvr>
                                        <p:cTn id="31" dur="308" accel="100000" fill="hold">
                                          <p:stCondLst>
                                            <p:cond delay="192"/>
                                          </p:stCondLst>
                                        </p:cTn>
                                        <p:tgtEl>
                                          <p:spTgt spid="6"/>
                                        </p:tgtEl>
                                      </p:cBhvr>
                                      <p:from x="200000" y="450000"/>
                                      <p:to x="100000" y="100000"/>
                                    </p:animScale>
                                    <p:set>
                                      <p:cBhvr>
                                        <p:cTn id="32" dur="192" fill="hold"/>
                                        <p:tgtEl>
                                          <p:spTgt spid="6"/>
                                        </p:tgtEl>
                                        <p:attrNameLst>
                                          <p:attrName>ppt_x</p:attrName>
                                        </p:attrNameLst>
                                      </p:cBhvr>
                                      <p:to>
                                        <p:strVal val="(0.5)"/>
                                      </p:to>
                                    </p:set>
                                    <p:anim from="(0.5)" to="(#ppt_x)" calcmode="lin" valueType="num">
                                      <p:cBhvr>
                                        <p:cTn id="33" dur="308" accel="100000" fill="hold">
                                          <p:stCondLst>
                                            <p:cond delay="192"/>
                                          </p:stCondLst>
                                        </p:cTn>
                                        <p:tgtEl>
                                          <p:spTgt spid="6"/>
                                        </p:tgtEl>
                                        <p:attrNameLst>
                                          <p:attrName>ppt_x</p:attrName>
                                        </p:attrNameLst>
                                      </p:cBhvr>
                                    </p:anim>
                                    <p:set>
                                      <p:cBhvr>
                                        <p:cTn id="34" dur="192" fill="hold"/>
                                        <p:tgtEl>
                                          <p:spTgt spid="6"/>
                                        </p:tgtEl>
                                        <p:attrNameLst>
                                          <p:attrName>ppt_y</p:attrName>
                                        </p:attrNameLst>
                                      </p:cBhvr>
                                      <p:to>
                                        <p:strVal val="(#ppt_y+0.4)"/>
                                      </p:to>
                                    </p:set>
                                    <p:anim from="(#ppt_y+0.4)" to="(#ppt_y)" calcmode="lin" valueType="num">
                                      <p:cBhvr>
                                        <p:cTn id="35" dur="308" accel="100000" fill="hold">
                                          <p:stCondLst>
                                            <p:cond delay="192"/>
                                          </p:stCondLst>
                                        </p:cTn>
                                        <p:tgtEl>
                                          <p:spTgt spid="6"/>
                                        </p:tgtEl>
                                        <p:attrNameLst>
                                          <p:attrName>ppt_y</p:attrName>
                                        </p:attrNameLst>
                                      </p:cBhvr>
                                    </p:anim>
                                  </p:childTnLst>
                                </p:cTn>
                              </p:par>
                            </p:childTnLst>
                          </p:cTn>
                        </p:par>
                      </p:childTnLst>
                    </p:cTn>
                  </p:par>
                  <p:par>
                    <p:cTn id="36" fill="hold">
                      <p:stCondLst>
                        <p:cond delay="indefinite"/>
                      </p:stCondLst>
                      <p:childTnLst>
                        <p:par>
                          <p:cTn id="37" fill="hold">
                            <p:stCondLst>
                              <p:cond delay="0"/>
                            </p:stCondLst>
                            <p:childTnLst>
                              <p:par>
                                <p:cTn id="38" presetID="51" presetClass="entr" presetSubtype="0"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192" decel="100000"/>
                                        <p:tgtEl>
                                          <p:spTgt spid="8"/>
                                        </p:tgtEl>
                                      </p:cBhvr>
                                    </p:animEffect>
                                    <p:animScale>
                                      <p:cBhvr>
                                        <p:cTn id="41" dur="192" decel="100000"/>
                                        <p:tgtEl>
                                          <p:spTgt spid="8"/>
                                        </p:tgtEl>
                                      </p:cBhvr>
                                      <p:from x="10000" y="10000"/>
                                      <p:to x="200000" y="450000"/>
                                    </p:animScale>
                                    <p:animScale>
                                      <p:cBhvr>
                                        <p:cTn id="42" dur="308" accel="100000" fill="hold">
                                          <p:stCondLst>
                                            <p:cond delay="192"/>
                                          </p:stCondLst>
                                        </p:cTn>
                                        <p:tgtEl>
                                          <p:spTgt spid="8"/>
                                        </p:tgtEl>
                                      </p:cBhvr>
                                      <p:from x="200000" y="450000"/>
                                      <p:to x="100000" y="100000"/>
                                    </p:animScale>
                                    <p:set>
                                      <p:cBhvr>
                                        <p:cTn id="43" dur="192" fill="hold"/>
                                        <p:tgtEl>
                                          <p:spTgt spid="8"/>
                                        </p:tgtEl>
                                        <p:attrNameLst>
                                          <p:attrName>ppt_x</p:attrName>
                                        </p:attrNameLst>
                                      </p:cBhvr>
                                      <p:to>
                                        <p:strVal val="(0.5)"/>
                                      </p:to>
                                    </p:set>
                                    <p:anim from="(0.5)" to="(#ppt_x)" calcmode="lin" valueType="num">
                                      <p:cBhvr>
                                        <p:cTn id="44" dur="308" accel="100000" fill="hold">
                                          <p:stCondLst>
                                            <p:cond delay="192"/>
                                          </p:stCondLst>
                                        </p:cTn>
                                        <p:tgtEl>
                                          <p:spTgt spid="8"/>
                                        </p:tgtEl>
                                        <p:attrNameLst>
                                          <p:attrName>ppt_x</p:attrName>
                                        </p:attrNameLst>
                                      </p:cBhvr>
                                    </p:anim>
                                    <p:set>
                                      <p:cBhvr>
                                        <p:cTn id="45" dur="192" fill="hold"/>
                                        <p:tgtEl>
                                          <p:spTgt spid="8"/>
                                        </p:tgtEl>
                                        <p:attrNameLst>
                                          <p:attrName>ppt_y</p:attrName>
                                        </p:attrNameLst>
                                      </p:cBhvr>
                                      <p:to>
                                        <p:strVal val="(#ppt_y+0.4)"/>
                                      </p:to>
                                    </p:set>
                                    <p:anim from="(#ppt_y+0.4)" to="(#ppt_y)" calcmode="lin" valueType="num">
                                      <p:cBhvr>
                                        <p:cTn id="46" dur="308" accel="100000" fill="hold">
                                          <p:stCondLst>
                                            <p:cond delay="192"/>
                                          </p:stCondLst>
                                        </p:cTn>
                                        <p:tgtEl>
                                          <p:spTgt spid="8"/>
                                        </p:tgtEl>
                                        <p:attrNameLst>
                                          <p:attrName>ppt_y</p:attrName>
                                        </p:attrNameLst>
                                      </p:cBhvr>
                                    </p:anim>
                                  </p:childTnLst>
                                </p:cTn>
                              </p:par>
                            </p:childTnLst>
                          </p:cTn>
                        </p:par>
                      </p:childTnLst>
                    </p:cTn>
                  </p:par>
                  <p:par>
                    <p:cTn id="47" fill="hold">
                      <p:stCondLst>
                        <p:cond delay="indefinite"/>
                      </p:stCondLst>
                      <p:childTnLst>
                        <p:par>
                          <p:cTn id="48" fill="hold">
                            <p:stCondLst>
                              <p:cond delay="0"/>
                            </p:stCondLst>
                            <p:childTnLst>
                              <p:par>
                                <p:cTn id="49" presetID="51" presetClass="entr" presetSubtype="0"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192" decel="100000"/>
                                        <p:tgtEl>
                                          <p:spTgt spid="9"/>
                                        </p:tgtEl>
                                      </p:cBhvr>
                                    </p:animEffect>
                                    <p:animScale>
                                      <p:cBhvr>
                                        <p:cTn id="52" dur="192" decel="100000"/>
                                        <p:tgtEl>
                                          <p:spTgt spid="9"/>
                                        </p:tgtEl>
                                      </p:cBhvr>
                                      <p:from x="10000" y="10000"/>
                                      <p:to x="200000" y="450000"/>
                                    </p:animScale>
                                    <p:animScale>
                                      <p:cBhvr>
                                        <p:cTn id="53" dur="308" accel="100000" fill="hold">
                                          <p:stCondLst>
                                            <p:cond delay="192"/>
                                          </p:stCondLst>
                                        </p:cTn>
                                        <p:tgtEl>
                                          <p:spTgt spid="9"/>
                                        </p:tgtEl>
                                      </p:cBhvr>
                                      <p:from x="200000" y="450000"/>
                                      <p:to x="100000" y="100000"/>
                                    </p:animScale>
                                    <p:set>
                                      <p:cBhvr>
                                        <p:cTn id="54" dur="192" fill="hold"/>
                                        <p:tgtEl>
                                          <p:spTgt spid="9"/>
                                        </p:tgtEl>
                                        <p:attrNameLst>
                                          <p:attrName>ppt_x</p:attrName>
                                        </p:attrNameLst>
                                      </p:cBhvr>
                                      <p:to>
                                        <p:strVal val="(0.5)"/>
                                      </p:to>
                                    </p:set>
                                    <p:anim from="(0.5)" to="(#ppt_x)" calcmode="lin" valueType="num">
                                      <p:cBhvr>
                                        <p:cTn id="55" dur="308" accel="100000" fill="hold">
                                          <p:stCondLst>
                                            <p:cond delay="192"/>
                                          </p:stCondLst>
                                        </p:cTn>
                                        <p:tgtEl>
                                          <p:spTgt spid="9"/>
                                        </p:tgtEl>
                                        <p:attrNameLst>
                                          <p:attrName>ppt_x</p:attrName>
                                        </p:attrNameLst>
                                      </p:cBhvr>
                                    </p:anim>
                                    <p:set>
                                      <p:cBhvr>
                                        <p:cTn id="56" dur="192" fill="hold"/>
                                        <p:tgtEl>
                                          <p:spTgt spid="9"/>
                                        </p:tgtEl>
                                        <p:attrNameLst>
                                          <p:attrName>ppt_y</p:attrName>
                                        </p:attrNameLst>
                                      </p:cBhvr>
                                      <p:to>
                                        <p:strVal val="(#ppt_y+0.4)"/>
                                      </p:to>
                                    </p:set>
                                    <p:anim from="(#ppt_y+0.4)" to="(#ppt_y)" calcmode="lin" valueType="num">
                                      <p:cBhvr>
                                        <p:cTn id="57" dur="308" accel="100000" fill="hold">
                                          <p:stCondLst>
                                            <p:cond delay="192"/>
                                          </p:stCondLst>
                                        </p:cTn>
                                        <p:tgtEl>
                                          <p:spTgt spid="9"/>
                                        </p:tgtEl>
                                        <p:attrNameLst>
                                          <p:attrName>ppt_y</p:attrName>
                                        </p:attrNameLst>
                                      </p:cBhvr>
                                    </p:anim>
                                  </p:childTnLst>
                                </p:cTn>
                              </p:par>
                            </p:childTnLst>
                          </p:cTn>
                        </p:par>
                      </p:childTnLst>
                    </p:cTn>
                  </p:par>
                  <p:par>
                    <p:cTn id="58" fill="hold">
                      <p:stCondLst>
                        <p:cond delay="indefinite"/>
                      </p:stCondLst>
                      <p:childTnLst>
                        <p:par>
                          <p:cTn id="59" fill="hold">
                            <p:stCondLst>
                              <p:cond delay="0"/>
                            </p:stCondLst>
                            <p:childTnLst>
                              <p:par>
                                <p:cTn id="60" presetID="51" presetClass="entr" presetSubtype="0" fill="hold" nodeType="click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192" decel="100000"/>
                                        <p:tgtEl>
                                          <p:spTgt spid="10"/>
                                        </p:tgtEl>
                                      </p:cBhvr>
                                    </p:animEffect>
                                    <p:animScale>
                                      <p:cBhvr>
                                        <p:cTn id="63" dur="192" decel="100000"/>
                                        <p:tgtEl>
                                          <p:spTgt spid="10"/>
                                        </p:tgtEl>
                                      </p:cBhvr>
                                      <p:from x="10000" y="10000"/>
                                      <p:to x="200000" y="450000"/>
                                    </p:animScale>
                                    <p:animScale>
                                      <p:cBhvr>
                                        <p:cTn id="64" dur="308" accel="100000" fill="hold">
                                          <p:stCondLst>
                                            <p:cond delay="192"/>
                                          </p:stCondLst>
                                        </p:cTn>
                                        <p:tgtEl>
                                          <p:spTgt spid="10"/>
                                        </p:tgtEl>
                                      </p:cBhvr>
                                      <p:from x="200000" y="450000"/>
                                      <p:to x="100000" y="100000"/>
                                    </p:animScale>
                                    <p:set>
                                      <p:cBhvr>
                                        <p:cTn id="65" dur="192" fill="hold"/>
                                        <p:tgtEl>
                                          <p:spTgt spid="10"/>
                                        </p:tgtEl>
                                        <p:attrNameLst>
                                          <p:attrName>ppt_x</p:attrName>
                                        </p:attrNameLst>
                                      </p:cBhvr>
                                      <p:to>
                                        <p:strVal val="(0.5)"/>
                                      </p:to>
                                    </p:set>
                                    <p:anim from="(0.5)" to="(#ppt_x)" calcmode="lin" valueType="num">
                                      <p:cBhvr>
                                        <p:cTn id="66" dur="308" accel="100000" fill="hold">
                                          <p:stCondLst>
                                            <p:cond delay="192"/>
                                          </p:stCondLst>
                                        </p:cTn>
                                        <p:tgtEl>
                                          <p:spTgt spid="10"/>
                                        </p:tgtEl>
                                        <p:attrNameLst>
                                          <p:attrName>ppt_x</p:attrName>
                                        </p:attrNameLst>
                                      </p:cBhvr>
                                    </p:anim>
                                    <p:set>
                                      <p:cBhvr>
                                        <p:cTn id="67" dur="192" fill="hold"/>
                                        <p:tgtEl>
                                          <p:spTgt spid="10"/>
                                        </p:tgtEl>
                                        <p:attrNameLst>
                                          <p:attrName>ppt_y</p:attrName>
                                        </p:attrNameLst>
                                      </p:cBhvr>
                                      <p:to>
                                        <p:strVal val="(#ppt_y+0.4)"/>
                                      </p:to>
                                    </p:set>
                                    <p:anim from="(#ppt_y+0.4)" to="(#ppt_y)" calcmode="lin" valueType="num">
                                      <p:cBhvr>
                                        <p:cTn id="68" dur="308" accel="100000" fill="hold">
                                          <p:stCondLst>
                                            <p:cond delay="192"/>
                                          </p:stCondLst>
                                        </p:cTn>
                                        <p:tgtEl>
                                          <p:spTgt spid="10"/>
                                        </p:tgtEl>
                                        <p:attrNameLst>
                                          <p:attrName>ppt_y</p:attrName>
                                        </p:attrNameLst>
                                      </p:cBhvr>
                                    </p:anim>
                                  </p:childTnLst>
                                </p:cTn>
                              </p:par>
                            </p:childTnLst>
                          </p:cTn>
                        </p:par>
                      </p:childTnLst>
                    </p:cTn>
                  </p:par>
                  <p:par>
                    <p:cTn id="69" fill="hold">
                      <p:stCondLst>
                        <p:cond delay="indefinite"/>
                      </p:stCondLst>
                      <p:childTnLst>
                        <p:par>
                          <p:cTn id="70" fill="hold">
                            <p:stCondLst>
                              <p:cond delay="0"/>
                            </p:stCondLst>
                            <p:childTnLst>
                              <p:par>
                                <p:cTn id="71" presetID="51" presetClass="entr" presetSubtype="0" fill="hold" nodeType="click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fade">
                                      <p:cBhvr>
                                        <p:cTn id="73" dur="192" decel="100000"/>
                                        <p:tgtEl>
                                          <p:spTgt spid="12"/>
                                        </p:tgtEl>
                                      </p:cBhvr>
                                    </p:animEffect>
                                    <p:animScale>
                                      <p:cBhvr>
                                        <p:cTn id="74" dur="192" decel="100000"/>
                                        <p:tgtEl>
                                          <p:spTgt spid="12"/>
                                        </p:tgtEl>
                                      </p:cBhvr>
                                      <p:from x="10000" y="10000"/>
                                      <p:to x="200000" y="450000"/>
                                    </p:animScale>
                                    <p:animScale>
                                      <p:cBhvr>
                                        <p:cTn id="75" dur="308" accel="100000" fill="hold">
                                          <p:stCondLst>
                                            <p:cond delay="192"/>
                                          </p:stCondLst>
                                        </p:cTn>
                                        <p:tgtEl>
                                          <p:spTgt spid="12"/>
                                        </p:tgtEl>
                                      </p:cBhvr>
                                      <p:from x="200000" y="450000"/>
                                      <p:to x="100000" y="100000"/>
                                    </p:animScale>
                                    <p:set>
                                      <p:cBhvr>
                                        <p:cTn id="76" dur="192" fill="hold"/>
                                        <p:tgtEl>
                                          <p:spTgt spid="12"/>
                                        </p:tgtEl>
                                        <p:attrNameLst>
                                          <p:attrName>ppt_x</p:attrName>
                                        </p:attrNameLst>
                                      </p:cBhvr>
                                      <p:to>
                                        <p:strVal val="(0.5)"/>
                                      </p:to>
                                    </p:set>
                                    <p:anim from="(0.5)" to="(#ppt_x)" calcmode="lin" valueType="num">
                                      <p:cBhvr>
                                        <p:cTn id="77" dur="308" accel="100000" fill="hold">
                                          <p:stCondLst>
                                            <p:cond delay="192"/>
                                          </p:stCondLst>
                                        </p:cTn>
                                        <p:tgtEl>
                                          <p:spTgt spid="12"/>
                                        </p:tgtEl>
                                        <p:attrNameLst>
                                          <p:attrName>ppt_x</p:attrName>
                                        </p:attrNameLst>
                                      </p:cBhvr>
                                    </p:anim>
                                    <p:set>
                                      <p:cBhvr>
                                        <p:cTn id="78" dur="192" fill="hold"/>
                                        <p:tgtEl>
                                          <p:spTgt spid="12"/>
                                        </p:tgtEl>
                                        <p:attrNameLst>
                                          <p:attrName>ppt_y</p:attrName>
                                        </p:attrNameLst>
                                      </p:cBhvr>
                                      <p:to>
                                        <p:strVal val="(#ppt_y+0.4)"/>
                                      </p:to>
                                    </p:set>
                                    <p:anim from="(#ppt_y+0.4)" to="(#ppt_y)" calcmode="lin" valueType="num">
                                      <p:cBhvr>
                                        <p:cTn id="79" dur="308" accel="100000" fill="hold">
                                          <p:stCondLst>
                                            <p:cond delay="192"/>
                                          </p:stCondLst>
                                        </p:cTn>
                                        <p:tgtEl>
                                          <p:spTgt spid="12"/>
                                        </p:tgtEl>
                                        <p:attrNameLst>
                                          <p:attrName>ppt_y</p:attrName>
                                        </p:attrNameLst>
                                      </p:cBhvr>
                                    </p:anim>
                                  </p:childTnLst>
                                </p:cTn>
                              </p:par>
                            </p:childTnLst>
                          </p:cTn>
                        </p:par>
                      </p:childTnLst>
                    </p:cTn>
                  </p:par>
                  <p:par>
                    <p:cTn id="80" fill="hold">
                      <p:stCondLst>
                        <p:cond delay="indefinite"/>
                      </p:stCondLst>
                      <p:childTnLst>
                        <p:par>
                          <p:cTn id="81" fill="hold">
                            <p:stCondLst>
                              <p:cond delay="0"/>
                            </p:stCondLst>
                            <p:childTnLst>
                              <p:par>
                                <p:cTn id="82" presetID="51" presetClass="entr" presetSubtype="0" fill="hold" nodeType="click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fade">
                                      <p:cBhvr>
                                        <p:cTn id="84" dur="192" decel="100000"/>
                                        <p:tgtEl>
                                          <p:spTgt spid="13"/>
                                        </p:tgtEl>
                                      </p:cBhvr>
                                    </p:animEffect>
                                    <p:animScale>
                                      <p:cBhvr>
                                        <p:cTn id="85" dur="192" decel="100000"/>
                                        <p:tgtEl>
                                          <p:spTgt spid="13"/>
                                        </p:tgtEl>
                                      </p:cBhvr>
                                      <p:from x="10000" y="10000"/>
                                      <p:to x="200000" y="450000"/>
                                    </p:animScale>
                                    <p:animScale>
                                      <p:cBhvr>
                                        <p:cTn id="86" dur="308" accel="100000" fill="hold">
                                          <p:stCondLst>
                                            <p:cond delay="192"/>
                                          </p:stCondLst>
                                        </p:cTn>
                                        <p:tgtEl>
                                          <p:spTgt spid="13"/>
                                        </p:tgtEl>
                                      </p:cBhvr>
                                      <p:from x="200000" y="450000"/>
                                      <p:to x="100000" y="100000"/>
                                    </p:animScale>
                                    <p:set>
                                      <p:cBhvr>
                                        <p:cTn id="87" dur="192" fill="hold"/>
                                        <p:tgtEl>
                                          <p:spTgt spid="13"/>
                                        </p:tgtEl>
                                        <p:attrNameLst>
                                          <p:attrName>ppt_x</p:attrName>
                                        </p:attrNameLst>
                                      </p:cBhvr>
                                      <p:to>
                                        <p:strVal val="(0.5)"/>
                                      </p:to>
                                    </p:set>
                                    <p:anim from="(0.5)" to="(#ppt_x)" calcmode="lin" valueType="num">
                                      <p:cBhvr>
                                        <p:cTn id="88" dur="308" accel="100000" fill="hold">
                                          <p:stCondLst>
                                            <p:cond delay="192"/>
                                          </p:stCondLst>
                                        </p:cTn>
                                        <p:tgtEl>
                                          <p:spTgt spid="13"/>
                                        </p:tgtEl>
                                        <p:attrNameLst>
                                          <p:attrName>ppt_x</p:attrName>
                                        </p:attrNameLst>
                                      </p:cBhvr>
                                    </p:anim>
                                    <p:set>
                                      <p:cBhvr>
                                        <p:cTn id="89" dur="192" fill="hold"/>
                                        <p:tgtEl>
                                          <p:spTgt spid="13"/>
                                        </p:tgtEl>
                                        <p:attrNameLst>
                                          <p:attrName>ppt_y</p:attrName>
                                        </p:attrNameLst>
                                      </p:cBhvr>
                                      <p:to>
                                        <p:strVal val="(#ppt_y+0.4)"/>
                                      </p:to>
                                    </p:set>
                                    <p:anim from="(#ppt_y+0.4)" to="(#ppt_y)" calcmode="lin" valueType="num">
                                      <p:cBhvr>
                                        <p:cTn id="90" dur="308" accel="100000" fill="hold">
                                          <p:stCondLst>
                                            <p:cond delay="192"/>
                                          </p:stCondLst>
                                        </p:cTn>
                                        <p:tgtEl>
                                          <p:spTgt spid="13"/>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6" name="Rectangle 4"/>
          <p:cNvSpPr>
            <a:spLocks noChangeArrowheads="1"/>
          </p:cNvSpPr>
          <p:nvPr/>
        </p:nvSpPr>
        <p:spPr bwMode="auto">
          <a:xfrm>
            <a:off x="755650" y="549275"/>
            <a:ext cx="7416800" cy="4249738"/>
          </a:xfrm>
          <a:prstGeom prst="rect">
            <a:avLst/>
          </a:prstGeom>
          <a:noFill/>
          <a:ln w="9525" algn="ctr">
            <a:noFill/>
            <a:miter lim="800000"/>
            <a:headEnd/>
            <a:tailEnd/>
          </a:ln>
          <a:effectLst/>
        </p:spPr>
        <p:txBody>
          <a:bodyPr/>
          <a:lstStyle/>
          <a:p>
            <a:pPr marL="342900" indent="-342900" algn="ctr">
              <a:lnSpc>
                <a:spcPct val="90000"/>
              </a:lnSpc>
              <a:spcBef>
                <a:spcPct val="20000"/>
              </a:spcBef>
              <a:buClr>
                <a:schemeClr val="hlink"/>
              </a:buClr>
              <a:buSzPct val="70000"/>
              <a:buFont typeface="Wingdings" pitchFamily="2" charset="2"/>
              <a:buNone/>
              <a:defRPr/>
            </a:pPr>
            <a:r>
              <a:rPr lang="es-CL" sz="3200" b="1">
                <a:solidFill>
                  <a:srgbClr val="FFFF99"/>
                </a:solidFill>
                <a:effectLst>
                  <a:outerShdw blurRad="38100" dist="38100" dir="2700000" algn="tl">
                    <a:srgbClr val="000000"/>
                  </a:outerShdw>
                </a:effectLst>
              </a:rPr>
              <a:t>MEMORÁNDUM</a:t>
            </a:r>
          </a:p>
          <a:p>
            <a:pPr marL="342900" indent="-342900" algn="just">
              <a:lnSpc>
                <a:spcPct val="90000"/>
              </a:lnSpc>
              <a:spcBef>
                <a:spcPct val="20000"/>
              </a:spcBef>
              <a:buClr>
                <a:schemeClr val="hlink"/>
              </a:buClr>
              <a:buSzPct val="70000"/>
              <a:buFont typeface="Wingdings" pitchFamily="2" charset="2"/>
              <a:buChar char="n"/>
              <a:defRPr/>
            </a:pPr>
            <a:endParaRPr lang="es-CL" sz="3200" b="1">
              <a:solidFill>
                <a:srgbClr val="FFFF99"/>
              </a:solidFill>
              <a:effectLst>
                <a:outerShdw blurRad="38100" dist="38100" dir="2700000" algn="tl">
                  <a:srgbClr val="000000"/>
                </a:outerShdw>
              </a:effectLst>
            </a:endParaRPr>
          </a:p>
          <a:p>
            <a:pPr marL="342900" indent="-342900" algn="just">
              <a:lnSpc>
                <a:spcPct val="90000"/>
              </a:lnSpc>
              <a:spcBef>
                <a:spcPct val="20000"/>
              </a:spcBef>
              <a:buClr>
                <a:schemeClr val="hlink"/>
              </a:buClr>
              <a:buSzPct val="70000"/>
              <a:buFont typeface="Wingdings" pitchFamily="2" charset="2"/>
              <a:buChar char="n"/>
              <a:defRPr/>
            </a:pPr>
            <a:r>
              <a:rPr lang="es-CL" sz="2400" b="1">
                <a:solidFill>
                  <a:srgbClr val="FFFF99"/>
                </a:solidFill>
                <a:effectLst>
                  <a:outerShdw blurRad="38100" dist="38100" dir="2700000" algn="tl">
                    <a:srgbClr val="000000"/>
                  </a:outerShdw>
                </a:effectLst>
              </a:rPr>
              <a:t>	</a:t>
            </a:r>
            <a:r>
              <a:rPr lang="es-CL" b="1">
                <a:solidFill>
                  <a:srgbClr val="FFFF99"/>
                </a:solidFill>
                <a:effectLst>
                  <a:outerShdw blurRad="38100" dist="38100" dir="2700000" algn="tl">
                    <a:srgbClr val="000000"/>
                  </a:outerShdw>
                </a:effectLst>
              </a:rPr>
              <a:t>Documento que se usa para tratar cualquier tipo de materia o intercambio de información, cuyo contenido sea breve, como también tramitar antecedentes o documentación.</a:t>
            </a:r>
          </a:p>
          <a:p>
            <a:pPr marL="342900" indent="-342900" algn="just">
              <a:lnSpc>
                <a:spcPct val="90000"/>
              </a:lnSpc>
              <a:spcBef>
                <a:spcPct val="20000"/>
              </a:spcBef>
              <a:buClr>
                <a:schemeClr val="hlink"/>
              </a:buClr>
              <a:buSzPct val="70000"/>
              <a:buFont typeface="Wingdings" pitchFamily="2" charset="2"/>
              <a:buNone/>
              <a:defRPr/>
            </a:pPr>
            <a:endParaRPr lang="es-CL" b="1">
              <a:solidFill>
                <a:srgbClr val="FFFF99"/>
              </a:solidFill>
              <a:effectLst>
                <a:outerShdw blurRad="38100" dist="38100" dir="2700000" algn="tl">
                  <a:srgbClr val="000000"/>
                </a:outerShdw>
              </a:effectLst>
            </a:endParaRPr>
          </a:p>
          <a:p>
            <a:pPr marL="342900" indent="-342900" algn="just">
              <a:lnSpc>
                <a:spcPct val="90000"/>
              </a:lnSpc>
              <a:spcBef>
                <a:spcPct val="20000"/>
              </a:spcBef>
              <a:buClr>
                <a:schemeClr val="hlink"/>
              </a:buClr>
              <a:buSzPct val="70000"/>
              <a:buFont typeface="Wingdings" pitchFamily="2" charset="2"/>
              <a:buChar char="n"/>
              <a:defRPr/>
            </a:pPr>
            <a:r>
              <a:rPr lang="es-CL" b="1">
                <a:solidFill>
                  <a:srgbClr val="FFFF99"/>
                </a:solidFill>
                <a:effectLst>
                  <a:outerShdw blurRad="38100" dist="38100" dir="2700000" algn="tl">
                    <a:srgbClr val="000000"/>
                  </a:outerShdw>
                </a:effectLst>
              </a:rPr>
              <a:t>	Podrá ser emitido por una autoridad o jefatura en cualquier orden de la escala jerárquica.</a:t>
            </a:r>
          </a:p>
        </p:txBody>
      </p:sp>
      <p:sp>
        <p:nvSpPr>
          <p:cNvPr id="5" name="4 Marcador de número de diapositiva"/>
          <p:cNvSpPr>
            <a:spLocks noGrp="1"/>
          </p:cNvSpPr>
          <p:nvPr>
            <p:ph type="sldNum" sz="quarter" idx="12"/>
          </p:nvPr>
        </p:nvSpPr>
        <p:spPr/>
        <p:txBody>
          <a:bodyPr/>
          <a:lstStyle/>
          <a:p>
            <a:pPr>
              <a:defRPr/>
            </a:pPr>
            <a:fld id="{50ABA668-C6AB-4E4D-8973-45A863D12669}" type="slidenum">
              <a:rPr lang="es-ES"/>
              <a:pPr>
                <a:defRPr/>
              </a:pPr>
              <a:t>25</a:t>
            </a:fld>
            <a:endParaRPr lang="es-ES"/>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914" name="Picture 4" descr="memo"/>
          <p:cNvPicPr>
            <a:picLocks noChangeAspect="1" noChangeArrowheads="1"/>
          </p:cNvPicPr>
          <p:nvPr/>
        </p:nvPicPr>
        <p:blipFill>
          <a:blip r:embed="rId2"/>
          <a:srcRect/>
          <a:stretch>
            <a:fillRect/>
          </a:stretch>
        </p:blipFill>
        <p:spPr bwMode="auto">
          <a:xfrm>
            <a:off x="2051050" y="333375"/>
            <a:ext cx="5256213" cy="6524625"/>
          </a:xfrm>
          <a:prstGeom prst="rect">
            <a:avLst/>
          </a:prstGeom>
          <a:noFill/>
          <a:ln w="9525">
            <a:solidFill>
              <a:schemeClr val="tx1"/>
            </a:solidFill>
            <a:miter lim="800000"/>
            <a:headEnd/>
            <a:tailEnd/>
          </a:ln>
        </p:spPr>
      </p:pic>
      <p:grpSp>
        <p:nvGrpSpPr>
          <p:cNvPr id="2" name="Group 5"/>
          <p:cNvGrpSpPr>
            <a:grpSpLocks/>
          </p:cNvGrpSpPr>
          <p:nvPr/>
        </p:nvGrpSpPr>
        <p:grpSpPr bwMode="auto">
          <a:xfrm>
            <a:off x="250825" y="4870450"/>
            <a:ext cx="6769100" cy="935038"/>
            <a:chOff x="158" y="3068"/>
            <a:chExt cx="4264" cy="589"/>
          </a:xfrm>
        </p:grpSpPr>
        <p:sp>
          <p:nvSpPr>
            <p:cNvPr id="38961" name="Text Box 6"/>
            <p:cNvSpPr txBox="1">
              <a:spLocks noChangeArrowheads="1"/>
            </p:cNvSpPr>
            <p:nvPr/>
          </p:nvSpPr>
          <p:spPr bwMode="auto">
            <a:xfrm>
              <a:off x="158" y="3158"/>
              <a:ext cx="1044" cy="372"/>
            </a:xfrm>
            <a:prstGeom prst="rect">
              <a:avLst/>
            </a:prstGeom>
            <a:noFill/>
            <a:ln w="9525">
              <a:solidFill>
                <a:schemeClr val="hlink"/>
              </a:solidFill>
              <a:miter lim="800000"/>
              <a:headEnd/>
              <a:tailEnd/>
            </a:ln>
          </p:spPr>
          <p:txBody>
            <a:bodyPr>
              <a:spAutoFit/>
            </a:bodyPr>
            <a:lstStyle/>
            <a:p>
              <a:pPr algn="ctr" eaLnBrk="0" hangingPunct="0">
                <a:spcBef>
                  <a:spcPct val="50000"/>
                </a:spcBef>
              </a:pPr>
              <a:r>
                <a:rPr lang="es-MX" sz="1600">
                  <a:solidFill>
                    <a:srgbClr val="FFFF99"/>
                  </a:solidFill>
                  <a:latin typeface="Arial" charset="0"/>
                </a:rPr>
                <a:t>Nombre, Grado, Firma y Timbre</a:t>
              </a:r>
            </a:p>
          </p:txBody>
        </p:sp>
        <p:grpSp>
          <p:nvGrpSpPr>
            <p:cNvPr id="38962" name="Group 7"/>
            <p:cNvGrpSpPr>
              <a:grpSpLocks/>
            </p:cNvGrpSpPr>
            <p:nvPr/>
          </p:nvGrpSpPr>
          <p:grpSpPr bwMode="auto">
            <a:xfrm>
              <a:off x="1247" y="3068"/>
              <a:ext cx="3175" cy="589"/>
              <a:chOff x="1247" y="3068"/>
              <a:chExt cx="3175" cy="589"/>
            </a:xfrm>
          </p:grpSpPr>
          <p:sp>
            <p:nvSpPr>
              <p:cNvPr id="38963" name="Oval 8"/>
              <p:cNvSpPr>
                <a:spLocks noChangeArrowheads="1"/>
              </p:cNvSpPr>
              <p:nvPr/>
            </p:nvSpPr>
            <p:spPr bwMode="auto">
              <a:xfrm>
                <a:off x="2302" y="3068"/>
                <a:ext cx="2120" cy="589"/>
              </a:xfrm>
              <a:prstGeom prst="ellipse">
                <a:avLst/>
              </a:prstGeom>
              <a:noFill/>
              <a:ln w="9525">
                <a:solidFill>
                  <a:schemeClr val="hlink"/>
                </a:solidFill>
                <a:round/>
                <a:headEnd/>
                <a:tailEnd/>
              </a:ln>
            </p:spPr>
            <p:txBody>
              <a:bodyPr wrap="none" anchor="ctr"/>
              <a:lstStyle/>
              <a:p>
                <a:endParaRPr lang="es-CL"/>
              </a:p>
            </p:txBody>
          </p:sp>
          <p:sp>
            <p:nvSpPr>
              <p:cNvPr id="38964" name="Line 9"/>
              <p:cNvSpPr>
                <a:spLocks noChangeShapeType="1"/>
              </p:cNvSpPr>
              <p:nvPr/>
            </p:nvSpPr>
            <p:spPr bwMode="auto">
              <a:xfrm flipV="1">
                <a:off x="1247" y="3385"/>
                <a:ext cx="987" cy="0"/>
              </a:xfrm>
              <a:prstGeom prst="line">
                <a:avLst/>
              </a:prstGeom>
              <a:noFill/>
              <a:ln w="9525">
                <a:solidFill>
                  <a:schemeClr val="hlink"/>
                </a:solidFill>
                <a:round/>
                <a:headEnd/>
                <a:tailEnd type="triangle" w="med" len="med"/>
              </a:ln>
            </p:spPr>
            <p:txBody>
              <a:bodyPr/>
              <a:lstStyle/>
              <a:p>
                <a:endParaRPr lang="es-CL"/>
              </a:p>
            </p:txBody>
          </p:sp>
        </p:grpSp>
      </p:grpSp>
      <p:grpSp>
        <p:nvGrpSpPr>
          <p:cNvPr id="4" name="Group 10"/>
          <p:cNvGrpSpPr>
            <a:grpSpLocks/>
          </p:cNvGrpSpPr>
          <p:nvPr/>
        </p:nvGrpSpPr>
        <p:grpSpPr bwMode="auto">
          <a:xfrm>
            <a:off x="1331913" y="2636838"/>
            <a:ext cx="5976937" cy="1570037"/>
            <a:chOff x="839" y="1661"/>
            <a:chExt cx="3765" cy="989"/>
          </a:xfrm>
        </p:grpSpPr>
        <p:sp>
          <p:nvSpPr>
            <p:cNvPr id="38957" name="Text Box 11"/>
            <p:cNvSpPr txBox="1">
              <a:spLocks noChangeArrowheads="1"/>
            </p:cNvSpPr>
            <p:nvPr/>
          </p:nvSpPr>
          <p:spPr bwMode="auto">
            <a:xfrm>
              <a:off x="839" y="2432"/>
              <a:ext cx="779" cy="21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600">
                  <a:solidFill>
                    <a:srgbClr val="FFFF99"/>
                  </a:solidFill>
                  <a:latin typeface="Arial" charset="0"/>
                </a:rPr>
                <a:t>Texto</a:t>
              </a:r>
            </a:p>
          </p:txBody>
        </p:sp>
        <p:grpSp>
          <p:nvGrpSpPr>
            <p:cNvPr id="38958" name="Group 12"/>
            <p:cNvGrpSpPr>
              <a:grpSpLocks/>
            </p:cNvGrpSpPr>
            <p:nvPr/>
          </p:nvGrpSpPr>
          <p:grpSpPr bwMode="auto">
            <a:xfrm>
              <a:off x="1292" y="1661"/>
              <a:ext cx="3312" cy="907"/>
              <a:chOff x="1292" y="1661"/>
              <a:chExt cx="3312" cy="907"/>
            </a:xfrm>
          </p:grpSpPr>
          <p:sp>
            <p:nvSpPr>
              <p:cNvPr id="38959" name="Oval 13"/>
              <p:cNvSpPr>
                <a:spLocks noChangeArrowheads="1"/>
              </p:cNvSpPr>
              <p:nvPr/>
            </p:nvSpPr>
            <p:spPr bwMode="auto">
              <a:xfrm>
                <a:off x="1338" y="1661"/>
                <a:ext cx="3266" cy="907"/>
              </a:xfrm>
              <a:prstGeom prst="ellipse">
                <a:avLst/>
              </a:prstGeom>
              <a:noFill/>
              <a:ln w="9525">
                <a:solidFill>
                  <a:schemeClr val="hlink"/>
                </a:solidFill>
                <a:round/>
                <a:headEnd/>
                <a:tailEnd/>
              </a:ln>
            </p:spPr>
            <p:txBody>
              <a:bodyPr wrap="none" anchor="ctr"/>
              <a:lstStyle/>
              <a:p>
                <a:endParaRPr lang="es-CL"/>
              </a:p>
            </p:txBody>
          </p:sp>
          <p:sp>
            <p:nvSpPr>
              <p:cNvPr id="38960" name="Line 14"/>
              <p:cNvSpPr>
                <a:spLocks noChangeShapeType="1"/>
              </p:cNvSpPr>
              <p:nvPr/>
            </p:nvSpPr>
            <p:spPr bwMode="auto">
              <a:xfrm flipV="1">
                <a:off x="1292" y="2387"/>
                <a:ext cx="387" cy="136"/>
              </a:xfrm>
              <a:prstGeom prst="line">
                <a:avLst/>
              </a:prstGeom>
              <a:noFill/>
              <a:ln w="9525">
                <a:solidFill>
                  <a:schemeClr val="hlink"/>
                </a:solidFill>
                <a:round/>
                <a:headEnd/>
                <a:tailEnd type="triangle" w="med" len="med"/>
              </a:ln>
            </p:spPr>
            <p:txBody>
              <a:bodyPr/>
              <a:lstStyle/>
              <a:p>
                <a:endParaRPr lang="es-CL"/>
              </a:p>
            </p:txBody>
          </p:sp>
        </p:grpSp>
      </p:grpSp>
      <p:grpSp>
        <p:nvGrpSpPr>
          <p:cNvPr id="6" name="Group 15"/>
          <p:cNvGrpSpPr>
            <a:grpSpLocks/>
          </p:cNvGrpSpPr>
          <p:nvPr/>
        </p:nvGrpSpPr>
        <p:grpSpPr bwMode="auto">
          <a:xfrm>
            <a:off x="0" y="1341438"/>
            <a:ext cx="3924300" cy="1173162"/>
            <a:chOff x="0" y="845"/>
            <a:chExt cx="2472" cy="739"/>
          </a:xfrm>
        </p:grpSpPr>
        <p:sp>
          <p:nvSpPr>
            <p:cNvPr id="38953" name="Oval 16"/>
            <p:cNvSpPr>
              <a:spLocks noChangeArrowheads="1"/>
            </p:cNvSpPr>
            <p:nvPr/>
          </p:nvSpPr>
          <p:spPr bwMode="auto">
            <a:xfrm>
              <a:off x="1338" y="845"/>
              <a:ext cx="1134" cy="272"/>
            </a:xfrm>
            <a:prstGeom prst="ellipse">
              <a:avLst/>
            </a:prstGeom>
            <a:noFill/>
            <a:ln w="9525">
              <a:solidFill>
                <a:schemeClr val="hlink"/>
              </a:solidFill>
              <a:round/>
              <a:headEnd/>
              <a:tailEnd/>
            </a:ln>
          </p:spPr>
          <p:txBody>
            <a:bodyPr wrap="none" anchor="ctr"/>
            <a:lstStyle/>
            <a:p>
              <a:endParaRPr lang="es-CL"/>
            </a:p>
          </p:txBody>
        </p:sp>
        <p:grpSp>
          <p:nvGrpSpPr>
            <p:cNvPr id="38954" name="Group 17"/>
            <p:cNvGrpSpPr>
              <a:grpSpLocks/>
            </p:cNvGrpSpPr>
            <p:nvPr/>
          </p:nvGrpSpPr>
          <p:grpSpPr bwMode="auto">
            <a:xfrm>
              <a:off x="0" y="981"/>
              <a:ext cx="1292" cy="603"/>
              <a:chOff x="0" y="981"/>
              <a:chExt cx="1292" cy="603"/>
            </a:xfrm>
          </p:grpSpPr>
          <p:sp>
            <p:nvSpPr>
              <p:cNvPr id="38955" name="Line 18"/>
              <p:cNvSpPr>
                <a:spLocks noChangeShapeType="1"/>
              </p:cNvSpPr>
              <p:nvPr/>
            </p:nvSpPr>
            <p:spPr bwMode="auto">
              <a:xfrm flipV="1">
                <a:off x="521" y="981"/>
                <a:ext cx="771" cy="90"/>
              </a:xfrm>
              <a:prstGeom prst="line">
                <a:avLst/>
              </a:prstGeom>
              <a:noFill/>
              <a:ln w="9525">
                <a:solidFill>
                  <a:schemeClr val="hlink"/>
                </a:solidFill>
                <a:round/>
                <a:headEnd/>
                <a:tailEnd type="triangle" w="med" len="med"/>
              </a:ln>
            </p:spPr>
            <p:txBody>
              <a:bodyPr/>
              <a:lstStyle/>
              <a:p>
                <a:endParaRPr lang="es-CL"/>
              </a:p>
            </p:txBody>
          </p:sp>
          <p:sp>
            <p:nvSpPr>
              <p:cNvPr id="38956" name="Text Box 19"/>
              <p:cNvSpPr txBox="1">
                <a:spLocks noChangeArrowheads="1"/>
              </p:cNvSpPr>
              <p:nvPr/>
            </p:nvSpPr>
            <p:spPr bwMode="auto">
              <a:xfrm>
                <a:off x="0" y="981"/>
                <a:ext cx="779" cy="603"/>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600">
                    <a:solidFill>
                      <a:srgbClr val="FFFF99"/>
                    </a:solidFill>
                    <a:latin typeface="Arial" charset="0"/>
                  </a:rPr>
                  <a:t>Trámite:</a:t>
                </a:r>
              </a:p>
              <a:p>
                <a:pPr eaLnBrk="0" hangingPunct="0">
                  <a:spcBef>
                    <a:spcPct val="50000"/>
                  </a:spcBef>
                </a:pPr>
                <a:r>
                  <a:rPr lang="es-MX" sz="1600">
                    <a:solidFill>
                      <a:srgbClr val="FFFF99"/>
                    </a:solidFill>
                    <a:latin typeface="Arial" charset="0"/>
                  </a:rPr>
                  <a:t>Normal o Urgente</a:t>
                </a:r>
              </a:p>
            </p:txBody>
          </p:sp>
        </p:grpSp>
      </p:grpSp>
      <p:grpSp>
        <p:nvGrpSpPr>
          <p:cNvPr id="8" name="Group 58"/>
          <p:cNvGrpSpPr>
            <a:grpSpLocks/>
          </p:cNvGrpSpPr>
          <p:nvPr/>
        </p:nvGrpSpPr>
        <p:grpSpPr bwMode="auto">
          <a:xfrm>
            <a:off x="179388" y="404813"/>
            <a:ext cx="3817937" cy="863600"/>
            <a:chOff x="113" y="255"/>
            <a:chExt cx="2405" cy="544"/>
          </a:xfrm>
        </p:grpSpPr>
        <p:sp>
          <p:nvSpPr>
            <p:cNvPr id="38950" name="Oval 22"/>
            <p:cNvSpPr>
              <a:spLocks noChangeArrowheads="1"/>
            </p:cNvSpPr>
            <p:nvPr/>
          </p:nvSpPr>
          <p:spPr bwMode="auto">
            <a:xfrm>
              <a:off x="1338" y="255"/>
              <a:ext cx="1180" cy="544"/>
            </a:xfrm>
            <a:prstGeom prst="ellipse">
              <a:avLst/>
            </a:prstGeom>
            <a:noFill/>
            <a:ln w="9525">
              <a:solidFill>
                <a:schemeClr val="hlink"/>
              </a:solidFill>
              <a:round/>
              <a:headEnd/>
              <a:tailEnd/>
            </a:ln>
          </p:spPr>
          <p:txBody>
            <a:bodyPr wrap="none" anchor="ctr"/>
            <a:lstStyle/>
            <a:p>
              <a:endParaRPr lang="es-CL"/>
            </a:p>
          </p:txBody>
        </p:sp>
        <p:sp>
          <p:nvSpPr>
            <p:cNvPr id="38951" name="Line 23"/>
            <p:cNvSpPr>
              <a:spLocks noChangeShapeType="1"/>
            </p:cNvSpPr>
            <p:nvPr/>
          </p:nvSpPr>
          <p:spPr bwMode="auto">
            <a:xfrm flipH="1" flipV="1">
              <a:off x="793" y="436"/>
              <a:ext cx="545" cy="46"/>
            </a:xfrm>
            <a:prstGeom prst="line">
              <a:avLst/>
            </a:prstGeom>
            <a:noFill/>
            <a:ln w="9525">
              <a:solidFill>
                <a:schemeClr val="hlink"/>
              </a:solidFill>
              <a:round/>
              <a:headEnd type="arrow" w="med" len="med"/>
              <a:tailEnd/>
            </a:ln>
          </p:spPr>
          <p:txBody>
            <a:bodyPr/>
            <a:lstStyle/>
            <a:p>
              <a:endParaRPr lang="es-CL"/>
            </a:p>
          </p:txBody>
        </p:sp>
        <p:sp>
          <p:nvSpPr>
            <p:cNvPr id="38952" name="Text Box 24"/>
            <p:cNvSpPr txBox="1">
              <a:spLocks noChangeArrowheads="1"/>
            </p:cNvSpPr>
            <p:nvPr/>
          </p:nvSpPr>
          <p:spPr bwMode="auto">
            <a:xfrm>
              <a:off x="113" y="300"/>
              <a:ext cx="779" cy="21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600">
                  <a:solidFill>
                    <a:srgbClr val="FFFF99"/>
                  </a:solidFill>
                  <a:latin typeface="Arial" charset="0"/>
                </a:rPr>
                <a:t>Membrete</a:t>
              </a:r>
            </a:p>
          </p:txBody>
        </p:sp>
      </p:grpSp>
      <p:grpSp>
        <p:nvGrpSpPr>
          <p:cNvPr id="9" name="Group 59"/>
          <p:cNvGrpSpPr>
            <a:grpSpLocks/>
          </p:cNvGrpSpPr>
          <p:nvPr/>
        </p:nvGrpSpPr>
        <p:grpSpPr bwMode="auto">
          <a:xfrm>
            <a:off x="4211638" y="908050"/>
            <a:ext cx="4405312" cy="936625"/>
            <a:chOff x="2653" y="572"/>
            <a:chExt cx="2775" cy="590"/>
          </a:xfrm>
        </p:grpSpPr>
        <p:sp>
          <p:nvSpPr>
            <p:cNvPr id="38947" name="Oval 27"/>
            <p:cNvSpPr>
              <a:spLocks noChangeArrowheads="1"/>
            </p:cNvSpPr>
            <p:nvPr/>
          </p:nvSpPr>
          <p:spPr bwMode="auto">
            <a:xfrm>
              <a:off x="2653" y="845"/>
              <a:ext cx="817" cy="317"/>
            </a:xfrm>
            <a:prstGeom prst="ellipse">
              <a:avLst/>
            </a:prstGeom>
            <a:noFill/>
            <a:ln w="9525">
              <a:solidFill>
                <a:schemeClr val="hlink"/>
              </a:solidFill>
              <a:round/>
              <a:headEnd/>
              <a:tailEnd/>
            </a:ln>
          </p:spPr>
          <p:txBody>
            <a:bodyPr wrap="none" anchor="ctr"/>
            <a:lstStyle/>
            <a:p>
              <a:endParaRPr lang="es-CL"/>
            </a:p>
          </p:txBody>
        </p:sp>
        <p:sp>
          <p:nvSpPr>
            <p:cNvPr id="38948" name="Line 28"/>
            <p:cNvSpPr>
              <a:spLocks noChangeShapeType="1"/>
            </p:cNvSpPr>
            <p:nvPr/>
          </p:nvSpPr>
          <p:spPr bwMode="auto">
            <a:xfrm flipV="1">
              <a:off x="3334" y="663"/>
              <a:ext cx="1270" cy="182"/>
            </a:xfrm>
            <a:prstGeom prst="line">
              <a:avLst/>
            </a:prstGeom>
            <a:noFill/>
            <a:ln w="9525">
              <a:solidFill>
                <a:schemeClr val="hlink"/>
              </a:solidFill>
              <a:round/>
              <a:headEnd type="arrow" w="med" len="med"/>
              <a:tailEnd/>
            </a:ln>
          </p:spPr>
          <p:txBody>
            <a:bodyPr/>
            <a:lstStyle/>
            <a:p>
              <a:endParaRPr lang="es-CL"/>
            </a:p>
          </p:txBody>
        </p:sp>
        <p:sp>
          <p:nvSpPr>
            <p:cNvPr id="38949" name="Text Box 29"/>
            <p:cNvSpPr txBox="1">
              <a:spLocks noChangeArrowheads="1"/>
            </p:cNvSpPr>
            <p:nvPr/>
          </p:nvSpPr>
          <p:spPr bwMode="auto">
            <a:xfrm>
              <a:off x="4649" y="572"/>
              <a:ext cx="779" cy="21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600">
                  <a:solidFill>
                    <a:srgbClr val="FFFF99"/>
                  </a:solidFill>
                  <a:latin typeface="Arial" charset="0"/>
                </a:rPr>
                <a:t>Fecha</a:t>
              </a:r>
            </a:p>
          </p:txBody>
        </p:sp>
      </p:grpSp>
      <p:grpSp>
        <p:nvGrpSpPr>
          <p:cNvPr id="10" name="Group 30"/>
          <p:cNvGrpSpPr>
            <a:grpSpLocks/>
          </p:cNvGrpSpPr>
          <p:nvPr/>
        </p:nvGrpSpPr>
        <p:grpSpPr bwMode="auto">
          <a:xfrm>
            <a:off x="5580063" y="1268413"/>
            <a:ext cx="3563937" cy="850900"/>
            <a:chOff x="3515" y="799"/>
            <a:chExt cx="2245" cy="536"/>
          </a:xfrm>
        </p:grpSpPr>
        <p:sp>
          <p:nvSpPr>
            <p:cNvPr id="38944" name="Oval 31"/>
            <p:cNvSpPr>
              <a:spLocks noChangeArrowheads="1"/>
            </p:cNvSpPr>
            <p:nvPr/>
          </p:nvSpPr>
          <p:spPr bwMode="auto">
            <a:xfrm>
              <a:off x="3515" y="799"/>
              <a:ext cx="998" cy="318"/>
            </a:xfrm>
            <a:prstGeom prst="ellipse">
              <a:avLst/>
            </a:prstGeom>
            <a:noFill/>
            <a:ln w="9525">
              <a:solidFill>
                <a:schemeClr val="hlink"/>
              </a:solidFill>
              <a:round/>
              <a:headEnd/>
              <a:tailEnd/>
            </a:ln>
          </p:spPr>
          <p:txBody>
            <a:bodyPr wrap="none" anchor="ctr"/>
            <a:lstStyle/>
            <a:p>
              <a:endParaRPr lang="es-CL"/>
            </a:p>
          </p:txBody>
        </p:sp>
        <p:sp>
          <p:nvSpPr>
            <p:cNvPr id="38945" name="Line 32"/>
            <p:cNvSpPr>
              <a:spLocks noChangeShapeType="1"/>
            </p:cNvSpPr>
            <p:nvPr/>
          </p:nvSpPr>
          <p:spPr bwMode="auto">
            <a:xfrm>
              <a:off x="4649" y="981"/>
              <a:ext cx="499" cy="136"/>
            </a:xfrm>
            <a:prstGeom prst="line">
              <a:avLst/>
            </a:prstGeom>
            <a:noFill/>
            <a:ln w="9525">
              <a:solidFill>
                <a:schemeClr val="hlink"/>
              </a:solidFill>
              <a:round/>
              <a:headEnd type="triangle" w="med" len="med"/>
              <a:tailEnd/>
            </a:ln>
          </p:spPr>
          <p:txBody>
            <a:bodyPr/>
            <a:lstStyle/>
            <a:p>
              <a:endParaRPr lang="es-CL"/>
            </a:p>
          </p:txBody>
        </p:sp>
        <p:sp>
          <p:nvSpPr>
            <p:cNvPr id="38946" name="Text Box 33"/>
            <p:cNvSpPr txBox="1">
              <a:spLocks noChangeArrowheads="1"/>
            </p:cNvSpPr>
            <p:nvPr/>
          </p:nvSpPr>
          <p:spPr bwMode="auto">
            <a:xfrm>
              <a:off x="4830" y="1117"/>
              <a:ext cx="930" cy="21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600">
                  <a:solidFill>
                    <a:srgbClr val="FFFF99"/>
                  </a:solidFill>
                  <a:latin typeface="Arial" charset="0"/>
                </a:rPr>
                <a:t>Clasificación</a:t>
              </a:r>
            </a:p>
          </p:txBody>
        </p:sp>
      </p:grpSp>
      <p:grpSp>
        <p:nvGrpSpPr>
          <p:cNvPr id="11" name="Group 34"/>
          <p:cNvGrpSpPr>
            <a:grpSpLocks/>
          </p:cNvGrpSpPr>
          <p:nvPr/>
        </p:nvGrpSpPr>
        <p:grpSpPr bwMode="auto">
          <a:xfrm>
            <a:off x="5435600" y="1700213"/>
            <a:ext cx="3708400" cy="1066800"/>
            <a:chOff x="3424" y="1071"/>
            <a:chExt cx="2336" cy="672"/>
          </a:xfrm>
        </p:grpSpPr>
        <p:grpSp>
          <p:nvGrpSpPr>
            <p:cNvPr id="38940" name="Group 35"/>
            <p:cNvGrpSpPr>
              <a:grpSpLocks/>
            </p:cNvGrpSpPr>
            <p:nvPr/>
          </p:nvGrpSpPr>
          <p:grpSpPr bwMode="auto">
            <a:xfrm>
              <a:off x="3424" y="1071"/>
              <a:ext cx="1588" cy="454"/>
              <a:chOff x="3424" y="1071"/>
              <a:chExt cx="1588" cy="454"/>
            </a:xfrm>
          </p:grpSpPr>
          <p:sp>
            <p:nvSpPr>
              <p:cNvPr id="38942" name="Oval 36"/>
              <p:cNvSpPr>
                <a:spLocks noChangeArrowheads="1"/>
              </p:cNvSpPr>
              <p:nvPr/>
            </p:nvSpPr>
            <p:spPr bwMode="auto">
              <a:xfrm>
                <a:off x="3424" y="1071"/>
                <a:ext cx="1134" cy="363"/>
              </a:xfrm>
              <a:prstGeom prst="ellipse">
                <a:avLst/>
              </a:prstGeom>
              <a:noFill/>
              <a:ln w="9525">
                <a:solidFill>
                  <a:schemeClr val="hlink"/>
                </a:solidFill>
                <a:round/>
                <a:headEnd/>
                <a:tailEnd/>
              </a:ln>
            </p:spPr>
            <p:txBody>
              <a:bodyPr wrap="none" anchor="ctr"/>
              <a:lstStyle/>
              <a:p>
                <a:endParaRPr lang="es-CL"/>
              </a:p>
            </p:txBody>
          </p:sp>
          <p:sp>
            <p:nvSpPr>
              <p:cNvPr id="38943" name="Line 37"/>
              <p:cNvSpPr>
                <a:spLocks noChangeShapeType="1"/>
              </p:cNvSpPr>
              <p:nvPr/>
            </p:nvSpPr>
            <p:spPr bwMode="auto">
              <a:xfrm>
                <a:off x="4649" y="1298"/>
                <a:ext cx="363" cy="227"/>
              </a:xfrm>
              <a:prstGeom prst="line">
                <a:avLst/>
              </a:prstGeom>
              <a:noFill/>
              <a:ln w="9525">
                <a:solidFill>
                  <a:schemeClr val="hlink"/>
                </a:solidFill>
                <a:round/>
                <a:headEnd type="triangle" w="med" len="med"/>
                <a:tailEnd/>
              </a:ln>
            </p:spPr>
            <p:txBody>
              <a:bodyPr/>
              <a:lstStyle/>
              <a:p>
                <a:endParaRPr lang="es-CL"/>
              </a:p>
            </p:txBody>
          </p:sp>
        </p:grpSp>
        <p:sp>
          <p:nvSpPr>
            <p:cNvPr id="38941" name="Text Box 38"/>
            <p:cNvSpPr txBox="1">
              <a:spLocks noChangeArrowheads="1"/>
            </p:cNvSpPr>
            <p:nvPr/>
          </p:nvSpPr>
          <p:spPr bwMode="auto">
            <a:xfrm>
              <a:off x="4876" y="1525"/>
              <a:ext cx="884" cy="21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600">
                  <a:solidFill>
                    <a:srgbClr val="FFFF99"/>
                  </a:solidFill>
                  <a:latin typeface="Arial" charset="0"/>
                </a:rPr>
                <a:t>Referencia</a:t>
              </a:r>
            </a:p>
          </p:txBody>
        </p:sp>
      </p:grpSp>
      <p:grpSp>
        <p:nvGrpSpPr>
          <p:cNvPr id="13" name="Group 39"/>
          <p:cNvGrpSpPr>
            <a:grpSpLocks/>
          </p:cNvGrpSpPr>
          <p:nvPr/>
        </p:nvGrpSpPr>
        <p:grpSpPr bwMode="auto">
          <a:xfrm>
            <a:off x="5292725" y="2276475"/>
            <a:ext cx="3395663" cy="993775"/>
            <a:chOff x="3334" y="1434"/>
            <a:chExt cx="2139" cy="626"/>
          </a:xfrm>
        </p:grpSpPr>
        <p:sp>
          <p:nvSpPr>
            <p:cNvPr id="38937" name="Oval 40"/>
            <p:cNvSpPr>
              <a:spLocks noChangeArrowheads="1"/>
            </p:cNvSpPr>
            <p:nvPr/>
          </p:nvSpPr>
          <p:spPr bwMode="auto">
            <a:xfrm>
              <a:off x="3334" y="1434"/>
              <a:ext cx="499" cy="136"/>
            </a:xfrm>
            <a:prstGeom prst="ellipse">
              <a:avLst/>
            </a:prstGeom>
            <a:noFill/>
            <a:ln w="9525">
              <a:solidFill>
                <a:schemeClr val="hlink"/>
              </a:solidFill>
              <a:round/>
              <a:headEnd/>
              <a:tailEnd/>
            </a:ln>
          </p:spPr>
          <p:txBody>
            <a:bodyPr wrap="none" anchor="ctr"/>
            <a:lstStyle/>
            <a:p>
              <a:endParaRPr lang="es-CL"/>
            </a:p>
          </p:txBody>
        </p:sp>
        <p:sp>
          <p:nvSpPr>
            <p:cNvPr id="38938" name="Line 41"/>
            <p:cNvSpPr>
              <a:spLocks noChangeShapeType="1"/>
            </p:cNvSpPr>
            <p:nvPr/>
          </p:nvSpPr>
          <p:spPr bwMode="auto">
            <a:xfrm>
              <a:off x="3923" y="1525"/>
              <a:ext cx="726" cy="363"/>
            </a:xfrm>
            <a:prstGeom prst="line">
              <a:avLst/>
            </a:prstGeom>
            <a:noFill/>
            <a:ln w="9525">
              <a:solidFill>
                <a:schemeClr val="hlink"/>
              </a:solidFill>
              <a:round/>
              <a:headEnd type="arrow" w="med" len="med"/>
              <a:tailEnd/>
            </a:ln>
          </p:spPr>
          <p:txBody>
            <a:bodyPr/>
            <a:lstStyle/>
            <a:p>
              <a:endParaRPr lang="es-CL"/>
            </a:p>
          </p:txBody>
        </p:sp>
        <p:sp>
          <p:nvSpPr>
            <p:cNvPr id="38939" name="Text Box 42"/>
            <p:cNvSpPr txBox="1">
              <a:spLocks noChangeArrowheads="1"/>
            </p:cNvSpPr>
            <p:nvPr/>
          </p:nvSpPr>
          <p:spPr bwMode="auto">
            <a:xfrm>
              <a:off x="4694" y="1842"/>
              <a:ext cx="779" cy="21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600">
                  <a:solidFill>
                    <a:srgbClr val="FFFF99"/>
                  </a:solidFill>
                  <a:latin typeface="Arial" charset="0"/>
                </a:rPr>
                <a:t>Informativo</a:t>
              </a:r>
            </a:p>
          </p:txBody>
        </p:sp>
      </p:grpSp>
      <p:grpSp>
        <p:nvGrpSpPr>
          <p:cNvPr id="14" name="Group 43"/>
          <p:cNvGrpSpPr>
            <a:grpSpLocks/>
          </p:cNvGrpSpPr>
          <p:nvPr/>
        </p:nvGrpSpPr>
        <p:grpSpPr bwMode="auto">
          <a:xfrm>
            <a:off x="250825" y="5734050"/>
            <a:ext cx="4249738" cy="590550"/>
            <a:chOff x="158" y="3612"/>
            <a:chExt cx="2677" cy="372"/>
          </a:xfrm>
        </p:grpSpPr>
        <p:sp>
          <p:nvSpPr>
            <p:cNvPr id="38934" name="Oval 44"/>
            <p:cNvSpPr>
              <a:spLocks noChangeArrowheads="1"/>
            </p:cNvSpPr>
            <p:nvPr/>
          </p:nvSpPr>
          <p:spPr bwMode="auto">
            <a:xfrm>
              <a:off x="1701" y="3612"/>
              <a:ext cx="1134" cy="227"/>
            </a:xfrm>
            <a:prstGeom prst="ellipse">
              <a:avLst/>
            </a:prstGeom>
            <a:noFill/>
            <a:ln w="9525">
              <a:solidFill>
                <a:schemeClr val="hlink"/>
              </a:solidFill>
              <a:round/>
              <a:headEnd/>
              <a:tailEnd/>
            </a:ln>
          </p:spPr>
          <p:txBody>
            <a:bodyPr wrap="none" anchor="ctr"/>
            <a:lstStyle/>
            <a:p>
              <a:endParaRPr lang="es-CL"/>
            </a:p>
          </p:txBody>
        </p:sp>
        <p:sp>
          <p:nvSpPr>
            <p:cNvPr id="38935" name="Line 45"/>
            <p:cNvSpPr>
              <a:spLocks noChangeShapeType="1"/>
            </p:cNvSpPr>
            <p:nvPr/>
          </p:nvSpPr>
          <p:spPr bwMode="auto">
            <a:xfrm flipV="1">
              <a:off x="1292" y="3748"/>
              <a:ext cx="352" cy="0"/>
            </a:xfrm>
            <a:prstGeom prst="line">
              <a:avLst/>
            </a:prstGeom>
            <a:noFill/>
            <a:ln w="9525">
              <a:solidFill>
                <a:schemeClr val="hlink"/>
              </a:solidFill>
              <a:round/>
              <a:headEnd/>
              <a:tailEnd type="triangle" w="med" len="med"/>
            </a:ln>
          </p:spPr>
          <p:txBody>
            <a:bodyPr/>
            <a:lstStyle/>
            <a:p>
              <a:endParaRPr lang="es-CL"/>
            </a:p>
          </p:txBody>
        </p:sp>
        <p:sp>
          <p:nvSpPr>
            <p:cNvPr id="38936" name="Text Box 46"/>
            <p:cNvSpPr txBox="1">
              <a:spLocks noChangeArrowheads="1"/>
            </p:cNvSpPr>
            <p:nvPr/>
          </p:nvSpPr>
          <p:spPr bwMode="auto">
            <a:xfrm>
              <a:off x="158" y="3612"/>
              <a:ext cx="1044" cy="372"/>
            </a:xfrm>
            <a:prstGeom prst="rect">
              <a:avLst/>
            </a:prstGeom>
            <a:noFill/>
            <a:ln w="9525">
              <a:solidFill>
                <a:schemeClr val="hlink"/>
              </a:solidFill>
              <a:miter lim="800000"/>
              <a:headEnd/>
              <a:tailEnd/>
            </a:ln>
          </p:spPr>
          <p:txBody>
            <a:bodyPr>
              <a:spAutoFit/>
            </a:bodyPr>
            <a:lstStyle/>
            <a:p>
              <a:pPr algn="ctr" eaLnBrk="0" hangingPunct="0">
                <a:spcBef>
                  <a:spcPct val="50000"/>
                </a:spcBef>
              </a:pPr>
              <a:r>
                <a:rPr lang="es-MX" sz="1600">
                  <a:solidFill>
                    <a:srgbClr val="FFFF99"/>
                  </a:solidFill>
                  <a:latin typeface="Arial" charset="0"/>
                </a:rPr>
                <a:t>Depto Originador</a:t>
              </a:r>
            </a:p>
          </p:txBody>
        </p:sp>
      </p:grpSp>
      <p:grpSp>
        <p:nvGrpSpPr>
          <p:cNvPr id="15" name="Group 47"/>
          <p:cNvGrpSpPr>
            <a:grpSpLocks/>
          </p:cNvGrpSpPr>
          <p:nvPr/>
        </p:nvGrpSpPr>
        <p:grpSpPr bwMode="auto">
          <a:xfrm>
            <a:off x="0" y="2276475"/>
            <a:ext cx="4932363" cy="1498600"/>
            <a:chOff x="0" y="1434"/>
            <a:chExt cx="3107" cy="944"/>
          </a:xfrm>
        </p:grpSpPr>
        <p:sp>
          <p:nvSpPr>
            <p:cNvPr id="38931" name="Line 48"/>
            <p:cNvSpPr>
              <a:spLocks noChangeShapeType="1"/>
            </p:cNvSpPr>
            <p:nvPr/>
          </p:nvSpPr>
          <p:spPr bwMode="auto">
            <a:xfrm flipV="1">
              <a:off x="249" y="1570"/>
              <a:ext cx="1043" cy="635"/>
            </a:xfrm>
            <a:prstGeom prst="line">
              <a:avLst/>
            </a:prstGeom>
            <a:noFill/>
            <a:ln w="9525">
              <a:solidFill>
                <a:schemeClr val="hlink"/>
              </a:solidFill>
              <a:round/>
              <a:headEnd/>
              <a:tailEnd type="triangle" w="med" len="med"/>
            </a:ln>
          </p:spPr>
          <p:txBody>
            <a:bodyPr/>
            <a:lstStyle/>
            <a:p>
              <a:endParaRPr lang="es-CL"/>
            </a:p>
          </p:txBody>
        </p:sp>
        <p:sp>
          <p:nvSpPr>
            <p:cNvPr id="38932" name="Oval 49"/>
            <p:cNvSpPr>
              <a:spLocks noChangeArrowheads="1"/>
            </p:cNvSpPr>
            <p:nvPr/>
          </p:nvSpPr>
          <p:spPr bwMode="auto">
            <a:xfrm>
              <a:off x="1292" y="1434"/>
              <a:ext cx="1815" cy="182"/>
            </a:xfrm>
            <a:prstGeom prst="ellipse">
              <a:avLst/>
            </a:prstGeom>
            <a:noFill/>
            <a:ln w="9525">
              <a:solidFill>
                <a:schemeClr val="hlink"/>
              </a:solidFill>
              <a:round/>
              <a:headEnd/>
              <a:tailEnd/>
            </a:ln>
          </p:spPr>
          <p:txBody>
            <a:bodyPr wrap="none" anchor="ctr"/>
            <a:lstStyle/>
            <a:p>
              <a:endParaRPr lang="es-CL"/>
            </a:p>
          </p:txBody>
        </p:sp>
        <p:sp>
          <p:nvSpPr>
            <p:cNvPr id="38933" name="Text Box 50"/>
            <p:cNvSpPr txBox="1">
              <a:spLocks noChangeArrowheads="1"/>
            </p:cNvSpPr>
            <p:nvPr/>
          </p:nvSpPr>
          <p:spPr bwMode="auto">
            <a:xfrm>
              <a:off x="0" y="2160"/>
              <a:ext cx="779" cy="21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600">
                  <a:solidFill>
                    <a:srgbClr val="FFFF99"/>
                  </a:solidFill>
                  <a:latin typeface="Arial" charset="0"/>
                </a:rPr>
                <a:t>Receptor</a:t>
              </a:r>
            </a:p>
          </p:txBody>
        </p:sp>
      </p:grpSp>
      <p:grpSp>
        <p:nvGrpSpPr>
          <p:cNvPr id="16" name="Group 51"/>
          <p:cNvGrpSpPr>
            <a:grpSpLocks/>
          </p:cNvGrpSpPr>
          <p:nvPr/>
        </p:nvGrpSpPr>
        <p:grpSpPr bwMode="auto">
          <a:xfrm>
            <a:off x="0" y="1844675"/>
            <a:ext cx="4787900" cy="1209675"/>
            <a:chOff x="0" y="1162"/>
            <a:chExt cx="3016" cy="762"/>
          </a:xfrm>
        </p:grpSpPr>
        <p:grpSp>
          <p:nvGrpSpPr>
            <p:cNvPr id="38927" name="Group 52"/>
            <p:cNvGrpSpPr>
              <a:grpSpLocks/>
            </p:cNvGrpSpPr>
            <p:nvPr/>
          </p:nvGrpSpPr>
          <p:grpSpPr bwMode="auto">
            <a:xfrm>
              <a:off x="295" y="1162"/>
              <a:ext cx="2721" cy="544"/>
              <a:chOff x="295" y="1162"/>
              <a:chExt cx="2721" cy="544"/>
            </a:xfrm>
          </p:grpSpPr>
          <p:sp>
            <p:nvSpPr>
              <p:cNvPr id="38929" name="Oval 53"/>
              <p:cNvSpPr>
                <a:spLocks noChangeArrowheads="1"/>
              </p:cNvSpPr>
              <p:nvPr/>
            </p:nvSpPr>
            <p:spPr bwMode="auto">
              <a:xfrm>
                <a:off x="1292" y="1162"/>
                <a:ext cx="1724" cy="227"/>
              </a:xfrm>
              <a:prstGeom prst="ellipse">
                <a:avLst/>
              </a:prstGeom>
              <a:noFill/>
              <a:ln w="9525">
                <a:solidFill>
                  <a:schemeClr val="hlink"/>
                </a:solidFill>
                <a:round/>
                <a:headEnd/>
                <a:tailEnd/>
              </a:ln>
            </p:spPr>
            <p:txBody>
              <a:bodyPr wrap="none" anchor="ctr"/>
              <a:lstStyle/>
              <a:p>
                <a:endParaRPr lang="es-CL"/>
              </a:p>
            </p:txBody>
          </p:sp>
          <p:sp>
            <p:nvSpPr>
              <p:cNvPr id="38930" name="Line 54"/>
              <p:cNvSpPr>
                <a:spLocks noChangeShapeType="1"/>
              </p:cNvSpPr>
              <p:nvPr/>
            </p:nvSpPr>
            <p:spPr bwMode="auto">
              <a:xfrm flipV="1">
                <a:off x="295" y="1298"/>
                <a:ext cx="997" cy="408"/>
              </a:xfrm>
              <a:prstGeom prst="line">
                <a:avLst/>
              </a:prstGeom>
              <a:noFill/>
              <a:ln w="9525">
                <a:solidFill>
                  <a:schemeClr val="hlink"/>
                </a:solidFill>
                <a:round/>
                <a:headEnd/>
                <a:tailEnd type="triangle" w="med" len="med"/>
              </a:ln>
            </p:spPr>
            <p:txBody>
              <a:bodyPr/>
              <a:lstStyle/>
              <a:p>
                <a:endParaRPr lang="es-CL"/>
              </a:p>
            </p:txBody>
          </p:sp>
        </p:grpSp>
        <p:sp>
          <p:nvSpPr>
            <p:cNvPr id="38928" name="Text Box 55"/>
            <p:cNvSpPr txBox="1">
              <a:spLocks noChangeArrowheads="1"/>
            </p:cNvSpPr>
            <p:nvPr/>
          </p:nvSpPr>
          <p:spPr bwMode="auto">
            <a:xfrm>
              <a:off x="0" y="1706"/>
              <a:ext cx="779" cy="21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600">
                  <a:solidFill>
                    <a:srgbClr val="FFFF99"/>
                  </a:solidFill>
                  <a:latin typeface="Arial" charset="0"/>
                </a:rPr>
                <a:t>Originador</a:t>
              </a:r>
            </a:p>
          </p:txBody>
        </p:sp>
      </p:grpSp>
      <p:sp>
        <p:nvSpPr>
          <p:cNvPr id="55" name="54 Marcador de número de diapositiva"/>
          <p:cNvSpPr>
            <a:spLocks noGrp="1"/>
          </p:cNvSpPr>
          <p:nvPr>
            <p:ph type="sldNum" sz="quarter" idx="12"/>
          </p:nvPr>
        </p:nvSpPr>
        <p:spPr/>
        <p:txBody>
          <a:bodyPr/>
          <a:lstStyle/>
          <a:p>
            <a:pPr>
              <a:defRPr/>
            </a:pPr>
            <a:fld id="{2F725BB6-676B-40FA-92ED-3CCAF43929A8}" type="slidenum">
              <a:rPr lang="es-ES"/>
              <a:pPr>
                <a:defRPr/>
              </a:pPr>
              <a:t>26</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gtEl>
                                        <p:attrNameLst>
                                          <p:attrName>style.visibility</p:attrName>
                                        </p:attrNameLst>
                                      </p:cBhvr>
                                      <p:to>
                                        <p:strVal val="visible"/>
                                      </p:to>
                                    </p:set>
                                    <p:anim calcmode="lin" valueType="num">
                                      <p:cBhvr additive="base">
                                        <p:cTn id="61" dur="500" fill="hold"/>
                                        <p:tgtEl>
                                          <p:spTgt spid="2"/>
                                        </p:tgtEl>
                                        <p:attrNameLst>
                                          <p:attrName>ppt_x</p:attrName>
                                        </p:attrNameLst>
                                      </p:cBhvr>
                                      <p:tavLst>
                                        <p:tav tm="0">
                                          <p:val>
                                            <p:strVal val="#ppt_x"/>
                                          </p:val>
                                        </p:tav>
                                        <p:tav tm="100000">
                                          <p:val>
                                            <p:strVal val="#ppt_x"/>
                                          </p:val>
                                        </p:tav>
                                      </p:tavLst>
                                    </p:anim>
                                    <p:anim calcmode="lin" valueType="num">
                                      <p:cBhvr additive="base">
                                        <p:cTn id="6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ppt_x"/>
                                          </p:val>
                                        </p:tav>
                                        <p:tav tm="100000">
                                          <p:val>
                                            <p:strVal val="#ppt_x"/>
                                          </p:val>
                                        </p:tav>
                                      </p:tavLst>
                                    </p:anim>
                                    <p:anim calcmode="lin" valueType="num">
                                      <p:cBhvr additive="base">
                                        <p:cTn id="6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Rectangle 4"/>
          <p:cNvSpPr>
            <a:spLocks noChangeArrowheads="1"/>
          </p:cNvSpPr>
          <p:nvPr/>
        </p:nvSpPr>
        <p:spPr bwMode="auto">
          <a:xfrm>
            <a:off x="900113" y="404813"/>
            <a:ext cx="7848600" cy="4249737"/>
          </a:xfrm>
          <a:prstGeom prst="rect">
            <a:avLst/>
          </a:prstGeom>
          <a:noFill/>
          <a:ln w="9525">
            <a:noFill/>
            <a:miter lim="800000"/>
            <a:headEnd/>
            <a:tailEnd/>
          </a:ln>
        </p:spPr>
        <p:txBody>
          <a:bodyPr/>
          <a:lstStyle/>
          <a:p>
            <a:pPr marL="342900" indent="-342900" algn="ctr">
              <a:spcBef>
                <a:spcPct val="20000"/>
              </a:spcBef>
              <a:buClr>
                <a:schemeClr val="hlink"/>
              </a:buClr>
              <a:buSzPct val="70000"/>
              <a:buFont typeface="Wingdings" pitchFamily="2" charset="2"/>
              <a:buNone/>
            </a:pPr>
            <a:r>
              <a:rPr lang="es-CL" sz="3200" b="1" dirty="0">
                <a:solidFill>
                  <a:srgbClr val="FFFF99"/>
                </a:solidFill>
              </a:rPr>
              <a:t>MENSAJE NAVAL</a:t>
            </a:r>
          </a:p>
          <a:p>
            <a:pPr marL="342900" indent="-342900" algn="just">
              <a:spcBef>
                <a:spcPct val="20000"/>
              </a:spcBef>
              <a:buClr>
                <a:schemeClr val="hlink"/>
              </a:buClr>
              <a:buSzPct val="70000"/>
              <a:buFont typeface="Wingdings" pitchFamily="2" charset="2"/>
              <a:buChar char="n"/>
            </a:pPr>
            <a:endParaRPr lang="es-CL" sz="3200" b="1" dirty="0">
              <a:solidFill>
                <a:srgbClr val="FFFF99"/>
              </a:solidFill>
            </a:endParaRPr>
          </a:p>
          <a:p>
            <a:pPr marL="342900" indent="-342900" algn="just">
              <a:spcBef>
                <a:spcPct val="20000"/>
              </a:spcBef>
              <a:buClr>
                <a:schemeClr val="hlink"/>
              </a:buClr>
              <a:buSzPct val="70000"/>
              <a:buFontTx/>
              <a:buChar char="•"/>
            </a:pPr>
            <a:r>
              <a:rPr lang="es-CL" sz="3200" dirty="0">
                <a:solidFill>
                  <a:srgbClr val="FFFF99"/>
                </a:solidFill>
              </a:rPr>
              <a:t>Documento oficial que se utiliza cuando se quiere dar una mayor rapidez a la comunicación, </a:t>
            </a:r>
            <a:r>
              <a:rPr lang="en-US" sz="3200" dirty="0" err="1">
                <a:solidFill>
                  <a:srgbClr val="FFFF99"/>
                </a:solidFill>
              </a:rPr>
              <a:t>enviada</a:t>
            </a:r>
            <a:r>
              <a:rPr lang="en-US" sz="3200" dirty="0">
                <a:solidFill>
                  <a:srgbClr val="FFFF99"/>
                </a:solidFill>
              </a:rPr>
              <a:t> a un </a:t>
            </a:r>
            <a:r>
              <a:rPr lang="en-US" sz="3200" dirty="0" err="1">
                <a:solidFill>
                  <a:srgbClr val="FFFF99"/>
                </a:solidFill>
              </a:rPr>
              <a:t>destinatario</a:t>
            </a:r>
            <a:r>
              <a:rPr lang="en-US" sz="3200" dirty="0">
                <a:solidFill>
                  <a:srgbClr val="FFFF99"/>
                </a:solidFill>
              </a:rPr>
              <a:t> </a:t>
            </a:r>
            <a:r>
              <a:rPr lang="es-ES" sz="3200" dirty="0">
                <a:solidFill>
                  <a:srgbClr val="FFFF99"/>
                </a:solidFill>
              </a:rPr>
              <a:t>mediante el sistema naval de transferencia de documentos y mensajes (SNTM)</a:t>
            </a:r>
            <a:r>
              <a:rPr lang="es-CL" sz="3200" dirty="0">
                <a:solidFill>
                  <a:srgbClr val="FFFF99"/>
                </a:solidFill>
              </a:rPr>
              <a:t>.</a:t>
            </a:r>
          </a:p>
          <a:p>
            <a:pPr marL="342900" indent="-342900" algn="just">
              <a:spcBef>
                <a:spcPct val="20000"/>
              </a:spcBef>
              <a:buClr>
                <a:schemeClr val="hlink"/>
              </a:buClr>
              <a:buSzPct val="70000"/>
              <a:buFontTx/>
              <a:buChar char="•"/>
            </a:pPr>
            <a:r>
              <a:rPr lang="es-CL" sz="3200" dirty="0">
                <a:solidFill>
                  <a:srgbClr val="FFFF99"/>
                </a:solidFill>
              </a:rPr>
              <a:t>Informaciones rutinarias y coordinaciones</a:t>
            </a:r>
            <a:r>
              <a:rPr lang="es-CL" sz="3200" dirty="0" smtClean="0">
                <a:solidFill>
                  <a:srgbClr val="FFFF99"/>
                </a:solidFill>
              </a:rPr>
              <a:t>.</a:t>
            </a:r>
            <a:endParaRPr lang="es-CL" sz="3200" dirty="0">
              <a:solidFill>
                <a:srgbClr val="FFFF99"/>
              </a:solidFill>
            </a:endParaRPr>
          </a:p>
        </p:txBody>
      </p:sp>
      <p:sp>
        <p:nvSpPr>
          <p:cNvPr id="5" name="4 Marcador de número de diapositiva"/>
          <p:cNvSpPr>
            <a:spLocks noGrp="1"/>
          </p:cNvSpPr>
          <p:nvPr>
            <p:ph type="sldNum" sz="quarter" idx="12"/>
          </p:nvPr>
        </p:nvSpPr>
        <p:spPr/>
        <p:txBody>
          <a:bodyPr/>
          <a:lstStyle/>
          <a:p>
            <a:pPr>
              <a:defRPr/>
            </a:pPr>
            <a:fld id="{7FC1C8D3-A1BE-400B-83A6-E9C1EA2836E7}" type="slidenum">
              <a:rPr lang="es-ES"/>
              <a:pPr>
                <a:defRPr/>
              </a:pPr>
              <a:t>27</a:t>
            </a:fld>
            <a:endParaRPr lang="es-ES"/>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4"/>
          <p:cNvSpPr>
            <a:spLocks noChangeArrowheads="1"/>
          </p:cNvSpPr>
          <p:nvPr/>
        </p:nvSpPr>
        <p:spPr bwMode="auto">
          <a:xfrm>
            <a:off x="1187450" y="1700213"/>
            <a:ext cx="7416800" cy="4249737"/>
          </a:xfrm>
          <a:prstGeom prst="rect">
            <a:avLst/>
          </a:prstGeom>
          <a:noFill/>
          <a:ln w="9525">
            <a:noFill/>
            <a:miter lim="800000"/>
            <a:headEnd/>
            <a:tailEnd/>
          </a:ln>
        </p:spPr>
        <p:txBody>
          <a:bodyPr/>
          <a:lstStyle/>
          <a:p>
            <a:pPr marL="342900" indent="-342900" algn="just">
              <a:spcBef>
                <a:spcPct val="20000"/>
              </a:spcBef>
              <a:buClr>
                <a:schemeClr val="hlink"/>
              </a:buClr>
              <a:buSzPct val="70000"/>
              <a:buFont typeface="Wingdings" pitchFamily="2" charset="2"/>
              <a:buNone/>
            </a:pPr>
            <a:r>
              <a:rPr lang="es-CL" sz="3200" b="1">
                <a:solidFill>
                  <a:srgbClr val="FFFF99"/>
                </a:solidFill>
              </a:rPr>
              <a:t>PREFIJO</a:t>
            </a:r>
          </a:p>
          <a:p>
            <a:pPr marL="342900" indent="-342900" algn="just">
              <a:spcBef>
                <a:spcPct val="20000"/>
              </a:spcBef>
              <a:buClr>
                <a:schemeClr val="hlink"/>
              </a:buClr>
              <a:buSzPct val="70000"/>
              <a:buFont typeface="Wingdings" pitchFamily="2" charset="2"/>
              <a:buNone/>
            </a:pPr>
            <a:endParaRPr lang="es-CL" sz="3200" b="1">
              <a:solidFill>
                <a:srgbClr val="FFFF99"/>
              </a:solidFill>
            </a:endParaRPr>
          </a:p>
          <a:p>
            <a:pPr marL="742950" lvl="1" indent="-285750" algn="just">
              <a:spcBef>
                <a:spcPct val="20000"/>
              </a:spcBef>
              <a:buClr>
                <a:schemeClr val="tx1"/>
              </a:buClr>
              <a:buFontTx/>
              <a:buChar char="–"/>
            </a:pPr>
            <a:r>
              <a:rPr lang="es-CL" sz="2800" b="1">
                <a:solidFill>
                  <a:srgbClr val="FFFF99"/>
                </a:solidFill>
              </a:rPr>
              <a:t>RUTINA		“R”  24 HORAS</a:t>
            </a:r>
          </a:p>
          <a:p>
            <a:pPr marL="742950" lvl="1" indent="-285750" algn="just">
              <a:spcBef>
                <a:spcPct val="20000"/>
              </a:spcBef>
              <a:buClr>
                <a:schemeClr val="tx1"/>
              </a:buClr>
              <a:buFontTx/>
              <a:buChar char="–"/>
            </a:pPr>
            <a:r>
              <a:rPr lang="es-CL" sz="2800" b="1">
                <a:solidFill>
                  <a:srgbClr val="FFFF99"/>
                </a:solidFill>
              </a:rPr>
              <a:t>PRIORIDAD	“P”  04 HORAS</a:t>
            </a:r>
          </a:p>
          <a:p>
            <a:pPr marL="742950" lvl="1" indent="-285750" algn="just">
              <a:spcBef>
                <a:spcPct val="20000"/>
              </a:spcBef>
              <a:buClr>
                <a:schemeClr val="tx1"/>
              </a:buClr>
              <a:buFontTx/>
              <a:buChar char="–"/>
            </a:pPr>
            <a:r>
              <a:rPr lang="es-CL" sz="2800" b="1">
                <a:solidFill>
                  <a:srgbClr val="FFFF99"/>
                </a:solidFill>
              </a:rPr>
              <a:t>OSCAR		“O”  01 HORA</a:t>
            </a:r>
          </a:p>
          <a:p>
            <a:pPr marL="742950" lvl="1" indent="-285750" algn="just">
              <a:spcBef>
                <a:spcPct val="20000"/>
              </a:spcBef>
              <a:buClr>
                <a:schemeClr val="tx1"/>
              </a:buClr>
              <a:buFontTx/>
              <a:buChar char="–"/>
            </a:pPr>
            <a:r>
              <a:rPr lang="es-CL" sz="2800" b="1">
                <a:solidFill>
                  <a:srgbClr val="FFFF99"/>
                </a:solidFill>
              </a:rPr>
              <a:t>ZULU			“Z”  05 MINUTOS</a:t>
            </a:r>
          </a:p>
          <a:p>
            <a:pPr marL="742950" lvl="1" indent="-285750" algn="just">
              <a:spcBef>
                <a:spcPct val="20000"/>
              </a:spcBef>
              <a:buClr>
                <a:schemeClr val="tx1"/>
              </a:buClr>
              <a:buFontTx/>
              <a:buChar char="–"/>
            </a:pPr>
            <a:endParaRPr lang="es-CL" sz="2800" b="1">
              <a:solidFill>
                <a:srgbClr val="FFFF99"/>
              </a:solidFill>
            </a:endParaRPr>
          </a:p>
          <a:p>
            <a:pPr marL="742950" lvl="1" indent="-285750" algn="just">
              <a:spcBef>
                <a:spcPct val="20000"/>
              </a:spcBef>
              <a:buClr>
                <a:schemeClr val="tx1"/>
              </a:buClr>
              <a:buFontTx/>
              <a:buChar char="–"/>
            </a:pPr>
            <a:endParaRPr lang="es-CL" sz="2800" b="1">
              <a:solidFill>
                <a:srgbClr val="FFFF99"/>
              </a:solidFill>
            </a:endParaRPr>
          </a:p>
          <a:p>
            <a:pPr marL="342900" indent="-342900" algn="just">
              <a:spcBef>
                <a:spcPct val="20000"/>
              </a:spcBef>
              <a:buClr>
                <a:schemeClr val="hlink"/>
              </a:buClr>
              <a:buSzPct val="70000"/>
              <a:buFont typeface="Wingdings" pitchFamily="2" charset="2"/>
              <a:buNone/>
            </a:pPr>
            <a:r>
              <a:rPr lang="es-CL" sz="3200">
                <a:solidFill>
                  <a:srgbClr val="FFFF99"/>
                </a:solidFill>
              </a:rPr>
              <a:t>	</a:t>
            </a:r>
          </a:p>
        </p:txBody>
      </p:sp>
      <p:sp>
        <p:nvSpPr>
          <p:cNvPr id="5" name="4 Marcador de número de diapositiva"/>
          <p:cNvSpPr>
            <a:spLocks noGrp="1"/>
          </p:cNvSpPr>
          <p:nvPr>
            <p:ph type="sldNum" sz="quarter" idx="12"/>
          </p:nvPr>
        </p:nvSpPr>
        <p:spPr/>
        <p:txBody>
          <a:bodyPr/>
          <a:lstStyle/>
          <a:p>
            <a:pPr>
              <a:defRPr/>
            </a:pPr>
            <a:fld id="{87D56DED-E13E-4529-9B4E-8BCA013D16EE}" type="slidenum">
              <a:rPr lang="es-ES"/>
              <a:pPr>
                <a:defRPr/>
              </a:pPr>
              <a:t>28</a:t>
            </a:fld>
            <a:endParaRPr lang="es-ES"/>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986" name="Picture 2" descr="MSJETRANS"/>
          <p:cNvPicPr>
            <a:picLocks noChangeAspect="1" noChangeArrowheads="1"/>
          </p:cNvPicPr>
          <p:nvPr/>
        </p:nvPicPr>
        <p:blipFill>
          <a:blip r:embed="rId2"/>
          <a:srcRect/>
          <a:stretch>
            <a:fillRect/>
          </a:stretch>
        </p:blipFill>
        <p:spPr bwMode="auto">
          <a:xfrm>
            <a:off x="2195513" y="620713"/>
            <a:ext cx="5040312" cy="6237287"/>
          </a:xfrm>
          <a:prstGeom prst="rect">
            <a:avLst/>
          </a:prstGeom>
          <a:noFill/>
          <a:ln w="9525">
            <a:solidFill>
              <a:schemeClr val="hlink"/>
            </a:solidFill>
            <a:miter lim="800000"/>
            <a:headEnd/>
            <a:tailEnd/>
          </a:ln>
        </p:spPr>
      </p:pic>
      <p:grpSp>
        <p:nvGrpSpPr>
          <p:cNvPr id="2" name="Group 3"/>
          <p:cNvGrpSpPr>
            <a:grpSpLocks/>
          </p:cNvGrpSpPr>
          <p:nvPr/>
        </p:nvGrpSpPr>
        <p:grpSpPr bwMode="auto">
          <a:xfrm>
            <a:off x="5003800" y="765175"/>
            <a:ext cx="4140200" cy="849313"/>
            <a:chOff x="3152" y="482"/>
            <a:chExt cx="2608" cy="535"/>
          </a:xfrm>
        </p:grpSpPr>
        <p:sp>
          <p:nvSpPr>
            <p:cNvPr id="42058" name="Text Box 4"/>
            <p:cNvSpPr txBox="1">
              <a:spLocks noChangeArrowheads="1"/>
            </p:cNvSpPr>
            <p:nvPr/>
          </p:nvSpPr>
          <p:spPr bwMode="auto">
            <a:xfrm>
              <a:off x="4694" y="482"/>
              <a:ext cx="1066" cy="332"/>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N° registro interno ODM                          </a:t>
              </a:r>
            </a:p>
          </p:txBody>
        </p:sp>
        <p:sp>
          <p:nvSpPr>
            <p:cNvPr id="42059" name="Line 5"/>
            <p:cNvSpPr>
              <a:spLocks noChangeShapeType="1"/>
            </p:cNvSpPr>
            <p:nvPr/>
          </p:nvSpPr>
          <p:spPr bwMode="auto">
            <a:xfrm flipH="1">
              <a:off x="4558" y="754"/>
              <a:ext cx="136" cy="0"/>
            </a:xfrm>
            <a:prstGeom prst="line">
              <a:avLst/>
            </a:prstGeom>
            <a:noFill/>
            <a:ln w="3175">
              <a:solidFill>
                <a:schemeClr val="hlink"/>
              </a:solidFill>
              <a:round/>
              <a:headEnd/>
              <a:tailEnd type="triangle" w="med" len="med"/>
            </a:ln>
          </p:spPr>
          <p:txBody>
            <a:bodyPr/>
            <a:lstStyle/>
            <a:p>
              <a:endParaRPr lang="es-CL"/>
            </a:p>
          </p:txBody>
        </p:sp>
        <p:sp>
          <p:nvSpPr>
            <p:cNvPr id="42060" name="Oval 6"/>
            <p:cNvSpPr>
              <a:spLocks noChangeArrowheads="1"/>
            </p:cNvSpPr>
            <p:nvPr/>
          </p:nvSpPr>
          <p:spPr bwMode="auto">
            <a:xfrm>
              <a:off x="3152" y="527"/>
              <a:ext cx="1406" cy="490"/>
            </a:xfrm>
            <a:prstGeom prst="ellipse">
              <a:avLst/>
            </a:prstGeom>
            <a:noFill/>
            <a:ln w="9525" algn="ctr">
              <a:solidFill>
                <a:schemeClr val="hlink"/>
              </a:solidFill>
              <a:round/>
              <a:headEnd/>
              <a:tailEnd/>
            </a:ln>
          </p:spPr>
          <p:txBody>
            <a:bodyPr wrap="none" anchor="ctr"/>
            <a:lstStyle/>
            <a:p>
              <a:endParaRPr lang="es-CL"/>
            </a:p>
          </p:txBody>
        </p:sp>
      </p:grpSp>
      <p:grpSp>
        <p:nvGrpSpPr>
          <p:cNvPr id="3" name="Group 7"/>
          <p:cNvGrpSpPr>
            <a:grpSpLocks/>
          </p:cNvGrpSpPr>
          <p:nvPr/>
        </p:nvGrpSpPr>
        <p:grpSpPr bwMode="auto">
          <a:xfrm>
            <a:off x="1042988" y="0"/>
            <a:ext cx="1800225" cy="836613"/>
            <a:chOff x="657" y="0"/>
            <a:chExt cx="1134" cy="527"/>
          </a:xfrm>
        </p:grpSpPr>
        <p:sp>
          <p:nvSpPr>
            <p:cNvPr id="42055" name="Oval 8"/>
            <p:cNvSpPr>
              <a:spLocks noChangeArrowheads="1"/>
            </p:cNvSpPr>
            <p:nvPr/>
          </p:nvSpPr>
          <p:spPr bwMode="auto">
            <a:xfrm>
              <a:off x="1383" y="391"/>
              <a:ext cx="408" cy="136"/>
            </a:xfrm>
            <a:prstGeom prst="ellipse">
              <a:avLst/>
            </a:prstGeom>
            <a:noFill/>
            <a:ln w="9525" algn="ctr">
              <a:solidFill>
                <a:schemeClr val="hlink"/>
              </a:solidFill>
              <a:round/>
              <a:headEnd/>
              <a:tailEnd/>
            </a:ln>
          </p:spPr>
          <p:txBody>
            <a:bodyPr wrap="none" anchor="ctr"/>
            <a:lstStyle/>
            <a:p>
              <a:endParaRPr lang="es-CL"/>
            </a:p>
          </p:txBody>
        </p:sp>
        <p:sp>
          <p:nvSpPr>
            <p:cNvPr id="42056" name="Text Box 9"/>
            <p:cNvSpPr txBox="1">
              <a:spLocks noChangeArrowheads="1"/>
            </p:cNvSpPr>
            <p:nvPr/>
          </p:nvSpPr>
          <p:spPr bwMode="auto">
            <a:xfrm>
              <a:off x="657" y="0"/>
              <a:ext cx="557"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Prefijo                          </a:t>
              </a:r>
            </a:p>
          </p:txBody>
        </p:sp>
        <p:sp>
          <p:nvSpPr>
            <p:cNvPr id="42057" name="Line 10"/>
            <p:cNvSpPr>
              <a:spLocks noChangeShapeType="1"/>
            </p:cNvSpPr>
            <p:nvPr/>
          </p:nvSpPr>
          <p:spPr bwMode="auto">
            <a:xfrm flipH="1" flipV="1">
              <a:off x="975" y="210"/>
              <a:ext cx="408" cy="181"/>
            </a:xfrm>
            <a:prstGeom prst="line">
              <a:avLst/>
            </a:prstGeom>
            <a:noFill/>
            <a:ln w="3175">
              <a:solidFill>
                <a:schemeClr val="hlink"/>
              </a:solidFill>
              <a:round/>
              <a:headEnd type="triangle" w="med" len="med"/>
              <a:tailEnd/>
            </a:ln>
          </p:spPr>
          <p:txBody>
            <a:bodyPr/>
            <a:lstStyle/>
            <a:p>
              <a:endParaRPr lang="es-CL"/>
            </a:p>
          </p:txBody>
        </p:sp>
      </p:grpSp>
      <p:grpSp>
        <p:nvGrpSpPr>
          <p:cNvPr id="4" name="Group 11"/>
          <p:cNvGrpSpPr>
            <a:grpSpLocks/>
          </p:cNvGrpSpPr>
          <p:nvPr/>
        </p:nvGrpSpPr>
        <p:grpSpPr bwMode="auto">
          <a:xfrm>
            <a:off x="5435600" y="0"/>
            <a:ext cx="3708400" cy="908050"/>
            <a:chOff x="3424" y="0"/>
            <a:chExt cx="2336" cy="572"/>
          </a:xfrm>
        </p:grpSpPr>
        <p:sp>
          <p:nvSpPr>
            <p:cNvPr id="42052" name="Oval 12"/>
            <p:cNvSpPr>
              <a:spLocks noChangeArrowheads="1"/>
            </p:cNvSpPr>
            <p:nvPr/>
          </p:nvSpPr>
          <p:spPr bwMode="auto">
            <a:xfrm>
              <a:off x="3424" y="391"/>
              <a:ext cx="1134" cy="181"/>
            </a:xfrm>
            <a:prstGeom prst="ellipse">
              <a:avLst/>
            </a:prstGeom>
            <a:noFill/>
            <a:ln w="9525" algn="ctr">
              <a:solidFill>
                <a:schemeClr val="hlink"/>
              </a:solidFill>
              <a:round/>
              <a:headEnd/>
              <a:tailEnd/>
            </a:ln>
          </p:spPr>
          <p:txBody>
            <a:bodyPr wrap="none" anchor="ctr"/>
            <a:lstStyle/>
            <a:p>
              <a:endParaRPr lang="es-CL"/>
            </a:p>
          </p:txBody>
        </p:sp>
        <p:sp>
          <p:nvSpPr>
            <p:cNvPr id="42053" name="Line 13"/>
            <p:cNvSpPr>
              <a:spLocks noChangeShapeType="1"/>
            </p:cNvSpPr>
            <p:nvPr/>
          </p:nvSpPr>
          <p:spPr bwMode="auto">
            <a:xfrm flipH="1">
              <a:off x="4558" y="210"/>
              <a:ext cx="681" cy="226"/>
            </a:xfrm>
            <a:prstGeom prst="line">
              <a:avLst/>
            </a:prstGeom>
            <a:noFill/>
            <a:ln w="3175">
              <a:solidFill>
                <a:schemeClr val="hlink"/>
              </a:solidFill>
              <a:round/>
              <a:headEnd/>
              <a:tailEnd type="triangle" w="med" len="med"/>
            </a:ln>
          </p:spPr>
          <p:txBody>
            <a:bodyPr/>
            <a:lstStyle/>
            <a:p>
              <a:endParaRPr lang="es-CL"/>
            </a:p>
          </p:txBody>
        </p:sp>
        <p:sp>
          <p:nvSpPr>
            <p:cNvPr id="42054" name="Text Box 14"/>
            <p:cNvSpPr txBox="1">
              <a:spLocks noChangeArrowheads="1"/>
            </p:cNvSpPr>
            <p:nvPr/>
          </p:nvSpPr>
          <p:spPr bwMode="auto">
            <a:xfrm>
              <a:off x="4830" y="0"/>
              <a:ext cx="930"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Ta de origen                        </a:t>
              </a:r>
            </a:p>
          </p:txBody>
        </p:sp>
      </p:grpSp>
      <p:grpSp>
        <p:nvGrpSpPr>
          <p:cNvPr id="5" name="Group 15"/>
          <p:cNvGrpSpPr>
            <a:grpSpLocks/>
          </p:cNvGrpSpPr>
          <p:nvPr/>
        </p:nvGrpSpPr>
        <p:grpSpPr bwMode="auto">
          <a:xfrm>
            <a:off x="4265613" y="188913"/>
            <a:ext cx="2970212" cy="719137"/>
            <a:chOff x="2687" y="119"/>
            <a:chExt cx="1871" cy="453"/>
          </a:xfrm>
        </p:grpSpPr>
        <p:sp>
          <p:nvSpPr>
            <p:cNvPr id="42049" name="Oval 16"/>
            <p:cNvSpPr>
              <a:spLocks noChangeArrowheads="1"/>
            </p:cNvSpPr>
            <p:nvPr/>
          </p:nvSpPr>
          <p:spPr bwMode="auto">
            <a:xfrm>
              <a:off x="2687" y="391"/>
              <a:ext cx="544" cy="181"/>
            </a:xfrm>
            <a:prstGeom prst="ellipse">
              <a:avLst/>
            </a:prstGeom>
            <a:noFill/>
            <a:ln w="9525" algn="ctr">
              <a:solidFill>
                <a:schemeClr val="hlink"/>
              </a:solidFill>
              <a:round/>
              <a:headEnd/>
              <a:tailEnd/>
            </a:ln>
          </p:spPr>
          <p:txBody>
            <a:bodyPr wrap="none" anchor="ctr"/>
            <a:lstStyle/>
            <a:p>
              <a:endParaRPr lang="es-CL"/>
            </a:p>
          </p:txBody>
        </p:sp>
        <p:sp>
          <p:nvSpPr>
            <p:cNvPr id="42050" name="Line 17"/>
            <p:cNvSpPr>
              <a:spLocks noChangeShapeType="1"/>
            </p:cNvSpPr>
            <p:nvPr/>
          </p:nvSpPr>
          <p:spPr bwMode="auto">
            <a:xfrm flipH="1">
              <a:off x="3061" y="255"/>
              <a:ext cx="487" cy="120"/>
            </a:xfrm>
            <a:prstGeom prst="line">
              <a:avLst/>
            </a:prstGeom>
            <a:noFill/>
            <a:ln w="3175">
              <a:solidFill>
                <a:schemeClr val="hlink"/>
              </a:solidFill>
              <a:round/>
              <a:headEnd/>
              <a:tailEnd type="triangle" w="med" len="med"/>
            </a:ln>
          </p:spPr>
          <p:txBody>
            <a:bodyPr/>
            <a:lstStyle/>
            <a:p>
              <a:endParaRPr lang="es-CL"/>
            </a:p>
          </p:txBody>
        </p:sp>
        <p:sp>
          <p:nvSpPr>
            <p:cNvPr id="42051" name="Text Box 18"/>
            <p:cNvSpPr txBox="1">
              <a:spLocks noChangeArrowheads="1"/>
            </p:cNvSpPr>
            <p:nvPr/>
          </p:nvSpPr>
          <p:spPr bwMode="auto">
            <a:xfrm>
              <a:off x="3515" y="119"/>
              <a:ext cx="1043"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Clasificación                           </a:t>
              </a:r>
            </a:p>
          </p:txBody>
        </p:sp>
      </p:grpSp>
      <p:grpSp>
        <p:nvGrpSpPr>
          <p:cNvPr id="6" name="Group 19"/>
          <p:cNvGrpSpPr>
            <a:grpSpLocks/>
          </p:cNvGrpSpPr>
          <p:nvPr/>
        </p:nvGrpSpPr>
        <p:grpSpPr bwMode="auto">
          <a:xfrm>
            <a:off x="0" y="981075"/>
            <a:ext cx="3419475" cy="601663"/>
            <a:chOff x="0" y="618"/>
            <a:chExt cx="2154" cy="379"/>
          </a:xfrm>
        </p:grpSpPr>
        <p:sp>
          <p:nvSpPr>
            <p:cNvPr id="42046" name="Oval 20"/>
            <p:cNvSpPr>
              <a:spLocks noChangeArrowheads="1"/>
            </p:cNvSpPr>
            <p:nvPr/>
          </p:nvSpPr>
          <p:spPr bwMode="auto">
            <a:xfrm>
              <a:off x="1383" y="618"/>
              <a:ext cx="771" cy="90"/>
            </a:xfrm>
            <a:prstGeom prst="ellipse">
              <a:avLst/>
            </a:prstGeom>
            <a:noFill/>
            <a:ln w="9525" algn="ctr">
              <a:solidFill>
                <a:schemeClr val="hlink"/>
              </a:solidFill>
              <a:round/>
              <a:headEnd/>
              <a:tailEnd/>
            </a:ln>
          </p:spPr>
          <p:txBody>
            <a:bodyPr wrap="none" anchor="ctr"/>
            <a:lstStyle/>
            <a:p>
              <a:endParaRPr lang="es-CL"/>
            </a:p>
          </p:txBody>
        </p:sp>
        <p:sp>
          <p:nvSpPr>
            <p:cNvPr id="42047" name="Line 21"/>
            <p:cNvSpPr>
              <a:spLocks noChangeShapeType="1"/>
            </p:cNvSpPr>
            <p:nvPr/>
          </p:nvSpPr>
          <p:spPr bwMode="auto">
            <a:xfrm flipH="1">
              <a:off x="793" y="663"/>
              <a:ext cx="545" cy="182"/>
            </a:xfrm>
            <a:prstGeom prst="line">
              <a:avLst/>
            </a:prstGeom>
            <a:noFill/>
            <a:ln w="3175">
              <a:solidFill>
                <a:schemeClr val="hlink"/>
              </a:solidFill>
              <a:round/>
              <a:headEnd type="triangle" w="med" len="med"/>
              <a:tailEnd/>
            </a:ln>
          </p:spPr>
          <p:txBody>
            <a:bodyPr/>
            <a:lstStyle/>
            <a:p>
              <a:endParaRPr lang="es-CL"/>
            </a:p>
          </p:txBody>
        </p:sp>
        <p:sp>
          <p:nvSpPr>
            <p:cNvPr id="42048" name="Text Box 22"/>
            <p:cNvSpPr txBox="1">
              <a:spLocks noChangeArrowheads="1"/>
            </p:cNvSpPr>
            <p:nvPr/>
          </p:nvSpPr>
          <p:spPr bwMode="auto">
            <a:xfrm>
              <a:off x="0" y="799"/>
              <a:ext cx="884"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Destinatario                        </a:t>
              </a:r>
            </a:p>
          </p:txBody>
        </p:sp>
      </p:grpSp>
      <p:grpSp>
        <p:nvGrpSpPr>
          <p:cNvPr id="7" name="Group 23"/>
          <p:cNvGrpSpPr>
            <a:grpSpLocks/>
          </p:cNvGrpSpPr>
          <p:nvPr/>
        </p:nvGrpSpPr>
        <p:grpSpPr bwMode="auto">
          <a:xfrm>
            <a:off x="0" y="836613"/>
            <a:ext cx="3419475" cy="385762"/>
            <a:chOff x="0" y="527"/>
            <a:chExt cx="2154" cy="243"/>
          </a:xfrm>
        </p:grpSpPr>
        <p:sp>
          <p:nvSpPr>
            <p:cNvPr id="42043" name="Oval 24"/>
            <p:cNvSpPr>
              <a:spLocks noChangeArrowheads="1"/>
            </p:cNvSpPr>
            <p:nvPr/>
          </p:nvSpPr>
          <p:spPr bwMode="auto">
            <a:xfrm>
              <a:off x="1383" y="527"/>
              <a:ext cx="771" cy="91"/>
            </a:xfrm>
            <a:prstGeom prst="ellipse">
              <a:avLst/>
            </a:prstGeom>
            <a:noFill/>
            <a:ln w="9525" algn="ctr">
              <a:solidFill>
                <a:schemeClr val="hlink"/>
              </a:solidFill>
              <a:round/>
              <a:headEnd/>
              <a:tailEnd/>
            </a:ln>
          </p:spPr>
          <p:txBody>
            <a:bodyPr wrap="none" anchor="ctr"/>
            <a:lstStyle/>
            <a:p>
              <a:endParaRPr lang="es-CL"/>
            </a:p>
          </p:txBody>
        </p:sp>
        <p:sp>
          <p:nvSpPr>
            <p:cNvPr id="42044" name="Line 25"/>
            <p:cNvSpPr>
              <a:spLocks noChangeShapeType="1"/>
            </p:cNvSpPr>
            <p:nvPr/>
          </p:nvSpPr>
          <p:spPr bwMode="auto">
            <a:xfrm flipH="1">
              <a:off x="748" y="572"/>
              <a:ext cx="590" cy="137"/>
            </a:xfrm>
            <a:prstGeom prst="line">
              <a:avLst/>
            </a:prstGeom>
            <a:noFill/>
            <a:ln w="3175">
              <a:solidFill>
                <a:schemeClr val="hlink"/>
              </a:solidFill>
              <a:round/>
              <a:headEnd type="triangle" w="med" len="med"/>
              <a:tailEnd/>
            </a:ln>
          </p:spPr>
          <p:txBody>
            <a:bodyPr/>
            <a:lstStyle/>
            <a:p>
              <a:endParaRPr lang="es-CL"/>
            </a:p>
          </p:txBody>
        </p:sp>
        <p:sp>
          <p:nvSpPr>
            <p:cNvPr id="42045" name="Text Box 26"/>
            <p:cNvSpPr txBox="1">
              <a:spLocks noChangeArrowheads="1"/>
            </p:cNvSpPr>
            <p:nvPr/>
          </p:nvSpPr>
          <p:spPr bwMode="auto">
            <a:xfrm>
              <a:off x="0" y="572"/>
              <a:ext cx="875"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Originador                           </a:t>
              </a:r>
            </a:p>
          </p:txBody>
        </p:sp>
      </p:grpSp>
      <p:grpSp>
        <p:nvGrpSpPr>
          <p:cNvPr id="8" name="Group 27"/>
          <p:cNvGrpSpPr>
            <a:grpSpLocks/>
          </p:cNvGrpSpPr>
          <p:nvPr/>
        </p:nvGrpSpPr>
        <p:grpSpPr bwMode="auto">
          <a:xfrm>
            <a:off x="0" y="1125538"/>
            <a:ext cx="3419475" cy="1030287"/>
            <a:chOff x="0" y="709"/>
            <a:chExt cx="2154" cy="649"/>
          </a:xfrm>
        </p:grpSpPr>
        <p:sp>
          <p:nvSpPr>
            <p:cNvPr id="42040" name="Oval 28"/>
            <p:cNvSpPr>
              <a:spLocks noChangeArrowheads="1"/>
            </p:cNvSpPr>
            <p:nvPr/>
          </p:nvSpPr>
          <p:spPr bwMode="auto">
            <a:xfrm>
              <a:off x="1383" y="709"/>
              <a:ext cx="771" cy="136"/>
            </a:xfrm>
            <a:prstGeom prst="ellipse">
              <a:avLst/>
            </a:prstGeom>
            <a:noFill/>
            <a:ln w="9525" algn="ctr">
              <a:solidFill>
                <a:schemeClr val="hlink"/>
              </a:solidFill>
              <a:round/>
              <a:headEnd/>
              <a:tailEnd/>
            </a:ln>
          </p:spPr>
          <p:txBody>
            <a:bodyPr wrap="none" anchor="ctr"/>
            <a:lstStyle/>
            <a:p>
              <a:endParaRPr lang="es-CL"/>
            </a:p>
          </p:txBody>
        </p:sp>
        <p:sp>
          <p:nvSpPr>
            <p:cNvPr id="42041" name="Line 29"/>
            <p:cNvSpPr>
              <a:spLocks noChangeShapeType="1"/>
            </p:cNvSpPr>
            <p:nvPr/>
          </p:nvSpPr>
          <p:spPr bwMode="auto">
            <a:xfrm flipH="1">
              <a:off x="884" y="799"/>
              <a:ext cx="499" cy="272"/>
            </a:xfrm>
            <a:prstGeom prst="line">
              <a:avLst/>
            </a:prstGeom>
            <a:noFill/>
            <a:ln w="3175">
              <a:solidFill>
                <a:schemeClr val="hlink"/>
              </a:solidFill>
              <a:round/>
              <a:headEnd type="triangle" w="med" len="med"/>
              <a:tailEnd/>
            </a:ln>
          </p:spPr>
          <p:txBody>
            <a:bodyPr/>
            <a:lstStyle/>
            <a:p>
              <a:endParaRPr lang="es-CL"/>
            </a:p>
          </p:txBody>
        </p:sp>
        <p:sp>
          <p:nvSpPr>
            <p:cNvPr id="42042" name="Text Box 30"/>
            <p:cNvSpPr txBox="1">
              <a:spLocks noChangeArrowheads="1"/>
            </p:cNvSpPr>
            <p:nvPr/>
          </p:nvSpPr>
          <p:spPr bwMode="auto">
            <a:xfrm>
              <a:off x="0" y="1026"/>
              <a:ext cx="884" cy="332"/>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Destinatario Informativo                       </a:t>
              </a:r>
            </a:p>
          </p:txBody>
        </p:sp>
      </p:grpSp>
      <p:grpSp>
        <p:nvGrpSpPr>
          <p:cNvPr id="9" name="Group 31"/>
          <p:cNvGrpSpPr>
            <a:grpSpLocks/>
          </p:cNvGrpSpPr>
          <p:nvPr/>
        </p:nvGrpSpPr>
        <p:grpSpPr bwMode="auto">
          <a:xfrm>
            <a:off x="3132138" y="1484313"/>
            <a:ext cx="4916487" cy="458787"/>
            <a:chOff x="1973" y="935"/>
            <a:chExt cx="3097" cy="289"/>
          </a:xfrm>
        </p:grpSpPr>
        <p:sp>
          <p:nvSpPr>
            <p:cNvPr id="42037" name="Oval 32"/>
            <p:cNvSpPr>
              <a:spLocks noChangeArrowheads="1"/>
            </p:cNvSpPr>
            <p:nvPr/>
          </p:nvSpPr>
          <p:spPr bwMode="auto">
            <a:xfrm>
              <a:off x="1973" y="935"/>
              <a:ext cx="1406" cy="227"/>
            </a:xfrm>
            <a:prstGeom prst="ellipse">
              <a:avLst/>
            </a:prstGeom>
            <a:noFill/>
            <a:ln w="9525" algn="ctr">
              <a:solidFill>
                <a:schemeClr val="hlink"/>
              </a:solidFill>
              <a:round/>
              <a:headEnd/>
              <a:tailEnd/>
            </a:ln>
          </p:spPr>
          <p:txBody>
            <a:bodyPr wrap="none" anchor="ctr"/>
            <a:lstStyle/>
            <a:p>
              <a:endParaRPr lang="es-CL"/>
            </a:p>
          </p:txBody>
        </p:sp>
        <p:sp>
          <p:nvSpPr>
            <p:cNvPr id="42038" name="Line 33"/>
            <p:cNvSpPr>
              <a:spLocks noChangeShapeType="1"/>
            </p:cNvSpPr>
            <p:nvPr/>
          </p:nvSpPr>
          <p:spPr bwMode="auto">
            <a:xfrm flipH="1" flipV="1">
              <a:off x="3379" y="1071"/>
              <a:ext cx="1134" cy="46"/>
            </a:xfrm>
            <a:prstGeom prst="line">
              <a:avLst/>
            </a:prstGeom>
            <a:noFill/>
            <a:ln w="3175">
              <a:solidFill>
                <a:schemeClr val="hlink"/>
              </a:solidFill>
              <a:round/>
              <a:headEnd/>
              <a:tailEnd type="triangle" w="med" len="med"/>
            </a:ln>
          </p:spPr>
          <p:txBody>
            <a:bodyPr/>
            <a:lstStyle/>
            <a:p>
              <a:endParaRPr lang="es-CL"/>
            </a:p>
          </p:txBody>
        </p:sp>
        <p:sp>
          <p:nvSpPr>
            <p:cNvPr id="42039" name="Text Box 34"/>
            <p:cNvSpPr txBox="1">
              <a:spLocks noChangeArrowheads="1"/>
            </p:cNvSpPr>
            <p:nvPr/>
          </p:nvSpPr>
          <p:spPr bwMode="auto">
            <a:xfrm>
              <a:off x="4513" y="1026"/>
              <a:ext cx="557"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Título                           </a:t>
              </a:r>
            </a:p>
          </p:txBody>
        </p:sp>
      </p:grpSp>
      <p:grpSp>
        <p:nvGrpSpPr>
          <p:cNvPr id="10" name="Group 35"/>
          <p:cNvGrpSpPr>
            <a:grpSpLocks/>
          </p:cNvGrpSpPr>
          <p:nvPr/>
        </p:nvGrpSpPr>
        <p:grpSpPr bwMode="auto">
          <a:xfrm>
            <a:off x="0" y="1844675"/>
            <a:ext cx="3708400" cy="746125"/>
            <a:chOff x="0" y="1162"/>
            <a:chExt cx="2336" cy="470"/>
          </a:xfrm>
        </p:grpSpPr>
        <p:sp>
          <p:nvSpPr>
            <p:cNvPr id="42034" name="Oval 36"/>
            <p:cNvSpPr>
              <a:spLocks noChangeArrowheads="1"/>
            </p:cNvSpPr>
            <p:nvPr/>
          </p:nvSpPr>
          <p:spPr bwMode="auto">
            <a:xfrm>
              <a:off x="1383" y="1162"/>
              <a:ext cx="953" cy="136"/>
            </a:xfrm>
            <a:prstGeom prst="ellipse">
              <a:avLst/>
            </a:prstGeom>
            <a:noFill/>
            <a:ln w="9525" algn="ctr">
              <a:solidFill>
                <a:schemeClr val="hlink"/>
              </a:solidFill>
              <a:round/>
              <a:headEnd/>
              <a:tailEnd/>
            </a:ln>
          </p:spPr>
          <p:txBody>
            <a:bodyPr wrap="none" anchor="ctr"/>
            <a:lstStyle/>
            <a:p>
              <a:endParaRPr lang="es-CL"/>
            </a:p>
          </p:txBody>
        </p:sp>
        <p:sp>
          <p:nvSpPr>
            <p:cNvPr id="42035" name="Line 37"/>
            <p:cNvSpPr>
              <a:spLocks noChangeShapeType="1"/>
            </p:cNvSpPr>
            <p:nvPr/>
          </p:nvSpPr>
          <p:spPr bwMode="auto">
            <a:xfrm flipH="1">
              <a:off x="884" y="1253"/>
              <a:ext cx="499" cy="227"/>
            </a:xfrm>
            <a:prstGeom prst="line">
              <a:avLst/>
            </a:prstGeom>
            <a:noFill/>
            <a:ln w="3175">
              <a:solidFill>
                <a:schemeClr val="hlink"/>
              </a:solidFill>
              <a:round/>
              <a:headEnd type="triangle" w="med" len="med"/>
              <a:tailEnd/>
            </a:ln>
          </p:spPr>
          <p:txBody>
            <a:bodyPr/>
            <a:lstStyle/>
            <a:p>
              <a:endParaRPr lang="es-CL"/>
            </a:p>
          </p:txBody>
        </p:sp>
        <p:sp>
          <p:nvSpPr>
            <p:cNvPr id="42036" name="Text Box 38"/>
            <p:cNvSpPr txBox="1">
              <a:spLocks noChangeArrowheads="1"/>
            </p:cNvSpPr>
            <p:nvPr/>
          </p:nvSpPr>
          <p:spPr bwMode="auto">
            <a:xfrm>
              <a:off x="0" y="1434"/>
              <a:ext cx="884"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Referencia                    </a:t>
              </a:r>
            </a:p>
          </p:txBody>
        </p:sp>
      </p:grpSp>
      <p:grpSp>
        <p:nvGrpSpPr>
          <p:cNvPr id="11" name="Group 39"/>
          <p:cNvGrpSpPr>
            <a:grpSpLocks/>
          </p:cNvGrpSpPr>
          <p:nvPr/>
        </p:nvGrpSpPr>
        <p:grpSpPr bwMode="auto">
          <a:xfrm>
            <a:off x="2195513" y="2060575"/>
            <a:ext cx="6645275" cy="360363"/>
            <a:chOff x="1383" y="1298"/>
            <a:chExt cx="4186" cy="227"/>
          </a:xfrm>
        </p:grpSpPr>
        <p:sp>
          <p:nvSpPr>
            <p:cNvPr id="42031" name="Line 40"/>
            <p:cNvSpPr>
              <a:spLocks noChangeShapeType="1"/>
            </p:cNvSpPr>
            <p:nvPr/>
          </p:nvSpPr>
          <p:spPr bwMode="auto">
            <a:xfrm flipH="1">
              <a:off x="4558" y="1434"/>
              <a:ext cx="454" cy="0"/>
            </a:xfrm>
            <a:prstGeom prst="line">
              <a:avLst/>
            </a:prstGeom>
            <a:noFill/>
            <a:ln w="3175">
              <a:solidFill>
                <a:schemeClr val="hlink"/>
              </a:solidFill>
              <a:round/>
              <a:headEnd/>
              <a:tailEnd type="triangle" w="med" len="med"/>
            </a:ln>
          </p:spPr>
          <p:txBody>
            <a:bodyPr/>
            <a:lstStyle/>
            <a:p>
              <a:endParaRPr lang="es-CL"/>
            </a:p>
          </p:txBody>
        </p:sp>
        <p:sp>
          <p:nvSpPr>
            <p:cNvPr id="42032" name="Text Box 41"/>
            <p:cNvSpPr txBox="1">
              <a:spLocks noChangeArrowheads="1"/>
            </p:cNvSpPr>
            <p:nvPr/>
          </p:nvSpPr>
          <p:spPr bwMode="auto">
            <a:xfrm>
              <a:off x="5012" y="1298"/>
              <a:ext cx="557"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Texto                           </a:t>
              </a:r>
            </a:p>
          </p:txBody>
        </p:sp>
        <p:sp>
          <p:nvSpPr>
            <p:cNvPr id="42033" name="Oval 42"/>
            <p:cNvSpPr>
              <a:spLocks noChangeArrowheads="1"/>
            </p:cNvSpPr>
            <p:nvPr/>
          </p:nvSpPr>
          <p:spPr bwMode="auto">
            <a:xfrm>
              <a:off x="1383" y="1298"/>
              <a:ext cx="3175" cy="227"/>
            </a:xfrm>
            <a:prstGeom prst="ellipse">
              <a:avLst/>
            </a:prstGeom>
            <a:noFill/>
            <a:ln w="9525" algn="ctr">
              <a:solidFill>
                <a:schemeClr val="hlink"/>
              </a:solidFill>
              <a:round/>
              <a:headEnd/>
              <a:tailEnd/>
            </a:ln>
          </p:spPr>
          <p:txBody>
            <a:bodyPr wrap="none" anchor="ctr"/>
            <a:lstStyle/>
            <a:p>
              <a:endParaRPr lang="es-CL"/>
            </a:p>
          </p:txBody>
        </p:sp>
      </p:grpSp>
      <p:grpSp>
        <p:nvGrpSpPr>
          <p:cNvPr id="12" name="Group 43"/>
          <p:cNvGrpSpPr>
            <a:grpSpLocks/>
          </p:cNvGrpSpPr>
          <p:nvPr/>
        </p:nvGrpSpPr>
        <p:grpSpPr bwMode="auto">
          <a:xfrm>
            <a:off x="179388" y="2420938"/>
            <a:ext cx="2736850" cy="814387"/>
            <a:chOff x="113" y="1525"/>
            <a:chExt cx="1724" cy="513"/>
          </a:xfrm>
        </p:grpSpPr>
        <p:sp>
          <p:nvSpPr>
            <p:cNvPr id="42028" name="Oval 44"/>
            <p:cNvSpPr>
              <a:spLocks noChangeArrowheads="1"/>
            </p:cNvSpPr>
            <p:nvPr/>
          </p:nvSpPr>
          <p:spPr bwMode="auto">
            <a:xfrm>
              <a:off x="1383" y="1525"/>
              <a:ext cx="454" cy="91"/>
            </a:xfrm>
            <a:prstGeom prst="ellipse">
              <a:avLst/>
            </a:prstGeom>
            <a:noFill/>
            <a:ln w="9525" algn="ctr">
              <a:solidFill>
                <a:schemeClr val="hlink"/>
              </a:solidFill>
              <a:round/>
              <a:headEnd/>
              <a:tailEnd/>
            </a:ln>
          </p:spPr>
          <p:txBody>
            <a:bodyPr wrap="none" anchor="ctr"/>
            <a:lstStyle/>
            <a:p>
              <a:endParaRPr lang="es-CL"/>
            </a:p>
          </p:txBody>
        </p:sp>
        <p:sp>
          <p:nvSpPr>
            <p:cNvPr id="42029" name="Line 45"/>
            <p:cNvSpPr>
              <a:spLocks noChangeShapeType="1"/>
            </p:cNvSpPr>
            <p:nvPr/>
          </p:nvSpPr>
          <p:spPr bwMode="auto">
            <a:xfrm flipH="1">
              <a:off x="1020" y="1570"/>
              <a:ext cx="318" cy="363"/>
            </a:xfrm>
            <a:prstGeom prst="line">
              <a:avLst/>
            </a:prstGeom>
            <a:noFill/>
            <a:ln w="3175">
              <a:solidFill>
                <a:schemeClr val="hlink"/>
              </a:solidFill>
              <a:round/>
              <a:headEnd type="triangle" w="med" len="med"/>
              <a:tailEnd/>
            </a:ln>
          </p:spPr>
          <p:txBody>
            <a:bodyPr/>
            <a:lstStyle/>
            <a:p>
              <a:endParaRPr lang="es-CL"/>
            </a:p>
          </p:txBody>
        </p:sp>
        <p:sp>
          <p:nvSpPr>
            <p:cNvPr id="42030" name="Text Box 46"/>
            <p:cNvSpPr txBox="1">
              <a:spLocks noChangeArrowheads="1"/>
            </p:cNvSpPr>
            <p:nvPr/>
          </p:nvSpPr>
          <p:spPr bwMode="auto">
            <a:xfrm>
              <a:off x="113" y="1706"/>
              <a:ext cx="884" cy="332"/>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Abreviatura Naval                    </a:t>
              </a:r>
            </a:p>
          </p:txBody>
        </p:sp>
      </p:grpSp>
      <p:grpSp>
        <p:nvGrpSpPr>
          <p:cNvPr id="13" name="Group 47"/>
          <p:cNvGrpSpPr>
            <a:grpSpLocks/>
          </p:cNvGrpSpPr>
          <p:nvPr/>
        </p:nvGrpSpPr>
        <p:grpSpPr bwMode="auto">
          <a:xfrm>
            <a:off x="0" y="3141663"/>
            <a:ext cx="3635375" cy="530225"/>
            <a:chOff x="0" y="1979"/>
            <a:chExt cx="2290" cy="334"/>
          </a:xfrm>
        </p:grpSpPr>
        <p:sp>
          <p:nvSpPr>
            <p:cNvPr id="42025" name="Oval 48"/>
            <p:cNvSpPr>
              <a:spLocks noChangeArrowheads="1"/>
            </p:cNvSpPr>
            <p:nvPr/>
          </p:nvSpPr>
          <p:spPr bwMode="auto">
            <a:xfrm>
              <a:off x="1383" y="1979"/>
              <a:ext cx="907" cy="91"/>
            </a:xfrm>
            <a:prstGeom prst="ellipse">
              <a:avLst/>
            </a:prstGeom>
            <a:noFill/>
            <a:ln w="9525" algn="ctr">
              <a:solidFill>
                <a:schemeClr val="hlink"/>
              </a:solidFill>
              <a:round/>
              <a:headEnd/>
              <a:tailEnd/>
            </a:ln>
          </p:spPr>
          <p:txBody>
            <a:bodyPr wrap="none" anchor="ctr"/>
            <a:lstStyle/>
            <a:p>
              <a:endParaRPr lang="es-CL"/>
            </a:p>
          </p:txBody>
        </p:sp>
        <p:sp>
          <p:nvSpPr>
            <p:cNvPr id="42026" name="Line 49"/>
            <p:cNvSpPr>
              <a:spLocks noChangeShapeType="1"/>
            </p:cNvSpPr>
            <p:nvPr/>
          </p:nvSpPr>
          <p:spPr bwMode="auto">
            <a:xfrm flipH="1">
              <a:off x="839" y="2024"/>
              <a:ext cx="499" cy="91"/>
            </a:xfrm>
            <a:prstGeom prst="line">
              <a:avLst/>
            </a:prstGeom>
            <a:noFill/>
            <a:ln w="3175">
              <a:solidFill>
                <a:schemeClr val="hlink"/>
              </a:solidFill>
              <a:round/>
              <a:headEnd type="triangle" w="med" len="med"/>
              <a:tailEnd/>
            </a:ln>
          </p:spPr>
          <p:txBody>
            <a:bodyPr/>
            <a:lstStyle/>
            <a:p>
              <a:endParaRPr lang="es-CL"/>
            </a:p>
          </p:txBody>
        </p:sp>
        <p:sp>
          <p:nvSpPr>
            <p:cNvPr id="42027" name="Text Box 50"/>
            <p:cNvSpPr txBox="1">
              <a:spLocks noChangeArrowheads="1"/>
            </p:cNvSpPr>
            <p:nvPr/>
          </p:nvSpPr>
          <p:spPr bwMode="auto">
            <a:xfrm>
              <a:off x="0" y="2115"/>
              <a:ext cx="1314"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Div. responsable                         </a:t>
              </a:r>
            </a:p>
          </p:txBody>
        </p:sp>
      </p:grpSp>
      <p:grpSp>
        <p:nvGrpSpPr>
          <p:cNvPr id="14" name="Group 51"/>
          <p:cNvGrpSpPr>
            <a:grpSpLocks/>
          </p:cNvGrpSpPr>
          <p:nvPr/>
        </p:nvGrpSpPr>
        <p:grpSpPr bwMode="auto">
          <a:xfrm>
            <a:off x="0" y="3284538"/>
            <a:ext cx="3708400" cy="963612"/>
            <a:chOff x="0" y="2069"/>
            <a:chExt cx="2336" cy="607"/>
          </a:xfrm>
        </p:grpSpPr>
        <p:sp>
          <p:nvSpPr>
            <p:cNvPr id="42022" name="Oval 52"/>
            <p:cNvSpPr>
              <a:spLocks noChangeArrowheads="1"/>
            </p:cNvSpPr>
            <p:nvPr/>
          </p:nvSpPr>
          <p:spPr bwMode="auto">
            <a:xfrm>
              <a:off x="1383" y="2069"/>
              <a:ext cx="953" cy="91"/>
            </a:xfrm>
            <a:prstGeom prst="ellipse">
              <a:avLst/>
            </a:prstGeom>
            <a:noFill/>
            <a:ln w="9525" algn="ctr">
              <a:solidFill>
                <a:schemeClr val="hlink"/>
              </a:solidFill>
              <a:round/>
              <a:headEnd/>
              <a:tailEnd/>
            </a:ln>
          </p:spPr>
          <p:txBody>
            <a:bodyPr wrap="none" anchor="ctr"/>
            <a:lstStyle/>
            <a:p>
              <a:endParaRPr lang="es-CL"/>
            </a:p>
          </p:txBody>
        </p:sp>
        <p:sp>
          <p:nvSpPr>
            <p:cNvPr id="42023" name="Line 53"/>
            <p:cNvSpPr>
              <a:spLocks noChangeShapeType="1"/>
            </p:cNvSpPr>
            <p:nvPr/>
          </p:nvSpPr>
          <p:spPr bwMode="auto">
            <a:xfrm flipH="1">
              <a:off x="1383" y="2160"/>
              <a:ext cx="453" cy="318"/>
            </a:xfrm>
            <a:prstGeom prst="line">
              <a:avLst/>
            </a:prstGeom>
            <a:noFill/>
            <a:ln w="3175">
              <a:solidFill>
                <a:schemeClr val="hlink"/>
              </a:solidFill>
              <a:round/>
              <a:headEnd type="triangle" w="med" len="med"/>
              <a:tailEnd/>
            </a:ln>
          </p:spPr>
          <p:txBody>
            <a:bodyPr/>
            <a:lstStyle/>
            <a:p>
              <a:endParaRPr lang="es-CL"/>
            </a:p>
          </p:txBody>
        </p:sp>
        <p:sp>
          <p:nvSpPr>
            <p:cNvPr id="42024" name="Text Box 54"/>
            <p:cNvSpPr txBox="1">
              <a:spLocks noChangeArrowheads="1"/>
            </p:cNvSpPr>
            <p:nvPr/>
          </p:nvSpPr>
          <p:spPr bwMode="auto">
            <a:xfrm>
              <a:off x="0" y="2478"/>
              <a:ext cx="1407"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Depto. responsable                         </a:t>
              </a:r>
            </a:p>
          </p:txBody>
        </p:sp>
      </p:grpSp>
      <p:grpSp>
        <p:nvGrpSpPr>
          <p:cNvPr id="15" name="Group 55"/>
          <p:cNvGrpSpPr>
            <a:grpSpLocks/>
          </p:cNvGrpSpPr>
          <p:nvPr/>
        </p:nvGrpSpPr>
        <p:grpSpPr bwMode="auto">
          <a:xfrm>
            <a:off x="5364163" y="3789363"/>
            <a:ext cx="3565525" cy="792162"/>
            <a:chOff x="3379" y="2387"/>
            <a:chExt cx="2246" cy="499"/>
          </a:xfrm>
        </p:grpSpPr>
        <p:sp>
          <p:nvSpPr>
            <p:cNvPr id="42019" name="Oval 56"/>
            <p:cNvSpPr>
              <a:spLocks noChangeArrowheads="1"/>
            </p:cNvSpPr>
            <p:nvPr/>
          </p:nvSpPr>
          <p:spPr bwMode="auto">
            <a:xfrm>
              <a:off x="3379" y="2387"/>
              <a:ext cx="817" cy="499"/>
            </a:xfrm>
            <a:prstGeom prst="ellipse">
              <a:avLst/>
            </a:prstGeom>
            <a:noFill/>
            <a:ln w="9525" algn="ctr">
              <a:solidFill>
                <a:schemeClr val="hlink"/>
              </a:solidFill>
              <a:round/>
              <a:headEnd/>
              <a:tailEnd/>
            </a:ln>
          </p:spPr>
          <p:txBody>
            <a:bodyPr wrap="none" anchor="ctr"/>
            <a:lstStyle/>
            <a:p>
              <a:endParaRPr lang="es-CL"/>
            </a:p>
          </p:txBody>
        </p:sp>
        <p:sp>
          <p:nvSpPr>
            <p:cNvPr id="42020" name="Line 57"/>
            <p:cNvSpPr>
              <a:spLocks noChangeShapeType="1"/>
            </p:cNvSpPr>
            <p:nvPr/>
          </p:nvSpPr>
          <p:spPr bwMode="auto">
            <a:xfrm flipH="1">
              <a:off x="4150" y="2659"/>
              <a:ext cx="363" cy="0"/>
            </a:xfrm>
            <a:prstGeom prst="line">
              <a:avLst/>
            </a:prstGeom>
            <a:noFill/>
            <a:ln w="3175">
              <a:solidFill>
                <a:schemeClr val="hlink"/>
              </a:solidFill>
              <a:round/>
              <a:headEnd/>
              <a:tailEnd type="triangle" w="med" len="med"/>
            </a:ln>
          </p:spPr>
          <p:txBody>
            <a:bodyPr/>
            <a:lstStyle/>
            <a:p>
              <a:endParaRPr lang="es-CL"/>
            </a:p>
          </p:txBody>
        </p:sp>
        <p:sp>
          <p:nvSpPr>
            <p:cNvPr id="42021" name="Text Box 58"/>
            <p:cNvSpPr txBox="1">
              <a:spLocks noChangeArrowheads="1"/>
            </p:cNvSpPr>
            <p:nvPr/>
          </p:nvSpPr>
          <p:spPr bwMode="auto">
            <a:xfrm>
              <a:off x="4513" y="2478"/>
              <a:ext cx="1112" cy="332"/>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Rubrica Subdirector                          </a:t>
              </a:r>
            </a:p>
          </p:txBody>
        </p:sp>
      </p:grpSp>
      <p:grpSp>
        <p:nvGrpSpPr>
          <p:cNvPr id="16" name="Group 59"/>
          <p:cNvGrpSpPr>
            <a:grpSpLocks/>
          </p:cNvGrpSpPr>
          <p:nvPr/>
        </p:nvGrpSpPr>
        <p:grpSpPr bwMode="auto">
          <a:xfrm>
            <a:off x="3563938" y="3213100"/>
            <a:ext cx="5580062" cy="1223963"/>
            <a:chOff x="2245" y="2024"/>
            <a:chExt cx="3515" cy="771"/>
          </a:xfrm>
        </p:grpSpPr>
        <p:sp>
          <p:nvSpPr>
            <p:cNvPr id="42016" name="Oval 60"/>
            <p:cNvSpPr>
              <a:spLocks noChangeArrowheads="1"/>
            </p:cNvSpPr>
            <p:nvPr/>
          </p:nvSpPr>
          <p:spPr bwMode="auto">
            <a:xfrm>
              <a:off x="2245" y="2296"/>
              <a:ext cx="953" cy="499"/>
            </a:xfrm>
            <a:prstGeom prst="ellipse">
              <a:avLst/>
            </a:prstGeom>
            <a:noFill/>
            <a:ln w="9525" algn="ctr">
              <a:solidFill>
                <a:schemeClr val="hlink"/>
              </a:solidFill>
              <a:round/>
              <a:headEnd/>
              <a:tailEnd/>
            </a:ln>
          </p:spPr>
          <p:txBody>
            <a:bodyPr wrap="none" anchor="ctr"/>
            <a:lstStyle/>
            <a:p>
              <a:endParaRPr lang="es-CL"/>
            </a:p>
          </p:txBody>
        </p:sp>
        <p:sp>
          <p:nvSpPr>
            <p:cNvPr id="42017" name="Line 61"/>
            <p:cNvSpPr>
              <a:spLocks noChangeShapeType="1"/>
            </p:cNvSpPr>
            <p:nvPr/>
          </p:nvSpPr>
          <p:spPr bwMode="auto">
            <a:xfrm flipH="1">
              <a:off x="3016" y="2160"/>
              <a:ext cx="1542" cy="181"/>
            </a:xfrm>
            <a:prstGeom prst="line">
              <a:avLst/>
            </a:prstGeom>
            <a:noFill/>
            <a:ln w="3175">
              <a:solidFill>
                <a:schemeClr val="hlink"/>
              </a:solidFill>
              <a:round/>
              <a:headEnd/>
              <a:tailEnd type="triangle" w="med" len="med"/>
            </a:ln>
          </p:spPr>
          <p:txBody>
            <a:bodyPr/>
            <a:lstStyle/>
            <a:p>
              <a:endParaRPr lang="es-CL"/>
            </a:p>
          </p:txBody>
        </p:sp>
        <p:sp>
          <p:nvSpPr>
            <p:cNvPr id="42018" name="Text Box 62"/>
            <p:cNvSpPr txBox="1">
              <a:spLocks noChangeArrowheads="1"/>
            </p:cNvSpPr>
            <p:nvPr/>
          </p:nvSpPr>
          <p:spPr bwMode="auto">
            <a:xfrm>
              <a:off x="4558" y="2024"/>
              <a:ext cx="1202"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Rubrica Director                           </a:t>
              </a:r>
            </a:p>
          </p:txBody>
        </p:sp>
      </p:grpSp>
      <p:grpSp>
        <p:nvGrpSpPr>
          <p:cNvPr id="17" name="Group 63"/>
          <p:cNvGrpSpPr>
            <a:grpSpLocks/>
          </p:cNvGrpSpPr>
          <p:nvPr/>
        </p:nvGrpSpPr>
        <p:grpSpPr bwMode="auto">
          <a:xfrm>
            <a:off x="5580063" y="5157788"/>
            <a:ext cx="3563937" cy="1079500"/>
            <a:chOff x="3515" y="3249"/>
            <a:chExt cx="2245" cy="680"/>
          </a:xfrm>
        </p:grpSpPr>
        <p:sp>
          <p:nvSpPr>
            <p:cNvPr id="42013" name="Oval 64"/>
            <p:cNvSpPr>
              <a:spLocks noChangeArrowheads="1"/>
            </p:cNvSpPr>
            <p:nvPr/>
          </p:nvSpPr>
          <p:spPr bwMode="auto">
            <a:xfrm>
              <a:off x="3515" y="3249"/>
              <a:ext cx="680" cy="680"/>
            </a:xfrm>
            <a:prstGeom prst="ellipse">
              <a:avLst/>
            </a:prstGeom>
            <a:noFill/>
            <a:ln w="9525" algn="ctr">
              <a:solidFill>
                <a:schemeClr val="hlink"/>
              </a:solidFill>
              <a:round/>
              <a:headEnd/>
              <a:tailEnd/>
            </a:ln>
          </p:spPr>
          <p:txBody>
            <a:bodyPr wrap="none" anchor="ctr"/>
            <a:lstStyle/>
            <a:p>
              <a:endParaRPr lang="es-CL"/>
            </a:p>
          </p:txBody>
        </p:sp>
        <p:sp>
          <p:nvSpPr>
            <p:cNvPr id="42014" name="Line 65"/>
            <p:cNvSpPr>
              <a:spLocks noChangeShapeType="1"/>
            </p:cNvSpPr>
            <p:nvPr/>
          </p:nvSpPr>
          <p:spPr bwMode="auto">
            <a:xfrm flipH="1">
              <a:off x="4195" y="3612"/>
              <a:ext cx="454" cy="0"/>
            </a:xfrm>
            <a:prstGeom prst="line">
              <a:avLst/>
            </a:prstGeom>
            <a:noFill/>
            <a:ln w="3175">
              <a:solidFill>
                <a:schemeClr val="hlink"/>
              </a:solidFill>
              <a:round/>
              <a:headEnd/>
              <a:tailEnd type="triangle" w="med" len="med"/>
            </a:ln>
          </p:spPr>
          <p:txBody>
            <a:bodyPr/>
            <a:lstStyle/>
            <a:p>
              <a:endParaRPr lang="es-CL"/>
            </a:p>
          </p:txBody>
        </p:sp>
        <p:sp>
          <p:nvSpPr>
            <p:cNvPr id="42015" name="Text Box 66"/>
            <p:cNvSpPr txBox="1">
              <a:spLocks noChangeArrowheads="1"/>
            </p:cNvSpPr>
            <p:nvPr/>
          </p:nvSpPr>
          <p:spPr bwMode="auto">
            <a:xfrm>
              <a:off x="4648" y="3430"/>
              <a:ext cx="1112" cy="332"/>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Rubrica y Timbre Oftel                          </a:t>
              </a:r>
            </a:p>
          </p:txBody>
        </p:sp>
      </p:grpSp>
      <p:grpSp>
        <p:nvGrpSpPr>
          <p:cNvPr id="18" name="Group 67"/>
          <p:cNvGrpSpPr>
            <a:grpSpLocks/>
          </p:cNvGrpSpPr>
          <p:nvPr/>
        </p:nvGrpSpPr>
        <p:grpSpPr bwMode="auto">
          <a:xfrm>
            <a:off x="468313" y="4797425"/>
            <a:ext cx="3382962" cy="1295400"/>
            <a:chOff x="295" y="3022"/>
            <a:chExt cx="2131" cy="816"/>
          </a:xfrm>
        </p:grpSpPr>
        <p:sp>
          <p:nvSpPr>
            <p:cNvPr id="42010" name="Oval 68"/>
            <p:cNvSpPr>
              <a:spLocks noChangeArrowheads="1"/>
            </p:cNvSpPr>
            <p:nvPr/>
          </p:nvSpPr>
          <p:spPr bwMode="auto">
            <a:xfrm>
              <a:off x="1701" y="3158"/>
              <a:ext cx="725" cy="680"/>
            </a:xfrm>
            <a:prstGeom prst="ellipse">
              <a:avLst/>
            </a:prstGeom>
            <a:noFill/>
            <a:ln w="9525" algn="ctr">
              <a:solidFill>
                <a:schemeClr val="hlink"/>
              </a:solidFill>
              <a:round/>
              <a:headEnd/>
              <a:tailEnd/>
            </a:ln>
          </p:spPr>
          <p:txBody>
            <a:bodyPr wrap="none" anchor="ctr"/>
            <a:lstStyle/>
            <a:p>
              <a:endParaRPr lang="es-CL"/>
            </a:p>
          </p:txBody>
        </p:sp>
        <p:sp>
          <p:nvSpPr>
            <p:cNvPr id="42011" name="Line 69"/>
            <p:cNvSpPr>
              <a:spLocks noChangeShapeType="1"/>
            </p:cNvSpPr>
            <p:nvPr/>
          </p:nvSpPr>
          <p:spPr bwMode="auto">
            <a:xfrm flipH="1" flipV="1">
              <a:off x="1383" y="3339"/>
              <a:ext cx="317" cy="91"/>
            </a:xfrm>
            <a:prstGeom prst="line">
              <a:avLst/>
            </a:prstGeom>
            <a:noFill/>
            <a:ln w="3175">
              <a:solidFill>
                <a:schemeClr val="hlink"/>
              </a:solidFill>
              <a:round/>
              <a:headEnd type="triangle" w="med" len="med"/>
              <a:tailEnd/>
            </a:ln>
          </p:spPr>
          <p:txBody>
            <a:bodyPr/>
            <a:lstStyle/>
            <a:p>
              <a:endParaRPr lang="es-CL"/>
            </a:p>
          </p:txBody>
        </p:sp>
        <p:sp>
          <p:nvSpPr>
            <p:cNvPr id="42012" name="Text Box 70"/>
            <p:cNvSpPr txBox="1">
              <a:spLocks noChangeArrowheads="1"/>
            </p:cNvSpPr>
            <p:nvPr/>
          </p:nvSpPr>
          <p:spPr bwMode="auto">
            <a:xfrm>
              <a:off x="295" y="3022"/>
              <a:ext cx="1112" cy="332"/>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Rubrica y timbre Estradio                        </a:t>
              </a:r>
            </a:p>
          </p:txBody>
        </p:sp>
      </p:grpSp>
      <p:grpSp>
        <p:nvGrpSpPr>
          <p:cNvPr id="19" name="Group 71"/>
          <p:cNvGrpSpPr>
            <a:grpSpLocks/>
          </p:cNvGrpSpPr>
          <p:nvPr/>
        </p:nvGrpSpPr>
        <p:grpSpPr bwMode="auto">
          <a:xfrm>
            <a:off x="2484438" y="0"/>
            <a:ext cx="2592387" cy="881063"/>
            <a:chOff x="1565" y="0"/>
            <a:chExt cx="1633" cy="555"/>
          </a:xfrm>
        </p:grpSpPr>
        <p:sp>
          <p:nvSpPr>
            <p:cNvPr id="42007" name="Oval 72"/>
            <p:cNvSpPr>
              <a:spLocks noChangeArrowheads="1"/>
            </p:cNvSpPr>
            <p:nvPr/>
          </p:nvSpPr>
          <p:spPr bwMode="auto">
            <a:xfrm>
              <a:off x="1882" y="391"/>
              <a:ext cx="726" cy="164"/>
            </a:xfrm>
            <a:prstGeom prst="ellipse">
              <a:avLst/>
            </a:prstGeom>
            <a:noFill/>
            <a:ln w="9525" algn="ctr">
              <a:solidFill>
                <a:schemeClr val="hlink"/>
              </a:solidFill>
              <a:round/>
              <a:headEnd/>
              <a:tailEnd/>
            </a:ln>
          </p:spPr>
          <p:txBody>
            <a:bodyPr wrap="none" anchor="ctr"/>
            <a:lstStyle/>
            <a:p>
              <a:endParaRPr lang="es-CL"/>
            </a:p>
          </p:txBody>
        </p:sp>
        <p:sp>
          <p:nvSpPr>
            <p:cNvPr id="42008" name="Line 73"/>
            <p:cNvSpPr>
              <a:spLocks noChangeShapeType="1"/>
            </p:cNvSpPr>
            <p:nvPr/>
          </p:nvSpPr>
          <p:spPr bwMode="auto">
            <a:xfrm flipH="1">
              <a:off x="2290" y="210"/>
              <a:ext cx="0" cy="181"/>
            </a:xfrm>
            <a:prstGeom prst="line">
              <a:avLst/>
            </a:prstGeom>
            <a:noFill/>
            <a:ln w="3175">
              <a:solidFill>
                <a:schemeClr val="hlink"/>
              </a:solidFill>
              <a:round/>
              <a:headEnd/>
              <a:tailEnd type="triangle" w="med" len="med"/>
            </a:ln>
          </p:spPr>
          <p:txBody>
            <a:bodyPr/>
            <a:lstStyle/>
            <a:p>
              <a:endParaRPr lang="es-CL"/>
            </a:p>
          </p:txBody>
        </p:sp>
        <p:sp>
          <p:nvSpPr>
            <p:cNvPr id="42009" name="Text Box 74"/>
            <p:cNvSpPr txBox="1">
              <a:spLocks noChangeArrowheads="1"/>
            </p:cNvSpPr>
            <p:nvPr/>
          </p:nvSpPr>
          <p:spPr bwMode="auto">
            <a:xfrm>
              <a:off x="1565" y="0"/>
              <a:ext cx="1633" cy="198"/>
            </a:xfrm>
            <a:prstGeom prst="rect">
              <a:avLst/>
            </a:prstGeom>
            <a:noFill/>
            <a:ln w="9525">
              <a:solidFill>
                <a:schemeClr val="hlink"/>
              </a:solidFill>
              <a:miter lim="800000"/>
              <a:headEnd/>
              <a:tailEnd/>
            </a:ln>
          </p:spPr>
          <p:txBody>
            <a:bodyPr>
              <a:spAutoFit/>
            </a:bodyPr>
            <a:lstStyle/>
            <a:p>
              <a:pPr eaLnBrk="0" hangingPunct="0">
                <a:spcBef>
                  <a:spcPct val="50000"/>
                </a:spcBef>
              </a:pPr>
              <a:r>
                <a:rPr lang="es-MX" sz="1400" b="1">
                  <a:solidFill>
                    <a:srgbClr val="FFFF99"/>
                  </a:solidFill>
                  <a:latin typeface="Arial" charset="0"/>
                </a:rPr>
                <a:t>Fecha y hora de origen                          </a:t>
              </a:r>
            </a:p>
          </p:txBody>
        </p:sp>
      </p:grpSp>
      <p:sp>
        <p:nvSpPr>
          <p:cNvPr id="121931" name="AutoShape 75">
            <a:hlinkClick r:id="rId3" action="ppaction://hlinksldjump"/>
          </p:cNvPr>
          <p:cNvSpPr>
            <a:spLocks noChangeArrowheads="1"/>
          </p:cNvSpPr>
          <p:nvPr/>
        </p:nvSpPr>
        <p:spPr bwMode="auto">
          <a:xfrm>
            <a:off x="827088" y="6021388"/>
            <a:ext cx="576262" cy="431800"/>
          </a:xfrm>
          <a:prstGeom prst="leftArrow">
            <a:avLst>
              <a:gd name="adj1" fmla="val 50000"/>
              <a:gd name="adj2" fmla="val 33364"/>
            </a:avLst>
          </a:prstGeom>
          <a:solidFill>
            <a:srgbClr val="FFFF00"/>
          </a:solidFill>
          <a:ln w="9525">
            <a:solidFill>
              <a:schemeClr val="hlink"/>
            </a:solidFill>
            <a:miter lim="800000"/>
            <a:headEnd/>
            <a:tailEnd/>
          </a:ln>
        </p:spPr>
        <p:txBody>
          <a:bodyPr wrap="none" anchor="ctr"/>
          <a:lstStyle/>
          <a:p>
            <a:endParaRPr lang="es-CL"/>
          </a:p>
        </p:txBody>
      </p:sp>
      <p:sp>
        <p:nvSpPr>
          <p:cNvPr id="78" name="77 Marcador de número de diapositiva"/>
          <p:cNvSpPr>
            <a:spLocks noGrp="1"/>
          </p:cNvSpPr>
          <p:nvPr>
            <p:ph type="sldNum" sz="quarter" idx="12"/>
          </p:nvPr>
        </p:nvSpPr>
        <p:spPr/>
        <p:txBody>
          <a:bodyPr/>
          <a:lstStyle/>
          <a:p>
            <a:pPr>
              <a:defRPr/>
            </a:pPr>
            <a:fld id="{9D9B9758-87F7-436D-949A-C1C268C9ECD4}" type="slidenum">
              <a:rPr lang="es-ES"/>
              <a:pPr>
                <a:defRPr/>
              </a:pPr>
              <a:t>29</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additive="base">
                                        <p:cTn id="49" dur="500" fill="hold"/>
                                        <p:tgtEl>
                                          <p:spTgt spid="2"/>
                                        </p:tgtEl>
                                        <p:attrNameLst>
                                          <p:attrName>ppt_x</p:attrName>
                                        </p:attrNameLst>
                                      </p:cBhvr>
                                      <p:tavLst>
                                        <p:tav tm="0">
                                          <p:val>
                                            <p:strVal val="#ppt_x"/>
                                          </p:val>
                                        </p:tav>
                                        <p:tav tm="100000">
                                          <p:val>
                                            <p:strVal val="#ppt_x"/>
                                          </p:val>
                                        </p:tav>
                                      </p:tavLst>
                                    </p:anim>
                                    <p:anim calcmode="lin" valueType="num">
                                      <p:cBhvr additive="base">
                                        <p:cTn id="5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ppt_x"/>
                                          </p:val>
                                        </p:tav>
                                        <p:tav tm="100000">
                                          <p:val>
                                            <p:strVal val="#ppt_x"/>
                                          </p:val>
                                        </p:tav>
                                      </p:tavLst>
                                    </p:anim>
                                    <p:anim calcmode="lin" valueType="num">
                                      <p:cBhvr additive="base">
                                        <p:cTn id="5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500" fill="hold"/>
                                        <p:tgtEl>
                                          <p:spTgt spid="12"/>
                                        </p:tgtEl>
                                        <p:attrNameLst>
                                          <p:attrName>ppt_x</p:attrName>
                                        </p:attrNameLst>
                                      </p:cBhvr>
                                      <p:tavLst>
                                        <p:tav tm="0">
                                          <p:val>
                                            <p:strVal val="#ppt_x"/>
                                          </p:val>
                                        </p:tav>
                                        <p:tav tm="100000">
                                          <p:val>
                                            <p:strVal val="#ppt_x"/>
                                          </p:val>
                                        </p:tav>
                                      </p:tavLst>
                                    </p:anim>
                                    <p:anim calcmode="lin" valueType="num">
                                      <p:cBhvr additive="base">
                                        <p:cTn id="7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additive="base">
                                        <p:cTn id="79" dur="500" fill="hold"/>
                                        <p:tgtEl>
                                          <p:spTgt spid="13"/>
                                        </p:tgtEl>
                                        <p:attrNameLst>
                                          <p:attrName>ppt_x</p:attrName>
                                        </p:attrNameLst>
                                      </p:cBhvr>
                                      <p:tavLst>
                                        <p:tav tm="0">
                                          <p:val>
                                            <p:strVal val="#ppt_x"/>
                                          </p:val>
                                        </p:tav>
                                        <p:tav tm="100000">
                                          <p:val>
                                            <p:strVal val="#ppt_x"/>
                                          </p:val>
                                        </p:tav>
                                      </p:tavLst>
                                    </p:anim>
                                    <p:anim calcmode="lin" valueType="num">
                                      <p:cBhvr additive="base">
                                        <p:cTn id="8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500" fill="hold"/>
                                        <p:tgtEl>
                                          <p:spTgt spid="14"/>
                                        </p:tgtEl>
                                        <p:attrNameLst>
                                          <p:attrName>ppt_x</p:attrName>
                                        </p:attrNameLst>
                                      </p:cBhvr>
                                      <p:tavLst>
                                        <p:tav tm="0">
                                          <p:val>
                                            <p:strVal val="#ppt_x"/>
                                          </p:val>
                                        </p:tav>
                                        <p:tav tm="100000">
                                          <p:val>
                                            <p:strVal val="#ppt_x"/>
                                          </p:val>
                                        </p:tav>
                                      </p:tavLst>
                                    </p:anim>
                                    <p:anim calcmode="lin" valueType="num">
                                      <p:cBhvr additive="base">
                                        <p:cTn id="8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additive="base">
                                        <p:cTn id="91" dur="500" fill="hold"/>
                                        <p:tgtEl>
                                          <p:spTgt spid="16"/>
                                        </p:tgtEl>
                                        <p:attrNameLst>
                                          <p:attrName>ppt_x</p:attrName>
                                        </p:attrNameLst>
                                      </p:cBhvr>
                                      <p:tavLst>
                                        <p:tav tm="0">
                                          <p:val>
                                            <p:strVal val="#ppt_x"/>
                                          </p:val>
                                        </p:tav>
                                        <p:tav tm="100000">
                                          <p:val>
                                            <p:strVal val="#ppt_x"/>
                                          </p:val>
                                        </p:tav>
                                      </p:tavLst>
                                    </p:anim>
                                    <p:anim calcmode="lin" valueType="num">
                                      <p:cBhvr additive="base">
                                        <p:cTn id="9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500" fill="hold"/>
                                        <p:tgtEl>
                                          <p:spTgt spid="15"/>
                                        </p:tgtEl>
                                        <p:attrNameLst>
                                          <p:attrName>ppt_x</p:attrName>
                                        </p:attrNameLst>
                                      </p:cBhvr>
                                      <p:tavLst>
                                        <p:tav tm="0">
                                          <p:val>
                                            <p:strVal val="#ppt_x"/>
                                          </p:val>
                                        </p:tav>
                                        <p:tav tm="100000">
                                          <p:val>
                                            <p:strVal val="#ppt_x"/>
                                          </p:val>
                                        </p:tav>
                                      </p:tavLst>
                                    </p:anim>
                                    <p:anim calcmode="lin" valueType="num">
                                      <p:cBhvr additive="base">
                                        <p:cTn id="9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additive="base">
                                        <p:cTn id="103" dur="500" fill="hold"/>
                                        <p:tgtEl>
                                          <p:spTgt spid="18"/>
                                        </p:tgtEl>
                                        <p:attrNameLst>
                                          <p:attrName>ppt_x</p:attrName>
                                        </p:attrNameLst>
                                      </p:cBhvr>
                                      <p:tavLst>
                                        <p:tav tm="0">
                                          <p:val>
                                            <p:strVal val="#ppt_x"/>
                                          </p:val>
                                        </p:tav>
                                        <p:tav tm="100000">
                                          <p:val>
                                            <p:strVal val="#ppt_x"/>
                                          </p:val>
                                        </p:tav>
                                      </p:tavLst>
                                    </p:anim>
                                    <p:anim calcmode="lin" valueType="num">
                                      <p:cBhvr additive="base">
                                        <p:cTn id="10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500" fill="hold"/>
                                        <p:tgtEl>
                                          <p:spTgt spid="17"/>
                                        </p:tgtEl>
                                        <p:attrNameLst>
                                          <p:attrName>ppt_x</p:attrName>
                                        </p:attrNameLst>
                                      </p:cBhvr>
                                      <p:tavLst>
                                        <p:tav tm="0">
                                          <p:val>
                                            <p:strVal val="#ppt_x"/>
                                          </p:val>
                                        </p:tav>
                                        <p:tav tm="100000">
                                          <p:val>
                                            <p:strVal val="#ppt_x"/>
                                          </p:val>
                                        </p:tav>
                                      </p:tavLst>
                                    </p:anim>
                                    <p:anim calcmode="lin" valueType="num">
                                      <p:cBhvr additive="base">
                                        <p:cTn id="110" dur="500" fill="hold"/>
                                        <p:tgtEl>
                                          <p:spTgt spid="17"/>
                                        </p:tgtEl>
                                        <p:attrNameLst>
                                          <p:attrName>ppt_y</p:attrName>
                                        </p:attrNameLst>
                                      </p:cBhvr>
                                      <p:tavLst>
                                        <p:tav tm="0">
                                          <p:val>
                                            <p:strVal val="1+#ppt_h/2"/>
                                          </p:val>
                                        </p:tav>
                                        <p:tav tm="100000">
                                          <p:val>
                                            <p:strVal val="#ppt_y"/>
                                          </p:val>
                                        </p:tav>
                                      </p:tavLst>
                                    </p:anim>
                                  </p:childTnLst>
                                </p:cTn>
                              </p:par>
                              <p:par>
                                <p:cTn id="111" presetID="3" presetClass="entr" presetSubtype="10" fill="hold" grpId="0" nodeType="withEffect">
                                  <p:stCondLst>
                                    <p:cond delay="0"/>
                                  </p:stCondLst>
                                  <p:childTnLst>
                                    <p:set>
                                      <p:cBhvr>
                                        <p:cTn id="112" dur="1" fill="hold">
                                          <p:stCondLst>
                                            <p:cond delay="0"/>
                                          </p:stCondLst>
                                        </p:cTn>
                                        <p:tgtEl>
                                          <p:spTgt spid="121931"/>
                                        </p:tgtEl>
                                        <p:attrNameLst>
                                          <p:attrName>style.visibility</p:attrName>
                                        </p:attrNameLst>
                                      </p:cBhvr>
                                      <p:to>
                                        <p:strVal val="visible"/>
                                      </p:to>
                                    </p:set>
                                    <p:animEffect transition="in" filter="blinds(horizontal)">
                                      <p:cBhvr>
                                        <p:cTn id="113" dur="500"/>
                                        <p:tgtEl>
                                          <p:spTgt spid="1219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931"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3" name="Rectangle 5"/>
          <p:cNvSpPr>
            <a:spLocks noChangeArrowheads="1"/>
          </p:cNvSpPr>
          <p:nvPr/>
        </p:nvSpPr>
        <p:spPr bwMode="auto">
          <a:xfrm>
            <a:off x="611188" y="1557338"/>
            <a:ext cx="7772400" cy="1787525"/>
          </a:xfrm>
          <a:prstGeom prst="rect">
            <a:avLst/>
          </a:prstGeom>
          <a:noFill/>
          <a:ln w="9525">
            <a:noFill/>
            <a:miter lim="800000"/>
            <a:headEnd/>
            <a:tailEnd/>
          </a:ln>
          <a:effectLst/>
        </p:spPr>
        <p:txBody>
          <a:bodyPr/>
          <a:lstStyle/>
          <a:p>
            <a:pPr marL="342900" indent="-342900" algn="ctr">
              <a:spcBef>
                <a:spcPct val="20000"/>
              </a:spcBef>
              <a:buClr>
                <a:schemeClr val="hlink"/>
              </a:buClr>
              <a:buSzPct val="70000"/>
              <a:buFont typeface="Wingdings" pitchFamily="2" charset="2"/>
              <a:buNone/>
              <a:defRPr/>
            </a:pPr>
            <a:r>
              <a:rPr lang="es-MX" sz="3200" b="1">
                <a:solidFill>
                  <a:srgbClr val="FFFF99"/>
                </a:solidFill>
                <a:effectLst>
                  <a:outerShdw blurRad="38100" dist="38100" dir="2700000" algn="tl">
                    <a:srgbClr val="000000"/>
                  </a:outerShdw>
                </a:effectLst>
              </a:rPr>
              <a:t>Guías</a:t>
            </a:r>
          </a:p>
          <a:p>
            <a:pPr marL="342900" indent="-342900">
              <a:spcBef>
                <a:spcPct val="20000"/>
              </a:spcBef>
              <a:buClr>
                <a:schemeClr val="hlink"/>
              </a:buClr>
              <a:buSzPct val="70000"/>
              <a:buFont typeface="Wingdings" pitchFamily="2" charset="2"/>
              <a:buChar char="n"/>
              <a:defRPr/>
            </a:pPr>
            <a:endParaRPr lang="es-MX" sz="3200" b="1">
              <a:solidFill>
                <a:srgbClr val="FFFF99"/>
              </a:solidFill>
              <a:effectLst>
                <a:outerShdw blurRad="38100" dist="38100" dir="2700000" algn="tl">
                  <a:srgbClr val="000000"/>
                </a:outerShdw>
              </a:effectLst>
            </a:endParaRPr>
          </a:p>
          <a:p>
            <a:pPr marL="742950" lvl="1" indent="-285750" algn="just">
              <a:spcBef>
                <a:spcPct val="20000"/>
              </a:spcBef>
              <a:buClr>
                <a:schemeClr val="tx1"/>
              </a:buClr>
              <a:defRPr/>
            </a:pPr>
            <a:r>
              <a:rPr lang="es-MX" sz="2800">
                <a:solidFill>
                  <a:srgbClr val="FFFF99"/>
                </a:solidFill>
                <a:effectLst>
                  <a:outerShdw blurRad="38100" dist="38100" dir="2700000" algn="tl">
                    <a:srgbClr val="000000"/>
                  </a:outerShdw>
                </a:effectLst>
              </a:rPr>
              <a:t>	Son documentos que conducen o acompañan elementos o mercancías.</a:t>
            </a:r>
          </a:p>
          <a:p>
            <a:pPr marL="342900" indent="-342900">
              <a:spcBef>
                <a:spcPct val="20000"/>
              </a:spcBef>
              <a:buClr>
                <a:schemeClr val="hlink"/>
              </a:buClr>
              <a:buSzPct val="70000"/>
              <a:buFont typeface="Wingdings" pitchFamily="2" charset="2"/>
              <a:buChar char="n"/>
              <a:defRPr/>
            </a:pPr>
            <a:endParaRPr lang="es-MX" sz="3200">
              <a:solidFill>
                <a:srgbClr val="FFFF99"/>
              </a:solidFill>
              <a:effectLst>
                <a:outerShdw blurRad="38100" dist="38100" dir="2700000" algn="tl">
                  <a:srgbClr val="000000"/>
                </a:outerShdw>
              </a:effectLst>
            </a:endParaRPr>
          </a:p>
        </p:txBody>
      </p:sp>
      <p:sp>
        <p:nvSpPr>
          <p:cNvPr id="5" name="4 Marcador de número de diapositiva"/>
          <p:cNvSpPr>
            <a:spLocks noGrp="1"/>
          </p:cNvSpPr>
          <p:nvPr>
            <p:ph type="sldNum" sz="quarter" idx="12"/>
          </p:nvPr>
        </p:nvSpPr>
        <p:spPr/>
        <p:txBody>
          <a:bodyPr/>
          <a:lstStyle/>
          <a:p>
            <a:pPr>
              <a:defRPr/>
            </a:pPr>
            <a:fld id="{AA705A06-1C30-4652-BC50-3DDC5ADDEFE6}" type="slidenum">
              <a:rPr lang="es-ES"/>
              <a:pPr>
                <a:defRPr/>
              </a:pPr>
              <a:t>30</a:t>
            </a:fld>
            <a:endParaRPr lang="es-ES"/>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Picture 4" descr="guia "/>
          <p:cNvPicPr>
            <a:picLocks noChangeAspect="1" noChangeArrowheads="1"/>
          </p:cNvPicPr>
          <p:nvPr/>
        </p:nvPicPr>
        <p:blipFill>
          <a:blip r:embed="rId2"/>
          <a:srcRect/>
          <a:stretch>
            <a:fillRect/>
          </a:stretch>
        </p:blipFill>
        <p:spPr bwMode="auto">
          <a:xfrm>
            <a:off x="2411413" y="0"/>
            <a:ext cx="4537075" cy="6858000"/>
          </a:xfrm>
          <a:prstGeom prst="rect">
            <a:avLst/>
          </a:prstGeom>
          <a:noFill/>
          <a:ln w="9525">
            <a:solidFill>
              <a:schemeClr val="tx1"/>
            </a:solidFill>
            <a:miter lim="800000"/>
            <a:headEnd/>
            <a:tailEnd/>
          </a:ln>
        </p:spPr>
      </p:pic>
      <p:sp>
        <p:nvSpPr>
          <p:cNvPr id="44035" name="Text Box 5"/>
          <p:cNvSpPr txBox="1">
            <a:spLocks noChangeArrowheads="1"/>
          </p:cNvSpPr>
          <p:nvPr/>
        </p:nvSpPr>
        <p:spPr bwMode="auto">
          <a:xfrm>
            <a:off x="2484438" y="188913"/>
            <a:ext cx="1800225" cy="555625"/>
          </a:xfrm>
          <a:prstGeom prst="rect">
            <a:avLst/>
          </a:prstGeom>
          <a:solidFill>
            <a:schemeClr val="bg1"/>
          </a:solidFill>
          <a:ln w="9525" algn="ctr">
            <a:noFill/>
            <a:miter lim="800000"/>
            <a:headEnd/>
            <a:tailEnd/>
          </a:ln>
        </p:spPr>
        <p:txBody>
          <a:bodyPr>
            <a:spAutoFit/>
          </a:bodyPr>
          <a:lstStyle/>
          <a:p>
            <a:pPr algn="ctr" eaLnBrk="0" hangingPunct="0">
              <a:lnSpc>
                <a:spcPct val="90000"/>
              </a:lnSpc>
            </a:pPr>
            <a:r>
              <a:rPr lang="es-MX" sz="800" b="1">
                <a:solidFill>
                  <a:srgbClr val="FFFF99"/>
                </a:solidFill>
                <a:latin typeface="Arial" charset="0"/>
              </a:rPr>
              <a:t>ARMADA DE CHILE</a:t>
            </a:r>
          </a:p>
          <a:p>
            <a:pPr algn="ctr" eaLnBrk="0" hangingPunct="0">
              <a:lnSpc>
                <a:spcPct val="90000"/>
              </a:lnSpc>
            </a:pPr>
            <a:r>
              <a:rPr lang="es-MX" sz="800" b="1">
                <a:solidFill>
                  <a:srgbClr val="FFFF99"/>
                </a:solidFill>
                <a:latin typeface="Arial" charset="0"/>
              </a:rPr>
              <a:t>DIRECCION DE EDUCACION</a:t>
            </a:r>
          </a:p>
          <a:p>
            <a:pPr algn="ctr" eaLnBrk="0" hangingPunct="0"/>
            <a:r>
              <a:rPr lang="es-MX" sz="800" b="1">
                <a:solidFill>
                  <a:srgbClr val="FFFF99"/>
                </a:solidFill>
                <a:latin typeface="Arial" charset="0"/>
              </a:rPr>
              <a:t>ESCUELA NAVAL “A.P.</a:t>
            </a:r>
          </a:p>
          <a:p>
            <a:pPr algn="ctr" eaLnBrk="0" hangingPunct="0"/>
            <a:endParaRPr lang="es-MX" sz="800" b="1">
              <a:solidFill>
                <a:srgbClr val="FFFF99"/>
              </a:solidFill>
              <a:latin typeface="Arial" charset="0"/>
            </a:endParaRPr>
          </a:p>
        </p:txBody>
      </p:sp>
      <p:grpSp>
        <p:nvGrpSpPr>
          <p:cNvPr id="2" name="Group 6"/>
          <p:cNvGrpSpPr>
            <a:grpSpLocks/>
          </p:cNvGrpSpPr>
          <p:nvPr/>
        </p:nvGrpSpPr>
        <p:grpSpPr bwMode="auto">
          <a:xfrm>
            <a:off x="971550" y="115888"/>
            <a:ext cx="3313113" cy="604837"/>
            <a:chOff x="596" y="118"/>
            <a:chExt cx="2087" cy="335"/>
          </a:xfrm>
        </p:grpSpPr>
        <p:sp>
          <p:nvSpPr>
            <p:cNvPr id="44071" name="Oval 7"/>
            <p:cNvSpPr>
              <a:spLocks noChangeArrowheads="1"/>
            </p:cNvSpPr>
            <p:nvPr/>
          </p:nvSpPr>
          <p:spPr bwMode="auto">
            <a:xfrm>
              <a:off x="1503" y="118"/>
              <a:ext cx="1180" cy="335"/>
            </a:xfrm>
            <a:prstGeom prst="ellipse">
              <a:avLst/>
            </a:prstGeom>
            <a:noFill/>
            <a:ln w="9525" algn="ctr">
              <a:solidFill>
                <a:srgbClr val="3366FF"/>
              </a:solidFill>
              <a:round/>
              <a:headEnd/>
              <a:tailEnd/>
            </a:ln>
          </p:spPr>
          <p:txBody>
            <a:bodyPr wrap="none" anchor="ctr"/>
            <a:lstStyle/>
            <a:p>
              <a:endParaRPr lang="es-CL"/>
            </a:p>
          </p:txBody>
        </p:sp>
        <p:sp>
          <p:nvSpPr>
            <p:cNvPr id="44072" name="Line 8"/>
            <p:cNvSpPr>
              <a:spLocks noChangeShapeType="1"/>
            </p:cNvSpPr>
            <p:nvPr/>
          </p:nvSpPr>
          <p:spPr bwMode="auto">
            <a:xfrm>
              <a:off x="1322" y="300"/>
              <a:ext cx="181" cy="0"/>
            </a:xfrm>
            <a:prstGeom prst="line">
              <a:avLst/>
            </a:prstGeom>
            <a:noFill/>
            <a:ln w="9525">
              <a:solidFill>
                <a:schemeClr val="bg1"/>
              </a:solidFill>
              <a:round/>
              <a:headEnd/>
              <a:tailEnd type="triangle" w="med" len="med"/>
            </a:ln>
          </p:spPr>
          <p:txBody>
            <a:bodyPr wrap="none" anchor="ctr"/>
            <a:lstStyle/>
            <a:p>
              <a:endParaRPr lang="es-CL"/>
            </a:p>
          </p:txBody>
        </p:sp>
        <p:sp>
          <p:nvSpPr>
            <p:cNvPr id="44073" name="Text Box 9"/>
            <p:cNvSpPr txBox="1">
              <a:spLocks noChangeArrowheads="1"/>
            </p:cNvSpPr>
            <p:nvPr/>
          </p:nvSpPr>
          <p:spPr bwMode="auto">
            <a:xfrm>
              <a:off x="596" y="209"/>
              <a:ext cx="771" cy="168"/>
            </a:xfrm>
            <a:prstGeom prst="rect">
              <a:avLst/>
            </a:prstGeom>
            <a:noFill/>
            <a:ln w="9525" algn="ctr">
              <a:noFill/>
              <a:miter lim="800000"/>
              <a:headEnd/>
              <a:tailEnd/>
            </a:ln>
          </p:spPr>
          <p:txBody>
            <a:bodyPr>
              <a:spAutoFit/>
            </a:bodyPr>
            <a:lstStyle/>
            <a:p>
              <a:pPr algn="ctr" eaLnBrk="0" hangingPunct="0">
                <a:spcBef>
                  <a:spcPct val="50000"/>
                </a:spcBef>
              </a:pPr>
              <a:r>
                <a:rPr lang="es-MX" sz="1400" b="1">
                  <a:solidFill>
                    <a:srgbClr val="FFFF99"/>
                  </a:solidFill>
                  <a:latin typeface="Arial" charset="0"/>
                </a:rPr>
                <a:t>MEMBRETE</a:t>
              </a:r>
            </a:p>
          </p:txBody>
        </p:sp>
      </p:grpSp>
      <p:grpSp>
        <p:nvGrpSpPr>
          <p:cNvPr id="3" name="Group 10"/>
          <p:cNvGrpSpPr>
            <a:grpSpLocks/>
          </p:cNvGrpSpPr>
          <p:nvPr/>
        </p:nvGrpSpPr>
        <p:grpSpPr bwMode="auto">
          <a:xfrm>
            <a:off x="4500563" y="260350"/>
            <a:ext cx="4643437" cy="517525"/>
            <a:chOff x="2835" y="164"/>
            <a:chExt cx="2925" cy="326"/>
          </a:xfrm>
        </p:grpSpPr>
        <p:sp>
          <p:nvSpPr>
            <p:cNvPr id="44068" name="Oval 11"/>
            <p:cNvSpPr>
              <a:spLocks noChangeArrowheads="1"/>
            </p:cNvSpPr>
            <p:nvPr/>
          </p:nvSpPr>
          <p:spPr bwMode="auto">
            <a:xfrm>
              <a:off x="2835" y="164"/>
              <a:ext cx="1542" cy="272"/>
            </a:xfrm>
            <a:prstGeom prst="ellipse">
              <a:avLst/>
            </a:prstGeom>
            <a:noFill/>
            <a:ln w="9525" algn="ctr">
              <a:solidFill>
                <a:srgbClr val="3366FF"/>
              </a:solidFill>
              <a:round/>
              <a:headEnd/>
              <a:tailEnd/>
            </a:ln>
          </p:spPr>
          <p:txBody>
            <a:bodyPr wrap="none" anchor="ctr"/>
            <a:lstStyle/>
            <a:p>
              <a:endParaRPr lang="es-CL"/>
            </a:p>
          </p:txBody>
        </p:sp>
        <p:sp>
          <p:nvSpPr>
            <p:cNvPr id="44069" name="Line 12"/>
            <p:cNvSpPr>
              <a:spLocks noChangeShapeType="1"/>
            </p:cNvSpPr>
            <p:nvPr/>
          </p:nvSpPr>
          <p:spPr bwMode="auto">
            <a:xfrm>
              <a:off x="4377" y="300"/>
              <a:ext cx="363" cy="0"/>
            </a:xfrm>
            <a:prstGeom prst="line">
              <a:avLst/>
            </a:prstGeom>
            <a:noFill/>
            <a:ln w="9525">
              <a:solidFill>
                <a:schemeClr val="bg1"/>
              </a:solidFill>
              <a:round/>
              <a:headEnd type="triangle" w="med" len="med"/>
              <a:tailEnd/>
            </a:ln>
          </p:spPr>
          <p:txBody>
            <a:bodyPr wrap="none" anchor="ctr"/>
            <a:lstStyle/>
            <a:p>
              <a:endParaRPr lang="es-CL"/>
            </a:p>
          </p:txBody>
        </p:sp>
        <p:sp>
          <p:nvSpPr>
            <p:cNvPr id="44070" name="Text Box 13"/>
            <p:cNvSpPr txBox="1">
              <a:spLocks noChangeArrowheads="1"/>
            </p:cNvSpPr>
            <p:nvPr/>
          </p:nvSpPr>
          <p:spPr bwMode="auto">
            <a:xfrm>
              <a:off x="4649" y="164"/>
              <a:ext cx="1111" cy="326"/>
            </a:xfrm>
            <a:prstGeom prst="rect">
              <a:avLst/>
            </a:prstGeom>
            <a:noFill/>
            <a:ln w="9525" algn="ctr">
              <a:noFill/>
              <a:miter lim="800000"/>
              <a:headEnd/>
              <a:tailEnd/>
            </a:ln>
          </p:spPr>
          <p:txBody>
            <a:bodyPr>
              <a:spAutoFit/>
            </a:bodyPr>
            <a:lstStyle/>
            <a:p>
              <a:pPr algn="ctr" eaLnBrk="0" hangingPunct="0">
                <a:spcBef>
                  <a:spcPct val="50000"/>
                </a:spcBef>
              </a:pPr>
              <a:r>
                <a:rPr lang="es-MX" sz="1400" b="1">
                  <a:solidFill>
                    <a:srgbClr val="FFFF99"/>
                  </a:solidFill>
                  <a:latin typeface="Arial" charset="0"/>
                </a:rPr>
                <a:t>CLASIF. Y N° DE TRAMITACION</a:t>
              </a:r>
            </a:p>
          </p:txBody>
        </p:sp>
      </p:grpSp>
      <p:grpSp>
        <p:nvGrpSpPr>
          <p:cNvPr id="4" name="Group 14"/>
          <p:cNvGrpSpPr>
            <a:grpSpLocks/>
          </p:cNvGrpSpPr>
          <p:nvPr/>
        </p:nvGrpSpPr>
        <p:grpSpPr bwMode="auto">
          <a:xfrm>
            <a:off x="468313" y="1196975"/>
            <a:ext cx="6480175" cy="503238"/>
            <a:chOff x="295" y="754"/>
            <a:chExt cx="4082" cy="317"/>
          </a:xfrm>
        </p:grpSpPr>
        <p:sp>
          <p:nvSpPr>
            <p:cNvPr id="44065" name="Oval 15"/>
            <p:cNvSpPr>
              <a:spLocks noChangeArrowheads="1"/>
            </p:cNvSpPr>
            <p:nvPr/>
          </p:nvSpPr>
          <p:spPr bwMode="auto">
            <a:xfrm>
              <a:off x="1519" y="754"/>
              <a:ext cx="2858" cy="317"/>
            </a:xfrm>
            <a:prstGeom prst="ellipse">
              <a:avLst/>
            </a:prstGeom>
            <a:noFill/>
            <a:ln w="9525" algn="ctr">
              <a:solidFill>
                <a:srgbClr val="3366FF"/>
              </a:solidFill>
              <a:round/>
              <a:headEnd/>
              <a:tailEnd/>
            </a:ln>
          </p:spPr>
          <p:txBody>
            <a:bodyPr wrap="none" anchor="ctr"/>
            <a:lstStyle/>
            <a:p>
              <a:endParaRPr lang="es-CL"/>
            </a:p>
          </p:txBody>
        </p:sp>
        <p:sp>
          <p:nvSpPr>
            <p:cNvPr id="44066" name="Text Box 16"/>
            <p:cNvSpPr txBox="1">
              <a:spLocks noChangeArrowheads="1"/>
            </p:cNvSpPr>
            <p:nvPr/>
          </p:nvSpPr>
          <p:spPr bwMode="auto">
            <a:xfrm>
              <a:off x="295" y="799"/>
              <a:ext cx="1043" cy="192"/>
            </a:xfrm>
            <a:prstGeom prst="rect">
              <a:avLst/>
            </a:prstGeom>
            <a:noFill/>
            <a:ln w="9525" algn="ctr">
              <a:noFill/>
              <a:miter lim="800000"/>
              <a:headEnd/>
              <a:tailEnd/>
            </a:ln>
          </p:spPr>
          <p:txBody>
            <a:bodyPr>
              <a:spAutoFit/>
            </a:bodyPr>
            <a:lstStyle/>
            <a:p>
              <a:pPr algn="ctr" eaLnBrk="0" hangingPunct="0">
                <a:spcBef>
                  <a:spcPct val="50000"/>
                </a:spcBef>
              </a:pPr>
              <a:r>
                <a:rPr lang="es-MX" sz="1400" b="1">
                  <a:solidFill>
                    <a:srgbClr val="FFFF99"/>
                  </a:solidFill>
                  <a:latin typeface="Arial" charset="0"/>
                </a:rPr>
                <a:t>DESTINATARIO</a:t>
              </a:r>
            </a:p>
          </p:txBody>
        </p:sp>
        <p:sp>
          <p:nvSpPr>
            <p:cNvPr id="44067" name="Line 17"/>
            <p:cNvSpPr>
              <a:spLocks noChangeShapeType="1"/>
            </p:cNvSpPr>
            <p:nvPr/>
          </p:nvSpPr>
          <p:spPr bwMode="auto">
            <a:xfrm>
              <a:off x="1247" y="890"/>
              <a:ext cx="272" cy="0"/>
            </a:xfrm>
            <a:prstGeom prst="line">
              <a:avLst/>
            </a:prstGeom>
            <a:noFill/>
            <a:ln w="9525">
              <a:solidFill>
                <a:schemeClr val="bg1"/>
              </a:solidFill>
              <a:round/>
              <a:headEnd/>
              <a:tailEnd type="triangle" w="med" len="med"/>
            </a:ln>
          </p:spPr>
          <p:txBody>
            <a:bodyPr wrap="none" anchor="ctr"/>
            <a:lstStyle/>
            <a:p>
              <a:endParaRPr lang="es-CL"/>
            </a:p>
          </p:txBody>
        </p:sp>
      </p:grpSp>
      <p:grpSp>
        <p:nvGrpSpPr>
          <p:cNvPr id="5" name="Group 18"/>
          <p:cNvGrpSpPr>
            <a:grpSpLocks/>
          </p:cNvGrpSpPr>
          <p:nvPr/>
        </p:nvGrpSpPr>
        <p:grpSpPr bwMode="auto">
          <a:xfrm>
            <a:off x="-88900" y="1789113"/>
            <a:ext cx="7037388" cy="560387"/>
            <a:chOff x="-56" y="1127"/>
            <a:chExt cx="4433" cy="353"/>
          </a:xfrm>
        </p:grpSpPr>
        <p:sp>
          <p:nvSpPr>
            <p:cNvPr id="44062" name="Oval 19"/>
            <p:cNvSpPr>
              <a:spLocks noChangeArrowheads="1"/>
            </p:cNvSpPr>
            <p:nvPr/>
          </p:nvSpPr>
          <p:spPr bwMode="auto">
            <a:xfrm>
              <a:off x="1519" y="1162"/>
              <a:ext cx="2858" cy="318"/>
            </a:xfrm>
            <a:prstGeom prst="ellipse">
              <a:avLst/>
            </a:prstGeom>
            <a:noFill/>
            <a:ln w="9525" algn="ctr">
              <a:solidFill>
                <a:srgbClr val="3366FF"/>
              </a:solidFill>
              <a:round/>
              <a:headEnd/>
              <a:tailEnd/>
            </a:ln>
          </p:spPr>
          <p:txBody>
            <a:bodyPr wrap="none" anchor="ctr"/>
            <a:lstStyle/>
            <a:p>
              <a:endParaRPr lang="es-CL"/>
            </a:p>
          </p:txBody>
        </p:sp>
        <p:sp>
          <p:nvSpPr>
            <p:cNvPr id="44063" name="Line 20"/>
            <p:cNvSpPr>
              <a:spLocks noChangeShapeType="1"/>
            </p:cNvSpPr>
            <p:nvPr/>
          </p:nvSpPr>
          <p:spPr bwMode="auto">
            <a:xfrm>
              <a:off x="1247" y="1314"/>
              <a:ext cx="272" cy="0"/>
            </a:xfrm>
            <a:prstGeom prst="line">
              <a:avLst/>
            </a:prstGeom>
            <a:noFill/>
            <a:ln w="9525">
              <a:solidFill>
                <a:schemeClr val="bg1"/>
              </a:solidFill>
              <a:round/>
              <a:headEnd/>
              <a:tailEnd type="triangle" w="med" len="med"/>
            </a:ln>
          </p:spPr>
          <p:txBody>
            <a:bodyPr wrap="none" anchor="ctr"/>
            <a:lstStyle/>
            <a:p>
              <a:endParaRPr lang="es-CL"/>
            </a:p>
          </p:txBody>
        </p:sp>
        <p:sp>
          <p:nvSpPr>
            <p:cNvPr id="44064" name="Text Box 21"/>
            <p:cNvSpPr txBox="1">
              <a:spLocks noChangeArrowheads="1"/>
            </p:cNvSpPr>
            <p:nvPr/>
          </p:nvSpPr>
          <p:spPr bwMode="auto">
            <a:xfrm>
              <a:off x="-56" y="1127"/>
              <a:ext cx="1386" cy="326"/>
            </a:xfrm>
            <a:prstGeom prst="rect">
              <a:avLst/>
            </a:prstGeom>
            <a:noFill/>
            <a:ln w="9525" algn="ctr">
              <a:noFill/>
              <a:miter lim="800000"/>
              <a:headEnd/>
              <a:tailEnd/>
            </a:ln>
          </p:spPr>
          <p:txBody>
            <a:bodyPr>
              <a:spAutoFit/>
            </a:bodyPr>
            <a:lstStyle/>
            <a:p>
              <a:pPr algn="ctr" eaLnBrk="0" hangingPunct="0">
                <a:spcBef>
                  <a:spcPct val="50000"/>
                </a:spcBef>
              </a:pPr>
              <a:r>
                <a:rPr lang="es-MX" sz="1400" b="1">
                  <a:solidFill>
                    <a:srgbClr val="FFFF99"/>
                  </a:solidFill>
                  <a:latin typeface="Arial" charset="0"/>
                </a:rPr>
                <a:t>TEXTO INDICANDO EL ARTICULO ENVIADO</a:t>
              </a:r>
            </a:p>
          </p:txBody>
        </p:sp>
      </p:grpSp>
      <p:grpSp>
        <p:nvGrpSpPr>
          <p:cNvPr id="6" name="Group 22"/>
          <p:cNvGrpSpPr>
            <a:grpSpLocks/>
          </p:cNvGrpSpPr>
          <p:nvPr/>
        </p:nvGrpSpPr>
        <p:grpSpPr bwMode="auto">
          <a:xfrm>
            <a:off x="76200" y="2349500"/>
            <a:ext cx="4064000" cy="503238"/>
            <a:chOff x="48" y="1480"/>
            <a:chExt cx="2560" cy="317"/>
          </a:xfrm>
        </p:grpSpPr>
        <p:sp>
          <p:nvSpPr>
            <p:cNvPr id="44059" name="Oval 23"/>
            <p:cNvSpPr>
              <a:spLocks noChangeArrowheads="1"/>
            </p:cNvSpPr>
            <p:nvPr/>
          </p:nvSpPr>
          <p:spPr bwMode="auto">
            <a:xfrm>
              <a:off x="1519" y="1480"/>
              <a:ext cx="1089" cy="317"/>
            </a:xfrm>
            <a:prstGeom prst="ellipse">
              <a:avLst/>
            </a:prstGeom>
            <a:noFill/>
            <a:ln w="9525" algn="ctr">
              <a:solidFill>
                <a:srgbClr val="3366FF"/>
              </a:solidFill>
              <a:round/>
              <a:headEnd/>
              <a:tailEnd/>
            </a:ln>
          </p:spPr>
          <p:txBody>
            <a:bodyPr wrap="none" anchor="ctr"/>
            <a:lstStyle/>
            <a:p>
              <a:endParaRPr lang="es-CL"/>
            </a:p>
          </p:txBody>
        </p:sp>
        <p:sp>
          <p:nvSpPr>
            <p:cNvPr id="44060" name="Line 24"/>
            <p:cNvSpPr>
              <a:spLocks noChangeShapeType="1"/>
            </p:cNvSpPr>
            <p:nvPr/>
          </p:nvSpPr>
          <p:spPr bwMode="auto">
            <a:xfrm>
              <a:off x="1247" y="1661"/>
              <a:ext cx="272" cy="0"/>
            </a:xfrm>
            <a:prstGeom prst="line">
              <a:avLst/>
            </a:prstGeom>
            <a:noFill/>
            <a:ln w="9525">
              <a:solidFill>
                <a:schemeClr val="bg1"/>
              </a:solidFill>
              <a:round/>
              <a:headEnd/>
              <a:tailEnd type="triangle" w="med" len="med"/>
            </a:ln>
          </p:spPr>
          <p:txBody>
            <a:bodyPr wrap="none" anchor="ctr"/>
            <a:lstStyle/>
            <a:p>
              <a:endParaRPr lang="es-CL"/>
            </a:p>
          </p:txBody>
        </p:sp>
        <p:sp>
          <p:nvSpPr>
            <p:cNvPr id="44061" name="Text Box 25"/>
            <p:cNvSpPr txBox="1">
              <a:spLocks noChangeArrowheads="1"/>
            </p:cNvSpPr>
            <p:nvPr/>
          </p:nvSpPr>
          <p:spPr bwMode="auto">
            <a:xfrm>
              <a:off x="48" y="1533"/>
              <a:ext cx="1386" cy="192"/>
            </a:xfrm>
            <a:prstGeom prst="rect">
              <a:avLst/>
            </a:prstGeom>
            <a:noFill/>
            <a:ln w="9525" algn="ctr">
              <a:noFill/>
              <a:miter lim="800000"/>
              <a:headEnd/>
              <a:tailEnd/>
            </a:ln>
          </p:spPr>
          <p:txBody>
            <a:bodyPr>
              <a:spAutoFit/>
            </a:bodyPr>
            <a:lstStyle/>
            <a:p>
              <a:pPr algn="ctr" eaLnBrk="0" hangingPunct="0">
                <a:spcBef>
                  <a:spcPct val="50000"/>
                </a:spcBef>
              </a:pPr>
              <a:r>
                <a:rPr lang="es-MX" sz="1400" b="1">
                  <a:solidFill>
                    <a:srgbClr val="FFFF99"/>
                  </a:solidFill>
                  <a:latin typeface="Arial" charset="0"/>
                </a:rPr>
                <a:t>LUGAR Y FECHA</a:t>
              </a:r>
            </a:p>
          </p:txBody>
        </p:sp>
      </p:grpSp>
      <p:grpSp>
        <p:nvGrpSpPr>
          <p:cNvPr id="7" name="Group 26"/>
          <p:cNvGrpSpPr>
            <a:grpSpLocks/>
          </p:cNvGrpSpPr>
          <p:nvPr/>
        </p:nvGrpSpPr>
        <p:grpSpPr bwMode="auto">
          <a:xfrm>
            <a:off x="3276600" y="3141663"/>
            <a:ext cx="6011863" cy="1079500"/>
            <a:chOff x="2064" y="1979"/>
            <a:chExt cx="3787" cy="680"/>
          </a:xfrm>
        </p:grpSpPr>
        <p:sp>
          <p:nvSpPr>
            <p:cNvPr id="44056" name="Oval 27"/>
            <p:cNvSpPr>
              <a:spLocks noChangeArrowheads="1"/>
            </p:cNvSpPr>
            <p:nvPr/>
          </p:nvSpPr>
          <p:spPr bwMode="auto">
            <a:xfrm>
              <a:off x="2064" y="1979"/>
              <a:ext cx="2313" cy="680"/>
            </a:xfrm>
            <a:prstGeom prst="ellipse">
              <a:avLst/>
            </a:prstGeom>
            <a:noFill/>
            <a:ln w="9525" algn="ctr">
              <a:solidFill>
                <a:srgbClr val="3366FF"/>
              </a:solidFill>
              <a:round/>
              <a:headEnd/>
              <a:tailEnd/>
            </a:ln>
          </p:spPr>
          <p:txBody>
            <a:bodyPr wrap="none" anchor="ctr"/>
            <a:lstStyle/>
            <a:p>
              <a:endParaRPr lang="es-CL"/>
            </a:p>
          </p:txBody>
        </p:sp>
        <p:sp>
          <p:nvSpPr>
            <p:cNvPr id="44057" name="Line 28"/>
            <p:cNvSpPr>
              <a:spLocks noChangeShapeType="1"/>
            </p:cNvSpPr>
            <p:nvPr/>
          </p:nvSpPr>
          <p:spPr bwMode="auto">
            <a:xfrm>
              <a:off x="4377" y="2341"/>
              <a:ext cx="363" cy="0"/>
            </a:xfrm>
            <a:prstGeom prst="line">
              <a:avLst/>
            </a:prstGeom>
            <a:noFill/>
            <a:ln w="9525">
              <a:solidFill>
                <a:schemeClr val="bg1"/>
              </a:solidFill>
              <a:round/>
              <a:headEnd type="triangle" w="med" len="med"/>
              <a:tailEnd/>
            </a:ln>
          </p:spPr>
          <p:txBody>
            <a:bodyPr wrap="none" anchor="ctr"/>
            <a:lstStyle/>
            <a:p>
              <a:endParaRPr lang="es-CL"/>
            </a:p>
          </p:txBody>
        </p:sp>
        <p:sp>
          <p:nvSpPr>
            <p:cNvPr id="44058" name="Text Box 29"/>
            <p:cNvSpPr txBox="1">
              <a:spLocks noChangeArrowheads="1"/>
            </p:cNvSpPr>
            <p:nvPr/>
          </p:nvSpPr>
          <p:spPr bwMode="auto">
            <a:xfrm>
              <a:off x="4694" y="2160"/>
              <a:ext cx="1157" cy="460"/>
            </a:xfrm>
            <a:prstGeom prst="rect">
              <a:avLst/>
            </a:prstGeom>
            <a:noFill/>
            <a:ln w="9525" algn="ctr">
              <a:noFill/>
              <a:miter lim="800000"/>
              <a:headEnd/>
              <a:tailEnd/>
            </a:ln>
          </p:spPr>
          <p:txBody>
            <a:bodyPr>
              <a:spAutoFit/>
            </a:bodyPr>
            <a:lstStyle/>
            <a:p>
              <a:pPr algn="ctr" eaLnBrk="0" hangingPunct="0">
                <a:spcBef>
                  <a:spcPct val="50000"/>
                </a:spcBef>
              </a:pPr>
              <a:r>
                <a:rPr lang="es-MX" sz="1400" b="1">
                  <a:solidFill>
                    <a:srgbClr val="FFFF99"/>
                  </a:solidFill>
                  <a:latin typeface="Arial" charset="0"/>
                </a:rPr>
                <a:t>FIRMA, TIMBRE, NOMBRE Y GRADO</a:t>
              </a:r>
            </a:p>
          </p:txBody>
        </p:sp>
      </p:grpSp>
      <p:grpSp>
        <p:nvGrpSpPr>
          <p:cNvPr id="8" name="Group 30"/>
          <p:cNvGrpSpPr>
            <a:grpSpLocks/>
          </p:cNvGrpSpPr>
          <p:nvPr/>
        </p:nvGrpSpPr>
        <p:grpSpPr bwMode="auto">
          <a:xfrm>
            <a:off x="2484438" y="4581525"/>
            <a:ext cx="6659562" cy="574675"/>
            <a:chOff x="1565" y="2886"/>
            <a:chExt cx="4195" cy="362"/>
          </a:xfrm>
        </p:grpSpPr>
        <p:sp>
          <p:nvSpPr>
            <p:cNvPr id="44053" name="Oval 31"/>
            <p:cNvSpPr>
              <a:spLocks noChangeArrowheads="1"/>
            </p:cNvSpPr>
            <p:nvPr/>
          </p:nvSpPr>
          <p:spPr bwMode="auto">
            <a:xfrm>
              <a:off x="1565" y="2976"/>
              <a:ext cx="2767" cy="272"/>
            </a:xfrm>
            <a:prstGeom prst="ellipse">
              <a:avLst/>
            </a:prstGeom>
            <a:noFill/>
            <a:ln w="9525" algn="ctr">
              <a:solidFill>
                <a:srgbClr val="3366FF"/>
              </a:solidFill>
              <a:round/>
              <a:headEnd/>
              <a:tailEnd/>
            </a:ln>
          </p:spPr>
          <p:txBody>
            <a:bodyPr wrap="none" anchor="ctr"/>
            <a:lstStyle/>
            <a:p>
              <a:endParaRPr lang="es-CL"/>
            </a:p>
          </p:txBody>
        </p:sp>
        <p:sp>
          <p:nvSpPr>
            <p:cNvPr id="44054" name="Line 32"/>
            <p:cNvSpPr>
              <a:spLocks noChangeShapeType="1"/>
            </p:cNvSpPr>
            <p:nvPr/>
          </p:nvSpPr>
          <p:spPr bwMode="auto">
            <a:xfrm>
              <a:off x="4377" y="3113"/>
              <a:ext cx="363" cy="0"/>
            </a:xfrm>
            <a:prstGeom prst="line">
              <a:avLst/>
            </a:prstGeom>
            <a:noFill/>
            <a:ln w="9525">
              <a:solidFill>
                <a:schemeClr val="bg1"/>
              </a:solidFill>
              <a:round/>
              <a:headEnd type="triangle" w="med" len="med"/>
              <a:tailEnd/>
            </a:ln>
          </p:spPr>
          <p:txBody>
            <a:bodyPr wrap="none" anchor="ctr"/>
            <a:lstStyle/>
            <a:p>
              <a:endParaRPr lang="es-CL"/>
            </a:p>
          </p:txBody>
        </p:sp>
        <p:sp>
          <p:nvSpPr>
            <p:cNvPr id="44055" name="Text Box 33"/>
            <p:cNvSpPr txBox="1">
              <a:spLocks noChangeArrowheads="1"/>
            </p:cNvSpPr>
            <p:nvPr/>
          </p:nvSpPr>
          <p:spPr bwMode="auto">
            <a:xfrm>
              <a:off x="4603" y="2886"/>
              <a:ext cx="1157" cy="326"/>
            </a:xfrm>
            <a:prstGeom prst="rect">
              <a:avLst/>
            </a:prstGeom>
            <a:noFill/>
            <a:ln w="9525" algn="ctr">
              <a:noFill/>
              <a:miter lim="800000"/>
              <a:headEnd/>
              <a:tailEnd/>
            </a:ln>
          </p:spPr>
          <p:txBody>
            <a:bodyPr>
              <a:spAutoFit/>
            </a:bodyPr>
            <a:lstStyle/>
            <a:p>
              <a:pPr algn="ctr" eaLnBrk="0" hangingPunct="0">
                <a:spcBef>
                  <a:spcPct val="50000"/>
                </a:spcBef>
              </a:pPr>
              <a:r>
                <a:rPr lang="es-MX" sz="1400" b="1">
                  <a:solidFill>
                    <a:srgbClr val="FFFF99"/>
                  </a:solidFill>
                  <a:latin typeface="Arial" charset="0"/>
                </a:rPr>
                <a:t>TEXTO ACUSE RECIBO</a:t>
              </a:r>
            </a:p>
          </p:txBody>
        </p:sp>
      </p:grpSp>
      <p:grpSp>
        <p:nvGrpSpPr>
          <p:cNvPr id="9" name="Group 34"/>
          <p:cNvGrpSpPr>
            <a:grpSpLocks/>
          </p:cNvGrpSpPr>
          <p:nvPr/>
        </p:nvGrpSpPr>
        <p:grpSpPr bwMode="auto">
          <a:xfrm>
            <a:off x="4343400" y="5026025"/>
            <a:ext cx="4800600" cy="1358900"/>
            <a:chOff x="2736" y="3166"/>
            <a:chExt cx="3024" cy="856"/>
          </a:xfrm>
        </p:grpSpPr>
        <p:sp>
          <p:nvSpPr>
            <p:cNvPr id="44050" name="Oval 35"/>
            <p:cNvSpPr>
              <a:spLocks noChangeArrowheads="1"/>
            </p:cNvSpPr>
            <p:nvPr/>
          </p:nvSpPr>
          <p:spPr bwMode="auto">
            <a:xfrm>
              <a:off x="2736" y="3166"/>
              <a:ext cx="1633" cy="635"/>
            </a:xfrm>
            <a:prstGeom prst="ellipse">
              <a:avLst/>
            </a:prstGeom>
            <a:noFill/>
            <a:ln w="9525" algn="ctr">
              <a:solidFill>
                <a:srgbClr val="3366FF"/>
              </a:solidFill>
              <a:round/>
              <a:headEnd/>
              <a:tailEnd/>
            </a:ln>
          </p:spPr>
          <p:txBody>
            <a:bodyPr wrap="none" anchor="ctr"/>
            <a:lstStyle/>
            <a:p>
              <a:endParaRPr lang="es-CL"/>
            </a:p>
          </p:txBody>
        </p:sp>
        <p:sp>
          <p:nvSpPr>
            <p:cNvPr id="44051" name="Line 36"/>
            <p:cNvSpPr>
              <a:spLocks noChangeShapeType="1"/>
            </p:cNvSpPr>
            <p:nvPr/>
          </p:nvSpPr>
          <p:spPr bwMode="auto">
            <a:xfrm>
              <a:off x="4369" y="3483"/>
              <a:ext cx="408" cy="0"/>
            </a:xfrm>
            <a:prstGeom prst="line">
              <a:avLst/>
            </a:prstGeom>
            <a:noFill/>
            <a:ln w="9525">
              <a:solidFill>
                <a:schemeClr val="bg1"/>
              </a:solidFill>
              <a:round/>
              <a:headEnd type="triangle" w="med" len="med"/>
              <a:tailEnd/>
            </a:ln>
          </p:spPr>
          <p:txBody>
            <a:bodyPr wrap="none" anchor="ctr"/>
            <a:lstStyle/>
            <a:p>
              <a:endParaRPr lang="es-CL"/>
            </a:p>
          </p:txBody>
        </p:sp>
        <p:sp>
          <p:nvSpPr>
            <p:cNvPr id="44052" name="Text Box 37"/>
            <p:cNvSpPr txBox="1">
              <a:spLocks noChangeArrowheads="1"/>
            </p:cNvSpPr>
            <p:nvPr/>
          </p:nvSpPr>
          <p:spPr bwMode="auto">
            <a:xfrm>
              <a:off x="4603" y="3294"/>
              <a:ext cx="1157" cy="728"/>
            </a:xfrm>
            <a:prstGeom prst="rect">
              <a:avLst/>
            </a:prstGeom>
            <a:noFill/>
            <a:ln w="9525" algn="ctr">
              <a:noFill/>
              <a:miter lim="800000"/>
              <a:headEnd/>
              <a:tailEnd/>
            </a:ln>
          </p:spPr>
          <p:txBody>
            <a:bodyPr>
              <a:spAutoFit/>
            </a:bodyPr>
            <a:lstStyle/>
            <a:p>
              <a:pPr algn="ctr" eaLnBrk="0" hangingPunct="0">
                <a:spcBef>
                  <a:spcPct val="50000"/>
                </a:spcBef>
              </a:pPr>
              <a:r>
                <a:rPr lang="es-MX" sz="1400" b="1">
                  <a:solidFill>
                    <a:srgbClr val="FFFF99"/>
                  </a:solidFill>
                  <a:latin typeface="Arial" charset="0"/>
                </a:rPr>
                <a:t>FIRMA, TIMBRE, NOMBRE Y GRADO RESPONSABLE RECEPCION</a:t>
              </a:r>
            </a:p>
          </p:txBody>
        </p:sp>
      </p:grpSp>
      <p:grpSp>
        <p:nvGrpSpPr>
          <p:cNvPr id="10" name="Group 38"/>
          <p:cNvGrpSpPr>
            <a:grpSpLocks/>
          </p:cNvGrpSpPr>
          <p:nvPr/>
        </p:nvGrpSpPr>
        <p:grpSpPr bwMode="auto">
          <a:xfrm>
            <a:off x="0" y="4292600"/>
            <a:ext cx="4140200" cy="517525"/>
            <a:chOff x="0" y="2704"/>
            <a:chExt cx="2608" cy="326"/>
          </a:xfrm>
        </p:grpSpPr>
        <p:sp>
          <p:nvSpPr>
            <p:cNvPr id="44047" name="Oval 39"/>
            <p:cNvSpPr>
              <a:spLocks noChangeArrowheads="1"/>
            </p:cNvSpPr>
            <p:nvPr/>
          </p:nvSpPr>
          <p:spPr bwMode="auto">
            <a:xfrm>
              <a:off x="1519" y="2795"/>
              <a:ext cx="1089" cy="181"/>
            </a:xfrm>
            <a:prstGeom prst="ellipse">
              <a:avLst/>
            </a:prstGeom>
            <a:noFill/>
            <a:ln w="9525" algn="ctr">
              <a:solidFill>
                <a:srgbClr val="3366FF"/>
              </a:solidFill>
              <a:round/>
              <a:headEnd/>
              <a:tailEnd/>
            </a:ln>
          </p:spPr>
          <p:txBody>
            <a:bodyPr wrap="none" anchor="ctr"/>
            <a:lstStyle/>
            <a:p>
              <a:endParaRPr lang="es-CL"/>
            </a:p>
          </p:txBody>
        </p:sp>
        <p:sp>
          <p:nvSpPr>
            <p:cNvPr id="44048" name="Text Box 40"/>
            <p:cNvSpPr txBox="1">
              <a:spLocks noChangeArrowheads="1"/>
            </p:cNvSpPr>
            <p:nvPr/>
          </p:nvSpPr>
          <p:spPr bwMode="auto">
            <a:xfrm>
              <a:off x="0" y="2704"/>
              <a:ext cx="1386" cy="326"/>
            </a:xfrm>
            <a:prstGeom prst="rect">
              <a:avLst/>
            </a:prstGeom>
            <a:noFill/>
            <a:ln w="9525" algn="ctr">
              <a:noFill/>
              <a:miter lim="800000"/>
              <a:headEnd/>
              <a:tailEnd/>
            </a:ln>
          </p:spPr>
          <p:txBody>
            <a:bodyPr>
              <a:spAutoFit/>
            </a:bodyPr>
            <a:lstStyle/>
            <a:p>
              <a:pPr algn="ctr" eaLnBrk="0" hangingPunct="0">
                <a:spcBef>
                  <a:spcPct val="50000"/>
                </a:spcBef>
              </a:pPr>
              <a:r>
                <a:rPr lang="es-MX" sz="1400" b="1">
                  <a:solidFill>
                    <a:srgbClr val="FFFF99"/>
                  </a:solidFill>
                  <a:latin typeface="Arial" charset="0"/>
                </a:rPr>
                <a:t>LUGAR Y FECHA DE RECEPCION</a:t>
              </a:r>
            </a:p>
          </p:txBody>
        </p:sp>
        <p:sp>
          <p:nvSpPr>
            <p:cNvPr id="44049" name="Line 41"/>
            <p:cNvSpPr>
              <a:spLocks noChangeShapeType="1"/>
            </p:cNvSpPr>
            <p:nvPr/>
          </p:nvSpPr>
          <p:spPr bwMode="auto">
            <a:xfrm>
              <a:off x="1202" y="2886"/>
              <a:ext cx="317" cy="0"/>
            </a:xfrm>
            <a:prstGeom prst="line">
              <a:avLst/>
            </a:prstGeom>
            <a:noFill/>
            <a:ln w="9525">
              <a:solidFill>
                <a:schemeClr val="bg1"/>
              </a:solidFill>
              <a:round/>
              <a:headEnd/>
              <a:tailEnd type="triangle" w="med" len="med"/>
            </a:ln>
          </p:spPr>
          <p:txBody>
            <a:bodyPr wrap="none" anchor="ctr"/>
            <a:lstStyle/>
            <a:p>
              <a:endParaRPr lang="es-CL"/>
            </a:p>
          </p:txBody>
        </p:sp>
      </p:grpSp>
      <p:sp>
        <p:nvSpPr>
          <p:cNvPr id="44045" name="AutoShape 42">
            <a:hlinkClick r:id="rId3" action="ppaction://hlinksldjump"/>
          </p:cNvPr>
          <p:cNvSpPr>
            <a:spLocks noChangeArrowheads="1"/>
          </p:cNvSpPr>
          <p:nvPr/>
        </p:nvSpPr>
        <p:spPr bwMode="auto">
          <a:xfrm>
            <a:off x="827088" y="5949950"/>
            <a:ext cx="576262" cy="431800"/>
          </a:xfrm>
          <a:prstGeom prst="leftArrow">
            <a:avLst>
              <a:gd name="adj1" fmla="val 50000"/>
              <a:gd name="adj2" fmla="val 33364"/>
            </a:avLst>
          </a:prstGeom>
          <a:solidFill>
            <a:srgbClr val="FFFF00"/>
          </a:solidFill>
          <a:ln w="9525">
            <a:solidFill>
              <a:schemeClr val="hlink"/>
            </a:solidFill>
            <a:miter lim="800000"/>
            <a:headEnd/>
            <a:tailEnd/>
          </a:ln>
        </p:spPr>
        <p:txBody>
          <a:bodyPr wrap="none" anchor="ctr"/>
          <a:lstStyle/>
          <a:p>
            <a:endParaRPr lang="es-CL"/>
          </a:p>
        </p:txBody>
      </p:sp>
      <p:sp>
        <p:nvSpPr>
          <p:cNvPr id="43" name="42 Marcador de número de diapositiva"/>
          <p:cNvSpPr>
            <a:spLocks noGrp="1"/>
          </p:cNvSpPr>
          <p:nvPr>
            <p:ph type="sldNum" sz="quarter" idx="12"/>
          </p:nvPr>
        </p:nvSpPr>
        <p:spPr/>
        <p:txBody>
          <a:bodyPr/>
          <a:lstStyle/>
          <a:p>
            <a:pPr>
              <a:defRPr/>
            </a:pPr>
            <a:fld id="{62141C78-8ED8-4195-85AA-394E6A5E6982}" type="slidenum">
              <a:rPr lang="es-ES"/>
              <a:pPr>
                <a:defRPr/>
              </a:pPr>
              <a:t>31</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92" decel="100000"/>
                                        <p:tgtEl>
                                          <p:spTgt spid="2"/>
                                        </p:tgtEl>
                                      </p:cBhvr>
                                    </p:animEffect>
                                    <p:animScale>
                                      <p:cBhvr>
                                        <p:cTn id="8" dur="192" decel="100000"/>
                                        <p:tgtEl>
                                          <p:spTgt spid="2"/>
                                        </p:tgtEl>
                                      </p:cBhvr>
                                      <p:from x="10000" y="10000"/>
                                      <p:to x="200000" y="450000"/>
                                    </p:animScale>
                                    <p:animScale>
                                      <p:cBhvr>
                                        <p:cTn id="9" dur="308" accel="100000" fill="hold">
                                          <p:stCondLst>
                                            <p:cond delay="192"/>
                                          </p:stCondLst>
                                        </p:cTn>
                                        <p:tgtEl>
                                          <p:spTgt spid="2"/>
                                        </p:tgtEl>
                                      </p:cBhvr>
                                      <p:from x="200000" y="450000"/>
                                      <p:to x="100000" y="100000"/>
                                    </p:animScale>
                                    <p:set>
                                      <p:cBhvr>
                                        <p:cTn id="10" dur="192" fill="hold"/>
                                        <p:tgtEl>
                                          <p:spTgt spid="2"/>
                                        </p:tgtEl>
                                        <p:attrNameLst>
                                          <p:attrName>ppt_x</p:attrName>
                                        </p:attrNameLst>
                                      </p:cBhvr>
                                      <p:to>
                                        <p:strVal val="(0.5)"/>
                                      </p:to>
                                    </p:set>
                                    <p:anim from="(0.5)" to="(#ppt_x)" calcmode="lin" valueType="num">
                                      <p:cBhvr>
                                        <p:cTn id="11" dur="308" accel="100000" fill="hold">
                                          <p:stCondLst>
                                            <p:cond delay="192"/>
                                          </p:stCondLst>
                                        </p:cTn>
                                        <p:tgtEl>
                                          <p:spTgt spid="2"/>
                                        </p:tgtEl>
                                        <p:attrNameLst>
                                          <p:attrName>ppt_x</p:attrName>
                                        </p:attrNameLst>
                                      </p:cBhvr>
                                    </p:anim>
                                    <p:set>
                                      <p:cBhvr>
                                        <p:cTn id="12" dur="192" fill="hold"/>
                                        <p:tgtEl>
                                          <p:spTgt spid="2"/>
                                        </p:tgtEl>
                                        <p:attrNameLst>
                                          <p:attrName>ppt_y</p:attrName>
                                        </p:attrNameLst>
                                      </p:cBhvr>
                                      <p:to>
                                        <p:strVal val="(#ppt_y+0.4)"/>
                                      </p:to>
                                    </p:set>
                                    <p:anim from="(#ppt_y+0.4)" to="(#ppt_y)" calcmode="lin" valueType="num">
                                      <p:cBhvr>
                                        <p:cTn id="13" dur="308" accel="100000" fill="hold">
                                          <p:stCondLst>
                                            <p:cond delay="192"/>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92" decel="100000"/>
                                        <p:tgtEl>
                                          <p:spTgt spid="3"/>
                                        </p:tgtEl>
                                      </p:cBhvr>
                                    </p:animEffect>
                                    <p:animScale>
                                      <p:cBhvr>
                                        <p:cTn id="19" dur="192" decel="100000"/>
                                        <p:tgtEl>
                                          <p:spTgt spid="3"/>
                                        </p:tgtEl>
                                      </p:cBhvr>
                                      <p:from x="10000" y="10000"/>
                                      <p:to x="200000" y="450000"/>
                                    </p:animScale>
                                    <p:animScale>
                                      <p:cBhvr>
                                        <p:cTn id="20" dur="308" accel="100000" fill="hold">
                                          <p:stCondLst>
                                            <p:cond delay="192"/>
                                          </p:stCondLst>
                                        </p:cTn>
                                        <p:tgtEl>
                                          <p:spTgt spid="3"/>
                                        </p:tgtEl>
                                      </p:cBhvr>
                                      <p:from x="200000" y="450000"/>
                                      <p:to x="100000" y="100000"/>
                                    </p:animScale>
                                    <p:set>
                                      <p:cBhvr>
                                        <p:cTn id="21" dur="192" fill="hold"/>
                                        <p:tgtEl>
                                          <p:spTgt spid="3"/>
                                        </p:tgtEl>
                                        <p:attrNameLst>
                                          <p:attrName>ppt_x</p:attrName>
                                        </p:attrNameLst>
                                      </p:cBhvr>
                                      <p:to>
                                        <p:strVal val="(0.5)"/>
                                      </p:to>
                                    </p:set>
                                    <p:anim from="(0.5)" to="(#ppt_x)" calcmode="lin" valueType="num">
                                      <p:cBhvr>
                                        <p:cTn id="22" dur="308" accel="100000" fill="hold">
                                          <p:stCondLst>
                                            <p:cond delay="192"/>
                                          </p:stCondLst>
                                        </p:cTn>
                                        <p:tgtEl>
                                          <p:spTgt spid="3"/>
                                        </p:tgtEl>
                                        <p:attrNameLst>
                                          <p:attrName>ppt_x</p:attrName>
                                        </p:attrNameLst>
                                      </p:cBhvr>
                                    </p:anim>
                                    <p:set>
                                      <p:cBhvr>
                                        <p:cTn id="23" dur="192" fill="hold"/>
                                        <p:tgtEl>
                                          <p:spTgt spid="3"/>
                                        </p:tgtEl>
                                        <p:attrNameLst>
                                          <p:attrName>ppt_y</p:attrName>
                                        </p:attrNameLst>
                                      </p:cBhvr>
                                      <p:to>
                                        <p:strVal val="(#ppt_y+0.4)"/>
                                      </p:to>
                                    </p:set>
                                    <p:anim from="(#ppt_y+0.4)" to="(#ppt_y)" calcmode="lin" valueType="num">
                                      <p:cBhvr>
                                        <p:cTn id="24" dur="308" accel="100000" fill="hold">
                                          <p:stCondLst>
                                            <p:cond delay="192"/>
                                          </p:stCondLst>
                                        </p:cTn>
                                        <p:tgtEl>
                                          <p:spTgt spid="3"/>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51"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92" decel="100000"/>
                                        <p:tgtEl>
                                          <p:spTgt spid="4"/>
                                        </p:tgtEl>
                                      </p:cBhvr>
                                    </p:animEffect>
                                    <p:animScale>
                                      <p:cBhvr>
                                        <p:cTn id="30" dur="192" decel="100000"/>
                                        <p:tgtEl>
                                          <p:spTgt spid="4"/>
                                        </p:tgtEl>
                                      </p:cBhvr>
                                      <p:from x="10000" y="10000"/>
                                      <p:to x="200000" y="450000"/>
                                    </p:animScale>
                                    <p:animScale>
                                      <p:cBhvr>
                                        <p:cTn id="31" dur="308" accel="100000" fill="hold">
                                          <p:stCondLst>
                                            <p:cond delay="192"/>
                                          </p:stCondLst>
                                        </p:cTn>
                                        <p:tgtEl>
                                          <p:spTgt spid="4"/>
                                        </p:tgtEl>
                                      </p:cBhvr>
                                      <p:from x="200000" y="450000"/>
                                      <p:to x="100000" y="100000"/>
                                    </p:animScale>
                                    <p:set>
                                      <p:cBhvr>
                                        <p:cTn id="32" dur="192" fill="hold"/>
                                        <p:tgtEl>
                                          <p:spTgt spid="4"/>
                                        </p:tgtEl>
                                        <p:attrNameLst>
                                          <p:attrName>ppt_x</p:attrName>
                                        </p:attrNameLst>
                                      </p:cBhvr>
                                      <p:to>
                                        <p:strVal val="(0.5)"/>
                                      </p:to>
                                    </p:set>
                                    <p:anim from="(0.5)" to="(#ppt_x)" calcmode="lin" valueType="num">
                                      <p:cBhvr>
                                        <p:cTn id="33" dur="308" accel="100000" fill="hold">
                                          <p:stCondLst>
                                            <p:cond delay="192"/>
                                          </p:stCondLst>
                                        </p:cTn>
                                        <p:tgtEl>
                                          <p:spTgt spid="4"/>
                                        </p:tgtEl>
                                        <p:attrNameLst>
                                          <p:attrName>ppt_x</p:attrName>
                                        </p:attrNameLst>
                                      </p:cBhvr>
                                    </p:anim>
                                    <p:set>
                                      <p:cBhvr>
                                        <p:cTn id="34" dur="192" fill="hold"/>
                                        <p:tgtEl>
                                          <p:spTgt spid="4"/>
                                        </p:tgtEl>
                                        <p:attrNameLst>
                                          <p:attrName>ppt_y</p:attrName>
                                        </p:attrNameLst>
                                      </p:cBhvr>
                                      <p:to>
                                        <p:strVal val="(#ppt_y+0.4)"/>
                                      </p:to>
                                    </p:set>
                                    <p:anim from="(#ppt_y+0.4)" to="(#ppt_y)" calcmode="lin" valueType="num">
                                      <p:cBhvr>
                                        <p:cTn id="35" dur="308" accel="100000" fill="hold">
                                          <p:stCondLst>
                                            <p:cond delay="192"/>
                                          </p:stCondLst>
                                        </p:cTn>
                                        <p:tgtEl>
                                          <p:spTgt spid="4"/>
                                        </p:tgtEl>
                                        <p:attrNameLst>
                                          <p:attrName>ppt_y</p:attrName>
                                        </p:attrNameLst>
                                      </p:cBhvr>
                                    </p:anim>
                                  </p:childTnLst>
                                </p:cTn>
                              </p:par>
                            </p:childTnLst>
                          </p:cTn>
                        </p:par>
                      </p:childTnLst>
                    </p:cTn>
                  </p:par>
                  <p:par>
                    <p:cTn id="36" fill="hold">
                      <p:stCondLst>
                        <p:cond delay="indefinite"/>
                      </p:stCondLst>
                      <p:childTnLst>
                        <p:par>
                          <p:cTn id="37" fill="hold">
                            <p:stCondLst>
                              <p:cond delay="0"/>
                            </p:stCondLst>
                            <p:childTnLst>
                              <p:par>
                                <p:cTn id="38" presetID="51"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92" decel="100000"/>
                                        <p:tgtEl>
                                          <p:spTgt spid="5"/>
                                        </p:tgtEl>
                                      </p:cBhvr>
                                    </p:animEffect>
                                    <p:animScale>
                                      <p:cBhvr>
                                        <p:cTn id="41" dur="192" decel="100000"/>
                                        <p:tgtEl>
                                          <p:spTgt spid="5"/>
                                        </p:tgtEl>
                                      </p:cBhvr>
                                      <p:from x="10000" y="10000"/>
                                      <p:to x="200000" y="450000"/>
                                    </p:animScale>
                                    <p:animScale>
                                      <p:cBhvr>
                                        <p:cTn id="42" dur="308" accel="100000" fill="hold">
                                          <p:stCondLst>
                                            <p:cond delay="192"/>
                                          </p:stCondLst>
                                        </p:cTn>
                                        <p:tgtEl>
                                          <p:spTgt spid="5"/>
                                        </p:tgtEl>
                                      </p:cBhvr>
                                      <p:from x="200000" y="450000"/>
                                      <p:to x="100000" y="100000"/>
                                    </p:animScale>
                                    <p:set>
                                      <p:cBhvr>
                                        <p:cTn id="43" dur="192" fill="hold"/>
                                        <p:tgtEl>
                                          <p:spTgt spid="5"/>
                                        </p:tgtEl>
                                        <p:attrNameLst>
                                          <p:attrName>ppt_x</p:attrName>
                                        </p:attrNameLst>
                                      </p:cBhvr>
                                      <p:to>
                                        <p:strVal val="(0.5)"/>
                                      </p:to>
                                    </p:set>
                                    <p:anim from="(0.5)" to="(#ppt_x)" calcmode="lin" valueType="num">
                                      <p:cBhvr>
                                        <p:cTn id="44" dur="308" accel="100000" fill="hold">
                                          <p:stCondLst>
                                            <p:cond delay="192"/>
                                          </p:stCondLst>
                                        </p:cTn>
                                        <p:tgtEl>
                                          <p:spTgt spid="5"/>
                                        </p:tgtEl>
                                        <p:attrNameLst>
                                          <p:attrName>ppt_x</p:attrName>
                                        </p:attrNameLst>
                                      </p:cBhvr>
                                    </p:anim>
                                    <p:set>
                                      <p:cBhvr>
                                        <p:cTn id="45" dur="192" fill="hold"/>
                                        <p:tgtEl>
                                          <p:spTgt spid="5"/>
                                        </p:tgtEl>
                                        <p:attrNameLst>
                                          <p:attrName>ppt_y</p:attrName>
                                        </p:attrNameLst>
                                      </p:cBhvr>
                                      <p:to>
                                        <p:strVal val="(#ppt_y+0.4)"/>
                                      </p:to>
                                    </p:set>
                                    <p:anim from="(#ppt_y+0.4)" to="(#ppt_y)" calcmode="lin" valueType="num">
                                      <p:cBhvr>
                                        <p:cTn id="46" dur="308" accel="100000" fill="hold">
                                          <p:stCondLst>
                                            <p:cond delay="192"/>
                                          </p:stCondLst>
                                        </p:cTn>
                                        <p:tgtEl>
                                          <p:spTgt spid="5"/>
                                        </p:tgtEl>
                                        <p:attrNameLst>
                                          <p:attrName>ppt_y</p:attrName>
                                        </p:attrNameLst>
                                      </p:cBhvr>
                                    </p:anim>
                                  </p:childTnLst>
                                </p:cTn>
                              </p:par>
                            </p:childTnLst>
                          </p:cTn>
                        </p:par>
                      </p:childTnLst>
                    </p:cTn>
                  </p:par>
                  <p:par>
                    <p:cTn id="47" fill="hold">
                      <p:stCondLst>
                        <p:cond delay="indefinite"/>
                      </p:stCondLst>
                      <p:childTnLst>
                        <p:par>
                          <p:cTn id="48" fill="hold">
                            <p:stCondLst>
                              <p:cond delay="0"/>
                            </p:stCondLst>
                            <p:childTnLst>
                              <p:par>
                                <p:cTn id="49" presetID="51" presetClass="entr" presetSubtype="0" fill="hold"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192" decel="100000"/>
                                        <p:tgtEl>
                                          <p:spTgt spid="6"/>
                                        </p:tgtEl>
                                      </p:cBhvr>
                                    </p:animEffect>
                                    <p:animScale>
                                      <p:cBhvr>
                                        <p:cTn id="52" dur="192" decel="100000"/>
                                        <p:tgtEl>
                                          <p:spTgt spid="6"/>
                                        </p:tgtEl>
                                      </p:cBhvr>
                                      <p:from x="10000" y="10000"/>
                                      <p:to x="200000" y="450000"/>
                                    </p:animScale>
                                    <p:animScale>
                                      <p:cBhvr>
                                        <p:cTn id="53" dur="308" accel="100000" fill="hold">
                                          <p:stCondLst>
                                            <p:cond delay="192"/>
                                          </p:stCondLst>
                                        </p:cTn>
                                        <p:tgtEl>
                                          <p:spTgt spid="6"/>
                                        </p:tgtEl>
                                      </p:cBhvr>
                                      <p:from x="200000" y="450000"/>
                                      <p:to x="100000" y="100000"/>
                                    </p:animScale>
                                    <p:set>
                                      <p:cBhvr>
                                        <p:cTn id="54" dur="192" fill="hold"/>
                                        <p:tgtEl>
                                          <p:spTgt spid="6"/>
                                        </p:tgtEl>
                                        <p:attrNameLst>
                                          <p:attrName>ppt_x</p:attrName>
                                        </p:attrNameLst>
                                      </p:cBhvr>
                                      <p:to>
                                        <p:strVal val="(0.5)"/>
                                      </p:to>
                                    </p:set>
                                    <p:anim from="(0.5)" to="(#ppt_x)" calcmode="lin" valueType="num">
                                      <p:cBhvr>
                                        <p:cTn id="55" dur="308" accel="100000" fill="hold">
                                          <p:stCondLst>
                                            <p:cond delay="192"/>
                                          </p:stCondLst>
                                        </p:cTn>
                                        <p:tgtEl>
                                          <p:spTgt spid="6"/>
                                        </p:tgtEl>
                                        <p:attrNameLst>
                                          <p:attrName>ppt_x</p:attrName>
                                        </p:attrNameLst>
                                      </p:cBhvr>
                                    </p:anim>
                                    <p:set>
                                      <p:cBhvr>
                                        <p:cTn id="56" dur="192" fill="hold"/>
                                        <p:tgtEl>
                                          <p:spTgt spid="6"/>
                                        </p:tgtEl>
                                        <p:attrNameLst>
                                          <p:attrName>ppt_y</p:attrName>
                                        </p:attrNameLst>
                                      </p:cBhvr>
                                      <p:to>
                                        <p:strVal val="(#ppt_y+0.4)"/>
                                      </p:to>
                                    </p:set>
                                    <p:anim from="(#ppt_y+0.4)" to="(#ppt_y)" calcmode="lin" valueType="num">
                                      <p:cBhvr>
                                        <p:cTn id="57" dur="308" accel="100000" fill="hold">
                                          <p:stCondLst>
                                            <p:cond delay="192"/>
                                          </p:stCondLst>
                                        </p:cTn>
                                        <p:tgtEl>
                                          <p:spTgt spid="6"/>
                                        </p:tgtEl>
                                        <p:attrNameLst>
                                          <p:attrName>ppt_y</p:attrName>
                                        </p:attrNameLst>
                                      </p:cBhvr>
                                    </p:anim>
                                  </p:childTnLst>
                                </p:cTn>
                              </p:par>
                            </p:childTnLst>
                          </p:cTn>
                        </p:par>
                      </p:childTnLst>
                    </p:cTn>
                  </p:par>
                  <p:par>
                    <p:cTn id="58" fill="hold">
                      <p:stCondLst>
                        <p:cond delay="indefinite"/>
                      </p:stCondLst>
                      <p:childTnLst>
                        <p:par>
                          <p:cTn id="59" fill="hold">
                            <p:stCondLst>
                              <p:cond delay="0"/>
                            </p:stCondLst>
                            <p:childTnLst>
                              <p:par>
                                <p:cTn id="60" presetID="51" presetClass="entr" presetSubtype="0" fill="hold" nodeType="click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92" decel="100000"/>
                                        <p:tgtEl>
                                          <p:spTgt spid="7"/>
                                        </p:tgtEl>
                                      </p:cBhvr>
                                    </p:animEffect>
                                    <p:animScale>
                                      <p:cBhvr>
                                        <p:cTn id="63" dur="192" decel="100000"/>
                                        <p:tgtEl>
                                          <p:spTgt spid="7"/>
                                        </p:tgtEl>
                                      </p:cBhvr>
                                      <p:from x="10000" y="10000"/>
                                      <p:to x="200000" y="450000"/>
                                    </p:animScale>
                                    <p:animScale>
                                      <p:cBhvr>
                                        <p:cTn id="64" dur="308" accel="100000" fill="hold">
                                          <p:stCondLst>
                                            <p:cond delay="192"/>
                                          </p:stCondLst>
                                        </p:cTn>
                                        <p:tgtEl>
                                          <p:spTgt spid="7"/>
                                        </p:tgtEl>
                                      </p:cBhvr>
                                      <p:from x="200000" y="450000"/>
                                      <p:to x="100000" y="100000"/>
                                    </p:animScale>
                                    <p:set>
                                      <p:cBhvr>
                                        <p:cTn id="65" dur="192" fill="hold"/>
                                        <p:tgtEl>
                                          <p:spTgt spid="7"/>
                                        </p:tgtEl>
                                        <p:attrNameLst>
                                          <p:attrName>ppt_x</p:attrName>
                                        </p:attrNameLst>
                                      </p:cBhvr>
                                      <p:to>
                                        <p:strVal val="(0.5)"/>
                                      </p:to>
                                    </p:set>
                                    <p:anim from="(0.5)" to="(#ppt_x)" calcmode="lin" valueType="num">
                                      <p:cBhvr>
                                        <p:cTn id="66" dur="308" accel="100000" fill="hold">
                                          <p:stCondLst>
                                            <p:cond delay="192"/>
                                          </p:stCondLst>
                                        </p:cTn>
                                        <p:tgtEl>
                                          <p:spTgt spid="7"/>
                                        </p:tgtEl>
                                        <p:attrNameLst>
                                          <p:attrName>ppt_x</p:attrName>
                                        </p:attrNameLst>
                                      </p:cBhvr>
                                    </p:anim>
                                    <p:set>
                                      <p:cBhvr>
                                        <p:cTn id="67" dur="192" fill="hold"/>
                                        <p:tgtEl>
                                          <p:spTgt spid="7"/>
                                        </p:tgtEl>
                                        <p:attrNameLst>
                                          <p:attrName>ppt_y</p:attrName>
                                        </p:attrNameLst>
                                      </p:cBhvr>
                                      <p:to>
                                        <p:strVal val="(#ppt_y+0.4)"/>
                                      </p:to>
                                    </p:set>
                                    <p:anim from="(#ppt_y+0.4)" to="(#ppt_y)" calcmode="lin" valueType="num">
                                      <p:cBhvr>
                                        <p:cTn id="68" dur="308" accel="100000" fill="hold">
                                          <p:stCondLst>
                                            <p:cond delay="192"/>
                                          </p:stCondLst>
                                        </p:cTn>
                                        <p:tgtEl>
                                          <p:spTgt spid="7"/>
                                        </p:tgtEl>
                                        <p:attrNameLst>
                                          <p:attrName>ppt_y</p:attrName>
                                        </p:attrNameLst>
                                      </p:cBhvr>
                                    </p:anim>
                                  </p:childTnLst>
                                </p:cTn>
                              </p:par>
                            </p:childTnLst>
                          </p:cTn>
                        </p:par>
                      </p:childTnLst>
                    </p:cTn>
                  </p:par>
                  <p:par>
                    <p:cTn id="69" fill="hold">
                      <p:stCondLst>
                        <p:cond delay="indefinite"/>
                      </p:stCondLst>
                      <p:childTnLst>
                        <p:par>
                          <p:cTn id="70" fill="hold">
                            <p:stCondLst>
                              <p:cond delay="0"/>
                            </p:stCondLst>
                            <p:childTnLst>
                              <p:par>
                                <p:cTn id="71" presetID="51" presetClass="entr" presetSubtype="0" fill="hold" nodeType="click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fade">
                                      <p:cBhvr>
                                        <p:cTn id="73" dur="192" decel="100000"/>
                                        <p:tgtEl>
                                          <p:spTgt spid="10"/>
                                        </p:tgtEl>
                                      </p:cBhvr>
                                    </p:animEffect>
                                    <p:animScale>
                                      <p:cBhvr>
                                        <p:cTn id="74" dur="192" decel="100000"/>
                                        <p:tgtEl>
                                          <p:spTgt spid="10"/>
                                        </p:tgtEl>
                                      </p:cBhvr>
                                      <p:from x="10000" y="10000"/>
                                      <p:to x="200000" y="450000"/>
                                    </p:animScale>
                                    <p:animScale>
                                      <p:cBhvr>
                                        <p:cTn id="75" dur="308" accel="100000" fill="hold">
                                          <p:stCondLst>
                                            <p:cond delay="192"/>
                                          </p:stCondLst>
                                        </p:cTn>
                                        <p:tgtEl>
                                          <p:spTgt spid="10"/>
                                        </p:tgtEl>
                                      </p:cBhvr>
                                      <p:from x="200000" y="450000"/>
                                      <p:to x="100000" y="100000"/>
                                    </p:animScale>
                                    <p:set>
                                      <p:cBhvr>
                                        <p:cTn id="76" dur="192" fill="hold"/>
                                        <p:tgtEl>
                                          <p:spTgt spid="10"/>
                                        </p:tgtEl>
                                        <p:attrNameLst>
                                          <p:attrName>ppt_x</p:attrName>
                                        </p:attrNameLst>
                                      </p:cBhvr>
                                      <p:to>
                                        <p:strVal val="(0.5)"/>
                                      </p:to>
                                    </p:set>
                                    <p:anim from="(0.5)" to="(#ppt_x)" calcmode="lin" valueType="num">
                                      <p:cBhvr>
                                        <p:cTn id="77" dur="308" accel="100000" fill="hold">
                                          <p:stCondLst>
                                            <p:cond delay="192"/>
                                          </p:stCondLst>
                                        </p:cTn>
                                        <p:tgtEl>
                                          <p:spTgt spid="10"/>
                                        </p:tgtEl>
                                        <p:attrNameLst>
                                          <p:attrName>ppt_x</p:attrName>
                                        </p:attrNameLst>
                                      </p:cBhvr>
                                    </p:anim>
                                    <p:set>
                                      <p:cBhvr>
                                        <p:cTn id="78" dur="192" fill="hold"/>
                                        <p:tgtEl>
                                          <p:spTgt spid="10"/>
                                        </p:tgtEl>
                                        <p:attrNameLst>
                                          <p:attrName>ppt_y</p:attrName>
                                        </p:attrNameLst>
                                      </p:cBhvr>
                                      <p:to>
                                        <p:strVal val="(#ppt_y+0.4)"/>
                                      </p:to>
                                    </p:set>
                                    <p:anim from="(#ppt_y+0.4)" to="(#ppt_y)" calcmode="lin" valueType="num">
                                      <p:cBhvr>
                                        <p:cTn id="79" dur="308" accel="100000" fill="hold">
                                          <p:stCondLst>
                                            <p:cond delay="192"/>
                                          </p:stCondLst>
                                        </p:cTn>
                                        <p:tgtEl>
                                          <p:spTgt spid="10"/>
                                        </p:tgtEl>
                                        <p:attrNameLst>
                                          <p:attrName>ppt_y</p:attrName>
                                        </p:attrNameLst>
                                      </p:cBhvr>
                                    </p:anim>
                                  </p:childTnLst>
                                </p:cTn>
                              </p:par>
                            </p:childTnLst>
                          </p:cTn>
                        </p:par>
                      </p:childTnLst>
                    </p:cTn>
                  </p:par>
                  <p:par>
                    <p:cTn id="80" fill="hold">
                      <p:stCondLst>
                        <p:cond delay="indefinite"/>
                      </p:stCondLst>
                      <p:childTnLst>
                        <p:par>
                          <p:cTn id="81" fill="hold">
                            <p:stCondLst>
                              <p:cond delay="0"/>
                            </p:stCondLst>
                            <p:childTnLst>
                              <p:par>
                                <p:cTn id="82" presetID="51" presetClass="entr" presetSubtype="0" fill="hold" nodeType="clickEffect">
                                  <p:stCondLst>
                                    <p:cond delay="0"/>
                                  </p:stCondLst>
                                  <p:childTnLst>
                                    <p:set>
                                      <p:cBhvr>
                                        <p:cTn id="83" dur="1" fill="hold">
                                          <p:stCondLst>
                                            <p:cond delay="0"/>
                                          </p:stCondLst>
                                        </p:cTn>
                                        <p:tgtEl>
                                          <p:spTgt spid="8"/>
                                        </p:tgtEl>
                                        <p:attrNameLst>
                                          <p:attrName>style.visibility</p:attrName>
                                        </p:attrNameLst>
                                      </p:cBhvr>
                                      <p:to>
                                        <p:strVal val="visible"/>
                                      </p:to>
                                    </p:set>
                                    <p:animEffect transition="in" filter="fade">
                                      <p:cBhvr>
                                        <p:cTn id="84" dur="192" decel="100000"/>
                                        <p:tgtEl>
                                          <p:spTgt spid="8"/>
                                        </p:tgtEl>
                                      </p:cBhvr>
                                    </p:animEffect>
                                    <p:animScale>
                                      <p:cBhvr>
                                        <p:cTn id="85" dur="192" decel="100000"/>
                                        <p:tgtEl>
                                          <p:spTgt spid="8"/>
                                        </p:tgtEl>
                                      </p:cBhvr>
                                      <p:from x="10000" y="10000"/>
                                      <p:to x="200000" y="450000"/>
                                    </p:animScale>
                                    <p:animScale>
                                      <p:cBhvr>
                                        <p:cTn id="86" dur="308" accel="100000" fill="hold">
                                          <p:stCondLst>
                                            <p:cond delay="192"/>
                                          </p:stCondLst>
                                        </p:cTn>
                                        <p:tgtEl>
                                          <p:spTgt spid="8"/>
                                        </p:tgtEl>
                                      </p:cBhvr>
                                      <p:from x="200000" y="450000"/>
                                      <p:to x="100000" y="100000"/>
                                    </p:animScale>
                                    <p:set>
                                      <p:cBhvr>
                                        <p:cTn id="87" dur="192" fill="hold"/>
                                        <p:tgtEl>
                                          <p:spTgt spid="8"/>
                                        </p:tgtEl>
                                        <p:attrNameLst>
                                          <p:attrName>ppt_x</p:attrName>
                                        </p:attrNameLst>
                                      </p:cBhvr>
                                      <p:to>
                                        <p:strVal val="(0.5)"/>
                                      </p:to>
                                    </p:set>
                                    <p:anim from="(0.5)" to="(#ppt_x)" calcmode="lin" valueType="num">
                                      <p:cBhvr>
                                        <p:cTn id="88" dur="308" accel="100000" fill="hold">
                                          <p:stCondLst>
                                            <p:cond delay="192"/>
                                          </p:stCondLst>
                                        </p:cTn>
                                        <p:tgtEl>
                                          <p:spTgt spid="8"/>
                                        </p:tgtEl>
                                        <p:attrNameLst>
                                          <p:attrName>ppt_x</p:attrName>
                                        </p:attrNameLst>
                                      </p:cBhvr>
                                    </p:anim>
                                    <p:set>
                                      <p:cBhvr>
                                        <p:cTn id="89" dur="192" fill="hold"/>
                                        <p:tgtEl>
                                          <p:spTgt spid="8"/>
                                        </p:tgtEl>
                                        <p:attrNameLst>
                                          <p:attrName>ppt_y</p:attrName>
                                        </p:attrNameLst>
                                      </p:cBhvr>
                                      <p:to>
                                        <p:strVal val="(#ppt_y+0.4)"/>
                                      </p:to>
                                    </p:set>
                                    <p:anim from="(#ppt_y+0.4)" to="(#ppt_y)" calcmode="lin" valueType="num">
                                      <p:cBhvr>
                                        <p:cTn id="90" dur="308" accel="100000" fill="hold">
                                          <p:stCondLst>
                                            <p:cond delay="192"/>
                                          </p:stCondLst>
                                        </p:cTn>
                                        <p:tgtEl>
                                          <p:spTgt spid="8"/>
                                        </p:tgtEl>
                                        <p:attrNameLst>
                                          <p:attrName>ppt_y</p:attrName>
                                        </p:attrNameLst>
                                      </p:cBhvr>
                                    </p:anim>
                                  </p:childTnLst>
                                </p:cTn>
                              </p:par>
                            </p:childTnLst>
                          </p:cTn>
                        </p:par>
                      </p:childTnLst>
                    </p:cTn>
                  </p:par>
                  <p:par>
                    <p:cTn id="91" fill="hold">
                      <p:stCondLst>
                        <p:cond delay="indefinite"/>
                      </p:stCondLst>
                      <p:childTnLst>
                        <p:par>
                          <p:cTn id="92" fill="hold">
                            <p:stCondLst>
                              <p:cond delay="0"/>
                            </p:stCondLst>
                            <p:childTnLst>
                              <p:par>
                                <p:cTn id="93" presetID="51" presetClass="entr" presetSubtype="0" fill="hold" nodeType="clickEffect">
                                  <p:stCondLst>
                                    <p:cond delay="0"/>
                                  </p:stCondLst>
                                  <p:childTnLst>
                                    <p:set>
                                      <p:cBhvr>
                                        <p:cTn id="94" dur="1" fill="hold">
                                          <p:stCondLst>
                                            <p:cond delay="0"/>
                                          </p:stCondLst>
                                        </p:cTn>
                                        <p:tgtEl>
                                          <p:spTgt spid="9"/>
                                        </p:tgtEl>
                                        <p:attrNameLst>
                                          <p:attrName>style.visibility</p:attrName>
                                        </p:attrNameLst>
                                      </p:cBhvr>
                                      <p:to>
                                        <p:strVal val="visible"/>
                                      </p:to>
                                    </p:set>
                                    <p:animEffect transition="in" filter="fade">
                                      <p:cBhvr>
                                        <p:cTn id="95" dur="192" decel="100000"/>
                                        <p:tgtEl>
                                          <p:spTgt spid="9"/>
                                        </p:tgtEl>
                                      </p:cBhvr>
                                    </p:animEffect>
                                    <p:animScale>
                                      <p:cBhvr>
                                        <p:cTn id="96" dur="192" decel="100000"/>
                                        <p:tgtEl>
                                          <p:spTgt spid="9"/>
                                        </p:tgtEl>
                                      </p:cBhvr>
                                      <p:from x="10000" y="10000"/>
                                      <p:to x="200000" y="450000"/>
                                    </p:animScale>
                                    <p:animScale>
                                      <p:cBhvr>
                                        <p:cTn id="97" dur="308" accel="100000" fill="hold">
                                          <p:stCondLst>
                                            <p:cond delay="192"/>
                                          </p:stCondLst>
                                        </p:cTn>
                                        <p:tgtEl>
                                          <p:spTgt spid="9"/>
                                        </p:tgtEl>
                                      </p:cBhvr>
                                      <p:from x="200000" y="450000"/>
                                      <p:to x="100000" y="100000"/>
                                    </p:animScale>
                                    <p:set>
                                      <p:cBhvr>
                                        <p:cTn id="98" dur="192" fill="hold"/>
                                        <p:tgtEl>
                                          <p:spTgt spid="9"/>
                                        </p:tgtEl>
                                        <p:attrNameLst>
                                          <p:attrName>ppt_x</p:attrName>
                                        </p:attrNameLst>
                                      </p:cBhvr>
                                      <p:to>
                                        <p:strVal val="(0.5)"/>
                                      </p:to>
                                    </p:set>
                                    <p:anim from="(0.5)" to="(#ppt_x)" calcmode="lin" valueType="num">
                                      <p:cBhvr>
                                        <p:cTn id="99" dur="308" accel="100000" fill="hold">
                                          <p:stCondLst>
                                            <p:cond delay="192"/>
                                          </p:stCondLst>
                                        </p:cTn>
                                        <p:tgtEl>
                                          <p:spTgt spid="9"/>
                                        </p:tgtEl>
                                        <p:attrNameLst>
                                          <p:attrName>ppt_x</p:attrName>
                                        </p:attrNameLst>
                                      </p:cBhvr>
                                    </p:anim>
                                    <p:set>
                                      <p:cBhvr>
                                        <p:cTn id="100" dur="192" fill="hold"/>
                                        <p:tgtEl>
                                          <p:spTgt spid="9"/>
                                        </p:tgtEl>
                                        <p:attrNameLst>
                                          <p:attrName>ppt_y</p:attrName>
                                        </p:attrNameLst>
                                      </p:cBhvr>
                                      <p:to>
                                        <p:strVal val="(#ppt_y+0.4)"/>
                                      </p:to>
                                    </p:set>
                                    <p:anim from="(#ppt_y+0.4)" to="(#ppt_y)" calcmode="lin" valueType="num">
                                      <p:cBhvr>
                                        <p:cTn id="101" dur="308" accel="100000" fill="hold">
                                          <p:stCondLst>
                                            <p:cond delay="192"/>
                                          </p:stCondLst>
                                        </p:cTn>
                                        <p:tgtEl>
                                          <p:spTgt spid="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828" name="Rectangle 4"/>
          <p:cNvSpPr>
            <a:spLocks noChangeArrowheads="1"/>
          </p:cNvSpPr>
          <p:nvPr/>
        </p:nvSpPr>
        <p:spPr bwMode="auto">
          <a:xfrm>
            <a:off x="395288" y="333375"/>
            <a:ext cx="8229600" cy="5327650"/>
          </a:xfrm>
          <a:prstGeom prst="rect">
            <a:avLst/>
          </a:prstGeom>
          <a:noFill/>
          <a:ln w="9525">
            <a:noFill/>
            <a:miter lim="800000"/>
            <a:headEnd/>
            <a:tailEnd/>
          </a:ln>
          <a:effectLst/>
        </p:spPr>
        <p:txBody>
          <a:bodyPr/>
          <a:lstStyle/>
          <a:p>
            <a:pPr marL="342900" indent="-342900">
              <a:spcBef>
                <a:spcPct val="20000"/>
              </a:spcBef>
              <a:buClr>
                <a:schemeClr val="hlink"/>
              </a:buClr>
              <a:buSzPct val="70000"/>
              <a:buFont typeface="Wingdings" pitchFamily="2" charset="2"/>
              <a:buChar char="n"/>
              <a:defRPr/>
            </a:pPr>
            <a:endParaRPr lang="es-MX" sz="3200" b="1">
              <a:solidFill>
                <a:srgbClr val="FFFF99"/>
              </a:solidFill>
              <a:effectLst>
                <a:outerShdw blurRad="38100" dist="38100" dir="2700000" algn="tl">
                  <a:srgbClr val="000000"/>
                </a:outerShdw>
              </a:effectLst>
            </a:endParaRPr>
          </a:p>
          <a:p>
            <a:pPr marL="342900" indent="-342900" algn="ctr">
              <a:spcBef>
                <a:spcPct val="20000"/>
              </a:spcBef>
              <a:buClr>
                <a:schemeClr val="hlink"/>
              </a:buClr>
              <a:buSzPct val="70000"/>
              <a:buFont typeface="Wingdings" pitchFamily="2" charset="2"/>
              <a:buNone/>
              <a:defRPr/>
            </a:pPr>
            <a:r>
              <a:rPr lang="es-MX" sz="3200" b="1">
                <a:solidFill>
                  <a:srgbClr val="FFFF99"/>
                </a:solidFill>
                <a:effectLst>
                  <a:outerShdw blurRad="38100" dist="38100" dir="2700000" algn="tl">
                    <a:srgbClr val="000000"/>
                  </a:outerShdw>
                </a:effectLst>
              </a:rPr>
              <a:t>Solicitudes</a:t>
            </a:r>
          </a:p>
          <a:p>
            <a:pPr marL="342900" indent="-342900">
              <a:spcBef>
                <a:spcPct val="20000"/>
              </a:spcBef>
              <a:buClr>
                <a:schemeClr val="hlink"/>
              </a:buClr>
              <a:buSzPct val="70000"/>
              <a:buFont typeface="Wingdings" pitchFamily="2" charset="2"/>
              <a:buChar char="n"/>
              <a:defRPr/>
            </a:pPr>
            <a:endParaRPr lang="es-MX" sz="3200" b="1">
              <a:solidFill>
                <a:srgbClr val="FFFF99"/>
              </a:solidFill>
              <a:effectLst>
                <a:outerShdw blurRad="38100" dist="38100" dir="2700000" algn="tl">
                  <a:srgbClr val="000000"/>
                </a:outerShdw>
              </a:effectLst>
            </a:endParaRPr>
          </a:p>
          <a:p>
            <a:pPr marL="742950" lvl="1" indent="-285750">
              <a:spcBef>
                <a:spcPct val="20000"/>
              </a:spcBef>
              <a:buClr>
                <a:schemeClr val="tx1"/>
              </a:buClr>
              <a:defRPr/>
            </a:pPr>
            <a:r>
              <a:rPr lang="es-MX" sz="2800">
                <a:solidFill>
                  <a:srgbClr val="FFFF99"/>
                </a:solidFill>
                <a:effectLst>
                  <a:outerShdw blurRad="38100" dist="38100" dir="2700000" algn="tl">
                    <a:srgbClr val="000000"/>
                  </a:outerShdw>
                </a:effectLst>
              </a:rPr>
              <a:t>	Comunicación escrita por medio de la cual se solicita a una Autoridad competente algún beneficio, permuta, reconsideración a alguna sanción, etc.</a:t>
            </a:r>
          </a:p>
          <a:p>
            <a:pPr marL="742950" lvl="1" indent="-285750">
              <a:spcBef>
                <a:spcPct val="20000"/>
              </a:spcBef>
              <a:buClr>
                <a:schemeClr val="tx1"/>
              </a:buClr>
              <a:defRPr/>
            </a:pPr>
            <a:r>
              <a:rPr lang="es-MX" sz="2800">
                <a:solidFill>
                  <a:srgbClr val="FFFF99"/>
                </a:solidFill>
                <a:effectLst>
                  <a:outerShdw blurRad="38100" dist="38100" dir="2700000" algn="tl">
                    <a:srgbClr val="000000"/>
                  </a:outerShdw>
                </a:effectLst>
              </a:rPr>
              <a:t>	Su estructura es la siguiente:</a:t>
            </a:r>
          </a:p>
          <a:p>
            <a:pPr marL="742950" lvl="1" indent="-285750">
              <a:spcBef>
                <a:spcPct val="20000"/>
              </a:spcBef>
              <a:buClr>
                <a:schemeClr val="tx1"/>
              </a:buClr>
              <a:defRPr/>
            </a:pPr>
            <a:endParaRPr lang="es-MX" sz="2800">
              <a:solidFill>
                <a:srgbClr val="FFFF99"/>
              </a:solidFill>
              <a:effectLst>
                <a:outerShdw blurRad="38100" dist="38100" dir="2700000" algn="tl">
                  <a:srgbClr val="000000"/>
                </a:outerShdw>
              </a:effectLst>
            </a:endParaRPr>
          </a:p>
          <a:p>
            <a:pPr marL="742950" lvl="1" indent="-285750">
              <a:spcBef>
                <a:spcPct val="20000"/>
              </a:spcBef>
              <a:buClr>
                <a:schemeClr val="tx1"/>
              </a:buClr>
              <a:defRPr/>
            </a:pPr>
            <a:endParaRPr lang="es-MX" sz="2800">
              <a:solidFill>
                <a:srgbClr val="FFFF99"/>
              </a:solidFill>
              <a:effectLst>
                <a:outerShdw blurRad="38100" dist="38100" dir="2700000" algn="tl">
                  <a:srgbClr val="000000"/>
                </a:outerShdw>
              </a:effectLst>
            </a:endParaRPr>
          </a:p>
          <a:p>
            <a:pPr marL="742950" lvl="1" indent="-285750">
              <a:spcBef>
                <a:spcPct val="20000"/>
              </a:spcBef>
              <a:buClr>
                <a:schemeClr val="tx1"/>
              </a:buClr>
              <a:defRPr/>
            </a:pPr>
            <a:endParaRPr lang="es-MX" sz="2800">
              <a:solidFill>
                <a:srgbClr val="FFFF99"/>
              </a:solidFill>
              <a:effectLst>
                <a:outerShdw blurRad="38100" dist="38100" dir="2700000" algn="tl">
                  <a:srgbClr val="000000"/>
                </a:outerShdw>
              </a:effectLst>
            </a:endParaRPr>
          </a:p>
          <a:p>
            <a:pPr marL="742950" lvl="1" indent="-285750">
              <a:spcBef>
                <a:spcPct val="20000"/>
              </a:spcBef>
              <a:buClr>
                <a:schemeClr val="tx1"/>
              </a:buClr>
              <a:defRPr/>
            </a:pPr>
            <a:endParaRPr lang="es-MX" sz="2800">
              <a:solidFill>
                <a:srgbClr val="FFFF99"/>
              </a:solidFill>
              <a:effectLst>
                <a:outerShdw blurRad="38100" dist="38100" dir="2700000" algn="tl">
                  <a:srgbClr val="000000"/>
                </a:outerShdw>
              </a:effectLst>
            </a:endParaRPr>
          </a:p>
        </p:txBody>
      </p:sp>
      <p:sp>
        <p:nvSpPr>
          <p:cNvPr id="5" name="4 Marcador de número de diapositiva"/>
          <p:cNvSpPr>
            <a:spLocks noGrp="1"/>
          </p:cNvSpPr>
          <p:nvPr>
            <p:ph type="sldNum" sz="quarter" idx="12"/>
          </p:nvPr>
        </p:nvSpPr>
        <p:spPr/>
        <p:txBody>
          <a:bodyPr/>
          <a:lstStyle/>
          <a:p>
            <a:pPr>
              <a:defRPr/>
            </a:pPr>
            <a:fld id="{75124A15-FC4A-4C2F-BA13-73318E6AE208}" type="slidenum">
              <a:rPr lang="es-ES"/>
              <a:pPr>
                <a:defRPr/>
              </a:pPr>
              <a:t>32</a:t>
            </a:fld>
            <a:endParaRPr lang="es-ES"/>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6082" name="Picture 4" descr="SOLICITUD"/>
          <p:cNvPicPr>
            <a:picLocks noChangeAspect="1" noChangeArrowheads="1"/>
          </p:cNvPicPr>
          <p:nvPr/>
        </p:nvPicPr>
        <p:blipFill>
          <a:blip r:embed="rId2"/>
          <a:srcRect/>
          <a:stretch>
            <a:fillRect/>
          </a:stretch>
        </p:blipFill>
        <p:spPr bwMode="auto">
          <a:xfrm>
            <a:off x="2555875" y="190500"/>
            <a:ext cx="4319588" cy="6667500"/>
          </a:xfrm>
          <a:prstGeom prst="rect">
            <a:avLst/>
          </a:prstGeom>
          <a:noFill/>
          <a:ln w="9525">
            <a:solidFill>
              <a:schemeClr val="tx1"/>
            </a:solidFill>
            <a:miter lim="800000"/>
            <a:headEnd/>
            <a:tailEnd/>
          </a:ln>
        </p:spPr>
      </p:pic>
      <p:grpSp>
        <p:nvGrpSpPr>
          <p:cNvPr id="2" name="Group 5"/>
          <p:cNvGrpSpPr>
            <a:grpSpLocks/>
          </p:cNvGrpSpPr>
          <p:nvPr/>
        </p:nvGrpSpPr>
        <p:grpSpPr bwMode="auto">
          <a:xfrm>
            <a:off x="1187450" y="404813"/>
            <a:ext cx="5545138" cy="360362"/>
            <a:chOff x="748" y="255"/>
            <a:chExt cx="3493" cy="227"/>
          </a:xfrm>
        </p:grpSpPr>
        <p:sp>
          <p:nvSpPr>
            <p:cNvPr id="46114" name="Oval 6"/>
            <p:cNvSpPr>
              <a:spLocks noChangeArrowheads="1"/>
            </p:cNvSpPr>
            <p:nvPr/>
          </p:nvSpPr>
          <p:spPr bwMode="auto">
            <a:xfrm>
              <a:off x="1610" y="255"/>
              <a:ext cx="2631" cy="227"/>
            </a:xfrm>
            <a:prstGeom prst="ellipse">
              <a:avLst/>
            </a:prstGeom>
            <a:noFill/>
            <a:ln w="9525" algn="ctr">
              <a:solidFill>
                <a:srgbClr val="3366FF"/>
              </a:solidFill>
              <a:round/>
              <a:headEnd/>
              <a:tailEnd/>
            </a:ln>
          </p:spPr>
          <p:txBody>
            <a:bodyPr wrap="none" anchor="ctr"/>
            <a:lstStyle/>
            <a:p>
              <a:endParaRPr lang="es-CL"/>
            </a:p>
          </p:txBody>
        </p:sp>
        <p:sp>
          <p:nvSpPr>
            <p:cNvPr id="46115" name="Line 7"/>
            <p:cNvSpPr>
              <a:spLocks noChangeShapeType="1"/>
            </p:cNvSpPr>
            <p:nvPr/>
          </p:nvSpPr>
          <p:spPr bwMode="auto">
            <a:xfrm>
              <a:off x="1338" y="391"/>
              <a:ext cx="272" cy="0"/>
            </a:xfrm>
            <a:prstGeom prst="line">
              <a:avLst/>
            </a:prstGeom>
            <a:noFill/>
            <a:ln w="9525">
              <a:solidFill>
                <a:schemeClr val="bg1"/>
              </a:solidFill>
              <a:round/>
              <a:headEnd/>
              <a:tailEnd type="triangle" w="med" len="med"/>
            </a:ln>
          </p:spPr>
          <p:txBody>
            <a:bodyPr wrap="none" anchor="ctr"/>
            <a:lstStyle/>
            <a:p>
              <a:endParaRPr lang="es-CL"/>
            </a:p>
          </p:txBody>
        </p:sp>
        <p:sp>
          <p:nvSpPr>
            <p:cNvPr id="46116" name="Text Box 8"/>
            <p:cNvSpPr txBox="1">
              <a:spLocks noChangeArrowheads="1"/>
            </p:cNvSpPr>
            <p:nvPr/>
          </p:nvSpPr>
          <p:spPr bwMode="auto">
            <a:xfrm>
              <a:off x="748" y="255"/>
              <a:ext cx="714" cy="212"/>
            </a:xfrm>
            <a:prstGeom prst="rect">
              <a:avLst/>
            </a:prstGeom>
            <a:noFill/>
            <a:ln w="9525" algn="ctr">
              <a:noFill/>
              <a:miter lim="800000"/>
              <a:headEnd/>
              <a:tailEnd/>
            </a:ln>
          </p:spPr>
          <p:txBody>
            <a:bodyPr>
              <a:spAutoFit/>
            </a:bodyPr>
            <a:lstStyle/>
            <a:p>
              <a:pPr algn="ctr" eaLnBrk="0" hangingPunct="0">
                <a:spcBef>
                  <a:spcPct val="50000"/>
                </a:spcBef>
              </a:pPr>
              <a:r>
                <a:rPr lang="es-MX" sz="1600" b="1">
                  <a:solidFill>
                    <a:srgbClr val="FFFF99"/>
                  </a:solidFill>
                  <a:latin typeface="Arial" charset="0"/>
                </a:rPr>
                <a:t>Título</a:t>
              </a:r>
            </a:p>
          </p:txBody>
        </p:sp>
      </p:grpSp>
      <p:grpSp>
        <p:nvGrpSpPr>
          <p:cNvPr id="3" name="Group 9"/>
          <p:cNvGrpSpPr>
            <a:grpSpLocks/>
          </p:cNvGrpSpPr>
          <p:nvPr/>
        </p:nvGrpSpPr>
        <p:grpSpPr bwMode="auto">
          <a:xfrm>
            <a:off x="2627313" y="836613"/>
            <a:ext cx="6516687" cy="955675"/>
            <a:chOff x="1655" y="527"/>
            <a:chExt cx="4105" cy="602"/>
          </a:xfrm>
        </p:grpSpPr>
        <p:sp>
          <p:nvSpPr>
            <p:cNvPr id="46111" name="Oval 10"/>
            <p:cNvSpPr>
              <a:spLocks noChangeArrowheads="1"/>
            </p:cNvSpPr>
            <p:nvPr/>
          </p:nvSpPr>
          <p:spPr bwMode="auto">
            <a:xfrm>
              <a:off x="1655" y="527"/>
              <a:ext cx="2677" cy="318"/>
            </a:xfrm>
            <a:prstGeom prst="ellipse">
              <a:avLst/>
            </a:prstGeom>
            <a:noFill/>
            <a:ln w="9525" algn="ctr">
              <a:solidFill>
                <a:srgbClr val="3366FF"/>
              </a:solidFill>
              <a:round/>
              <a:headEnd/>
              <a:tailEnd/>
            </a:ln>
          </p:spPr>
          <p:txBody>
            <a:bodyPr wrap="none" anchor="ctr"/>
            <a:lstStyle/>
            <a:p>
              <a:endParaRPr lang="es-CL"/>
            </a:p>
          </p:txBody>
        </p:sp>
        <p:sp>
          <p:nvSpPr>
            <p:cNvPr id="46112" name="Text Box 11"/>
            <p:cNvSpPr txBox="1">
              <a:spLocks noChangeArrowheads="1"/>
            </p:cNvSpPr>
            <p:nvPr/>
          </p:nvSpPr>
          <p:spPr bwMode="auto">
            <a:xfrm>
              <a:off x="4332" y="572"/>
              <a:ext cx="1428" cy="557"/>
            </a:xfrm>
            <a:prstGeom prst="rect">
              <a:avLst/>
            </a:prstGeom>
            <a:noFill/>
            <a:ln w="9525" algn="ctr">
              <a:noFill/>
              <a:miter lim="800000"/>
              <a:headEnd/>
              <a:tailEnd/>
            </a:ln>
          </p:spPr>
          <p:txBody>
            <a:bodyPr>
              <a:spAutoFit/>
            </a:bodyPr>
            <a:lstStyle/>
            <a:p>
              <a:pPr algn="ctr" eaLnBrk="0" hangingPunct="0">
                <a:spcBef>
                  <a:spcPct val="50000"/>
                </a:spcBef>
              </a:pPr>
              <a:r>
                <a:rPr lang="es-MX" sz="1600" b="1">
                  <a:solidFill>
                    <a:srgbClr val="FFFF99"/>
                  </a:solidFill>
                  <a:latin typeface="Arial" charset="0"/>
                </a:rPr>
                <a:t>Dirección </a:t>
              </a:r>
              <a:r>
                <a:rPr lang="es-MX" sz="1200" b="1">
                  <a:solidFill>
                    <a:srgbClr val="FFFF99"/>
                  </a:solidFill>
                  <a:latin typeface="Arial" charset="0"/>
                </a:rPr>
                <a:t>(Denominación de la autoridad facultada para resolver.).</a:t>
              </a:r>
            </a:p>
          </p:txBody>
        </p:sp>
        <p:sp>
          <p:nvSpPr>
            <p:cNvPr id="46113" name="Line 12"/>
            <p:cNvSpPr>
              <a:spLocks noChangeShapeType="1"/>
            </p:cNvSpPr>
            <p:nvPr/>
          </p:nvSpPr>
          <p:spPr bwMode="auto">
            <a:xfrm>
              <a:off x="4332" y="709"/>
              <a:ext cx="272" cy="0"/>
            </a:xfrm>
            <a:prstGeom prst="line">
              <a:avLst/>
            </a:prstGeom>
            <a:noFill/>
            <a:ln w="9525">
              <a:solidFill>
                <a:schemeClr val="bg1"/>
              </a:solidFill>
              <a:round/>
              <a:headEnd type="triangle" w="med" len="med"/>
              <a:tailEnd/>
            </a:ln>
          </p:spPr>
          <p:txBody>
            <a:bodyPr wrap="none" anchor="ctr"/>
            <a:lstStyle/>
            <a:p>
              <a:endParaRPr lang="es-CL"/>
            </a:p>
          </p:txBody>
        </p:sp>
      </p:grpSp>
      <p:grpSp>
        <p:nvGrpSpPr>
          <p:cNvPr id="4" name="Group 13"/>
          <p:cNvGrpSpPr>
            <a:grpSpLocks/>
          </p:cNvGrpSpPr>
          <p:nvPr/>
        </p:nvGrpSpPr>
        <p:grpSpPr bwMode="auto">
          <a:xfrm>
            <a:off x="0" y="1484313"/>
            <a:ext cx="6950075" cy="792162"/>
            <a:chOff x="0" y="935"/>
            <a:chExt cx="4378" cy="499"/>
          </a:xfrm>
        </p:grpSpPr>
        <p:sp>
          <p:nvSpPr>
            <p:cNvPr id="46108" name="Oval 14"/>
            <p:cNvSpPr>
              <a:spLocks noChangeArrowheads="1"/>
            </p:cNvSpPr>
            <p:nvPr/>
          </p:nvSpPr>
          <p:spPr bwMode="auto">
            <a:xfrm>
              <a:off x="1610" y="935"/>
              <a:ext cx="2768" cy="499"/>
            </a:xfrm>
            <a:prstGeom prst="ellipse">
              <a:avLst/>
            </a:prstGeom>
            <a:noFill/>
            <a:ln w="9525" algn="ctr">
              <a:solidFill>
                <a:srgbClr val="3366FF"/>
              </a:solidFill>
              <a:round/>
              <a:headEnd/>
              <a:tailEnd/>
            </a:ln>
          </p:spPr>
          <p:txBody>
            <a:bodyPr wrap="none" anchor="ctr"/>
            <a:lstStyle/>
            <a:p>
              <a:endParaRPr lang="es-CL"/>
            </a:p>
          </p:txBody>
        </p:sp>
        <p:sp>
          <p:nvSpPr>
            <p:cNvPr id="46109" name="Line 15"/>
            <p:cNvSpPr>
              <a:spLocks noChangeShapeType="1"/>
            </p:cNvSpPr>
            <p:nvPr/>
          </p:nvSpPr>
          <p:spPr bwMode="auto">
            <a:xfrm>
              <a:off x="1338" y="1207"/>
              <a:ext cx="272" cy="0"/>
            </a:xfrm>
            <a:prstGeom prst="line">
              <a:avLst/>
            </a:prstGeom>
            <a:noFill/>
            <a:ln w="9525">
              <a:solidFill>
                <a:schemeClr val="bg1"/>
              </a:solidFill>
              <a:round/>
              <a:headEnd/>
              <a:tailEnd type="triangle" w="med" len="med"/>
            </a:ln>
          </p:spPr>
          <p:txBody>
            <a:bodyPr wrap="none" anchor="ctr"/>
            <a:lstStyle/>
            <a:p>
              <a:endParaRPr lang="es-CL"/>
            </a:p>
          </p:txBody>
        </p:sp>
        <p:sp>
          <p:nvSpPr>
            <p:cNvPr id="46110" name="Text Box 16"/>
            <p:cNvSpPr txBox="1">
              <a:spLocks noChangeArrowheads="1"/>
            </p:cNvSpPr>
            <p:nvPr/>
          </p:nvSpPr>
          <p:spPr bwMode="auto">
            <a:xfrm>
              <a:off x="0" y="1026"/>
              <a:ext cx="1474" cy="366"/>
            </a:xfrm>
            <a:prstGeom prst="rect">
              <a:avLst/>
            </a:prstGeom>
            <a:noFill/>
            <a:ln w="9525" algn="ctr">
              <a:noFill/>
              <a:miter lim="800000"/>
              <a:headEnd/>
              <a:tailEnd/>
            </a:ln>
          </p:spPr>
          <p:txBody>
            <a:bodyPr>
              <a:spAutoFit/>
            </a:bodyPr>
            <a:lstStyle/>
            <a:p>
              <a:pPr algn="ctr" eaLnBrk="0" hangingPunct="0">
                <a:spcBef>
                  <a:spcPct val="50000"/>
                </a:spcBef>
              </a:pPr>
              <a:r>
                <a:rPr lang="es-MX" sz="1600" b="1">
                  <a:solidFill>
                    <a:srgbClr val="FFFF99"/>
                  </a:solidFill>
                  <a:latin typeface="Arial" charset="0"/>
                </a:rPr>
                <a:t>Identificación del peticionario</a:t>
              </a:r>
            </a:p>
          </p:txBody>
        </p:sp>
      </p:grpSp>
      <p:grpSp>
        <p:nvGrpSpPr>
          <p:cNvPr id="5" name="Group 17"/>
          <p:cNvGrpSpPr>
            <a:grpSpLocks/>
          </p:cNvGrpSpPr>
          <p:nvPr/>
        </p:nvGrpSpPr>
        <p:grpSpPr bwMode="auto">
          <a:xfrm>
            <a:off x="2555875" y="2420938"/>
            <a:ext cx="6588125" cy="1295400"/>
            <a:chOff x="1610" y="1525"/>
            <a:chExt cx="4150" cy="816"/>
          </a:xfrm>
        </p:grpSpPr>
        <p:sp>
          <p:nvSpPr>
            <p:cNvPr id="46105" name="Oval 18"/>
            <p:cNvSpPr>
              <a:spLocks noChangeArrowheads="1"/>
            </p:cNvSpPr>
            <p:nvPr/>
          </p:nvSpPr>
          <p:spPr bwMode="auto">
            <a:xfrm>
              <a:off x="1610" y="1525"/>
              <a:ext cx="2723" cy="816"/>
            </a:xfrm>
            <a:prstGeom prst="ellipse">
              <a:avLst/>
            </a:prstGeom>
            <a:noFill/>
            <a:ln w="9525" algn="ctr">
              <a:solidFill>
                <a:srgbClr val="3366FF"/>
              </a:solidFill>
              <a:round/>
              <a:headEnd/>
              <a:tailEnd/>
            </a:ln>
          </p:spPr>
          <p:txBody>
            <a:bodyPr wrap="none" anchor="ctr"/>
            <a:lstStyle/>
            <a:p>
              <a:endParaRPr lang="es-CL"/>
            </a:p>
          </p:txBody>
        </p:sp>
        <p:sp>
          <p:nvSpPr>
            <p:cNvPr id="46106" name="Line 19"/>
            <p:cNvSpPr>
              <a:spLocks noChangeShapeType="1"/>
            </p:cNvSpPr>
            <p:nvPr/>
          </p:nvSpPr>
          <p:spPr bwMode="auto">
            <a:xfrm>
              <a:off x="4332" y="1933"/>
              <a:ext cx="272" cy="0"/>
            </a:xfrm>
            <a:prstGeom prst="line">
              <a:avLst/>
            </a:prstGeom>
            <a:noFill/>
            <a:ln w="9525">
              <a:solidFill>
                <a:schemeClr val="bg1"/>
              </a:solidFill>
              <a:round/>
              <a:headEnd type="triangle" w="med" len="med"/>
              <a:tailEnd/>
            </a:ln>
          </p:spPr>
          <p:txBody>
            <a:bodyPr wrap="none" anchor="ctr"/>
            <a:lstStyle/>
            <a:p>
              <a:endParaRPr lang="es-CL"/>
            </a:p>
          </p:txBody>
        </p:sp>
        <p:sp>
          <p:nvSpPr>
            <p:cNvPr id="46107" name="Text Box 20"/>
            <p:cNvSpPr txBox="1">
              <a:spLocks noChangeArrowheads="1"/>
            </p:cNvSpPr>
            <p:nvPr/>
          </p:nvSpPr>
          <p:spPr bwMode="auto">
            <a:xfrm>
              <a:off x="4332" y="1752"/>
              <a:ext cx="1428" cy="366"/>
            </a:xfrm>
            <a:prstGeom prst="rect">
              <a:avLst/>
            </a:prstGeom>
            <a:noFill/>
            <a:ln w="9525" algn="ctr">
              <a:noFill/>
              <a:miter lim="800000"/>
              <a:headEnd/>
              <a:tailEnd/>
            </a:ln>
          </p:spPr>
          <p:txBody>
            <a:bodyPr>
              <a:spAutoFit/>
            </a:bodyPr>
            <a:lstStyle/>
            <a:p>
              <a:pPr algn="ctr" eaLnBrk="0" hangingPunct="0">
                <a:spcBef>
                  <a:spcPct val="50000"/>
                </a:spcBef>
              </a:pPr>
              <a:r>
                <a:rPr lang="es-MX" sz="1600" b="1">
                  <a:solidFill>
                    <a:srgbClr val="FFFF99"/>
                  </a:solidFill>
                  <a:latin typeface="Arial" charset="0"/>
                </a:rPr>
                <a:t>Razones que motivan la petición</a:t>
              </a:r>
              <a:endParaRPr lang="es-MX" sz="1200" b="1">
                <a:solidFill>
                  <a:srgbClr val="FFFF99"/>
                </a:solidFill>
                <a:latin typeface="Arial" charset="0"/>
              </a:endParaRPr>
            </a:p>
          </p:txBody>
        </p:sp>
      </p:grpSp>
      <p:grpSp>
        <p:nvGrpSpPr>
          <p:cNvPr id="6" name="Group 21"/>
          <p:cNvGrpSpPr>
            <a:grpSpLocks/>
          </p:cNvGrpSpPr>
          <p:nvPr/>
        </p:nvGrpSpPr>
        <p:grpSpPr bwMode="auto">
          <a:xfrm>
            <a:off x="468313" y="3716338"/>
            <a:ext cx="6335712" cy="936625"/>
            <a:chOff x="295" y="2341"/>
            <a:chExt cx="3991" cy="590"/>
          </a:xfrm>
        </p:grpSpPr>
        <p:sp>
          <p:nvSpPr>
            <p:cNvPr id="46102" name="Oval 22"/>
            <p:cNvSpPr>
              <a:spLocks noChangeArrowheads="1"/>
            </p:cNvSpPr>
            <p:nvPr/>
          </p:nvSpPr>
          <p:spPr bwMode="auto">
            <a:xfrm>
              <a:off x="1610" y="2341"/>
              <a:ext cx="2676" cy="590"/>
            </a:xfrm>
            <a:prstGeom prst="ellipse">
              <a:avLst/>
            </a:prstGeom>
            <a:noFill/>
            <a:ln w="9525" algn="ctr">
              <a:solidFill>
                <a:srgbClr val="3366FF"/>
              </a:solidFill>
              <a:round/>
              <a:headEnd/>
              <a:tailEnd/>
            </a:ln>
          </p:spPr>
          <p:txBody>
            <a:bodyPr wrap="none" anchor="ctr"/>
            <a:lstStyle/>
            <a:p>
              <a:endParaRPr lang="es-CL"/>
            </a:p>
          </p:txBody>
        </p:sp>
        <p:sp>
          <p:nvSpPr>
            <p:cNvPr id="46103" name="Line 23"/>
            <p:cNvSpPr>
              <a:spLocks noChangeShapeType="1"/>
            </p:cNvSpPr>
            <p:nvPr/>
          </p:nvSpPr>
          <p:spPr bwMode="auto">
            <a:xfrm>
              <a:off x="1338" y="2659"/>
              <a:ext cx="272" cy="0"/>
            </a:xfrm>
            <a:prstGeom prst="line">
              <a:avLst/>
            </a:prstGeom>
            <a:noFill/>
            <a:ln w="9525">
              <a:solidFill>
                <a:schemeClr val="bg1"/>
              </a:solidFill>
              <a:round/>
              <a:headEnd/>
              <a:tailEnd type="triangle" w="med" len="med"/>
            </a:ln>
          </p:spPr>
          <p:txBody>
            <a:bodyPr wrap="none" anchor="ctr"/>
            <a:lstStyle/>
            <a:p>
              <a:endParaRPr lang="es-CL"/>
            </a:p>
          </p:txBody>
        </p:sp>
        <p:sp>
          <p:nvSpPr>
            <p:cNvPr id="46104" name="Text Box 24"/>
            <p:cNvSpPr txBox="1">
              <a:spLocks noChangeArrowheads="1"/>
            </p:cNvSpPr>
            <p:nvPr/>
          </p:nvSpPr>
          <p:spPr bwMode="auto">
            <a:xfrm>
              <a:off x="295" y="2523"/>
              <a:ext cx="1474" cy="212"/>
            </a:xfrm>
            <a:prstGeom prst="rect">
              <a:avLst/>
            </a:prstGeom>
            <a:noFill/>
            <a:ln w="9525" algn="ctr">
              <a:noFill/>
              <a:miter lim="800000"/>
              <a:headEnd/>
              <a:tailEnd/>
            </a:ln>
          </p:spPr>
          <p:txBody>
            <a:bodyPr>
              <a:spAutoFit/>
            </a:bodyPr>
            <a:lstStyle/>
            <a:p>
              <a:pPr algn="ctr" eaLnBrk="0" hangingPunct="0">
                <a:spcBef>
                  <a:spcPct val="50000"/>
                </a:spcBef>
              </a:pPr>
              <a:r>
                <a:rPr lang="es-MX" sz="1600" b="1">
                  <a:solidFill>
                    <a:srgbClr val="FFFF99"/>
                  </a:solidFill>
                  <a:latin typeface="Arial" charset="0"/>
                </a:rPr>
                <a:t>Petición</a:t>
              </a:r>
            </a:p>
          </p:txBody>
        </p:sp>
      </p:grpSp>
      <p:grpSp>
        <p:nvGrpSpPr>
          <p:cNvPr id="7" name="Group 25"/>
          <p:cNvGrpSpPr>
            <a:grpSpLocks/>
          </p:cNvGrpSpPr>
          <p:nvPr/>
        </p:nvGrpSpPr>
        <p:grpSpPr bwMode="auto">
          <a:xfrm>
            <a:off x="4521200" y="3933825"/>
            <a:ext cx="4789488" cy="1223963"/>
            <a:chOff x="2971" y="2523"/>
            <a:chExt cx="2903" cy="635"/>
          </a:xfrm>
        </p:grpSpPr>
        <p:sp>
          <p:nvSpPr>
            <p:cNvPr id="46099" name="Oval 26"/>
            <p:cNvSpPr>
              <a:spLocks noChangeArrowheads="1"/>
            </p:cNvSpPr>
            <p:nvPr/>
          </p:nvSpPr>
          <p:spPr bwMode="auto">
            <a:xfrm>
              <a:off x="2971" y="2976"/>
              <a:ext cx="1361" cy="182"/>
            </a:xfrm>
            <a:prstGeom prst="ellipse">
              <a:avLst/>
            </a:prstGeom>
            <a:noFill/>
            <a:ln w="9525" algn="ctr">
              <a:solidFill>
                <a:srgbClr val="3366FF"/>
              </a:solidFill>
              <a:round/>
              <a:headEnd/>
              <a:tailEnd/>
            </a:ln>
          </p:spPr>
          <p:txBody>
            <a:bodyPr wrap="none" anchor="ctr"/>
            <a:lstStyle/>
            <a:p>
              <a:endParaRPr lang="es-CL"/>
            </a:p>
          </p:txBody>
        </p:sp>
        <p:sp>
          <p:nvSpPr>
            <p:cNvPr id="46100" name="Line 27"/>
            <p:cNvSpPr>
              <a:spLocks noChangeShapeType="1"/>
            </p:cNvSpPr>
            <p:nvPr/>
          </p:nvSpPr>
          <p:spPr bwMode="auto">
            <a:xfrm flipV="1">
              <a:off x="4377" y="2886"/>
              <a:ext cx="317" cy="181"/>
            </a:xfrm>
            <a:prstGeom prst="line">
              <a:avLst/>
            </a:prstGeom>
            <a:noFill/>
            <a:ln w="9525">
              <a:solidFill>
                <a:schemeClr val="bg1"/>
              </a:solidFill>
              <a:round/>
              <a:headEnd type="triangle" w="med" len="med"/>
              <a:tailEnd/>
            </a:ln>
          </p:spPr>
          <p:txBody>
            <a:bodyPr wrap="none" anchor="ctr"/>
            <a:lstStyle/>
            <a:p>
              <a:endParaRPr lang="es-CL"/>
            </a:p>
          </p:txBody>
        </p:sp>
        <p:sp>
          <p:nvSpPr>
            <p:cNvPr id="46101" name="Text Box 28"/>
            <p:cNvSpPr txBox="1">
              <a:spLocks noChangeArrowheads="1"/>
            </p:cNvSpPr>
            <p:nvPr/>
          </p:nvSpPr>
          <p:spPr bwMode="auto">
            <a:xfrm>
              <a:off x="4468" y="2523"/>
              <a:ext cx="1406" cy="428"/>
            </a:xfrm>
            <a:prstGeom prst="rect">
              <a:avLst/>
            </a:prstGeom>
            <a:noFill/>
            <a:ln w="9525" algn="ctr">
              <a:noFill/>
              <a:miter lim="800000"/>
              <a:headEnd/>
              <a:tailEnd/>
            </a:ln>
          </p:spPr>
          <p:txBody>
            <a:bodyPr>
              <a:spAutoFit/>
            </a:bodyPr>
            <a:lstStyle/>
            <a:p>
              <a:pPr algn="ctr" eaLnBrk="0" hangingPunct="0">
                <a:spcBef>
                  <a:spcPct val="50000"/>
                </a:spcBef>
              </a:pPr>
              <a:r>
                <a:rPr lang="es-MX" sz="1600" b="1">
                  <a:solidFill>
                    <a:srgbClr val="FFFF99"/>
                  </a:solidFill>
                  <a:latin typeface="Arial" charset="0"/>
                </a:rPr>
                <a:t>Frase  que consolida lo expuesto en  la solicitud.</a:t>
              </a:r>
              <a:endParaRPr lang="es-MX" sz="1200" b="1">
                <a:solidFill>
                  <a:srgbClr val="FFFF99"/>
                </a:solidFill>
                <a:latin typeface="Arial" charset="0"/>
              </a:endParaRPr>
            </a:p>
          </p:txBody>
        </p:sp>
      </p:grpSp>
      <p:grpSp>
        <p:nvGrpSpPr>
          <p:cNvPr id="8" name="Group 29"/>
          <p:cNvGrpSpPr>
            <a:grpSpLocks/>
          </p:cNvGrpSpPr>
          <p:nvPr/>
        </p:nvGrpSpPr>
        <p:grpSpPr bwMode="auto">
          <a:xfrm>
            <a:off x="4067175" y="5084763"/>
            <a:ext cx="4932363" cy="793750"/>
            <a:chOff x="2562" y="3203"/>
            <a:chExt cx="3107" cy="500"/>
          </a:xfrm>
        </p:grpSpPr>
        <p:sp>
          <p:nvSpPr>
            <p:cNvPr id="46096" name="Oval 30"/>
            <p:cNvSpPr>
              <a:spLocks noChangeArrowheads="1"/>
            </p:cNvSpPr>
            <p:nvPr/>
          </p:nvSpPr>
          <p:spPr bwMode="auto">
            <a:xfrm>
              <a:off x="2562" y="3203"/>
              <a:ext cx="1770" cy="500"/>
            </a:xfrm>
            <a:prstGeom prst="ellipse">
              <a:avLst/>
            </a:prstGeom>
            <a:noFill/>
            <a:ln w="9525" algn="ctr">
              <a:solidFill>
                <a:srgbClr val="3366FF"/>
              </a:solidFill>
              <a:round/>
              <a:headEnd/>
              <a:tailEnd/>
            </a:ln>
          </p:spPr>
          <p:txBody>
            <a:bodyPr wrap="none" anchor="ctr"/>
            <a:lstStyle/>
            <a:p>
              <a:endParaRPr lang="es-CL"/>
            </a:p>
          </p:txBody>
        </p:sp>
        <p:sp>
          <p:nvSpPr>
            <p:cNvPr id="46097" name="Line 31"/>
            <p:cNvSpPr>
              <a:spLocks noChangeShapeType="1"/>
            </p:cNvSpPr>
            <p:nvPr/>
          </p:nvSpPr>
          <p:spPr bwMode="auto">
            <a:xfrm>
              <a:off x="4332" y="3475"/>
              <a:ext cx="272" cy="0"/>
            </a:xfrm>
            <a:prstGeom prst="line">
              <a:avLst/>
            </a:prstGeom>
            <a:noFill/>
            <a:ln w="9525">
              <a:solidFill>
                <a:schemeClr val="bg1"/>
              </a:solidFill>
              <a:round/>
              <a:headEnd type="triangle" w="med" len="med"/>
              <a:tailEnd/>
            </a:ln>
          </p:spPr>
          <p:txBody>
            <a:bodyPr wrap="none" anchor="ctr"/>
            <a:lstStyle/>
            <a:p>
              <a:endParaRPr lang="es-CL"/>
            </a:p>
          </p:txBody>
        </p:sp>
        <p:sp>
          <p:nvSpPr>
            <p:cNvPr id="46098" name="Text Box 32"/>
            <p:cNvSpPr txBox="1">
              <a:spLocks noChangeArrowheads="1"/>
            </p:cNvSpPr>
            <p:nvPr/>
          </p:nvSpPr>
          <p:spPr bwMode="auto">
            <a:xfrm>
              <a:off x="4241" y="3294"/>
              <a:ext cx="1428" cy="366"/>
            </a:xfrm>
            <a:prstGeom prst="rect">
              <a:avLst/>
            </a:prstGeom>
            <a:noFill/>
            <a:ln w="9525" algn="ctr">
              <a:noFill/>
              <a:miter lim="800000"/>
              <a:headEnd/>
              <a:tailEnd/>
            </a:ln>
          </p:spPr>
          <p:txBody>
            <a:bodyPr>
              <a:spAutoFit/>
            </a:bodyPr>
            <a:lstStyle/>
            <a:p>
              <a:pPr algn="ctr" eaLnBrk="0" hangingPunct="0">
                <a:spcBef>
                  <a:spcPct val="50000"/>
                </a:spcBef>
              </a:pPr>
              <a:r>
                <a:rPr lang="es-MX" sz="1600" b="1">
                  <a:solidFill>
                    <a:srgbClr val="FFFF99"/>
                  </a:solidFill>
                  <a:latin typeface="Arial" charset="0"/>
                </a:rPr>
                <a:t>Firma del peticionario</a:t>
              </a:r>
              <a:endParaRPr lang="es-MX" sz="1200" b="1">
                <a:solidFill>
                  <a:srgbClr val="FFFF99"/>
                </a:solidFill>
                <a:latin typeface="Arial" charset="0"/>
              </a:endParaRPr>
            </a:p>
          </p:txBody>
        </p:sp>
      </p:grpSp>
      <p:grpSp>
        <p:nvGrpSpPr>
          <p:cNvPr id="9" name="Group 33"/>
          <p:cNvGrpSpPr>
            <a:grpSpLocks/>
          </p:cNvGrpSpPr>
          <p:nvPr/>
        </p:nvGrpSpPr>
        <p:grpSpPr bwMode="auto">
          <a:xfrm>
            <a:off x="0" y="5734050"/>
            <a:ext cx="4284663" cy="793750"/>
            <a:chOff x="0" y="3612"/>
            <a:chExt cx="2699" cy="500"/>
          </a:xfrm>
        </p:grpSpPr>
        <p:sp>
          <p:nvSpPr>
            <p:cNvPr id="46093" name="Oval 34"/>
            <p:cNvSpPr>
              <a:spLocks noChangeArrowheads="1"/>
            </p:cNvSpPr>
            <p:nvPr/>
          </p:nvSpPr>
          <p:spPr bwMode="auto">
            <a:xfrm>
              <a:off x="1610" y="3612"/>
              <a:ext cx="1089" cy="500"/>
            </a:xfrm>
            <a:prstGeom prst="ellipse">
              <a:avLst/>
            </a:prstGeom>
            <a:noFill/>
            <a:ln w="9525" algn="ctr">
              <a:solidFill>
                <a:srgbClr val="3366FF"/>
              </a:solidFill>
              <a:round/>
              <a:headEnd/>
              <a:tailEnd/>
            </a:ln>
          </p:spPr>
          <p:txBody>
            <a:bodyPr wrap="none" anchor="ctr"/>
            <a:lstStyle/>
            <a:p>
              <a:endParaRPr lang="es-CL"/>
            </a:p>
          </p:txBody>
        </p:sp>
        <p:sp>
          <p:nvSpPr>
            <p:cNvPr id="46094" name="Line 35"/>
            <p:cNvSpPr>
              <a:spLocks noChangeShapeType="1"/>
            </p:cNvSpPr>
            <p:nvPr/>
          </p:nvSpPr>
          <p:spPr bwMode="auto">
            <a:xfrm>
              <a:off x="1338" y="3838"/>
              <a:ext cx="272" cy="0"/>
            </a:xfrm>
            <a:prstGeom prst="line">
              <a:avLst/>
            </a:prstGeom>
            <a:noFill/>
            <a:ln w="9525">
              <a:solidFill>
                <a:schemeClr val="bg1"/>
              </a:solidFill>
              <a:round/>
              <a:headEnd/>
              <a:tailEnd type="triangle" w="med" len="med"/>
            </a:ln>
          </p:spPr>
          <p:txBody>
            <a:bodyPr wrap="none" anchor="ctr"/>
            <a:lstStyle/>
            <a:p>
              <a:endParaRPr lang="es-CL"/>
            </a:p>
          </p:txBody>
        </p:sp>
        <p:sp>
          <p:nvSpPr>
            <p:cNvPr id="46095" name="Text Box 36"/>
            <p:cNvSpPr txBox="1">
              <a:spLocks noChangeArrowheads="1"/>
            </p:cNvSpPr>
            <p:nvPr/>
          </p:nvSpPr>
          <p:spPr bwMode="auto">
            <a:xfrm>
              <a:off x="0" y="3702"/>
              <a:ext cx="1474" cy="212"/>
            </a:xfrm>
            <a:prstGeom prst="rect">
              <a:avLst/>
            </a:prstGeom>
            <a:noFill/>
            <a:ln w="9525" algn="ctr">
              <a:noFill/>
              <a:miter lim="800000"/>
              <a:headEnd/>
              <a:tailEnd/>
            </a:ln>
          </p:spPr>
          <p:txBody>
            <a:bodyPr>
              <a:spAutoFit/>
            </a:bodyPr>
            <a:lstStyle/>
            <a:p>
              <a:pPr algn="ctr" eaLnBrk="0" hangingPunct="0">
                <a:spcBef>
                  <a:spcPct val="50000"/>
                </a:spcBef>
              </a:pPr>
              <a:r>
                <a:rPr lang="es-MX" sz="1600" b="1">
                  <a:solidFill>
                    <a:srgbClr val="FFFF99"/>
                  </a:solidFill>
                  <a:latin typeface="Arial" charset="0"/>
                </a:rPr>
                <a:t>Lugar y fecha</a:t>
              </a:r>
            </a:p>
          </p:txBody>
        </p:sp>
      </p:grpSp>
      <p:sp>
        <p:nvSpPr>
          <p:cNvPr id="78885" name="AutoShape 37">
            <a:hlinkClick r:id="rId3" action="ppaction://hlinksldjump"/>
          </p:cNvPr>
          <p:cNvSpPr>
            <a:spLocks noChangeArrowheads="1"/>
          </p:cNvSpPr>
          <p:nvPr/>
        </p:nvSpPr>
        <p:spPr bwMode="auto">
          <a:xfrm>
            <a:off x="827088" y="6381750"/>
            <a:ext cx="576262" cy="431800"/>
          </a:xfrm>
          <a:prstGeom prst="leftArrow">
            <a:avLst>
              <a:gd name="adj1" fmla="val 50000"/>
              <a:gd name="adj2" fmla="val 33364"/>
            </a:avLst>
          </a:prstGeom>
          <a:solidFill>
            <a:srgbClr val="FFFF00"/>
          </a:solidFill>
          <a:ln w="9525">
            <a:solidFill>
              <a:schemeClr val="hlink"/>
            </a:solidFill>
            <a:miter lim="800000"/>
            <a:headEnd/>
            <a:tailEnd/>
          </a:ln>
        </p:spPr>
        <p:txBody>
          <a:bodyPr wrap="none" anchor="ctr"/>
          <a:lstStyle/>
          <a:p>
            <a:endParaRPr lang="es-CL"/>
          </a:p>
        </p:txBody>
      </p:sp>
      <p:sp>
        <p:nvSpPr>
          <p:cNvPr id="38" name="37 Marcador de número de diapositiva"/>
          <p:cNvSpPr>
            <a:spLocks noGrp="1"/>
          </p:cNvSpPr>
          <p:nvPr>
            <p:ph type="sldNum" sz="quarter" idx="12"/>
          </p:nvPr>
        </p:nvSpPr>
        <p:spPr/>
        <p:txBody>
          <a:bodyPr/>
          <a:lstStyle/>
          <a:p>
            <a:pPr>
              <a:defRPr/>
            </a:pPr>
            <a:fld id="{82830981-ABC1-4658-A49F-71518D67A72D}" type="slidenum">
              <a:rPr lang="es-ES"/>
              <a:pPr>
                <a:defRPr/>
              </a:pPr>
              <a:t>33</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92" decel="100000"/>
                                        <p:tgtEl>
                                          <p:spTgt spid="2"/>
                                        </p:tgtEl>
                                      </p:cBhvr>
                                    </p:animEffect>
                                    <p:animScale>
                                      <p:cBhvr>
                                        <p:cTn id="8" dur="192" decel="100000"/>
                                        <p:tgtEl>
                                          <p:spTgt spid="2"/>
                                        </p:tgtEl>
                                      </p:cBhvr>
                                      <p:from x="10000" y="10000"/>
                                      <p:to x="200000" y="450000"/>
                                    </p:animScale>
                                    <p:animScale>
                                      <p:cBhvr>
                                        <p:cTn id="9" dur="308" accel="100000" fill="hold">
                                          <p:stCondLst>
                                            <p:cond delay="192"/>
                                          </p:stCondLst>
                                        </p:cTn>
                                        <p:tgtEl>
                                          <p:spTgt spid="2"/>
                                        </p:tgtEl>
                                      </p:cBhvr>
                                      <p:from x="200000" y="450000"/>
                                      <p:to x="100000" y="100000"/>
                                    </p:animScale>
                                    <p:set>
                                      <p:cBhvr>
                                        <p:cTn id="10" dur="192" fill="hold"/>
                                        <p:tgtEl>
                                          <p:spTgt spid="2"/>
                                        </p:tgtEl>
                                        <p:attrNameLst>
                                          <p:attrName>ppt_x</p:attrName>
                                        </p:attrNameLst>
                                      </p:cBhvr>
                                      <p:to>
                                        <p:strVal val="(0.5)"/>
                                      </p:to>
                                    </p:set>
                                    <p:anim from="(0.5)" to="(#ppt_x)" calcmode="lin" valueType="num">
                                      <p:cBhvr>
                                        <p:cTn id="11" dur="308" accel="100000" fill="hold">
                                          <p:stCondLst>
                                            <p:cond delay="192"/>
                                          </p:stCondLst>
                                        </p:cTn>
                                        <p:tgtEl>
                                          <p:spTgt spid="2"/>
                                        </p:tgtEl>
                                        <p:attrNameLst>
                                          <p:attrName>ppt_x</p:attrName>
                                        </p:attrNameLst>
                                      </p:cBhvr>
                                    </p:anim>
                                    <p:set>
                                      <p:cBhvr>
                                        <p:cTn id="12" dur="192" fill="hold"/>
                                        <p:tgtEl>
                                          <p:spTgt spid="2"/>
                                        </p:tgtEl>
                                        <p:attrNameLst>
                                          <p:attrName>ppt_y</p:attrName>
                                        </p:attrNameLst>
                                      </p:cBhvr>
                                      <p:to>
                                        <p:strVal val="(#ppt_y+0.4)"/>
                                      </p:to>
                                    </p:set>
                                    <p:anim from="(#ppt_y+0.4)" to="(#ppt_y)" calcmode="lin" valueType="num">
                                      <p:cBhvr>
                                        <p:cTn id="13" dur="308" accel="100000" fill="hold">
                                          <p:stCondLst>
                                            <p:cond delay="192"/>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92" decel="100000"/>
                                        <p:tgtEl>
                                          <p:spTgt spid="3"/>
                                        </p:tgtEl>
                                      </p:cBhvr>
                                    </p:animEffect>
                                    <p:animScale>
                                      <p:cBhvr>
                                        <p:cTn id="19" dur="192" decel="100000"/>
                                        <p:tgtEl>
                                          <p:spTgt spid="3"/>
                                        </p:tgtEl>
                                      </p:cBhvr>
                                      <p:from x="10000" y="10000"/>
                                      <p:to x="200000" y="450000"/>
                                    </p:animScale>
                                    <p:animScale>
                                      <p:cBhvr>
                                        <p:cTn id="20" dur="308" accel="100000" fill="hold">
                                          <p:stCondLst>
                                            <p:cond delay="192"/>
                                          </p:stCondLst>
                                        </p:cTn>
                                        <p:tgtEl>
                                          <p:spTgt spid="3"/>
                                        </p:tgtEl>
                                      </p:cBhvr>
                                      <p:from x="200000" y="450000"/>
                                      <p:to x="100000" y="100000"/>
                                    </p:animScale>
                                    <p:set>
                                      <p:cBhvr>
                                        <p:cTn id="21" dur="192" fill="hold"/>
                                        <p:tgtEl>
                                          <p:spTgt spid="3"/>
                                        </p:tgtEl>
                                        <p:attrNameLst>
                                          <p:attrName>ppt_x</p:attrName>
                                        </p:attrNameLst>
                                      </p:cBhvr>
                                      <p:to>
                                        <p:strVal val="(0.5)"/>
                                      </p:to>
                                    </p:set>
                                    <p:anim from="(0.5)" to="(#ppt_x)" calcmode="lin" valueType="num">
                                      <p:cBhvr>
                                        <p:cTn id="22" dur="308" accel="100000" fill="hold">
                                          <p:stCondLst>
                                            <p:cond delay="192"/>
                                          </p:stCondLst>
                                        </p:cTn>
                                        <p:tgtEl>
                                          <p:spTgt spid="3"/>
                                        </p:tgtEl>
                                        <p:attrNameLst>
                                          <p:attrName>ppt_x</p:attrName>
                                        </p:attrNameLst>
                                      </p:cBhvr>
                                    </p:anim>
                                    <p:set>
                                      <p:cBhvr>
                                        <p:cTn id="23" dur="192" fill="hold"/>
                                        <p:tgtEl>
                                          <p:spTgt spid="3"/>
                                        </p:tgtEl>
                                        <p:attrNameLst>
                                          <p:attrName>ppt_y</p:attrName>
                                        </p:attrNameLst>
                                      </p:cBhvr>
                                      <p:to>
                                        <p:strVal val="(#ppt_y+0.4)"/>
                                      </p:to>
                                    </p:set>
                                    <p:anim from="(#ppt_y+0.4)" to="(#ppt_y)" calcmode="lin" valueType="num">
                                      <p:cBhvr>
                                        <p:cTn id="24" dur="308" accel="100000" fill="hold">
                                          <p:stCondLst>
                                            <p:cond delay="192"/>
                                          </p:stCondLst>
                                        </p:cTn>
                                        <p:tgtEl>
                                          <p:spTgt spid="3"/>
                                        </p:tgtEl>
                                        <p:attrNameLst>
                                          <p:attrName>ppt_y</p:attrName>
                                        </p:attrNameLst>
                                      </p:cBhvr>
                                    </p:anim>
                                  </p:childTnLst>
                                </p:cTn>
                              </p:par>
                            </p:childTnLst>
                          </p:cTn>
                        </p:par>
                      </p:childTnLst>
                    </p:cTn>
                  </p:par>
                  <p:par>
                    <p:cTn id="25" fill="hold">
                      <p:stCondLst>
                        <p:cond delay="indefinite"/>
                      </p:stCondLst>
                      <p:childTnLst>
                        <p:par>
                          <p:cTn id="26" fill="hold">
                            <p:stCondLst>
                              <p:cond delay="0"/>
                            </p:stCondLst>
                            <p:childTnLst>
                              <p:par>
                                <p:cTn id="27" presetID="51"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92" decel="100000"/>
                                        <p:tgtEl>
                                          <p:spTgt spid="4"/>
                                        </p:tgtEl>
                                      </p:cBhvr>
                                    </p:animEffect>
                                    <p:animScale>
                                      <p:cBhvr>
                                        <p:cTn id="30" dur="192" decel="100000"/>
                                        <p:tgtEl>
                                          <p:spTgt spid="4"/>
                                        </p:tgtEl>
                                      </p:cBhvr>
                                      <p:from x="10000" y="10000"/>
                                      <p:to x="200000" y="450000"/>
                                    </p:animScale>
                                    <p:animScale>
                                      <p:cBhvr>
                                        <p:cTn id="31" dur="308" accel="100000" fill="hold">
                                          <p:stCondLst>
                                            <p:cond delay="192"/>
                                          </p:stCondLst>
                                        </p:cTn>
                                        <p:tgtEl>
                                          <p:spTgt spid="4"/>
                                        </p:tgtEl>
                                      </p:cBhvr>
                                      <p:from x="200000" y="450000"/>
                                      <p:to x="100000" y="100000"/>
                                    </p:animScale>
                                    <p:set>
                                      <p:cBhvr>
                                        <p:cTn id="32" dur="192" fill="hold"/>
                                        <p:tgtEl>
                                          <p:spTgt spid="4"/>
                                        </p:tgtEl>
                                        <p:attrNameLst>
                                          <p:attrName>ppt_x</p:attrName>
                                        </p:attrNameLst>
                                      </p:cBhvr>
                                      <p:to>
                                        <p:strVal val="(0.5)"/>
                                      </p:to>
                                    </p:set>
                                    <p:anim from="(0.5)" to="(#ppt_x)" calcmode="lin" valueType="num">
                                      <p:cBhvr>
                                        <p:cTn id="33" dur="308" accel="100000" fill="hold">
                                          <p:stCondLst>
                                            <p:cond delay="192"/>
                                          </p:stCondLst>
                                        </p:cTn>
                                        <p:tgtEl>
                                          <p:spTgt spid="4"/>
                                        </p:tgtEl>
                                        <p:attrNameLst>
                                          <p:attrName>ppt_x</p:attrName>
                                        </p:attrNameLst>
                                      </p:cBhvr>
                                    </p:anim>
                                    <p:set>
                                      <p:cBhvr>
                                        <p:cTn id="34" dur="192" fill="hold"/>
                                        <p:tgtEl>
                                          <p:spTgt spid="4"/>
                                        </p:tgtEl>
                                        <p:attrNameLst>
                                          <p:attrName>ppt_y</p:attrName>
                                        </p:attrNameLst>
                                      </p:cBhvr>
                                      <p:to>
                                        <p:strVal val="(#ppt_y+0.4)"/>
                                      </p:to>
                                    </p:set>
                                    <p:anim from="(#ppt_y+0.4)" to="(#ppt_y)" calcmode="lin" valueType="num">
                                      <p:cBhvr>
                                        <p:cTn id="35" dur="308" accel="100000" fill="hold">
                                          <p:stCondLst>
                                            <p:cond delay="192"/>
                                          </p:stCondLst>
                                        </p:cTn>
                                        <p:tgtEl>
                                          <p:spTgt spid="4"/>
                                        </p:tgtEl>
                                        <p:attrNameLst>
                                          <p:attrName>ppt_y</p:attrName>
                                        </p:attrNameLst>
                                      </p:cBhvr>
                                    </p:anim>
                                  </p:childTnLst>
                                </p:cTn>
                              </p:par>
                            </p:childTnLst>
                          </p:cTn>
                        </p:par>
                      </p:childTnLst>
                    </p:cTn>
                  </p:par>
                  <p:par>
                    <p:cTn id="36" fill="hold">
                      <p:stCondLst>
                        <p:cond delay="indefinite"/>
                      </p:stCondLst>
                      <p:childTnLst>
                        <p:par>
                          <p:cTn id="37" fill="hold">
                            <p:stCondLst>
                              <p:cond delay="0"/>
                            </p:stCondLst>
                            <p:childTnLst>
                              <p:par>
                                <p:cTn id="38" presetID="51"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92" decel="100000"/>
                                        <p:tgtEl>
                                          <p:spTgt spid="5"/>
                                        </p:tgtEl>
                                      </p:cBhvr>
                                    </p:animEffect>
                                    <p:animScale>
                                      <p:cBhvr>
                                        <p:cTn id="41" dur="192" decel="100000"/>
                                        <p:tgtEl>
                                          <p:spTgt spid="5"/>
                                        </p:tgtEl>
                                      </p:cBhvr>
                                      <p:from x="10000" y="10000"/>
                                      <p:to x="200000" y="450000"/>
                                    </p:animScale>
                                    <p:animScale>
                                      <p:cBhvr>
                                        <p:cTn id="42" dur="308" accel="100000" fill="hold">
                                          <p:stCondLst>
                                            <p:cond delay="192"/>
                                          </p:stCondLst>
                                        </p:cTn>
                                        <p:tgtEl>
                                          <p:spTgt spid="5"/>
                                        </p:tgtEl>
                                      </p:cBhvr>
                                      <p:from x="200000" y="450000"/>
                                      <p:to x="100000" y="100000"/>
                                    </p:animScale>
                                    <p:set>
                                      <p:cBhvr>
                                        <p:cTn id="43" dur="192" fill="hold"/>
                                        <p:tgtEl>
                                          <p:spTgt spid="5"/>
                                        </p:tgtEl>
                                        <p:attrNameLst>
                                          <p:attrName>ppt_x</p:attrName>
                                        </p:attrNameLst>
                                      </p:cBhvr>
                                      <p:to>
                                        <p:strVal val="(0.5)"/>
                                      </p:to>
                                    </p:set>
                                    <p:anim from="(0.5)" to="(#ppt_x)" calcmode="lin" valueType="num">
                                      <p:cBhvr>
                                        <p:cTn id="44" dur="308" accel="100000" fill="hold">
                                          <p:stCondLst>
                                            <p:cond delay="192"/>
                                          </p:stCondLst>
                                        </p:cTn>
                                        <p:tgtEl>
                                          <p:spTgt spid="5"/>
                                        </p:tgtEl>
                                        <p:attrNameLst>
                                          <p:attrName>ppt_x</p:attrName>
                                        </p:attrNameLst>
                                      </p:cBhvr>
                                    </p:anim>
                                    <p:set>
                                      <p:cBhvr>
                                        <p:cTn id="45" dur="192" fill="hold"/>
                                        <p:tgtEl>
                                          <p:spTgt spid="5"/>
                                        </p:tgtEl>
                                        <p:attrNameLst>
                                          <p:attrName>ppt_y</p:attrName>
                                        </p:attrNameLst>
                                      </p:cBhvr>
                                      <p:to>
                                        <p:strVal val="(#ppt_y+0.4)"/>
                                      </p:to>
                                    </p:set>
                                    <p:anim from="(#ppt_y+0.4)" to="(#ppt_y)" calcmode="lin" valueType="num">
                                      <p:cBhvr>
                                        <p:cTn id="46" dur="308" accel="100000" fill="hold">
                                          <p:stCondLst>
                                            <p:cond delay="192"/>
                                          </p:stCondLst>
                                        </p:cTn>
                                        <p:tgtEl>
                                          <p:spTgt spid="5"/>
                                        </p:tgtEl>
                                        <p:attrNameLst>
                                          <p:attrName>ppt_y</p:attrName>
                                        </p:attrNameLst>
                                      </p:cBhvr>
                                    </p:anim>
                                  </p:childTnLst>
                                </p:cTn>
                              </p:par>
                            </p:childTnLst>
                          </p:cTn>
                        </p:par>
                      </p:childTnLst>
                    </p:cTn>
                  </p:par>
                  <p:par>
                    <p:cTn id="47" fill="hold">
                      <p:stCondLst>
                        <p:cond delay="indefinite"/>
                      </p:stCondLst>
                      <p:childTnLst>
                        <p:par>
                          <p:cTn id="48" fill="hold">
                            <p:stCondLst>
                              <p:cond delay="0"/>
                            </p:stCondLst>
                            <p:childTnLst>
                              <p:par>
                                <p:cTn id="49" presetID="51" presetClass="entr" presetSubtype="0" fill="hold"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192" decel="100000"/>
                                        <p:tgtEl>
                                          <p:spTgt spid="6"/>
                                        </p:tgtEl>
                                      </p:cBhvr>
                                    </p:animEffect>
                                    <p:animScale>
                                      <p:cBhvr>
                                        <p:cTn id="52" dur="192" decel="100000"/>
                                        <p:tgtEl>
                                          <p:spTgt spid="6"/>
                                        </p:tgtEl>
                                      </p:cBhvr>
                                      <p:from x="10000" y="10000"/>
                                      <p:to x="200000" y="450000"/>
                                    </p:animScale>
                                    <p:animScale>
                                      <p:cBhvr>
                                        <p:cTn id="53" dur="308" accel="100000" fill="hold">
                                          <p:stCondLst>
                                            <p:cond delay="192"/>
                                          </p:stCondLst>
                                        </p:cTn>
                                        <p:tgtEl>
                                          <p:spTgt spid="6"/>
                                        </p:tgtEl>
                                      </p:cBhvr>
                                      <p:from x="200000" y="450000"/>
                                      <p:to x="100000" y="100000"/>
                                    </p:animScale>
                                    <p:set>
                                      <p:cBhvr>
                                        <p:cTn id="54" dur="192" fill="hold"/>
                                        <p:tgtEl>
                                          <p:spTgt spid="6"/>
                                        </p:tgtEl>
                                        <p:attrNameLst>
                                          <p:attrName>ppt_x</p:attrName>
                                        </p:attrNameLst>
                                      </p:cBhvr>
                                      <p:to>
                                        <p:strVal val="(0.5)"/>
                                      </p:to>
                                    </p:set>
                                    <p:anim from="(0.5)" to="(#ppt_x)" calcmode="lin" valueType="num">
                                      <p:cBhvr>
                                        <p:cTn id="55" dur="308" accel="100000" fill="hold">
                                          <p:stCondLst>
                                            <p:cond delay="192"/>
                                          </p:stCondLst>
                                        </p:cTn>
                                        <p:tgtEl>
                                          <p:spTgt spid="6"/>
                                        </p:tgtEl>
                                        <p:attrNameLst>
                                          <p:attrName>ppt_x</p:attrName>
                                        </p:attrNameLst>
                                      </p:cBhvr>
                                    </p:anim>
                                    <p:set>
                                      <p:cBhvr>
                                        <p:cTn id="56" dur="192" fill="hold"/>
                                        <p:tgtEl>
                                          <p:spTgt spid="6"/>
                                        </p:tgtEl>
                                        <p:attrNameLst>
                                          <p:attrName>ppt_y</p:attrName>
                                        </p:attrNameLst>
                                      </p:cBhvr>
                                      <p:to>
                                        <p:strVal val="(#ppt_y+0.4)"/>
                                      </p:to>
                                    </p:set>
                                    <p:anim from="(#ppt_y+0.4)" to="(#ppt_y)" calcmode="lin" valueType="num">
                                      <p:cBhvr>
                                        <p:cTn id="57" dur="308" accel="100000" fill="hold">
                                          <p:stCondLst>
                                            <p:cond delay="192"/>
                                          </p:stCondLst>
                                        </p:cTn>
                                        <p:tgtEl>
                                          <p:spTgt spid="6"/>
                                        </p:tgtEl>
                                        <p:attrNameLst>
                                          <p:attrName>ppt_y</p:attrName>
                                        </p:attrNameLst>
                                      </p:cBhvr>
                                    </p:anim>
                                  </p:childTnLst>
                                </p:cTn>
                              </p:par>
                            </p:childTnLst>
                          </p:cTn>
                        </p:par>
                      </p:childTnLst>
                    </p:cTn>
                  </p:par>
                  <p:par>
                    <p:cTn id="58" fill="hold">
                      <p:stCondLst>
                        <p:cond delay="indefinite"/>
                      </p:stCondLst>
                      <p:childTnLst>
                        <p:par>
                          <p:cTn id="59" fill="hold">
                            <p:stCondLst>
                              <p:cond delay="0"/>
                            </p:stCondLst>
                            <p:childTnLst>
                              <p:par>
                                <p:cTn id="60" presetID="51" presetClass="entr" presetSubtype="0" fill="hold" nodeType="click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92" decel="100000"/>
                                        <p:tgtEl>
                                          <p:spTgt spid="7"/>
                                        </p:tgtEl>
                                      </p:cBhvr>
                                    </p:animEffect>
                                    <p:animScale>
                                      <p:cBhvr>
                                        <p:cTn id="63" dur="192" decel="100000"/>
                                        <p:tgtEl>
                                          <p:spTgt spid="7"/>
                                        </p:tgtEl>
                                      </p:cBhvr>
                                      <p:from x="10000" y="10000"/>
                                      <p:to x="200000" y="450000"/>
                                    </p:animScale>
                                    <p:animScale>
                                      <p:cBhvr>
                                        <p:cTn id="64" dur="308" accel="100000" fill="hold">
                                          <p:stCondLst>
                                            <p:cond delay="192"/>
                                          </p:stCondLst>
                                        </p:cTn>
                                        <p:tgtEl>
                                          <p:spTgt spid="7"/>
                                        </p:tgtEl>
                                      </p:cBhvr>
                                      <p:from x="200000" y="450000"/>
                                      <p:to x="100000" y="100000"/>
                                    </p:animScale>
                                    <p:set>
                                      <p:cBhvr>
                                        <p:cTn id="65" dur="192" fill="hold"/>
                                        <p:tgtEl>
                                          <p:spTgt spid="7"/>
                                        </p:tgtEl>
                                        <p:attrNameLst>
                                          <p:attrName>ppt_x</p:attrName>
                                        </p:attrNameLst>
                                      </p:cBhvr>
                                      <p:to>
                                        <p:strVal val="(0.5)"/>
                                      </p:to>
                                    </p:set>
                                    <p:anim from="(0.5)" to="(#ppt_x)" calcmode="lin" valueType="num">
                                      <p:cBhvr>
                                        <p:cTn id="66" dur="308" accel="100000" fill="hold">
                                          <p:stCondLst>
                                            <p:cond delay="192"/>
                                          </p:stCondLst>
                                        </p:cTn>
                                        <p:tgtEl>
                                          <p:spTgt spid="7"/>
                                        </p:tgtEl>
                                        <p:attrNameLst>
                                          <p:attrName>ppt_x</p:attrName>
                                        </p:attrNameLst>
                                      </p:cBhvr>
                                    </p:anim>
                                    <p:set>
                                      <p:cBhvr>
                                        <p:cTn id="67" dur="192" fill="hold"/>
                                        <p:tgtEl>
                                          <p:spTgt spid="7"/>
                                        </p:tgtEl>
                                        <p:attrNameLst>
                                          <p:attrName>ppt_y</p:attrName>
                                        </p:attrNameLst>
                                      </p:cBhvr>
                                      <p:to>
                                        <p:strVal val="(#ppt_y+0.4)"/>
                                      </p:to>
                                    </p:set>
                                    <p:anim from="(#ppt_y+0.4)" to="(#ppt_y)" calcmode="lin" valueType="num">
                                      <p:cBhvr>
                                        <p:cTn id="68" dur="308" accel="100000" fill="hold">
                                          <p:stCondLst>
                                            <p:cond delay="192"/>
                                          </p:stCondLst>
                                        </p:cTn>
                                        <p:tgtEl>
                                          <p:spTgt spid="7"/>
                                        </p:tgtEl>
                                        <p:attrNameLst>
                                          <p:attrName>ppt_y</p:attrName>
                                        </p:attrNameLst>
                                      </p:cBhvr>
                                    </p:anim>
                                  </p:childTnLst>
                                </p:cTn>
                              </p:par>
                            </p:childTnLst>
                          </p:cTn>
                        </p:par>
                      </p:childTnLst>
                    </p:cTn>
                  </p:par>
                  <p:par>
                    <p:cTn id="69" fill="hold">
                      <p:stCondLst>
                        <p:cond delay="indefinite"/>
                      </p:stCondLst>
                      <p:childTnLst>
                        <p:par>
                          <p:cTn id="70" fill="hold">
                            <p:stCondLst>
                              <p:cond delay="0"/>
                            </p:stCondLst>
                            <p:childTnLst>
                              <p:par>
                                <p:cTn id="71" presetID="51" presetClass="entr" presetSubtype="0" fill="hold" nodeType="click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192" decel="100000"/>
                                        <p:tgtEl>
                                          <p:spTgt spid="8"/>
                                        </p:tgtEl>
                                      </p:cBhvr>
                                    </p:animEffect>
                                    <p:animScale>
                                      <p:cBhvr>
                                        <p:cTn id="74" dur="192" decel="100000"/>
                                        <p:tgtEl>
                                          <p:spTgt spid="8"/>
                                        </p:tgtEl>
                                      </p:cBhvr>
                                      <p:from x="10000" y="10000"/>
                                      <p:to x="200000" y="450000"/>
                                    </p:animScale>
                                    <p:animScale>
                                      <p:cBhvr>
                                        <p:cTn id="75" dur="308" accel="100000" fill="hold">
                                          <p:stCondLst>
                                            <p:cond delay="192"/>
                                          </p:stCondLst>
                                        </p:cTn>
                                        <p:tgtEl>
                                          <p:spTgt spid="8"/>
                                        </p:tgtEl>
                                      </p:cBhvr>
                                      <p:from x="200000" y="450000"/>
                                      <p:to x="100000" y="100000"/>
                                    </p:animScale>
                                    <p:set>
                                      <p:cBhvr>
                                        <p:cTn id="76" dur="192" fill="hold"/>
                                        <p:tgtEl>
                                          <p:spTgt spid="8"/>
                                        </p:tgtEl>
                                        <p:attrNameLst>
                                          <p:attrName>ppt_x</p:attrName>
                                        </p:attrNameLst>
                                      </p:cBhvr>
                                      <p:to>
                                        <p:strVal val="(0.5)"/>
                                      </p:to>
                                    </p:set>
                                    <p:anim from="(0.5)" to="(#ppt_x)" calcmode="lin" valueType="num">
                                      <p:cBhvr>
                                        <p:cTn id="77" dur="308" accel="100000" fill="hold">
                                          <p:stCondLst>
                                            <p:cond delay="192"/>
                                          </p:stCondLst>
                                        </p:cTn>
                                        <p:tgtEl>
                                          <p:spTgt spid="8"/>
                                        </p:tgtEl>
                                        <p:attrNameLst>
                                          <p:attrName>ppt_x</p:attrName>
                                        </p:attrNameLst>
                                      </p:cBhvr>
                                    </p:anim>
                                    <p:set>
                                      <p:cBhvr>
                                        <p:cTn id="78" dur="192" fill="hold"/>
                                        <p:tgtEl>
                                          <p:spTgt spid="8"/>
                                        </p:tgtEl>
                                        <p:attrNameLst>
                                          <p:attrName>ppt_y</p:attrName>
                                        </p:attrNameLst>
                                      </p:cBhvr>
                                      <p:to>
                                        <p:strVal val="(#ppt_y+0.4)"/>
                                      </p:to>
                                    </p:set>
                                    <p:anim from="(#ppt_y+0.4)" to="(#ppt_y)" calcmode="lin" valueType="num">
                                      <p:cBhvr>
                                        <p:cTn id="79" dur="308" accel="100000" fill="hold">
                                          <p:stCondLst>
                                            <p:cond delay="192"/>
                                          </p:stCondLst>
                                        </p:cTn>
                                        <p:tgtEl>
                                          <p:spTgt spid="8"/>
                                        </p:tgtEl>
                                        <p:attrNameLst>
                                          <p:attrName>ppt_y</p:attrName>
                                        </p:attrNameLst>
                                      </p:cBhvr>
                                    </p:anim>
                                  </p:childTnLst>
                                </p:cTn>
                              </p:par>
                            </p:childTnLst>
                          </p:cTn>
                        </p:par>
                      </p:childTnLst>
                    </p:cTn>
                  </p:par>
                  <p:par>
                    <p:cTn id="80" fill="hold">
                      <p:stCondLst>
                        <p:cond delay="indefinite"/>
                      </p:stCondLst>
                      <p:childTnLst>
                        <p:par>
                          <p:cTn id="81" fill="hold">
                            <p:stCondLst>
                              <p:cond delay="0"/>
                            </p:stCondLst>
                            <p:childTnLst>
                              <p:par>
                                <p:cTn id="82" presetID="51" presetClass="entr" presetSubtype="0" fill="hold" nodeType="click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fade">
                                      <p:cBhvr>
                                        <p:cTn id="84" dur="192" decel="100000"/>
                                        <p:tgtEl>
                                          <p:spTgt spid="9"/>
                                        </p:tgtEl>
                                      </p:cBhvr>
                                    </p:animEffect>
                                    <p:animScale>
                                      <p:cBhvr>
                                        <p:cTn id="85" dur="192" decel="100000"/>
                                        <p:tgtEl>
                                          <p:spTgt spid="9"/>
                                        </p:tgtEl>
                                      </p:cBhvr>
                                      <p:from x="10000" y="10000"/>
                                      <p:to x="200000" y="450000"/>
                                    </p:animScale>
                                    <p:animScale>
                                      <p:cBhvr>
                                        <p:cTn id="86" dur="308" accel="100000" fill="hold">
                                          <p:stCondLst>
                                            <p:cond delay="192"/>
                                          </p:stCondLst>
                                        </p:cTn>
                                        <p:tgtEl>
                                          <p:spTgt spid="9"/>
                                        </p:tgtEl>
                                      </p:cBhvr>
                                      <p:from x="200000" y="450000"/>
                                      <p:to x="100000" y="100000"/>
                                    </p:animScale>
                                    <p:set>
                                      <p:cBhvr>
                                        <p:cTn id="87" dur="192" fill="hold"/>
                                        <p:tgtEl>
                                          <p:spTgt spid="9"/>
                                        </p:tgtEl>
                                        <p:attrNameLst>
                                          <p:attrName>ppt_x</p:attrName>
                                        </p:attrNameLst>
                                      </p:cBhvr>
                                      <p:to>
                                        <p:strVal val="(0.5)"/>
                                      </p:to>
                                    </p:set>
                                    <p:anim from="(0.5)" to="(#ppt_x)" calcmode="lin" valueType="num">
                                      <p:cBhvr>
                                        <p:cTn id="88" dur="308" accel="100000" fill="hold">
                                          <p:stCondLst>
                                            <p:cond delay="192"/>
                                          </p:stCondLst>
                                        </p:cTn>
                                        <p:tgtEl>
                                          <p:spTgt spid="9"/>
                                        </p:tgtEl>
                                        <p:attrNameLst>
                                          <p:attrName>ppt_x</p:attrName>
                                        </p:attrNameLst>
                                      </p:cBhvr>
                                    </p:anim>
                                    <p:set>
                                      <p:cBhvr>
                                        <p:cTn id="89" dur="192" fill="hold"/>
                                        <p:tgtEl>
                                          <p:spTgt spid="9"/>
                                        </p:tgtEl>
                                        <p:attrNameLst>
                                          <p:attrName>ppt_y</p:attrName>
                                        </p:attrNameLst>
                                      </p:cBhvr>
                                      <p:to>
                                        <p:strVal val="(#ppt_y+0.4)"/>
                                      </p:to>
                                    </p:set>
                                    <p:anim from="(#ppt_y+0.4)" to="(#ppt_y)" calcmode="lin" valueType="num">
                                      <p:cBhvr>
                                        <p:cTn id="90" dur="308" accel="100000" fill="hold">
                                          <p:stCondLst>
                                            <p:cond delay="192"/>
                                          </p:stCondLst>
                                        </p:cTn>
                                        <p:tgtEl>
                                          <p:spTgt spid="9"/>
                                        </p:tgtEl>
                                        <p:attrNameLst>
                                          <p:attrName>ppt_y</p:attrName>
                                        </p:attrNameLst>
                                      </p:cBhvr>
                                    </p:anim>
                                  </p:childTnLst>
                                </p:cTn>
                              </p:par>
                              <p:par>
                                <p:cTn id="91" presetID="3" presetClass="entr" presetSubtype="10" fill="hold" grpId="0" nodeType="withEffect">
                                  <p:stCondLst>
                                    <p:cond delay="0"/>
                                  </p:stCondLst>
                                  <p:childTnLst>
                                    <p:set>
                                      <p:cBhvr>
                                        <p:cTn id="92" dur="1" fill="hold">
                                          <p:stCondLst>
                                            <p:cond delay="0"/>
                                          </p:stCondLst>
                                        </p:cTn>
                                        <p:tgtEl>
                                          <p:spTgt spid="78885"/>
                                        </p:tgtEl>
                                        <p:attrNameLst>
                                          <p:attrName>style.visibility</p:attrName>
                                        </p:attrNameLst>
                                      </p:cBhvr>
                                      <p:to>
                                        <p:strVal val="visible"/>
                                      </p:to>
                                    </p:set>
                                    <p:animEffect transition="in" filter="blinds(horizontal)">
                                      <p:cBhvr>
                                        <p:cTn id="93" dur="500"/>
                                        <p:tgtEl>
                                          <p:spTgt spid="78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85"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4"/>
          <p:cNvSpPr>
            <a:spLocks noChangeArrowheads="1"/>
          </p:cNvSpPr>
          <p:nvPr/>
        </p:nvSpPr>
        <p:spPr bwMode="auto">
          <a:xfrm>
            <a:off x="468313" y="1052513"/>
            <a:ext cx="7416800" cy="4249737"/>
          </a:xfrm>
          <a:prstGeom prst="rect">
            <a:avLst/>
          </a:prstGeom>
          <a:noFill/>
          <a:ln w="9525">
            <a:noFill/>
            <a:miter lim="800000"/>
            <a:headEnd/>
            <a:tailEnd/>
          </a:ln>
        </p:spPr>
        <p:txBody>
          <a:bodyPr/>
          <a:lstStyle/>
          <a:p>
            <a:pPr marL="342900" indent="-342900" algn="ctr">
              <a:spcBef>
                <a:spcPct val="20000"/>
              </a:spcBef>
              <a:buClr>
                <a:schemeClr val="hlink"/>
              </a:buClr>
              <a:buSzPct val="70000"/>
              <a:buFont typeface="Wingdings" pitchFamily="2" charset="2"/>
              <a:buNone/>
            </a:pPr>
            <a:r>
              <a:rPr lang="es-CL" sz="3200">
                <a:solidFill>
                  <a:srgbClr val="FFFF99"/>
                </a:solidFill>
              </a:rPr>
              <a:t>ÓRDEN PERMANENTE INTERNA (O.P.I.)</a:t>
            </a:r>
          </a:p>
          <a:p>
            <a:pPr marL="342900" indent="-342900" algn="just">
              <a:spcBef>
                <a:spcPct val="20000"/>
              </a:spcBef>
              <a:buClr>
                <a:schemeClr val="hlink"/>
              </a:buClr>
              <a:buSzPct val="70000"/>
              <a:buFont typeface="Wingdings" pitchFamily="2" charset="2"/>
              <a:buChar char="n"/>
            </a:pPr>
            <a:endParaRPr lang="es-CL" sz="3200">
              <a:solidFill>
                <a:srgbClr val="FFFF99"/>
              </a:solidFill>
            </a:endParaRPr>
          </a:p>
          <a:p>
            <a:pPr marL="342900" indent="-342900" algn="just">
              <a:spcBef>
                <a:spcPct val="20000"/>
              </a:spcBef>
              <a:buClr>
                <a:schemeClr val="hlink"/>
              </a:buClr>
              <a:buSzPct val="70000"/>
              <a:buFont typeface="Wingdings" pitchFamily="2" charset="2"/>
              <a:buNone/>
            </a:pPr>
            <a:r>
              <a:rPr lang="es-CL" sz="3200">
                <a:solidFill>
                  <a:srgbClr val="FFFF99"/>
                </a:solidFill>
              </a:rPr>
              <a:t>	Tiene por objeto permitir a los Comandantes, Directores y Jefes de Unidades o Repartición regular el servicio y organización interna, para que la rutina de las unidades a su cargo no sean afectados por los cambios de mando. </a:t>
            </a:r>
            <a:endParaRPr lang="es-MX" sz="3200">
              <a:solidFill>
                <a:srgbClr val="FFFF99"/>
              </a:solidFill>
            </a:endParaRPr>
          </a:p>
          <a:p>
            <a:pPr marL="342900" indent="-342900" algn="just">
              <a:spcBef>
                <a:spcPct val="20000"/>
              </a:spcBef>
              <a:buClr>
                <a:schemeClr val="hlink"/>
              </a:buClr>
              <a:buSzPct val="70000"/>
              <a:buFont typeface="Wingdings" pitchFamily="2" charset="2"/>
              <a:buNone/>
            </a:pPr>
            <a:endParaRPr lang="es-CL" sz="3200">
              <a:solidFill>
                <a:srgbClr val="FFFF99"/>
              </a:solidFill>
            </a:endParaRPr>
          </a:p>
        </p:txBody>
      </p:sp>
      <p:sp>
        <p:nvSpPr>
          <p:cNvPr id="5" name="4 Marcador de número de diapositiva"/>
          <p:cNvSpPr>
            <a:spLocks noGrp="1"/>
          </p:cNvSpPr>
          <p:nvPr>
            <p:ph type="sldNum" sz="quarter" idx="12"/>
          </p:nvPr>
        </p:nvSpPr>
        <p:spPr/>
        <p:txBody>
          <a:bodyPr/>
          <a:lstStyle/>
          <a:p>
            <a:pPr>
              <a:defRPr/>
            </a:pPr>
            <a:fld id="{BA6DC0BE-7B85-41D7-97FD-F3376808133C}" type="slidenum">
              <a:rPr lang="es-ES"/>
              <a:pPr>
                <a:defRPr/>
              </a:pPr>
              <a:t>34</a:t>
            </a:fld>
            <a:endParaRPr lang="es-ES"/>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Picture 4" descr="OPI"/>
          <p:cNvPicPr>
            <a:picLocks noChangeAspect="1" noChangeArrowheads="1"/>
          </p:cNvPicPr>
          <p:nvPr/>
        </p:nvPicPr>
        <p:blipFill>
          <a:blip r:embed="rId2"/>
          <a:srcRect/>
          <a:stretch>
            <a:fillRect/>
          </a:stretch>
        </p:blipFill>
        <p:spPr bwMode="auto">
          <a:xfrm>
            <a:off x="2268538" y="0"/>
            <a:ext cx="4752975" cy="6858000"/>
          </a:xfrm>
          <a:prstGeom prst="rect">
            <a:avLst/>
          </a:prstGeom>
          <a:noFill/>
          <a:ln w="9525">
            <a:solidFill>
              <a:schemeClr val="hlink"/>
            </a:solidFill>
            <a:miter lim="800000"/>
            <a:headEnd/>
            <a:tailEnd/>
          </a:ln>
        </p:spPr>
      </p:pic>
      <p:grpSp>
        <p:nvGrpSpPr>
          <p:cNvPr id="2" name="Group 25"/>
          <p:cNvGrpSpPr>
            <a:grpSpLocks/>
          </p:cNvGrpSpPr>
          <p:nvPr/>
        </p:nvGrpSpPr>
        <p:grpSpPr bwMode="auto">
          <a:xfrm>
            <a:off x="0" y="549275"/>
            <a:ext cx="4427538" cy="735013"/>
            <a:chOff x="0" y="346"/>
            <a:chExt cx="2789" cy="463"/>
          </a:xfrm>
        </p:grpSpPr>
        <p:sp>
          <p:nvSpPr>
            <p:cNvPr id="48157" name="Oval 6"/>
            <p:cNvSpPr>
              <a:spLocks noChangeArrowheads="1"/>
            </p:cNvSpPr>
            <p:nvPr/>
          </p:nvSpPr>
          <p:spPr bwMode="auto">
            <a:xfrm>
              <a:off x="1429" y="346"/>
              <a:ext cx="1360" cy="136"/>
            </a:xfrm>
            <a:prstGeom prst="ellipse">
              <a:avLst/>
            </a:prstGeom>
            <a:noFill/>
            <a:ln w="9525" algn="ctr">
              <a:solidFill>
                <a:schemeClr val="hlink"/>
              </a:solidFill>
              <a:round/>
              <a:headEnd/>
              <a:tailEnd/>
            </a:ln>
          </p:spPr>
          <p:txBody>
            <a:bodyPr wrap="none" anchor="ctr"/>
            <a:lstStyle/>
            <a:p>
              <a:endParaRPr lang="es-CL"/>
            </a:p>
          </p:txBody>
        </p:sp>
        <p:sp>
          <p:nvSpPr>
            <p:cNvPr id="48158" name="Line 7"/>
            <p:cNvSpPr>
              <a:spLocks noChangeShapeType="1"/>
            </p:cNvSpPr>
            <p:nvPr/>
          </p:nvSpPr>
          <p:spPr bwMode="auto">
            <a:xfrm flipH="1">
              <a:off x="839" y="436"/>
              <a:ext cx="544" cy="136"/>
            </a:xfrm>
            <a:prstGeom prst="line">
              <a:avLst/>
            </a:prstGeom>
            <a:noFill/>
            <a:ln w="3175">
              <a:solidFill>
                <a:schemeClr val="hlink"/>
              </a:solidFill>
              <a:round/>
              <a:headEnd type="triangle" w="med" len="med"/>
              <a:tailEnd/>
            </a:ln>
          </p:spPr>
          <p:txBody>
            <a:bodyPr/>
            <a:lstStyle/>
            <a:p>
              <a:endParaRPr lang="es-CL"/>
            </a:p>
          </p:txBody>
        </p:sp>
        <p:sp>
          <p:nvSpPr>
            <p:cNvPr id="48159" name="Text Box 8"/>
            <p:cNvSpPr txBox="1">
              <a:spLocks noChangeArrowheads="1"/>
            </p:cNvSpPr>
            <p:nvPr/>
          </p:nvSpPr>
          <p:spPr bwMode="auto">
            <a:xfrm>
              <a:off x="0" y="572"/>
              <a:ext cx="1248" cy="237"/>
            </a:xfrm>
            <a:prstGeom prst="rect">
              <a:avLst/>
            </a:prstGeom>
            <a:noFill/>
            <a:ln w="9525">
              <a:solidFill>
                <a:schemeClr val="hlink"/>
              </a:solidFill>
              <a:miter lim="800000"/>
              <a:headEnd/>
              <a:tailEnd/>
            </a:ln>
          </p:spPr>
          <p:txBody>
            <a:bodyPr>
              <a:spAutoFit/>
            </a:bodyPr>
            <a:lstStyle/>
            <a:p>
              <a:pPr eaLnBrk="0" hangingPunct="0">
                <a:spcBef>
                  <a:spcPct val="50000"/>
                </a:spcBef>
              </a:pPr>
              <a:r>
                <a:rPr lang="es-MX">
                  <a:solidFill>
                    <a:srgbClr val="FFFF99"/>
                  </a:solidFill>
                  <a:latin typeface="Arial" charset="0"/>
                </a:rPr>
                <a:t>Número de O.P.I.  </a:t>
              </a:r>
              <a:r>
                <a:rPr lang="es-MX" sz="1600">
                  <a:solidFill>
                    <a:srgbClr val="FFFF99"/>
                  </a:solidFill>
                  <a:latin typeface="Arial" charset="0"/>
                </a:rPr>
                <a:t>                         </a:t>
              </a:r>
            </a:p>
          </p:txBody>
        </p:sp>
      </p:grpSp>
      <p:grpSp>
        <p:nvGrpSpPr>
          <p:cNvPr id="3" name="Group 26"/>
          <p:cNvGrpSpPr>
            <a:grpSpLocks/>
          </p:cNvGrpSpPr>
          <p:nvPr/>
        </p:nvGrpSpPr>
        <p:grpSpPr bwMode="auto">
          <a:xfrm>
            <a:off x="0" y="1196975"/>
            <a:ext cx="7019925" cy="520700"/>
            <a:chOff x="0" y="754"/>
            <a:chExt cx="4422" cy="328"/>
          </a:xfrm>
        </p:grpSpPr>
        <p:sp>
          <p:nvSpPr>
            <p:cNvPr id="48154" name="Oval 10"/>
            <p:cNvSpPr>
              <a:spLocks noChangeArrowheads="1"/>
            </p:cNvSpPr>
            <p:nvPr/>
          </p:nvSpPr>
          <p:spPr bwMode="auto">
            <a:xfrm>
              <a:off x="1429" y="754"/>
              <a:ext cx="2993" cy="318"/>
            </a:xfrm>
            <a:prstGeom prst="ellipse">
              <a:avLst/>
            </a:prstGeom>
            <a:noFill/>
            <a:ln w="9525" algn="ctr">
              <a:solidFill>
                <a:schemeClr val="hlink"/>
              </a:solidFill>
              <a:round/>
              <a:headEnd/>
              <a:tailEnd/>
            </a:ln>
          </p:spPr>
          <p:txBody>
            <a:bodyPr wrap="none" anchor="ctr"/>
            <a:lstStyle/>
            <a:p>
              <a:endParaRPr lang="es-CL"/>
            </a:p>
          </p:txBody>
        </p:sp>
        <p:sp>
          <p:nvSpPr>
            <p:cNvPr id="48155" name="Line 11"/>
            <p:cNvSpPr>
              <a:spLocks noChangeShapeType="1"/>
            </p:cNvSpPr>
            <p:nvPr/>
          </p:nvSpPr>
          <p:spPr bwMode="auto">
            <a:xfrm flipH="1">
              <a:off x="1020" y="935"/>
              <a:ext cx="363" cy="46"/>
            </a:xfrm>
            <a:prstGeom prst="line">
              <a:avLst/>
            </a:prstGeom>
            <a:noFill/>
            <a:ln w="3175">
              <a:solidFill>
                <a:schemeClr val="hlink"/>
              </a:solidFill>
              <a:round/>
              <a:headEnd type="triangle" w="med" len="med"/>
              <a:tailEnd/>
            </a:ln>
          </p:spPr>
          <p:txBody>
            <a:bodyPr/>
            <a:lstStyle/>
            <a:p>
              <a:endParaRPr lang="es-CL"/>
            </a:p>
          </p:txBody>
        </p:sp>
        <p:sp>
          <p:nvSpPr>
            <p:cNvPr id="48156" name="Text Box 12"/>
            <p:cNvSpPr txBox="1">
              <a:spLocks noChangeArrowheads="1"/>
            </p:cNvSpPr>
            <p:nvPr/>
          </p:nvSpPr>
          <p:spPr bwMode="auto">
            <a:xfrm>
              <a:off x="0" y="845"/>
              <a:ext cx="998" cy="237"/>
            </a:xfrm>
            <a:prstGeom prst="rect">
              <a:avLst/>
            </a:prstGeom>
            <a:noFill/>
            <a:ln w="9525">
              <a:solidFill>
                <a:schemeClr val="hlink"/>
              </a:solidFill>
              <a:miter lim="800000"/>
              <a:headEnd/>
              <a:tailEnd/>
            </a:ln>
          </p:spPr>
          <p:txBody>
            <a:bodyPr>
              <a:spAutoFit/>
            </a:bodyPr>
            <a:lstStyle/>
            <a:p>
              <a:pPr eaLnBrk="0" hangingPunct="0">
                <a:spcBef>
                  <a:spcPct val="50000"/>
                </a:spcBef>
              </a:pPr>
              <a:r>
                <a:rPr lang="es-MX">
                  <a:solidFill>
                    <a:srgbClr val="FFFF99"/>
                  </a:solidFill>
                  <a:latin typeface="Arial" charset="0"/>
                </a:rPr>
                <a:t>Objeto  </a:t>
              </a:r>
              <a:r>
                <a:rPr lang="es-MX" sz="1600">
                  <a:solidFill>
                    <a:srgbClr val="FFFF99"/>
                  </a:solidFill>
                  <a:latin typeface="Arial" charset="0"/>
                </a:rPr>
                <a:t>                         </a:t>
              </a:r>
            </a:p>
          </p:txBody>
        </p:sp>
      </p:grpSp>
      <p:grpSp>
        <p:nvGrpSpPr>
          <p:cNvPr id="4" name="Group 27"/>
          <p:cNvGrpSpPr>
            <a:grpSpLocks/>
          </p:cNvGrpSpPr>
          <p:nvPr/>
        </p:nvGrpSpPr>
        <p:grpSpPr bwMode="auto">
          <a:xfrm>
            <a:off x="0" y="2060575"/>
            <a:ext cx="7019925" cy="1223963"/>
            <a:chOff x="0" y="1298"/>
            <a:chExt cx="4422" cy="771"/>
          </a:xfrm>
        </p:grpSpPr>
        <p:sp>
          <p:nvSpPr>
            <p:cNvPr id="48151" name="Oval 14"/>
            <p:cNvSpPr>
              <a:spLocks noChangeArrowheads="1"/>
            </p:cNvSpPr>
            <p:nvPr/>
          </p:nvSpPr>
          <p:spPr bwMode="auto">
            <a:xfrm>
              <a:off x="1474" y="1298"/>
              <a:ext cx="2948" cy="771"/>
            </a:xfrm>
            <a:prstGeom prst="ellipse">
              <a:avLst/>
            </a:prstGeom>
            <a:noFill/>
            <a:ln w="9525" algn="ctr">
              <a:solidFill>
                <a:schemeClr val="hlink"/>
              </a:solidFill>
              <a:round/>
              <a:headEnd/>
              <a:tailEnd/>
            </a:ln>
          </p:spPr>
          <p:txBody>
            <a:bodyPr wrap="none" anchor="ctr"/>
            <a:lstStyle/>
            <a:p>
              <a:endParaRPr lang="es-CL"/>
            </a:p>
          </p:txBody>
        </p:sp>
        <p:sp>
          <p:nvSpPr>
            <p:cNvPr id="48152" name="Line 15"/>
            <p:cNvSpPr>
              <a:spLocks noChangeShapeType="1"/>
            </p:cNvSpPr>
            <p:nvPr/>
          </p:nvSpPr>
          <p:spPr bwMode="auto">
            <a:xfrm flipH="1">
              <a:off x="1020" y="1706"/>
              <a:ext cx="363" cy="0"/>
            </a:xfrm>
            <a:prstGeom prst="line">
              <a:avLst/>
            </a:prstGeom>
            <a:noFill/>
            <a:ln w="3175">
              <a:solidFill>
                <a:schemeClr val="hlink"/>
              </a:solidFill>
              <a:round/>
              <a:headEnd type="triangle" w="med" len="med"/>
              <a:tailEnd/>
            </a:ln>
          </p:spPr>
          <p:txBody>
            <a:bodyPr/>
            <a:lstStyle/>
            <a:p>
              <a:endParaRPr lang="es-CL"/>
            </a:p>
          </p:txBody>
        </p:sp>
        <p:sp>
          <p:nvSpPr>
            <p:cNvPr id="48153" name="Text Box 16"/>
            <p:cNvSpPr txBox="1">
              <a:spLocks noChangeArrowheads="1"/>
            </p:cNvSpPr>
            <p:nvPr/>
          </p:nvSpPr>
          <p:spPr bwMode="auto">
            <a:xfrm>
              <a:off x="0" y="1570"/>
              <a:ext cx="998" cy="410"/>
            </a:xfrm>
            <a:prstGeom prst="rect">
              <a:avLst/>
            </a:prstGeom>
            <a:noFill/>
            <a:ln w="9525">
              <a:solidFill>
                <a:schemeClr val="hlink"/>
              </a:solidFill>
              <a:miter lim="800000"/>
              <a:headEnd/>
              <a:tailEnd/>
            </a:ln>
          </p:spPr>
          <p:txBody>
            <a:bodyPr>
              <a:spAutoFit/>
            </a:bodyPr>
            <a:lstStyle/>
            <a:p>
              <a:pPr eaLnBrk="0" hangingPunct="0">
                <a:spcBef>
                  <a:spcPct val="50000"/>
                </a:spcBef>
              </a:pPr>
              <a:r>
                <a:rPr lang="es-MX">
                  <a:solidFill>
                    <a:srgbClr val="FFFF99"/>
                  </a:solidFill>
                  <a:latin typeface="Arial" charset="0"/>
                </a:rPr>
                <a:t>Párrafo Expositivo  </a:t>
              </a:r>
              <a:r>
                <a:rPr lang="es-MX" sz="1600">
                  <a:solidFill>
                    <a:srgbClr val="FFFF99"/>
                  </a:solidFill>
                  <a:latin typeface="Arial" charset="0"/>
                </a:rPr>
                <a:t>                         </a:t>
              </a:r>
            </a:p>
          </p:txBody>
        </p:sp>
      </p:grpSp>
      <p:grpSp>
        <p:nvGrpSpPr>
          <p:cNvPr id="5" name="Group 28"/>
          <p:cNvGrpSpPr>
            <a:grpSpLocks/>
          </p:cNvGrpSpPr>
          <p:nvPr/>
        </p:nvGrpSpPr>
        <p:grpSpPr bwMode="auto">
          <a:xfrm>
            <a:off x="0" y="4292600"/>
            <a:ext cx="7019925" cy="1728788"/>
            <a:chOff x="0" y="2704"/>
            <a:chExt cx="4422" cy="1089"/>
          </a:xfrm>
        </p:grpSpPr>
        <p:sp>
          <p:nvSpPr>
            <p:cNvPr id="48148" name="Oval 18"/>
            <p:cNvSpPr>
              <a:spLocks noChangeArrowheads="1"/>
            </p:cNvSpPr>
            <p:nvPr/>
          </p:nvSpPr>
          <p:spPr bwMode="auto">
            <a:xfrm>
              <a:off x="1429" y="2704"/>
              <a:ext cx="2993" cy="1089"/>
            </a:xfrm>
            <a:prstGeom prst="ellipse">
              <a:avLst/>
            </a:prstGeom>
            <a:noFill/>
            <a:ln w="9525" algn="ctr">
              <a:solidFill>
                <a:schemeClr val="hlink"/>
              </a:solidFill>
              <a:round/>
              <a:headEnd/>
              <a:tailEnd/>
            </a:ln>
          </p:spPr>
          <p:txBody>
            <a:bodyPr wrap="none" anchor="ctr"/>
            <a:lstStyle/>
            <a:p>
              <a:endParaRPr lang="es-CL"/>
            </a:p>
          </p:txBody>
        </p:sp>
        <p:sp>
          <p:nvSpPr>
            <p:cNvPr id="48149" name="Text Box 19"/>
            <p:cNvSpPr txBox="1">
              <a:spLocks noChangeArrowheads="1"/>
            </p:cNvSpPr>
            <p:nvPr/>
          </p:nvSpPr>
          <p:spPr bwMode="auto">
            <a:xfrm>
              <a:off x="0" y="3067"/>
              <a:ext cx="998" cy="410"/>
            </a:xfrm>
            <a:prstGeom prst="rect">
              <a:avLst/>
            </a:prstGeom>
            <a:noFill/>
            <a:ln w="9525">
              <a:solidFill>
                <a:schemeClr val="hlink"/>
              </a:solidFill>
              <a:miter lim="800000"/>
              <a:headEnd/>
              <a:tailEnd/>
            </a:ln>
          </p:spPr>
          <p:txBody>
            <a:bodyPr>
              <a:spAutoFit/>
            </a:bodyPr>
            <a:lstStyle/>
            <a:p>
              <a:pPr eaLnBrk="0" hangingPunct="0">
                <a:spcBef>
                  <a:spcPct val="50000"/>
                </a:spcBef>
              </a:pPr>
              <a:r>
                <a:rPr lang="es-MX">
                  <a:solidFill>
                    <a:srgbClr val="FFFF99"/>
                  </a:solidFill>
                  <a:latin typeface="Arial" charset="0"/>
                </a:rPr>
                <a:t>Párrafo   Mandatorio   </a:t>
              </a:r>
              <a:r>
                <a:rPr lang="es-MX" sz="1600">
                  <a:solidFill>
                    <a:srgbClr val="FFFF99"/>
                  </a:solidFill>
                  <a:latin typeface="Arial" charset="0"/>
                </a:rPr>
                <a:t>                         </a:t>
              </a:r>
            </a:p>
          </p:txBody>
        </p:sp>
        <p:sp>
          <p:nvSpPr>
            <p:cNvPr id="48150" name="Line 20"/>
            <p:cNvSpPr>
              <a:spLocks noChangeShapeType="1"/>
            </p:cNvSpPr>
            <p:nvPr/>
          </p:nvSpPr>
          <p:spPr bwMode="auto">
            <a:xfrm flipH="1" flipV="1">
              <a:off x="1020" y="3158"/>
              <a:ext cx="363" cy="45"/>
            </a:xfrm>
            <a:prstGeom prst="line">
              <a:avLst/>
            </a:prstGeom>
            <a:noFill/>
            <a:ln w="3175">
              <a:solidFill>
                <a:schemeClr val="hlink"/>
              </a:solidFill>
              <a:round/>
              <a:headEnd type="triangle" w="med" len="med"/>
              <a:tailEnd/>
            </a:ln>
          </p:spPr>
          <p:txBody>
            <a:bodyPr/>
            <a:lstStyle/>
            <a:p>
              <a:endParaRPr lang="es-CL"/>
            </a:p>
          </p:txBody>
        </p:sp>
      </p:grpSp>
      <p:grpSp>
        <p:nvGrpSpPr>
          <p:cNvPr id="6" name="Group 29"/>
          <p:cNvGrpSpPr>
            <a:grpSpLocks/>
          </p:cNvGrpSpPr>
          <p:nvPr/>
        </p:nvGrpSpPr>
        <p:grpSpPr bwMode="auto">
          <a:xfrm>
            <a:off x="0" y="5876925"/>
            <a:ext cx="5076825" cy="376238"/>
            <a:chOff x="0" y="3702"/>
            <a:chExt cx="3198" cy="237"/>
          </a:xfrm>
        </p:grpSpPr>
        <p:sp>
          <p:nvSpPr>
            <p:cNvPr id="48145" name="Oval 22"/>
            <p:cNvSpPr>
              <a:spLocks noChangeArrowheads="1"/>
            </p:cNvSpPr>
            <p:nvPr/>
          </p:nvSpPr>
          <p:spPr bwMode="auto">
            <a:xfrm>
              <a:off x="1429" y="3748"/>
              <a:ext cx="1769" cy="181"/>
            </a:xfrm>
            <a:prstGeom prst="ellipse">
              <a:avLst/>
            </a:prstGeom>
            <a:noFill/>
            <a:ln w="9525" algn="ctr">
              <a:solidFill>
                <a:schemeClr val="hlink"/>
              </a:solidFill>
              <a:round/>
              <a:headEnd/>
              <a:tailEnd/>
            </a:ln>
          </p:spPr>
          <p:txBody>
            <a:bodyPr wrap="none" anchor="ctr"/>
            <a:lstStyle/>
            <a:p>
              <a:endParaRPr lang="es-CL"/>
            </a:p>
          </p:txBody>
        </p:sp>
        <p:sp>
          <p:nvSpPr>
            <p:cNvPr id="48146" name="Line 23"/>
            <p:cNvSpPr>
              <a:spLocks noChangeShapeType="1"/>
            </p:cNvSpPr>
            <p:nvPr/>
          </p:nvSpPr>
          <p:spPr bwMode="auto">
            <a:xfrm flipH="1">
              <a:off x="1020" y="3838"/>
              <a:ext cx="363" cy="0"/>
            </a:xfrm>
            <a:prstGeom prst="line">
              <a:avLst/>
            </a:prstGeom>
            <a:noFill/>
            <a:ln w="3175">
              <a:solidFill>
                <a:schemeClr val="hlink"/>
              </a:solidFill>
              <a:round/>
              <a:headEnd type="triangle" w="med" len="med"/>
              <a:tailEnd/>
            </a:ln>
          </p:spPr>
          <p:txBody>
            <a:bodyPr/>
            <a:lstStyle/>
            <a:p>
              <a:endParaRPr lang="es-CL"/>
            </a:p>
          </p:txBody>
        </p:sp>
        <p:sp>
          <p:nvSpPr>
            <p:cNvPr id="48147" name="Text Box 24"/>
            <p:cNvSpPr txBox="1">
              <a:spLocks noChangeArrowheads="1"/>
            </p:cNvSpPr>
            <p:nvPr/>
          </p:nvSpPr>
          <p:spPr bwMode="auto">
            <a:xfrm>
              <a:off x="0" y="3702"/>
              <a:ext cx="998" cy="237"/>
            </a:xfrm>
            <a:prstGeom prst="rect">
              <a:avLst/>
            </a:prstGeom>
            <a:noFill/>
            <a:ln w="9525">
              <a:solidFill>
                <a:schemeClr val="hlink"/>
              </a:solidFill>
              <a:miter lim="800000"/>
              <a:headEnd/>
              <a:tailEnd/>
            </a:ln>
          </p:spPr>
          <p:txBody>
            <a:bodyPr>
              <a:spAutoFit/>
            </a:bodyPr>
            <a:lstStyle/>
            <a:p>
              <a:pPr eaLnBrk="0" hangingPunct="0">
                <a:spcBef>
                  <a:spcPct val="50000"/>
                </a:spcBef>
              </a:pPr>
              <a:r>
                <a:rPr lang="es-MX">
                  <a:solidFill>
                    <a:srgbClr val="FFFF99"/>
                  </a:solidFill>
                  <a:latin typeface="Arial" charset="0"/>
                </a:rPr>
                <a:t>Lugar y fecha  </a:t>
              </a:r>
              <a:r>
                <a:rPr lang="es-MX" sz="1600">
                  <a:solidFill>
                    <a:srgbClr val="FFFF99"/>
                  </a:solidFill>
                  <a:latin typeface="Arial" charset="0"/>
                </a:rPr>
                <a:t>                         </a:t>
              </a:r>
            </a:p>
          </p:txBody>
        </p:sp>
      </p:grpSp>
      <p:grpSp>
        <p:nvGrpSpPr>
          <p:cNvPr id="7" name="Group 34"/>
          <p:cNvGrpSpPr>
            <a:grpSpLocks/>
          </p:cNvGrpSpPr>
          <p:nvPr/>
        </p:nvGrpSpPr>
        <p:grpSpPr bwMode="auto">
          <a:xfrm>
            <a:off x="2484438" y="1628775"/>
            <a:ext cx="6659562" cy="431800"/>
            <a:chOff x="1565" y="1026"/>
            <a:chExt cx="4195" cy="272"/>
          </a:xfrm>
        </p:grpSpPr>
        <p:sp>
          <p:nvSpPr>
            <p:cNvPr id="48142" name="Oval 31"/>
            <p:cNvSpPr>
              <a:spLocks noChangeArrowheads="1"/>
            </p:cNvSpPr>
            <p:nvPr/>
          </p:nvSpPr>
          <p:spPr bwMode="auto">
            <a:xfrm>
              <a:off x="1565" y="1026"/>
              <a:ext cx="2857" cy="272"/>
            </a:xfrm>
            <a:prstGeom prst="ellipse">
              <a:avLst/>
            </a:prstGeom>
            <a:noFill/>
            <a:ln w="9525">
              <a:solidFill>
                <a:schemeClr val="hlink"/>
              </a:solidFill>
              <a:round/>
              <a:headEnd/>
              <a:tailEnd/>
            </a:ln>
          </p:spPr>
          <p:txBody>
            <a:bodyPr wrap="none" anchor="ctr"/>
            <a:lstStyle/>
            <a:p>
              <a:endParaRPr lang="es-CL"/>
            </a:p>
          </p:txBody>
        </p:sp>
        <p:sp>
          <p:nvSpPr>
            <p:cNvPr id="48143" name="Text Box 32"/>
            <p:cNvSpPr txBox="1">
              <a:spLocks noChangeArrowheads="1"/>
            </p:cNvSpPr>
            <p:nvPr/>
          </p:nvSpPr>
          <p:spPr bwMode="auto">
            <a:xfrm>
              <a:off x="4830" y="1026"/>
              <a:ext cx="930" cy="237"/>
            </a:xfrm>
            <a:prstGeom prst="rect">
              <a:avLst/>
            </a:prstGeom>
            <a:noFill/>
            <a:ln w="9525">
              <a:solidFill>
                <a:schemeClr val="hlink"/>
              </a:solidFill>
              <a:miter lim="800000"/>
              <a:headEnd/>
              <a:tailEnd/>
            </a:ln>
          </p:spPr>
          <p:txBody>
            <a:bodyPr>
              <a:spAutoFit/>
            </a:bodyPr>
            <a:lstStyle/>
            <a:p>
              <a:pPr>
                <a:spcBef>
                  <a:spcPct val="50000"/>
                </a:spcBef>
              </a:pPr>
              <a:r>
                <a:rPr lang="es-ES">
                  <a:solidFill>
                    <a:srgbClr val="FFFF99"/>
                  </a:solidFill>
                  <a:latin typeface="Arial" charset="0"/>
                </a:rPr>
                <a:t>Referencia</a:t>
              </a:r>
            </a:p>
          </p:txBody>
        </p:sp>
        <p:sp>
          <p:nvSpPr>
            <p:cNvPr id="48144" name="Line 33"/>
            <p:cNvSpPr>
              <a:spLocks noChangeShapeType="1"/>
            </p:cNvSpPr>
            <p:nvPr/>
          </p:nvSpPr>
          <p:spPr bwMode="auto">
            <a:xfrm flipH="1">
              <a:off x="4468" y="1162"/>
              <a:ext cx="317" cy="0"/>
            </a:xfrm>
            <a:prstGeom prst="line">
              <a:avLst/>
            </a:prstGeom>
            <a:noFill/>
            <a:ln w="9525">
              <a:solidFill>
                <a:schemeClr val="hlink"/>
              </a:solidFill>
              <a:round/>
              <a:headEnd/>
              <a:tailEnd type="triangle" w="med" len="med"/>
            </a:ln>
          </p:spPr>
          <p:txBody>
            <a:bodyPr/>
            <a:lstStyle/>
            <a:p>
              <a:endParaRPr lang="es-CL"/>
            </a:p>
          </p:txBody>
        </p:sp>
      </p:grpSp>
      <p:grpSp>
        <p:nvGrpSpPr>
          <p:cNvPr id="8" name="Group 38"/>
          <p:cNvGrpSpPr>
            <a:grpSpLocks/>
          </p:cNvGrpSpPr>
          <p:nvPr/>
        </p:nvGrpSpPr>
        <p:grpSpPr bwMode="auto">
          <a:xfrm>
            <a:off x="2555875" y="765175"/>
            <a:ext cx="6480175" cy="793750"/>
            <a:chOff x="1610" y="482"/>
            <a:chExt cx="4082" cy="500"/>
          </a:xfrm>
        </p:grpSpPr>
        <p:sp>
          <p:nvSpPr>
            <p:cNvPr id="48139" name="Oval 35"/>
            <p:cNvSpPr>
              <a:spLocks noChangeArrowheads="1"/>
            </p:cNvSpPr>
            <p:nvPr/>
          </p:nvSpPr>
          <p:spPr bwMode="auto">
            <a:xfrm>
              <a:off x="1610" y="482"/>
              <a:ext cx="1860" cy="272"/>
            </a:xfrm>
            <a:prstGeom prst="ellipse">
              <a:avLst/>
            </a:prstGeom>
            <a:noFill/>
            <a:ln w="9525">
              <a:solidFill>
                <a:schemeClr val="hlink"/>
              </a:solidFill>
              <a:round/>
              <a:headEnd/>
              <a:tailEnd/>
            </a:ln>
          </p:spPr>
          <p:txBody>
            <a:bodyPr wrap="none" anchor="ctr"/>
            <a:lstStyle/>
            <a:p>
              <a:endParaRPr lang="es-CL"/>
            </a:p>
          </p:txBody>
        </p:sp>
        <p:sp>
          <p:nvSpPr>
            <p:cNvPr id="48140" name="Text Box 36"/>
            <p:cNvSpPr txBox="1">
              <a:spLocks noChangeArrowheads="1"/>
            </p:cNvSpPr>
            <p:nvPr/>
          </p:nvSpPr>
          <p:spPr bwMode="auto">
            <a:xfrm>
              <a:off x="4558" y="572"/>
              <a:ext cx="1134" cy="410"/>
            </a:xfrm>
            <a:prstGeom prst="rect">
              <a:avLst/>
            </a:prstGeom>
            <a:noFill/>
            <a:ln w="9525">
              <a:solidFill>
                <a:schemeClr val="hlink"/>
              </a:solidFill>
              <a:miter lim="800000"/>
              <a:headEnd/>
              <a:tailEnd/>
            </a:ln>
          </p:spPr>
          <p:txBody>
            <a:bodyPr>
              <a:spAutoFit/>
            </a:bodyPr>
            <a:lstStyle/>
            <a:p>
              <a:pPr>
                <a:spcBef>
                  <a:spcPct val="50000"/>
                </a:spcBef>
              </a:pPr>
              <a:r>
                <a:rPr lang="es-ES">
                  <a:solidFill>
                    <a:srgbClr val="FFFF99"/>
                  </a:solidFill>
                </a:rPr>
                <a:t>Departamentos involucrados</a:t>
              </a:r>
            </a:p>
          </p:txBody>
        </p:sp>
        <p:sp>
          <p:nvSpPr>
            <p:cNvPr id="48141" name="Line 37"/>
            <p:cNvSpPr>
              <a:spLocks noChangeShapeType="1"/>
            </p:cNvSpPr>
            <p:nvPr/>
          </p:nvSpPr>
          <p:spPr bwMode="auto">
            <a:xfrm flipH="1" flipV="1">
              <a:off x="3560" y="618"/>
              <a:ext cx="998" cy="91"/>
            </a:xfrm>
            <a:prstGeom prst="line">
              <a:avLst/>
            </a:prstGeom>
            <a:noFill/>
            <a:ln w="9525">
              <a:solidFill>
                <a:schemeClr val="hlink"/>
              </a:solidFill>
              <a:round/>
              <a:headEnd/>
              <a:tailEnd type="triangle" w="med" len="med"/>
            </a:ln>
          </p:spPr>
          <p:txBody>
            <a:bodyPr/>
            <a:lstStyle/>
            <a:p>
              <a:endParaRPr lang="es-CL"/>
            </a:p>
          </p:txBody>
        </p:sp>
      </p:grpSp>
      <p:sp>
        <p:nvSpPr>
          <p:cNvPr id="34" name="33 Marcador de número de diapositiva"/>
          <p:cNvSpPr>
            <a:spLocks noGrp="1"/>
          </p:cNvSpPr>
          <p:nvPr>
            <p:ph type="sldNum" sz="quarter" idx="12"/>
          </p:nvPr>
        </p:nvSpPr>
        <p:spPr/>
        <p:txBody>
          <a:bodyPr/>
          <a:lstStyle/>
          <a:p>
            <a:pPr>
              <a:defRPr/>
            </a:pPr>
            <a:fld id="{E1A9DC4B-D5E8-41B2-B6E5-563F29F75699}" type="slidenum">
              <a:rPr lang="es-ES"/>
              <a:pPr>
                <a:defRPr/>
              </a:pPr>
              <a:t>35</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Rectangle 4"/>
          <p:cNvSpPr>
            <a:spLocks noRot="1" noChangeArrowheads="1"/>
          </p:cNvSpPr>
          <p:nvPr/>
        </p:nvSpPr>
        <p:spPr bwMode="auto">
          <a:xfrm>
            <a:off x="827088" y="549275"/>
            <a:ext cx="7777162" cy="503238"/>
          </a:xfrm>
          <a:prstGeom prst="rect">
            <a:avLst/>
          </a:prstGeom>
          <a:noFill/>
          <a:ln w="9525">
            <a:noFill/>
            <a:miter lim="800000"/>
            <a:headEnd/>
            <a:tailEnd/>
          </a:ln>
        </p:spPr>
        <p:txBody>
          <a:bodyPr anchor="ctr"/>
          <a:lstStyle/>
          <a:p>
            <a:r>
              <a:rPr lang="es-CL" sz="3200" b="1">
                <a:solidFill>
                  <a:srgbClr val="FFFF99"/>
                </a:solidFill>
              </a:rPr>
              <a:t>ORDENES DE TRANSBORDO</a:t>
            </a:r>
          </a:p>
        </p:txBody>
      </p:sp>
      <p:sp>
        <p:nvSpPr>
          <p:cNvPr id="122885" name="Rectangle 5"/>
          <p:cNvSpPr>
            <a:spLocks noChangeArrowheads="1"/>
          </p:cNvSpPr>
          <p:nvPr/>
        </p:nvSpPr>
        <p:spPr bwMode="auto">
          <a:xfrm>
            <a:off x="468313" y="1098550"/>
            <a:ext cx="8064500" cy="5859463"/>
          </a:xfrm>
          <a:prstGeom prst="rect">
            <a:avLst/>
          </a:prstGeom>
          <a:noFill/>
          <a:ln w="9525">
            <a:noFill/>
            <a:miter lim="800000"/>
            <a:headEnd/>
            <a:tailEnd/>
          </a:ln>
        </p:spPr>
        <p:txBody>
          <a:bodyPr anchor="ctr">
            <a:spAutoFit/>
          </a:bodyPr>
          <a:lstStyle/>
          <a:p>
            <a:pPr lvl="1">
              <a:buFontTx/>
              <a:buChar char="•"/>
              <a:tabLst>
                <a:tab pos="449263" algn="r"/>
                <a:tab pos="2806700" algn="ctr"/>
                <a:tab pos="5611813" algn="r"/>
              </a:tabLst>
            </a:pPr>
            <a:r>
              <a:rPr lang="es-ES">
                <a:solidFill>
                  <a:srgbClr val="FFFF99"/>
                </a:solidFill>
              </a:rPr>
              <a:t>La Dirección General del Personal de la Armada emite las Órdenes de Transbordos y las Comandancias en Jefe de Fuerzas Operativas, Direcciones Generales, Comandancia General del Cuerpo de Infantería de Marina, Comandancia de Aviación Naval, Dirección de Educación de la Armada y Grupos de Tareas independientes conformados, son los responsables directos del oportuno cumplimiento de los transbordos. La D.G.P.A. es el único Organismo Superior facultado para anular o modificar una O.T., emitida por cualquiera otra Autoridad Naval que tenga atribuciones para ello.</a:t>
            </a:r>
          </a:p>
          <a:p>
            <a:pPr lvl="1">
              <a:tabLst>
                <a:tab pos="449263" algn="r"/>
                <a:tab pos="2806700" algn="ctr"/>
                <a:tab pos="5611813" algn="r"/>
              </a:tabLst>
            </a:pPr>
            <a:endParaRPr lang="es-ES">
              <a:solidFill>
                <a:srgbClr val="FFFF99"/>
              </a:solidFill>
            </a:endParaRPr>
          </a:p>
          <a:p>
            <a:pPr lvl="1">
              <a:buFontTx/>
              <a:buChar char="•"/>
              <a:tabLst>
                <a:tab pos="449263" algn="r"/>
                <a:tab pos="2806700" algn="ctr"/>
                <a:tab pos="5611813" algn="r"/>
              </a:tabLst>
            </a:pPr>
            <a:r>
              <a:rPr lang="es-ES">
                <a:solidFill>
                  <a:srgbClr val="FFFF99"/>
                </a:solidFill>
              </a:rPr>
              <a:t>Conforme lo disponen los artículos 467º y 502º de la Ordenanza de la Armada, las Comandancias en Jefe de las Zonas Navales, Comandancia en Jefe de la Escuadra y Fuerza de Submarinos, están autorizados para dictar O.T. temporales dentro de las unidades y reparticiones bajo su Mando, apegados a las Dotaciones Reglamentarias, enviando, en cada caso, copia de ellas a la D.G.P.A., para su debido control y estadística.</a:t>
            </a:r>
          </a:p>
          <a:p>
            <a:pPr lvl="1">
              <a:buFontTx/>
              <a:buChar char="•"/>
              <a:tabLst>
                <a:tab pos="449263" algn="r"/>
                <a:tab pos="2806700" algn="ctr"/>
                <a:tab pos="5611813" algn="r"/>
              </a:tabLst>
            </a:pPr>
            <a:endParaRPr lang="es-ES">
              <a:solidFill>
                <a:srgbClr val="FFFF99"/>
              </a:solidFill>
            </a:endParaRPr>
          </a:p>
          <a:p>
            <a:pPr lvl="1">
              <a:buFontTx/>
              <a:buChar char="•"/>
              <a:tabLst>
                <a:tab pos="449263" algn="r"/>
                <a:tab pos="2806700" algn="ctr"/>
                <a:tab pos="5611813" algn="r"/>
              </a:tabLst>
            </a:pPr>
            <a:r>
              <a:rPr lang="es-ES">
                <a:solidFill>
                  <a:srgbClr val="FFFF99"/>
                </a:solidFill>
              </a:rPr>
              <a:t>Los transbordos generales deberán efectuarse en el período de la segunda quincena de Diciembre y la primera de marzo. Se deberá tener presente que éstos se inician de tierra a bordo.</a:t>
            </a:r>
          </a:p>
          <a:p>
            <a:pPr lvl="1">
              <a:buFontTx/>
              <a:buChar char="•"/>
              <a:tabLst>
                <a:tab pos="449263" algn="r"/>
                <a:tab pos="2806700" algn="ctr"/>
                <a:tab pos="5611813" algn="r"/>
              </a:tabLst>
            </a:pPr>
            <a:endParaRPr lang="es-ES">
              <a:solidFill>
                <a:srgbClr val="FFFF99"/>
              </a:solidFill>
            </a:endParaRPr>
          </a:p>
        </p:txBody>
      </p:sp>
      <p:sp>
        <p:nvSpPr>
          <p:cNvPr id="7" name="6 Marcador de número de diapositiva"/>
          <p:cNvSpPr>
            <a:spLocks noGrp="1"/>
          </p:cNvSpPr>
          <p:nvPr>
            <p:ph type="sldNum" sz="quarter" idx="12"/>
          </p:nvPr>
        </p:nvSpPr>
        <p:spPr/>
        <p:txBody>
          <a:bodyPr/>
          <a:lstStyle/>
          <a:p>
            <a:pPr>
              <a:defRPr/>
            </a:pPr>
            <a:fld id="{A1E392B3-D06B-4D7B-8AF2-6F84F9788970}" type="slidenum">
              <a:rPr lang="es-ES"/>
              <a:pPr>
                <a:defRPr/>
              </a:pPr>
              <a:t>36</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885"/>
                                        </p:tgtEl>
                                        <p:attrNameLst>
                                          <p:attrName>style.visibility</p:attrName>
                                        </p:attrNameLst>
                                      </p:cBhvr>
                                      <p:to>
                                        <p:strVal val="visible"/>
                                      </p:to>
                                    </p:set>
                                    <p:animEffect transition="in" filter="blinds(horizontal)">
                                      <p:cBhvr>
                                        <p:cTn id="7" dur="500"/>
                                        <p:tgtEl>
                                          <p:spTgt spid="122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5"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1406525" y="649288"/>
            <a:ext cx="7127875" cy="630237"/>
          </a:xfrm>
        </p:spPr>
        <p:txBody>
          <a:bodyPr/>
          <a:lstStyle/>
          <a:p>
            <a:pPr eaLnBrk="1" hangingPunct="1"/>
            <a:r>
              <a:rPr lang="es-CL" sz="3200" smtClean="0">
                <a:solidFill>
                  <a:srgbClr val="FFFF99"/>
                </a:solidFill>
                <a:effectLst/>
              </a:rPr>
              <a:t>ACTAS DE ENTREGA DE CARGOS</a:t>
            </a:r>
          </a:p>
        </p:txBody>
      </p:sp>
      <p:sp>
        <p:nvSpPr>
          <p:cNvPr id="112643" name="Rectangle 3"/>
          <p:cNvSpPr>
            <a:spLocks noGrp="1" noChangeArrowheads="1"/>
          </p:cNvSpPr>
          <p:nvPr>
            <p:ph type="body" idx="1"/>
          </p:nvPr>
        </p:nvSpPr>
        <p:spPr>
          <a:xfrm>
            <a:off x="1143000" y="2049463"/>
            <a:ext cx="7326313" cy="809625"/>
          </a:xfrm>
        </p:spPr>
        <p:txBody>
          <a:bodyPr/>
          <a:lstStyle/>
          <a:p>
            <a:pPr algn="just" eaLnBrk="1" hangingPunct="1">
              <a:buFont typeface="Wingdings" pitchFamily="2" charset="2"/>
              <a:buNone/>
            </a:pPr>
            <a:r>
              <a:rPr lang="es-CL" sz="1800" smtClean="0">
                <a:solidFill>
                  <a:srgbClr val="FFFF99"/>
                </a:solidFill>
                <a:effectLst/>
              </a:rPr>
              <a:t>- 	Constituye un documento interno de la Unidad o Repartición, y en los casos que la situación lo amerite, el Comandante enviará a las Direcciones Técnicas y/o Mandos Operativos, una síntesis de informaciones útiles.</a:t>
            </a:r>
          </a:p>
          <a:p>
            <a:pPr algn="just" eaLnBrk="1" hangingPunct="1">
              <a:buFont typeface="Wingdings" pitchFamily="2" charset="2"/>
              <a:buNone/>
            </a:pPr>
            <a:endParaRPr lang="es-CL" sz="1800" smtClean="0">
              <a:solidFill>
                <a:srgbClr val="FFFF99"/>
              </a:solidFill>
              <a:effectLst/>
            </a:endParaRPr>
          </a:p>
          <a:p>
            <a:pPr algn="just" eaLnBrk="1" hangingPunct="1">
              <a:buFontTx/>
              <a:buChar char="-"/>
            </a:pPr>
            <a:r>
              <a:rPr lang="es-CL" sz="1800" smtClean="0">
                <a:solidFill>
                  <a:srgbClr val="FFFF99"/>
                </a:solidFill>
                <a:effectLst/>
              </a:rPr>
              <a:t>Sólo se confeccionará en un ejemplar, el que quedará archivado en el cargo o puesto correspondiente.</a:t>
            </a:r>
          </a:p>
          <a:p>
            <a:pPr algn="just" eaLnBrk="1" hangingPunct="1">
              <a:buFontTx/>
              <a:buChar char="-"/>
            </a:pPr>
            <a:endParaRPr lang="es-CL" sz="1800" smtClean="0">
              <a:solidFill>
                <a:srgbClr val="FFFF99"/>
              </a:solidFill>
              <a:effectLst/>
            </a:endParaRPr>
          </a:p>
          <a:p>
            <a:pPr algn="just" eaLnBrk="1" hangingPunct="1">
              <a:buFontTx/>
              <a:buNone/>
            </a:pPr>
            <a:r>
              <a:rPr lang="es-CL" sz="1800" smtClean="0">
                <a:solidFill>
                  <a:srgbClr val="FFFF99"/>
                </a:solidFill>
                <a:effectLst/>
              </a:rPr>
              <a:t>-  El Comandante o Jefe sólo firmara como interventor al final del cuerpo principal, firmando el Jefe de Departamento, Subjefe o Segundo Comandante al final de cada anexo.</a:t>
            </a:r>
          </a:p>
        </p:txBody>
      </p:sp>
      <p:sp>
        <p:nvSpPr>
          <p:cNvPr id="6" name="5 Marcador de número de diapositiva"/>
          <p:cNvSpPr>
            <a:spLocks noGrp="1"/>
          </p:cNvSpPr>
          <p:nvPr>
            <p:ph type="sldNum" sz="quarter" idx="12"/>
          </p:nvPr>
        </p:nvSpPr>
        <p:spPr/>
        <p:txBody>
          <a:bodyPr/>
          <a:lstStyle/>
          <a:p>
            <a:pPr>
              <a:defRPr/>
            </a:pPr>
            <a:fld id="{D7E6A8A5-C6AD-400F-B266-E80C9548B051}" type="slidenum">
              <a:rPr lang="es-ES"/>
              <a:pPr>
                <a:defRPr/>
              </a:pPr>
              <a:t>37</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643">
                                            <p:txEl>
                                              <p:pRg st="0" end="0"/>
                                            </p:txEl>
                                          </p:spTgt>
                                        </p:tgtEl>
                                        <p:attrNameLst>
                                          <p:attrName>style.visibility</p:attrName>
                                        </p:attrNameLst>
                                      </p:cBhvr>
                                      <p:to>
                                        <p:strVal val="visible"/>
                                      </p:to>
                                    </p:set>
                                    <p:animEffect transition="in" filter="blinds(horizontal)">
                                      <p:cBhvr>
                                        <p:cTn id="7" dur="500"/>
                                        <p:tgtEl>
                                          <p:spTgt spid="11264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12643">
                                            <p:txEl>
                                              <p:pRg st="2" end="2"/>
                                            </p:txEl>
                                          </p:spTgt>
                                        </p:tgtEl>
                                        <p:attrNameLst>
                                          <p:attrName>style.visibility</p:attrName>
                                        </p:attrNameLst>
                                      </p:cBhvr>
                                      <p:to>
                                        <p:strVal val="visible"/>
                                      </p:to>
                                    </p:set>
                                    <p:animEffect transition="in" filter="blinds(horizontal)">
                                      <p:cBhvr>
                                        <p:cTn id="10" dur="500"/>
                                        <p:tgtEl>
                                          <p:spTgt spid="11264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12643">
                                            <p:txEl>
                                              <p:pRg st="4" end="4"/>
                                            </p:txEl>
                                          </p:spTgt>
                                        </p:tgtEl>
                                        <p:attrNameLst>
                                          <p:attrName>style.visibility</p:attrName>
                                        </p:attrNameLst>
                                      </p:cBhvr>
                                      <p:to>
                                        <p:strVal val="visible"/>
                                      </p:to>
                                    </p:set>
                                    <p:animEffect transition="in" filter="blinds(horizontal)">
                                      <p:cBhvr>
                                        <p:cTn id="13" dur="500"/>
                                        <p:tgtEl>
                                          <p:spTgt spid="1126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1149350" y="650875"/>
            <a:ext cx="6894513" cy="544513"/>
          </a:xfrm>
        </p:spPr>
        <p:txBody>
          <a:bodyPr/>
          <a:lstStyle/>
          <a:p>
            <a:pPr eaLnBrk="1" hangingPunct="1"/>
            <a:r>
              <a:rPr lang="es-CL" sz="3200" smtClean="0">
                <a:solidFill>
                  <a:srgbClr val="FFFF99"/>
                </a:solidFill>
                <a:effectLst/>
              </a:rPr>
              <a:t>ACTAS DE ENTREGA DE CARGOS</a:t>
            </a:r>
          </a:p>
        </p:txBody>
      </p:sp>
      <p:sp>
        <p:nvSpPr>
          <p:cNvPr id="114691" name="Rectangle 3"/>
          <p:cNvSpPr>
            <a:spLocks noGrp="1" noChangeArrowheads="1"/>
          </p:cNvSpPr>
          <p:nvPr>
            <p:ph type="body" idx="1"/>
          </p:nvPr>
        </p:nvSpPr>
        <p:spPr>
          <a:xfrm>
            <a:off x="539750" y="1674813"/>
            <a:ext cx="7993063" cy="5183187"/>
          </a:xfrm>
        </p:spPr>
        <p:txBody>
          <a:bodyPr/>
          <a:lstStyle/>
          <a:p>
            <a:pPr marL="457200" indent="-457200" algn="just" eaLnBrk="1" hangingPunct="1">
              <a:buFontTx/>
              <a:buAutoNum type="arabicPeriod"/>
            </a:pPr>
            <a:r>
              <a:rPr lang="es-CL" sz="1800" smtClean="0">
                <a:solidFill>
                  <a:srgbClr val="FFFF99"/>
                </a:solidFill>
                <a:effectLst/>
              </a:rPr>
              <a:t>Identificación del Cargo, Oficial que Entrega y Oficial que se recibe, fecha y lugar.</a:t>
            </a:r>
          </a:p>
          <a:p>
            <a:pPr marL="457200" indent="-457200" algn="just" eaLnBrk="1" hangingPunct="1">
              <a:buFontTx/>
              <a:buAutoNum type="arabicPeriod"/>
            </a:pPr>
            <a:r>
              <a:rPr lang="es-CL" sz="1800" smtClean="0">
                <a:solidFill>
                  <a:srgbClr val="FFFF99"/>
                </a:solidFill>
                <a:effectLst/>
              </a:rPr>
              <a:t>Organización.</a:t>
            </a:r>
          </a:p>
          <a:p>
            <a:pPr marL="457200" indent="-457200" algn="just" eaLnBrk="1" hangingPunct="1">
              <a:buFontTx/>
              <a:buAutoNum type="arabicPeriod"/>
            </a:pPr>
            <a:r>
              <a:rPr lang="es-CL" sz="1800" smtClean="0">
                <a:solidFill>
                  <a:srgbClr val="FFFF99"/>
                </a:solidFill>
                <a:effectLst/>
              </a:rPr>
              <a:t>Personal.</a:t>
            </a:r>
          </a:p>
          <a:p>
            <a:pPr marL="457200" indent="-457200" algn="just" eaLnBrk="1" hangingPunct="1">
              <a:buFontTx/>
              <a:buAutoNum type="arabicPeriod"/>
            </a:pPr>
            <a:r>
              <a:rPr lang="es-CL" sz="1800" smtClean="0">
                <a:solidFill>
                  <a:srgbClr val="FFFF99"/>
                </a:solidFill>
                <a:effectLst/>
              </a:rPr>
              <a:t>Instrucción y Actividades.</a:t>
            </a:r>
          </a:p>
          <a:p>
            <a:pPr marL="457200" indent="-457200" algn="just" eaLnBrk="1" hangingPunct="1">
              <a:buFontTx/>
              <a:buAutoNum type="arabicPeriod"/>
            </a:pPr>
            <a:r>
              <a:rPr lang="es-CL" sz="1800" smtClean="0">
                <a:solidFill>
                  <a:srgbClr val="FFFF99"/>
                </a:solidFill>
                <a:effectLst/>
              </a:rPr>
              <a:t>Material e Instalaciones.</a:t>
            </a:r>
          </a:p>
          <a:p>
            <a:pPr marL="457200" indent="-457200" algn="just" eaLnBrk="1" hangingPunct="1">
              <a:buFontTx/>
              <a:buAutoNum type="arabicPeriod"/>
            </a:pPr>
            <a:r>
              <a:rPr lang="es-CL" sz="1800" smtClean="0">
                <a:solidFill>
                  <a:srgbClr val="FFFF99"/>
                </a:solidFill>
                <a:effectLst/>
              </a:rPr>
              <a:t>Trabajos Especiales y Experiencias.</a:t>
            </a:r>
          </a:p>
          <a:p>
            <a:pPr marL="457200" indent="-457200" algn="just" eaLnBrk="1" hangingPunct="1">
              <a:buFontTx/>
              <a:buAutoNum type="arabicPeriod"/>
            </a:pPr>
            <a:r>
              <a:rPr lang="es-CL" sz="1800" smtClean="0">
                <a:solidFill>
                  <a:srgbClr val="FFFF99"/>
                </a:solidFill>
                <a:effectLst/>
              </a:rPr>
              <a:t>Finanzas.</a:t>
            </a:r>
          </a:p>
          <a:p>
            <a:pPr marL="457200" indent="-457200" algn="just" eaLnBrk="1" hangingPunct="1">
              <a:buFontTx/>
              <a:buAutoNum type="arabicPeriod"/>
            </a:pPr>
            <a:r>
              <a:rPr lang="es-CL" sz="1800" smtClean="0">
                <a:solidFill>
                  <a:srgbClr val="FFFF99"/>
                </a:solidFill>
                <a:effectLst/>
              </a:rPr>
              <a:t>Documentación.</a:t>
            </a:r>
          </a:p>
          <a:p>
            <a:pPr marL="457200" indent="-457200" algn="just" eaLnBrk="1" hangingPunct="1">
              <a:buFontTx/>
              <a:buAutoNum type="arabicPeriod"/>
            </a:pPr>
            <a:r>
              <a:rPr lang="es-CL" sz="1800" smtClean="0">
                <a:solidFill>
                  <a:srgbClr val="FFFF99"/>
                </a:solidFill>
                <a:effectLst/>
              </a:rPr>
              <a:t>Observaciones.</a:t>
            </a:r>
          </a:p>
          <a:p>
            <a:pPr marL="457200" indent="-457200" algn="just" eaLnBrk="1" hangingPunct="1">
              <a:buFontTx/>
              <a:buAutoNum type="arabicPeriod"/>
            </a:pPr>
            <a:r>
              <a:rPr lang="es-CL" sz="1800" smtClean="0">
                <a:solidFill>
                  <a:srgbClr val="FFFF99"/>
                </a:solidFill>
                <a:effectLst/>
              </a:rPr>
              <a:t>Anexos.</a:t>
            </a:r>
          </a:p>
          <a:p>
            <a:pPr marL="457200" indent="-457200" algn="just" eaLnBrk="1" hangingPunct="1">
              <a:buFontTx/>
              <a:buChar char="-"/>
            </a:pPr>
            <a:endParaRPr lang="es-CL" sz="1800" smtClean="0">
              <a:solidFill>
                <a:srgbClr val="FFFF99"/>
              </a:solidFill>
              <a:effectLst/>
            </a:endParaRPr>
          </a:p>
        </p:txBody>
      </p:sp>
      <p:sp>
        <p:nvSpPr>
          <p:cNvPr id="6" name="5 Marcador de número de diapositiva"/>
          <p:cNvSpPr>
            <a:spLocks noGrp="1"/>
          </p:cNvSpPr>
          <p:nvPr>
            <p:ph type="sldNum" sz="quarter" idx="12"/>
          </p:nvPr>
        </p:nvSpPr>
        <p:spPr/>
        <p:txBody>
          <a:bodyPr/>
          <a:lstStyle/>
          <a:p>
            <a:pPr>
              <a:defRPr/>
            </a:pPr>
            <a:fld id="{A392F2D0-6A60-4B3D-B137-28F85084DB8C}" type="slidenum">
              <a:rPr lang="es-ES"/>
              <a:pPr>
                <a:defRPr/>
              </a:pPr>
              <a:t>38</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animEffect transition="in" filter="blinds(horizontal)">
                                      <p:cBhvr>
                                        <p:cTn id="7" dur="500"/>
                                        <p:tgtEl>
                                          <p:spTgt spid="114691">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14691">
                                            <p:txEl>
                                              <p:pRg st="1" end="1"/>
                                            </p:txEl>
                                          </p:spTgt>
                                        </p:tgtEl>
                                        <p:attrNameLst>
                                          <p:attrName>style.visibility</p:attrName>
                                        </p:attrNameLst>
                                      </p:cBhvr>
                                      <p:to>
                                        <p:strVal val="visible"/>
                                      </p:to>
                                    </p:set>
                                    <p:animEffect transition="in" filter="blinds(horizontal)">
                                      <p:cBhvr>
                                        <p:cTn id="10" dur="500"/>
                                        <p:tgtEl>
                                          <p:spTgt spid="114691">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14691">
                                            <p:txEl>
                                              <p:pRg st="2" end="2"/>
                                            </p:txEl>
                                          </p:spTgt>
                                        </p:tgtEl>
                                        <p:attrNameLst>
                                          <p:attrName>style.visibility</p:attrName>
                                        </p:attrNameLst>
                                      </p:cBhvr>
                                      <p:to>
                                        <p:strVal val="visible"/>
                                      </p:to>
                                    </p:set>
                                    <p:animEffect transition="in" filter="blinds(horizontal)">
                                      <p:cBhvr>
                                        <p:cTn id="13" dur="500"/>
                                        <p:tgtEl>
                                          <p:spTgt spid="114691">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14691">
                                            <p:txEl>
                                              <p:pRg st="3" end="3"/>
                                            </p:txEl>
                                          </p:spTgt>
                                        </p:tgtEl>
                                        <p:attrNameLst>
                                          <p:attrName>style.visibility</p:attrName>
                                        </p:attrNameLst>
                                      </p:cBhvr>
                                      <p:to>
                                        <p:strVal val="visible"/>
                                      </p:to>
                                    </p:set>
                                    <p:animEffect transition="in" filter="blinds(horizontal)">
                                      <p:cBhvr>
                                        <p:cTn id="16" dur="500"/>
                                        <p:tgtEl>
                                          <p:spTgt spid="114691">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114691">
                                            <p:txEl>
                                              <p:pRg st="4" end="4"/>
                                            </p:txEl>
                                          </p:spTgt>
                                        </p:tgtEl>
                                        <p:attrNameLst>
                                          <p:attrName>style.visibility</p:attrName>
                                        </p:attrNameLst>
                                      </p:cBhvr>
                                      <p:to>
                                        <p:strVal val="visible"/>
                                      </p:to>
                                    </p:set>
                                    <p:animEffect transition="in" filter="blinds(horizontal)">
                                      <p:cBhvr>
                                        <p:cTn id="19" dur="500"/>
                                        <p:tgtEl>
                                          <p:spTgt spid="114691">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114691">
                                            <p:txEl>
                                              <p:pRg st="5" end="5"/>
                                            </p:txEl>
                                          </p:spTgt>
                                        </p:tgtEl>
                                        <p:attrNameLst>
                                          <p:attrName>style.visibility</p:attrName>
                                        </p:attrNameLst>
                                      </p:cBhvr>
                                      <p:to>
                                        <p:strVal val="visible"/>
                                      </p:to>
                                    </p:set>
                                    <p:animEffect transition="in" filter="blinds(horizontal)">
                                      <p:cBhvr>
                                        <p:cTn id="22" dur="500"/>
                                        <p:tgtEl>
                                          <p:spTgt spid="114691">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114691">
                                            <p:txEl>
                                              <p:pRg st="6" end="6"/>
                                            </p:txEl>
                                          </p:spTgt>
                                        </p:tgtEl>
                                        <p:attrNameLst>
                                          <p:attrName>style.visibility</p:attrName>
                                        </p:attrNameLst>
                                      </p:cBhvr>
                                      <p:to>
                                        <p:strVal val="visible"/>
                                      </p:to>
                                    </p:set>
                                    <p:animEffect transition="in" filter="blinds(horizontal)">
                                      <p:cBhvr>
                                        <p:cTn id="25" dur="500"/>
                                        <p:tgtEl>
                                          <p:spTgt spid="114691">
                                            <p:txEl>
                                              <p:pRg st="6" end="6"/>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114691">
                                            <p:txEl>
                                              <p:pRg st="7" end="7"/>
                                            </p:txEl>
                                          </p:spTgt>
                                        </p:tgtEl>
                                        <p:attrNameLst>
                                          <p:attrName>style.visibility</p:attrName>
                                        </p:attrNameLst>
                                      </p:cBhvr>
                                      <p:to>
                                        <p:strVal val="visible"/>
                                      </p:to>
                                    </p:set>
                                    <p:animEffect transition="in" filter="blinds(horizontal)">
                                      <p:cBhvr>
                                        <p:cTn id="28" dur="500"/>
                                        <p:tgtEl>
                                          <p:spTgt spid="114691">
                                            <p:txEl>
                                              <p:pRg st="7" end="7"/>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114691">
                                            <p:txEl>
                                              <p:pRg st="8" end="8"/>
                                            </p:txEl>
                                          </p:spTgt>
                                        </p:tgtEl>
                                        <p:attrNameLst>
                                          <p:attrName>style.visibility</p:attrName>
                                        </p:attrNameLst>
                                      </p:cBhvr>
                                      <p:to>
                                        <p:strVal val="visible"/>
                                      </p:to>
                                    </p:set>
                                    <p:animEffect transition="in" filter="blinds(horizontal)">
                                      <p:cBhvr>
                                        <p:cTn id="31" dur="500"/>
                                        <p:tgtEl>
                                          <p:spTgt spid="114691">
                                            <p:txEl>
                                              <p:pRg st="8" end="8"/>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114691">
                                            <p:txEl>
                                              <p:pRg st="9" end="9"/>
                                            </p:txEl>
                                          </p:spTgt>
                                        </p:tgtEl>
                                        <p:attrNameLst>
                                          <p:attrName>style.visibility</p:attrName>
                                        </p:attrNameLst>
                                      </p:cBhvr>
                                      <p:to>
                                        <p:strVal val="visible"/>
                                      </p:to>
                                    </p:set>
                                    <p:animEffect transition="in" filter="blinds(horizontal)">
                                      <p:cBhvr>
                                        <p:cTn id="34" dur="500"/>
                                        <p:tgtEl>
                                          <p:spTgt spid="11469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1149350" y="650875"/>
            <a:ext cx="6894513" cy="544513"/>
          </a:xfrm>
        </p:spPr>
        <p:txBody>
          <a:bodyPr/>
          <a:lstStyle/>
          <a:p>
            <a:pPr eaLnBrk="1" hangingPunct="1"/>
            <a:r>
              <a:rPr lang="es-CL" sz="3200" smtClean="0">
                <a:solidFill>
                  <a:srgbClr val="FFFF99"/>
                </a:solidFill>
                <a:effectLst/>
              </a:rPr>
              <a:t>ACTAS DE ENTREGA DE CARGOS</a:t>
            </a:r>
          </a:p>
        </p:txBody>
      </p:sp>
      <p:sp>
        <p:nvSpPr>
          <p:cNvPr id="116739" name="Rectangle 3"/>
          <p:cNvSpPr>
            <a:spLocks noGrp="1" noChangeArrowheads="1"/>
          </p:cNvSpPr>
          <p:nvPr>
            <p:ph type="body" idx="1"/>
          </p:nvPr>
        </p:nvSpPr>
        <p:spPr>
          <a:xfrm>
            <a:off x="1276350" y="1979613"/>
            <a:ext cx="7315200" cy="2770187"/>
          </a:xfrm>
        </p:spPr>
        <p:txBody>
          <a:bodyPr/>
          <a:lstStyle/>
          <a:p>
            <a:pPr marL="457200" indent="-457200" algn="just" eaLnBrk="1" hangingPunct="1">
              <a:buFontTx/>
              <a:buNone/>
            </a:pPr>
            <a:r>
              <a:rPr lang="es-CL" sz="1800" smtClean="0">
                <a:solidFill>
                  <a:srgbClr val="FFFF99"/>
                </a:solidFill>
                <a:effectLst/>
              </a:rPr>
              <a:t>ANEXOS</a:t>
            </a:r>
          </a:p>
          <a:p>
            <a:pPr marL="457200" indent="-457200" algn="just" eaLnBrk="1" hangingPunct="1">
              <a:buFontTx/>
              <a:buNone/>
            </a:pPr>
            <a:endParaRPr lang="es-CL" sz="1800" smtClean="0">
              <a:solidFill>
                <a:srgbClr val="FFFF99"/>
              </a:solidFill>
              <a:effectLst/>
            </a:endParaRPr>
          </a:p>
          <a:p>
            <a:pPr marL="457200" indent="-457200" algn="just" eaLnBrk="1" hangingPunct="1">
              <a:buFontTx/>
              <a:buNone/>
            </a:pPr>
            <a:r>
              <a:rPr lang="es-CL" sz="1800" smtClean="0">
                <a:solidFill>
                  <a:srgbClr val="FFFF99"/>
                </a:solidFill>
                <a:effectLst/>
              </a:rPr>
              <a:t>	“A”.- Observaciones al inventario.</a:t>
            </a:r>
          </a:p>
          <a:p>
            <a:pPr marL="457200" indent="-457200" algn="just" eaLnBrk="1" hangingPunct="1">
              <a:buFontTx/>
              <a:buNone/>
            </a:pPr>
            <a:r>
              <a:rPr lang="es-CL" sz="1800" smtClean="0">
                <a:solidFill>
                  <a:srgbClr val="FFFF99"/>
                </a:solidFill>
                <a:effectLst/>
              </a:rPr>
              <a:t>	“B”.- Estado del cargo.</a:t>
            </a:r>
          </a:p>
          <a:p>
            <a:pPr marL="457200" indent="-457200" algn="just" eaLnBrk="1" hangingPunct="1">
              <a:buFontTx/>
              <a:buNone/>
            </a:pPr>
            <a:r>
              <a:rPr lang="es-CL" sz="1800" smtClean="0">
                <a:solidFill>
                  <a:srgbClr val="FFFF99"/>
                </a:solidFill>
                <a:effectLst/>
              </a:rPr>
              <a:t>	“C”.- Relación de la documentación secreta.</a:t>
            </a:r>
          </a:p>
          <a:p>
            <a:pPr marL="457200" indent="-457200" algn="just" eaLnBrk="1" hangingPunct="1">
              <a:buFontTx/>
              <a:buNone/>
            </a:pPr>
            <a:r>
              <a:rPr lang="es-CL" sz="1800" smtClean="0">
                <a:solidFill>
                  <a:srgbClr val="FFFF99"/>
                </a:solidFill>
                <a:effectLst/>
              </a:rPr>
              <a:t>	“D”.- Observaciones a la documentación reglamentaria.</a:t>
            </a:r>
          </a:p>
          <a:p>
            <a:pPr marL="457200" indent="-457200" algn="just" eaLnBrk="1" hangingPunct="1">
              <a:buFontTx/>
              <a:buNone/>
            </a:pPr>
            <a:r>
              <a:rPr lang="es-CL" sz="1800" smtClean="0">
                <a:solidFill>
                  <a:srgbClr val="FFFF99"/>
                </a:solidFill>
                <a:effectLst/>
              </a:rPr>
              <a:t>	“E”.- Experiencia y especialidad del personal.</a:t>
            </a:r>
          </a:p>
          <a:p>
            <a:pPr marL="838200" lvl="1" indent="-381000" algn="just" eaLnBrk="1" hangingPunct="1">
              <a:buFontTx/>
              <a:buNone/>
            </a:pPr>
            <a:endParaRPr lang="es-CL" sz="1800" smtClean="0">
              <a:solidFill>
                <a:srgbClr val="FFFF99"/>
              </a:solidFill>
              <a:effectLst/>
            </a:endParaRPr>
          </a:p>
          <a:p>
            <a:pPr marL="457200" indent="-457200" algn="just" eaLnBrk="1" hangingPunct="1">
              <a:buFontTx/>
              <a:buAutoNum type="arabicPeriod"/>
            </a:pPr>
            <a:endParaRPr lang="es-CL" sz="1800" smtClean="0">
              <a:solidFill>
                <a:srgbClr val="FFFF99"/>
              </a:solidFill>
              <a:effectLst/>
            </a:endParaRPr>
          </a:p>
          <a:p>
            <a:pPr marL="457200" indent="-457200" algn="just" eaLnBrk="1" hangingPunct="1">
              <a:buFontTx/>
              <a:buChar char="-"/>
            </a:pPr>
            <a:endParaRPr lang="es-CL" sz="1800" smtClean="0">
              <a:solidFill>
                <a:srgbClr val="FFFF99"/>
              </a:solidFill>
              <a:effectLst/>
            </a:endParaRPr>
          </a:p>
          <a:p>
            <a:pPr marL="457200" indent="-457200" algn="just" eaLnBrk="1" hangingPunct="1">
              <a:buFontTx/>
              <a:buChar char="-"/>
            </a:pPr>
            <a:endParaRPr lang="es-CL" sz="1800" smtClean="0">
              <a:solidFill>
                <a:srgbClr val="FFFF99"/>
              </a:solidFill>
              <a:effectLst/>
            </a:endParaRPr>
          </a:p>
        </p:txBody>
      </p:sp>
      <p:sp>
        <p:nvSpPr>
          <p:cNvPr id="7" name="6 Marcador de número de diapositiva"/>
          <p:cNvSpPr>
            <a:spLocks noGrp="1"/>
          </p:cNvSpPr>
          <p:nvPr>
            <p:ph type="sldNum" sz="quarter" idx="12"/>
          </p:nvPr>
        </p:nvSpPr>
        <p:spPr/>
        <p:txBody>
          <a:bodyPr/>
          <a:lstStyle/>
          <a:p>
            <a:pPr>
              <a:defRPr/>
            </a:pPr>
            <a:fld id="{A3742F90-E907-4991-B865-24274C40AF6C}" type="slidenum">
              <a:rPr lang="es-ES"/>
              <a:pPr>
                <a:defRPr/>
              </a:pPr>
              <a:t>39</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6739">
                                            <p:txEl>
                                              <p:pRg st="0" end="0"/>
                                            </p:txEl>
                                          </p:spTgt>
                                        </p:tgtEl>
                                        <p:attrNameLst>
                                          <p:attrName>style.visibility</p:attrName>
                                        </p:attrNameLst>
                                      </p:cBhvr>
                                      <p:to>
                                        <p:strVal val="visible"/>
                                      </p:to>
                                    </p:set>
                                    <p:animEffect transition="in" filter="blinds(horizontal)">
                                      <p:cBhvr>
                                        <p:cTn id="7" dur="500"/>
                                        <p:tgtEl>
                                          <p:spTgt spid="116739">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16739">
                                            <p:txEl>
                                              <p:pRg st="2" end="2"/>
                                            </p:txEl>
                                          </p:spTgt>
                                        </p:tgtEl>
                                        <p:attrNameLst>
                                          <p:attrName>style.visibility</p:attrName>
                                        </p:attrNameLst>
                                      </p:cBhvr>
                                      <p:to>
                                        <p:strVal val="visible"/>
                                      </p:to>
                                    </p:set>
                                    <p:animEffect transition="in" filter="blinds(horizontal)">
                                      <p:cBhvr>
                                        <p:cTn id="10" dur="500"/>
                                        <p:tgtEl>
                                          <p:spTgt spid="116739">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16739">
                                            <p:txEl>
                                              <p:pRg st="3" end="3"/>
                                            </p:txEl>
                                          </p:spTgt>
                                        </p:tgtEl>
                                        <p:attrNameLst>
                                          <p:attrName>style.visibility</p:attrName>
                                        </p:attrNameLst>
                                      </p:cBhvr>
                                      <p:to>
                                        <p:strVal val="visible"/>
                                      </p:to>
                                    </p:set>
                                    <p:animEffect transition="in" filter="blinds(horizontal)">
                                      <p:cBhvr>
                                        <p:cTn id="13" dur="500"/>
                                        <p:tgtEl>
                                          <p:spTgt spid="116739">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16739">
                                            <p:txEl>
                                              <p:pRg st="4" end="4"/>
                                            </p:txEl>
                                          </p:spTgt>
                                        </p:tgtEl>
                                        <p:attrNameLst>
                                          <p:attrName>style.visibility</p:attrName>
                                        </p:attrNameLst>
                                      </p:cBhvr>
                                      <p:to>
                                        <p:strVal val="visible"/>
                                      </p:to>
                                    </p:set>
                                    <p:animEffect transition="in" filter="blinds(horizontal)">
                                      <p:cBhvr>
                                        <p:cTn id="16" dur="500"/>
                                        <p:tgtEl>
                                          <p:spTgt spid="116739">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116739">
                                            <p:txEl>
                                              <p:pRg st="5" end="5"/>
                                            </p:txEl>
                                          </p:spTgt>
                                        </p:tgtEl>
                                        <p:attrNameLst>
                                          <p:attrName>style.visibility</p:attrName>
                                        </p:attrNameLst>
                                      </p:cBhvr>
                                      <p:to>
                                        <p:strVal val="visible"/>
                                      </p:to>
                                    </p:set>
                                    <p:animEffect transition="in" filter="blinds(horizontal)">
                                      <p:cBhvr>
                                        <p:cTn id="19" dur="500"/>
                                        <p:tgtEl>
                                          <p:spTgt spid="116739">
                                            <p:txEl>
                                              <p:pRg st="5" end="5"/>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116739">
                                            <p:txEl>
                                              <p:pRg st="6" end="6"/>
                                            </p:txEl>
                                          </p:spTgt>
                                        </p:tgtEl>
                                        <p:attrNameLst>
                                          <p:attrName>style.visibility</p:attrName>
                                        </p:attrNameLst>
                                      </p:cBhvr>
                                      <p:to>
                                        <p:strVal val="visible"/>
                                      </p:to>
                                    </p:set>
                                    <p:animEffect transition="in" filter="blinds(horizontal)">
                                      <p:cBhvr>
                                        <p:cTn id="22" dur="500"/>
                                        <p:tgtEl>
                                          <p:spTgt spid="1167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Rectangle 4"/>
          <p:cNvSpPr>
            <a:spLocks noChangeArrowheads="1"/>
          </p:cNvSpPr>
          <p:nvPr/>
        </p:nvSpPr>
        <p:spPr bwMode="auto">
          <a:xfrm>
            <a:off x="395288" y="549275"/>
            <a:ext cx="7772400" cy="647700"/>
          </a:xfrm>
          <a:prstGeom prst="rect">
            <a:avLst/>
          </a:prstGeom>
          <a:noFill/>
          <a:ln w="9525">
            <a:noFill/>
            <a:miter lim="800000"/>
            <a:headEnd/>
            <a:tailEnd/>
          </a:ln>
          <a:effectLst/>
        </p:spPr>
        <p:txBody>
          <a:bodyPr anchor="ctr"/>
          <a:lstStyle/>
          <a:p>
            <a:pPr>
              <a:defRPr/>
            </a:pPr>
            <a:r>
              <a:rPr lang="es-MX" sz="2400" b="1" dirty="0">
                <a:solidFill>
                  <a:srgbClr val="FFFF99"/>
                </a:solidFill>
                <a:effectLst>
                  <a:outerShdw blurRad="38100" dist="38100" dir="2700000" algn="tl">
                    <a:srgbClr val="000000"/>
                  </a:outerShdw>
                </a:effectLst>
              </a:rPr>
              <a:t>III.- TRAMITACIÓN DE </a:t>
            </a:r>
            <a:r>
              <a:rPr lang="es-MX" sz="2400" b="1" dirty="0">
                <a:solidFill>
                  <a:srgbClr val="FFFF99"/>
                </a:solidFill>
                <a:effectLst>
                  <a:outerShdw blurRad="38100" dist="38100" dir="2700000" algn="tl">
                    <a:srgbClr val="000000"/>
                  </a:outerShdw>
                </a:effectLst>
              </a:rPr>
              <a:t>DOCUMENTOS OFICIALES</a:t>
            </a:r>
            <a:endParaRPr lang="es-CL" sz="2400" b="1" dirty="0">
              <a:solidFill>
                <a:srgbClr val="FFFF99"/>
              </a:solidFill>
              <a:effectLst>
                <a:outerShdw blurRad="38100" dist="38100" dir="2700000" algn="tl">
                  <a:srgbClr val="000000"/>
                </a:outerShdw>
              </a:effectLst>
            </a:endParaRPr>
          </a:p>
        </p:txBody>
      </p:sp>
      <p:sp>
        <p:nvSpPr>
          <p:cNvPr id="53251" name="Rectangle 5"/>
          <p:cNvSpPr>
            <a:spLocks noChangeArrowheads="1"/>
          </p:cNvSpPr>
          <p:nvPr/>
        </p:nvSpPr>
        <p:spPr bwMode="auto">
          <a:xfrm>
            <a:off x="1214438" y="1143000"/>
            <a:ext cx="6480175" cy="3960813"/>
          </a:xfrm>
          <a:prstGeom prst="rect">
            <a:avLst/>
          </a:prstGeom>
          <a:noFill/>
          <a:ln w="9525">
            <a:noFill/>
            <a:miter lim="800000"/>
            <a:headEnd/>
            <a:tailEnd/>
          </a:ln>
        </p:spPr>
        <p:txBody>
          <a:bodyPr/>
          <a:lstStyle/>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ENVÍO:</a:t>
            </a:r>
          </a:p>
          <a:p>
            <a:pPr marL="342900" indent="-342900" algn="just">
              <a:lnSpc>
                <a:spcPct val="90000"/>
              </a:lnSpc>
              <a:spcBef>
                <a:spcPct val="20000"/>
              </a:spcBef>
              <a:buClr>
                <a:schemeClr val="hlink"/>
              </a:buClr>
              <a:buSzPct val="70000"/>
              <a:buFont typeface="Wingdings" pitchFamily="2" charset="2"/>
              <a:buNone/>
            </a:pP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1.- ORIGINADOR.</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2.- OFICIAL DE DIVISIÓN O DE CARGO.</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3.- JEFE DE DEPARTAMENTO.</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4.- 2° COMANDANTE (SI ES RELATIVO A   PERSONAL).</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5.- SECRETARÍA DEPARTAMENTAL.</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6.- SECRETARÍA ADMINISTRATIVA.</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5.- COMANDANTE.</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6.- SECRETARÍA ADMINISTRATIVA.</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7.- OFICINA DE PARTES.</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8.- CORREO.</a:t>
            </a:r>
          </a:p>
          <a:p>
            <a:pPr marL="342900" indent="-342900" algn="just">
              <a:lnSpc>
                <a:spcPct val="90000"/>
              </a:lnSpc>
              <a:spcBef>
                <a:spcPct val="20000"/>
              </a:spcBef>
              <a:buClr>
                <a:schemeClr val="hlink"/>
              </a:buClr>
              <a:buSzPct val="70000"/>
              <a:buFont typeface="Wingdings" pitchFamily="2" charset="2"/>
              <a:buNone/>
            </a:pPr>
            <a:endParaRPr lang="es-CL" b="1">
              <a:solidFill>
                <a:srgbClr val="FFFF99"/>
              </a:solidFill>
            </a:endParaRPr>
          </a:p>
        </p:txBody>
      </p:sp>
      <p:sp>
        <p:nvSpPr>
          <p:cNvPr id="6" name="5 Marcador de número de diapositiva"/>
          <p:cNvSpPr>
            <a:spLocks noGrp="1"/>
          </p:cNvSpPr>
          <p:nvPr>
            <p:ph type="sldNum" sz="quarter" idx="12"/>
          </p:nvPr>
        </p:nvSpPr>
        <p:spPr/>
        <p:txBody>
          <a:bodyPr/>
          <a:lstStyle/>
          <a:p>
            <a:pPr>
              <a:defRPr/>
            </a:pPr>
            <a:fld id="{1DD2B5AB-2BB4-4489-8D8A-8A42C6B1B14F}" type="slidenum">
              <a:rPr lang="es-ES"/>
              <a:pPr>
                <a:defRPr/>
              </a:pPr>
              <a:t>40</a:t>
            </a:fld>
            <a:endParaRPr lang="es-E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Rectangle 4"/>
          <p:cNvSpPr>
            <a:spLocks noChangeArrowheads="1"/>
          </p:cNvSpPr>
          <p:nvPr/>
        </p:nvSpPr>
        <p:spPr bwMode="auto">
          <a:xfrm>
            <a:off x="395288" y="549275"/>
            <a:ext cx="7772400" cy="647700"/>
          </a:xfrm>
          <a:prstGeom prst="rect">
            <a:avLst/>
          </a:prstGeom>
          <a:noFill/>
          <a:ln w="9525">
            <a:noFill/>
            <a:miter lim="800000"/>
            <a:headEnd/>
            <a:tailEnd/>
          </a:ln>
          <a:effectLst/>
        </p:spPr>
        <p:txBody>
          <a:bodyPr anchor="ctr"/>
          <a:lstStyle/>
          <a:p>
            <a:pPr>
              <a:defRPr/>
            </a:pPr>
            <a:r>
              <a:rPr lang="es-MX" sz="2400" b="1" dirty="0">
                <a:solidFill>
                  <a:srgbClr val="FFFF99"/>
                </a:solidFill>
                <a:effectLst>
                  <a:outerShdw blurRad="38100" dist="38100" dir="2700000" algn="tl">
                    <a:srgbClr val="000000"/>
                  </a:outerShdw>
                </a:effectLst>
              </a:rPr>
              <a:t>III.- TRAMITACIÓN DE </a:t>
            </a:r>
            <a:r>
              <a:rPr lang="es-MX" sz="2400" b="1" dirty="0">
                <a:solidFill>
                  <a:srgbClr val="FFFF99"/>
                </a:solidFill>
                <a:effectLst>
                  <a:outerShdw blurRad="38100" dist="38100" dir="2700000" algn="tl">
                    <a:srgbClr val="000000"/>
                  </a:outerShdw>
                </a:effectLst>
              </a:rPr>
              <a:t>DOCUMENTOS OFICIALES</a:t>
            </a:r>
            <a:endParaRPr lang="es-CL" sz="2400" b="1" dirty="0">
              <a:solidFill>
                <a:srgbClr val="FFFF99"/>
              </a:solidFill>
              <a:effectLst>
                <a:outerShdw blurRad="38100" dist="38100" dir="2700000" algn="tl">
                  <a:srgbClr val="000000"/>
                </a:outerShdw>
              </a:effectLst>
            </a:endParaRPr>
          </a:p>
        </p:txBody>
      </p:sp>
      <p:sp>
        <p:nvSpPr>
          <p:cNvPr id="54275" name="Rectangle 5"/>
          <p:cNvSpPr>
            <a:spLocks noChangeArrowheads="1"/>
          </p:cNvSpPr>
          <p:nvPr/>
        </p:nvSpPr>
        <p:spPr bwMode="auto">
          <a:xfrm>
            <a:off x="1214438" y="1143000"/>
            <a:ext cx="6480175" cy="3960813"/>
          </a:xfrm>
          <a:prstGeom prst="rect">
            <a:avLst/>
          </a:prstGeom>
          <a:noFill/>
          <a:ln w="9525">
            <a:noFill/>
            <a:miter lim="800000"/>
            <a:headEnd/>
            <a:tailEnd/>
          </a:ln>
        </p:spPr>
        <p:txBody>
          <a:bodyPr/>
          <a:lstStyle/>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RECEPCIÓN:</a:t>
            </a:r>
          </a:p>
          <a:p>
            <a:pPr marL="342900" indent="-342900" algn="just">
              <a:lnSpc>
                <a:spcPct val="90000"/>
              </a:lnSpc>
              <a:spcBef>
                <a:spcPct val="20000"/>
              </a:spcBef>
              <a:buClr>
                <a:schemeClr val="hlink"/>
              </a:buClr>
              <a:buSzPct val="70000"/>
              <a:buFont typeface="Wingdings" pitchFamily="2" charset="2"/>
              <a:buNone/>
            </a:pPr>
            <a:endParaRPr lang="es-CL" b="1">
              <a:solidFill>
                <a:srgbClr val="FFFF99"/>
              </a:solidFill>
            </a:endParaRP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1.- CORREO.</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2.- OFICINA DE PARTES.</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3.- SECRETARÍA.</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4.- COMANDANTE.</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5.- SECRETARÍAS DEPARTAENTALES.</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6.- JEFES DE DEPARTAMENTO O 2° COMANDANTE.</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7.- OFICIALES DE DIVISIÓN O DE CARGO.</a:t>
            </a:r>
          </a:p>
          <a:p>
            <a:pPr marL="342900" indent="-342900" algn="just">
              <a:lnSpc>
                <a:spcPct val="90000"/>
              </a:lnSpc>
              <a:spcBef>
                <a:spcPct val="20000"/>
              </a:spcBef>
              <a:buClr>
                <a:schemeClr val="hlink"/>
              </a:buClr>
              <a:buSzPct val="70000"/>
              <a:buFont typeface="Wingdings" pitchFamily="2" charset="2"/>
              <a:buNone/>
            </a:pPr>
            <a:r>
              <a:rPr lang="es-CL" b="1">
                <a:solidFill>
                  <a:srgbClr val="FFFF99"/>
                </a:solidFill>
              </a:rPr>
              <a:t>8.- INVOLUCRADOS.</a:t>
            </a:r>
          </a:p>
          <a:p>
            <a:pPr marL="342900" indent="-342900" algn="just">
              <a:lnSpc>
                <a:spcPct val="90000"/>
              </a:lnSpc>
              <a:spcBef>
                <a:spcPct val="20000"/>
              </a:spcBef>
              <a:buClr>
                <a:schemeClr val="hlink"/>
              </a:buClr>
              <a:buSzPct val="70000"/>
              <a:buFont typeface="Wingdings" pitchFamily="2" charset="2"/>
              <a:buNone/>
            </a:pPr>
            <a:endParaRPr lang="es-CL" b="1">
              <a:solidFill>
                <a:srgbClr val="FFFF99"/>
              </a:solidFill>
            </a:endParaRPr>
          </a:p>
        </p:txBody>
      </p:sp>
      <p:sp>
        <p:nvSpPr>
          <p:cNvPr id="6" name="5 Marcador de número de diapositiva"/>
          <p:cNvSpPr>
            <a:spLocks noGrp="1"/>
          </p:cNvSpPr>
          <p:nvPr>
            <p:ph type="sldNum" sz="quarter" idx="12"/>
          </p:nvPr>
        </p:nvSpPr>
        <p:spPr/>
        <p:txBody>
          <a:bodyPr/>
          <a:lstStyle/>
          <a:p>
            <a:pPr>
              <a:defRPr/>
            </a:pPr>
            <a:fld id="{BA2412B4-81D1-401A-8903-527056F303D8}" type="slidenum">
              <a:rPr lang="es-ES"/>
              <a:pPr>
                <a:defRPr/>
              </a:pPr>
              <a:t>41</a:t>
            </a:fld>
            <a:endParaRPr lang="es-E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ChangeArrowheads="1"/>
          </p:cNvSpPr>
          <p:nvPr/>
        </p:nvSpPr>
        <p:spPr bwMode="auto">
          <a:xfrm>
            <a:off x="1042988" y="476250"/>
            <a:ext cx="7485062" cy="1595438"/>
          </a:xfrm>
          <a:prstGeom prst="rect">
            <a:avLst/>
          </a:prstGeom>
          <a:noFill/>
          <a:ln w="9525">
            <a:noFill/>
            <a:miter lim="800000"/>
            <a:headEnd/>
            <a:tailEnd/>
          </a:ln>
          <a:effectLst/>
        </p:spPr>
        <p:txBody>
          <a:bodyPr anchor="ctr"/>
          <a:lstStyle/>
          <a:p>
            <a:pPr>
              <a:defRPr/>
            </a:pPr>
            <a:r>
              <a:rPr lang="es-MX" sz="4400" b="1" dirty="0">
                <a:solidFill>
                  <a:schemeClr val="tx2"/>
                </a:solidFill>
                <a:effectLst>
                  <a:outerShdw blurRad="38100" dist="38100" dir="2700000" algn="tl">
                    <a:srgbClr val="000000"/>
                  </a:outerShdw>
                </a:effectLst>
              </a:rPr>
              <a:t>UT N° 2 TRAMITACIÓN DE LA CORRESPONDENCIA</a:t>
            </a:r>
            <a:endParaRPr lang="es-CL" sz="4400" b="1" dirty="0">
              <a:solidFill>
                <a:schemeClr val="tx2"/>
              </a:solidFill>
              <a:effectLst>
                <a:outerShdw blurRad="38100" dist="38100" dir="2700000" algn="tl">
                  <a:srgbClr val="000000"/>
                </a:outerShdw>
              </a:effectLst>
            </a:endParaRPr>
          </a:p>
        </p:txBody>
      </p:sp>
      <p:sp>
        <p:nvSpPr>
          <p:cNvPr id="57349" name="Rectangle 5"/>
          <p:cNvSpPr>
            <a:spLocks noChangeArrowheads="1"/>
          </p:cNvSpPr>
          <p:nvPr/>
        </p:nvSpPr>
        <p:spPr bwMode="auto">
          <a:xfrm>
            <a:off x="1116013" y="2420938"/>
            <a:ext cx="7456487" cy="2232025"/>
          </a:xfrm>
          <a:prstGeom prst="rect">
            <a:avLst/>
          </a:prstGeom>
          <a:noFill/>
          <a:ln w="9525">
            <a:noFill/>
            <a:miter lim="800000"/>
            <a:headEnd/>
            <a:tailEnd/>
          </a:ln>
          <a:effectLst/>
        </p:spPr>
        <p:txBody>
          <a:bodyPr/>
          <a:lstStyle/>
          <a:p>
            <a:pPr marL="533400" indent="-533400" algn="just">
              <a:spcBef>
                <a:spcPct val="20000"/>
              </a:spcBef>
              <a:buClr>
                <a:schemeClr val="hlink"/>
              </a:buClr>
              <a:buSzPct val="70000"/>
              <a:defRPr/>
            </a:pPr>
            <a:r>
              <a:rPr lang="es-MX" sz="2400" b="1" dirty="0">
                <a:solidFill>
                  <a:srgbClr val="FFFF99"/>
                </a:solidFill>
                <a:effectLst>
                  <a:outerShdw blurRad="38100" dist="38100" dir="2700000" algn="tl">
                    <a:srgbClr val="000000"/>
                  </a:outerShdw>
                </a:effectLst>
              </a:rPr>
              <a:t>1.-	</a:t>
            </a:r>
            <a:r>
              <a:rPr lang="es-MX" sz="2400" b="1" dirty="0">
                <a:solidFill>
                  <a:srgbClr val="FFFF99"/>
                </a:solidFill>
                <a:effectLst>
                  <a:outerShdw blurRad="38100" dist="38100" dir="2700000" algn="tl">
                    <a:srgbClr val="000000"/>
                  </a:outerShdw>
                </a:effectLst>
              </a:rPr>
              <a:t>EXPLICAR COMO SE CLASIFICA LA CORRESPONDENCIA Y SU TRAMITACIÓN DE ACUERDO A SU CATEGORÍA. </a:t>
            </a:r>
          </a:p>
          <a:p>
            <a:pPr marL="533400" indent="-533400" algn="just">
              <a:spcBef>
                <a:spcPct val="20000"/>
              </a:spcBef>
              <a:buClr>
                <a:schemeClr val="hlink"/>
              </a:buClr>
              <a:buSzPct val="70000"/>
              <a:defRPr/>
            </a:pPr>
            <a:endParaRPr lang="es-MX" sz="2400" b="1" dirty="0">
              <a:solidFill>
                <a:srgbClr val="FFFF99"/>
              </a:solidFill>
              <a:effectLst>
                <a:outerShdw blurRad="38100" dist="38100" dir="2700000" algn="tl">
                  <a:srgbClr val="000000"/>
                </a:outerShdw>
              </a:effectLst>
            </a:endParaRPr>
          </a:p>
          <a:p>
            <a:pPr marL="533400" indent="-533400" algn="just">
              <a:spcBef>
                <a:spcPct val="20000"/>
              </a:spcBef>
              <a:buClr>
                <a:schemeClr val="hlink"/>
              </a:buClr>
              <a:buSzPct val="70000"/>
              <a:defRPr/>
            </a:pPr>
            <a:r>
              <a:rPr lang="es-MX" sz="2400" b="1" dirty="0">
                <a:solidFill>
                  <a:srgbClr val="FFFF99"/>
                </a:solidFill>
                <a:effectLst>
                  <a:outerShdw blurRad="38100" dist="38100" dir="2700000" algn="tl">
                    <a:srgbClr val="000000"/>
                  </a:outerShdw>
                </a:effectLst>
              </a:rPr>
              <a:t>2.-	</a:t>
            </a:r>
            <a:r>
              <a:rPr lang="es-MX" sz="2400" b="1" dirty="0">
                <a:solidFill>
                  <a:srgbClr val="FFFF99"/>
                </a:solidFill>
                <a:effectLst>
                  <a:outerShdw blurRad="38100" dist="38100" dir="2700000" algn="tl">
                    <a:srgbClr val="000000"/>
                  </a:outerShdw>
                </a:effectLst>
              </a:rPr>
              <a:t>SEÑALAR LAS FUNCIONES DE CADA UNA DE LAS OFICINAS RELACIONADAS CON LA TRAMITACIÓN DE LA CORRESPONDENCIA.</a:t>
            </a:r>
            <a:endParaRPr lang="es-MX" sz="2400" b="1" dirty="0">
              <a:solidFill>
                <a:srgbClr val="FFFF99"/>
              </a:solidFill>
              <a:effectLst>
                <a:outerShdw blurRad="38100" dist="38100" dir="2700000" algn="tl">
                  <a:srgbClr val="000000"/>
                </a:outerShdw>
              </a:effectLst>
            </a:endParaRPr>
          </a:p>
          <a:p>
            <a:pPr marL="533400" indent="-533400" algn="just">
              <a:spcBef>
                <a:spcPct val="20000"/>
              </a:spcBef>
              <a:buClr>
                <a:schemeClr val="hlink"/>
              </a:buClr>
              <a:buSzPct val="70000"/>
              <a:buFontTx/>
              <a:buChar char="•"/>
              <a:defRPr/>
            </a:pPr>
            <a:endParaRPr lang="es-MX" sz="2400" b="1" dirty="0">
              <a:solidFill>
                <a:srgbClr val="FFFF99"/>
              </a:solidFill>
              <a:effectLst>
                <a:outerShdw blurRad="38100" dist="38100" dir="2700000" algn="tl">
                  <a:srgbClr val="000000"/>
                </a:outerShdw>
              </a:effectLst>
            </a:endParaRPr>
          </a:p>
        </p:txBody>
      </p:sp>
      <p:sp>
        <p:nvSpPr>
          <p:cNvPr id="7" name="6 Marcador de número de diapositiva"/>
          <p:cNvSpPr>
            <a:spLocks noGrp="1"/>
          </p:cNvSpPr>
          <p:nvPr>
            <p:ph type="sldNum" sz="quarter" idx="12"/>
          </p:nvPr>
        </p:nvSpPr>
        <p:spPr/>
        <p:txBody>
          <a:bodyPr/>
          <a:lstStyle/>
          <a:p>
            <a:pPr>
              <a:defRPr/>
            </a:pPr>
            <a:fld id="{CF5E53D3-045B-43A7-B81E-16EB09BDE8D2}" type="slidenum">
              <a:rPr lang="es-ES"/>
              <a:pPr>
                <a:defRPr/>
              </a:pPr>
              <a:t>42</a:t>
            </a:fld>
            <a:endParaRPr lang="es-E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4"/>
          <p:cNvSpPr>
            <a:spLocks noChangeArrowheads="1"/>
          </p:cNvSpPr>
          <p:nvPr/>
        </p:nvSpPr>
        <p:spPr bwMode="auto">
          <a:xfrm>
            <a:off x="827088" y="549275"/>
            <a:ext cx="7772400" cy="455613"/>
          </a:xfrm>
          <a:prstGeom prst="rect">
            <a:avLst/>
          </a:prstGeom>
          <a:noFill/>
          <a:ln w="9525">
            <a:noFill/>
            <a:miter lim="800000"/>
            <a:headEnd/>
            <a:tailEnd/>
          </a:ln>
        </p:spPr>
        <p:txBody>
          <a:bodyPr anchor="ctr"/>
          <a:lstStyle/>
          <a:p>
            <a:endParaRPr lang="es-ES_tradnl" sz="2400">
              <a:solidFill>
                <a:srgbClr val="FFFF99"/>
              </a:solidFill>
            </a:endParaRPr>
          </a:p>
          <a:p>
            <a:r>
              <a:rPr lang="es-ES_tradnl" sz="2400" b="1" i="1" u="sng">
                <a:solidFill>
                  <a:srgbClr val="FFFF99"/>
                </a:solidFill>
              </a:rPr>
              <a:t>I.- REQUISITOS PARA LA CONFECCIÓN DE DOCUMENTOS:</a:t>
            </a:r>
          </a:p>
          <a:p>
            <a:endParaRPr lang="es-ES_tradnl" sz="2400">
              <a:solidFill>
                <a:srgbClr val="FFFF99"/>
              </a:solidFill>
            </a:endParaRPr>
          </a:p>
          <a:p>
            <a:r>
              <a:rPr lang="es-ES_tradnl" sz="2400" b="1">
                <a:solidFill>
                  <a:srgbClr val="FFFF99"/>
                </a:solidFill>
              </a:rPr>
              <a:t>1.- </a:t>
            </a:r>
            <a:r>
              <a:rPr lang="es-ES_tradnl" sz="2400" b="1" u="sng">
                <a:solidFill>
                  <a:srgbClr val="FFFF99"/>
                </a:solidFill>
              </a:rPr>
              <a:t>CLASIFICACIÓN DE LOS DOCUMENTOS OFICIALES</a:t>
            </a:r>
          </a:p>
        </p:txBody>
      </p:sp>
      <p:sp>
        <p:nvSpPr>
          <p:cNvPr id="89093" name="Rectangle 5"/>
          <p:cNvSpPr>
            <a:spLocks noChangeArrowheads="1"/>
          </p:cNvSpPr>
          <p:nvPr/>
        </p:nvSpPr>
        <p:spPr bwMode="auto">
          <a:xfrm>
            <a:off x="714375" y="2000250"/>
            <a:ext cx="7772400" cy="4114800"/>
          </a:xfrm>
          <a:prstGeom prst="rect">
            <a:avLst/>
          </a:prstGeom>
          <a:noFill/>
          <a:ln w="9525">
            <a:noFill/>
            <a:miter lim="800000"/>
            <a:headEnd/>
            <a:tailEnd/>
          </a:ln>
        </p:spPr>
        <p:txBody>
          <a:bodyPr/>
          <a:lstStyle/>
          <a:p>
            <a:pPr marL="342900" indent="-342900" algn="just">
              <a:spcBef>
                <a:spcPct val="20000"/>
              </a:spcBef>
              <a:buClr>
                <a:schemeClr val="hlink"/>
              </a:buClr>
              <a:buSzPct val="70000"/>
              <a:buFont typeface="Wingdings" pitchFamily="2" charset="2"/>
              <a:buChar char="n"/>
            </a:pPr>
            <a:r>
              <a:rPr lang="es-ES_tradnl" sz="2000" b="1"/>
              <a:t>SECRETO:</a:t>
            </a:r>
            <a:r>
              <a:rPr lang="es-ES_tradnl" sz="2000" b="1">
                <a:solidFill>
                  <a:srgbClr val="FFFF99"/>
                </a:solidFill>
              </a:rPr>
              <a:t> Aquellos documentos cuya divulgación compromete la seguridad de la Nación o el interés nacional, tales como: Planes de Guerra, movimientos de fuerza, códigos y claves especiales, etc. Estarán bajo la responsabilidad y control del Comandante o Jefe de la Repartición.</a:t>
            </a:r>
          </a:p>
          <a:p>
            <a:pPr marL="342900" indent="-342900" algn="just">
              <a:spcBef>
                <a:spcPct val="20000"/>
              </a:spcBef>
              <a:buClr>
                <a:schemeClr val="hlink"/>
              </a:buClr>
              <a:buSzPct val="70000"/>
              <a:buFont typeface="Wingdings" pitchFamily="2" charset="2"/>
              <a:buNone/>
            </a:pPr>
            <a:endParaRPr lang="es-ES_tradnl" sz="2000" b="1">
              <a:solidFill>
                <a:srgbClr val="FFFF99"/>
              </a:solidFill>
            </a:endParaRPr>
          </a:p>
          <a:p>
            <a:pPr marL="342900" indent="-342900" algn="just">
              <a:spcBef>
                <a:spcPct val="20000"/>
              </a:spcBef>
              <a:buClr>
                <a:schemeClr val="hlink"/>
              </a:buClr>
              <a:buSzPct val="70000"/>
              <a:buFont typeface="Wingdings" pitchFamily="2" charset="2"/>
              <a:buChar char="n"/>
            </a:pPr>
            <a:r>
              <a:rPr lang="es-ES_tradnl" sz="2000" b="1"/>
              <a:t>RESERVADO</a:t>
            </a:r>
            <a:r>
              <a:rPr lang="es-ES_tradnl" sz="2000" b="1">
                <a:solidFill>
                  <a:schemeClr val="bg1"/>
                </a:solidFill>
              </a:rPr>
              <a:t>:</a:t>
            </a:r>
            <a:r>
              <a:rPr lang="es-ES_tradnl" sz="2000" b="1">
                <a:solidFill>
                  <a:srgbClr val="FFFF99"/>
                </a:solidFill>
              </a:rPr>
              <a:t> Aquellos documentos cuya divulgación compromete el debido cumplimiento de las funciones de la Institución o de los derechos de las personas, tales como: métodos de entrenamiento y sus críticas, sistemas de control de los diferentes armamentos, procedimientos tácticos, etc. </a:t>
            </a:r>
          </a:p>
          <a:p>
            <a:pPr marL="342900" indent="-342900" algn="just">
              <a:spcBef>
                <a:spcPct val="20000"/>
              </a:spcBef>
              <a:buClr>
                <a:schemeClr val="hlink"/>
              </a:buClr>
              <a:buSzPct val="70000"/>
              <a:buFont typeface="Wingdings" pitchFamily="2" charset="2"/>
              <a:buNone/>
            </a:pPr>
            <a:endParaRPr lang="es-ES_tradnl" sz="2000" b="1">
              <a:solidFill>
                <a:srgbClr val="FFFF99"/>
              </a:solidFill>
            </a:endParaRPr>
          </a:p>
        </p:txBody>
      </p:sp>
      <p:sp>
        <p:nvSpPr>
          <p:cNvPr id="6" name="5 Marcador de número de diapositiva"/>
          <p:cNvSpPr>
            <a:spLocks noGrp="1"/>
          </p:cNvSpPr>
          <p:nvPr>
            <p:ph type="sldNum" sz="quarter" idx="12"/>
          </p:nvPr>
        </p:nvSpPr>
        <p:spPr/>
        <p:txBody>
          <a:bodyPr/>
          <a:lstStyle/>
          <a:p>
            <a:pPr>
              <a:defRPr/>
            </a:pPr>
            <a:fld id="{DDAD7E08-00B6-4259-BAB0-2ECACD62444B}" type="slidenum">
              <a:rPr lang="es-ES"/>
              <a:pPr>
                <a:defRPr/>
              </a:pPr>
              <a:t>43</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9093">
                                            <p:txEl>
                                              <p:pRg st="0" end="0"/>
                                            </p:txEl>
                                          </p:spTgt>
                                        </p:tgtEl>
                                        <p:attrNameLst>
                                          <p:attrName>style.visibility</p:attrName>
                                        </p:attrNameLst>
                                      </p:cBhvr>
                                      <p:to>
                                        <p:strVal val="visible"/>
                                      </p:to>
                                    </p:set>
                                    <p:animEffect transition="in" filter="wipe(left)">
                                      <p:cBhvr>
                                        <p:cTn id="7" dur="500"/>
                                        <p:tgtEl>
                                          <p:spTgt spid="8909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9093">
                                            <p:txEl>
                                              <p:pRg st="2" end="2"/>
                                            </p:txEl>
                                          </p:spTgt>
                                        </p:tgtEl>
                                        <p:attrNameLst>
                                          <p:attrName>style.visibility</p:attrName>
                                        </p:attrNameLst>
                                      </p:cBhvr>
                                      <p:to>
                                        <p:strVal val="visible"/>
                                      </p:to>
                                    </p:set>
                                    <p:animEffect transition="in" filter="wipe(left)">
                                      <p:cBhvr>
                                        <p:cTn id="12" dur="500"/>
                                        <p:tgtEl>
                                          <p:spTgt spid="8909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3"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Rectangle 4"/>
          <p:cNvSpPr>
            <a:spLocks noChangeArrowheads="1"/>
          </p:cNvSpPr>
          <p:nvPr/>
        </p:nvSpPr>
        <p:spPr bwMode="auto">
          <a:xfrm>
            <a:off x="428625" y="1071563"/>
            <a:ext cx="7772400" cy="4103687"/>
          </a:xfrm>
          <a:prstGeom prst="rect">
            <a:avLst/>
          </a:prstGeom>
          <a:noFill/>
          <a:ln w="9525">
            <a:noFill/>
            <a:miter lim="800000"/>
            <a:headEnd/>
            <a:tailEnd/>
          </a:ln>
        </p:spPr>
        <p:txBody>
          <a:bodyPr/>
          <a:lstStyle/>
          <a:p>
            <a:pPr marL="342900" indent="-342900" algn="just">
              <a:spcBef>
                <a:spcPct val="20000"/>
              </a:spcBef>
              <a:buClr>
                <a:schemeClr val="hlink"/>
              </a:buClr>
              <a:buSzPct val="70000"/>
              <a:buFont typeface="Wingdings" pitchFamily="2" charset="2"/>
              <a:buChar char="n"/>
            </a:pPr>
            <a:r>
              <a:rPr lang="es-ES_tradnl" sz="2000" b="1"/>
              <a:t>ORDINARIO:</a:t>
            </a:r>
            <a:r>
              <a:rPr lang="es-ES_tradnl" sz="2000" b="1">
                <a:solidFill>
                  <a:srgbClr val="FFFF99"/>
                </a:solidFill>
              </a:rPr>
              <a:t> </a:t>
            </a:r>
            <a:r>
              <a:rPr lang="es-ES_tradnl" sz="2000">
                <a:solidFill>
                  <a:srgbClr val="FFFF99"/>
                </a:solidFill>
              </a:rPr>
              <a:t>Aquellas que pueden ser conocidas y usadas por todo el personal de la Institución. </a:t>
            </a:r>
          </a:p>
          <a:p>
            <a:pPr marL="342900" indent="-342900" algn="just">
              <a:spcBef>
                <a:spcPct val="20000"/>
              </a:spcBef>
              <a:buClr>
                <a:schemeClr val="hlink"/>
              </a:buClr>
              <a:buSzPct val="70000"/>
              <a:buFont typeface="Wingdings" pitchFamily="2" charset="2"/>
              <a:buChar char="n"/>
            </a:pPr>
            <a:endParaRPr lang="es-ES_tradnl" sz="2000">
              <a:solidFill>
                <a:srgbClr val="FFFF99"/>
              </a:solidFill>
            </a:endParaRPr>
          </a:p>
          <a:p>
            <a:pPr marL="342900" indent="-342900" algn="just">
              <a:spcBef>
                <a:spcPct val="20000"/>
              </a:spcBef>
              <a:buClr>
                <a:schemeClr val="hlink"/>
              </a:buClr>
              <a:buSzPct val="70000"/>
              <a:buFont typeface="Wingdings" pitchFamily="2" charset="2"/>
              <a:buChar char="n"/>
            </a:pPr>
            <a:r>
              <a:rPr lang="es-ES_tradnl" sz="2000" b="1"/>
              <a:t>ORDINARIO “PÚBLICO”:</a:t>
            </a:r>
            <a:r>
              <a:rPr lang="es-ES_tradnl" sz="2000" b="1">
                <a:solidFill>
                  <a:srgbClr val="FFFF99"/>
                </a:solidFill>
              </a:rPr>
              <a:t> </a:t>
            </a:r>
            <a:r>
              <a:rPr lang="es-ES_tradnl" sz="2000">
                <a:solidFill>
                  <a:srgbClr val="FFFF99"/>
                </a:solidFill>
              </a:rPr>
              <a:t>Aquellas que pueden ser conocidas y usadas por el personal de la Institución y personas ajenas a ella. </a:t>
            </a:r>
          </a:p>
          <a:p>
            <a:pPr marL="342900" indent="-342900" algn="just">
              <a:spcBef>
                <a:spcPct val="20000"/>
              </a:spcBef>
              <a:buClr>
                <a:schemeClr val="hlink"/>
              </a:buClr>
              <a:buSzPct val="70000"/>
            </a:pPr>
            <a:endParaRPr lang="es-ES_tradnl" sz="2000">
              <a:solidFill>
                <a:srgbClr val="FFFF99"/>
              </a:solidFill>
            </a:endParaRPr>
          </a:p>
          <a:p>
            <a:pPr marL="342900" indent="-342900" algn="just">
              <a:spcBef>
                <a:spcPct val="20000"/>
              </a:spcBef>
              <a:buClr>
                <a:schemeClr val="hlink"/>
              </a:buClr>
              <a:buSzPct val="70000"/>
              <a:buFont typeface="Wingdings" pitchFamily="2" charset="2"/>
              <a:buChar char="n"/>
            </a:pPr>
            <a:r>
              <a:rPr lang="es-ES_tradnl" sz="2000" b="1"/>
              <a:t>DOCUMENTACIÓN OFICIAL “PERSONAL”:</a:t>
            </a:r>
            <a:r>
              <a:rPr lang="es-ES_tradnl" sz="2000">
                <a:solidFill>
                  <a:srgbClr val="FFFF99"/>
                </a:solidFill>
              </a:rPr>
              <a:t> </a:t>
            </a:r>
            <a:r>
              <a:rPr lang="es-ES" sz="2000">
                <a:solidFill>
                  <a:srgbClr val="FFFF99"/>
                </a:solidFill>
              </a:rPr>
              <a:t>Son aquellos documentos que tratan materias particulares del servicio y que por su naturaleza, sólo deben ser conocidas por el remitente (emisor) y el destinatario (receptor). Esta documentación será individualizada visualmente con un timbre con la palabra </a:t>
            </a:r>
            <a:r>
              <a:rPr lang="es-ES" sz="2000" b="1">
                <a:solidFill>
                  <a:srgbClr val="FFFF99"/>
                </a:solidFill>
              </a:rPr>
              <a:t>PERSONAL</a:t>
            </a:r>
            <a:r>
              <a:rPr lang="es-ES" sz="2000">
                <a:solidFill>
                  <a:srgbClr val="FFFF99"/>
                </a:solidFill>
              </a:rPr>
              <a:t>,  el que será estampado en un lugar destacado y con tinta roja, además de la categorización correspondiente según su materia.</a:t>
            </a:r>
            <a:endParaRPr lang="es-ES_tradnl" sz="2000">
              <a:solidFill>
                <a:srgbClr val="FFFF99"/>
              </a:solidFill>
            </a:endParaRPr>
          </a:p>
        </p:txBody>
      </p:sp>
      <p:sp>
        <p:nvSpPr>
          <p:cNvPr id="7" name="6 Marcador de número de diapositiva"/>
          <p:cNvSpPr>
            <a:spLocks noGrp="1"/>
          </p:cNvSpPr>
          <p:nvPr>
            <p:ph type="sldNum" sz="quarter" idx="12"/>
          </p:nvPr>
        </p:nvSpPr>
        <p:spPr/>
        <p:txBody>
          <a:bodyPr/>
          <a:lstStyle/>
          <a:p>
            <a:pPr>
              <a:defRPr/>
            </a:pPr>
            <a:fld id="{572C9249-69FE-4CB3-90F2-2502C23415C1}" type="slidenum">
              <a:rPr lang="es-ES"/>
              <a:pPr>
                <a:defRPr/>
              </a:pPr>
              <a:t>44</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0116">
                                            <p:txEl>
                                              <p:pRg st="0" end="0"/>
                                            </p:txEl>
                                          </p:spTgt>
                                        </p:tgtEl>
                                        <p:attrNameLst>
                                          <p:attrName>style.visibility</p:attrName>
                                        </p:attrNameLst>
                                      </p:cBhvr>
                                      <p:to>
                                        <p:strVal val="visible"/>
                                      </p:to>
                                    </p:set>
                                    <p:animEffect transition="in" filter="wipe(left)">
                                      <p:cBhvr>
                                        <p:cTn id="7" dur="500"/>
                                        <p:tgtEl>
                                          <p:spTgt spid="901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0116">
                                            <p:txEl>
                                              <p:pRg st="2" end="2"/>
                                            </p:txEl>
                                          </p:spTgt>
                                        </p:tgtEl>
                                        <p:attrNameLst>
                                          <p:attrName>style.visibility</p:attrName>
                                        </p:attrNameLst>
                                      </p:cBhvr>
                                      <p:to>
                                        <p:strVal val="visible"/>
                                      </p:to>
                                    </p:set>
                                    <p:animEffect transition="in" filter="wipe(left)">
                                      <p:cBhvr>
                                        <p:cTn id="12" dur="500"/>
                                        <p:tgtEl>
                                          <p:spTgt spid="9011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0116">
                                            <p:txEl>
                                              <p:pRg st="4" end="4"/>
                                            </p:txEl>
                                          </p:spTgt>
                                        </p:tgtEl>
                                        <p:attrNameLst>
                                          <p:attrName>style.visibility</p:attrName>
                                        </p:attrNameLst>
                                      </p:cBhvr>
                                      <p:to>
                                        <p:strVal val="visible"/>
                                      </p:to>
                                    </p:set>
                                    <p:animEffect transition="in" filter="wipe(left)">
                                      <p:cBhvr>
                                        <p:cTn id="17" dur="500"/>
                                        <p:tgtEl>
                                          <p:spTgt spid="9011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6"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noFill/>
        </p:spPr>
        <p:txBody>
          <a:bodyPr/>
          <a:lstStyle/>
          <a:p>
            <a:r>
              <a:rPr lang="es-ES_tradnl" sz="2400" smtClean="0">
                <a:solidFill>
                  <a:srgbClr val="FFFF99"/>
                </a:solidFill>
                <a:effectLst/>
              </a:rPr>
              <a:t>2.- </a:t>
            </a:r>
            <a:r>
              <a:rPr lang="es-ES_tradnl" sz="2400" u="sng" smtClean="0">
                <a:solidFill>
                  <a:srgbClr val="FFFF99"/>
                </a:solidFill>
                <a:effectLst/>
              </a:rPr>
              <a:t>TRAMITACIÓN DE ACUERDO A LA CATEGORÌA DE LA DOCUMENTACIÓN</a:t>
            </a:r>
            <a:endParaRPr lang="es-ES" sz="2400" u="sng" smtClean="0">
              <a:solidFill>
                <a:srgbClr val="FFFF99"/>
              </a:solidFill>
              <a:effectLst/>
            </a:endParaRPr>
          </a:p>
        </p:txBody>
      </p:sp>
      <p:sp>
        <p:nvSpPr>
          <p:cNvPr id="76803" name="Rectangle 3"/>
          <p:cNvSpPr>
            <a:spLocks noGrp="1" noChangeArrowheads="1"/>
          </p:cNvSpPr>
          <p:nvPr>
            <p:ph type="body" idx="4294967295"/>
          </p:nvPr>
        </p:nvSpPr>
        <p:spPr>
          <a:xfrm>
            <a:off x="1042988" y="1844675"/>
            <a:ext cx="7543800" cy="3168650"/>
          </a:xfrm>
          <a:noFill/>
        </p:spPr>
        <p:txBody>
          <a:bodyPr/>
          <a:lstStyle/>
          <a:p>
            <a:pPr>
              <a:lnSpc>
                <a:spcPct val="90000"/>
              </a:lnSpc>
            </a:pPr>
            <a:r>
              <a:rPr lang="es-ES" sz="2000" smtClean="0">
                <a:solidFill>
                  <a:srgbClr val="FFFF99"/>
                </a:solidFill>
                <a:effectLst/>
              </a:rPr>
              <a:t>CORRECTO EMPLEO TARJETA KÁRDEX.</a:t>
            </a:r>
          </a:p>
          <a:p>
            <a:pPr>
              <a:lnSpc>
                <a:spcPct val="90000"/>
              </a:lnSpc>
            </a:pPr>
            <a:endParaRPr lang="es-ES" sz="2000" smtClean="0">
              <a:solidFill>
                <a:srgbClr val="FFFF99"/>
              </a:solidFill>
              <a:effectLst/>
            </a:endParaRPr>
          </a:p>
          <a:p>
            <a:pPr>
              <a:lnSpc>
                <a:spcPct val="90000"/>
              </a:lnSpc>
            </a:pPr>
            <a:r>
              <a:rPr lang="es-ES" sz="2000" smtClean="0">
                <a:solidFill>
                  <a:srgbClr val="FFFF99"/>
                </a:solidFill>
                <a:effectLst/>
              </a:rPr>
              <a:t>DOCUMENTACIÓN DE CARÁCTER SECRETO (OFICIAL SECRETARIO).</a:t>
            </a:r>
          </a:p>
          <a:p>
            <a:pPr>
              <a:lnSpc>
                <a:spcPct val="90000"/>
              </a:lnSpc>
            </a:pPr>
            <a:endParaRPr lang="es-ES" sz="2000" smtClean="0">
              <a:solidFill>
                <a:srgbClr val="FFFF99"/>
              </a:solidFill>
              <a:effectLst/>
            </a:endParaRPr>
          </a:p>
          <a:p>
            <a:pPr>
              <a:lnSpc>
                <a:spcPct val="90000"/>
              </a:lnSpc>
            </a:pPr>
            <a:r>
              <a:rPr lang="es-ES" sz="2000" smtClean="0">
                <a:solidFill>
                  <a:srgbClr val="FFFF99"/>
                </a:solidFill>
                <a:effectLst/>
              </a:rPr>
              <a:t>DOCUMENTACIÓN RESERVADA PERSONAL (OFICIAL SECRETARIO Y SECRETARÍA ADMINISTRATIVA).</a:t>
            </a:r>
          </a:p>
          <a:p>
            <a:pPr>
              <a:lnSpc>
                <a:spcPct val="90000"/>
              </a:lnSpc>
            </a:pPr>
            <a:endParaRPr lang="es-ES" sz="2000" smtClean="0">
              <a:solidFill>
                <a:srgbClr val="FFFF99"/>
              </a:solidFill>
              <a:effectLst/>
            </a:endParaRPr>
          </a:p>
          <a:p>
            <a:pPr>
              <a:lnSpc>
                <a:spcPct val="90000"/>
              </a:lnSpc>
            </a:pPr>
            <a:r>
              <a:rPr lang="es-ES" sz="2000" smtClean="0">
                <a:solidFill>
                  <a:srgbClr val="FFFF99"/>
                </a:solidFill>
                <a:effectLst/>
              </a:rPr>
              <a:t>DOCUMENTACIÓN DE CARÁCTER RESERVADO, ORDINARIO Y ORDINARIO PÚBLICO (SECRETARÌA ADMINISTRATIVA).</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idx="4294967295"/>
          </p:nvPr>
        </p:nvSpPr>
        <p:spPr>
          <a:noFill/>
        </p:spPr>
        <p:txBody>
          <a:bodyPr/>
          <a:lstStyle/>
          <a:p>
            <a:r>
              <a:rPr lang="es-ES_tradnl" sz="2400" smtClean="0">
                <a:solidFill>
                  <a:srgbClr val="FFFF99"/>
                </a:solidFill>
                <a:effectLst/>
              </a:rPr>
              <a:t>3.- </a:t>
            </a:r>
            <a:r>
              <a:rPr lang="es-MX" sz="2400" u="sng" smtClean="0">
                <a:solidFill>
                  <a:srgbClr val="FFFF99"/>
                </a:solidFill>
              </a:rPr>
              <a:t>FUNCIONES DE CADA UNA DE LAS OFICINAS RELACIONADAS CON LA TRAMITACIÓN DE LA CORRESPONDENCIA</a:t>
            </a:r>
            <a:endParaRPr lang="es-ES" sz="2400" u="sng" smtClean="0">
              <a:solidFill>
                <a:srgbClr val="FFFF99"/>
              </a:solidFill>
            </a:endParaRPr>
          </a:p>
        </p:txBody>
      </p:sp>
      <p:sp>
        <p:nvSpPr>
          <p:cNvPr id="77827" name="Rectangle 3"/>
          <p:cNvSpPr>
            <a:spLocks noGrp="1" noChangeArrowheads="1"/>
          </p:cNvSpPr>
          <p:nvPr>
            <p:ph type="body" idx="4294967295"/>
          </p:nvPr>
        </p:nvSpPr>
        <p:spPr>
          <a:xfrm>
            <a:off x="1042988" y="1844675"/>
            <a:ext cx="7543800" cy="3168650"/>
          </a:xfrm>
          <a:noFill/>
        </p:spPr>
        <p:txBody>
          <a:bodyPr/>
          <a:lstStyle/>
          <a:p>
            <a:pPr>
              <a:lnSpc>
                <a:spcPct val="90000"/>
              </a:lnSpc>
            </a:pPr>
            <a:r>
              <a:rPr lang="es-ES" sz="2000" smtClean="0">
                <a:solidFill>
                  <a:srgbClr val="FFFF99"/>
                </a:solidFill>
                <a:effectLst/>
              </a:rPr>
              <a:t>DETALLÍA (GENTE DE MAR).</a:t>
            </a:r>
          </a:p>
          <a:p>
            <a:pPr>
              <a:lnSpc>
                <a:spcPct val="90000"/>
              </a:lnSpc>
            </a:pPr>
            <a:endParaRPr lang="es-ES" sz="2000" smtClean="0">
              <a:solidFill>
                <a:srgbClr val="FFFF99"/>
              </a:solidFill>
              <a:effectLst/>
            </a:endParaRPr>
          </a:p>
          <a:p>
            <a:pPr>
              <a:lnSpc>
                <a:spcPct val="90000"/>
              </a:lnSpc>
            </a:pPr>
            <a:r>
              <a:rPr lang="es-ES" sz="2000" smtClean="0">
                <a:solidFill>
                  <a:srgbClr val="FFFF99"/>
                </a:solidFill>
                <a:effectLst/>
              </a:rPr>
              <a:t>SECRETARÍA ADMINISTRATIVA (OFICIALES, EMPEADOS CIVILES, PERSONAL A CONTRATA).</a:t>
            </a:r>
          </a:p>
          <a:p>
            <a:pPr>
              <a:lnSpc>
                <a:spcPct val="90000"/>
              </a:lnSpc>
            </a:pPr>
            <a:endParaRPr lang="es-ES" sz="2000" smtClean="0">
              <a:solidFill>
                <a:srgbClr val="FFFF99"/>
              </a:solidFill>
              <a:effectLst/>
            </a:endParaRPr>
          </a:p>
          <a:p>
            <a:pPr>
              <a:lnSpc>
                <a:spcPct val="90000"/>
              </a:lnSpc>
            </a:pPr>
            <a:r>
              <a:rPr lang="es-ES" sz="2000" smtClean="0">
                <a:solidFill>
                  <a:srgbClr val="FFFF99"/>
                </a:solidFill>
                <a:effectLst/>
              </a:rPr>
              <a:t>OFICINA DE PARTES (CONTROL DE LA DOCUMENTACIÓN Y TRAMITACIÓN FINAL / RECEPCIÓN).</a:t>
            </a:r>
          </a:p>
          <a:p>
            <a:pPr>
              <a:lnSpc>
                <a:spcPct val="90000"/>
              </a:lnSpc>
            </a:pPr>
            <a:endParaRPr lang="es-ES" sz="2000" smtClean="0">
              <a:solidFill>
                <a:srgbClr val="FFFF99"/>
              </a:solidFill>
              <a:effectLst/>
            </a:endParaRPr>
          </a:p>
          <a:p>
            <a:pPr>
              <a:lnSpc>
                <a:spcPct val="90000"/>
              </a:lnSpc>
            </a:pPr>
            <a:r>
              <a:rPr lang="es-ES" sz="2000" smtClean="0">
                <a:solidFill>
                  <a:srgbClr val="FFFF99"/>
                </a:solidFill>
                <a:effectLst/>
              </a:rPr>
              <a:t>SECRETARÍAS DEPARTAMENTALES (DIVISIONALES Y DE CARGOS).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eflejos">
  <a:themeElements>
    <a:clrScheme name="Reflejos 2">
      <a:dk1>
        <a:srgbClr val="000099"/>
      </a:dk1>
      <a:lt1>
        <a:srgbClr val="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fontScheme name="Reflejo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eflejos 1">
        <a:dk1>
          <a:srgbClr val="BD3737"/>
        </a:dk1>
        <a:lt1>
          <a:srgbClr val="FFFFFF"/>
        </a:lt1>
        <a:dk2>
          <a:srgbClr val="721E1E"/>
        </a:dk2>
        <a:lt2>
          <a:srgbClr val="FFCC00"/>
        </a:lt2>
        <a:accent1>
          <a:srgbClr val="FF6600"/>
        </a:accent1>
        <a:accent2>
          <a:srgbClr val="CC3300"/>
        </a:accent2>
        <a:accent3>
          <a:srgbClr val="BCABAB"/>
        </a:accent3>
        <a:accent4>
          <a:srgbClr val="DADADA"/>
        </a:accent4>
        <a:accent5>
          <a:srgbClr val="FFB8AA"/>
        </a:accent5>
        <a:accent6>
          <a:srgbClr val="B92D00"/>
        </a:accent6>
        <a:hlink>
          <a:srgbClr val="F7CC2F"/>
        </a:hlink>
        <a:folHlink>
          <a:srgbClr val="C7C6B1"/>
        </a:folHlink>
      </a:clrScheme>
      <a:clrMap bg1="dk2" tx1="lt1" bg2="dk1" tx2="lt2" accent1="accent1" accent2="accent2" accent3="accent3" accent4="accent4" accent5="accent5" accent6="accent6" hlink="hlink" folHlink="folHlink"/>
    </a:extraClrScheme>
    <a:extraClrScheme>
      <a:clrScheme name="Reflejos 2">
        <a:dk1>
          <a:srgbClr val="000099"/>
        </a:dk1>
        <a:lt1>
          <a:srgbClr val="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clrMap bg1="dk2" tx1="lt1" bg2="dk1" tx2="lt2" accent1="accent1" accent2="accent2" accent3="accent3" accent4="accent4" accent5="accent5" accent6="accent6" hlink="hlink" folHlink="folHlink"/>
    </a:extraClrScheme>
    <a:extraClrScheme>
      <a:clrScheme name="Reflejos 3">
        <a:dk1>
          <a:srgbClr val="6600CC"/>
        </a:dk1>
        <a:lt1>
          <a:srgbClr val="FFFFFF"/>
        </a:lt1>
        <a:dk2>
          <a:srgbClr val="4B0096"/>
        </a:dk2>
        <a:lt2>
          <a:srgbClr val="CDD7DF"/>
        </a:lt2>
        <a:accent1>
          <a:srgbClr val="9999FF"/>
        </a:accent1>
        <a:accent2>
          <a:srgbClr val="7850BA"/>
        </a:accent2>
        <a:accent3>
          <a:srgbClr val="B1AAC9"/>
        </a:accent3>
        <a:accent4>
          <a:srgbClr val="DADADA"/>
        </a:accent4>
        <a:accent5>
          <a:srgbClr val="CACAFF"/>
        </a:accent5>
        <a:accent6>
          <a:srgbClr val="6C48A8"/>
        </a:accent6>
        <a:hlink>
          <a:srgbClr val="00CCFF"/>
        </a:hlink>
        <a:folHlink>
          <a:srgbClr val="0796B3"/>
        </a:folHlink>
      </a:clrScheme>
      <a:clrMap bg1="dk2" tx1="lt1" bg2="dk1" tx2="lt2" accent1="accent1" accent2="accent2" accent3="accent3" accent4="accent4" accent5="accent5" accent6="accent6" hlink="hlink" folHlink="folHlink"/>
    </a:extraClrScheme>
    <a:extraClrScheme>
      <a:clrScheme name="Reflejos 4">
        <a:dk1>
          <a:srgbClr val="55863C"/>
        </a:dk1>
        <a:lt1>
          <a:srgbClr val="FFFFFF"/>
        </a:lt1>
        <a:dk2>
          <a:srgbClr val="375F2F"/>
        </a:dk2>
        <a:lt2>
          <a:srgbClr val="D1EFB3"/>
        </a:lt2>
        <a:accent1>
          <a:srgbClr val="00CC66"/>
        </a:accent1>
        <a:accent2>
          <a:srgbClr val="8EAC66"/>
        </a:accent2>
        <a:accent3>
          <a:srgbClr val="AEB6AD"/>
        </a:accent3>
        <a:accent4>
          <a:srgbClr val="DADADA"/>
        </a:accent4>
        <a:accent5>
          <a:srgbClr val="AAE2B8"/>
        </a:accent5>
        <a:accent6>
          <a:srgbClr val="809B5C"/>
        </a:accent6>
        <a:hlink>
          <a:srgbClr val="B4EF7F"/>
        </a:hlink>
        <a:folHlink>
          <a:srgbClr val="F8F6AC"/>
        </a:folHlink>
      </a:clrScheme>
      <a:clrMap bg1="dk2" tx1="lt1" bg2="dk1" tx2="lt2" accent1="accent1" accent2="accent2" accent3="accent3" accent4="accent4" accent5="accent5" accent6="accent6" hlink="hlink" folHlink="folHlink"/>
    </a:extraClrScheme>
    <a:extraClrScheme>
      <a:clrScheme name="Reflejos 5">
        <a:dk1>
          <a:srgbClr val="588073"/>
        </a:dk1>
        <a:lt1>
          <a:srgbClr val="FFFFFF"/>
        </a:lt1>
        <a:dk2>
          <a:srgbClr val="486768"/>
        </a:dk2>
        <a:lt2>
          <a:srgbClr val="DDDDDD"/>
        </a:lt2>
        <a:accent1>
          <a:srgbClr val="33CCCC"/>
        </a:accent1>
        <a:accent2>
          <a:srgbClr val="008871"/>
        </a:accent2>
        <a:accent3>
          <a:srgbClr val="B1B8B9"/>
        </a:accent3>
        <a:accent4>
          <a:srgbClr val="DADADA"/>
        </a:accent4>
        <a:accent5>
          <a:srgbClr val="ADE2E2"/>
        </a:accent5>
        <a:accent6>
          <a:srgbClr val="007B66"/>
        </a:accent6>
        <a:hlink>
          <a:srgbClr val="00CC99"/>
        </a:hlink>
        <a:folHlink>
          <a:srgbClr val="A8A8A8"/>
        </a:folHlink>
      </a:clrScheme>
      <a:clrMap bg1="dk2" tx1="lt1" bg2="dk1" tx2="lt2" accent1="accent1" accent2="accent2" accent3="accent3" accent4="accent4" accent5="accent5" accent6="accent6" hlink="hlink" folHlink="folHlink"/>
    </a:extraClrScheme>
    <a:extraClrScheme>
      <a:clrScheme name="Reflejos 6">
        <a:dk1>
          <a:srgbClr val="6B6C75"/>
        </a:dk1>
        <a:lt1>
          <a:srgbClr val="FFFFFF"/>
        </a:lt1>
        <a:dk2>
          <a:srgbClr val="575863"/>
        </a:dk2>
        <a:lt2>
          <a:srgbClr val="FFFFCC"/>
        </a:lt2>
        <a:accent1>
          <a:srgbClr val="677481"/>
        </a:accent1>
        <a:accent2>
          <a:srgbClr val="697E5E"/>
        </a:accent2>
        <a:accent3>
          <a:srgbClr val="B4B4B7"/>
        </a:accent3>
        <a:accent4>
          <a:srgbClr val="DADADA"/>
        </a:accent4>
        <a:accent5>
          <a:srgbClr val="B8BCC1"/>
        </a:accent5>
        <a:accent6>
          <a:srgbClr val="5E7254"/>
        </a:accent6>
        <a:hlink>
          <a:srgbClr val="E9E77F"/>
        </a:hlink>
        <a:folHlink>
          <a:srgbClr val="D3A44F"/>
        </a:folHlink>
      </a:clrScheme>
      <a:clrMap bg1="dk2" tx1="lt1" bg2="dk1" tx2="lt2" accent1="accent1" accent2="accent2" accent3="accent3" accent4="accent4" accent5="accent5" accent6="accent6" hlink="hlink" folHlink="folHlink"/>
    </a:extraClrScheme>
    <a:extraClrScheme>
      <a:clrScheme name="Reflejos 7">
        <a:dk1>
          <a:srgbClr val="000000"/>
        </a:dk1>
        <a:lt1>
          <a:srgbClr val="C4D6BE"/>
        </a:lt1>
        <a:dk2>
          <a:srgbClr val="339966"/>
        </a:dk2>
        <a:lt2>
          <a:srgbClr val="EFFBF0"/>
        </a:lt2>
        <a:accent1>
          <a:srgbClr val="DDDDDD"/>
        </a:accent1>
        <a:accent2>
          <a:srgbClr val="CCFF99"/>
        </a:accent2>
        <a:accent3>
          <a:srgbClr val="DEE8DB"/>
        </a:accent3>
        <a:accent4>
          <a:srgbClr val="000000"/>
        </a:accent4>
        <a:accent5>
          <a:srgbClr val="EBEBEB"/>
        </a:accent5>
        <a:accent6>
          <a:srgbClr val="B9E78A"/>
        </a:accent6>
        <a:hlink>
          <a:srgbClr val="009900"/>
        </a:hlink>
        <a:folHlink>
          <a:srgbClr val="336600"/>
        </a:folHlink>
      </a:clrScheme>
      <a:clrMap bg1="lt1" tx1="dk1" bg2="lt2" tx2="dk2" accent1="accent1" accent2="accent2" accent3="accent3" accent4="accent4" accent5="accent5" accent6="accent6" hlink="hlink" folHlink="folHlink"/>
    </a:extraClrScheme>
    <a:extraClrScheme>
      <a:clrScheme name="Reflejos 8">
        <a:dk1>
          <a:srgbClr val="000000"/>
        </a:dk1>
        <a:lt1>
          <a:srgbClr val="D6DAE4"/>
        </a:lt1>
        <a:dk2>
          <a:srgbClr val="000099"/>
        </a:dk2>
        <a:lt2>
          <a:srgbClr val="FFFFFF"/>
        </a:lt2>
        <a:accent1>
          <a:srgbClr val="BFDEE3"/>
        </a:accent1>
        <a:accent2>
          <a:srgbClr val="C0C0C0"/>
        </a:accent2>
        <a:accent3>
          <a:srgbClr val="E8EAEF"/>
        </a:accent3>
        <a:accent4>
          <a:srgbClr val="000000"/>
        </a:accent4>
        <a:accent5>
          <a:srgbClr val="DCECEF"/>
        </a:accent5>
        <a:accent6>
          <a:srgbClr val="AEAEAE"/>
        </a:accent6>
        <a:hlink>
          <a:srgbClr val="3333CC"/>
        </a:hlink>
        <a:folHlink>
          <a:srgbClr val="5E93C9"/>
        </a:folHlink>
      </a:clrScheme>
      <a:clrMap bg1="lt1" tx1="dk1" bg2="lt2" tx2="dk2" accent1="accent1" accent2="accent2" accent3="accent3" accent4="accent4" accent5="accent5" accent6="accent6" hlink="hlink" folHlink="folHlink"/>
    </a:extraClrScheme>
    <a:extraClrScheme>
      <a:clrScheme name="Reflejos 9">
        <a:dk1>
          <a:srgbClr val="4A2500"/>
        </a:dk1>
        <a:lt1>
          <a:srgbClr val="C2C0BA"/>
        </a:lt1>
        <a:dk2>
          <a:srgbClr val="788569"/>
        </a:dk2>
        <a:lt2>
          <a:srgbClr val="F4F4EC"/>
        </a:lt2>
        <a:accent1>
          <a:srgbClr val="E1DFC1"/>
        </a:accent1>
        <a:accent2>
          <a:srgbClr val="A5A7AF"/>
        </a:accent2>
        <a:accent3>
          <a:srgbClr val="DDDCD9"/>
        </a:accent3>
        <a:accent4>
          <a:srgbClr val="3E1E00"/>
        </a:accent4>
        <a:accent5>
          <a:srgbClr val="EEECDD"/>
        </a:accent5>
        <a:accent6>
          <a:srgbClr val="95979E"/>
        </a:accent6>
        <a:hlink>
          <a:srgbClr val="9C9800"/>
        </a:hlink>
        <a:folHlink>
          <a:srgbClr val="66663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15915</TotalTime>
  <Words>1563</Words>
  <Application>Microsoft Office PowerPoint</Application>
  <PresentationFormat>Presentación en pantalla (4:3)</PresentationFormat>
  <Paragraphs>499</Paragraphs>
  <Slides>46</Slides>
  <Notes>6</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46</vt:i4>
      </vt:variant>
    </vt:vector>
  </HeadingPairs>
  <TitlesOfParts>
    <vt:vector size="50" baseType="lpstr">
      <vt:lpstr>Tahoma</vt:lpstr>
      <vt:lpstr>Arial</vt:lpstr>
      <vt:lpstr>Wingdings</vt:lpstr>
      <vt:lpstr>Reflejos</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ACTAS DE ENTREGA DE CARGOS</vt:lpstr>
      <vt:lpstr>ACTAS DE ENTREGA DE CARGOS</vt:lpstr>
      <vt:lpstr>ACTAS DE ENTREGA DE CARGOS</vt:lpstr>
      <vt:lpstr>Diapositiva 40</vt:lpstr>
      <vt:lpstr>Diapositiva 41</vt:lpstr>
      <vt:lpstr>Diapositiva 42</vt:lpstr>
      <vt:lpstr>Diapositiva 43</vt:lpstr>
      <vt:lpstr>Diapositiva 44</vt:lpstr>
      <vt:lpstr>2.- TRAMITACIÓN DE ACUERDO A LA CATEGORÌA DE LA DOCUMENTACIÓN</vt:lpstr>
      <vt:lpstr>3.- FUNCIONES DE CADA UNA DE LAS OFICINAS RELACIONADAS CON LA TRAMITACIÓN DE LA CORRESPONDENCIA</vt:lpstr>
    </vt:vector>
  </TitlesOfParts>
  <Company>Armada de Chile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Enofservicios</dc:creator>
  <cp:lastModifiedBy>15173810-9</cp:lastModifiedBy>
  <cp:revision>46</cp:revision>
  <dcterms:created xsi:type="dcterms:W3CDTF">2008-07-30T20:48:31Z</dcterms:created>
  <dcterms:modified xsi:type="dcterms:W3CDTF">2022-03-16T12:11:45Z</dcterms:modified>
</cp:coreProperties>
</file>