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72" r:id="rId1"/>
    <p:sldMasterId id="2147483684" r:id="rId2"/>
  </p:sldMasterIdLst>
  <p:notesMasterIdLst>
    <p:notesMasterId r:id="rId24"/>
  </p:notesMasterIdLst>
  <p:handoutMasterIdLst>
    <p:handoutMasterId r:id="rId25"/>
  </p:handoutMasterIdLst>
  <p:sldIdLst>
    <p:sldId id="311" r:id="rId3"/>
    <p:sldId id="1527" r:id="rId4"/>
    <p:sldId id="1526" r:id="rId5"/>
    <p:sldId id="1520" r:id="rId6"/>
    <p:sldId id="1506" r:id="rId7"/>
    <p:sldId id="1508" r:id="rId8"/>
    <p:sldId id="1509" r:id="rId9"/>
    <p:sldId id="1511" r:id="rId10"/>
    <p:sldId id="1512" r:id="rId11"/>
    <p:sldId id="1513" r:id="rId12"/>
    <p:sldId id="1514" r:id="rId13"/>
    <p:sldId id="1515" r:id="rId14"/>
    <p:sldId id="1516" r:id="rId15"/>
    <p:sldId id="1517" r:id="rId16"/>
    <p:sldId id="1518" r:id="rId17"/>
    <p:sldId id="1519" r:id="rId18"/>
    <p:sldId id="1521" r:id="rId19"/>
    <p:sldId id="1522" r:id="rId20"/>
    <p:sldId id="1523" r:id="rId21"/>
    <p:sldId id="1528" r:id="rId22"/>
    <p:sldId id="1524" r:id="rId23"/>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FF3300"/>
    <a:srgbClr val="0000CC"/>
    <a:srgbClr val="33CCFF"/>
    <a:srgbClr val="00FF00"/>
    <a:srgbClr val="FF0000"/>
    <a:srgbClr val="00003E"/>
    <a:srgbClr val="000099"/>
    <a:srgbClr val="FFEEBD"/>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62" autoAdjust="0"/>
    <p:restoredTop sz="85765" autoAdjust="0"/>
  </p:normalViewPr>
  <p:slideViewPr>
    <p:cSldViewPr snapToGrid="0">
      <p:cViewPr varScale="1">
        <p:scale>
          <a:sx n="69" d="100"/>
          <a:sy n="69" d="100"/>
        </p:scale>
        <p:origin x="774" y="66"/>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2.xml.rels><?xml version="1.0" encoding="UTF-8" standalone="yes"?>
<Relationships xmlns="http://schemas.openxmlformats.org/package/2006/relationships"><Relationship Id="rId1" Type="http://schemas.openxmlformats.org/officeDocument/2006/relationships/hyperlink" Target="../material%20de%20apoyo/HLD%20ley%2020444.pdf" TargetMode="External"/></Relationships>
</file>

<file path=ppt/diagrams/_rels/data14.xml.rels><?xml version="1.0" encoding="UTF-8" standalone="yes"?>
<Relationships xmlns="http://schemas.openxmlformats.org/package/2006/relationships"><Relationship Id="rId1" Type="http://schemas.openxmlformats.org/officeDocument/2006/relationships/image" Target="../media/image7.png"/></Relationships>
</file>

<file path=ppt/diagrams/_rels/data15.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_rels/drawing12.xml.rels><?xml version="1.0" encoding="UTF-8" standalone="yes"?>
<Relationships xmlns="http://schemas.openxmlformats.org/package/2006/relationships"><Relationship Id="rId1" Type="http://schemas.openxmlformats.org/officeDocument/2006/relationships/hyperlink" Target="../material%20de%20apoyo/HLD%20ley%2020444.pdf" TargetMode="External"/></Relationships>
</file>

<file path=ppt/diagrams/_rels/drawing14.xml.rels><?xml version="1.0" encoding="UTF-8" standalone="yes"?>
<Relationships xmlns="http://schemas.openxmlformats.org/package/2006/relationships"><Relationship Id="rId1" Type="http://schemas.openxmlformats.org/officeDocument/2006/relationships/image" Target="../media/image7.png"/></Relationships>
</file>

<file path=ppt/diagrams/_rels/drawing15.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06ECBE-1F9C-4563-8FFD-CADC1EF7DBE1}" type="doc">
      <dgm:prSet loTypeId="urn:microsoft.com/office/officeart/2008/layout/HalfCircleOrganizationChart" loCatId="hierarchy" qsTypeId="urn:microsoft.com/office/officeart/2005/8/quickstyle/simple1" qsCatId="simple" csTypeId="urn:microsoft.com/office/officeart/2005/8/colors/accent1_1" csCatId="accent1" phldr="1"/>
      <dgm:spPr/>
      <dgm:t>
        <a:bodyPr/>
        <a:lstStyle/>
        <a:p>
          <a:endParaRPr lang="es-ES"/>
        </a:p>
      </dgm:t>
    </dgm:pt>
    <dgm:pt modelId="{356046C4-9976-4B8B-9DA6-89BD67AD634A}">
      <dgm:prSet phldrT="[Texto]" custT="1"/>
      <dgm:spPr/>
      <dgm:t>
        <a:bodyPr/>
        <a:lstStyle/>
        <a:p>
          <a:r>
            <a:rPr lang="es-ES" sz="2800" dirty="0">
              <a:solidFill>
                <a:schemeClr val="tx1"/>
              </a:solidFill>
              <a:latin typeface="Arial" panose="020B0604020202020204" pitchFamily="34" charset="0"/>
              <a:cs typeface="Arial" panose="020B0604020202020204" pitchFamily="34" charset="0"/>
            </a:rPr>
            <a:t>EL DERECHO</a:t>
          </a:r>
        </a:p>
      </dgm:t>
    </dgm:pt>
    <dgm:pt modelId="{87B5911F-0752-4647-B70D-82CE4C71B4F7}" type="parTrans" cxnId="{0F163485-D9AF-49D0-9C54-2C0FD379FC7C}">
      <dgm:prSet/>
      <dgm:spPr/>
      <dgm:t>
        <a:bodyPr/>
        <a:lstStyle/>
        <a:p>
          <a:endParaRPr lang="es-ES">
            <a:latin typeface="Arial" panose="020B0604020202020204" pitchFamily="34" charset="0"/>
            <a:cs typeface="Arial" panose="020B0604020202020204" pitchFamily="34" charset="0"/>
          </a:endParaRPr>
        </a:p>
      </dgm:t>
    </dgm:pt>
    <dgm:pt modelId="{B3AE57F7-AC04-4C0A-8B57-2F55B9ECA359}" type="sibTrans" cxnId="{0F163485-D9AF-49D0-9C54-2C0FD379FC7C}">
      <dgm:prSet/>
      <dgm:spPr/>
      <dgm:t>
        <a:bodyPr/>
        <a:lstStyle/>
        <a:p>
          <a:endParaRPr lang="es-ES">
            <a:latin typeface="Arial" panose="020B0604020202020204" pitchFamily="34" charset="0"/>
            <a:cs typeface="Arial" panose="020B0604020202020204" pitchFamily="34" charset="0"/>
          </a:endParaRPr>
        </a:p>
      </dgm:t>
    </dgm:pt>
    <dgm:pt modelId="{E76B8788-AEF2-4086-B870-B679E3A40AB4}">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2400" dirty="0">
              <a:solidFill>
                <a:schemeClr val="tx1"/>
              </a:solidFill>
              <a:latin typeface="Arial" panose="020B0604020202020204" pitchFamily="34" charset="0"/>
              <a:cs typeface="Arial" panose="020B0604020202020204" pitchFamily="34" charset="0"/>
            </a:rPr>
            <a:t>CONCEPTO</a:t>
          </a:r>
          <a:endParaRPr lang="es-ES" sz="2500" dirty="0">
            <a:solidFill>
              <a:schemeClr val="tx1"/>
            </a:solidFill>
            <a:latin typeface="Arial" panose="020B0604020202020204" pitchFamily="34" charset="0"/>
            <a:cs typeface="Arial" panose="020B0604020202020204" pitchFamily="34" charset="0"/>
          </a:endParaRPr>
        </a:p>
      </dgm:t>
    </dgm:pt>
    <dgm:pt modelId="{706E716F-9BA5-4C8F-8881-09E5E64CD717}" type="parTrans" cxnId="{919B6D44-78B9-4871-A5DE-589697F1A7D2}">
      <dgm:prSet/>
      <dgm:spPr/>
      <dgm:t>
        <a:bodyPr/>
        <a:lstStyle/>
        <a:p>
          <a:endParaRPr lang="es-ES">
            <a:latin typeface="Arial" panose="020B0604020202020204" pitchFamily="34" charset="0"/>
            <a:cs typeface="Arial" panose="020B0604020202020204" pitchFamily="34" charset="0"/>
          </a:endParaRPr>
        </a:p>
      </dgm:t>
    </dgm:pt>
    <dgm:pt modelId="{9E94FD74-B51E-4094-87CD-625748916449}" type="sibTrans" cxnId="{919B6D44-78B9-4871-A5DE-589697F1A7D2}">
      <dgm:prSet/>
      <dgm:spPr/>
      <dgm:t>
        <a:bodyPr/>
        <a:lstStyle/>
        <a:p>
          <a:endParaRPr lang="es-ES">
            <a:latin typeface="Arial" panose="020B0604020202020204" pitchFamily="34" charset="0"/>
            <a:cs typeface="Arial" panose="020B0604020202020204" pitchFamily="34" charset="0"/>
          </a:endParaRPr>
        </a:p>
      </dgm:t>
    </dgm:pt>
    <dgm:pt modelId="{AAEF3244-FC19-4E2A-AF4D-32387B0A5FC0}">
      <dgm:prSet phldrT="[Texto]" custT="1">
        <dgm:style>
          <a:lnRef idx="1">
            <a:schemeClr val="dk1"/>
          </a:lnRef>
          <a:fillRef idx="2">
            <a:schemeClr val="dk1"/>
          </a:fillRef>
          <a:effectRef idx="1">
            <a:schemeClr val="dk1"/>
          </a:effectRef>
          <a:fontRef idx="minor">
            <a:schemeClr val="dk1"/>
          </a:fontRef>
        </dgm:style>
      </dgm:prSet>
      <dgm:spPr/>
      <dgm:t>
        <a:bodyPr/>
        <a:lstStyle/>
        <a:p>
          <a:r>
            <a:rPr lang="es-ES" sz="2400" dirty="0">
              <a:solidFill>
                <a:schemeClr val="tx1"/>
              </a:solidFill>
              <a:latin typeface="Arial" panose="020B0604020202020204" pitchFamily="34" charset="0"/>
              <a:cs typeface="Arial" panose="020B0604020202020204" pitchFamily="34" charset="0"/>
            </a:rPr>
            <a:t>FINES</a:t>
          </a:r>
        </a:p>
      </dgm:t>
    </dgm:pt>
    <dgm:pt modelId="{31874EBA-A779-48A8-82C1-91CADBB365F0}" type="parTrans" cxnId="{8F3012DA-324C-482F-99F8-01E64EABD99C}">
      <dgm:prSet/>
      <dgm:spPr/>
      <dgm:t>
        <a:bodyPr/>
        <a:lstStyle/>
        <a:p>
          <a:endParaRPr lang="es-ES">
            <a:latin typeface="Arial" panose="020B0604020202020204" pitchFamily="34" charset="0"/>
            <a:cs typeface="Arial" panose="020B0604020202020204" pitchFamily="34" charset="0"/>
          </a:endParaRPr>
        </a:p>
      </dgm:t>
    </dgm:pt>
    <dgm:pt modelId="{963DFEFA-7704-48DB-A339-9916AD173A2A}" type="sibTrans" cxnId="{8F3012DA-324C-482F-99F8-01E64EABD99C}">
      <dgm:prSet/>
      <dgm:spPr/>
      <dgm:t>
        <a:bodyPr/>
        <a:lstStyle/>
        <a:p>
          <a:endParaRPr lang="es-ES">
            <a:latin typeface="Arial" panose="020B0604020202020204" pitchFamily="34" charset="0"/>
            <a:cs typeface="Arial" panose="020B0604020202020204" pitchFamily="34" charset="0"/>
          </a:endParaRPr>
        </a:p>
      </dgm:t>
    </dgm:pt>
    <dgm:pt modelId="{61163A00-5AEF-4B3C-B470-410415B1C12B}">
      <dgm:prSet phldrT="[Texto]" custT="1">
        <dgm:style>
          <a:lnRef idx="1">
            <a:schemeClr val="accent5"/>
          </a:lnRef>
          <a:fillRef idx="2">
            <a:schemeClr val="accent5"/>
          </a:fillRef>
          <a:effectRef idx="1">
            <a:schemeClr val="accent5"/>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2400" dirty="0">
            <a:solidFill>
              <a:schemeClr val="tx1"/>
            </a:solidFill>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dirty="0">
              <a:solidFill>
                <a:schemeClr val="tx1"/>
              </a:solidFill>
              <a:latin typeface="Arial" panose="020B0604020202020204" pitchFamily="34" charset="0"/>
              <a:cs typeface="Arial" panose="020B0604020202020204" pitchFamily="34" charset="0"/>
            </a:rPr>
            <a:t>CLASIFICACIÓN</a:t>
          </a:r>
        </a:p>
        <a:p>
          <a:pPr defTabSz="8001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93ED7C09-B74E-4ABA-8046-D04B4755B754}" type="parTrans" cxnId="{59BF1AE9-7F16-4543-BF22-125CE26110B9}">
      <dgm:prSet/>
      <dgm:spPr/>
      <dgm:t>
        <a:bodyPr/>
        <a:lstStyle/>
        <a:p>
          <a:endParaRPr lang="es-ES">
            <a:latin typeface="Arial" panose="020B0604020202020204" pitchFamily="34" charset="0"/>
            <a:cs typeface="Arial" panose="020B0604020202020204" pitchFamily="34" charset="0"/>
          </a:endParaRPr>
        </a:p>
      </dgm:t>
    </dgm:pt>
    <dgm:pt modelId="{7809DBB1-6054-4175-BAAC-839B46F54C73}" type="sibTrans" cxnId="{59BF1AE9-7F16-4543-BF22-125CE26110B9}">
      <dgm:prSet/>
      <dgm:spPr/>
      <dgm:t>
        <a:bodyPr/>
        <a:lstStyle/>
        <a:p>
          <a:endParaRPr lang="es-ES">
            <a:latin typeface="Arial" panose="020B0604020202020204" pitchFamily="34" charset="0"/>
            <a:cs typeface="Arial" panose="020B0604020202020204" pitchFamily="34" charset="0"/>
          </a:endParaRPr>
        </a:p>
      </dgm:t>
    </dgm:pt>
    <dgm:pt modelId="{DF3572BC-EDB0-4C74-A994-361ACB67B886}">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2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dirty="0">
              <a:solidFill>
                <a:schemeClr val="tx1"/>
              </a:solidFill>
              <a:latin typeface="Arial" panose="020B0604020202020204" pitchFamily="34" charset="0"/>
              <a:cs typeface="Arial" panose="020B0604020202020204" pitchFamily="34" charset="0"/>
            </a:rPr>
            <a:t>FUENTES </a:t>
          </a:r>
        </a:p>
        <a:p>
          <a:pPr defTabSz="9779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2FEF657B-544E-414B-AED1-215B4D631DC5}" type="parTrans" cxnId="{D38FD8A4-58D4-4C7D-94CE-99A0E701A7DB}">
      <dgm:prSet/>
      <dgm:spPr/>
      <dgm:t>
        <a:bodyPr/>
        <a:lstStyle/>
        <a:p>
          <a:endParaRPr lang="es-ES">
            <a:latin typeface="Arial" panose="020B0604020202020204" pitchFamily="34" charset="0"/>
            <a:cs typeface="Arial" panose="020B0604020202020204" pitchFamily="34" charset="0"/>
          </a:endParaRPr>
        </a:p>
      </dgm:t>
    </dgm:pt>
    <dgm:pt modelId="{60F53243-5471-4A4F-AC3A-6344E89BF0FD}" type="sibTrans" cxnId="{D38FD8A4-58D4-4C7D-94CE-99A0E701A7DB}">
      <dgm:prSet/>
      <dgm:spPr/>
      <dgm:t>
        <a:bodyPr/>
        <a:lstStyle/>
        <a:p>
          <a:endParaRPr lang="es-ES">
            <a:latin typeface="Arial" panose="020B0604020202020204" pitchFamily="34" charset="0"/>
            <a:cs typeface="Arial" panose="020B0604020202020204" pitchFamily="34" charset="0"/>
          </a:endParaRPr>
        </a:p>
      </dgm:t>
    </dgm:pt>
    <dgm:pt modelId="{E6C6A081-35B4-4146-BBD7-94AD09D9D77D}" type="pres">
      <dgm:prSet presAssocID="{3006ECBE-1F9C-4563-8FFD-CADC1EF7DBE1}" presName="Name0" presStyleCnt="0">
        <dgm:presLayoutVars>
          <dgm:orgChart val="1"/>
          <dgm:chPref val="1"/>
          <dgm:dir/>
          <dgm:animOne val="branch"/>
          <dgm:animLvl val="lvl"/>
          <dgm:resizeHandles/>
        </dgm:presLayoutVars>
      </dgm:prSet>
      <dgm:spPr/>
    </dgm:pt>
    <dgm:pt modelId="{9FB0BEDD-E14C-48CF-B909-7126F3B8E07D}" type="pres">
      <dgm:prSet presAssocID="{356046C4-9976-4B8B-9DA6-89BD67AD634A}" presName="hierRoot1" presStyleCnt="0">
        <dgm:presLayoutVars>
          <dgm:hierBranch val="init"/>
        </dgm:presLayoutVars>
      </dgm:prSet>
      <dgm:spPr/>
    </dgm:pt>
    <dgm:pt modelId="{F809C5B0-FF1E-4B60-97E3-41C39BBB2330}" type="pres">
      <dgm:prSet presAssocID="{356046C4-9976-4B8B-9DA6-89BD67AD634A}" presName="rootComposite1" presStyleCnt="0"/>
      <dgm:spPr/>
    </dgm:pt>
    <dgm:pt modelId="{E7E07163-D664-460A-A9C0-858640CC0621}" type="pres">
      <dgm:prSet presAssocID="{356046C4-9976-4B8B-9DA6-89BD67AD634A}" presName="rootText1" presStyleLbl="alignAcc1" presStyleIdx="0" presStyleCnt="0">
        <dgm:presLayoutVars>
          <dgm:chPref val="3"/>
        </dgm:presLayoutVars>
      </dgm:prSet>
      <dgm:spPr/>
    </dgm:pt>
    <dgm:pt modelId="{AF3E3E45-AEEC-43AF-99E8-F6B9DEE5DEC7}" type="pres">
      <dgm:prSet presAssocID="{356046C4-9976-4B8B-9DA6-89BD67AD634A}" presName="topArc1" presStyleLbl="parChTrans1D1" presStyleIdx="0" presStyleCnt="10"/>
      <dgm:spPr/>
    </dgm:pt>
    <dgm:pt modelId="{E7D735CD-BE6F-48B0-A530-809851D1C55D}" type="pres">
      <dgm:prSet presAssocID="{356046C4-9976-4B8B-9DA6-89BD67AD634A}" presName="bottomArc1" presStyleLbl="parChTrans1D1" presStyleIdx="1" presStyleCnt="10"/>
      <dgm:spPr/>
    </dgm:pt>
    <dgm:pt modelId="{2EA28AAB-67AD-4A05-BD33-18E5E4EF5AE2}" type="pres">
      <dgm:prSet presAssocID="{356046C4-9976-4B8B-9DA6-89BD67AD634A}" presName="topConnNode1" presStyleLbl="node1" presStyleIdx="0" presStyleCnt="0"/>
      <dgm:spPr/>
    </dgm:pt>
    <dgm:pt modelId="{DFF727B8-DF91-4B5E-AB0A-7741712A9424}" type="pres">
      <dgm:prSet presAssocID="{356046C4-9976-4B8B-9DA6-89BD67AD634A}" presName="hierChild2" presStyleCnt="0"/>
      <dgm:spPr/>
    </dgm:pt>
    <dgm:pt modelId="{5EAFAC92-180D-40D2-84D0-E394A90C6E7F}" type="pres">
      <dgm:prSet presAssocID="{706E716F-9BA5-4C8F-8881-09E5E64CD717}" presName="Name28" presStyleLbl="parChTrans1D2" presStyleIdx="0" presStyleCnt="4"/>
      <dgm:spPr/>
    </dgm:pt>
    <dgm:pt modelId="{C338E919-7B1E-4305-A307-59CC8A034680}" type="pres">
      <dgm:prSet presAssocID="{E76B8788-AEF2-4086-B870-B679E3A40AB4}" presName="hierRoot2" presStyleCnt="0">
        <dgm:presLayoutVars>
          <dgm:hierBranch val="init"/>
        </dgm:presLayoutVars>
      </dgm:prSet>
      <dgm:spPr/>
    </dgm:pt>
    <dgm:pt modelId="{AE740AD7-1D87-43B6-B89F-6FB2673B4535}" type="pres">
      <dgm:prSet presAssocID="{E76B8788-AEF2-4086-B870-B679E3A40AB4}" presName="rootComposite2" presStyleCnt="0"/>
      <dgm:spPr/>
    </dgm:pt>
    <dgm:pt modelId="{1C4796E7-B1FD-4F22-8FB3-9B2E984DADDF}" type="pres">
      <dgm:prSet presAssocID="{E76B8788-AEF2-4086-B870-B679E3A40AB4}" presName="rootText2" presStyleLbl="alignAcc1" presStyleIdx="0" presStyleCnt="0">
        <dgm:presLayoutVars>
          <dgm:chPref val="3"/>
        </dgm:presLayoutVars>
      </dgm:prSet>
      <dgm:spPr/>
    </dgm:pt>
    <dgm:pt modelId="{A288C228-D8D8-422D-B85B-EE9710AA492B}" type="pres">
      <dgm:prSet presAssocID="{E76B8788-AEF2-4086-B870-B679E3A40AB4}" presName="topArc2" presStyleLbl="parChTrans1D1" presStyleIdx="2" presStyleCnt="10"/>
      <dgm:spPr/>
    </dgm:pt>
    <dgm:pt modelId="{D4212579-2017-4FAA-993D-5BFBA29A90B8}" type="pres">
      <dgm:prSet presAssocID="{E76B8788-AEF2-4086-B870-B679E3A40AB4}" presName="bottomArc2" presStyleLbl="parChTrans1D1" presStyleIdx="3" presStyleCnt="10"/>
      <dgm:spPr/>
    </dgm:pt>
    <dgm:pt modelId="{66358434-0FBC-4DD8-ACD7-45DC7C2F40C8}" type="pres">
      <dgm:prSet presAssocID="{E76B8788-AEF2-4086-B870-B679E3A40AB4}" presName="topConnNode2" presStyleLbl="node2" presStyleIdx="0" presStyleCnt="0"/>
      <dgm:spPr/>
    </dgm:pt>
    <dgm:pt modelId="{9201C4EB-FC14-4C27-8DC1-242F79A97F2E}" type="pres">
      <dgm:prSet presAssocID="{E76B8788-AEF2-4086-B870-B679E3A40AB4}" presName="hierChild4" presStyleCnt="0"/>
      <dgm:spPr/>
    </dgm:pt>
    <dgm:pt modelId="{322B9788-78B3-44BF-B5A0-62FAFF392E82}" type="pres">
      <dgm:prSet presAssocID="{E76B8788-AEF2-4086-B870-B679E3A40AB4}" presName="hierChild5" presStyleCnt="0"/>
      <dgm:spPr/>
    </dgm:pt>
    <dgm:pt modelId="{AD2F4DA9-DC6E-46F1-905E-B23718D8C28B}" type="pres">
      <dgm:prSet presAssocID="{31874EBA-A779-48A8-82C1-91CADBB365F0}" presName="Name28" presStyleLbl="parChTrans1D2" presStyleIdx="1" presStyleCnt="4"/>
      <dgm:spPr/>
    </dgm:pt>
    <dgm:pt modelId="{FAD0371D-5A6B-4223-B338-AA8C6FF2AFBA}" type="pres">
      <dgm:prSet presAssocID="{AAEF3244-FC19-4E2A-AF4D-32387B0A5FC0}" presName="hierRoot2" presStyleCnt="0">
        <dgm:presLayoutVars>
          <dgm:hierBranch val="init"/>
        </dgm:presLayoutVars>
      </dgm:prSet>
      <dgm:spPr/>
    </dgm:pt>
    <dgm:pt modelId="{7E9DC7ED-0ECE-470E-A0D7-5B8E6BC5BD62}" type="pres">
      <dgm:prSet presAssocID="{AAEF3244-FC19-4E2A-AF4D-32387B0A5FC0}" presName="rootComposite2" presStyleCnt="0"/>
      <dgm:spPr/>
    </dgm:pt>
    <dgm:pt modelId="{0B94EB3D-40DB-4125-AC5C-C22C611CAE04}" type="pres">
      <dgm:prSet presAssocID="{AAEF3244-FC19-4E2A-AF4D-32387B0A5FC0}" presName="rootText2" presStyleLbl="alignAcc1" presStyleIdx="0" presStyleCnt="0">
        <dgm:presLayoutVars>
          <dgm:chPref val="3"/>
        </dgm:presLayoutVars>
      </dgm:prSet>
      <dgm:spPr/>
    </dgm:pt>
    <dgm:pt modelId="{D46B37BA-B463-4DB6-896F-65DAE2AEC8F9}" type="pres">
      <dgm:prSet presAssocID="{AAEF3244-FC19-4E2A-AF4D-32387B0A5FC0}" presName="topArc2" presStyleLbl="parChTrans1D1" presStyleIdx="4" presStyleCnt="10"/>
      <dgm:spPr/>
    </dgm:pt>
    <dgm:pt modelId="{1681CAFD-6C0B-47FE-8BE9-0CD4523E2984}" type="pres">
      <dgm:prSet presAssocID="{AAEF3244-FC19-4E2A-AF4D-32387B0A5FC0}" presName="bottomArc2" presStyleLbl="parChTrans1D1" presStyleIdx="5" presStyleCnt="10"/>
      <dgm:spPr/>
    </dgm:pt>
    <dgm:pt modelId="{82837FE9-0927-4D41-8CEE-ADA5542C5A05}" type="pres">
      <dgm:prSet presAssocID="{AAEF3244-FC19-4E2A-AF4D-32387B0A5FC0}" presName="topConnNode2" presStyleLbl="node2" presStyleIdx="0" presStyleCnt="0"/>
      <dgm:spPr/>
    </dgm:pt>
    <dgm:pt modelId="{2D477D65-ADBB-4E79-A7AA-A0121FC3D13F}" type="pres">
      <dgm:prSet presAssocID="{AAEF3244-FC19-4E2A-AF4D-32387B0A5FC0}" presName="hierChild4" presStyleCnt="0"/>
      <dgm:spPr/>
    </dgm:pt>
    <dgm:pt modelId="{F7674F89-4CD4-48D2-8512-3B1C7DE34FEE}" type="pres">
      <dgm:prSet presAssocID="{AAEF3244-FC19-4E2A-AF4D-32387B0A5FC0}" presName="hierChild5" presStyleCnt="0"/>
      <dgm:spPr/>
    </dgm:pt>
    <dgm:pt modelId="{E387DB84-5F28-40E5-B235-690B432271DF}" type="pres">
      <dgm:prSet presAssocID="{93ED7C09-B74E-4ABA-8046-D04B4755B754}" presName="Name28" presStyleLbl="parChTrans1D2" presStyleIdx="2" presStyleCnt="4"/>
      <dgm:spPr/>
    </dgm:pt>
    <dgm:pt modelId="{AE07CFF6-324E-4C78-B248-2DC9CBD6AB7D}" type="pres">
      <dgm:prSet presAssocID="{61163A00-5AEF-4B3C-B470-410415B1C12B}" presName="hierRoot2" presStyleCnt="0">
        <dgm:presLayoutVars>
          <dgm:hierBranch val="init"/>
        </dgm:presLayoutVars>
      </dgm:prSet>
      <dgm:spPr/>
    </dgm:pt>
    <dgm:pt modelId="{4E66C6B0-708F-469E-BE4F-1E7BDEA6CF20}" type="pres">
      <dgm:prSet presAssocID="{61163A00-5AEF-4B3C-B470-410415B1C12B}" presName="rootComposite2" presStyleCnt="0"/>
      <dgm:spPr/>
    </dgm:pt>
    <dgm:pt modelId="{F19A2B24-9E8B-4703-9F64-7B99F9D37927}" type="pres">
      <dgm:prSet presAssocID="{61163A00-5AEF-4B3C-B470-410415B1C12B}" presName="rootText2" presStyleLbl="alignAcc1" presStyleIdx="0" presStyleCnt="0">
        <dgm:presLayoutVars>
          <dgm:chPref val="3"/>
        </dgm:presLayoutVars>
      </dgm:prSet>
      <dgm:spPr/>
    </dgm:pt>
    <dgm:pt modelId="{11AFC124-1B48-401B-8AD7-5767220A94DA}" type="pres">
      <dgm:prSet presAssocID="{61163A00-5AEF-4B3C-B470-410415B1C12B}" presName="topArc2" presStyleLbl="parChTrans1D1" presStyleIdx="6" presStyleCnt="10"/>
      <dgm:spPr/>
    </dgm:pt>
    <dgm:pt modelId="{A268C1B4-FAA9-4CBB-8FBD-CFEE5DEFA2AC}" type="pres">
      <dgm:prSet presAssocID="{61163A00-5AEF-4B3C-B470-410415B1C12B}" presName="bottomArc2" presStyleLbl="parChTrans1D1" presStyleIdx="7" presStyleCnt="10"/>
      <dgm:spPr/>
    </dgm:pt>
    <dgm:pt modelId="{67B52A60-81F8-4831-B8AC-08F6FFBD7A26}" type="pres">
      <dgm:prSet presAssocID="{61163A00-5AEF-4B3C-B470-410415B1C12B}" presName="topConnNode2" presStyleLbl="node2" presStyleIdx="0" presStyleCnt="0"/>
      <dgm:spPr/>
    </dgm:pt>
    <dgm:pt modelId="{F057A043-B648-4B48-9D19-B4BC726D87BA}" type="pres">
      <dgm:prSet presAssocID="{61163A00-5AEF-4B3C-B470-410415B1C12B}" presName="hierChild4" presStyleCnt="0"/>
      <dgm:spPr/>
    </dgm:pt>
    <dgm:pt modelId="{10D8779F-4F09-4330-9653-BB07578D74D0}" type="pres">
      <dgm:prSet presAssocID="{61163A00-5AEF-4B3C-B470-410415B1C12B}" presName="hierChild5" presStyleCnt="0"/>
      <dgm:spPr/>
    </dgm:pt>
    <dgm:pt modelId="{9D9919F4-1AB3-4C45-A707-EDE437524364}" type="pres">
      <dgm:prSet presAssocID="{2FEF657B-544E-414B-AED1-215B4D631DC5}" presName="Name28" presStyleLbl="parChTrans1D2" presStyleIdx="3" presStyleCnt="4"/>
      <dgm:spPr/>
    </dgm:pt>
    <dgm:pt modelId="{80B69C83-2E20-4C63-918C-28A18B076DC1}" type="pres">
      <dgm:prSet presAssocID="{DF3572BC-EDB0-4C74-A994-361ACB67B886}" presName="hierRoot2" presStyleCnt="0">
        <dgm:presLayoutVars>
          <dgm:hierBranch val="init"/>
        </dgm:presLayoutVars>
      </dgm:prSet>
      <dgm:spPr/>
    </dgm:pt>
    <dgm:pt modelId="{C12ACA17-653D-4E2E-A7E6-D7AC2A2A862E}" type="pres">
      <dgm:prSet presAssocID="{DF3572BC-EDB0-4C74-A994-361ACB67B886}" presName="rootComposite2" presStyleCnt="0"/>
      <dgm:spPr/>
    </dgm:pt>
    <dgm:pt modelId="{92DC7DCA-55C2-41C8-98F3-CA33FEC1D2E2}" type="pres">
      <dgm:prSet presAssocID="{DF3572BC-EDB0-4C74-A994-361ACB67B886}" presName="rootText2" presStyleLbl="alignAcc1" presStyleIdx="0" presStyleCnt="0">
        <dgm:presLayoutVars>
          <dgm:chPref val="3"/>
        </dgm:presLayoutVars>
      </dgm:prSet>
      <dgm:spPr/>
    </dgm:pt>
    <dgm:pt modelId="{6049FC74-D576-4658-85F0-A460A29DC5C8}" type="pres">
      <dgm:prSet presAssocID="{DF3572BC-EDB0-4C74-A994-361ACB67B886}" presName="topArc2" presStyleLbl="parChTrans1D1" presStyleIdx="8" presStyleCnt="10"/>
      <dgm:spPr/>
    </dgm:pt>
    <dgm:pt modelId="{EE5E6F22-6DBA-4377-8CE0-B76D0275B7E0}" type="pres">
      <dgm:prSet presAssocID="{DF3572BC-EDB0-4C74-A994-361ACB67B886}" presName="bottomArc2" presStyleLbl="parChTrans1D1" presStyleIdx="9" presStyleCnt="10"/>
      <dgm:spPr/>
    </dgm:pt>
    <dgm:pt modelId="{DCD8EB94-E1E7-4527-A3BF-5DBCAA53E293}" type="pres">
      <dgm:prSet presAssocID="{DF3572BC-EDB0-4C74-A994-361ACB67B886}" presName="topConnNode2" presStyleLbl="node2" presStyleIdx="0" presStyleCnt="0"/>
      <dgm:spPr/>
    </dgm:pt>
    <dgm:pt modelId="{1363A6FE-8AF7-4A38-8C6E-EEE77FD08B59}" type="pres">
      <dgm:prSet presAssocID="{DF3572BC-EDB0-4C74-A994-361ACB67B886}" presName="hierChild4" presStyleCnt="0"/>
      <dgm:spPr/>
    </dgm:pt>
    <dgm:pt modelId="{465E1186-C5A1-47A4-86C6-9C29C67511BD}" type="pres">
      <dgm:prSet presAssocID="{DF3572BC-EDB0-4C74-A994-361ACB67B886}" presName="hierChild5" presStyleCnt="0"/>
      <dgm:spPr/>
    </dgm:pt>
    <dgm:pt modelId="{BD207FF8-D3B0-4B6C-B2C3-CF50B6DE0B1F}" type="pres">
      <dgm:prSet presAssocID="{356046C4-9976-4B8B-9DA6-89BD67AD634A}" presName="hierChild3" presStyleCnt="0"/>
      <dgm:spPr/>
    </dgm:pt>
  </dgm:ptLst>
  <dgm:cxnLst>
    <dgm:cxn modelId="{FAF88329-2D33-4CE9-93B7-3B859A45BBE1}" type="presOf" srcId="{DF3572BC-EDB0-4C74-A994-361ACB67B886}" destId="{92DC7DCA-55C2-41C8-98F3-CA33FEC1D2E2}" srcOrd="0" destOrd="0" presId="urn:microsoft.com/office/officeart/2008/layout/HalfCircleOrganizationChart"/>
    <dgm:cxn modelId="{CE626432-0D64-4CCD-961D-1A0229B949B3}" type="presOf" srcId="{3006ECBE-1F9C-4563-8FFD-CADC1EF7DBE1}" destId="{E6C6A081-35B4-4146-BBD7-94AD09D9D77D}" srcOrd="0" destOrd="0" presId="urn:microsoft.com/office/officeart/2008/layout/HalfCircleOrganizationChart"/>
    <dgm:cxn modelId="{96B8E441-F80A-4D11-A45C-EB67DD0A750B}" type="presOf" srcId="{AAEF3244-FC19-4E2A-AF4D-32387B0A5FC0}" destId="{82837FE9-0927-4D41-8CEE-ADA5542C5A05}" srcOrd="1" destOrd="0" presId="urn:microsoft.com/office/officeart/2008/layout/HalfCircleOrganizationChart"/>
    <dgm:cxn modelId="{919B6D44-78B9-4871-A5DE-589697F1A7D2}" srcId="{356046C4-9976-4B8B-9DA6-89BD67AD634A}" destId="{E76B8788-AEF2-4086-B870-B679E3A40AB4}" srcOrd="0" destOrd="0" parTransId="{706E716F-9BA5-4C8F-8881-09E5E64CD717}" sibTransId="{9E94FD74-B51E-4094-87CD-625748916449}"/>
    <dgm:cxn modelId="{391F9B44-532D-432C-B5C0-AB29A2E71330}" type="presOf" srcId="{706E716F-9BA5-4C8F-8881-09E5E64CD717}" destId="{5EAFAC92-180D-40D2-84D0-E394A90C6E7F}" srcOrd="0" destOrd="0" presId="urn:microsoft.com/office/officeart/2008/layout/HalfCircleOrganizationChart"/>
    <dgm:cxn modelId="{7FB73565-DDAE-4C00-ADCC-432C565B75DE}" type="presOf" srcId="{E76B8788-AEF2-4086-B870-B679E3A40AB4}" destId="{66358434-0FBC-4DD8-ACD7-45DC7C2F40C8}" srcOrd="1" destOrd="0" presId="urn:microsoft.com/office/officeart/2008/layout/HalfCircleOrganizationChart"/>
    <dgm:cxn modelId="{73826272-C1C4-47B3-8D78-8A0EA39A7946}" type="presOf" srcId="{AAEF3244-FC19-4E2A-AF4D-32387B0A5FC0}" destId="{0B94EB3D-40DB-4125-AC5C-C22C611CAE04}" srcOrd="0" destOrd="0" presId="urn:microsoft.com/office/officeart/2008/layout/HalfCircleOrganizationChart"/>
    <dgm:cxn modelId="{7867BB54-2562-420F-8EEE-5F30FE766D38}" type="presOf" srcId="{31874EBA-A779-48A8-82C1-91CADBB365F0}" destId="{AD2F4DA9-DC6E-46F1-905E-B23718D8C28B}" srcOrd="0" destOrd="0" presId="urn:microsoft.com/office/officeart/2008/layout/HalfCircleOrganizationChart"/>
    <dgm:cxn modelId="{E1E8C675-177D-41A1-9ED0-33F7688850EF}" type="presOf" srcId="{DF3572BC-EDB0-4C74-A994-361ACB67B886}" destId="{DCD8EB94-E1E7-4527-A3BF-5DBCAA53E293}" srcOrd="1" destOrd="0" presId="urn:microsoft.com/office/officeart/2008/layout/HalfCircleOrganizationChart"/>
    <dgm:cxn modelId="{6CF42976-862C-408B-8022-F3D874767086}" type="presOf" srcId="{E76B8788-AEF2-4086-B870-B679E3A40AB4}" destId="{1C4796E7-B1FD-4F22-8FB3-9B2E984DADDF}" srcOrd="0" destOrd="0" presId="urn:microsoft.com/office/officeart/2008/layout/HalfCircleOrganizationChart"/>
    <dgm:cxn modelId="{AC33787F-9499-4153-BC66-0AA73AE9114D}" type="presOf" srcId="{356046C4-9976-4B8B-9DA6-89BD67AD634A}" destId="{E7E07163-D664-460A-A9C0-858640CC0621}" srcOrd="0" destOrd="0" presId="urn:microsoft.com/office/officeart/2008/layout/HalfCircleOrganizationChart"/>
    <dgm:cxn modelId="{0F163485-D9AF-49D0-9C54-2C0FD379FC7C}" srcId="{3006ECBE-1F9C-4563-8FFD-CADC1EF7DBE1}" destId="{356046C4-9976-4B8B-9DA6-89BD67AD634A}" srcOrd="0" destOrd="0" parTransId="{87B5911F-0752-4647-B70D-82CE4C71B4F7}" sibTransId="{B3AE57F7-AC04-4C0A-8B57-2F55B9ECA359}"/>
    <dgm:cxn modelId="{17FB5B86-B521-48F3-8B28-47248A7CFBC7}" type="presOf" srcId="{61163A00-5AEF-4B3C-B470-410415B1C12B}" destId="{67B52A60-81F8-4831-B8AC-08F6FFBD7A26}" srcOrd="1" destOrd="0" presId="urn:microsoft.com/office/officeart/2008/layout/HalfCircleOrganizationChart"/>
    <dgm:cxn modelId="{7734CF98-BFD2-49D7-846B-5F8F19819E30}" type="presOf" srcId="{356046C4-9976-4B8B-9DA6-89BD67AD634A}" destId="{2EA28AAB-67AD-4A05-BD33-18E5E4EF5AE2}" srcOrd="1" destOrd="0" presId="urn:microsoft.com/office/officeart/2008/layout/HalfCircleOrganizationChart"/>
    <dgm:cxn modelId="{D38FD8A4-58D4-4C7D-94CE-99A0E701A7DB}" srcId="{356046C4-9976-4B8B-9DA6-89BD67AD634A}" destId="{DF3572BC-EDB0-4C74-A994-361ACB67B886}" srcOrd="3" destOrd="0" parTransId="{2FEF657B-544E-414B-AED1-215B4D631DC5}" sibTransId="{60F53243-5471-4A4F-AC3A-6344E89BF0FD}"/>
    <dgm:cxn modelId="{F33468CF-DC71-470F-A484-4DDE69314DE6}" type="presOf" srcId="{93ED7C09-B74E-4ABA-8046-D04B4755B754}" destId="{E387DB84-5F28-40E5-B235-690B432271DF}" srcOrd="0" destOrd="0" presId="urn:microsoft.com/office/officeart/2008/layout/HalfCircleOrganizationChart"/>
    <dgm:cxn modelId="{A61C01D3-7DF8-4531-B2FD-7BA365A995DE}" type="presOf" srcId="{2FEF657B-544E-414B-AED1-215B4D631DC5}" destId="{9D9919F4-1AB3-4C45-A707-EDE437524364}" srcOrd="0" destOrd="0" presId="urn:microsoft.com/office/officeart/2008/layout/HalfCircleOrganizationChart"/>
    <dgm:cxn modelId="{8F3012DA-324C-482F-99F8-01E64EABD99C}" srcId="{356046C4-9976-4B8B-9DA6-89BD67AD634A}" destId="{AAEF3244-FC19-4E2A-AF4D-32387B0A5FC0}" srcOrd="1" destOrd="0" parTransId="{31874EBA-A779-48A8-82C1-91CADBB365F0}" sibTransId="{963DFEFA-7704-48DB-A339-9916AD173A2A}"/>
    <dgm:cxn modelId="{59BF1AE9-7F16-4543-BF22-125CE26110B9}" srcId="{356046C4-9976-4B8B-9DA6-89BD67AD634A}" destId="{61163A00-5AEF-4B3C-B470-410415B1C12B}" srcOrd="2" destOrd="0" parTransId="{93ED7C09-B74E-4ABA-8046-D04B4755B754}" sibTransId="{7809DBB1-6054-4175-BAAC-839B46F54C73}"/>
    <dgm:cxn modelId="{722F66EB-F019-442F-AAFA-9BE84CE17B8E}" type="presOf" srcId="{61163A00-5AEF-4B3C-B470-410415B1C12B}" destId="{F19A2B24-9E8B-4703-9F64-7B99F9D37927}" srcOrd="0" destOrd="0" presId="urn:microsoft.com/office/officeart/2008/layout/HalfCircleOrganizationChart"/>
    <dgm:cxn modelId="{DC01B108-98D9-4C5B-B32D-7CE3B329560D}" type="presParOf" srcId="{E6C6A081-35B4-4146-BBD7-94AD09D9D77D}" destId="{9FB0BEDD-E14C-48CF-B909-7126F3B8E07D}" srcOrd="0" destOrd="0" presId="urn:microsoft.com/office/officeart/2008/layout/HalfCircleOrganizationChart"/>
    <dgm:cxn modelId="{E58D98F1-B43F-411E-BE82-A25DC45496A1}" type="presParOf" srcId="{9FB0BEDD-E14C-48CF-B909-7126F3B8E07D}" destId="{F809C5B0-FF1E-4B60-97E3-41C39BBB2330}" srcOrd="0" destOrd="0" presId="urn:microsoft.com/office/officeart/2008/layout/HalfCircleOrganizationChart"/>
    <dgm:cxn modelId="{DD240F93-2CDF-4D2B-A1E2-8605DDB5DA3B}" type="presParOf" srcId="{F809C5B0-FF1E-4B60-97E3-41C39BBB2330}" destId="{E7E07163-D664-460A-A9C0-858640CC0621}" srcOrd="0" destOrd="0" presId="urn:microsoft.com/office/officeart/2008/layout/HalfCircleOrganizationChart"/>
    <dgm:cxn modelId="{45082BF3-553F-4035-A81F-53E6584EC35F}" type="presParOf" srcId="{F809C5B0-FF1E-4B60-97E3-41C39BBB2330}" destId="{AF3E3E45-AEEC-43AF-99E8-F6B9DEE5DEC7}" srcOrd="1" destOrd="0" presId="urn:microsoft.com/office/officeart/2008/layout/HalfCircleOrganizationChart"/>
    <dgm:cxn modelId="{BBAF909E-4DAF-425D-B405-FD8B21917775}" type="presParOf" srcId="{F809C5B0-FF1E-4B60-97E3-41C39BBB2330}" destId="{E7D735CD-BE6F-48B0-A530-809851D1C55D}" srcOrd="2" destOrd="0" presId="urn:microsoft.com/office/officeart/2008/layout/HalfCircleOrganizationChart"/>
    <dgm:cxn modelId="{2F3529BE-F656-4AFA-9FBB-C639C37A9894}" type="presParOf" srcId="{F809C5B0-FF1E-4B60-97E3-41C39BBB2330}" destId="{2EA28AAB-67AD-4A05-BD33-18E5E4EF5AE2}" srcOrd="3" destOrd="0" presId="urn:microsoft.com/office/officeart/2008/layout/HalfCircleOrganizationChart"/>
    <dgm:cxn modelId="{F4565021-91D5-48E1-BE8D-6C12DB04C89F}" type="presParOf" srcId="{9FB0BEDD-E14C-48CF-B909-7126F3B8E07D}" destId="{DFF727B8-DF91-4B5E-AB0A-7741712A9424}" srcOrd="1" destOrd="0" presId="urn:microsoft.com/office/officeart/2008/layout/HalfCircleOrganizationChart"/>
    <dgm:cxn modelId="{A1A8DFE7-4584-4D8A-A2AC-46B45FB75833}" type="presParOf" srcId="{DFF727B8-DF91-4B5E-AB0A-7741712A9424}" destId="{5EAFAC92-180D-40D2-84D0-E394A90C6E7F}" srcOrd="0" destOrd="0" presId="urn:microsoft.com/office/officeart/2008/layout/HalfCircleOrganizationChart"/>
    <dgm:cxn modelId="{925032B4-4282-40F7-B442-C6E0A2C65E5D}" type="presParOf" srcId="{DFF727B8-DF91-4B5E-AB0A-7741712A9424}" destId="{C338E919-7B1E-4305-A307-59CC8A034680}" srcOrd="1" destOrd="0" presId="urn:microsoft.com/office/officeart/2008/layout/HalfCircleOrganizationChart"/>
    <dgm:cxn modelId="{ED56C841-7A9D-4DF0-ACD1-0EAC9E8BE240}" type="presParOf" srcId="{C338E919-7B1E-4305-A307-59CC8A034680}" destId="{AE740AD7-1D87-43B6-B89F-6FB2673B4535}" srcOrd="0" destOrd="0" presId="urn:microsoft.com/office/officeart/2008/layout/HalfCircleOrganizationChart"/>
    <dgm:cxn modelId="{CA0ABB7B-D44C-414C-9513-3682FD5C56FF}" type="presParOf" srcId="{AE740AD7-1D87-43B6-B89F-6FB2673B4535}" destId="{1C4796E7-B1FD-4F22-8FB3-9B2E984DADDF}" srcOrd="0" destOrd="0" presId="urn:microsoft.com/office/officeart/2008/layout/HalfCircleOrganizationChart"/>
    <dgm:cxn modelId="{370AFBCF-8924-4595-A4FD-1F3E73428D44}" type="presParOf" srcId="{AE740AD7-1D87-43B6-B89F-6FB2673B4535}" destId="{A288C228-D8D8-422D-B85B-EE9710AA492B}" srcOrd="1" destOrd="0" presId="urn:microsoft.com/office/officeart/2008/layout/HalfCircleOrganizationChart"/>
    <dgm:cxn modelId="{E1EBD895-E0CE-4FA1-949C-4193189D8732}" type="presParOf" srcId="{AE740AD7-1D87-43B6-B89F-6FB2673B4535}" destId="{D4212579-2017-4FAA-993D-5BFBA29A90B8}" srcOrd="2" destOrd="0" presId="urn:microsoft.com/office/officeart/2008/layout/HalfCircleOrganizationChart"/>
    <dgm:cxn modelId="{4E360B04-5EA4-42F1-803E-1869476C6BA4}" type="presParOf" srcId="{AE740AD7-1D87-43B6-B89F-6FB2673B4535}" destId="{66358434-0FBC-4DD8-ACD7-45DC7C2F40C8}" srcOrd="3" destOrd="0" presId="urn:microsoft.com/office/officeart/2008/layout/HalfCircleOrganizationChart"/>
    <dgm:cxn modelId="{D2799123-B97B-4AFA-B875-7B18189467BF}" type="presParOf" srcId="{C338E919-7B1E-4305-A307-59CC8A034680}" destId="{9201C4EB-FC14-4C27-8DC1-242F79A97F2E}" srcOrd="1" destOrd="0" presId="urn:microsoft.com/office/officeart/2008/layout/HalfCircleOrganizationChart"/>
    <dgm:cxn modelId="{56FB4E65-B3CB-45D0-AE17-2CB3A77BEA8F}" type="presParOf" srcId="{C338E919-7B1E-4305-A307-59CC8A034680}" destId="{322B9788-78B3-44BF-B5A0-62FAFF392E82}" srcOrd="2" destOrd="0" presId="urn:microsoft.com/office/officeart/2008/layout/HalfCircleOrganizationChart"/>
    <dgm:cxn modelId="{D677A0DC-16CF-4B1D-859C-FBB23F1804D6}" type="presParOf" srcId="{DFF727B8-DF91-4B5E-AB0A-7741712A9424}" destId="{AD2F4DA9-DC6E-46F1-905E-B23718D8C28B}" srcOrd="2" destOrd="0" presId="urn:microsoft.com/office/officeart/2008/layout/HalfCircleOrganizationChart"/>
    <dgm:cxn modelId="{B63FDE69-89F8-41BF-9641-EF79D6D5F8C5}" type="presParOf" srcId="{DFF727B8-DF91-4B5E-AB0A-7741712A9424}" destId="{FAD0371D-5A6B-4223-B338-AA8C6FF2AFBA}" srcOrd="3" destOrd="0" presId="urn:microsoft.com/office/officeart/2008/layout/HalfCircleOrganizationChart"/>
    <dgm:cxn modelId="{3EA7B125-6408-48A0-A43E-0A8564AD4E7C}" type="presParOf" srcId="{FAD0371D-5A6B-4223-B338-AA8C6FF2AFBA}" destId="{7E9DC7ED-0ECE-470E-A0D7-5B8E6BC5BD62}" srcOrd="0" destOrd="0" presId="urn:microsoft.com/office/officeart/2008/layout/HalfCircleOrganizationChart"/>
    <dgm:cxn modelId="{BA0EFB6C-79DD-4DE5-90DF-AB24FD5A7447}" type="presParOf" srcId="{7E9DC7ED-0ECE-470E-A0D7-5B8E6BC5BD62}" destId="{0B94EB3D-40DB-4125-AC5C-C22C611CAE04}" srcOrd="0" destOrd="0" presId="urn:microsoft.com/office/officeart/2008/layout/HalfCircleOrganizationChart"/>
    <dgm:cxn modelId="{0170346B-9250-419F-8722-C40D87B9B96A}" type="presParOf" srcId="{7E9DC7ED-0ECE-470E-A0D7-5B8E6BC5BD62}" destId="{D46B37BA-B463-4DB6-896F-65DAE2AEC8F9}" srcOrd="1" destOrd="0" presId="urn:microsoft.com/office/officeart/2008/layout/HalfCircleOrganizationChart"/>
    <dgm:cxn modelId="{0DEF9B0A-FEF8-4054-80E3-4DD882BCAA98}" type="presParOf" srcId="{7E9DC7ED-0ECE-470E-A0D7-5B8E6BC5BD62}" destId="{1681CAFD-6C0B-47FE-8BE9-0CD4523E2984}" srcOrd="2" destOrd="0" presId="urn:microsoft.com/office/officeart/2008/layout/HalfCircleOrganizationChart"/>
    <dgm:cxn modelId="{F7B788F6-6DAA-40E6-BC37-D19DAF154338}" type="presParOf" srcId="{7E9DC7ED-0ECE-470E-A0D7-5B8E6BC5BD62}" destId="{82837FE9-0927-4D41-8CEE-ADA5542C5A05}" srcOrd="3" destOrd="0" presId="urn:microsoft.com/office/officeart/2008/layout/HalfCircleOrganizationChart"/>
    <dgm:cxn modelId="{2E9B3DD7-1F5F-413A-A2DD-8193B709B999}" type="presParOf" srcId="{FAD0371D-5A6B-4223-B338-AA8C6FF2AFBA}" destId="{2D477D65-ADBB-4E79-A7AA-A0121FC3D13F}" srcOrd="1" destOrd="0" presId="urn:microsoft.com/office/officeart/2008/layout/HalfCircleOrganizationChart"/>
    <dgm:cxn modelId="{2C46D5BD-B0E1-4F3B-9E34-D3754574A3DC}" type="presParOf" srcId="{FAD0371D-5A6B-4223-B338-AA8C6FF2AFBA}" destId="{F7674F89-4CD4-48D2-8512-3B1C7DE34FEE}" srcOrd="2" destOrd="0" presId="urn:microsoft.com/office/officeart/2008/layout/HalfCircleOrganizationChart"/>
    <dgm:cxn modelId="{6CDD4E94-DFA0-4233-BF83-E7E4C358BE6F}" type="presParOf" srcId="{DFF727B8-DF91-4B5E-AB0A-7741712A9424}" destId="{E387DB84-5F28-40E5-B235-690B432271DF}" srcOrd="4" destOrd="0" presId="urn:microsoft.com/office/officeart/2008/layout/HalfCircleOrganizationChart"/>
    <dgm:cxn modelId="{5F180A40-6F3E-46CF-B818-B79AF86AA16A}" type="presParOf" srcId="{DFF727B8-DF91-4B5E-AB0A-7741712A9424}" destId="{AE07CFF6-324E-4C78-B248-2DC9CBD6AB7D}" srcOrd="5" destOrd="0" presId="urn:microsoft.com/office/officeart/2008/layout/HalfCircleOrganizationChart"/>
    <dgm:cxn modelId="{ECDA0A73-95CB-4436-9346-A919CD10F8FF}" type="presParOf" srcId="{AE07CFF6-324E-4C78-B248-2DC9CBD6AB7D}" destId="{4E66C6B0-708F-469E-BE4F-1E7BDEA6CF20}" srcOrd="0" destOrd="0" presId="urn:microsoft.com/office/officeart/2008/layout/HalfCircleOrganizationChart"/>
    <dgm:cxn modelId="{10C7AA24-E13E-44A3-9AF7-900734CA7FC2}" type="presParOf" srcId="{4E66C6B0-708F-469E-BE4F-1E7BDEA6CF20}" destId="{F19A2B24-9E8B-4703-9F64-7B99F9D37927}" srcOrd="0" destOrd="0" presId="urn:microsoft.com/office/officeart/2008/layout/HalfCircleOrganizationChart"/>
    <dgm:cxn modelId="{47C6176E-9C8B-45D5-BC3C-2F54A66D269C}" type="presParOf" srcId="{4E66C6B0-708F-469E-BE4F-1E7BDEA6CF20}" destId="{11AFC124-1B48-401B-8AD7-5767220A94DA}" srcOrd="1" destOrd="0" presId="urn:microsoft.com/office/officeart/2008/layout/HalfCircleOrganizationChart"/>
    <dgm:cxn modelId="{FCB3E5E9-1D4B-4BF9-95D6-CDA6D980F94E}" type="presParOf" srcId="{4E66C6B0-708F-469E-BE4F-1E7BDEA6CF20}" destId="{A268C1B4-FAA9-4CBB-8FBD-CFEE5DEFA2AC}" srcOrd="2" destOrd="0" presId="urn:microsoft.com/office/officeart/2008/layout/HalfCircleOrganizationChart"/>
    <dgm:cxn modelId="{3A603B02-7B8B-48DF-AA6D-1720B05CEA6B}" type="presParOf" srcId="{4E66C6B0-708F-469E-BE4F-1E7BDEA6CF20}" destId="{67B52A60-81F8-4831-B8AC-08F6FFBD7A26}" srcOrd="3" destOrd="0" presId="urn:microsoft.com/office/officeart/2008/layout/HalfCircleOrganizationChart"/>
    <dgm:cxn modelId="{92B5EE43-1E8C-4B44-B5A2-8F9FCCE0FB0D}" type="presParOf" srcId="{AE07CFF6-324E-4C78-B248-2DC9CBD6AB7D}" destId="{F057A043-B648-4B48-9D19-B4BC726D87BA}" srcOrd="1" destOrd="0" presId="urn:microsoft.com/office/officeart/2008/layout/HalfCircleOrganizationChart"/>
    <dgm:cxn modelId="{124E3C7F-6A50-49D9-832A-C77660E3A2B1}" type="presParOf" srcId="{AE07CFF6-324E-4C78-B248-2DC9CBD6AB7D}" destId="{10D8779F-4F09-4330-9653-BB07578D74D0}" srcOrd="2" destOrd="0" presId="urn:microsoft.com/office/officeart/2008/layout/HalfCircleOrganizationChart"/>
    <dgm:cxn modelId="{BCE0C77E-0BFE-4601-8C47-84122E31BAE0}" type="presParOf" srcId="{DFF727B8-DF91-4B5E-AB0A-7741712A9424}" destId="{9D9919F4-1AB3-4C45-A707-EDE437524364}" srcOrd="6" destOrd="0" presId="urn:microsoft.com/office/officeart/2008/layout/HalfCircleOrganizationChart"/>
    <dgm:cxn modelId="{DBBAA00B-1FE1-4A15-9980-1A42D37A8433}" type="presParOf" srcId="{DFF727B8-DF91-4B5E-AB0A-7741712A9424}" destId="{80B69C83-2E20-4C63-918C-28A18B076DC1}" srcOrd="7" destOrd="0" presId="urn:microsoft.com/office/officeart/2008/layout/HalfCircleOrganizationChart"/>
    <dgm:cxn modelId="{63C57A08-DD4E-44B3-AC2F-4DBB16630A85}" type="presParOf" srcId="{80B69C83-2E20-4C63-918C-28A18B076DC1}" destId="{C12ACA17-653D-4E2E-A7E6-D7AC2A2A862E}" srcOrd="0" destOrd="0" presId="urn:microsoft.com/office/officeart/2008/layout/HalfCircleOrganizationChart"/>
    <dgm:cxn modelId="{42FCE248-C72B-4535-9BC4-B9643065806C}" type="presParOf" srcId="{C12ACA17-653D-4E2E-A7E6-D7AC2A2A862E}" destId="{92DC7DCA-55C2-41C8-98F3-CA33FEC1D2E2}" srcOrd="0" destOrd="0" presId="urn:microsoft.com/office/officeart/2008/layout/HalfCircleOrganizationChart"/>
    <dgm:cxn modelId="{B70D9B0B-F6DA-4A60-BA39-2BD03CCBA9E9}" type="presParOf" srcId="{C12ACA17-653D-4E2E-A7E6-D7AC2A2A862E}" destId="{6049FC74-D576-4658-85F0-A460A29DC5C8}" srcOrd="1" destOrd="0" presId="urn:microsoft.com/office/officeart/2008/layout/HalfCircleOrganizationChart"/>
    <dgm:cxn modelId="{A19113D1-6E46-42AE-A2A9-A7711C949A89}" type="presParOf" srcId="{C12ACA17-653D-4E2E-A7E6-D7AC2A2A862E}" destId="{EE5E6F22-6DBA-4377-8CE0-B76D0275B7E0}" srcOrd="2" destOrd="0" presId="urn:microsoft.com/office/officeart/2008/layout/HalfCircleOrganizationChart"/>
    <dgm:cxn modelId="{9184C87D-DCD5-4F69-9E1C-1AACCBF75630}" type="presParOf" srcId="{C12ACA17-653D-4E2E-A7E6-D7AC2A2A862E}" destId="{DCD8EB94-E1E7-4527-A3BF-5DBCAA53E293}" srcOrd="3" destOrd="0" presId="urn:microsoft.com/office/officeart/2008/layout/HalfCircleOrganizationChart"/>
    <dgm:cxn modelId="{F1F1863A-97B4-4DA7-B99D-4297AFFB63DF}" type="presParOf" srcId="{80B69C83-2E20-4C63-918C-28A18B076DC1}" destId="{1363A6FE-8AF7-4A38-8C6E-EEE77FD08B59}" srcOrd="1" destOrd="0" presId="urn:microsoft.com/office/officeart/2008/layout/HalfCircleOrganizationChart"/>
    <dgm:cxn modelId="{60FFA0A6-BF5B-4F9E-8AF1-F0D5D4A64520}" type="presParOf" srcId="{80B69C83-2E20-4C63-918C-28A18B076DC1}" destId="{465E1186-C5A1-47A4-86C6-9C29C67511BD}" srcOrd="2" destOrd="0" presId="urn:microsoft.com/office/officeart/2008/layout/HalfCircleOrganizationChart"/>
    <dgm:cxn modelId="{41FBA739-C6E8-47E4-8D30-BA3DA840BC0B}" type="presParOf" srcId="{9FB0BEDD-E14C-48CF-B909-7126F3B8E07D}" destId="{BD207FF8-D3B0-4B6C-B2C3-CF50B6DE0B1F}" srcOrd="2" destOrd="0" presId="urn:microsoft.com/office/officeart/2008/layout/HalfCircleOrganizationChar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DF919D-BEE4-4922-9D9D-BE92D50334E5}"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34CA230F-8B00-427E-9402-96FB957D7594}">
      <dgm:prSet phldrT="[Texto]" custT="1"/>
      <dgm:spPr/>
      <dgm:t>
        <a:bodyPr/>
        <a:lstStyle/>
        <a:p>
          <a:r>
            <a:rPr lang="es-MX" sz="2400" b="0" i="0" dirty="0">
              <a:latin typeface="Arial" panose="020B0604020202020204" pitchFamily="34" charset="0"/>
              <a:cs typeface="Arial" panose="020B0604020202020204" pitchFamily="34" charset="0"/>
            </a:rPr>
            <a:t>PAZ</a:t>
          </a:r>
          <a:endParaRPr lang="es-CL" sz="2400" b="0" i="0" dirty="0">
            <a:latin typeface="Arial" panose="020B0604020202020204" pitchFamily="34" charset="0"/>
            <a:cs typeface="Arial" panose="020B0604020202020204" pitchFamily="34" charset="0"/>
          </a:endParaRPr>
        </a:p>
      </dgm:t>
    </dgm:pt>
    <dgm:pt modelId="{61FA7927-F756-48CD-87A3-4C3C85A5DEB2}" type="parTrans" cxnId="{C044291E-1238-4407-8DFC-F513B87243F6}">
      <dgm:prSet/>
      <dgm:spPr/>
      <dgm:t>
        <a:bodyPr/>
        <a:lstStyle/>
        <a:p>
          <a:endParaRPr lang="es-CL"/>
        </a:p>
      </dgm:t>
    </dgm:pt>
    <dgm:pt modelId="{EDE3B124-39E4-4CBE-ACE9-F5D4B7B139DC}" type="sibTrans" cxnId="{C044291E-1238-4407-8DFC-F513B87243F6}">
      <dgm:prSet/>
      <dgm:spPr/>
      <dgm:t>
        <a:bodyPr/>
        <a:lstStyle/>
        <a:p>
          <a:endParaRPr lang="es-CL"/>
        </a:p>
      </dgm:t>
    </dgm:pt>
    <dgm:pt modelId="{999F4C09-7C58-41D7-A32D-B68BE6D634A6}">
      <dgm:prSet phldrT="[Texto]" custT="1"/>
      <dgm:spPr/>
      <dgm:t>
        <a:bodyPr/>
        <a:lstStyle/>
        <a:p>
          <a:pPr algn="ctr"/>
          <a:r>
            <a:rPr lang="es-CL" sz="1600" dirty="0">
              <a:latin typeface="Arial" panose="020B0604020202020204" pitchFamily="34" charset="0"/>
              <a:cs typeface="Arial" panose="020B0604020202020204" pitchFamily="34" charset="0"/>
            </a:rPr>
            <a:t>Da </a:t>
          </a:r>
          <a:r>
            <a:rPr lang="es-CL" sz="1600" u="sng" dirty="0">
              <a:solidFill>
                <a:srgbClr val="FF0000"/>
              </a:solidFill>
              <a:latin typeface="Arial" panose="020B0604020202020204" pitchFamily="34" charset="0"/>
              <a:cs typeface="Arial" panose="020B0604020202020204" pitchFamily="34" charset="0"/>
            </a:rPr>
            <a:t>solución</a:t>
          </a:r>
          <a:r>
            <a:rPr lang="es-CL" sz="1600" dirty="0">
              <a:latin typeface="Arial" panose="020B0604020202020204" pitchFamily="34" charset="0"/>
              <a:cs typeface="Arial" panose="020B0604020202020204" pitchFamily="34" charset="0"/>
            </a:rPr>
            <a:t> a conflictos</a:t>
          </a:r>
        </a:p>
        <a:p>
          <a:pPr algn="ctr"/>
          <a:r>
            <a:rPr lang="es-CL" sz="1600" dirty="0">
              <a:latin typeface="Arial" panose="020B0604020202020204" pitchFamily="34" charset="0"/>
              <a:cs typeface="Arial" panose="020B0604020202020204" pitchFamily="34" charset="0"/>
            </a:rPr>
            <a:t>Termina con la ley del más fuerte </a:t>
          </a:r>
        </a:p>
        <a:p>
          <a:pPr algn="ctr"/>
          <a:r>
            <a:rPr lang="es-CL" sz="1600" dirty="0">
              <a:latin typeface="Arial" panose="020B0604020202020204" pitchFamily="34" charset="0"/>
              <a:cs typeface="Arial" panose="020B0604020202020204" pitchFamily="34" charset="0"/>
            </a:rPr>
            <a:t>(autotutela)</a:t>
          </a:r>
        </a:p>
      </dgm:t>
    </dgm:pt>
    <dgm:pt modelId="{19F03924-71FD-4115-B4EE-48C465E58777}" type="parTrans" cxnId="{5CEDB615-BF3A-4D4A-A0A5-FE147F42FEE8}">
      <dgm:prSet/>
      <dgm:spPr/>
      <dgm:t>
        <a:bodyPr/>
        <a:lstStyle/>
        <a:p>
          <a:endParaRPr lang="es-CL"/>
        </a:p>
      </dgm:t>
    </dgm:pt>
    <dgm:pt modelId="{186CD779-17C1-4176-913D-07838001131A}" type="sibTrans" cxnId="{5CEDB615-BF3A-4D4A-A0A5-FE147F42FEE8}">
      <dgm:prSet/>
      <dgm:spPr/>
      <dgm:t>
        <a:bodyPr/>
        <a:lstStyle/>
        <a:p>
          <a:endParaRPr lang="es-CL"/>
        </a:p>
      </dgm:t>
    </dgm:pt>
    <dgm:pt modelId="{C364A5F4-447B-4BCE-A50A-111BBF401A19}">
      <dgm:prSet phldrT="[Texto]" custT="1"/>
      <dgm:spPr/>
      <dgm:t>
        <a:bodyPr/>
        <a:lstStyle/>
        <a:p>
          <a:r>
            <a:rPr lang="es-MX" sz="2400" b="0">
              <a:latin typeface="Arial" panose="020B0604020202020204" pitchFamily="34" charset="0"/>
              <a:cs typeface="Arial" panose="020B0604020202020204" pitchFamily="34" charset="0"/>
            </a:rPr>
            <a:t>SEGURIDAD JURÍDICA</a:t>
          </a:r>
          <a:endParaRPr lang="es-CL" sz="2400" b="0" dirty="0">
            <a:latin typeface="Arial" panose="020B0604020202020204" pitchFamily="34" charset="0"/>
            <a:cs typeface="Arial" panose="020B0604020202020204" pitchFamily="34" charset="0"/>
          </a:endParaRPr>
        </a:p>
      </dgm:t>
    </dgm:pt>
    <dgm:pt modelId="{832E0532-82C0-4913-BFD3-94D961F277B0}" type="parTrans" cxnId="{E866707D-BA1A-44F9-B5A2-1165EC126CF4}">
      <dgm:prSet/>
      <dgm:spPr/>
      <dgm:t>
        <a:bodyPr/>
        <a:lstStyle/>
        <a:p>
          <a:endParaRPr lang="es-CL"/>
        </a:p>
      </dgm:t>
    </dgm:pt>
    <dgm:pt modelId="{B7590B79-F41A-4247-81B9-6D0737419D8A}" type="sibTrans" cxnId="{E866707D-BA1A-44F9-B5A2-1165EC126CF4}">
      <dgm:prSet/>
      <dgm:spPr/>
      <dgm:t>
        <a:bodyPr/>
        <a:lstStyle/>
        <a:p>
          <a:endParaRPr lang="es-CL"/>
        </a:p>
      </dgm:t>
    </dgm:pt>
    <dgm:pt modelId="{FAE3D465-5FA3-4FC5-956C-2BA8EEEF819A}">
      <dgm:prSet phldrT="[Texto]" custT="1"/>
      <dgm:spPr/>
      <dgm:t>
        <a:bodyPr/>
        <a:lstStyle/>
        <a:p>
          <a:r>
            <a:rPr lang="es-CL" sz="1600" dirty="0">
              <a:latin typeface="Arial" panose="020B0604020202020204" pitchFamily="34" charset="0"/>
              <a:cs typeface="Arial" panose="020B0604020202020204" pitchFamily="34" charset="0"/>
            </a:rPr>
            <a:t> Rige de manera </a:t>
          </a:r>
          <a:r>
            <a:rPr lang="es-CL" sz="1600" u="sng" dirty="0">
              <a:latin typeface="Arial" panose="020B0604020202020204" pitchFamily="34" charset="0"/>
              <a:cs typeface="Arial" panose="020B0604020202020204" pitchFamily="34" charset="0"/>
            </a:rPr>
            <a:t>común</a:t>
          </a:r>
          <a:r>
            <a:rPr lang="es-CL" sz="1600" dirty="0">
              <a:latin typeface="Arial" panose="020B0604020202020204" pitchFamily="34" charset="0"/>
              <a:cs typeface="Arial" panose="020B0604020202020204" pitchFamily="34" charset="0"/>
            </a:rPr>
            <a:t> para toda la sociedad.</a:t>
          </a:r>
        </a:p>
        <a:p>
          <a:r>
            <a:rPr lang="es-CL" sz="1600" dirty="0">
              <a:latin typeface="Arial" panose="020B0604020202020204" pitchFamily="34" charset="0"/>
              <a:cs typeface="Arial" panose="020B0604020202020204" pitchFamily="34" charset="0"/>
            </a:rPr>
            <a:t> Impone un acto de </a:t>
          </a:r>
          <a:r>
            <a:rPr lang="es-CL" sz="1600" u="sng" dirty="0">
              <a:latin typeface="Arial" panose="020B0604020202020204" pitchFamily="34" charset="0"/>
              <a:cs typeface="Arial" panose="020B0604020202020204" pitchFamily="34" charset="0"/>
            </a:rPr>
            <a:t>autoridad</a:t>
          </a:r>
        </a:p>
      </dgm:t>
    </dgm:pt>
    <dgm:pt modelId="{75CFDCF3-511C-409C-93B1-F853CB7B44C9}" type="parTrans" cxnId="{E323FF42-443D-4849-B7A9-DE3E3DA8467B}">
      <dgm:prSet/>
      <dgm:spPr/>
      <dgm:t>
        <a:bodyPr/>
        <a:lstStyle/>
        <a:p>
          <a:endParaRPr lang="es-CL"/>
        </a:p>
      </dgm:t>
    </dgm:pt>
    <dgm:pt modelId="{5D408327-01EC-4750-9DE3-E11232A868A9}" type="sibTrans" cxnId="{E323FF42-443D-4849-B7A9-DE3E3DA8467B}">
      <dgm:prSet/>
      <dgm:spPr/>
      <dgm:t>
        <a:bodyPr/>
        <a:lstStyle/>
        <a:p>
          <a:endParaRPr lang="es-CL"/>
        </a:p>
      </dgm:t>
    </dgm:pt>
    <dgm:pt modelId="{4A404652-EC61-4561-8056-475573B4F30A}">
      <dgm:prSet phldrT="[Texto]" custT="1"/>
      <dgm:spPr/>
      <dgm:t>
        <a:bodyPr/>
        <a:lstStyle/>
        <a:p>
          <a:r>
            <a:rPr lang="es-MX" sz="2400" b="0">
              <a:latin typeface="Arial" panose="020B0604020202020204" pitchFamily="34" charset="0"/>
              <a:cs typeface="Arial" panose="020B0604020202020204" pitchFamily="34" charset="0"/>
            </a:rPr>
            <a:t>LA JUSTICIA</a:t>
          </a:r>
          <a:endParaRPr lang="es-CL" sz="2400" b="0" dirty="0">
            <a:latin typeface="Arial" panose="020B0604020202020204" pitchFamily="34" charset="0"/>
            <a:cs typeface="Arial" panose="020B0604020202020204" pitchFamily="34" charset="0"/>
          </a:endParaRPr>
        </a:p>
      </dgm:t>
    </dgm:pt>
    <dgm:pt modelId="{F4994DC7-99A7-48C7-9FD3-B718353844ED}" type="parTrans" cxnId="{55453187-9442-4947-A26D-96985B9859B3}">
      <dgm:prSet/>
      <dgm:spPr/>
      <dgm:t>
        <a:bodyPr/>
        <a:lstStyle/>
        <a:p>
          <a:endParaRPr lang="es-CL"/>
        </a:p>
      </dgm:t>
    </dgm:pt>
    <dgm:pt modelId="{FDA00637-FE17-40F0-B9BC-D593D8A8ABF6}" type="sibTrans" cxnId="{55453187-9442-4947-A26D-96985B9859B3}">
      <dgm:prSet/>
      <dgm:spPr/>
      <dgm:t>
        <a:bodyPr/>
        <a:lstStyle/>
        <a:p>
          <a:endParaRPr lang="es-CL"/>
        </a:p>
      </dgm:t>
    </dgm:pt>
    <dgm:pt modelId="{2B07B975-199A-4D81-91C7-CA68BE8207DC}">
      <dgm:prSet custT="1"/>
      <dgm:spPr/>
      <dgm:t>
        <a:bodyPr/>
        <a:lstStyle/>
        <a:p>
          <a:pPr algn="ctr"/>
          <a:r>
            <a:rPr lang="es-CL" sz="1600" dirty="0">
              <a:latin typeface="Arial" panose="020B0604020202020204" pitchFamily="34" charset="0"/>
              <a:cs typeface="Arial" panose="020B0604020202020204" pitchFamily="34" charset="0"/>
            </a:rPr>
            <a:t>Provee orientación, orden, previsibilidad y protección.</a:t>
          </a:r>
        </a:p>
        <a:p>
          <a:pPr algn="ctr"/>
          <a:r>
            <a:rPr lang="es-CL" sz="1200" dirty="0">
              <a:latin typeface="Arial" panose="020B0604020202020204" pitchFamily="34" charset="0"/>
              <a:cs typeface="Arial" panose="020B0604020202020204" pitchFamily="34" charset="0"/>
            </a:rPr>
            <a:t>La ley establece plazos en que se debe alegar o demandar algo </a:t>
          </a:r>
        </a:p>
      </dgm:t>
    </dgm:pt>
    <dgm:pt modelId="{2B99CFB7-D895-4A00-94C7-9C2CF83DBAEB}" type="parTrans" cxnId="{A2664D61-FB90-490D-9E2B-17C823B92231}">
      <dgm:prSet/>
      <dgm:spPr/>
      <dgm:t>
        <a:bodyPr/>
        <a:lstStyle/>
        <a:p>
          <a:endParaRPr lang="es-CL"/>
        </a:p>
      </dgm:t>
    </dgm:pt>
    <dgm:pt modelId="{F4C44F3A-7DD5-4706-87DE-60BF4BE06E8F}" type="sibTrans" cxnId="{A2664D61-FB90-490D-9E2B-17C823B92231}">
      <dgm:prSet/>
      <dgm:spPr/>
      <dgm:t>
        <a:bodyPr/>
        <a:lstStyle/>
        <a:p>
          <a:endParaRPr lang="es-CL"/>
        </a:p>
      </dgm:t>
    </dgm:pt>
    <dgm:pt modelId="{8E7389CD-1897-4DFD-AB03-876BF4629DD7}" type="pres">
      <dgm:prSet presAssocID="{9BDF919D-BEE4-4922-9D9D-BE92D50334E5}" presName="hierChild1" presStyleCnt="0">
        <dgm:presLayoutVars>
          <dgm:chPref val="1"/>
          <dgm:dir/>
          <dgm:animOne val="branch"/>
          <dgm:animLvl val="lvl"/>
          <dgm:resizeHandles/>
        </dgm:presLayoutVars>
      </dgm:prSet>
      <dgm:spPr/>
    </dgm:pt>
    <dgm:pt modelId="{A013BFB0-E790-4140-8042-4CEA83D59E32}" type="pres">
      <dgm:prSet presAssocID="{34CA230F-8B00-427E-9402-96FB957D7594}" presName="hierRoot1" presStyleCnt="0"/>
      <dgm:spPr/>
    </dgm:pt>
    <dgm:pt modelId="{474DFC4A-89A2-439C-90DB-627DBEA99286}" type="pres">
      <dgm:prSet presAssocID="{34CA230F-8B00-427E-9402-96FB957D7594}" presName="composite" presStyleCnt="0"/>
      <dgm:spPr/>
    </dgm:pt>
    <dgm:pt modelId="{65A0B959-7960-4719-BA02-64AD25A47E2E}" type="pres">
      <dgm:prSet presAssocID="{34CA230F-8B00-427E-9402-96FB957D7594}" presName="background" presStyleLbl="node0" presStyleIdx="0" presStyleCnt="3"/>
      <dgm:spPr/>
    </dgm:pt>
    <dgm:pt modelId="{83FCF9FA-E30E-4CAA-9466-A091E7D51E02}" type="pres">
      <dgm:prSet presAssocID="{34CA230F-8B00-427E-9402-96FB957D7594}" presName="text" presStyleLbl="fgAcc0" presStyleIdx="0" presStyleCnt="3">
        <dgm:presLayoutVars>
          <dgm:chPref val="3"/>
        </dgm:presLayoutVars>
      </dgm:prSet>
      <dgm:spPr/>
    </dgm:pt>
    <dgm:pt modelId="{6050E70A-3711-4ACC-9C4C-E1A42A601522}" type="pres">
      <dgm:prSet presAssocID="{34CA230F-8B00-427E-9402-96FB957D7594}" presName="hierChild2" presStyleCnt="0"/>
      <dgm:spPr/>
    </dgm:pt>
    <dgm:pt modelId="{670992E2-CDB2-4E71-A2BD-2351109D1E67}" type="pres">
      <dgm:prSet presAssocID="{19F03924-71FD-4115-B4EE-48C465E58777}" presName="Name10" presStyleLbl="parChTrans1D2" presStyleIdx="0" presStyleCnt="3"/>
      <dgm:spPr/>
    </dgm:pt>
    <dgm:pt modelId="{67BB9608-ABA8-408C-B4B1-F11C31653017}" type="pres">
      <dgm:prSet presAssocID="{999F4C09-7C58-41D7-A32D-B68BE6D634A6}" presName="hierRoot2" presStyleCnt="0"/>
      <dgm:spPr/>
    </dgm:pt>
    <dgm:pt modelId="{3DD65543-CBBD-4942-98A5-77E0C3B54BBA}" type="pres">
      <dgm:prSet presAssocID="{999F4C09-7C58-41D7-A32D-B68BE6D634A6}" presName="composite2" presStyleCnt="0"/>
      <dgm:spPr/>
    </dgm:pt>
    <dgm:pt modelId="{5687A3A5-DF27-49D8-B724-89541D68455B}" type="pres">
      <dgm:prSet presAssocID="{999F4C09-7C58-41D7-A32D-B68BE6D634A6}" presName="background2" presStyleLbl="node2" presStyleIdx="0" presStyleCnt="3"/>
      <dgm:spPr/>
    </dgm:pt>
    <dgm:pt modelId="{C4F07A67-90BB-4EC9-A17A-ACCFBC8E5541}" type="pres">
      <dgm:prSet presAssocID="{999F4C09-7C58-41D7-A32D-B68BE6D634A6}" presName="text2" presStyleLbl="fgAcc2" presStyleIdx="0" presStyleCnt="3">
        <dgm:presLayoutVars>
          <dgm:chPref val="3"/>
        </dgm:presLayoutVars>
      </dgm:prSet>
      <dgm:spPr/>
    </dgm:pt>
    <dgm:pt modelId="{2860044C-A8EB-4748-8074-2E3B566B97E0}" type="pres">
      <dgm:prSet presAssocID="{999F4C09-7C58-41D7-A32D-B68BE6D634A6}" presName="hierChild3" presStyleCnt="0"/>
      <dgm:spPr/>
    </dgm:pt>
    <dgm:pt modelId="{5D155CAC-5321-419E-BE30-09479B85EE26}" type="pres">
      <dgm:prSet presAssocID="{C364A5F4-447B-4BCE-A50A-111BBF401A19}" presName="hierRoot1" presStyleCnt="0"/>
      <dgm:spPr/>
    </dgm:pt>
    <dgm:pt modelId="{EA2E5454-BA2B-42B1-8DBC-D8E680017832}" type="pres">
      <dgm:prSet presAssocID="{C364A5F4-447B-4BCE-A50A-111BBF401A19}" presName="composite" presStyleCnt="0"/>
      <dgm:spPr/>
    </dgm:pt>
    <dgm:pt modelId="{2BC7D50A-44B1-4E88-B3A2-9E5574511E8C}" type="pres">
      <dgm:prSet presAssocID="{C364A5F4-447B-4BCE-A50A-111BBF401A19}" presName="background" presStyleLbl="node0" presStyleIdx="1" presStyleCnt="3"/>
      <dgm:spPr/>
    </dgm:pt>
    <dgm:pt modelId="{CD8AF3F6-B4EF-4B79-B832-4CCA45631CB6}" type="pres">
      <dgm:prSet presAssocID="{C364A5F4-447B-4BCE-A50A-111BBF401A19}" presName="text" presStyleLbl="fgAcc0" presStyleIdx="1" presStyleCnt="3">
        <dgm:presLayoutVars>
          <dgm:chPref val="3"/>
        </dgm:presLayoutVars>
      </dgm:prSet>
      <dgm:spPr/>
    </dgm:pt>
    <dgm:pt modelId="{3EC8BFE4-3F49-43D5-A979-C2A9843AC63B}" type="pres">
      <dgm:prSet presAssocID="{C364A5F4-447B-4BCE-A50A-111BBF401A19}" presName="hierChild2" presStyleCnt="0"/>
      <dgm:spPr/>
    </dgm:pt>
    <dgm:pt modelId="{BEF1E2D5-8569-407C-8CFB-A1706BFBDBEC}" type="pres">
      <dgm:prSet presAssocID="{2B99CFB7-D895-4A00-94C7-9C2CF83DBAEB}" presName="Name10" presStyleLbl="parChTrans1D2" presStyleIdx="1" presStyleCnt="3"/>
      <dgm:spPr/>
    </dgm:pt>
    <dgm:pt modelId="{0C884906-B15F-4530-9C83-8506241BFC8F}" type="pres">
      <dgm:prSet presAssocID="{2B07B975-199A-4D81-91C7-CA68BE8207DC}" presName="hierRoot2" presStyleCnt="0"/>
      <dgm:spPr/>
    </dgm:pt>
    <dgm:pt modelId="{13F0CAB7-CB0A-4050-AC19-2ED69D49F6BE}" type="pres">
      <dgm:prSet presAssocID="{2B07B975-199A-4D81-91C7-CA68BE8207DC}" presName="composite2" presStyleCnt="0"/>
      <dgm:spPr/>
    </dgm:pt>
    <dgm:pt modelId="{CA286EDC-DDA6-4E7C-B5F0-1AA5C0B1D9BA}" type="pres">
      <dgm:prSet presAssocID="{2B07B975-199A-4D81-91C7-CA68BE8207DC}" presName="background2" presStyleLbl="node2" presStyleIdx="1" presStyleCnt="3"/>
      <dgm:spPr/>
    </dgm:pt>
    <dgm:pt modelId="{C6AF74B4-E10B-4976-B957-5E9747D6AE73}" type="pres">
      <dgm:prSet presAssocID="{2B07B975-199A-4D81-91C7-CA68BE8207DC}" presName="text2" presStyleLbl="fgAcc2" presStyleIdx="1" presStyleCnt="3">
        <dgm:presLayoutVars>
          <dgm:chPref val="3"/>
        </dgm:presLayoutVars>
      </dgm:prSet>
      <dgm:spPr/>
    </dgm:pt>
    <dgm:pt modelId="{85A82B45-A3A3-4106-8BDF-6C20BE792B11}" type="pres">
      <dgm:prSet presAssocID="{2B07B975-199A-4D81-91C7-CA68BE8207DC}" presName="hierChild3" presStyleCnt="0"/>
      <dgm:spPr/>
    </dgm:pt>
    <dgm:pt modelId="{F2898C0C-BAE1-4074-8F74-69BB691A123B}" type="pres">
      <dgm:prSet presAssocID="{4A404652-EC61-4561-8056-475573B4F30A}" presName="hierRoot1" presStyleCnt="0"/>
      <dgm:spPr/>
    </dgm:pt>
    <dgm:pt modelId="{4AA16EA0-7C0A-46F0-B972-6DC5CDAAC935}" type="pres">
      <dgm:prSet presAssocID="{4A404652-EC61-4561-8056-475573B4F30A}" presName="composite" presStyleCnt="0"/>
      <dgm:spPr/>
    </dgm:pt>
    <dgm:pt modelId="{163F30B0-F3D1-4CE7-9BB8-25C9C29A8D4E}" type="pres">
      <dgm:prSet presAssocID="{4A404652-EC61-4561-8056-475573B4F30A}" presName="background" presStyleLbl="node0" presStyleIdx="2" presStyleCnt="3"/>
      <dgm:spPr/>
    </dgm:pt>
    <dgm:pt modelId="{EAD40097-2AF8-4325-A2CD-F36E47DBB559}" type="pres">
      <dgm:prSet presAssocID="{4A404652-EC61-4561-8056-475573B4F30A}" presName="text" presStyleLbl="fgAcc0" presStyleIdx="2" presStyleCnt="3">
        <dgm:presLayoutVars>
          <dgm:chPref val="3"/>
        </dgm:presLayoutVars>
      </dgm:prSet>
      <dgm:spPr/>
    </dgm:pt>
    <dgm:pt modelId="{DA242594-C334-4B3E-94C0-544FFEB8098C}" type="pres">
      <dgm:prSet presAssocID="{4A404652-EC61-4561-8056-475573B4F30A}" presName="hierChild2" presStyleCnt="0"/>
      <dgm:spPr/>
    </dgm:pt>
    <dgm:pt modelId="{70E66BE1-1606-423E-9119-7CC41897E21A}" type="pres">
      <dgm:prSet presAssocID="{75CFDCF3-511C-409C-93B1-F853CB7B44C9}" presName="Name10" presStyleLbl="parChTrans1D2" presStyleIdx="2" presStyleCnt="3"/>
      <dgm:spPr/>
    </dgm:pt>
    <dgm:pt modelId="{8E1DC4F7-DD81-43EB-B85F-242A473CD997}" type="pres">
      <dgm:prSet presAssocID="{FAE3D465-5FA3-4FC5-956C-2BA8EEEF819A}" presName="hierRoot2" presStyleCnt="0"/>
      <dgm:spPr/>
    </dgm:pt>
    <dgm:pt modelId="{D7B6683B-2747-483D-B186-8D4C302354FC}" type="pres">
      <dgm:prSet presAssocID="{FAE3D465-5FA3-4FC5-956C-2BA8EEEF819A}" presName="composite2" presStyleCnt="0"/>
      <dgm:spPr/>
    </dgm:pt>
    <dgm:pt modelId="{8875FCE3-01EB-4F87-96A2-4731FB18DF81}" type="pres">
      <dgm:prSet presAssocID="{FAE3D465-5FA3-4FC5-956C-2BA8EEEF819A}" presName="background2" presStyleLbl="node2" presStyleIdx="2" presStyleCnt="3"/>
      <dgm:spPr/>
    </dgm:pt>
    <dgm:pt modelId="{54A82EE7-D264-4946-A85C-8336BC8A282C}" type="pres">
      <dgm:prSet presAssocID="{FAE3D465-5FA3-4FC5-956C-2BA8EEEF819A}" presName="text2" presStyleLbl="fgAcc2" presStyleIdx="2" presStyleCnt="3">
        <dgm:presLayoutVars>
          <dgm:chPref val="3"/>
        </dgm:presLayoutVars>
      </dgm:prSet>
      <dgm:spPr/>
    </dgm:pt>
    <dgm:pt modelId="{7F8F8BA5-441E-4F62-A9EF-BF864A7B9CA7}" type="pres">
      <dgm:prSet presAssocID="{FAE3D465-5FA3-4FC5-956C-2BA8EEEF819A}" presName="hierChild3" presStyleCnt="0"/>
      <dgm:spPr/>
    </dgm:pt>
  </dgm:ptLst>
  <dgm:cxnLst>
    <dgm:cxn modelId="{CD667901-2DA2-4C0D-9A9A-491A6286ADE7}" type="presOf" srcId="{19F03924-71FD-4115-B4EE-48C465E58777}" destId="{670992E2-CDB2-4E71-A2BD-2351109D1E67}" srcOrd="0" destOrd="0" presId="urn:microsoft.com/office/officeart/2005/8/layout/hierarchy1"/>
    <dgm:cxn modelId="{5CEDB615-BF3A-4D4A-A0A5-FE147F42FEE8}" srcId="{34CA230F-8B00-427E-9402-96FB957D7594}" destId="{999F4C09-7C58-41D7-A32D-B68BE6D634A6}" srcOrd="0" destOrd="0" parTransId="{19F03924-71FD-4115-B4EE-48C465E58777}" sibTransId="{186CD779-17C1-4176-913D-07838001131A}"/>
    <dgm:cxn modelId="{C044291E-1238-4407-8DFC-F513B87243F6}" srcId="{9BDF919D-BEE4-4922-9D9D-BE92D50334E5}" destId="{34CA230F-8B00-427E-9402-96FB957D7594}" srcOrd="0" destOrd="0" parTransId="{61FA7927-F756-48CD-87A3-4C3C85A5DEB2}" sibTransId="{EDE3B124-39E4-4CBE-ACE9-F5D4B7B139DC}"/>
    <dgm:cxn modelId="{2691CA2A-FDD5-40EB-967F-48A604C4EA28}" type="presOf" srcId="{4A404652-EC61-4561-8056-475573B4F30A}" destId="{EAD40097-2AF8-4325-A2CD-F36E47DBB559}" srcOrd="0" destOrd="0" presId="urn:microsoft.com/office/officeart/2005/8/layout/hierarchy1"/>
    <dgm:cxn modelId="{7CC2BF5C-B240-4328-80EB-C638B88A0D55}" type="presOf" srcId="{9BDF919D-BEE4-4922-9D9D-BE92D50334E5}" destId="{8E7389CD-1897-4DFD-AB03-876BF4629DD7}" srcOrd="0" destOrd="0" presId="urn:microsoft.com/office/officeart/2005/8/layout/hierarchy1"/>
    <dgm:cxn modelId="{A2664D61-FB90-490D-9E2B-17C823B92231}" srcId="{C364A5F4-447B-4BCE-A50A-111BBF401A19}" destId="{2B07B975-199A-4D81-91C7-CA68BE8207DC}" srcOrd="0" destOrd="0" parTransId="{2B99CFB7-D895-4A00-94C7-9C2CF83DBAEB}" sibTransId="{F4C44F3A-7DD5-4706-87DE-60BF4BE06E8F}"/>
    <dgm:cxn modelId="{E323FF42-443D-4849-B7A9-DE3E3DA8467B}" srcId="{4A404652-EC61-4561-8056-475573B4F30A}" destId="{FAE3D465-5FA3-4FC5-956C-2BA8EEEF819A}" srcOrd="0" destOrd="0" parTransId="{75CFDCF3-511C-409C-93B1-F853CB7B44C9}" sibTransId="{5D408327-01EC-4750-9DE3-E11232A868A9}"/>
    <dgm:cxn modelId="{AA484F78-F938-4C3C-A3AA-12B41A48CB4A}" type="presOf" srcId="{FAE3D465-5FA3-4FC5-956C-2BA8EEEF819A}" destId="{54A82EE7-D264-4946-A85C-8336BC8A282C}" srcOrd="0" destOrd="0" presId="urn:microsoft.com/office/officeart/2005/8/layout/hierarchy1"/>
    <dgm:cxn modelId="{E866707D-BA1A-44F9-B5A2-1165EC126CF4}" srcId="{9BDF919D-BEE4-4922-9D9D-BE92D50334E5}" destId="{C364A5F4-447B-4BCE-A50A-111BBF401A19}" srcOrd="1" destOrd="0" parTransId="{832E0532-82C0-4913-BFD3-94D961F277B0}" sibTransId="{B7590B79-F41A-4247-81B9-6D0737419D8A}"/>
    <dgm:cxn modelId="{55453187-9442-4947-A26D-96985B9859B3}" srcId="{9BDF919D-BEE4-4922-9D9D-BE92D50334E5}" destId="{4A404652-EC61-4561-8056-475573B4F30A}" srcOrd="2" destOrd="0" parTransId="{F4994DC7-99A7-48C7-9FD3-B718353844ED}" sibTransId="{FDA00637-FE17-40F0-B9BC-D593D8A8ABF6}"/>
    <dgm:cxn modelId="{81272C89-27BC-4C57-A88C-D15896B08AFC}" type="presOf" srcId="{2B07B975-199A-4D81-91C7-CA68BE8207DC}" destId="{C6AF74B4-E10B-4976-B957-5E9747D6AE73}" srcOrd="0" destOrd="0" presId="urn:microsoft.com/office/officeart/2005/8/layout/hierarchy1"/>
    <dgm:cxn modelId="{AB5A2C8A-EAC9-4918-9EFD-097A7312761B}" type="presOf" srcId="{999F4C09-7C58-41D7-A32D-B68BE6D634A6}" destId="{C4F07A67-90BB-4EC9-A17A-ACCFBC8E5541}" srcOrd="0" destOrd="0" presId="urn:microsoft.com/office/officeart/2005/8/layout/hierarchy1"/>
    <dgm:cxn modelId="{755267AE-D184-482F-8B74-6E1334D0A424}" type="presOf" srcId="{75CFDCF3-511C-409C-93B1-F853CB7B44C9}" destId="{70E66BE1-1606-423E-9119-7CC41897E21A}" srcOrd="0" destOrd="0" presId="urn:microsoft.com/office/officeart/2005/8/layout/hierarchy1"/>
    <dgm:cxn modelId="{3BCE5DD2-EC2C-4338-B046-89EF86783091}" type="presOf" srcId="{2B99CFB7-D895-4A00-94C7-9C2CF83DBAEB}" destId="{BEF1E2D5-8569-407C-8CFB-A1706BFBDBEC}" srcOrd="0" destOrd="0" presId="urn:microsoft.com/office/officeart/2005/8/layout/hierarchy1"/>
    <dgm:cxn modelId="{D7EC66E0-68BB-494A-ACC5-2204CABFDBAE}" type="presOf" srcId="{34CA230F-8B00-427E-9402-96FB957D7594}" destId="{83FCF9FA-E30E-4CAA-9466-A091E7D51E02}" srcOrd="0" destOrd="0" presId="urn:microsoft.com/office/officeart/2005/8/layout/hierarchy1"/>
    <dgm:cxn modelId="{BC2CB9FF-14C3-48B4-81AA-D83BE6595978}" type="presOf" srcId="{C364A5F4-447B-4BCE-A50A-111BBF401A19}" destId="{CD8AF3F6-B4EF-4B79-B832-4CCA45631CB6}" srcOrd="0" destOrd="0" presId="urn:microsoft.com/office/officeart/2005/8/layout/hierarchy1"/>
    <dgm:cxn modelId="{D42E73B2-4289-4924-8CED-D352A239DE95}" type="presParOf" srcId="{8E7389CD-1897-4DFD-AB03-876BF4629DD7}" destId="{A013BFB0-E790-4140-8042-4CEA83D59E32}" srcOrd="0" destOrd="0" presId="urn:microsoft.com/office/officeart/2005/8/layout/hierarchy1"/>
    <dgm:cxn modelId="{6459DAD0-655F-4F4C-86CF-64AEE6493AA1}" type="presParOf" srcId="{A013BFB0-E790-4140-8042-4CEA83D59E32}" destId="{474DFC4A-89A2-439C-90DB-627DBEA99286}" srcOrd="0" destOrd="0" presId="urn:microsoft.com/office/officeart/2005/8/layout/hierarchy1"/>
    <dgm:cxn modelId="{F9826190-36E7-4F18-815F-F8046911AD65}" type="presParOf" srcId="{474DFC4A-89A2-439C-90DB-627DBEA99286}" destId="{65A0B959-7960-4719-BA02-64AD25A47E2E}" srcOrd="0" destOrd="0" presId="urn:microsoft.com/office/officeart/2005/8/layout/hierarchy1"/>
    <dgm:cxn modelId="{D8599B3B-CE2E-4300-8B04-CB6C20429885}" type="presParOf" srcId="{474DFC4A-89A2-439C-90DB-627DBEA99286}" destId="{83FCF9FA-E30E-4CAA-9466-A091E7D51E02}" srcOrd="1" destOrd="0" presId="urn:microsoft.com/office/officeart/2005/8/layout/hierarchy1"/>
    <dgm:cxn modelId="{D002A684-EB15-42B4-82FC-1C05C442A7CB}" type="presParOf" srcId="{A013BFB0-E790-4140-8042-4CEA83D59E32}" destId="{6050E70A-3711-4ACC-9C4C-E1A42A601522}" srcOrd="1" destOrd="0" presId="urn:microsoft.com/office/officeart/2005/8/layout/hierarchy1"/>
    <dgm:cxn modelId="{FDB0F4A3-643F-479F-ACBF-B56B325AEAF8}" type="presParOf" srcId="{6050E70A-3711-4ACC-9C4C-E1A42A601522}" destId="{670992E2-CDB2-4E71-A2BD-2351109D1E67}" srcOrd="0" destOrd="0" presId="urn:microsoft.com/office/officeart/2005/8/layout/hierarchy1"/>
    <dgm:cxn modelId="{1DC361C2-B587-4FE4-935C-84DFCA130F17}" type="presParOf" srcId="{6050E70A-3711-4ACC-9C4C-E1A42A601522}" destId="{67BB9608-ABA8-408C-B4B1-F11C31653017}" srcOrd="1" destOrd="0" presId="urn:microsoft.com/office/officeart/2005/8/layout/hierarchy1"/>
    <dgm:cxn modelId="{3574031C-79EC-4C89-8FC8-18D73CB64FE0}" type="presParOf" srcId="{67BB9608-ABA8-408C-B4B1-F11C31653017}" destId="{3DD65543-CBBD-4942-98A5-77E0C3B54BBA}" srcOrd="0" destOrd="0" presId="urn:microsoft.com/office/officeart/2005/8/layout/hierarchy1"/>
    <dgm:cxn modelId="{F2570D79-0742-45E4-B5B2-FF61682EE5D1}" type="presParOf" srcId="{3DD65543-CBBD-4942-98A5-77E0C3B54BBA}" destId="{5687A3A5-DF27-49D8-B724-89541D68455B}" srcOrd="0" destOrd="0" presId="urn:microsoft.com/office/officeart/2005/8/layout/hierarchy1"/>
    <dgm:cxn modelId="{54B6A18E-72BD-41A5-8CB5-F79B092D5A9F}" type="presParOf" srcId="{3DD65543-CBBD-4942-98A5-77E0C3B54BBA}" destId="{C4F07A67-90BB-4EC9-A17A-ACCFBC8E5541}" srcOrd="1" destOrd="0" presId="urn:microsoft.com/office/officeart/2005/8/layout/hierarchy1"/>
    <dgm:cxn modelId="{96834667-DB7C-4929-8C98-262C8C9A3A2E}" type="presParOf" srcId="{67BB9608-ABA8-408C-B4B1-F11C31653017}" destId="{2860044C-A8EB-4748-8074-2E3B566B97E0}" srcOrd="1" destOrd="0" presId="urn:microsoft.com/office/officeart/2005/8/layout/hierarchy1"/>
    <dgm:cxn modelId="{868DF1AE-61A0-48B8-8BD4-78918723F82D}" type="presParOf" srcId="{8E7389CD-1897-4DFD-AB03-876BF4629DD7}" destId="{5D155CAC-5321-419E-BE30-09479B85EE26}" srcOrd="1" destOrd="0" presId="urn:microsoft.com/office/officeart/2005/8/layout/hierarchy1"/>
    <dgm:cxn modelId="{D314D2E6-9D55-454D-9954-7B2D0D1EFE1C}" type="presParOf" srcId="{5D155CAC-5321-419E-BE30-09479B85EE26}" destId="{EA2E5454-BA2B-42B1-8DBC-D8E680017832}" srcOrd="0" destOrd="0" presId="urn:microsoft.com/office/officeart/2005/8/layout/hierarchy1"/>
    <dgm:cxn modelId="{3D2EA0B2-A43A-4597-B94C-E68F87E07F5E}" type="presParOf" srcId="{EA2E5454-BA2B-42B1-8DBC-D8E680017832}" destId="{2BC7D50A-44B1-4E88-B3A2-9E5574511E8C}" srcOrd="0" destOrd="0" presId="urn:microsoft.com/office/officeart/2005/8/layout/hierarchy1"/>
    <dgm:cxn modelId="{16413E1A-C9B1-4755-AE3F-B0FCA54C8ADA}" type="presParOf" srcId="{EA2E5454-BA2B-42B1-8DBC-D8E680017832}" destId="{CD8AF3F6-B4EF-4B79-B832-4CCA45631CB6}" srcOrd="1" destOrd="0" presId="urn:microsoft.com/office/officeart/2005/8/layout/hierarchy1"/>
    <dgm:cxn modelId="{1C2B270B-297A-4EAE-BCE0-86EFFF81E8EE}" type="presParOf" srcId="{5D155CAC-5321-419E-BE30-09479B85EE26}" destId="{3EC8BFE4-3F49-43D5-A979-C2A9843AC63B}" srcOrd="1" destOrd="0" presId="urn:microsoft.com/office/officeart/2005/8/layout/hierarchy1"/>
    <dgm:cxn modelId="{762A6EB5-1CCE-4E31-8CD9-F6A71FAAC544}" type="presParOf" srcId="{3EC8BFE4-3F49-43D5-A979-C2A9843AC63B}" destId="{BEF1E2D5-8569-407C-8CFB-A1706BFBDBEC}" srcOrd="0" destOrd="0" presId="urn:microsoft.com/office/officeart/2005/8/layout/hierarchy1"/>
    <dgm:cxn modelId="{800C8C98-6268-4398-9DCB-491EF10C32C3}" type="presParOf" srcId="{3EC8BFE4-3F49-43D5-A979-C2A9843AC63B}" destId="{0C884906-B15F-4530-9C83-8506241BFC8F}" srcOrd="1" destOrd="0" presId="urn:microsoft.com/office/officeart/2005/8/layout/hierarchy1"/>
    <dgm:cxn modelId="{CAA63310-3E4E-4FB4-9055-AC02F8BA2112}" type="presParOf" srcId="{0C884906-B15F-4530-9C83-8506241BFC8F}" destId="{13F0CAB7-CB0A-4050-AC19-2ED69D49F6BE}" srcOrd="0" destOrd="0" presId="urn:microsoft.com/office/officeart/2005/8/layout/hierarchy1"/>
    <dgm:cxn modelId="{BB646F85-8BF1-433D-8B9C-8400B5C4AAB6}" type="presParOf" srcId="{13F0CAB7-CB0A-4050-AC19-2ED69D49F6BE}" destId="{CA286EDC-DDA6-4E7C-B5F0-1AA5C0B1D9BA}" srcOrd="0" destOrd="0" presId="urn:microsoft.com/office/officeart/2005/8/layout/hierarchy1"/>
    <dgm:cxn modelId="{4A935301-0E6D-41E3-983E-D5F30DF2E758}" type="presParOf" srcId="{13F0CAB7-CB0A-4050-AC19-2ED69D49F6BE}" destId="{C6AF74B4-E10B-4976-B957-5E9747D6AE73}" srcOrd="1" destOrd="0" presId="urn:microsoft.com/office/officeart/2005/8/layout/hierarchy1"/>
    <dgm:cxn modelId="{6F3403B8-C6A8-40E6-A1BC-C75242D282DF}" type="presParOf" srcId="{0C884906-B15F-4530-9C83-8506241BFC8F}" destId="{85A82B45-A3A3-4106-8BDF-6C20BE792B11}" srcOrd="1" destOrd="0" presId="urn:microsoft.com/office/officeart/2005/8/layout/hierarchy1"/>
    <dgm:cxn modelId="{D595EB29-B55E-405D-8169-F5503319D4C3}" type="presParOf" srcId="{8E7389CD-1897-4DFD-AB03-876BF4629DD7}" destId="{F2898C0C-BAE1-4074-8F74-69BB691A123B}" srcOrd="2" destOrd="0" presId="urn:microsoft.com/office/officeart/2005/8/layout/hierarchy1"/>
    <dgm:cxn modelId="{D9BA0BE7-3BF0-412B-8F05-019001626BC9}" type="presParOf" srcId="{F2898C0C-BAE1-4074-8F74-69BB691A123B}" destId="{4AA16EA0-7C0A-46F0-B972-6DC5CDAAC935}" srcOrd="0" destOrd="0" presId="urn:microsoft.com/office/officeart/2005/8/layout/hierarchy1"/>
    <dgm:cxn modelId="{713A81B3-B8C4-4528-A97B-CD9CC8856179}" type="presParOf" srcId="{4AA16EA0-7C0A-46F0-B972-6DC5CDAAC935}" destId="{163F30B0-F3D1-4CE7-9BB8-25C9C29A8D4E}" srcOrd="0" destOrd="0" presId="urn:microsoft.com/office/officeart/2005/8/layout/hierarchy1"/>
    <dgm:cxn modelId="{B1236D91-AA93-42AD-9D37-5CED16CAD079}" type="presParOf" srcId="{4AA16EA0-7C0A-46F0-B972-6DC5CDAAC935}" destId="{EAD40097-2AF8-4325-A2CD-F36E47DBB559}" srcOrd="1" destOrd="0" presId="urn:microsoft.com/office/officeart/2005/8/layout/hierarchy1"/>
    <dgm:cxn modelId="{ED48C05E-ECAB-4714-915B-253901D222B1}" type="presParOf" srcId="{F2898C0C-BAE1-4074-8F74-69BB691A123B}" destId="{DA242594-C334-4B3E-94C0-544FFEB8098C}" srcOrd="1" destOrd="0" presId="urn:microsoft.com/office/officeart/2005/8/layout/hierarchy1"/>
    <dgm:cxn modelId="{0AFB714F-D3EF-4EB8-BB03-2A8B9D59D228}" type="presParOf" srcId="{DA242594-C334-4B3E-94C0-544FFEB8098C}" destId="{70E66BE1-1606-423E-9119-7CC41897E21A}" srcOrd="0" destOrd="0" presId="urn:microsoft.com/office/officeart/2005/8/layout/hierarchy1"/>
    <dgm:cxn modelId="{01FBCBC0-28A7-43D7-B3AB-FF0B987674C0}" type="presParOf" srcId="{DA242594-C334-4B3E-94C0-544FFEB8098C}" destId="{8E1DC4F7-DD81-43EB-B85F-242A473CD997}" srcOrd="1" destOrd="0" presId="urn:microsoft.com/office/officeart/2005/8/layout/hierarchy1"/>
    <dgm:cxn modelId="{D6704293-15ED-474B-A20B-794032488174}" type="presParOf" srcId="{8E1DC4F7-DD81-43EB-B85F-242A473CD997}" destId="{D7B6683B-2747-483D-B186-8D4C302354FC}" srcOrd="0" destOrd="0" presId="urn:microsoft.com/office/officeart/2005/8/layout/hierarchy1"/>
    <dgm:cxn modelId="{C6F633B6-E274-4856-9D86-8DE25430D47C}" type="presParOf" srcId="{D7B6683B-2747-483D-B186-8D4C302354FC}" destId="{8875FCE3-01EB-4F87-96A2-4731FB18DF81}" srcOrd="0" destOrd="0" presId="urn:microsoft.com/office/officeart/2005/8/layout/hierarchy1"/>
    <dgm:cxn modelId="{3A41CBA9-5839-4DC9-9D81-012F9FA92DA8}" type="presParOf" srcId="{D7B6683B-2747-483D-B186-8D4C302354FC}" destId="{54A82EE7-D264-4946-A85C-8336BC8A282C}" srcOrd="1" destOrd="0" presId="urn:microsoft.com/office/officeart/2005/8/layout/hierarchy1"/>
    <dgm:cxn modelId="{53115C78-54E7-45C8-8C7E-2FC43941AACA}" type="presParOf" srcId="{8E1DC4F7-DD81-43EB-B85F-242A473CD997}" destId="{7F8F8BA5-441E-4F62-A9EF-BF864A7B9CA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A30B6B-2A39-4F15-9A7E-D5524ED037F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33D20A14-4911-4652-81D0-8E27EC14FE99}">
      <dgm:prSet phldrT="[Texto]" custT="1">
        <dgm:style>
          <a:lnRef idx="2">
            <a:schemeClr val="accent1">
              <a:shade val="50000"/>
            </a:schemeClr>
          </a:lnRef>
          <a:fillRef idx="1">
            <a:schemeClr val="accent1"/>
          </a:fillRef>
          <a:effectRef idx="0">
            <a:schemeClr val="accent1"/>
          </a:effectRef>
          <a:fontRef idx="minor">
            <a:schemeClr val="lt1"/>
          </a:fontRef>
        </dgm:style>
      </dgm:prSet>
      <dgm:spPr/>
      <dgm:t>
        <a:bodyPr/>
        <a:lstStyle/>
        <a:p>
          <a:pPr marL="531813" indent="-354013" algn="ctr">
            <a:lnSpc>
              <a:spcPct val="100000"/>
            </a:lnSpc>
          </a:pPr>
          <a:r>
            <a:rPr lang="es-ES" sz="2400" dirty="0">
              <a:latin typeface="Arial" panose="020B0604020202020204" pitchFamily="34" charset="0"/>
              <a:cs typeface="Arial" panose="020B0604020202020204" pitchFamily="34" charset="0"/>
            </a:rPr>
            <a:t>DERECHO               NATURAL	</a:t>
          </a:r>
        </a:p>
      </dgm:t>
    </dgm:pt>
    <dgm:pt modelId="{E7B907D9-F9D4-4025-B07F-D889A93B9FC6}" type="parTrans" cxnId="{65D50FD9-2D2E-48D5-BFDF-1B96D8251A7B}">
      <dgm:prSet/>
      <dgm:spPr/>
      <dgm:t>
        <a:bodyPr/>
        <a:lstStyle/>
        <a:p>
          <a:endParaRPr lang="es-ES"/>
        </a:p>
      </dgm:t>
    </dgm:pt>
    <dgm:pt modelId="{E2E868D3-B546-481F-A843-DB4B15784648}" type="sibTrans" cxnId="{65D50FD9-2D2E-48D5-BFDF-1B96D8251A7B}">
      <dgm:prSet/>
      <dgm:spPr/>
      <dgm:t>
        <a:bodyPr/>
        <a:lstStyle/>
        <a:p>
          <a:endParaRPr lang="es-ES"/>
        </a:p>
      </dgm:t>
    </dgm:pt>
    <dgm:pt modelId="{8334621C-9492-492D-B389-3E47C533AC5D}">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2400" dirty="0">
              <a:latin typeface="Arial" panose="020B0604020202020204" pitchFamily="34" charset="0"/>
              <a:cs typeface="Arial" panose="020B0604020202020204" pitchFamily="34" charset="0"/>
            </a:rPr>
            <a:t>DERECHO POSITIVO</a:t>
          </a:r>
        </a:p>
      </dgm:t>
    </dgm:pt>
    <dgm:pt modelId="{0E96FDFE-BB3C-43DE-AABE-325924347EB4}" type="parTrans" cxnId="{00C5DE71-72CB-42A2-9497-D612FA9B6661}">
      <dgm:prSet/>
      <dgm:spPr/>
      <dgm:t>
        <a:bodyPr/>
        <a:lstStyle/>
        <a:p>
          <a:endParaRPr lang="es-ES"/>
        </a:p>
      </dgm:t>
    </dgm:pt>
    <dgm:pt modelId="{C431388E-702C-46B1-87AD-364743461F1B}" type="sibTrans" cxnId="{00C5DE71-72CB-42A2-9497-D612FA9B6661}">
      <dgm:prSet/>
      <dgm:spPr/>
      <dgm:t>
        <a:bodyPr/>
        <a:lstStyle/>
        <a:p>
          <a:endParaRPr lang="es-ES"/>
        </a:p>
      </dgm:t>
    </dgm:pt>
    <dgm:pt modelId="{D50761CC-BC66-4880-953F-419013F1AAA9}">
      <dgm:prSet phldrT="[Texto]" custT="1"/>
      <dgm:spPr/>
      <dgm:t>
        <a:bodyPr/>
        <a:lstStyle/>
        <a:p>
          <a:pPr algn="ctr"/>
          <a:r>
            <a:rPr lang="es-ES" sz="1600" dirty="0">
              <a:latin typeface="Arial" panose="020B0604020202020204" pitchFamily="34" charset="0"/>
              <a:cs typeface="Arial" panose="020B0604020202020204" pitchFamily="34" charset="0"/>
            </a:rPr>
            <a:t>CONCEPTO</a:t>
          </a:r>
        </a:p>
      </dgm:t>
    </dgm:pt>
    <dgm:pt modelId="{3E46183A-208A-4A0F-BD5C-3E85096D0F8E}" type="parTrans" cxnId="{D0753DBC-08F7-4D84-AA18-746C3D65A2BB}">
      <dgm:prSet/>
      <dgm:spPr/>
      <dgm:t>
        <a:bodyPr/>
        <a:lstStyle/>
        <a:p>
          <a:endParaRPr lang="es-ES"/>
        </a:p>
      </dgm:t>
    </dgm:pt>
    <dgm:pt modelId="{99CE487B-9D88-4B91-8933-03D9322EC895}" type="sibTrans" cxnId="{D0753DBC-08F7-4D84-AA18-746C3D65A2BB}">
      <dgm:prSet/>
      <dgm:spPr/>
      <dgm:t>
        <a:bodyPr/>
        <a:lstStyle/>
        <a:p>
          <a:endParaRPr lang="es-ES"/>
        </a:p>
      </dgm:t>
    </dgm:pt>
    <dgm:pt modelId="{2703429C-F234-4ECC-97B8-3CCCBB79C1C8}">
      <dgm:prSet custT="1"/>
      <dgm:spPr/>
      <dgm:t>
        <a:bodyPr/>
        <a:lstStyle/>
        <a:p>
          <a:r>
            <a:rPr lang="es-ES" sz="1600" dirty="0">
              <a:latin typeface="Arial" panose="020B0604020202020204" pitchFamily="34" charset="0"/>
              <a:cs typeface="Arial" panose="020B0604020202020204" pitchFamily="34" charset="0"/>
            </a:rPr>
            <a:t>CARACTERÍSTICAS</a:t>
          </a:r>
        </a:p>
      </dgm:t>
    </dgm:pt>
    <dgm:pt modelId="{082FE152-FF43-425D-8D14-EC0A2EF0F9ED}" type="parTrans" cxnId="{BCA25D9B-E348-48AF-925B-4922228DF94F}">
      <dgm:prSet/>
      <dgm:spPr/>
      <dgm:t>
        <a:bodyPr/>
        <a:lstStyle/>
        <a:p>
          <a:endParaRPr lang="es-ES"/>
        </a:p>
      </dgm:t>
    </dgm:pt>
    <dgm:pt modelId="{D7A95905-1EE7-42D5-97E4-A8E98C7C69FC}" type="sibTrans" cxnId="{BCA25D9B-E348-48AF-925B-4922228DF94F}">
      <dgm:prSet/>
      <dgm:spPr/>
      <dgm:t>
        <a:bodyPr/>
        <a:lstStyle/>
        <a:p>
          <a:endParaRPr lang="es-ES"/>
        </a:p>
      </dgm:t>
    </dgm:pt>
    <dgm:pt modelId="{368F2018-F353-4D2D-B6F0-5C68A58497EE}">
      <dgm:prSet phldrT="[Texto]" custT="1"/>
      <dgm:spPr/>
      <dgm:t>
        <a:bodyPr/>
        <a:lstStyle/>
        <a:p>
          <a:pPr algn="ctr"/>
          <a:r>
            <a:rPr lang="es-ES" sz="1600" dirty="0">
              <a:latin typeface="Arial" panose="020B0604020202020204" pitchFamily="34" charset="0"/>
              <a:cs typeface="Arial" panose="020B0604020202020204" pitchFamily="34" charset="0"/>
            </a:rPr>
            <a:t>CONCEPTO</a:t>
          </a:r>
        </a:p>
      </dgm:t>
    </dgm:pt>
    <dgm:pt modelId="{80E6CD4D-A1D1-400B-B9C5-09C393023448}" type="sibTrans" cxnId="{C765F8E2-6E5C-43A7-BD2A-508FD61563DC}">
      <dgm:prSet/>
      <dgm:spPr/>
      <dgm:t>
        <a:bodyPr/>
        <a:lstStyle/>
        <a:p>
          <a:endParaRPr lang="es-ES"/>
        </a:p>
      </dgm:t>
    </dgm:pt>
    <dgm:pt modelId="{2A635161-92E3-4034-8717-D6C50D1C7F47}" type="parTrans" cxnId="{C765F8E2-6E5C-43A7-BD2A-508FD61563DC}">
      <dgm:prSet/>
      <dgm:spPr/>
      <dgm:t>
        <a:bodyPr/>
        <a:lstStyle/>
        <a:p>
          <a:endParaRPr lang="es-ES"/>
        </a:p>
      </dgm:t>
    </dgm:pt>
    <dgm:pt modelId="{94FA5B56-EC86-42AB-9D4B-2A6F89718368}">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100" b="1" dirty="0">
            <a:latin typeface="Arial" panose="020B0604020202020204" pitchFamily="34" charset="0"/>
            <a:cs typeface="Arial" panose="020B0604020202020204" pitchFamily="34" charset="0"/>
          </a:endParaRPr>
        </a:p>
        <a:p>
          <a:pPr marL="0" marR="0" indent="0" algn="ctr" defTabSz="355600" eaLnBrk="1" fontAlgn="auto" latinLnBrk="0" hangingPunct="1">
            <a:lnSpc>
              <a:spcPct val="90000"/>
            </a:lnSpc>
            <a:spcBef>
              <a:spcPct val="0"/>
            </a:spcBef>
            <a:spcAft>
              <a:spcPct val="35000"/>
            </a:spcAft>
            <a:buClrTx/>
            <a:buSzTx/>
            <a:buFontTx/>
            <a:buNone/>
            <a:tabLst/>
            <a:defRPr/>
          </a:pPr>
          <a:r>
            <a:rPr lang="es-ES" altLang="es-ES" sz="1400" b="0" dirty="0">
              <a:latin typeface="Arial" panose="020B0604020202020204" pitchFamily="34" charset="0"/>
              <a:cs typeface="Arial" panose="020B0604020202020204" pitchFamily="34" charset="0"/>
            </a:rPr>
            <a:t>Es un conjunto de preceptos universales e inmutables basados en la naturaleza del hombre y tienen como finalidad regir la convivencia social.</a:t>
          </a:r>
        </a:p>
      </dgm:t>
    </dgm:pt>
    <dgm:pt modelId="{72949388-1C8D-4ABD-968F-60146081232F}" type="parTrans" cxnId="{52A79104-7F42-4D1D-85C3-A6E8B9F42F2A}">
      <dgm:prSet/>
      <dgm:spPr/>
      <dgm:t>
        <a:bodyPr/>
        <a:lstStyle/>
        <a:p>
          <a:endParaRPr lang="es-ES"/>
        </a:p>
      </dgm:t>
    </dgm:pt>
    <dgm:pt modelId="{A5429221-423E-480D-BE15-42846C9D00BF}" type="sibTrans" cxnId="{52A79104-7F42-4D1D-85C3-A6E8B9F42F2A}">
      <dgm:prSet/>
      <dgm:spPr/>
      <dgm:t>
        <a:bodyPr/>
        <a:lstStyle/>
        <a:p>
          <a:endParaRPr lang="es-ES"/>
        </a:p>
      </dgm:t>
    </dgm:pt>
    <dgm:pt modelId="{3EC62864-0B95-4E91-A7AE-249E94A5C53D}">
      <dgm:prSet custT="1"/>
      <dgm:spPr/>
      <dgm:t>
        <a:bodyPr/>
        <a:lstStyle/>
        <a:p>
          <a:r>
            <a:rPr lang="es-ES" sz="1600" b="1" dirty="0">
              <a:latin typeface="Arial" panose="020B0604020202020204" pitchFamily="34" charset="0"/>
              <a:cs typeface="Arial" panose="020B0604020202020204" pitchFamily="34" charset="0"/>
            </a:rPr>
            <a:t>UNIVERSAL</a:t>
          </a:r>
        </a:p>
        <a:p>
          <a:r>
            <a:rPr lang="es-ES" sz="1400" dirty="0">
              <a:latin typeface="Arial" panose="020B0604020202020204" pitchFamily="34" charset="0"/>
              <a:cs typeface="Arial" panose="020B0604020202020204" pitchFamily="34" charset="0"/>
            </a:rPr>
            <a:t>Todos los hombres, tiempo y lugar</a:t>
          </a:r>
        </a:p>
      </dgm:t>
    </dgm:pt>
    <dgm:pt modelId="{5FF26E3A-0E11-45BC-96A8-151467EEA8B1}" type="parTrans" cxnId="{25E9344E-991D-4F55-B4E9-7B0AD53D9D4E}">
      <dgm:prSet/>
      <dgm:spPr/>
      <dgm:t>
        <a:bodyPr/>
        <a:lstStyle/>
        <a:p>
          <a:endParaRPr lang="es-ES"/>
        </a:p>
      </dgm:t>
    </dgm:pt>
    <dgm:pt modelId="{44526A14-7BD9-403F-8FA0-F2106F9A9A41}" type="sibTrans" cxnId="{25E9344E-991D-4F55-B4E9-7B0AD53D9D4E}">
      <dgm:prSet/>
      <dgm:spPr/>
      <dgm:t>
        <a:bodyPr/>
        <a:lstStyle/>
        <a:p>
          <a:endParaRPr lang="es-ES"/>
        </a:p>
      </dgm:t>
    </dgm:pt>
    <dgm:pt modelId="{AA51A2EA-247E-49FA-B54A-6BBFD116A2CE}">
      <dgm:prSet custT="1"/>
      <dgm:spPr/>
      <dgm:t>
        <a:bodyPr/>
        <a:lstStyle/>
        <a:p>
          <a:r>
            <a:rPr lang="es-ES" sz="1600" b="1" dirty="0">
              <a:latin typeface="Arial" panose="020B0604020202020204" pitchFamily="34" charset="0"/>
              <a:cs typeface="Arial" panose="020B0604020202020204" pitchFamily="34" charset="0"/>
            </a:rPr>
            <a:t>NECESARIO</a:t>
          </a:r>
        </a:p>
        <a:p>
          <a:r>
            <a:rPr lang="es-ES" sz="1400" dirty="0">
              <a:latin typeface="Arial" panose="020B0604020202020204" pitchFamily="34" charset="0"/>
              <a:cs typeface="Arial" panose="020B0604020202020204" pitchFamily="34" charset="0"/>
            </a:rPr>
            <a:t>Imperativo de la razón</a:t>
          </a:r>
        </a:p>
      </dgm:t>
    </dgm:pt>
    <dgm:pt modelId="{77141335-8405-4540-9885-468CDDB07BC1}" type="parTrans" cxnId="{2CBB7BB0-FB05-42B3-8224-2930DE2167E7}">
      <dgm:prSet/>
      <dgm:spPr/>
      <dgm:t>
        <a:bodyPr/>
        <a:lstStyle/>
        <a:p>
          <a:endParaRPr lang="es-ES"/>
        </a:p>
      </dgm:t>
    </dgm:pt>
    <dgm:pt modelId="{6890D7E8-8B20-47A1-8BE7-03175D9F1E35}" type="sibTrans" cxnId="{2CBB7BB0-FB05-42B3-8224-2930DE2167E7}">
      <dgm:prSet/>
      <dgm:spPr/>
      <dgm:t>
        <a:bodyPr/>
        <a:lstStyle/>
        <a:p>
          <a:endParaRPr lang="es-ES"/>
        </a:p>
      </dgm:t>
    </dgm:pt>
    <dgm:pt modelId="{81EB3293-48DC-4571-A035-AEA8D9E7ADBA}">
      <dgm:prSet custT="1"/>
      <dgm:spPr/>
      <dgm:t>
        <a:bodyPr/>
        <a:lstStyle/>
        <a:p>
          <a:r>
            <a:rPr lang="es-ES" sz="1600" b="1" dirty="0">
              <a:latin typeface="Arial" panose="020B0604020202020204" pitchFamily="34" charset="0"/>
              <a:cs typeface="Arial" panose="020B0604020202020204" pitchFamily="34" charset="0"/>
            </a:rPr>
            <a:t>INMUTABLE</a:t>
          </a:r>
        </a:p>
        <a:p>
          <a:r>
            <a:rPr lang="es-ES" sz="1400" dirty="0">
              <a:latin typeface="Arial" panose="020B0604020202020204" pitchFamily="34" charset="0"/>
              <a:cs typeface="Arial" panose="020B0604020202020204" pitchFamily="34" charset="0"/>
            </a:rPr>
            <a:t>No varía en el tiempo</a:t>
          </a:r>
        </a:p>
      </dgm:t>
    </dgm:pt>
    <dgm:pt modelId="{5D9FB19F-72A0-4E99-BEF2-31E73DADBD1D}" type="parTrans" cxnId="{5B2F5931-C8C3-4702-A3FF-E3DBD86A4FC9}">
      <dgm:prSet/>
      <dgm:spPr/>
      <dgm:t>
        <a:bodyPr/>
        <a:lstStyle/>
        <a:p>
          <a:endParaRPr lang="es-ES"/>
        </a:p>
      </dgm:t>
    </dgm:pt>
    <dgm:pt modelId="{AD95FA36-9D67-4482-A4BC-B43FB5973255}" type="sibTrans" cxnId="{5B2F5931-C8C3-4702-A3FF-E3DBD86A4FC9}">
      <dgm:prSet/>
      <dgm:spPr/>
      <dgm:t>
        <a:bodyPr/>
        <a:lstStyle/>
        <a:p>
          <a:endParaRPr lang="es-ES"/>
        </a:p>
      </dgm:t>
    </dgm:pt>
    <dgm:pt modelId="{80A83083-8242-46FC-8206-44F661ABB73F}">
      <dgm:prSet/>
      <dgm:spPr/>
      <dgm:t>
        <a:bodyPr/>
        <a:lstStyle/>
        <a:p>
          <a:r>
            <a:rPr lang="es-ES" dirty="0">
              <a:latin typeface="Arial" panose="020B0604020202020204" pitchFamily="34" charset="0"/>
              <a:cs typeface="Arial" panose="020B0604020202020204" pitchFamily="34" charset="0"/>
            </a:rPr>
            <a:t>CLASIFICACIÓN</a:t>
          </a:r>
        </a:p>
      </dgm:t>
    </dgm:pt>
    <dgm:pt modelId="{D0EB78F0-B97C-4569-9857-F73EB9AD5A2A}" type="parTrans" cxnId="{73B4E445-B5FF-4341-880A-9D03C1692315}">
      <dgm:prSet/>
      <dgm:spPr/>
      <dgm:t>
        <a:bodyPr/>
        <a:lstStyle/>
        <a:p>
          <a:endParaRPr lang="es-ES"/>
        </a:p>
      </dgm:t>
    </dgm:pt>
    <dgm:pt modelId="{D8F270AE-5F32-4B08-8276-5ACCEB030627}" type="sibTrans" cxnId="{73B4E445-B5FF-4341-880A-9D03C1692315}">
      <dgm:prSet/>
      <dgm:spPr/>
      <dgm:t>
        <a:bodyPr/>
        <a:lstStyle/>
        <a:p>
          <a:endParaRPr lang="es-ES"/>
        </a:p>
      </dgm:t>
    </dgm:pt>
    <dgm:pt modelId="{24A804BA-2328-4F94-B79B-B81A40B73E78}">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altLang="es-ES" sz="1400" b="0" dirty="0">
              <a:latin typeface="Arial" panose="020B0604020202020204" pitchFamily="34" charset="0"/>
              <a:cs typeface="Arial" panose="020B0604020202020204" pitchFamily="34" charset="0"/>
            </a:rPr>
            <a:t>El fundamento de la existencia del Derecho y su obligatoriedad se encuentra en las propias normas, las que se imponen por su poder coercitivo</a:t>
          </a:r>
          <a:endParaRPr lang="es-ES" sz="1400" b="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b="1" dirty="0">
            <a:latin typeface="Arial Black" panose="020B0A04020102020204" pitchFamily="34" charset="0"/>
          </a:endParaRPr>
        </a:p>
      </dgm:t>
    </dgm:pt>
    <dgm:pt modelId="{7CC1D196-12F1-4C78-B151-B2725F70E458}" type="parTrans" cxnId="{EFBD9994-43D0-482E-95FE-BA621DB7CE52}">
      <dgm:prSet/>
      <dgm:spPr/>
      <dgm:t>
        <a:bodyPr/>
        <a:lstStyle/>
        <a:p>
          <a:endParaRPr lang="es-ES"/>
        </a:p>
      </dgm:t>
    </dgm:pt>
    <dgm:pt modelId="{ABA4203E-8BC3-49C5-8B7C-C349C06D4AC0}" type="sibTrans" cxnId="{EFBD9994-43D0-482E-95FE-BA621DB7CE52}">
      <dgm:prSet/>
      <dgm:spPr/>
      <dgm:t>
        <a:bodyPr/>
        <a:lstStyle/>
        <a:p>
          <a:endParaRPr lang="es-ES"/>
        </a:p>
      </dgm:t>
    </dgm:pt>
    <dgm:pt modelId="{4D23FB02-B2A5-4068-ADA8-CDF9CB0C13FB}" type="pres">
      <dgm:prSet presAssocID="{00A30B6B-2A39-4F15-9A7E-D5524ED037F0}" presName="hierChild1" presStyleCnt="0">
        <dgm:presLayoutVars>
          <dgm:orgChart val="1"/>
          <dgm:chPref val="1"/>
          <dgm:dir/>
          <dgm:animOne val="branch"/>
          <dgm:animLvl val="lvl"/>
          <dgm:resizeHandles/>
        </dgm:presLayoutVars>
      </dgm:prSet>
      <dgm:spPr/>
    </dgm:pt>
    <dgm:pt modelId="{EDED11E4-4C63-459E-B998-25D8285FD9B5}" type="pres">
      <dgm:prSet presAssocID="{33D20A14-4911-4652-81D0-8E27EC14FE99}" presName="hierRoot1" presStyleCnt="0">
        <dgm:presLayoutVars>
          <dgm:hierBranch val="init"/>
        </dgm:presLayoutVars>
      </dgm:prSet>
      <dgm:spPr/>
    </dgm:pt>
    <dgm:pt modelId="{F8F4654D-2454-4972-BD2B-D03EB7EB2D85}" type="pres">
      <dgm:prSet presAssocID="{33D20A14-4911-4652-81D0-8E27EC14FE99}" presName="rootComposite1" presStyleCnt="0"/>
      <dgm:spPr/>
    </dgm:pt>
    <dgm:pt modelId="{12E9CCA7-4967-4898-BE07-658A1AB95C6F}" type="pres">
      <dgm:prSet presAssocID="{33D20A14-4911-4652-81D0-8E27EC14FE99}" presName="rootText1" presStyleLbl="node0" presStyleIdx="0" presStyleCnt="2" custScaleX="179704" custLinFactNeighborX="-868" custLinFactNeighborY="-1735">
        <dgm:presLayoutVars>
          <dgm:chPref val="3"/>
        </dgm:presLayoutVars>
      </dgm:prSet>
      <dgm:spPr/>
    </dgm:pt>
    <dgm:pt modelId="{4F772970-0D5C-4247-8A93-385493B16083}" type="pres">
      <dgm:prSet presAssocID="{33D20A14-4911-4652-81D0-8E27EC14FE99}" presName="rootConnector1" presStyleLbl="node1" presStyleIdx="0" presStyleCnt="0"/>
      <dgm:spPr/>
    </dgm:pt>
    <dgm:pt modelId="{DD5DF542-A68A-49E4-B4D4-A51E033415AD}" type="pres">
      <dgm:prSet presAssocID="{33D20A14-4911-4652-81D0-8E27EC14FE99}" presName="hierChild2" presStyleCnt="0"/>
      <dgm:spPr/>
    </dgm:pt>
    <dgm:pt modelId="{264DFD25-551C-4CD4-82B4-0DF859C54295}" type="pres">
      <dgm:prSet presAssocID="{2A635161-92E3-4034-8717-D6C50D1C7F47}" presName="Name37" presStyleLbl="parChTrans1D2" presStyleIdx="0" presStyleCnt="4"/>
      <dgm:spPr/>
    </dgm:pt>
    <dgm:pt modelId="{1D893B76-A3AC-4240-A816-0A8503042325}" type="pres">
      <dgm:prSet presAssocID="{368F2018-F353-4D2D-B6F0-5C68A58497EE}" presName="hierRoot2" presStyleCnt="0">
        <dgm:presLayoutVars>
          <dgm:hierBranch val="init"/>
        </dgm:presLayoutVars>
      </dgm:prSet>
      <dgm:spPr/>
    </dgm:pt>
    <dgm:pt modelId="{01E5D54C-3D48-4C07-A3D4-B71EF7105162}" type="pres">
      <dgm:prSet presAssocID="{368F2018-F353-4D2D-B6F0-5C68A58497EE}" presName="rootComposite" presStyleCnt="0"/>
      <dgm:spPr/>
    </dgm:pt>
    <dgm:pt modelId="{6BE418C7-B552-4044-940E-39C1B7C370CD}" type="pres">
      <dgm:prSet presAssocID="{368F2018-F353-4D2D-B6F0-5C68A58497EE}" presName="rootText" presStyleLbl="node2" presStyleIdx="0" presStyleCnt="4">
        <dgm:presLayoutVars>
          <dgm:chPref val="3"/>
        </dgm:presLayoutVars>
      </dgm:prSet>
      <dgm:spPr/>
    </dgm:pt>
    <dgm:pt modelId="{A441367C-6273-4348-9024-AA23B6106424}" type="pres">
      <dgm:prSet presAssocID="{368F2018-F353-4D2D-B6F0-5C68A58497EE}" presName="rootConnector" presStyleLbl="node2" presStyleIdx="0" presStyleCnt="4"/>
      <dgm:spPr/>
    </dgm:pt>
    <dgm:pt modelId="{24253085-31CC-45FD-8A5E-8ED1AFA83CDB}" type="pres">
      <dgm:prSet presAssocID="{368F2018-F353-4D2D-B6F0-5C68A58497EE}" presName="hierChild4" presStyleCnt="0"/>
      <dgm:spPr/>
    </dgm:pt>
    <dgm:pt modelId="{AB581730-735B-4E86-9E8A-55A62D1878A3}" type="pres">
      <dgm:prSet presAssocID="{72949388-1C8D-4ABD-968F-60146081232F}" presName="Name37" presStyleLbl="parChTrans1D3" presStyleIdx="0" presStyleCnt="5"/>
      <dgm:spPr/>
    </dgm:pt>
    <dgm:pt modelId="{AC2D3873-F180-4B69-98AE-B8F431858AB4}" type="pres">
      <dgm:prSet presAssocID="{94FA5B56-EC86-42AB-9D4B-2A6F89718368}" presName="hierRoot2" presStyleCnt="0">
        <dgm:presLayoutVars>
          <dgm:hierBranch val="init"/>
        </dgm:presLayoutVars>
      </dgm:prSet>
      <dgm:spPr/>
    </dgm:pt>
    <dgm:pt modelId="{61F60EFF-D295-4284-91D9-D1147125F2F6}" type="pres">
      <dgm:prSet presAssocID="{94FA5B56-EC86-42AB-9D4B-2A6F89718368}" presName="rootComposite" presStyleCnt="0"/>
      <dgm:spPr/>
    </dgm:pt>
    <dgm:pt modelId="{E3625918-5A81-45F0-ABCF-E9DDE85DFA28}" type="pres">
      <dgm:prSet presAssocID="{94FA5B56-EC86-42AB-9D4B-2A6F89718368}" presName="rootText" presStyleLbl="node3" presStyleIdx="0" presStyleCnt="5" custScaleX="229759" custScaleY="182630" custLinFactNeighborX="-27566" custLinFactNeighborY="48581">
        <dgm:presLayoutVars>
          <dgm:chPref val="3"/>
        </dgm:presLayoutVars>
      </dgm:prSet>
      <dgm:spPr/>
    </dgm:pt>
    <dgm:pt modelId="{EE322A9A-4E53-45E7-B202-7C0F388ADD69}" type="pres">
      <dgm:prSet presAssocID="{94FA5B56-EC86-42AB-9D4B-2A6F89718368}" presName="rootConnector" presStyleLbl="node3" presStyleIdx="0" presStyleCnt="5"/>
      <dgm:spPr/>
    </dgm:pt>
    <dgm:pt modelId="{33D8F060-ACEF-45A3-AA05-C6F55D34F422}" type="pres">
      <dgm:prSet presAssocID="{94FA5B56-EC86-42AB-9D4B-2A6F89718368}" presName="hierChild4" presStyleCnt="0"/>
      <dgm:spPr/>
    </dgm:pt>
    <dgm:pt modelId="{55889820-7066-4165-A3F6-A34C32F1B9E2}" type="pres">
      <dgm:prSet presAssocID="{94FA5B56-EC86-42AB-9D4B-2A6F89718368}" presName="hierChild5" presStyleCnt="0"/>
      <dgm:spPr/>
    </dgm:pt>
    <dgm:pt modelId="{7BDA8B75-DD3E-4B46-A665-DE53768D8813}" type="pres">
      <dgm:prSet presAssocID="{368F2018-F353-4D2D-B6F0-5C68A58497EE}" presName="hierChild5" presStyleCnt="0"/>
      <dgm:spPr/>
    </dgm:pt>
    <dgm:pt modelId="{7BCC3C3D-EC76-4826-A41E-553FAF881A8E}" type="pres">
      <dgm:prSet presAssocID="{082FE152-FF43-425D-8D14-EC0A2EF0F9ED}" presName="Name37" presStyleLbl="parChTrans1D2" presStyleIdx="1" presStyleCnt="4"/>
      <dgm:spPr/>
    </dgm:pt>
    <dgm:pt modelId="{53424C0B-0459-417C-86C3-D4C7D53462ED}" type="pres">
      <dgm:prSet presAssocID="{2703429C-F234-4ECC-97B8-3CCCBB79C1C8}" presName="hierRoot2" presStyleCnt="0">
        <dgm:presLayoutVars>
          <dgm:hierBranch val="init"/>
        </dgm:presLayoutVars>
      </dgm:prSet>
      <dgm:spPr/>
    </dgm:pt>
    <dgm:pt modelId="{563071D5-873D-43CE-8E61-8AA98FC1CD64}" type="pres">
      <dgm:prSet presAssocID="{2703429C-F234-4ECC-97B8-3CCCBB79C1C8}" presName="rootComposite" presStyleCnt="0"/>
      <dgm:spPr/>
    </dgm:pt>
    <dgm:pt modelId="{3D12FCB2-56D4-4B46-AE88-70BD4C8F12AD}" type="pres">
      <dgm:prSet presAssocID="{2703429C-F234-4ECC-97B8-3CCCBB79C1C8}" presName="rootText" presStyleLbl="node2" presStyleIdx="1" presStyleCnt="4" custScaleX="121867">
        <dgm:presLayoutVars>
          <dgm:chPref val="3"/>
        </dgm:presLayoutVars>
      </dgm:prSet>
      <dgm:spPr/>
    </dgm:pt>
    <dgm:pt modelId="{6C3A7F38-B2E7-4D72-85E0-33485B5C7A41}" type="pres">
      <dgm:prSet presAssocID="{2703429C-F234-4ECC-97B8-3CCCBB79C1C8}" presName="rootConnector" presStyleLbl="node2" presStyleIdx="1" presStyleCnt="4"/>
      <dgm:spPr/>
    </dgm:pt>
    <dgm:pt modelId="{7E98EA7E-E8CE-4C87-A238-6F5104D341AE}" type="pres">
      <dgm:prSet presAssocID="{2703429C-F234-4ECC-97B8-3CCCBB79C1C8}" presName="hierChild4" presStyleCnt="0"/>
      <dgm:spPr/>
    </dgm:pt>
    <dgm:pt modelId="{18FC361D-29E2-4CE7-9F9C-D9F8D9B180F4}" type="pres">
      <dgm:prSet presAssocID="{5FF26E3A-0E11-45BC-96A8-151467EEA8B1}" presName="Name37" presStyleLbl="parChTrans1D3" presStyleIdx="1" presStyleCnt="5"/>
      <dgm:spPr/>
    </dgm:pt>
    <dgm:pt modelId="{94236C12-1269-4F2C-A145-87D52A0310B4}" type="pres">
      <dgm:prSet presAssocID="{3EC62864-0B95-4E91-A7AE-249E94A5C53D}" presName="hierRoot2" presStyleCnt="0">
        <dgm:presLayoutVars>
          <dgm:hierBranch val="init"/>
        </dgm:presLayoutVars>
      </dgm:prSet>
      <dgm:spPr/>
    </dgm:pt>
    <dgm:pt modelId="{EB2443BD-8932-4121-87A6-4E0F52F9964F}" type="pres">
      <dgm:prSet presAssocID="{3EC62864-0B95-4E91-A7AE-249E94A5C53D}" presName="rootComposite" presStyleCnt="0"/>
      <dgm:spPr/>
    </dgm:pt>
    <dgm:pt modelId="{B4F610A0-6E0E-4BE1-AC52-D534CEB66C82}" type="pres">
      <dgm:prSet presAssocID="{3EC62864-0B95-4E91-A7AE-249E94A5C53D}" presName="rootText" presStyleLbl="node3" presStyleIdx="1" presStyleCnt="5">
        <dgm:presLayoutVars>
          <dgm:chPref val="3"/>
        </dgm:presLayoutVars>
      </dgm:prSet>
      <dgm:spPr/>
    </dgm:pt>
    <dgm:pt modelId="{C991F0BE-4FB6-459B-8474-42A594DFFF5A}" type="pres">
      <dgm:prSet presAssocID="{3EC62864-0B95-4E91-A7AE-249E94A5C53D}" presName="rootConnector" presStyleLbl="node3" presStyleIdx="1" presStyleCnt="5"/>
      <dgm:spPr/>
    </dgm:pt>
    <dgm:pt modelId="{C457BAB7-8970-48A5-93E7-558E4E6E83E8}" type="pres">
      <dgm:prSet presAssocID="{3EC62864-0B95-4E91-A7AE-249E94A5C53D}" presName="hierChild4" presStyleCnt="0"/>
      <dgm:spPr/>
    </dgm:pt>
    <dgm:pt modelId="{FEA22046-E6E6-4DDF-88A0-540F80534A6A}" type="pres">
      <dgm:prSet presAssocID="{3EC62864-0B95-4E91-A7AE-249E94A5C53D}" presName="hierChild5" presStyleCnt="0"/>
      <dgm:spPr/>
    </dgm:pt>
    <dgm:pt modelId="{FF99D1C0-1899-49F9-A890-C8C47F93A74E}" type="pres">
      <dgm:prSet presAssocID="{77141335-8405-4540-9885-468CDDB07BC1}" presName="Name37" presStyleLbl="parChTrans1D3" presStyleIdx="2" presStyleCnt="5"/>
      <dgm:spPr/>
    </dgm:pt>
    <dgm:pt modelId="{09FE9602-31B6-4064-BBF1-6369BF942600}" type="pres">
      <dgm:prSet presAssocID="{AA51A2EA-247E-49FA-B54A-6BBFD116A2CE}" presName="hierRoot2" presStyleCnt="0">
        <dgm:presLayoutVars>
          <dgm:hierBranch val="init"/>
        </dgm:presLayoutVars>
      </dgm:prSet>
      <dgm:spPr/>
    </dgm:pt>
    <dgm:pt modelId="{549A80F2-27EB-49C0-85C7-6E8646CFFC4E}" type="pres">
      <dgm:prSet presAssocID="{AA51A2EA-247E-49FA-B54A-6BBFD116A2CE}" presName="rootComposite" presStyleCnt="0"/>
      <dgm:spPr/>
    </dgm:pt>
    <dgm:pt modelId="{6B3F7BAB-4CBF-412C-813A-74C7B97589A5}" type="pres">
      <dgm:prSet presAssocID="{AA51A2EA-247E-49FA-B54A-6BBFD116A2CE}" presName="rootText" presStyleLbl="node3" presStyleIdx="2" presStyleCnt="5">
        <dgm:presLayoutVars>
          <dgm:chPref val="3"/>
        </dgm:presLayoutVars>
      </dgm:prSet>
      <dgm:spPr/>
    </dgm:pt>
    <dgm:pt modelId="{7F5794E8-3145-44F3-AFF1-D70C463EB446}" type="pres">
      <dgm:prSet presAssocID="{AA51A2EA-247E-49FA-B54A-6BBFD116A2CE}" presName="rootConnector" presStyleLbl="node3" presStyleIdx="2" presStyleCnt="5"/>
      <dgm:spPr/>
    </dgm:pt>
    <dgm:pt modelId="{B79FF6F8-8444-4C96-9FDA-7DFE2F175512}" type="pres">
      <dgm:prSet presAssocID="{AA51A2EA-247E-49FA-B54A-6BBFD116A2CE}" presName="hierChild4" presStyleCnt="0"/>
      <dgm:spPr/>
    </dgm:pt>
    <dgm:pt modelId="{41A9E726-1BA3-4ACE-A2B1-916FAA7AB6FD}" type="pres">
      <dgm:prSet presAssocID="{AA51A2EA-247E-49FA-B54A-6BBFD116A2CE}" presName="hierChild5" presStyleCnt="0"/>
      <dgm:spPr/>
    </dgm:pt>
    <dgm:pt modelId="{01E54DB8-1022-47A0-9997-D6433A21C47D}" type="pres">
      <dgm:prSet presAssocID="{5D9FB19F-72A0-4E99-BEF2-31E73DADBD1D}" presName="Name37" presStyleLbl="parChTrans1D3" presStyleIdx="3" presStyleCnt="5"/>
      <dgm:spPr/>
    </dgm:pt>
    <dgm:pt modelId="{68124796-AA68-4EBD-97DB-5CB59AE48E14}" type="pres">
      <dgm:prSet presAssocID="{81EB3293-48DC-4571-A035-AEA8D9E7ADBA}" presName="hierRoot2" presStyleCnt="0">
        <dgm:presLayoutVars>
          <dgm:hierBranch val="init"/>
        </dgm:presLayoutVars>
      </dgm:prSet>
      <dgm:spPr/>
    </dgm:pt>
    <dgm:pt modelId="{20BCEDD5-C79A-492E-AD55-9A17D45A538B}" type="pres">
      <dgm:prSet presAssocID="{81EB3293-48DC-4571-A035-AEA8D9E7ADBA}" presName="rootComposite" presStyleCnt="0"/>
      <dgm:spPr/>
    </dgm:pt>
    <dgm:pt modelId="{21C8A912-AB04-4E93-970C-25880449BD13}" type="pres">
      <dgm:prSet presAssocID="{81EB3293-48DC-4571-A035-AEA8D9E7ADBA}" presName="rootText" presStyleLbl="node3" presStyleIdx="3" presStyleCnt="5">
        <dgm:presLayoutVars>
          <dgm:chPref val="3"/>
        </dgm:presLayoutVars>
      </dgm:prSet>
      <dgm:spPr/>
    </dgm:pt>
    <dgm:pt modelId="{6636D65A-0F15-4D94-99EE-E613233C8AD6}" type="pres">
      <dgm:prSet presAssocID="{81EB3293-48DC-4571-A035-AEA8D9E7ADBA}" presName="rootConnector" presStyleLbl="node3" presStyleIdx="3" presStyleCnt="5"/>
      <dgm:spPr/>
    </dgm:pt>
    <dgm:pt modelId="{C88A4FDD-FF28-4DEE-B97E-B0EF1190DE78}" type="pres">
      <dgm:prSet presAssocID="{81EB3293-48DC-4571-A035-AEA8D9E7ADBA}" presName="hierChild4" presStyleCnt="0"/>
      <dgm:spPr/>
    </dgm:pt>
    <dgm:pt modelId="{FC6BC626-CAD2-4993-ADBF-5DB3DD0404F4}" type="pres">
      <dgm:prSet presAssocID="{81EB3293-48DC-4571-A035-AEA8D9E7ADBA}" presName="hierChild5" presStyleCnt="0"/>
      <dgm:spPr/>
    </dgm:pt>
    <dgm:pt modelId="{5BE534B0-B4F0-4136-BDE8-F3E82E7E0F3F}" type="pres">
      <dgm:prSet presAssocID="{2703429C-F234-4ECC-97B8-3CCCBB79C1C8}" presName="hierChild5" presStyleCnt="0"/>
      <dgm:spPr/>
    </dgm:pt>
    <dgm:pt modelId="{A2A70DE0-CB3A-42DF-8AEE-71101B44A886}" type="pres">
      <dgm:prSet presAssocID="{33D20A14-4911-4652-81D0-8E27EC14FE99}" presName="hierChild3" presStyleCnt="0"/>
      <dgm:spPr/>
    </dgm:pt>
    <dgm:pt modelId="{E534329F-B140-4533-9F2E-3880B135C5DC}" type="pres">
      <dgm:prSet presAssocID="{8334621C-9492-492D-B389-3E47C533AC5D}" presName="hierRoot1" presStyleCnt="0">
        <dgm:presLayoutVars>
          <dgm:hierBranch val="init"/>
        </dgm:presLayoutVars>
      </dgm:prSet>
      <dgm:spPr/>
    </dgm:pt>
    <dgm:pt modelId="{2CA23FB2-9211-4D2C-BB6C-176B9038ED7C}" type="pres">
      <dgm:prSet presAssocID="{8334621C-9492-492D-B389-3E47C533AC5D}" presName="rootComposite1" presStyleCnt="0"/>
      <dgm:spPr/>
    </dgm:pt>
    <dgm:pt modelId="{6EDC4EB9-7D88-4FC1-B729-57C8156AF075}" type="pres">
      <dgm:prSet presAssocID="{8334621C-9492-492D-B389-3E47C533AC5D}" presName="rootText1" presStyleLbl="node0" presStyleIdx="1" presStyleCnt="2" custScaleX="159922">
        <dgm:presLayoutVars>
          <dgm:chPref val="3"/>
        </dgm:presLayoutVars>
      </dgm:prSet>
      <dgm:spPr/>
    </dgm:pt>
    <dgm:pt modelId="{0BF837D0-68C5-412B-BD1F-4621C727BB13}" type="pres">
      <dgm:prSet presAssocID="{8334621C-9492-492D-B389-3E47C533AC5D}" presName="rootConnector1" presStyleLbl="node1" presStyleIdx="0" presStyleCnt="0"/>
      <dgm:spPr/>
    </dgm:pt>
    <dgm:pt modelId="{1231B165-88E0-49DA-913A-C4C8A38342D6}" type="pres">
      <dgm:prSet presAssocID="{8334621C-9492-492D-B389-3E47C533AC5D}" presName="hierChild2" presStyleCnt="0"/>
      <dgm:spPr/>
    </dgm:pt>
    <dgm:pt modelId="{15CD862D-0B07-4E8B-9CB4-398F35720162}" type="pres">
      <dgm:prSet presAssocID="{3E46183A-208A-4A0F-BD5C-3E85096D0F8E}" presName="Name37" presStyleLbl="parChTrans1D2" presStyleIdx="2" presStyleCnt="4"/>
      <dgm:spPr/>
    </dgm:pt>
    <dgm:pt modelId="{7E2B1B12-5DDC-44BC-845F-5D4208FBB69B}" type="pres">
      <dgm:prSet presAssocID="{D50761CC-BC66-4880-953F-419013F1AAA9}" presName="hierRoot2" presStyleCnt="0">
        <dgm:presLayoutVars>
          <dgm:hierBranch val="init"/>
        </dgm:presLayoutVars>
      </dgm:prSet>
      <dgm:spPr/>
    </dgm:pt>
    <dgm:pt modelId="{7FA62E08-E775-4D2F-96B5-0266BC9B5242}" type="pres">
      <dgm:prSet presAssocID="{D50761CC-BC66-4880-953F-419013F1AAA9}" presName="rootComposite" presStyleCnt="0"/>
      <dgm:spPr/>
    </dgm:pt>
    <dgm:pt modelId="{DCDC8DA4-7111-4840-A5AA-267ADBE14619}" type="pres">
      <dgm:prSet presAssocID="{D50761CC-BC66-4880-953F-419013F1AAA9}" presName="rootText" presStyleLbl="node2" presStyleIdx="2" presStyleCnt="4" custScaleX="205714" custScaleY="105354">
        <dgm:presLayoutVars>
          <dgm:chPref val="3"/>
        </dgm:presLayoutVars>
      </dgm:prSet>
      <dgm:spPr/>
    </dgm:pt>
    <dgm:pt modelId="{42CC4164-0489-4EAE-9832-4C3EF8C5079E}" type="pres">
      <dgm:prSet presAssocID="{D50761CC-BC66-4880-953F-419013F1AAA9}" presName="rootConnector" presStyleLbl="node2" presStyleIdx="2" presStyleCnt="4"/>
      <dgm:spPr/>
    </dgm:pt>
    <dgm:pt modelId="{2A526E61-280C-4766-B1C5-1CDF5BA2E3A6}" type="pres">
      <dgm:prSet presAssocID="{D50761CC-BC66-4880-953F-419013F1AAA9}" presName="hierChild4" presStyleCnt="0"/>
      <dgm:spPr/>
    </dgm:pt>
    <dgm:pt modelId="{6E338012-6622-4069-95CC-FAFE53266B54}" type="pres">
      <dgm:prSet presAssocID="{7CC1D196-12F1-4C78-B151-B2725F70E458}" presName="Name37" presStyleLbl="parChTrans1D3" presStyleIdx="4" presStyleCnt="5"/>
      <dgm:spPr/>
    </dgm:pt>
    <dgm:pt modelId="{D5AC11A4-26BB-4B7C-BA5E-91EB7AAFEEAA}" type="pres">
      <dgm:prSet presAssocID="{24A804BA-2328-4F94-B79B-B81A40B73E78}" presName="hierRoot2" presStyleCnt="0">
        <dgm:presLayoutVars>
          <dgm:hierBranch val="init"/>
        </dgm:presLayoutVars>
      </dgm:prSet>
      <dgm:spPr/>
    </dgm:pt>
    <dgm:pt modelId="{064DAAEE-4016-4247-A47A-AD7E4A85FC29}" type="pres">
      <dgm:prSet presAssocID="{24A804BA-2328-4F94-B79B-B81A40B73E78}" presName="rootComposite" presStyleCnt="0"/>
      <dgm:spPr/>
    </dgm:pt>
    <dgm:pt modelId="{0BE73866-17D0-4B53-B45B-693FC9E52708}" type="pres">
      <dgm:prSet presAssocID="{24A804BA-2328-4F94-B79B-B81A40B73E78}" presName="rootText" presStyleLbl="node3" presStyleIdx="4" presStyleCnt="5" custScaleX="253578" custScaleY="178205" custLinFactNeighborX="28615" custLinFactNeighborY="5050">
        <dgm:presLayoutVars>
          <dgm:chPref val="3"/>
        </dgm:presLayoutVars>
      </dgm:prSet>
      <dgm:spPr/>
    </dgm:pt>
    <dgm:pt modelId="{0C64BAB9-0C60-400A-9516-E8FFD73FCD58}" type="pres">
      <dgm:prSet presAssocID="{24A804BA-2328-4F94-B79B-B81A40B73E78}" presName="rootConnector" presStyleLbl="node3" presStyleIdx="4" presStyleCnt="5"/>
      <dgm:spPr/>
    </dgm:pt>
    <dgm:pt modelId="{6F47667E-4830-4450-8191-8C93F261A976}" type="pres">
      <dgm:prSet presAssocID="{24A804BA-2328-4F94-B79B-B81A40B73E78}" presName="hierChild4" presStyleCnt="0"/>
      <dgm:spPr/>
    </dgm:pt>
    <dgm:pt modelId="{45A741FB-03AC-439E-BED1-857BC41F314E}" type="pres">
      <dgm:prSet presAssocID="{24A804BA-2328-4F94-B79B-B81A40B73E78}" presName="hierChild5" presStyleCnt="0"/>
      <dgm:spPr/>
    </dgm:pt>
    <dgm:pt modelId="{2EFBBB87-1165-4BA6-AD36-61FE17928B4B}" type="pres">
      <dgm:prSet presAssocID="{D50761CC-BC66-4880-953F-419013F1AAA9}" presName="hierChild5" presStyleCnt="0"/>
      <dgm:spPr/>
    </dgm:pt>
    <dgm:pt modelId="{74D0EB52-89FF-473D-BA3D-381BF8D098C8}" type="pres">
      <dgm:prSet presAssocID="{D0EB78F0-B97C-4569-9857-F73EB9AD5A2A}" presName="Name37" presStyleLbl="parChTrans1D2" presStyleIdx="3" presStyleCnt="4"/>
      <dgm:spPr/>
    </dgm:pt>
    <dgm:pt modelId="{86123117-AE35-4663-B13C-82F8D5020D6E}" type="pres">
      <dgm:prSet presAssocID="{80A83083-8242-46FC-8206-44F661ABB73F}" presName="hierRoot2" presStyleCnt="0">
        <dgm:presLayoutVars>
          <dgm:hierBranch val="init"/>
        </dgm:presLayoutVars>
      </dgm:prSet>
      <dgm:spPr/>
    </dgm:pt>
    <dgm:pt modelId="{409A0FA7-8348-40BC-BFD9-F47691E0B5AF}" type="pres">
      <dgm:prSet presAssocID="{80A83083-8242-46FC-8206-44F661ABB73F}" presName="rootComposite" presStyleCnt="0"/>
      <dgm:spPr/>
    </dgm:pt>
    <dgm:pt modelId="{9140D659-D754-45E1-84E9-5C96B8BB0616}" type="pres">
      <dgm:prSet presAssocID="{80A83083-8242-46FC-8206-44F661ABB73F}" presName="rootText" presStyleLbl="node2" presStyleIdx="3" presStyleCnt="4">
        <dgm:presLayoutVars>
          <dgm:chPref val="3"/>
        </dgm:presLayoutVars>
      </dgm:prSet>
      <dgm:spPr/>
    </dgm:pt>
    <dgm:pt modelId="{485D432C-5E7B-41C7-83B1-1E1B8F776262}" type="pres">
      <dgm:prSet presAssocID="{80A83083-8242-46FC-8206-44F661ABB73F}" presName="rootConnector" presStyleLbl="node2" presStyleIdx="3" presStyleCnt="4"/>
      <dgm:spPr/>
    </dgm:pt>
    <dgm:pt modelId="{F28AD132-A58E-418B-85CF-0643C63C4FCA}" type="pres">
      <dgm:prSet presAssocID="{80A83083-8242-46FC-8206-44F661ABB73F}" presName="hierChild4" presStyleCnt="0"/>
      <dgm:spPr/>
    </dgm:pt>
    <dgm:pt modelId="{37CE1FEB-642E-4F28-9E89-453579A9E9F3}" type="pres">
      <dgm:prSet presAssocID="{80A83083-8242-46FC-8206-44F661ABB73F}" presName="hierChild5" presStyleCnt="0"/>
      <dgm:spPr/>
    </dgm:pt>
    <dgm:pt modelId="{90946FB4-E8B6-47E4-A397-0CDD440BF505}" type="pres">
      <dgm:prSet presAssocID="{8334621C-9492-492D-B389-3E47C533AC5D}" presName="hierChild3" presStyleCnt="0"/>
      <dgm:spPr/>
    </dgm:pt>
  </dgm:ptLst>
  <dgm:cxnLst>
    <dgm:cxn modelId="{52A79104-7F42-4D1D-85C3-A6E8B9F42F2A}" srcId="{368F2018-F353-4D2D-B6F0-5C68A58497EE}" destId="{94FA5B56-EC86-42AB-9D4B-2A6F89718368}" srcOrd="0" destOrd="0" parTransId="{72949388-1C8D-4ABD-968F-60146081232F}" sibTransId="{A5429221-423E-480D-BE15-42846C9D00BF}"/>
    <dgm:cxn modelId="{F5C51E08-487E-49E0-B0C0-5724B11AFE80}" type="presOf" srcId="{81EB3293-48DC-4571-A035-AEA8D9E7ADBA}" destId="{6636D65A-0F15-4D94-99EE-E613233C8AD6}" srcOrd="1" destOrd="0" presId="urn:microsoft.com/office/officeart/2005/8/layout/orgChart1"/>
    <dgm:cxn modelId="{D3C3D610-8B77-4750-AD1E-BF35C836A231}" type="presOf" srcId="{94FA5B56-EC86-42AB-9D4B-2A6F89718368}" destId="{E3625918-5A81-45F0-ABCF-E9DDE85DFA28}" srcOrd="0" destOrd="0" presId="urn:microsoft.com/office/officeart/2005/8/layout/orgChart1"/>
    <dgm:cxn modelId="{053CCB24-5C22-442A-B4E9-441E4416C83D}" type="presOf" srcId="{7CC1D196-12F1-4C78-B151-B2725F70E458}" destId="{6E338012-6622-4069-95CC-FAFE53266B54}" srcOrd="0" destOrd="0" presId="urn:microsoft.com/office/officeart/2005/8/layout/orgChart1"/>
    <dgm:cxn modelId="{65438E26-3949-44C5-9028-1E7467243B1A}" type="presOf" srcId="{24A804BA-2328-4F94-B79B-B81A40B73E78}" destId="{0BE73866-17D0-4B53-B45B-693FC9E52708}" srcOrd="0" destOrd="0" presId="urn:microsoft.com/office/officeart/2005/8/layout/orgChart1"/>
    <dgm:cxn modelId="{FCC94D28-93F7-40A6-8254-17B827328183}" type="presOf" srcId="{80A83083-8242-46FC-8206-44F661ABB73F}" destId="{485D432C-5E7B-41C7-83B1-1E1B8F776262}" srcOrd="1" destOrd="0" presId="urn:microsoft.com/office/officeart/2005/8/layout/orgChart1"/>
    <dgm:cxn modelId="{5B2F5931-C8C3-4702-A3FF-E3DBD86A4FC9}" srcId="{2703429C-F234-4ECC-97B8-3CCCBB79C1C8}" destId="{81EB3293-48DC-4571-A035-AEA8D9E7ADBA}" srcOrd="2" destOrd="0" parTransId="{5D9FB19F-72A0-4E99-BEF2-31E73DADBD1D}" sibTransId="{AD95FA36-9D67-4482-A4BC-B43FB5973255}"/>
    <dgm:cxn modelId="{659F4339-F46F-4F34-8C8B-2112FA31779E}" type="presOf" srcId="{2703429C-F234-4ECC-97B8-3CCCBB79C1C8}" destId="{3D12FCB2-56D4-4B46-AE88-70BD4C8F12AD}" srcOrd="0" destOrd="0" presId="urn:microsoft.com/office/officeart/2005/8/layout/orgChart1"/>
    <dgm:cxn modelId="{6D5C6839-D74C-42D5-A23F-00274390E019}" type="presOf" srcId="{2A635161-92E3-4034-8717-D6C50D1C7F47}" destId="{264DFD25-551C-4CD4-82B4-0DF859C54295}" srcOrd="0" destOrd="0" presId="urn:microsoft.com/office/officeart/2005/8/layout/orgChart1"/>
    <dgm:cxn modelId="{76C97261-F965-4372-A2BC-194237CC1FA6}" type="presOf" srcId="{80A83083-8242-46FC-8206-44F661ABB73F}" destId="{9140D659-D754-45E1-84E9-5C96B8BB0616}" srcOrd="0" destOrd="0" presId="urn:microsoft.com/office/officeart/2005/8/layout/orgChart1"/>
    <dgm:cxn modelId="{45953245-BD59-49A8-9302-298825CA4744}" type="presOf" srcId="{8334621C-9492-492D-B389-3E47C533AC5D}" destId="{6EDC4EB9-7D88-4FC1-B729-57C8156AF075}" srcOrd="0" destOrd="0" presId="urn:microsoft.com/office/officeart/2005/8/layout/orgChart1"/>
    <dgm:cxn modelId="{73B4E445-B5FF-4341-880A-9D03C1692315}" srcId="{8334621C-9492-492D-B389-3E47C533AC5D}" destId="{80A83083-8242-46FC-8206-44F661ABB73F}" srcOrd="1" destOrd="0" parTransId="{D0EB78F0-B97C-4569-9857-F73EB9AD5A2A}" sibTransId="{D8F270AE-5F32-4B08-8276-5ACCEB030627}"/>
    <dgm:cxn modelId="{05FE8F66-4F11-45A7-A2E1-7B4F0B18C93A}" type="presOf" srcId="{24A804BA-2328-4F94-B79B-B81A40B73E78}" destId="{0C64BAB9-0C60-400A-9516-E8FFD73FCD58}" srcOrd="1" destOrd="0" presId="urn:microsoft.com/office/officeart/2005/8/layout/orgChart1"/>
    <dgm:cxn modelId="{9B01C746-1E72-466D-8841-BB8F8E2F6D22}" type="presOf" srcId="{082FE152-FF43-425D-8D14-EC0A2EF0F9ED}" destId="{7BCC3C3D-EC76-4826-A41E-553FAF881A8E}" srcOrd="0" destOrd="0" presId="urn:microsoft.com/office/officeart/2005/8/layout/orgChart1"/>
    <dgm:cxn modelId="{CAA4C66A-7F51-4A5C-9A55-7F7741E4E246}" type="presOf" srcId="{8334621C-9492-492D-B389-3E47C533AC5D}" destId="{0BF837D0-68C5-412B-BD1F-4621C727BB13}" srcOrd="1" destOrd="0" presId="urn:microsoft.com/office/officeart/2005/8/layout/orgChart1"/>
    <dgm:cxn modelId="{9B87C84A-FA1B-40ED-A1E3-E22963661DB7}" type="presOf" srcId="{D50761CC-BC66-4880-953F-419013F1AAA9}" destId="{DCDC8DA4-7111-4840-A5AA-267ADBE14619}" srcOrd="0" destOrd="0" presId="urn:microsoft.com/office/officeart/2005/8/layout/orgChart1"/>
    <dgm:cxn modelId="{E505FB6D-5471-4D6E-9AA2-44FFE3B0FEC2}" type="presOf" srcId="{3EC62864-0B95-4E91-A7AE-249E94A5C53D}" destId="{B4F610A0-6E0E-4BE1-AC52-D534CEB66C82}" srcOrd="0" destOrd="0" presId="urn:microsoft.com/office/officeart/2005/8/layout/orgChart1"/>
    <dgm:cxn modelId="{25E9344E-991D-4F55-B4E9-7B0AD53D9D4E}" srcId="{2703429C-F234-4ECC-97B8-3CCCBB79C1C8}" destId="{3EC62864-0B95-4E91-A7AE-249E94A5C53D}" srcOrd="0" destOrd="0" parTransId="{5FF26E3A-0E11-45BC-96A8-151467EEA8B1}" sibTransId="{44526A14-7BD9-403F-8FA0-F2106F9A9A41}"/>
    <dgm:cxn modelId="{7F44DE4E-F5FC-412B-A8B2-3665D7755FF9}" type="presOf" srcId="{94FA5B56-EC86-42AB-9D4B-2A6F89718368}" destId="{EE322A9A-4E53-45E7-B202-7C0F388ADD69}" srcOrd="1" destOrd="0" presId="urn:microsoft.com/office/officeart/2005/8/layout/orgChart1"/>
    <dgm:cxn modelId="{00C5DE71-72CB-42A2-9497-D612FA9B6661}" srcId="{00A30B6B-2A39-4F15-9A7E-D5524ED037F0}" destId="{8334621C-9492-492D-B389-3E47C533AC5D}" srcOrd="1" destOrd="0" parTransId="{0E96FDFE-BB3C-43DE-AABE-325924347EB4}" sibTransId="{C431388E-702C-46B1-87AD-364743461F1B}"/>
    <dgm:cxn modelId="{C9FF2472-38EE-4D28-A2E4-1B2FD64FC61E}" type="presOf" srcId="{77141335-8405-4540-9885-468CDDB07BC1}" destId="{FF99D1C0-1899-49F9-A890-C8C47F93A74E}" srcOrd="0" destOrd="0" presId="urn:microsoft.com/office/officeart/2005/8/layout/orgChart1"/>
    <dgm:cxn modelId="{A1358A56-64A3-4DCE-824E-7C684D9EC58A}" type="presOf" srcId="{AA51A2EA-247E-49FA-B54A-6BBFD116A2CE}" destId="{7F5794E8-3145-44F3-AFF1-D70C463EB446}" srcOrd="1" destOrd="0" presId="urn:microsoft.com/office/officeart/2005/8/layout/orgChart1"/>
    <dgm:cxn modelId="{7F69A956-CA3B-45E5-9439-283CB0036F27}" type="presOf" srcId="{D50761CC-BC66-4880-953F-419013F1AAA9}" destId="{42CC4164-0489-4EAE-9832-4C3EF8C5079E}" srcOrd="1" destOrd="0" presId="urn:microsoft.com/office/officeart/2005/8/layout/orgChart1"/>
    <dgm:cxn modelId="{C0F7EE79-2DC1-4B52-8013-37A4576501C4}" type="presOf" srcId="{81EB3293-48DC-4571-A035-AEA8D9E7ADBA}" destId="{21C8A912-AB04-4E93-970C-25880449BD13}" srcOrd="0" destOrd="0" presId="urn:microsoft.com/office/officeart/2005/8/layout/orgChart1"/>
    <dgm:cxn modelId="{2B2BE55A-F568-47D8-A065-CCD46100327C}" type="presOf" srcId="{3E46183A-208A-4A0F-BD5C-3E85096D0F8E}" destId="{15CD862D-0B07-4E8B-9CB4-398F35720162}" srcOrd="0" destOrd="0" presId="urn:microsoft.com/office/officeart/2005/8/layout/orgChart1"/>
    <dgm:cxn modelId="{A5A6A393-10AE-4AD1-AF4C-23F7B6B2AED5}" type="presOf" srcId="{5D9FB19F-72A0-4E99-BEF2-31E73DADBD1D}" destId="{01E54DB8-1022-47A0-9997-D6433A21C47D}" srcOrd="0" destOrd="0" presId="urn:microsoft.com/office/officeart/2005/8/layout/orgChart1"/>
    <dgm:cxn modelId="{EFBD9994-43D0-482E-95FE-BA621DB7CE52}" srcId="{D50761CC-BC66-4880-953F-419013F1AAA9}" destId="{24A804BA-2328-4F94-B79B-B81A40B73E78}" srcOrd="0" destOrd="0" parTransId="{7CC1D196-12F1-4C78-B151-B2725F70E458}" sibTransId="{ABA4203E-8BC3-49C5-8B7C-C349C06D4AC0}"/>
    <dgm:cxn modelId="{BCA25D9B-E348-48AF-925B-4922228DF94F}" srcId="{33D20A14-4911-4652-81D0-8E27EC14FE99}" destId="{2703429C-F234-4ECC-97B8-3CCCBB79C1C8}" srcOrd="1" destOrd="0" parTransId="{082FE152-FF43-425D-8D14-EC0A2EF0F9ED}" sibTransId="{D7A95905-1EE7-42D5-97E4-A8E98C7C69FC}"/>
    <dgm:cxn modelId="{8E202CA2-DC55-41D5-A098-A97FEE01DB79}" type="presOf" srcId="{00A30B6B-2A39-4F15-9A7E-D5524ED037F0}" destId="{4D23FB02-B2A5-4068-ADA8-CDF9CB0C13FB}" srcOrd="0" destOrd="0" presId="urn:microsoft.com/office/officeart/2005/8/layout/orgChart1"/>
    <dgm:cxn modelId="{FE17C6A4-3F48-4C10-9C5A-942D3672CE5F}" type="presOf" srcId="{368F2018-F353-4D2D-B6F0-5C68A58497EE}" destId="{6BE418C7-B552-4044-940E-39C1B7C370CD}" srcOrd="0" destOrd="0" presId="urn:microsoft.com/office/officeart/2005/8/layout/orgChart1"/>
    <dgm:cxn modelId="{2CBB7BB0-FB05-42B3-8224-2930DE2167E7}" srcId="{2703429C-F234-4ECC-97B8-3CCCBB79C1C8}" destId="{AA51A2EA-247E-49FA-B54A-6BBFD116A2CE}" srcOrd="1" destOrd="0" parTransId="{77141335-8405-4540-9885-468CDDB07BC1}" sibTransId="{6890D7E8-8B20-47A1-8BE7-03175D9F1E35}"/>
    <dgm:cxn modelId="{A27D56B1-CCF0-433A-AC71-83FC558C34FE}" type="presOf" srcId="{AA51A2EA-247E-49FA-B54A-6BBFD116A2CE}" destId="{6B3F7BAB-4CBF-412C-813A-74C7B97589A5}" srcOrd="0" destOrd="0" presId="urn:microsoft.com/office/officeart/2005/8/layout/orgChart1"/>
    <dgm:cxn modelId="{D0753DBC-08F7-4D84-AA18-746C3D65A2BB}" srcId="{8334621C-9492-492D-B389-3E47C533AC5D}" destId="{D50761CC-BC66-4880-953F-419013F1AAA9}" srcOrd="0" destOrd="0" parTransId="{3E46183A-208A-4A0F-BD5C-3E85096D0F8E}" sibTransId="{99CE487B-9D88-4B91-8933-03D9322EC895}"/>
    <dgm:cxn modelId="{9BFDC4C2-B635-4464-B093-1FBAE904DEA4}" type="presOf" srcId="{D0EB78F0-B97C-4569-9857-F73EB9AD5A2A}" destId="{74D0EB52-89FF-473D-BA3D-381BF8D098C8}" srcOrd="0" destOrd="0" presId="urn:microsoft.com/office/officeart/2005/8/layout/orgChart1"/>
    <dgm:cxn modelId="{35557EC9-3029-4222-9B05-2E2A29BA337B}" type="presOf" srcId="{33D20A14-4911-4652-81D0-8E27EC14FE99}" destId="{4F772970-0D5C-4247-8A93-385493B16083}" srcOrd="1" destOrd="0" presId="urn:microsoft.com/office/officeart/2005/8/layout/orgChart1"/>
    <dgm:cxn modelId="{E2F15CD4-04B4-48E0-8933-1E31435A6CE6}" type="presOf" srcId="{33D20A14-4911-4652-81D0-8E27EC14FE99}" destId="{12E9CCA7-4967-4898-BE07-658A1AB95C6F}" srcOrd="0" destOrd="0" presId="urn:microsoft.com/office/officeart/2005/8/layout/orgChart1"/>
    <dgm:cxn modelId="{65D50FD9-2D2E-48D5-BFDF-1B96D8251A7B}" srcId="{00A30B6B-2A39-4F15-9A7E-D5524ED037F0}" destId="{33D20A14-4911-4652-81D0-8E27EC14FE99}" srcOrd="0" destOrd="0" parTransId="{E7B907D9-F9D4-4025-B07F-D889A93B9FC6}" sibTransId="{E2E868D3-B546-481F-A843-DB4B15784648}"/>
    <dgm:cxn modelId="{2CE305DB-94C9-4D00-8A43-6FD045ED26FD}" type="presOf" srcId="{72949388-1C8D-4ABD-968F-60146081232F}" destId="{AB581730-735B-4E86-9E8A-55A62D1878A3}" srcOrd="0" destOrd="0" presId="urn:microsoft.com/office/officeart/2005/8/layout/orgChart1"/>
    <dgm:cxn modelId="{5218CCDE-57FE-4E6E-8B4A-4A8DE1B91F3D}" type="presOf" srcId="{368F2018-F353-4D2D-B6F0-5C68A58497EE}" destId="{A441367C-6273-4348-9024-AA23B6106424}" srcOrd="1" destOrd="0" presId="urn:microsoft.com/office/officeart/2005/8/layout/orgChart1"/>
    <dgm:cxn modelId="{D2BC39E2-9826-433F-9208-3AACF07756D4}" type="presOf" srcId="{2703429C-F234-4ECC-97B8-3CCCBB79C1C8}" destId="{6C3A7F38-B2E7-4D72-85E0-33485B5C7A41}" srcOrd="1" destOrd="0" presId="urn:microsoft.com/office/officeart/2005/8/layout/orgChart1"/>
    <dgm:cxn modelId="{C765F8E2-6E5C-43A7-BD2A-508FD61563DC}" srcId="{33D20A14-4911-4652-81D0-8E27EC14FE99}" destId="{368F2018-F353-4D2D-B6F0-5C68A58497EE}" srcOrd="0" destOrd="0" parTransId="{2A635161-92E3-4034-8717-D6C50D1C7F47}" sibTransId="{80E6CD4D-A1D1-400B-B9C5-09C393023448}"/>
    <dgm:cxn modelId="{2599D0EE-4CD3-42CD-BBDD-9374BD69E0BF}" type="presOf" srcId="{3EC62864-0B95-4E91-A7AE-249E94A5C53D}" destId="{C991F0BE-4FB6-459B-8474-42A594DFFF5A}" srcOrd="1" destOrd="0" presId="urn:microsoft.com/office/officeart/2005/8/layout/orgChart1"/>
    <dgm:cxn modelId="{0D83D3F4-C950-4D69-A10F-0721DD2AC966}" type="presOf" srcId="{5FF26E3A-0E11-45BC-96A8-151467EEA8B1}" destId="{18FC361D-29E2-4CE7-9F9C-D9F8D9B180F4}" srcOrd="0" destOrd="0" presId="urn:microsoft.com/office/officeart/2005/8/layout/orgChart1"/>
    <dgm:cxn modelId="{7AA3AABB-B50D-4333-808A-A43B37041FFF}" type="presParOf" srcId="{4D23FB02-B2A5-4068-ADA8-CDF9CB0C13FB}" destId="{EDED11E4-4C63-459E-B998-25D8285FD9B5}" srcOrd="0" destOrd="0" presId="urn:microsoft.com/office/officeart/2005/8/layout/orgChart1"/>
    <dgm:cxn modelId="{0C4AB4F8-25EA-4157-8357-7E67226302D5}" type="presParOf" srcId="{EDED11E4-4C63-459E-B998-25D8285FD9B5}" destId="{F8F4654D-2454-4972-BD2B-D03EB7EB2D85}" srcOrd="0" destOrd="0" presId="urn:microsoft.com/office/officeart/2005/8/layout/orgChart1"/>
    <dgm:cxn modelId="{AF4D354C-E1ED-487F-A831-0DB38F61CCAF}" type="presParOf" srcId="{F8F4654D-2454-4972-BD2B-D03EB7EB2D85}" destId="{12E9CCA7-4967-4898-BE07-658A1AB95C6F}" srcOrd="0" destOrd="0" presId="urn:microsoft.com/office/officeart/2005/8/layout/orgChart1"/>
    <dgm:cxn modelId="{A4CEF44E-D920-4C22-9EC7-F4C8721D6BC2}" type="presParOf" srcId="{F8F4654D-2454-4972-BD2B-D03EB7EB2D85}" destId="{4F772970-0D5C-4247-8A93-385493B16083}" srcOrd="1" destOrd="0" presId="urn:microsoft.com/office/officeart/2005/8/layout/orgChart1"/>
    <dgm:cxn modelId="{281EADF9-F38E-415A-A61A-DBF0E9B9004B}" type="presParOf" srcId="{EDED11E4-4C63-459E-B998-25D8285FD9B5}" destId="{DD5DF542-A68A-49E4-B4D4-A51E033415AD}" srcOrd="1" destOrd="0" presId="urn:microsoft.com/office/officeart/2005/8/layout/orgChart1"/>
    <dgm:cxn modelId="{748D51F8-A95D-41A7-AA69-02DF0436AA11}" type="presParOf" srcId="{DD5DF542-A68A-49E4-B4D4-A51E033415AD}" destId="{264DFD25-551C-4CD4-82B4-0DF859C54295}" srcOrd="0" destOrd="0" presId="urn:microsoft.com/office/officeart/2005/8/layout/orgChart1"/>
    <dgm:cxn modelId="{C480437C-E110-45CC-A76E-DB13BA4D50DC}" type="presParOf" srcId="{DD5DF542-A68A-49E4-B4D4-A51E033415AD}" destId="{1D893B76-A3AC-4240-A816-0A8503042325}" srcOrd="1" destOrd="0" presId="urn:microsoft.com/office/officeart/2005/8/layout/orgChart1"/>
    <dgm:cxn modelId="{BFC0701E-CF81-4252-8DFB-986F9182F2EC}" type="presParOf" srcId="{1D893B76-A3AC-4240-A816-0A8503042325}" destId="{01E5D54C-3D48-4C07-A3D4-B71EF7105162}" srcOrd="0" destOrd="0" presId="urn:microsoft.com/office/officeart/2005/8/layout/orgChart1"/>
    <dgm:cxn modelId="{A21FEBEA-87BC-46BD-9416-293861625153}" type="presParOf" srcId="{01E5D54C-3D48-4C07-A3D4-B71EF7105162}" destId="{6BE418C7-B552-4044-940E-39C1B7C370CD}" srcOrd="0" destOrd="0" presId="urn:microsoft.com/office/officeart/2005/8/layout/orgChart1"/>
    <dgm:cxn modelId="{10CCB94C-024E-4539-9FAA-26323D37C66A}" type="presParOf" srcId="{01E5D54C-3D48-4C07-A3D4-B71EF7105162}" destId="{A441367C-6273-4348-9024-AA23B6106424}" srcOrd="1" destOrd="0" presId="urn:microsoft.com/office/officeart/2005/8/layout/orgChart1"/>
    <dgm:cxn modelId="{248C9095-C6A9-423F-9415-0AB8C018EB7A}" type="presParOf" srcId="{1D893B76-A3AC-4240-A816-0A8503042325}" destId="{24253085-31CC-45FD-8A5E-8ED1AFA83CDB}" srcOrd="1" destOrd="0" presId="urn:microsoft.com/office/officeart/2005/8/layout/orgChart1"/>
    <dgm:cxn modelId="{21CF40AF-1CAD-4DE4-B6F5-A0FF4852CFDA}" type="presParOf" srcId="{24253085-31CC-45FD-8A5E-8ED1AFA83CDB}" destId="{AB581730-735B-4E86-9E8A-55A62D1878A3}" srcOrd="0" destOrd="0" presId="urn:microsoft.com/office/officeart/2005/8/layout/orgChart1"/>
    <dgm:cxn modelId="{815AC8A8-984D-4EFD-BA51-8C69631BCA3C}" type="presParOf" srcId="{24253085-31CC-45FD-8A5E-8ED1AFA83CDB}" destId="{AC2D3873-F180-4B69-98AE-B8F431858AB4}" srcOrd="1" destOrd="0" presId="urn:microsoft.com/office/officeart/2005/8/layout/orgChart1"/>
    <dgm:cxn modelId="{3DD3ABCB-5487-41B7-B6BC-DFBAF1C1C3CC}" type="presParOf" srcId="{AC2D3873-F180-4B69-98AE-B8F431858AB4}" destId="{61F60EFF-D295-4284-91D9-D1147125F2F6}" srcOrd="0" destOrd="0" presId="urn:microsoft.com/office/officeart/2005/8/layout/orgChart1"/>
    <dgm:cxn modelId="{C8F710E3-CAC2-4362-B396-01EF751C7767}" type="presParOf" srcId="{61F60EFF-D295-4284-91D9-D1147125F2F6}" destId="{E3625918-5A81-45F0-ABCF-E9DDE85DFA28}" srcOrd="0" destOrd="0" presId="urn:microsoft.com/office/officeart/2005/8/layout/orgChart1"/>
    <dgm:cxn modelId="{3DA2EDCE-C8F8-487F-8791-A6CEF0476E67}" type="presParOf" srcId="{61F60EFF-D295-4284-91D9-D1147125F2F6}" destId="{EE322A9A-4E53-45E7-B202-7C0F388ADD69}" srcOrd="1" destOrd="0" presId="urn:microsoft.com/office/officeart/2005/8/layout/orgChart1"/>
    <dgm:cxn modelId="{98E05ED1-FEC5-4F45-B670-A16727A28352}" type="presParOf" srcId="{AC2D3873-F180-4B69-98AE-B8F431858AB4}" destId="{33D8F060-ACEF-45A3-AA05-C6F55D34F422}" srcOrd="1" destOrd="0" presId="urn:microsoft.com/office/officeart/2005/8/layout/orgChart1"/>
    <dgm:cxn modelId="{C2EAB39B-242F-409F-AB6B-8A5DDF0CD6BB}" type="presParOf" srcId="{AC2D3873-F180-4B69-98AE-B8F431858AB4}" destId="{55889820-7066-4165-A3F6-A34C32F1B9E2}" srcOrd="2" destOrd="0" presId="urn:microsoft.com/office/officeart/2005/8/layout/orgChart1"/>
    <dgm:cxn modelId="{9F3210CC-8224-40F5-BE35-B29664A9EE3C}" type="presParOf" srcId="{1D893B76-A3AC-4240-A816-0A8503042325}" destId="{7BDA8B75-DD3E-4B46-A665-DE53768D8813}" srcOrd="2" destOrd="0" presId="urn:microsoft.com/office/officeart/2005/8/layout/orgChart1"/>
    <dgm:cxn modelId="{B3A407D6-4CFE-49F9-AFC6-E7B497BDA894}" type="presParOf" srcId="{DD5DF542-A68A-49E4-B4D4-A51E033415AD}" destId="{7BCC3C3D-EC76-4826-A41E-553FAF881A8E}" srcOrd="2" destOrd="0" presId="urn:microsoft.com/office/officeart/2005/8/layout/orgChart1"/>
    <dgm:cxn modelId="{744354C2-151E-476B-8DE2-4AD515E6E86F}" type="presParOf" srcId="{DD5DF542-A68A-49E4-B4D4-A51E033415AD}" destId="{53424C0B-0459-417C-86C3-D4C7D53462ED}" srcOrd="3" destOrd="0" presId="urn:microsoft.com/office/officeart/2005/8/layout/orgChart1"/>
    <dgm:cxn modelId="{CBE19E99-A7EA-4087-8C29-EF0A7D9C12FD}" type="presParOf" srcId="{53424C0B-0459-417C-86C3-D4C7D53462ED}" destId="{563071D5-873D-43CE-8E61-8AA98FC1CD64}" srcOrd="0" destOrd="0" presId="urn:microsoft.com/office/officeart/2005/8/layout/orgChart1"/>
    <dgm:cxn modelId="{ADB14DAE-4F22-4F56-BBCF-F586ECC49425}" type="presParOf" srcId="{563071D5-873D-43CE-8E61-8AA98FC1CD64}" destId="{3D12FCB2-56D4-4B46-AE88-70BD4C8F12AD}" srcOrd="0" destOrd="0" presId="urn:microsoft.com/office/officeart/2005/8/layout/orgChart1"/>
    <dgm:cxn modelId="{83941F17-6CAA-40A9-88F1-CC6A6CC7C96A}" type="presParOf" srcId="{563071D5-873D-43CE-8E61-8AA98FC1CD64}" destId="{6C3A7F38-B2E7-4D72-85E0-33485B5C7A41}" srcOrd="1" destOrd="0" presId="urn:microsoft.com/office/officeart/2005/8/layout/orgChart1"/>
    <dgm:cxn modelId="{AF61A84A-3104-4625-AC93-89154FA2CA06}" type="presParOf" srcId="{53424C0B-0459-417C-86C3-D4C7D53462ED}" destId="{7E98EA7E-E8CE-4C87-A238-6F5104D341AE}" srcOrd="1" destOrd="0" presId="urn:microsoft.com/office/officeart/2005/8/layout/orgChart1"/>
    <dgm:cxn modelId="{C60631EB-2620-4ABC-A924-5171C5183F19}" type="presParOf" srcId="{7E98EA7E-E8CE-4C87-A238-6F5104D341AE}" destId="{18FC361D-29E2-4CE7-9F9C-D9F8D9B180F4}" srcOrd="0" destOrd="0" presId="urn:microsoft.com/office/officeart/2005/8/layout/orgChart1"/>
    <dgm:cxn modelId="{92B471D3-1DF0-4914-B3C7-705A60F7A0A7}" type="presParOf" srcId="{7E98EA7E-E8CE-4C87-A238-6F5104D341AE}" destId="{94236C12-1269-4F2C-A145-87D52A0310B4}" srcOrd="1" destOrd="0" presId="urn:microsoft.com/office/officeart/2005/8/layout/orgChart1"/>
    <dgm:cxn modelId="{E5518364-D94E-4ECC-9486-8321FF30F17B}" type="presParOf" srcId="{94236C12-1269-4F2C-A145-87D52A0310B4}" destId="{EB2443BD-8932-4121-87A6-4E0F52F9964F}" srcOrd="0" destOrd="0" presId="urn:microsoft.com/office/officeart/2005/8/layout/orgChart1"/>
    <dgm:cxn modelId="{E47A2B92-AAED-4724-B2CB-B8CB12742C0E}" type="presParOf" srcId="{EB2443BD-8932-4121-87A6-4E0F52F9964F}" destId="{B4F610A0-6E0E-4BE1-AC52-D534CEB66C82}" srcOrd="0" destOrd="0" presId="urn:microsoft.com/office/officeart/2005/8/layout/orgChart1"/>
    <dgm:cxn modelId="{E2241752-D2A8-4B6C-A160-195EB9A1F34A}" type="presParOf" srcId="{EB2443BD-8932-4121-87A6-4E0F52F9964F}" destId="{C991F0BE-4FB6-459B-8474-42A594DFFF5A}" srcOrd="1" destOrd="0" presId="urn:microsoft.com/office/officeart/2005/8/layout/orgChart1"/>
    <dgm:cxn modelId="{4889056F-7A95-4E8A-B8BF-88F1DEFF9D21}" type="presParOf" srcId="{94236C12-1269-4F2C-A145-87D52A0310B4}" destId="{C457BAB7-8970-48A5-93E7-558E4E6E83E8}" srcOrd="1" destOrd="0" presId="urn:microsoft.com/office/officeart/2005/8/layout/orgChart1"/>
    <dgm:cxn modelId="{FBD6D5C6-C303-49EA-8880-E54DE582F2A4}" type="presParOf" srcId="{94236C12-1269-4F2C-A145-87D52A0310B4}" destId="{FEA22046-E6E6-4DDF-88A0-540F80534A6A}" srcOrd="2" destOrd="0" presId="urn:microsoft.com/office/officeart/2005/8/layout/orgChart1"/>
    <dgm:cxn modelId="{47D1B7EC-DB85-433D-AD30-20848C5FB657}" type="presParOf" srcId="{7E98EA7E-E8CE-4C87-A238-6F5104D341AE}" destId="{FF99D1C0-1899-49F9-A890-C8C47F93A74E}" srcOrd="2" destOrd="0" presId="urn:microsoft.com/office/officeart/2005/8/layout/orgChart1"/>
    <dgm:cxn modelId="{A4BAA77E-91D4-447D-981B-73ECEFCDDFF0}" type="presParOf" srcId="{7E98EA7E-E8CE-4C87-A238-6F5104D341AE}" destId="{09FE9602-31B6-4064-BBF1-6369BF942600}" srcOrd="3" destOrd="0" presId="urn:microsoft.com/office/officeart/2005/8/layout/orgChart1"/>
    <dgm:cxn modelId="{981729B1-B5F5-4A15-8EB1-5D8A15F9F77E}" type="presParOf" srcId="{09FE9602-31B6-4064-BBF1-6369BF942600}" destId="{549A80F2-27EB-49C0-85C7-6E8646CFFC4E}" srcOrd="0" destOrd="0" presId="urn:microsoft.com/office/officeart/2005/8/layout/orgChart1"/>
    <dgm:cxn modelId="{97EFABB4-03F9-4108-B230-FF32A9BD51EA}" type="presParOf" srcId="{549A80F2-27EB-49C0-85C7-6E8646CFFC4E}" destId="{6B3F7BAB-4CBF-412C-813A-74C7B97589A5}" srcOrd="0" destOrd="0" presId="urn:microsoft.com/office/officeart/2005/8/layout/orgChart1"/>
    <dgm:cxn modelId="{A972655D-B652-4F07-A208-32B67FBAEB4A}" type="presParOf" srcId="{549A80F2-27EB-49C0-85C7-6E8646CFFC4E}" destId="{7F5794E8-3145-44F3-AFF1-D70C463EB446}" srcOrd="1" destOrd="0" presId="urn:microsoft.com/office/officeart/2005/8/layout/orgChart1"/>
    <dgm:cxn modelId="{7550C7C1-E6EE-45D2-9B77-7EB7B3E8AF45}" type="presParOf" srcId="{09FE9602-31B6-4064-BBF1-6369BF942600}" destId="{B79FF6F8-8444-4C96-9FDA-7DFE2F175512}" srcOrd="1" destOrd="0" presId="urn:microsoft.com/office/officeart/2005/8/layout/orgChart1"/>
    <dgm:cxn modelId="{D0A4668A-00B0-46CE-8F8D-A222B678DDFB}" type="presParOf" srcId="{09FE9602-31B6-4064-BBF1-6369BF942600}" destId="{41A9E726-1BA3-4ACE-A2B1-916FAA7AB6FD}" srcOrd="2" destOrd="0" presId="urn:microsoft.com/office/officeart/2005/8/layout/orgChart1"/>
    <dgm:cxn modelId="{EABA2679-43A8-4470-9739-0BA2D219931A}" type="presParOf" srcId="{7E98EA7E-E8CE-4C87-A238-6F5104D341AE}" destId="{01E54DB8-1022-47A0-9997-D6433A21C47D}" srcOrd="4" destOrd="0" presId="urn:microsoft.com/office/officeart/2005/8/layout/orgChart1"/>
    <dgm:cxn modelId="{D617769A-D1DB-404F-830A-0CE87D170A93}" type="presParOf" srcId="{7E98EA7E-E8CE-4C87-A238-6F5104D341AE}" destId="{68124796-AA68-4EBD-97DB-5CB59AE48E14}" srcOrd="5" destOrd="0" presId="urn:microsoft.com/office/officeart/2005/8/layout/orgChart1"/>
    <dgm:cxn modelId="{F7A56345-FFAD-4FE7-BD70-7B823F7587DA}" type="presParOf" srcId="{68124796-AA68-4EBD-97DB-5CB59AE48E14}" destId="{20BCEDD5-C79A-492E-AD55-9A17D45A538B}" srcOrd="0" destOrd="0" presId="urn:microsoft.com/office/officeart/2005/8/layout/orgChart1"/>
    <dgm:cxn modelId="{C23299D7-80F1-4F71-8D9C-10B57E4212D2}" type="presParOf" srcId="{20BCEDD5-C79A-492E-AD55-9A17D45A538B}" destId="{21C8A912-AB04-4E93-970C-25880449BD13}" srcOrd="0" destOrd="0" presId="urn:microsoft.com/office/officeart/2005/8/layout/orgChart1"/>
    <dgm:cxn modelId="{7F5E8E15-3B87-47B0-B481-94DCF25E80F0}" type="presParOf" srcId="{20BCEDD5-C79A-492E-AD55-9A17D45A538B}" destId="{6636D65A-0F15-4D94-99EE-E613233C8AD6}" srcOrd="1" destOrd="0" presId="urn:microsoft.com/office/officeart/2005/8/layout/orgChart1"/>
    <dgm:cxn modelId="{049C7B59-5557-4CAD-B81E-B41610A5CBE5}" type="presParOf" srcId="{68124796-AA68-4EBD-97DB-5CB59AE48E14}" destId="{C88A4FDD-FF28-4DEE-B97E-B0EF1190DE78}" srcOrd="1" destOrd="0" presId="urn:microsoft.com/office/officeart/2005/8/layout/orgChart1"/>
    <dgm:cxn modelId="{F86B50F1-723E-4234-B049-FB9402F3CCD8}" type="presParOf" srcId="{68124796-AA68-4EBD-97DB-5CB59AE48E14}" destId="{FC6BC626-CAD2-4993-ADBF-5DB3DD0404F4}" srcOrd="2" destOrd="0" presId="urn:microsoft.com/office/officeart/2005/8/layout/orgChart1"/>
    <dgm:cxn modelId="{A49C7350-3517-4840-B53E-4917C5F9375E}" type="presParOf" srcId="{53424C0B-0459-417C-86C3-D4C7D53462ED}" destId="{5BE534B0-B4F0-4136-BDE8-F3E82E7E0F3F}" srcOrd="2" destOrd="0" presId="urn:microsoft.com/office/officeart/2005/8/layout/orgChart1"/>
    <dgm:cxn modelId="{7171A3B8-FF40-4CF6-BC47-345343D59BFC}" type="presParOf" srcId="{EDED11E4-4C63-459E-B998-25D8285FD9B5}" destId="{A2A70DE0-CB3A-42DF-8AEE-71101B44A886}" srcOrd="2" destOrd="0" presId="urn:microsoft.com/office/officeart/2005/8/layout/orgChart1"/>
    <dgm:cxn modelId="{F4D32F8D-9189-414C-BCF8-966DE9279000}" type="presParOf" srcId="{4D23FB02-B2A5-4068-ADA8-CDF9CB0C13FB}" destId="{E534329F-B140-4533-9F2E-3880B135C5DC}" srcOrd="1" destOrd="0" presId="urn:microsoft.com/office/officeart/2005/8/layout/orgChart1"/>
    <dgm:cxn modelId="{4FB1D8E9-C47E-490F-BEA4-BCA892E2659A}" type="presParOf" srcId="{E534329F-B140-4533-9F2E-3880B135C5DC}" destId="{2CA23FB2-9211-4D2C-BB6C-176B9038ED7C}" srcOrd="0" destOrd="0" presId="urn:microsoft.com/office/officeart/2005/8/layout/orgChart1"/>
    <dgm:cxn modelId="{420FFE6C-8AA4-4022-B1C1-164529DC3ABD}" type="presParOf" srcId="{2CA23FB2-9211-4D2C-BB6C-176B9038ED7C}" destId="{6EDC4EB9-7D88-4FC1-B729-57C8156AF075}" srcOrd="0" destOrd="0" presId="urn:microsoft.com/office/officeart/2005/8/layout/orgChart1"/>
    <dgm:cxn modelId="{17AD70A2-1425-4CAD-ACD0-E4E0FD387AFA}" type="presParOf" srcId="{2CA23FB2-9211-4D2C-BB6C-176B9038ED7C}" destId="{0BF837D0-68C5-412B-BD1F-4621C727BB13}" srcOrd="1" destOrd="0" presId="urn:microsoft.com/office/officeart/2005/8/layout/orgChart1"/>
    <dgm:cxn modelId="{0D578AA1-0C26-42D2-940B-3336D5B04B06}" type="presParOf" srcId="{E534329F-B140-4533-9F2E-3880B135C5DC}" destId="{1231B165-88E0-49DA-913A-C4C8A38342D6}" srcOrd="1" destOrd="0" presId="urn:microsoft.com/office/officeart/2005/8/layout/orgChart1"/>
    <dgm:cxn modelId="{D88BA302-5D1F-4AC3-A7C1-A8E5F8FB1FD8}" type="presParOf" srcId="{1231B165-88E0-49DA-913A-C4C8A38342D6}" destId="{15CD862D-0B07-4E8B-9CB4-398F35720162}" srcOrd="0" destOrd="0" presId="urn:microsoft.com/office/officeart/2005/8/layout/orgChart1"/>
    <dgm:cxn modelId="{79F215BA-D473-4699-B59F-23F9A7358336}" type="presParOf" srcId="{1231B165-88E0-49DA-913A-C4C8A38342D6}" destId="{7E2B1B12-5DDC-44BC-845F-5D4208FBB69B}" srcOrd="1" destOrd="0" presId="urn:microsoft.com/office/officeart/2005/8/layout/orgChart1"/>
    <dgm:cxn modelId="{14E4FD0C-435A-4A43-9B40-F4215E0EAF8B}" type="presParOf" srcId="{7E2B1B12-5DDC-44BC-845F-5D4208FBB69B}" destId="{7FA62E08-E775-4D2F-96B5-0266BC9B5242}" srcOrd="0" destOrd="0" presId="urn:microsoft.com/office/officeart/2005/8/layout/orgChart1"/>
    <dgm:cxn modelId="{B095BEA0-C107-4B01-80C8-F7385D99D622}" type="presParOf" srcId="{7FA62E08-E775-4D2F-96B5-0266BC9B5242}" destId="{DCDC8DA4-7111-4840-A5AA-267ADBE14619}" srcOrd="0" destOrd="0" presId="urn:microsoft.com/office/officeart/2005/8/layout/orgChart1"/>
    <dgm:cxn modelId="{F5CF3A4A-80EB-43B0-A93D-8E262015B9AD}" type="presParOf" srcId="{7FA62E08-E775-4D2F-96B5-0266BC9B5242}" destId="{42CC4164-0489-4EAE-9832-4C3EF8C5079E}" srcOrd="1" destOrd="0" presId="urn:microsoft.com/office/officeart/2005/8/layout/orgChart1"/>
    <dgm:cxn modelId="{1C799BB8-2500-496E-8701-4D71AC1C9027}" type="presParOf" srcId="{7E2B1B12-5DDC-44BC-845F-5D4208FBB69B}" destId="{2A526E61-280C-4766-B1C5-1CDF5BA2E3A6}" srcOrd="1" destOrd="0" presId="urn:microsoft.com/office/officeart/2005/8/layout/orgChart1"/>
    <dgm:cxn modelId="{CF30B341-E5DA-46D4-B96B-BA100FA58FE7}" type="presParOf" srcId="{2A526E61-280C-4766-B1C5-1CDF5BA2E3A6}" destId="{6E338012-6622-4069-95CC-FAFE53266B54}" srcOrd="0" destOrd="0" presId="urn:microsoft.com/office/officeart/2005/8/layout/orgChart1"/>
    <dgm:cxn modelId="{AAFB134B-9001-4A76-A8BC-49B6AFA903ED}" type="presParOf" srcId="{2A526E61-280C-4766-B1C5-1CDF5BA2E3A6}" destId="{D5AC11A4-26BB-4B7C-BA5E-91EB7AAFEEAA}" srcOrd="1" destOrd="0" presId="urn:microsoft.com/office/officeart/2005/8/layout/orgChart1"/>
    <dgm:cxn modelId="{7E5C306D-34C0-42ED-89CE-7AEF3E79CA16}" type="presParOf" srcId="{D5AC11A4-26BB-4B7C-BA5E-91EB7AAFEEAA}" destId="{064DAAEE-4016-4247-A47A-AD7E4A85FC29}" srcOrd="0" destOrd="0" presId="urn:microsoft.com/office/officeart/2005/8/layout/orgChart1"/>
    <dgm:cxn modelId="{CB683D7F-B7EF-4828-93E3-6377B0EECA4E}" type="presParOf" srcId="{064DAAEE-4016-4247-A47A-AD7E4A85FC29}" destId="{0BE73866-17D0-4B53-B45B-693FC9E52708}" srcOrd="0" destOrd="0" presId="urn:microsoft.com/office/officeart/2005/8/layout/orgChart1"/>
    <dgm:cxn modelId="{64EC594E-387C-46B2-83A5-E174764D5574}" type="presParOf" srcId="{064DAAEE-4016-4247-A47A-AD7E4A85FC29}" destId="{0C64BAB9-0C60-400A-9516-E8FFD73FCD58}" srcOrd="1" destOrd="0" presId="urn:microsoft.com/office/officeart/2005/8/layout/orgChart1"/>
    <dgm:cxn modelId="{544217F5-44E1-4E7F-B10B-1F765F0B4634}" type="presParOf" srcId="{D5AC11A4-26BB-4B7C-BA5E-91EB7AAFEEAA}" destId="{6F47667E-4830-4450-8191-8C93F261A976}" srcOrd="1" destOrd="0" presId="urn:microsoft.com/office/officeart/2005/8/layout/orgChart1"/>
    <dgm:cxn modelId="{7EF13EFC-CF9A-4542-A73F-2A97AA3E9445}" type="presParOf" srcId="{D5AC11A4-26BB-4B7C-BA5E-91EB7AAFEEAA}" destId="{45A741FB-03AC-439E-BED1-857BC41F314E}" srcOrd="2" destOrd="0" presId="urn:microsoft.com/office/officeart/2005/8/layout/orgChart1"/>
    <dgm:cxn modelId="{E1F1B4EA-B1F6-4572-8D32-24D61198A907}" type="presParOf" srcId="{7E2B1B12-5DDC-44BC-845F-5D4208FBB69B}" destId="{2EFBBB87-1165-4BA6-AD36-61FE17928B4B}" srcOrd="2" destOrd="0" presId="urn:microsoft.com/office/officeart/2005/8/layout/orgChart1"/>
    <dgm:cxn modelId="{B7DF960F-0296-41AB-930B-496BE16CEABB}" type="presParOf" srcId="{1231B165-88E0-49DA-913A-C4C8A38342D6}" destId="{74D0EB52-89FF-473D-BA3D-381BF8D098C8}" srcOrd="2" destOrd="0" presId="urn:microsoft.com/office/officeart/2005/8/layout/orgChart1"/>
    <dgm:cxn modelId="{CE9D6ADA-8E1A-4E17-AD9D-72B756C71B2F}" type="presParOf" srcId="{1231B165-88E0-49DA-913A-C4C8A38342D6}" destId="{86123117-AE35-4663-B13C-82F8D5020D6E}" srcOrd="3" destOrd="0" presId="urn:microsoft.com/office/officeart/2005/8/layout/orgChart1"/>
    <dgm:cxn modelId="{0018F2D8-13EE-4A04-A6A2-A457E317BC45}" type="presParOf" srcId="{86123117-AE35-4663-B13C-82F8D5020D6E}" destId="{409A0FA7-8348-40BC-BFD9-F47691E0B5AF}" srcOrd="0" destOrd="0" presId="urn:microsoft.com/office/officeart/2005/8/layout/orgChart1"/>
    <dgm:cxn modelId="{DC3D94D6-C61E-4A65-901A-A95CA534A621}" type="presParOf" srcId="{409A0FA7-8348-40BC-BFD9-F47691E0B5AF}" destId="{9140D659-D754-45E1-84E9-5C96B8BB0616}" srcOrd="0" destOrd="0" presId="urn:microsoft.com/office/officeart/2005/8/layout/orgChart1"/>
    <dgm:cxn modelId="{722F2E05-E6EE-49DD-B84D-D883F6788CA1}" type="presParOf" srcId="{409A0FA7-8348-40BC-BFD9-F47691E0B5AF}" destId="{485D432C-5E7B-41C7-83B1-1E1B8F776262}" srcOrd="1" destOrd="0" presId="urn:microsoft.com/office/officeart/2005/8/layout/orgChart1"/>
    <dgm:cxn modelId="{E23064E0-DE85-4249-BF72-C16F9F8FA316}" type="presParOf" srcId="{86123117-AE35-4663-B13C-82F8D5020D6E}" destId="{F28AD132-A58E-418B-85CF-0643C63C4FCA}" srcOrd="1" destOrd="0" presId="urn:microsoft.com/office/officeart/2005/8/layout/orgChart1"/>
    <dgm:cxn modelId="{ADA84659-11BC-4260-903F-3728A09B87D2}" type="presParOf" srcId="{86123117-AE35-4663-B13C-82F8D5020D6E}" destId="{37CE1FEB-642E-4F28-9E89-453579A9E9F3}" srcOrd="2" destOrd="0" presId="urn:microsoft.com/office/officeart/2005/8/layout/orgChart1"/>
    <dgm:cxn modelId="{CFD2823C-6DF6-4533-8444-09A512AB085D}" type="presParOf" srcId="{E534329F-B140-4533-9F2E-3880B135C5DC}" destId="{90946FB4-E8B6-47E4-A397-0CDD440BF50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60906018-5DD4-44AC-8A55-1AE9787547AC}">
      <dgm:prSet phldrT="[Texto]" custT="1"/>
      <dgm:spPr/>
      <dgm:t>
        <a:bodyPr/>
        <a:lstStyle/>
        <a:p>
          <a:r>
            <a:rPr lang="es-ES" sz="2400" dirty="0">
              <a:latin typeface="Arial" panose="020B0604020202020204" pitchFamily="34" charset="0"/>
              <a:cs typeface="Arial" panose="020B0604020202020204" pitchFamily="34" charset="0"/>
            </a:rPr>
            <a:t>DERECHO PÚBLICO</a:t>
          </a: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Penal</a:t>
          </a: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45FFB8D6-FF5C-4405-B556-4DC3E4555459}">
      <dgm:prSet phldrT="[Texto]" custT="1"/>
      <dgm:spPr/>
      <dgm:t>
        <a:bodyPr/>
        <a:lstStyle/>
        <a:p>
          <a:r>
            <a:rPr lang="es-ES" sz="2400" dirty="0">
              <a:latin typeface="Arial" panose="020B0604020202020204" pitchFamily="34" charset="0"/>
              <a:cs typeface="Arial" panose="020B0604020202020204" pitchFamily="34" charset="0"/>
            </a:rPr>
            <a:t>DERECHO PRIVADO</a:t>
          </a:r>
        </a:p>
      </dgm:t>
    </dgm:pt>
    <dgm:pt modelId="{489337CB-F2AF-49DC-A152-86927D55856E}" type="parTrans" cxnId="{F3085DCD-9266-428C-9037-69C45335FFA3}">
      <dgm:prSet/>
      <dgm:spPr/>
      <dgm:t>
        <a:bodyPr/>
        <a:lstStyle/>
        <a:p>
          <a:endParaRPr lang="es-ES"/>
        </a:p>
      </dgm:t>
    </dgm:pt>
    <dgm:pt modelId="{852E4142-AB3C-40E7-B7B4-E4F576D4EAC0}" type="sibTrans" cxnId="{F3085DCD-9266-428C-9037-69C45335FFA3}">
      <dgm:prSet/>
      <dgm:spPr/>
      <dgm:t>
        <a:bodyPr/>
        <a:lstStyle/>
        <a:p>
          <a:endParaRPr lang="es-ES"/>
        </a:p>
      </dgm:t>
    </dgm:pt>
    <dgm:pt modelId="{38DF5B77-4820-4FF7-8402-B98914BD03BC}">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Civil</a:t>
          </a:r>
        </a:p>
      </dgm:t>
    </dgm:pt>
    <dgm:pt modelId="{5D0B6366-CE7F-4E9C-8135-92BDFF8EB9D3}" type="parTrans" cxnId="{E759935F-9D34-4480-A2E4-F34684D31644}">
      <dgm:prSet/>
      <dgm:spPr/>
      <dgm:t>
        <a:bodyPr/>
        <a:lstStyle/>
        <a:p>
          <a:endParaRPr lang="es-ES"/>
        </a:p>
      </dgm:t>
    </dgm:pt>
    <dgm:pt modelId="{9C3705F6-1842-4881-9677-12EB73F318F5}" type="sibTrans" cxnId="{E759935F-9D34-4480-A2E4-F34684D31644}">
      <dgm:prSet/>
      <dgm:spPr/>
      <dgm:t>
        <a:bodyPr/>
        <a:lstStyle/>
        <a:p>
          <a:endParaRPr lang="es-ES"/>
        </a:p>
      </dgm:t>
    </dgm:pt>
    <dgm:pt modelId="{9195838E-72BC-4E18-985D-2A8D892D1CE1}">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Comercial</a:t>
          </a:r>
        </a:p>
      </dgm:t>
    </dgm:pt>
    <dgm:pt modelId="{9BC9EAE1-66A8-4278-B5D3-F88268C622D2}" type="parTrans" cxnId="{A51ACBDF-072C-466C-A801-7E4619B6BF50}">
      <dgm:prSet/>
      <dgm:spPr/>
      <dgm:t>
        <a:bodyPr/>
        <a:lstStyle/>
        <a:p>
          <a:endParaRPr lang="es-ES"/>
        </a:p>
      </dgm:t>
    </dgm:pt>
    <dgm:pt modelId="{07AC6A5E-0CDA-41E5-8F56-9F48E0B745D7}" type="sibTrans" cxnId="{A51ACBDF-072C-466C-A801-7E4619B6BF50}">
      <dgm:prSet/>
      <dgm:spPr/>
      <dgm:t>
        <a:bodyPr/>
        <a:lstStyle/>
        <a:p>
          <a:endParaRPr lang="es-ES"/>
        </a:p>
      </dgm:t>
    </dgm:pt>
    <dgm:pt modelId="{B36AFFA9-8E78-48DE-A2F2-483958E3BDD0}">
      <dgm:prSet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C90903D-B14F-40BD-9331-EAF6F3F4719F}">
      <dgm:prSet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Laboral</a:t>
          </a:r>
        </a:p>
      </dgm:t>
    </dgm:pt>
    <dgm:pt modelId="{A19D3F01-0593-4C66-9E0D-8E68F4BD676E}" type="parTrans" cxnId="{7748A9A1-2286-4DFE-A981-4113F8221908}">
      <dgm:prSet/>
      <dgm:spPr/>
      <dgm:t>
        <a:bodyPr/>
        <a:lstStyle/>
        <a:p>
          <a:endParaRPr lang="es-ES"/>
        </a:p>
      </dgm:t>
    </dgm:pt>
    <dgm:pt modelId="{3C697233-48A2-495C-B9DA-EE7B114232C1}" type="sibTrans" cxnId="{7748A9A1-2286-4DFE-A981-4113F8221908}">
      <dgm:prSet/>
      <dgm:spPr/>
      <dgm:t>
        <a:bodyPr/>
        <a:lstStyle/>
        <a:p>
          <a:endParaRPr lang="es-ES"/>
        </a:p>
      </dgm:t>
    </dgm:pt>
    <dgm:pt modelId="{2C823C17-5194-4FCA-AC7B-288E59589457}">
      <dgm:prSet custT="1"/>
      <dgm:spPr/>
      <dgm:t>
        <a:bodyPr/>
        <a:lstStyle/>
        <a:p>
          <a:r>
            <a:rPr lang="es-ES" sz="1600" dirty="0" err="1">
              <a:latin typeface="Arial" panose="020B0604020202020204" pitchFamily="34" charset="0"/>
              <a:cs typeface="Arial" panose="020B0604020202020204" pitchFamily="34" charset="0"/>
            </a:rPr>
            <a:t>D</a:t>
          </a:r>
          <a:r>
            <a:rPr lang="es-ES" sz="1400" dirty="0" err="1">
              <a:latin typeface="Arial" panose="020B0604020202020204" pitchFamily="34" charset="0"/>
              <a:cs typeface="Arial" panose="020B0604020202020204" pitchFamily="34" charset="0"/>
            </a:rPr>
            <a:t>°</a:t>
          </a:r>
          <a:r>
            <a:rPr lang="es-ES" sz="1400" dirty="0">
              <a:latin typeface="Arial" panose="020B0604020202020204" pitchFamily="34" charset="0"/>
              <a:cs typeface="Arial" panose="020B0604020202020204" pitchFamily="34" charset="0"/>
            </a:rPr>
            <a:t> Internacional Privado</a:t>
          </a:r>
        </a:p>
      </dgm:t>
    </dgm:pt>
    <dgm:pt modelId="{B4E0FD24-2CB6-4D04-AE3E-0515F4CBD5D6}" type="parTrans" cxnId="{1708E692-05AD-4920-8C05-095F991B4D2D}">
      <dgm:prSet/>
      <dgm:spPr/>
      <dgm:t>
        <a:bodyPr/>
        <a:lstStyle/>
        <a:p>
          <a:endParaRPr lang="es-ES"/>
        </a:p>
      </dgm:t>
    </dgm:pt>
    <dgm:pt modelId="{A5C21248-0C90-46A2-A319-1E3497788773}" type="sibTrans" cxnId="{1708E692-05AD-4920-8C05-095F991B4D2D}">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2"/>
      <dgm:spPr/>
    </dgm:pt>
    <dgm:pt modelId="{936E1969-D95F-4B22-872B-04E25B462743}" type="pres">
      <dgm:prSet presAssocID="{60906018-5DD4-44AC-8A55-1AE9787547AC}" presName="text" presStyleLbl="fgAcc0" presStyleIdx="0" presStyleCnt="2" custScaleX="233317">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8"/>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8"/>
      <dgm:spPr/>
    </dgm:pt>
    <dgm:pt modelId="{7DEEC122-691D-4EF5-9960-B85272624693}" type="pres">
      <dgm:prSet presAssocID="{540310FD-56DD-4EF0-9AB5-2DA6585EE3B8}" presName="text2" presStyleLbl="fgAcc2" presStyleIdx="0" presStyleCnt="8">
        <dgm:presLayoutVars>
          <dgm:chPref val="3"/>
        </dgm:presLayoutVars>
      </dgm:prSet>
      <dgm:spPr/>
    </dgm:pt>
    <dgm:pt modelId="{12179DA3-5367-46D0-920E-61F7DC913EAB}" type="pres">
      <dgm:prSet presAssocID="{540310FD-56DD-4EF0-9AB5-2DA6585EE3B8}" presName="hierChild3" presStyleCnt="0"/>
      <dgm:spPr/>
    </dgm:pt>
    <dgm:pt modelId="{A11C4583-D2FA-462F-8716-3F08325DEC8D}" type="pres">
      <dgm:prSet presAssocID="{5B4D635F-5A3E-4FFD-A9E6-6D9DF92E78CA}" presName="Name10" presStyleLbl="parChTrans1D2" presStyleIdx="1" presStyleCnt="8"/>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8"/>
      <dgm:spPr/>
    </dgm:pt>
    <dgm:pt modelId="{E0FC0C76-1789-469D-99B1-47FB6BD113E2}" type="pres">
      <dgm:prSet presAssocID="{C8D2AEA3-8011-437B-9AF0-EC961490F3A4}" presName="text2" presStyleLbl="fgAcc2" presStyleIdx="1" presStyleCnt="8">
        <dgm:presLayoutVars>
          <dgm:chPref val="3"/>
        </dgm:presLayoutVars>
      </dgm:prSet>
      <dgm:spPr/>
    </dgm:pt>
    <dgm:pt modelId="{2DAC79B8-B92E-48CE-9DF8-72BE670C5B7B}" type="pres">
      <dgm:prSet presAssocID="{C8D2AEA3-8011-437B-9AF0-EC961490F3A4}" presName="hierChild3" presStyleCnt="0"/>
      <dgm:spPr/>
    </dgm:pt>
    <dgm:pt modelId="{D4B974D1-E4F2-44FA-B6ED-ADF1D6611341}" type="pres">
      <dgm:prSet presAssocID="{D90723E4-F1E5-4595-9571-11B0D096CA54}" presName="Name10" presStyleLbl="parChTrans1D2" presStyleIdx="2" presStyleCnt="8"/>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8"/>
      <dgm:spPr/>
    </dgm:pt>
    <dgm:pt modelId="{DBE6A5B5-59EC-4356-B13F-4A09C1D1E400}" type="pres">
      <dgm:prSet presAssocID="{B36AFFA9-8E78-48DE-A2F2-483958E3BDD0}" presName="text2" presStyleLbl="fgAcc2" presStyleIdx="2" presStyleCnt="8" custScaleX="129635">
        <dgm:presLayoutVars>
          <dgm:chPref val="3"/>
        </dgm:presLayoutVars>
      </dgm:prSet>
      <dgm:spPr/>
    </dgm:pt>
    <dgm:pt modelId="{25CAE0D6-E338-423B-83F6-7FCEB506E81E}" type="pres">
      <dgm:prSet presAssocID="{B36AFFA9-8E78-48DE-A2F2-483958E3BDD0}" presName="hierChild3" presStyleCnt="0"/>
      <dgm:spPr/>
    </dgm:pt>
    <dgm:pt modelId="{3D7498B2-DD2E-4150-B939-51F978D4FD27}" type="pres">
      <dgm:prSet presAssocID="{1FFB69AC-2D5C-4352-A6C1-87C9F7536331}" presName="Name10" presStyleLbl="parChTrans1D2" presStyleIdx="3" presStyleCnt="8"/>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8"/>
      <dgm:spPr/>
    </dgm:pt>
    <dgm:pt modelId="{02BC42DC-8DAD-4E10-8841-99761252EA06}" type="pres">
      <dgm:prSet presAssocID="{922CAFC8-3D4A-4636-8C0A-98558420F518}" presName="text2" presStyleLbl="fgAcc2" presStyleIdx="3" presStyleCnt="8" custScaleX="126339">
        <dgm:presLayoutVars>
          <dgm:chPref val="3"/>
        </dgm:presLayoutVars>
      </dgm:prSet>
      <dgm:spPr/>
    </dgm:pt>
    <dgm:pt modelId="{C11F70FE-7B50-49E0-A252-0852BAC8592D}" type="pres">
      <dgm:prSet presAssocID="{922CAFC8-3D4A-4636-8C0A-98558420F518}" presName="hierChild3" presStyleCnt="0"/>
      <dgm:spPr/>
    </dgm:pt>
    <dgm:pt modelId="{43E15841-8FDB-423F-95DC-8754C7CA047C}" type="pres">
      <dgm:prSet presAssocID="{45FFB8D6-FF5C-4405-B556-4DC3E4555459}" presName="hierRoot1" presStyleCnt="0"/>
      <dgm:spPr/>
    </dgm:pt>
    <dgm:pt modelId="{CDB55A13-0C79-4355-849F-527A0DB32029}" type="pres">
      <dgm:prSet presAssocID="{45FFB8D6-FF5C-4405-B556-4DC3E4555459}" presName="composite" presStyleCnt="0"/>
      <dgm:spPr/>
    </dgm:pt>
    <dgm:pt modelId="{98600A1A-9207-4C3C-9E12-BA863887DA3B}" type="pres">
      <dgm:prSet presAssocID="{45FFB8D6-FF5C-4405-B556-4DC3E4555459}" presName="background" presStyleLbl="node0" presStyleIdx="1" presStyleCnt="2"/>
      <dgm:spPr/>
    </dgm:pt>
    <dgm:pt modelId="{B1CF9533-3A41-4EAC-9B18-2E66C76FD684}" type="pres">
      <dgm:prSet presAssocID="{45FFB8D6-FF5C-4405-B556-4DC3E4555459}" presName="text" presStyleLbl="fgAcc0" presStyleIdx="1" presStyleCnt="2" custScaleX="228306">
        <dgm:presLayoutVars>
          <dgm:chPref val="3"/>
        </dgm:presLayoutVars>
      </dgm:prSet>
      <dgm:spPr/>
    </dgm:pt>
    <dgm:pt modelId="{3A2BC597-010C-4405-9522-0D18A03F4CB9}" type="pres">
      <dgm:prSet presAssocID="{45FFB8D6-FF5C-4405-B556-4DC3E4555459}" presName="hierChild2" presStyleCnt="0"/>
      <dgm:spPr/>
    </dgm:pt>
    <dgm:pt modelId="{97224091-2182-4F8C-A51B-EE113F68941E}" type="pres">
      <dgm:prSet presAssocID="{5D0B6366-CE7F-4E9C-8135-92BDFF8EB9D3}" presName="Name10" presStyleLbl="parChTrans1D2" presStyleIdx="4" presStyleCnt="8"/>
      <dgm:spPr/>
    </dgm:pt>
    <dgm:pt modelId="{22A05EE0-1923-4438-9D38-8CBEB89FF83B}" type="pres">
      <dgm:prSet presAssocID="{38DF5B77-4820-4FF7-8402-B98914BD03BC}" presName="hierRoot2" presStyleCnt="0"/>
      <dgm:spPr/>
    </dgm:pt>
    <dgm:pt modelId="{CE3EE311-1582-4C8C-AC25-2D36687E67AD}" type="pres">
      <dgm:prSet presAssocID="{38DF5B77-4820-4FF7-8402-B98914BD03BC}" presName="composite2" presStyleCnt="0"/>
      <dgm:spPr/>
    </dgm:pt>
    <dgm:pt modelId="{D5F90FF5-B9F6-4B03-9068-58850E4DC067}" type="pres">
      <dgm:prSet presAssocID="{38DF5B77-4820-4FF7-8402-B98914BD03BC}" presName="background2" presStyleLbl="node2" presStyleIdx="4" presStyleCnt="8"/>
      <dgm:spPr/>
    </dgm:pt>
    <dgm:pt modelId="{24CD258F-3745-4E45-9F34-58CE939894CA}" type="pres">
      <dgm:prSet presAssocID="{38DF5B77-4820-4FF7-8402-B98914BD03BC}" presName="text2" presStyleLbl="fgAcc2" presStyleIdx="4" presStyleCnt="8">
        <dgm:presLayoutVars>
          <dgm:chPref val="3"/>
        </dgm:presLayoutVars>
      </dgm:prSet>
      <dgm:spPr/>
    </dgm:pt>
    <dgm:pt modelId="{3DA2F058-0BB8-4E80-A977-EA1B35394D17}" type="pres">
      <dgm:prSet presAssocID="{38DF5B77-4820-4FF7-8402-B98914BD03BC}" presName="hierChild3" presStyleCnt="0"/>
      <dgm:spPr/>
    </dgm:pt>
    <dgm:pt modelId="{4A23E5C4-F7E6-427F-A361-B1ACA1FCDAC8}" type="pres">
      <dgm:prSet presAssocID="{9BC9EAE1-66A8-4278-B5D3-F88268C622D2}" presName="Name10" presStyleLbl="parChTrans1D2" presStyleIdx="5" presStyleCnt="8"/>
      <dgm:spPr/>
    </dgm:pt>
    <dgm:pt modelId="{1C88E027-AD03-40F7-82F4-8DF77BCE4726}" type="pres">
      <dgm:prSet presAssocID="{9195838E-72BC-4E18-985D-2A8D892D1CE1}" presName="hierRoot2" presStyleCnt="0"/>
      <dgm:spPr/>
    </dgm:pt>
    <dgm:pt modelId="{23B41B57-6CB0-4465-9FB2-1C787422F8A9}" type="pres">
      <dgm:prSet presAssocID="{9195838E-72BC-4E18-985D-2A8D892D1CE1}" presName="composite2" presStyleCnt="0"/>
      <dgm:spPr/>
    </dgm:pt>
    <dgm:pt modelId="{FF366E55-4B96-48A5-A597-3A1E5C168942}" type="pres">
      <dgm:prSet presAssocID="{9195838E-72BC-4E18-985D-2A8D892D1CE1}" presName="background2" presStyleLbl="node2" presStyleIdx="5" presStyleCnt="8"/>
      <dgm:spPr/>
    </dgm:pt>
    <dgm:pt modelId="{6D74E959-4142-4788-953B-D36D61D2DF72}" type="pres">
      <dgm:prSet presAssocID="{9195838E-72BC-4E18-985D-2A8D892D1CE1}" presName="text2" presStyleLbl="fgAcc2" presStyleIdx="5" presStyleCnt="8">
        <dgm:presLayoutVars>
          <dgm:chPref val="3"/>
        </dgm:presLayoutVars>
      </dgm:prSet>
      <dgm:spPr/>
    </dgm:pt>
    <dgm:pt modelId="{78392165-7B03-431F-9ACE-85F57A5F7B77}" type="pres">
      <dgm:prSet presAssocID="{9195838E-72BC-4E18-985D-2A8D892D1CE1}" presName="hierChild3" presStyleCnt="0"/>
      <dgm:spPr/>
    </dgm:pt>
    <dgm:pt modelId="{5BCD4B00-73FC-4570-872A-579A17D498D3}" type="pres">
      <dgm:prSet presAssocID="{A19D3F01-0593-4C66-9E0D-8E68F4BD676E}" presName="Name10" presStyleLbl="parChTrans1D2" presStyleIdx="6" presStyleCnt="8"/>
      <dgm:spPr/>
    </dgm:pt>
    <dgm:pt modelId="{54AA32A7-6A3F-4E8E-B612-8DA9750E9C0F}" type="pres">
      <dgm:prSet presAssocID="{4C90903D-B14F-40BD-9331-EAF6F3F4719F}" presName="hierRoot2" presStyleCnt="0"/>
      <dgm:spPr/>
    </dgm:pt>
    <dgm:pt modelId="{D7D13A6C-0AB8-4612-A4B9-67DFAB009D34}" type="pres">
      <dgm:prSet presAssocID="{4C90903D-B14F-40BD-9331-EAF6F3F4719F}" presName="composite2" presStyleCnt="0"/>
      <dgm:spPr/>
    </dgm:pt>
    <dgm:pt modelId="{15EC884A-4AF1-4330-87BA-38E52CED8658}" type="pres">
      <dgm:prSet presAssocID="{4C90903D-B14F-40BD-9331-EAF6F3F4719F}" presName="background2" presStyleLbl="node2" presStyleIdx="6" presStyleCnt="8"/>
      <dgm:spPr/>
    </dgm:pt>
    <dgm:pt modelId="{F44E5852-6644-4FD1-9406-0686F6251308}" type="pres">
      <dgm:prSet presAssocID="{4C90903D-B14F-40BD-9331-EAF6F3F4719F}" presName="text2" presStyleLbl="fgAcc2" presStyleIdx="6" presStyleCnt="8">
        <dgm:presLayoutVars>
          <dgm:chPref val="3"/>
        </dgm:presLayoutVars>
      </dgm:prSet>
      <dgm:spPr/>
    </dgm:pt>
    <dgm:pt modelId="{2134A38D-9519-41F1-A19D-44BD5E56EDEF}" type="pres">
      <dgm:prSet presAssocID="{4C90903D-B14F-40BD-9331-EAF6F3F4719F}" presName="hierChild3" presStyleCnt="0"/>
      <dgm:spPr/>
    </dgm:pt>
    <dgm:pt modelId="{1C9C5799-CF8D-43EE-846D-8B5C451D3806}" type="pres">
      <dgm:prSet presAssocID="{B4E0FD24-2CB6-4D04-AE3E-0515F4CBD5D6}" presName="Name10" presStyleLbl="parChTrans1D2" presStyleIdx="7" presStyleCnt="8"/>
      <dgm:spPr/>
    </dgm:pt>
    <dgm:pt modelId="{CB1E3F43-E81C-4426-973E-D49D7703EE4A}" type="pres">
      <dgm:prSet presAssocID="{2C823C17-5194-4FCA-AC7B-288E59589457}" presName="hierRoot2" presStyleCnt="0"/>
      <dgm:spPr/>
    </dgm:pt>
    <dgm:pt modelId="{D6DE9767-5DFA-41C0-80CC-DE6D26508C3C}" type="pres">
      <dgm:prSet presAssocID="{2C823C17-5194-4FCA-AC7B-288E59589457}" presName="composite2" presStyleCnt="0"/>
      <dgm:spPr/>
    </dgm:pt>
    <dgm:pt modelId="{7ED3FF3B-898A-4D77-9B8A-499B7C1151E8}" type="pres">
      <dgm:prSet presAssocID="{2C823C17-5194-4FCA-AC7B-288E59589457}" presName="background2" presStyleLbl="node2" presStyleIdx="7" presStyleCnt="8"/>
      <dgm:spPr/>
    </dgm:pt>
    <dgm:pt modelId="{96583705-51E7-4DDD-871C-76BF175ED047}" type="pres">
      <dgm:prSet presAssocID="{2C823C17-5194-4FCA-AC7B-288E59589457}" presName="text2" presStyleLbl="fgAcc2" presStyleIdx="7" presStyleCnt="8" custScaleX="118756">
        <dgm:presLayoutVars>
          <dgm:chPref val="3"/>
        </dgm:presLayoutVars>
      </dgm:prSet>
      <dgm:spPr/>
    </dgm:pt>
    <dgm:pt modelId="{36A62FFD-9848-452F-B994-7AB814A57FAE}" type="pres">
      <dgm:prSet presAssocID="{2C823C17-5194-4FCA-AC7B-288E59589457}" presName="hierChild3" presStyleCnt="0"/>
      <dgm:spPr/>
    </dgm:pt>
  </dgm:ptLst>
  <dgm:cxnLst>
    <dgm:cxn modelId="{BB07FC01-A185-4883-BA8B-D9776ED8452C}" type="presOf" srcId="{540310FD-56DD-4EF0-9AB5-2DA6585EE3B8}" destId="{7DEEC122-691D-4EF5-9960-B85272624693}" srcOrd="0" destOrd="0" presId="urn:microsoft.com/office/officeart/2005/8/layout/hierarchy1"/>
    <dgm:cxn modelId="{0F88E003-932E-40B4-9D6B-A921BC367C36}" type="presOf" srcId="{2C823C17-5194-4FCA-AC7B-288E59589457}" destId="{96583705-51E7-4DDD-871C-76BF175ED047}"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80798318-4C54-445A-8BD1-D03CC58715EC}" type="presOf" srcId="{9BC9EAE1-66A8-4278-B5D3-F88268C622D2}" destId="{4A23E5C4-F7E6-427F-A361-B1ACA1FCDAC8}"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A65A3B38-D406-457A-9B1D-A5525BB98E50}" type="presOf" srcId="{922CAFC8-3D4A-4636-8C0A-98558420F518}" destId="{02BC42DC-8DAD-4E10-8841-99761252EA06}" srcOrd="0" destOrd="0" presId="urn:microsoft.com/office/officeart/2005/8/layout/hierarchy1"/>
    <dgm:cxn modelId="{55B7FB40-54F3-48FC-8277-96375CAEE7A4}" type="presOf" srcId="{A19D3F01-0593-4C66-9E0D-8E68F4BD676E}" destId="{5BCD4B00-73FC-4570-872A-579A17D498D3}" srcOrd="0" destOrd="0" presId="urn:microsoft.com/office/officeart/2005/8/layout/hierarchy1"/>
    <dgm:cxn modelId="{8BDF4B5B-5ABB-4E23-99FD-8CC75E12C1AB}" type="presOf" srcId="{4C90903D-B14F-40BD-9331-EAF6F3F4719F}" destId="{F44E5852-6644-4FD1-9406-0686F6251308}" srcOrd="0" destOrd="0" presId="urn:microsoft.com/office/officeart/2005/8/layout/hierarchy1"/>
    <dgm:cxn modelId="{7C954E5B-C952-4C3F-BB90-E0FE621BD378}" type="presOf" srcId="{5D0B6366-CE7F-4E9C-8135-92BDFF8EB9D3}" destId="{97224091-2182-4F8C-A51B-EE113F68941E}" srcOrd="0" destOrd="0" presId="urn:microsoft.com/office/officeart/2005/8/layout/hierarchy1"/>
    <dgm:cxn modelId="{E759935F-9D34-4480-A2E4-F34684D31644}" srcId="{45FFB8D6-FF5C-4405-B556-4DC3E4555459}" destId="{38DF5B77-4820-4FF7-8402-B98914BD03BC}" srcOrd="0" destOrd="0" parTransId="{5D0B6366-CE7F-4E9C-8135-92BDFF8EB9D3}" sibTransId="{9C3705F6-1842-4881-9677-12EB73F318F5}"/>
    <dgm:cxn modelId="{6F0EEA43-3496-45D4-9D90-8E50E9A365CD}" srcId="{60906018-5DD4-44AC-8A55-1AE9787547AC}" destId="{B36AFFA9-8E78-48DE-A2F2-483958E3BDD0}" srcOrd="2" destOrd="0" parTransId="{D90723E4-F1E5-4595-9571-11B0D096CA54}" sibTransId="{F7E42085-0B9B-4F1C-9CDE-30A694B3A111}"/>
    <dgm:cxn modelId="{29A3FC66-EF42-48B6-BABA-15EE1583E746}" type="presOf" srcId="{086B6B2C-D5B4-4091-8510-0519FE6559D2}" destId="{ADF777F5-0C87-4F33-AA43-0029423108D3}" srcOrd="0" destOrd="0" presId="urn:microsoft.com/office/officeart/2005/8/layout/hierarchy1"/>
    <dgm:cxn modelId="{0F124369-2BF1-41A4-AC1E-2CA832519625}" type="presOf" srcId="{B4E0FD24-2CB6-4D04-AE3E-0515F4CBD5D6}" destId="{1C9C5799-CF8D-43EE-846D-8B5C451D3806}"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1708E692-05AD-4920-8C05-095F991B4D2D}" srcId="{45FFB8D6-FF5C-4405-B556-4DC3E4555459}" destId="{2C823C17-5194-4FCA-AC7B-288E59589457}" srcOrd="3" destOrd="0" parTransId="{B4E0FD24-2CB6-4D04-AE3E-0515F4CBD5D6}" sibTransId="{A5C21248-0C90-46A2-A319-1E3497788773}"/>
    <dgm:cxn modelId="{B4293493-850C-4E63-9965-DB1D903EE5C3}" type="presOf" srcId="{45FFB8D6-FF5C-4405-B556-4DC3E4555459}" destId="{B1CF9533-3A41-4EAC-9B18-2E66C76FD684}"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7748A9A1-2286-4DFE-A981-4113F8221908}" srcId="{45FFB8D6-FF5C-4405-B556-4DC3E4555459}" destId="{4C90903D-B14F-40BD-9331-EAF6F3F4719F}" srcOrd="2" destOrd="0" parTransId="{A19D3F01-0593-4C66-9E0D-8E68F4BD676E}" sibTransId="{3C697233-48A2-495C-B9DA-EE7B114232C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258ED6B8-B32F-4598-B117-0DA514AC8060}" type="presOf" srcId="{60906018-5DD4-44AC-8A55-1AE9787547AC}" destId="{936E1969-D95F-4B22-872B-04E25B462743}" srcOrd="0" destOrd="0" presId="urn:microsoft.com/office/officeart/2005/8/layout/hierarchy1"/>
    <dgm:cxn modelId="{F3085DCD-9266-428C-9037-69C45335FFA3}" srcId="{086B6B2C-D5B4-4091-8510-0519FE6559D2}" destId="{45FFB8D6-FF5C-4405-B556-4DC3E4555459}" srcOrd="1" destOrd="0" parTransId="{489337CB-F2AF-49DC-A152-86927D55856E}" sibTransId="{852E4142-AB3C-40E7-B7B4-E4F576D4EAC0}"/>
    <dgm:cxn modelId="{8202B7D1-5820-4BB5-B909-2AFAA7B01CFF}" type="presOf" srcId="{38DF5B77-4820-4FF7-8402-B98914BD03BC}" destId="{24CD258F-3745-4E45-9F34-58CE939894CA}"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D3598FDF-ABA9-4368-9E33-99A8A66ED933}" type="presOf" srcId="{9195838E-72BC-4E18-985D-2A8D892D1CE1}" destId="{6D74E959-4142-4788-953B-D36D61D2DF72}" srcOrd="0" destOrd="0" presId="urn:microsoft.com/office/officeart/2005/8/layout/hierarchy1"/>
    <dgm:cxn modelId="{A51ACBDF-072C-466C-A801-7E4619B6BF50}" srcId="{45FFB8D6-FF5C-4405-B556-4DC3E4555459}" destId="{9195838E-72BC-4E18-985D-2A8D892D1CE1}" srcOrd="1" destOrd="0" parTransId="{9BC9EAE1-66A8-4278-B5D3-F88268C622D2}" sibTransId="{07AC6A5E-0CDA-41E5-8F56-9F48E0B745D7}"/>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32D2458D-D53C-4F3D-A7DB-92B4C1E27571}" type="presParOf" srcId="{ADF777F5-0C87-4F33-AA43-0029423108D3}" destId="{43E15841-8FDB-423F-95DC-8754C7CA047C}" srcOrd="1" destOrd="0" presId="urn:microsoft.com/office/officeart/2005/8/layout/hierarchy1"/>
    <dgm:cxn modelId="{80F5EE73-CFEA-40E3-89F8-0E46398BEB0C}" type="presParOf" srcId="{43E15841-8FDB-423F-95DC-8754C7CA047C}" destId="{CDB55A13-0C79-4355-849F-527A0DB32029}" srcOrd="0" destOrd="0" presId="urn:microsoft.com/office/officeart/2005/8/layout/hierarchy1"/>
    <dgm:cxn modelId="{D12E2B10-1317-4D2D-B2D0-DB94F5FDAD29}" type="presParOf" srcId="{CDB55A13-0C79-4355-849F-527A0DB32029}" destId="{98600A1A-9207-4C3C-9E12-BA863887DA3B}" srcOrd="0" destOrd="0" presId="urn:microsoft.com/office/officeart/2005/8/layout/hierarchy1"/>
    <dgm:cxn modelId="{D8AF510D-E9BC-4E5D-A9B5-683AB825AAA0}" type="presParOf" srcId="{CDB55A13-0C79-4355-849F-527A0DB32029}" destId="{B1CF9533-3A41-4EAC-9B18-2E66C76FD684}" srcOrd="1" destOrd="0" presId="urn:microsoft.com/office/officeart/2005/8/layout/hierarchy1"/>
    <dgm:cxn modelId="{2108A5AD-DC3F-4228-8311-F7F0E2A9E031}" type="presParOf" srcId="{43E15841-8FDB-423F-95DC-8754C7CA047C}" destId="{3A2BC597-010C-4405-9522-0D18A03F4CB9}" srcOrd="1" destOrd="0" presId="urn:microsoft.com/office/officeart/2005/8/layout/hierarchy1"/>
    <dgm:cxn modelId="{FBD4FA05-F19D-4A2D-A6AB-21BEB97ED5CC}" type="presParOf" srcId="{3A2BC597-010C-4405-9522-0D18A03F4CB9}" destId="{97224091-2182-4F8C-A51B-EE113F68941E}" srcOrd="0" destOrd="0" presId="urn:microsoft.com/office/officeart/2005/8/layout/hierarchy1"/>
    <dgm:cxn modelId="{133490FF-A542-4454-8493-51BF70CE8FCE}" type="presParOf" srcId="{3A2BC597-010C-4405-9522-0D18A03F4CB9}" destId="{22A05EE0-1923-4438-9D38-8CBEB89FF83B}" srcOrd="1" destOrd="0" presId="urn:microsoft.com/office/officeart/2005/8/layout/hierarchy1"/>
    <dgm:cxn modelId="{DC5B366E-10D0-4710-8729-57EF5390BA83}" type="presParOf" srcId="{22A05EE0-1923-4438-9D38-8CBEB89FF83B}" destId="{CE3EE311-1582-4C8C-AC25-2D36687E67AD}" srcOrd="0" destOrd="0" presId="urn:microsoft.com/office/officeart/2005/8/layout/hierarchy1"/>
    <dgm:cxn modelId="{9606F587-E4D2-4046-A0C4-5A81A5FB4477}" type="presParOf" srcId="{CE3EE311-1582-4C8C-AC25-2D36687E67AD}" destId="{D5F90FF5-B9F6-4B03-9068-58850E4DC067}" srcOrd="0" destOrd="0" presId="urn:microsoft.com/office/officeart/2005/8/layout/hierarchy1"/>
    <dgm:cxn modelId="{FB1C7DCF-08E6-4AF1-AD7E-308BE6D9FDE8}" type="presParOf" srcId="{CE3EE311-1582-4C8C-AC25-2D36687E67AD}" destId="{24CD258F-3745-4E45-9F34-58CE939894CA}" srcOrd="1" destOrd="0" presId="urn:microsoft.com/office/officeart/2005/8/layout/hierarchy1"/>
    <dgm:cxn modelId="{36A4F7C0-7086-457C-9FC4-826CD4754AA9}" type="presParOf" srcId="{22A05EE0-1923-4438-9D38-8CBEB89FF83B}" destId="{3DA2F058-0BB8-4E80-A977-EA1B35394D17}" srcOrd="1" destOrd="0" presId="urn:microsoft.com/office/officeart/2005/8/layout/hierarchy1"/>
    <dgm:cxn modelId="{2BD79121-2D1F-427B-A999-6CB990652012}" type="presParOf" srcId="{3A2BC597-010C-4405-9522-0D18A03F4CB9}" destId="{4A23E5C4-F7E6-427F-A361-B1ACA1FCDAC8}" srcOrd="2" destOrd="0" presId="urn:microsoft.com/office/officeart/2005/8/layout/hierarchy1"/>
    <dgm:cxn modelId="{0684B720-037B-411D-B734-F070A42656B6}" type="presParOf" srcId="{3A2BC597-010C-4405-9522-0D18A03F4CB9}" destId="{1C88E027-AD03-40F7-82F4-8DF77BCE4726}" srcOrd="3" destOrd="0" presId="urn:microsoft.com/office/officeart/2005/8/layout/hierarchy1"/>
    <dgm:cxn modelId="{E4808F1A-0715-4BE1-BDFA-1F796C68E08E}" type="presParOf" srcId="{1C88E027-AD03-40F7-82F4-8DF77BCE4726}" destId="{23B41B57-6CB0-4465-9FB2-1C787422F8A9}" srcOrd="0" destOrd="0" presId="urn:microsoft.com/office/officeart/2005/8/layout/hierarchy1"/>
    <dgm:cxn modelId="{0F6DCFD1-ACB4-4E34-B713-B35CCABC4BAB}" type="presParOf" srcId="{23B41B57-6CB0-4465-9FB2-1C787422F8A9}" destId="{FF366E55-4B96-48A5-A597-3A1E5C168942}" srcOrd="0" destOrd="0" presId="urn:microsoft.com/office/officeart/2005/8/layout/hierarchy1"/>
    <dgm:cxn modelId="{FB370E58-8C91-4FA8-9556-D265023BE055}" type="presParOf" srcId="{23B41B57-6CB0-4465-9FB2-1C787422F8A9}" destId="{6D74E959-4142-4788-953B-D36D61D2DF72}" srcOrd="1" destOrd="0" presId="urn:microsoft.com/office/officeart/2005/8/layout/hierarchy1"/>
    <dgm:cxn modelId="{27506A6F-1DF6-4597-BA37-3F058AD88175}" type="presParOf" srcId="{1C88E027-AD03-40F7-82F4-8DF77BCE4726}" destId="{78392165-7B03-431F-9ACE-85F57A5F7B77}" srcOrd="1" destOrd="0" presId="urn:microsoft.com/office/officeart/2005/8/layout/hierarchy1"/>
    <dgm:cxn modelId="{EC3FE61A-D763-4EA5-A837-9341C764A2A5}" type="presParOf" srcId="{3A2BC597-010C-4405-9522-0D18A03F4CB9}" destId="{5BCD4B00-73FC-4570-872A-579A17D498D3}" srcOrd="4" destOrd="0" presId="urn:microsoft.com/office/officeart/2005/8/layout/hierarchy1"/>
    <dgm:cxn modelId="{2A6EB0D5-72ED-439C-869D-CC14CAFFF393}" type="presParOf" srcId="{3A2BC597-010C-4405-9522-0D18A03F4CB9}" destId="{54AA32A7-6A3F-4E8E-B612-8DA9750E9C0F}" srcOrd="5" destOrd="0" presId="urn:microsoft.com/office/officeart/2005/8/layout/hierarchy1"/>
    <dgm:cxn modelId="{CBF7777E-3CD1-4931-9A2F-C3E829381B7F}" type="presParOf" srcId="{54AA32A7-6A3F-4E8E-B612-8DA9750E9C0F}" destId="{D7D13A6C-0AB8-4612-A4B9-67DFAB009D34}" srcOrd="0" destOrd="0" presId="urn:microsoft.com/office/officeart/2005/8/layout/hierarchy1"/>
    <dgm:cxn modelId="{CEAE6BB2-7D54-4AC4-8BC0-C7F20E16614A}" type="presParOf" srcId="{D7D13A6C-0AB8-4612-A4B9-67DFAB009D34}" destId="{15EC884A-4AF1-4330-87BA-38E52CED8658}" srcOrd="0" destOrd="0" presId="urn:microsoft.com/office/officeart/2005/8/layout/hierarchy1"/>
    <dgm:cxn modelId="{9C8F08FD-3D35-4685-B96E-1A7F5013117D}" type="presParOf" srcId="{D7D13A6C-0AB8-4612-A4B9-67DFAB009D34}" destId="{F44E5852-6644-4FD1-9406-0686F6251308}" srcOrd="1" destOrd="0" presId="urn:microsoft.com/office/officeart/2005/8/layout/hierarchy1"/>
    <dgm:cxn modelId="{20BD0841-39DC-4F56-BC65-84F572AB4693}" type="presParOf" srcId="{54AA32A7-6A3F-4E8E-B612-8DA9750E9C0F}" destId="{2134A38D-9519-41F1-A19D-44BD5E56EDEF}" srcOrd="1" destOrd="0" presId="urn:microsoft.com/office/officeart/2005/8/layout/hierarchy1"/>
    <dgm:cxn modelId="{10E86A5A-EFD2-44DD-8DAF-6D6CC8759C55}" type="presParOf" srcId="{3A2BC597-010C-4405-9522-0D18A03F4CB9}" destId="{1C9C5799-CF8D-43EE-846D-8B5C451D3806}" srcOrd="6" destOrd="0" presId="urn:microsoft.com/office/officeart/2005/8/layout/hierarchy1"/>
    <dgm:cxn modelId="{0F4AD343-47FF-4780-980C-F7CCA26D9080}" type="presParOf" srcId="{3A2BC597-010C-4405-9522-0D18A03F4CB9}" destId="{CB1E3F43-E81C-4426-973E-D49D7703EE4A}" srcOrd="7" destOrd="0" presId="urn:microsoft.com/office/officeart/2005/8/layout/hierarchy1"/>
    <dgm:cxn modelId="{0F062D95-B2E4-4E3F-82E1-05BF0745B9F6}" type="presParOf" srcId="{CB1E3F43-E81C-4426-973E-D49D7703EE4A}" destId="{D6DE9767-5DFA-41C0-80CC-DE6D26508C3C}" srcOrd="0" destOrd="0" presId="urn:microsoft.com/office/officeart/2005/8/layout/hierarchy1"/>
    <dgm:cxn modelId="{8348FEE9-88DD-4114-AB43-C287DDEF26D3}" type="presParOf" srcId="{D6DE9767-5DFA-41C0-80CC-DE6D26508C3C}" destId="{7ED3FF3B-898A-4D77-9B8A-499B7C1151E8}" srcOrd="0" destOrd="0" presId="urn:microsoft.com/office/officeart/2005/8/layout/hierarchy1"/>
    <dgm:cxn modelId="{B2889E4A-5B9B-4662-A394-C9DFF633DD63}" type="presParOf" srcId="{D6DE9767-5DFA-41C0-80CC-DE6D26508C3C}" destId="{96583705-51E7-4DDD-871C-76BF175ED047}" srcOrd="1" destOrd="0" presId="urn:microsoft.com/office/officeart/2005/8/layout/hierarchy1"/>
    <dgm:cxn modelId="{6838E342-5766-450F-94FF-A141E246D1F0}" type="presParOf" srcId="{CB1E3F43-E81C-4426-973E-D49D7703EE4A}" destId="{36A62FFD-9848-452F-B994-7AB814A57FA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60906018-5DD4-44AC-8A55-1AE9787547AC}">
      <dgm:prSet phldrT="[Texto]" custT="1"/>
      <dgm:spPr/>
      <dgm:t>
        <a:bodyPr/>
        <a:lstStyle/>
        <a:p>
          <a:r>
            <a:rPr lang="es-ES" sz="2400" dirty="0">
              <a:latin typeface="Arial" panose="020B0604020202020204" pitchFamily="34" charset="0"/>
              <a:cs typeface="Arial" panose="020B0604020202020204" pitchFamily="34" charset="0"/>
            </a:rPr>
            <a:t>DERECHO NACIONAL PÚBLICO</a:t>
          </a: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Penal</a:t>
          </a: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4F76AD0-33F9-4AB8-A3DD-D1D87FA5CA5E}">
      <dgm:prSet custT="1"/>
      <dgm:spPr/>
      <dgm:t>
        <a:bodyPr/>
        <a:lstStyle/>
        <a:p>
          <a:pPr algn="just">
            <a:lnSpc>
              <a:spcPct val="100000"/>
            </a:lnSpc>
          </a:pPr>
          <a:r>
            <a:rPr lang="es-MX" sz="1200" dirty="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dirty="0">
              <a:latin typeface="Arial" panose="020B0604020202020204" pitchFamily="34" charset="0"/>
              <a:cs typeface="Arial" panose="020B0604020202020204" pitchFamily="34" charset="0"/>
            </a:rPr>
            <a:t>Administración del Estado. </a:t>
          </a: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3D22B2C4-E88B-4203-8456-7AA764CC8584}">
      <dgm:prSet custT="1"/>
      <dgm:spPr/>
      <dgm:t>
        <a:bodyPr/>
        <a:lstStyle/>
        <a:p>
          <a:pPr algn="just">
            <a:lnSpc>
              <a:spcPct val="100000"/>
            </a:lnSpc>
          </a:pPr>
          <a:r>
            <a:rPr lang="es-MX" sz="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a:latin typeface="Arial" panose="020B0604020202020204" pitchFamily="34" charset="0"/>
            <a:cs typeface="Arial" panose="020B0604020202020204" pitchFamily="34" charset="0"/>
          </a:endParaRPr>
        </a:p>
        <a:p>
          <a:pPr algn="just">
            <a:lnSpc>
              <a:spcPct val="100000"/>
            </a:lnSpc>
          </a:pPr>
          <a:r>
            <a:rPr lang="es-MX" sz="1200" dirty="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0788C3CB-AD22-47D3-8A8C-9C8E29EA2FCF}">
      <dgm:prSet custT="1"/>
      <dgm:spPr/>
      <dgm:t>
        <a:bodyPr/>
        <a:lstStyle/>
        <a:p>
          <a:pPr>
            <a:lnSpc>
              <a:spcPct val="100000"/>
            </a:lnSpc>
          </a:pPr>
          <a:r>
            <a:rPr lang="es-MX" sz="1200" b="0" dirty="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dirty="0">
            <a:latin typeface="Arial" panose="020B0604020202020204" pitchFamily="34" charset="0"/>
            <a:cs typeface="Arial" panose="020B0604020202020204" pitchFamily="34" charset="0"/>
          </a:endParaRPr>
        </a:p>
      </dgm:t>
    </dgm:pt>
    <dgm:pt modelId="{E91C167F-A2AE-4009-838B-35665FF2CA55}" type="parTrans" cxnId="{3A310C70-A82E-4CE7-87F1-5EFE226F9824}">
      <dgm:prSet/>
      <dgm:spPr/>
      <dgm:t>
        <a:bodyPr/>
        <a:lstStyle/>
        <a:p>
          <a:endParaRPr lang="es-ES"/>
        </a:p>
      </dgm:t>
    </dgm:pt>
    <dgm:pt modelId="{E356BA45-BDCE-49AF-A786-BE3AE8B02303}" type="sibTrans" cxnId="{3A310C70-A82E-4CE7-87F1-5EFE226F9824}">
      <dgm:prSet/>
      <dgm:spPr/>
      <dgm:t>
        <a:bodyPr/>
        <a:lstStyle/>
        <a:p>
          <a:endParaRPr lang="es-ES"/>
        </a:p>
      </dgm:t>
    </dgm:pt>
    <dgm:pt modelId="{B6090D1F-C3E8-468C-9CE8-372EAD87340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dirty="0">
              <a:latin typeface="Arial" panose="020B0604020202020204" pitchFamily="34" charset="0"/>
              <a:cs typeface="Arial" panose="020B0604020202020204" pitchFamily="34" charset="0"/>
            </a:rPr>
            <a:t>intervención.</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4"/>
      <dgm:spPr/>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4"/>
      <dgm:spPr/>
    </dgm:pt>
    <dgm:pt modelId="{3CAFB4B3-A3BC-40C5-94AA-58CDCE8AA9B5}" type="pres">
      <dgm:prSet presAssocID="{0788C3CB-AD22-47D3-8A8C-9C8E29EA2FCF}" presName="text3" presStyleLbl="fgAcc3" presStyleIdx="0" presStyleCnt="4">
        <dgm:presLayoutVars>
          <dgm:chPref val="3"/>
        </dgm:presLayoutVars>
      </dgm:prSet>
      <dgm:spPr/>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4"/>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4"/>
      <dgm:spPr/>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4"/>
      <dgm:spPr/>
    </dgm:pt>
    <dgm:pt modelId="{44E380E1-4C29-409B-AC46-3BAE9A7D084E}" type="pres">
      <dgm:prSet presAssocID="{B6090D1F-C3E8-468C-9CE8-372EAD87340E}" presName="text3" presStyleLbl="fgAcc3" presStyleIdx="1" presStyleCnt="4" custScaleY="119960">
        <dgm:presLayoutVars>
          <dgm:chPref val="3"/>
        </dgm:presLayoutVars>
      </dgm:prSet>
      <dgm:spPr/>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4"/>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4"/>
      <dgm:spPr/>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4"/>
      <dgm:spPr/>
    </dgm:pt>
    <dgm:pt modelId="{AAB75A87-C4EF-4D7E-91A5-CF5D428CFC08}" type="pres">
      <dgm:prSet presAssocID="{44F76AD0-33F9-4AB8-A3DD-D1D87FA5CA5E}" presName="text3" presStyleLbl="fgAcc3" presStyleIdx="2" presStyleCnt="4" custScaleX="124497">
        <dgm:presLayoutVars>
          <dgm:chPref val="3"/>
        </dgm:presLayoutVars>
      </dgm:prSet>
      <dgm:spPr/>
    </dgm:pt>
    <dgm:pt modelId="{1F9A22EE-364E-40D5-ACD5-3A98A39760C0}" type="pres">
      <dgm:prSet presAssocID="{44F76AD0-33F9-4AB8-A3DD-D1D87FA5CA5E}" presName="hierChild4" presStyleCnt="0"/>
      <dgm:spPr/>
    </dgm:pt>
    <dgm:pt modelId="{3D7498B2-DD2E-4150-B939-51F978D4FD27}" type="pres">
      <dgm:prSet presAssocID="{1FFB69AC-2D5C-4352-A6C1-87C9F7536331}" presName="Name10" presStyleLbl="parChTrans1D2" presStyleIdx="3" presStyleCnt="4"/>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3" presStyleCnt="4"/>
      <dgm:spPr/>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3" presStyleCnt="4"/>
      <dgm:spPr/>
    </dgm:pt>
    <dgm:pt modelId="{D59C23B4-E91F-4F08-914C-1463DBCD3049}" type="pres">
      <dgm:prSet presAssocID="{3D22B2C4-E88B-4203-8456-7AA764CC8584}" presName="text3" presStyleLbl="fgAcc3" presStyleIdx="3" presStyleCnt="4" custScaleX="143293">
        <dgm:presLayoutVars>
          <dgm:chPref val="3"/>
        </dgm:presLayoutVars>
      </dgm:prSet>
      <dgm:spPr/>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A65A3B38-D406-457A-9B1D-A5525BB98E50}" type="presOf" srcId="{922CAFC8-3D4A-4636-8C0A-98558420F518}" destId="{02BC42DC-8DAD-4E10-8841-99761252EA06}"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4103C245-0E48-4ADB-B9BD-EEDE9DB818FE}" srcId="{B36AFFA9-8E78-48DE-A2F2-483958E3BDD0}" destId="{44F76AD0-33F9-4AB8-A3DD-D1D87FA5CA5E}" srcOrd="0" destOrd="0" parTransId="{3204DBFA-71C2-4E7C-80A9-DA41C51202AE}" sibTransId="{C37C460E-AA97-4ECF-80E1-CD2272D8B444}"/>
    <dgm:cxn modelId="{29A3FC66-EF42-48B6-BABA-15EE1583E746}" type="presOf" srcId="{086B6B2C-D5B4-4091-8510-0519FE6559D2}" destId="{ADF777F5-0C87-4F33-AA43-0029423108D3}" srcOrd="0" destOrd="0" presId="urn:microsoft.com/office/officeart/2005/8/layout/hierarchy1"/>
    <dgm:cxn modelId="{88685167-6985-4408-A76D-3E59D40AF2DA}" type="presOf" srcId="{E91C167F-A2AE-4009-838B-35665FF2CA55}" destId="{27B00F9B-7175-45CD-8F61-1B70F74CA157}" srcOrd="0" destOrd="0" presId="urn:microsoft.com/office/officeart/2005/8/layout/hierarchy1"/>
    <dgm:cxn modelId="{1794FB4E-BEC3-412C-9203-8AE8F6DCB186}" type="presOf" srcId="{3D22B2C4-E88B-4203-8456-7AA764CC8584}" destId="{D59C23B4-E91F-4F08-914C-1463DBCD3049}" srcOrd="0" destOrd="0" presId="urn:microsoft.com/office/officeart/2005/8/layout/hierarchy1"/>
    <dgm:cxn modelId="{3A310C70-A82E-4CE7-87F1-5EFE226F9824}" srcId="{540310FD-56DD-4EF0-9AB5-2DA6585EE3B8}" destId="{0788C3CB-AD22-47D3-8A8C-9C8E29EA2FCF}" srcOrd="0" destOrd="0" parTransId="{E91C167F-A2AE-4009-838B-35665FF2CA55}" sibTransId="{E356BA45-BDCE-49AF-A786-BE3AE8B02303}"/>
    <dgm:cxn modelId="{EEBF7853-6F92-43E8-BF1C-C3591E92A269}" type="presOf" srcId="{5B4D635F-5A3E-4FFD-A9E6-6D9DF92E78CA}" destId="{A11C4583-D2FA-462F-8716-3F08325DEC8D}" srcOrd="0" destOrd="0" presId="urn:microsoft.com/office/officeart/2005/8/layout/hierarchy1"/>
    <dgm:cxn modelId="{B13B1474-F229-473D-B2A9-BCE86E6A4213}" srcId="{922CAFC8-3D4A-4636-8C0A-98558420F518}" destId="{3D22B2C4-E88B-4203-8456-7AA764CC8584}" srcOrd="0" destOrd="0" parTransId="{06212E1B-D852-4A1C-844A-A6720A215997}" sibTransId="{FAA27187-8293-4CC5-9C61-4211FCF75B88}"/>
    <dgm:cxn modelId="{4D3CB37F-7B43-4958-B9EF-A7C4F661390E}" type="presOf" srcId="{06212E1B-D852-4A1C-844A-A6720A215997}" destId="{C62B0E2B-714F-496B-B005-7E4EBF11807C}"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A1F9EB5-1D00-4D73-8D9F-BCB591628668}" srcId="{C8D2AEA3-8011-437B-9AF0-EC961490F3A4}" destId="{B6090D1F-C3E8-468C-9CE8-372EAD87340E}" srcOrd="0" destOrd="0" parTransId="{23CAB354-0612-45B2-9000-AD67899E2F5E}" sibTransId="{1614F39E-5593-42D2-8598-7FD202AE827F}"/>
    <dgm:cxn modelId="{258ED6B8-B32F-4598-B117-0DA514AC8060}" type="presOf" srcId="{60906018-5DD4-44AC-8A55-1AE9787547AC}" destId="{936E1969-D95F-4B22-872B-04E25B462743}"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C8D2AEA3-8011-437B-9AF0-EC961490F3A4}">
      <dgm:prSet phldrT="[Texto]" custT="1"/>
      <dgm:spPr/>
      <dgm:t>
        <a:bodyPr/>
        <a:lstStyle/>
        <a:p>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4F76AD0-33F9-4AB8-A3DD-D1D87FA5CA5E}">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-Constitución Política de la República.</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-Leyes orgánicas constitucionales y leyes de quorum calificado.</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-Leyes y reglamentos que fijan los derechos y deberes de la administración.</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-Dictámenes de la Contraloría General de la República.</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-Sentencia de los Tribunales de Justicia en materias contencioso administrativo.</a:t>
          </a: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algn="just" defTabSz="2889250">
            <a:lnSpc>
              <a:spcPct val="10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B6090D1F-C3E8-468C-9CE8-372EAD87340E}">
      <dgm:prSe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-Constitución Política de la República.</a:t>
          </a:r>
        </a:p>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-Código Orgánico de Tribunales.</a:t>
          </a:r>
        </a:p>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-Código de Procedimiento Civil y Código de Procedimiento Penal.</a:t>
          </a:r>
        </a:p>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 Leyes Especiales.</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60906018-5DD4-44AC-8A55-1AE9787547AC}">
      <dgm:prSet phldrT="[Texto]" custT="1"/>
      <dgm:spPr/>
      <dgm:t>
        <a:bodyPr/>
        <a:lstStyle/>
        <a:p>
          <a:r>
            <a:rPr lang="es-ES" sz="1800" dirty="0">
              <a:latin typeface="Arial" panose="020B0604020202020204" pitchFamily="34" charset="0"/>
              <a:cs typeface="Arial" panose="020B0604020202020204" pitchFamily="34" charset="0"/>
            </a:rPr>
            <a:t>FUENTES DERECHO NACIONAL PÚBLICO</a:t>
          </a:r>
        </a:p>
      </dgm:t>
    </dgm:pt>
    <dgm:pt modelId="{27FFDFC7-9AF1-4C8A-963F-A65B78C4FE81}" type="sibTrans" cxnId="{DA1B4F34-E5EC-4253-9BC3-49C0B1A12E4F}">
      <dgm:prSet/>
      <dgm:spPr/>
      <dgm:t>
        <a:bodyPr/>
        <a:lstStyle/>
        <a:p>
          <a:endParaRPr lang="es-ES"/>
        </a:p>
      </dgm:t>
    </dgm:pt>
    <dgm:pt modelId="{077C6175-7618-441B-AFA1-506D436DE668}" type="parTrans" cxnId="{DA1B4F34-E5EC-4253-9BC3-49C0B1A12E4F}">
      <dgm:prSet/>
      <dgm:spPr/>
      <dgm:t>
        <a:bodyPr/>
        <a:lstStyle/>
        <a:p>
          <a:endParaRPr lang="es-ES"/>
        </a:p>
      </dgm:t>
    </dgm:pt>
    <dgm:pt modelId="{A1CD03A8-5FB5-4EEA-9C20-64261D20D014}">
      <dgm:prSe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l"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l"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-La Constitución Política de la República.</a:t>
          </a:r>
        </a:p>
        <a:p>
          <a:pPr marL="0" marR="0" indent="0" algn="l" defTabSz="2889250" eaLnBrk="1" fontAlgn="auto" latinLnBrk="0" hangingPunct="1">
            <a:lnSpc>
              <a:spcPct val="90000"/>
            </a:lnSpc>
            <a:spcBef>
              <a:spcPct val="0"/>
            </a:spcBef>
            <a:spcAft>
              <a:spcPct val="35000"/>
            </a:spcAft>
            <a:buClrTx/>
            <a:buSzTx/>
            <a:buFontTx/>
            <a:buNone/>
            <a:tabLst/>
            <a:defRPr/>
          </a:pPr>
          <a:r>
            <a:rPr lang="es-ES" altLang="es-ES" sz="1200" dirty="0">
              <a:latin typeface="Arial" panose="020B0604020202020204" pitchFamily="34" charset="0"/>
            </a:rPr>
            <a:t>-Leyes de Rango constitucional.</a:t>
          </a:r>
        </a:p>
        <a:p>
          <a:pPr marL="0" marR="0" indent="0" algn="l" defTabSz="2889250" eaLnBrk="1" fontAlgn="auto" latinLnBrk="0" hangingPunct="1">
            <a:lnSpc>
              <a:spcPct val="90000"/>
            </a:lnSpc>
            <a:spcBef>
              <a:spcPct val="0"/>
            </a:spcBef>
            <a:spcAft>
              <a:spcPct val="35000"/>
            </a:spcAft>
            <a:buClrTx/>
            <a:buSzTx/>
            <a:buFontTx/>
            <a:buNone/>
            <a:tabLst/>
            <a:defRPr/>
          </a:pPr>
          <a:r>
            <a:rPr lang="es-ES" altLang="es-ES" sz="1200" dirty="0">
              <a:latin typeface="Arial" panose="020B0604020202020204" pitchFamily="34" charset="0"/>
            </a:rPr>
            <a:t>-Leyes orgánicas Constitucionales y Leyes de Quorum Calificado.</a:t>
          </a:r>
        </a:p>
        <a:p>
          <a:pPr marL="0" marR="0" indent="0" algn="l" defTabSz="2889250" eaLnBrk="1" fontAlgn="auto" latinLnBrk="0" hangingPunct="1">
            <a:lnSpc>
              <a:spcPct val="90000"/>
            </a:lnSpc>
            <a:spcBef>
              <a:spcPct val="0"/>
            </a:spcBef>
            <a:spcAft>
              <a:spcPct val="35000"/>
            </a:spcAft>
            <a:buClrTx/>
            <a:buSzTx/>
            <a:buFontTx/>
            <a:buNone/>
            <a:tabLst/>
            <a:defRPr/>
          </a:pPr>
          <a:r>
            <a:rPr lang="es-ES" altLang="es-ES" sz="1200" dirty="0">
              <a:latin typeface="Arial" panose="020B0604020202020204" pitchFamily="34" charset="0"/>
            </a:rPr>
            <a:t>-Fallos del Tribunal Constitucional.</a:t>
          </a:r>
        </a:p>
        <a:p>
          <a:pPr marL="0" marR="0" indent="0" algn="l" defTabSz="2889250" eaLnBrk="1" fontAlgn="auto" latinLnBrk="0" hangingPunct="1">
            <a:lnSpc>
              <a:spcPct val="90000"/>
            </a:lnSpc>
            <a:spcBef>
              <a:spcPct val="0"/>
            </a:spcBef>
            <a:spcAft>
              <a:spcPct val="35000"/>
            </a:spcAft>
            <a:buClrTx/>
            <a:buSzTx/>
            <a:buFontTx/>
            <a:buNone/>
            <a:tabLst/>
            <a:defRPr/>
          </a:pPr>
          <a:endParaRPr lang="es-ES" altLang="es-ES" sz="1400" dirty="0">
            <a:latin typeface="Arial" panose="020B0604020202020204" pitchFamily="34" charset="0"/>
          </a:endParaRPr>
        </a:p>
        <a:p>
          <a:pPr algn="ctr" defTabSz="2889250">
            <a:lnSpc>
              <a:spcPct val="90000"/>
            </a:lnSpc>
            <a:spcBef>
              <a:spcPct val="0"/>
            </a:spcBef>
            <a:spcAft>
              <a:spcPct val="35000"/>
            </a:spcAft>
          </a:pPr>
          <a:endParaRPr lang="es-ES" altLang="es-ES" sz="1400" dirty="0">
            <a:latin typeface="Arial" panose="020B0604020202020204" pitchFamily="34" charset="0"/>
          </a:endParaRPr>
        </a:p>
      </dgm:t>
    </dgm:pt>
    <dgm:pt modelId="{8B7A39F0-D05C-40C9-A8DB-7118BD01545B}" type="parTrans" cxnId="{66CB5934-D301-4294-89BD-DAAAB7D05A5D}">
      <dgm:prSet/>
      <dgm:spPr/>
      <dgm:t>
        <a:bodyPr/>
        <a:lstStyle/>
        <a:p>
          <a:endParaRPr lang="es-ES"/>
        </a:p>
      </dgm:t>
    </dgm:pt>
    <dgm:pt modelId="{5773722B-B198-41D5-AF82-12FFD25D29D7}" type="sibTrans" cxnId="{66CB5934-D301-4294-89BD-DAAAB7D05A5D}">
      <dgm:prSet/>
      <dgm:spPr/>
      <dgm:t>
        <a:bodyPr/>
        <a:lstStyle/>
        <a:p>
          <a:endParaRPr lang="es-ES"/>
        </a:p>
      </dgm:t>
    </dgm:pt>
    <dgm:pt modelId="{540310FD-56DD-4EF0-9AB5-2DA6585EE3B8}">
      <dgm:prSet phldrT="[Texto]" custT="1"/>
      <dgm:spPr/>
      <dgm:t>
        <a:bodyPr/>
        <a:lstStyle/>
        <a:p>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Penal</a:t>
          </a:r>
        </a:p>
      </dgm:t>
    </dgm:pt>
    <dgm:pt modelId="{FF204182-BD8B-44C9-ACF4-F54D873C5983}" type="sibTrans" cxnId="{BC5929B1-431D-498D-BACB-E277A7FFEE7D}">
      <dgm:prSet/>
      <dgm:spPr/>
      <dgm:t>
        <a:bodyPr/>
        <a:lstStyle/>
        <a:p>
          <a:endParaRPr lang="es-ES"/>
        </a:p>
      </dgm:t>
    </dgm:pt>
    <dgm:pt modelId="{9B2DF668-99F5-42B3-9A6A-610BCF811E67}" type="parTrans" cxnId="{BC5929B1-431D-498D-BACB-E277A7FFEE7D}">
      <dgm:prSet/>
      <dgm:spPr/>
      <dgm:t>
        <a:bodyPr/>
        <a:lstStyle/>
        <a:p>
          <a:endParaRPr lang="es-ES"/>
        </a:p>
      </dgm:t>
    </dgm:pt>
    <dgm:pt modelId="{0788C3CB-AD22-47D3-8A8C-9C8E29EA2FCF}">
      <dgm:prSet custT="1"/>
      <dgm:spPr/>
      <dgm:t>
        <a:bodyPr/>
        <a:lstStyle/>
        <a:p>
          <a:pPr algn="l">
            <a:lnSpc>
              <a:spcPct val="100000"/>
            </a:lnSpc>
          </a:pPr>
          <a:r>
            <a:rPr lang="es-ES" sz="1200" b="0" dirty="0">
              <a:latin typeface="Arial" panose="020B0604020202020204" pitchFamily="34" charset="0"/>
              <a:cs typeface="Arial" panose="020B0604020202020204" pitchFamily="34" charset="0"/>
            </a:rPr>
            <a:t>-Constitución Política de la República.</a:t>
          </a:r>
        </a:p>
        <a:p>
          <a:pPr algn="l">
            <a:lnSpc>
              <a:spcPct val="100000"/>
            </a:lnSpc>
          </a:pPr>
          <a:r>
            <a:rPr lang="es-ES" sz="1200" b="0" dirty="0">
              <a:latin typeface="Arial" panose="020B0604020202020204" pitchFamily="34" charset="0"/>
              <a:cs typeface="Arial" panose="020B0604020202020204" pitchFamily="34" charset="0"/>
            </a:rPr>
            <a:t>-Código Procedimiento Penal.</a:t>
          </a:r>
        </a:p>
        <a:p>
          <a:pPr algn="l">
            <a:lnSpc>
              <a:spcPct val="100000"/>
            </a:lnSpc>
          </a:pPr>
          <a:r>
            <a:rPr lang="es-ES" sz="1200" b="0" dirty="0">
              <a:latin typeface="Arial" panose="020B0604020202020204" pitchFamily="34" charset="0"/>
              <a:cs typeface="Arial" panose="020B0604020202020204" pitchFamily="34" charset="0"/>
            </a:rPr>
            <a:t>-Leyes Especiales.</a:t>
          </a:r>
        </a:p>
      </dgm:t>
    </dgm:pt>
    <dgm:pt modelId="{E356BA45-BDCE-49AF-A786-BE3AE8B02303}" type="sibTrans" cxnId="{3A310C70-A82E-4CE7-87F1-5EFE226F9824}">
      <dgm:prSet/>
      <dgm:spPr/>
      <dgm:t>
        <a:bodyPr/>
        <a:lstStyle/>
        <a:p>
          <a:endParaRPr lang="es-ES"/>
        </a:p>
      </dgm:t>
    </dgm:pt>
    <dgm:pt modelId="{E91C167F-A2AE-4009-838B-35665FF2CA55}" type="parTrans" cxnId="{3A310C70-A82E-4CE7-87F1-5EFE226F9824}">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51275" custScaleY="70655">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694" custScaleY="42166">
        <dgm:presLayoutVars>
          <dgm:chPref val="3"/>
        </dgm:presLayoutVars>
      </dgm:prSet>
      <dgm:spPr/>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4"/>
      <dgm:spPr/>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4"/>
      <dgm:spPr/>
    </dgm:pt>
    <dgm:pt modelId="{3CAFB4B3-A3BC-40C5-94AA-58CDCE8AA9B5}" type="pres">
      <dgm:prSet presAssocID="{0788C3CB-AD22-47D3-8A8C-9C8E29EA2FCF}" presName="text3" presStyleLbl="fgAcc3" presStyleIdx="0" presStyleCnt="4">
        <dgm:presLayoutVars>
          <dgm:chPref val="3"/>
        </dgm:presLayoutVars>
      </dgm:prSet>
      <dgm:spPr/>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4"/>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97568" custScaleY="47187" custLinFactNeighborX="748">
        <dgm:presLayoutVars>
          <dgm:chPref val="3"/>
        </dgm:presLayoutVars>
      </dgm:prSet>
      <dgm:spPr/>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4"/>
      <dgm:spPr/>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4"/>
      <dgm:spPr/>
    </dgm:pt>
    <dgm:pt modelId="{44E380E1-4C29-409B-AC46-3BAE9A7D084E}" type="pres">
      <dgm:prSet presAssocID="{B6090D1F-C3E8-468C-9CE8-372EAD87340E}" presName="text3" presStyleLbl="fgAcc3" presStyleIdx="1" presStyleCnt="4" custScaleY="119960">
        <dgm:presLayoutVars>
          <dgm:chPref val="3"/>
        </dgm:presLayoutVars>
      </dgm:prSet>
      <dgm:spPr/>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4"/>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30035" custScaleY="43985">
        <dgm:presLayoutVars>
          <dgm:chPref val="3"/>
        </dgm:presLayoutVars>
      </dgm:prSet>
      <dgm:spPr/>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4"/>
      <dgm:spPr/>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4"/>
      <dgm:spPr/>
    </dgm:pt>
    <dgm:pt modelId="{AAB75A87-C4EF-4D7E-91A5-CF5D428CFC08}" type="pres">
      <dgm:prSet presAssocID="{44F76AD0-33F9-4AB8-A3DD-D1D87FA5CA5E}" presName="text3" presStyleLbl="fgAcc3" presStyleIdx="2" presStyleCnt="4" custScaleX="130950" custScaleY="173937">
        <dgm:presLayoutVars>
          <dgm:chPref val="3"/>
        </dgm:presLayoutVars>
      </dgm:prSet>
      <dgm:spPr/>
    </dgm:pt>
    <dgm:pt modelId="{1F9A22EE-364E-40D5-ACD5-3A98A39760C0}" type="pres">
      <dgm:prSet presAssocID="{44F76AD0-33F9-4AB8-A3DD-D1D87FA5CA5E}" presName="hierChild4" presStyleCnt="0"/>
      <dgm:spPr/>
    </dgm:pt>
    <dgm:pt modelId="{3D7498B2-DD2E-4150-B939-51F978D4FD27}" type="pres">
      <dgm:prSet presAssocID="{1FFB69AC-2D5C-4352-A6C1-87C9F7536331}" presName="Name10" presStyleLbl="parChTrans1D2" presStyleIdx="3" presStyleCnt="4"/>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3719" custScaleY="42207">
        <dgm:presLayoutVars>
          <dgm:chPref val="3"/>
        </dgm:presLayoutVars>
      </dgm:prSet>
      <dgm:spPr/>
    </dgm:pt>
    <dgm:pt modelId="{C11F70FE-7B50-49E0-A252-0852BAC8592D}" type="pres">
      <dgm:prSet presAssocID="{922CAFC8-3D4A-4636-8C0A-98558420F518}" presName="hierChild3" presStyleCnt="0"/>
      <dgm:spPr/>
    </dgm:pt>
    <dgm:pt modelId="{0FB36677-0F4C-4BA5-A2E7-7DDA342623FF}" type="pres">
      <dgm:prSet presAssocID="{8B7A39F0-D05C-40C9-A8DB-7118BD01545B}" presName="Name17" presStyleLbl="parChTrans1D3" presStyleIdx="3" presStyleCnt="4"/>
      <dgm:spPr/>
    </dgm:pt>
    <dgm:pt modelId="{B400E872-0B19-4F91-86C5-9FAC4A5FCAA1}" type="pres">
      <dgm:prSet presAssocID="{A1CD03A8-5FB5-4EEA-9C20-64261D20D014}" presName="hierRoot3" presStyleCnt="0"/>
      <dgm:spPr/>
    </dgm:pt>
    <dgm:pt modelId="{5AD09A08-B494-4868-8E1B-9354912D8F17}" type="pres">
      <dgm:prSet presAssocID="{A1CD03A8-5FB5-4EEA-9C20-64261D20D014}" presName="composite3" presStyleCnt="0"/>
      <dgm:spPr/>
    </dgm:pt>
    <dgm:pt modelId="{23DC29E0-23C6-4426-9596-9123C5ADAD09}" type="pres">
      <dgm:prSet presAssocID="{A1CD03A8-5FB5-4EEA-9C20-64261D20D014}" presName="background3" presStyleLbl="node3" presStyleIdx="3" presStyleCnt="4"/>
      <dgm:spPr/>
    </dgm:pt>
    <dgm:pt modelId="{81267106-D0EA-43C1-BAF3-8C0BBE7821BE}" type="pres">
      <dgm:prSet presAssocID="{A1CD03A8-5FB5-4EEA-9C20-64261D20D014}" presName="text3" presStyleLbl="fgAcc3" presStyleIdx="3" presStyleCnt="4" custScaleX="151121" custScaleY="136085" custLinFactNeighborX="4040">
        <dgm:presLayoutVars>
          <dgm:chPref val="3"/>
        </dgm:presLayoutVars>
      </dgm:prSet>
      <dgm:spPr/>
    </dgm:pt>
    <dgm:pt modelId="{C50B1E54-3048-4A24-AABE-F587004A83F5}" type="pres">
      <dgm:prSet presAssocID="{A1CD03A8-5FB5-4EEA-9C20-64261D20D01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66CB5934-D301-4294-89BD-DAAAB7D05A5D}" srcId="{922CAFC8-3D4A-4636-8C0A-98558420F518}" destId="{A1CD03A8-5FB5-4EEA-9C20-64261D20D014}" srcOrd="0" destOrd="0" parTransId="{8B7A39F0-D05C-40C9-A8DB-7118BD01545B}" sibTransId="{5773722B-B198-41D5-AF82-12FFD25D29D7}"/>
    <dgm:cxn modelId="{A65A3B38-D406-457A-9B1D-A5525BB98E50}" type="presOf" srcId="{922CAFC8-3D4A-4636-8C0A-98558420F518}" destId="{02BC42DC-8DAD-4E10-8841-99761252EA06}" srcOrd="0" destOrd="0" presId="urn:microsoft.com/office/officeart/2005/8/layout/hierarchy1"/>
    <dgm:cxn modelId="{7B6A105B-2A28-45CD-B7D3-B8FB4D9AC6E3}" type="presOf" srcId="{A1CD03A8-5FB5-4EEA-9C20-64261D20D014}" destId="{81267106-D0EA-43C1-BAF3-8C0BBE7821BE}" srcOrd="0" destOrd="0" presId="urn:microsoft.com/office/officeart/2005/8/layout/hierarchy1"/>
    <dgm:cxn modelId="{88103860-1EE5-4148-9E98-2D077A3178E3}" type="presOf" srcId="{8B7A39F0-D05C-40C9-A8DB-7118BD01545B}" destId="{0FB36677-0F4C-4BA5-A2E7-7DDA342623FF}"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4103C245-0E48-4ADB-B9BD-EEDE9DB818FE}" srcId="{B36AFFA9-8E78-48DE-A2F2-483958E3BDD0}" destId="{44F76AD0-33F9-4AB8-A3DD-D1D87FA5CA5E}" srcOrd="0" destOrd="0" parTransId="{3204DBFA-71C2-4E7C-80A9-DA41C51202AE}" sibTransId="{C37C460E-AA97-4ECF-80E1-CD2272D8B444}"/>
    <dgm:cxn modelId="{29A3FC66-EF42-48B6-BABA-15EE1583E746}" type="presOf" srcId="{086B6B2C-D5B4-4091-8510-0519FE6559D2}" destId="{ADF777F5-0C87-4F33-AA43-0029423108D3}" srcOrd="0" destOrd="0" presId="urn:microsoft.com/office/officeart/2005/8/layout/hierarchy1"/>
    <dgm:cxn modelId="{88685167-6985-4408-A76D-3E59D40AF2DA}" type="presOf" srcId="{E91C167F-A2AE-4009-838B-35665FF2CA55}" destId="{27B00F9B-7175-45CD-8F61-1B70F74CA157}" srcOrd="0" destOrd="0" presId="urn:microsoft.com/office/officeart/2005/8/layout/hierarchy1"/>
    <dgm:cxn modelId="{3A310C70-A82E-4CE7-87F1-5EFE226F9824}" srcId="{540310FD-56DD-4EF0-9AB5-2DA6585EE3B8}" destId="{0788C3CB-AD22-47D3-8A8C-9C8E29EA2FCF}" srcOrd="0" destOrd="0" parTransId="{E91C167F-A2AE-4009-838B-35665FF2CA55}" sibTransId="{E356BA45-BDCE-49AF-A786-BE3AE8B02303}"/>
    <dgm:cxn modelId="{EEBF7853-6F92-43E8-BF1C-C3591E92A269}" type="presOf" srcId="{5B4D635F-5A3E-4FFD-A9E6-6D9DF92E78CA}" destId="{A11C4583-D2FA-462F-8716-3F08325DEC8D}"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A1F9EB5-1D00-4D73-8D9F-BCB591628668}" srcId="{C8D2AEA3-8011-437B-9AF0-EC961490F3A4}" destId="{B6090D1F-C3E8-468C-9CE8-372EAD87340E}" srcOrd="0" destOrd="0" parTransId="{23CAB354-0612-45B2-9000-AD67899E2F5E}" sibTransId="{1614F39E-5593-42D2-8598-7FD202AE827F}"/>
    <dgm:cxn modelId="{258ED6B8-B32F-4598-B117-0DA514AC8060}" type="presOf" srcId="{60906018-5DD4-44AC-8A55-1AE9787547AC}" destId="{936E1969-D95F-4B22-872B-04E25B462743}"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DBFA3443-E4C1-4A09-8A66-C91BCDD01289}" type="presParOf" srcId="{C11F70FE-7B50-49E0-A252-0852BAC8592D}" destId="{0FB36677-0F4C-4BA5-A2E7-7DDA342623FF}" srcOrd="0" destOrd="0" presId="urn:microsoft.com/office/officeart/2005/8/layout/hierarchy1"/>
    <dgm:cxn modelId="{5E56CE47-3D45-47A7-9DB6-29063716CA33}" type="presParOf" srcId="{C11F70FE-7B50-49E0-A252-0852BAC8592D}" destId="{B400E872-0B19-4F91-86C5-9FAC4A5FCAA1}" srcOrd="1" destOrd="0" presId="urn:microsoft.com/office/officeart/2005/8/layout/hierarchy1"/>
    <dgm:cxn modelId="{F2A1B080-748E-4BAF-B95E-F3E9B6CDE355}" type="presParOf" srcId="{B400E872-0B19-4F91-86C5-9FAC4A5FCAA1}" destId="{5AD09A08-B494-4868-8E1B-9354912D8F17}" srcOrd="0" destOrd="0" presId="urn:microsoft.com/office/officeart/2005/8/layout/hierarchy1"/>
    <dgm:cxn modelId="{3E0B6325-037A-4AC4-A3E2-E5DE9C57F11E}" type="presParOf" srcId="{5AD09A08-B494-4868-8E1B-9354912D8F17}" destId="{23DC29E0-23C6-4426-9596-9123C5ADAD09}" srcOrd="0" destOrd="0" presId="urn:microsoft.com/office/officeart/2005/8/layout/hierarchy1"/>
    <dgm:cxn modelId="{0414B825-05EA-404D-B3D8-1F3638D12DA7}" type="presParOf" srcId="{5AD09A08-B494-4868-8E1B-9354912D8F17}" destId="{81267106-D0EA-43C1-BAF3-8C0BBE7821BE}" srcOrd="1" destOrd="0" presId="urn:microsoft.com/office/officeart/2005/8/layout/hierarchy1"/>
    <dgm:cxn modelId="{EAD91527-1AA4-4710-BA75-25D1DE7CBAB2}" type="presParOf" srcId="{B400E872-0B19-4F91-86C5-9FAC4A5FCAA1}" destId="{C50B1E54-3048-4A24-AABE-F587004A83F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45FFB8D6-FF5C-4405-B556-4DC3E4555459}">
      <dgm:prSet phldrT="[Texto]" custT="1"/>
      <dgm:spPr/>
      <dgm:t>
        <a:bodyPr/>
        <a:lstStyle/>
        <a:p>
          <a:r>
            <a:rPr lang="es-ES" sz="2400" dirty="0">
              <a:latin typeface="Arial" panose="020B0604020202020204" pitchFamily="34" charset="0"/>
              <a:cs typeface="Arial" panose="020B0604020202020204" pitchFamily="34" charset="0"/>
            </a:rPr>
            <a:t>DERECHO NACIONAL PRIVADO</a:t>
          </a:r>
        </a:p>
      </dgm:t>
    </dgm:pt>
    <dgm:pt modelId="{489337CB-F2AF-49DC-A152-86927D55856E}" type="parTrans" cxnId="{F3085DCD-9266-428C-9037-69C45335FFA3}">
      <dgm:prSet/>
      <dgm:spPr/>
      <dgm:t>
        <a:bodyPr/>
        <a:lstStyle/>
        <a:p>
          <a:endParaRPr lang="es-ES"/>
        </a:p>
      </dgm:t>
    </dgm:pt>
    <dgm:pt modelId="{852E4142-AB3C-40E7-B7B4-E4F576D4EAC0}" type="sibTrans" cxnId="{F3085DCD-9266-428C-9037-69C45335FFA3}">
      <dgm:prSet/>
      <dgm:spPr/>
      <dgm:t>
        <a:bodyPr/>
        <a:lstStyle/>
        <a:p>
          <a:endParaRPr lang="es-ES"/>
        </a:p>
      </dgm:t>
    </dgm:pt>
    <dgm:pt modelId="{9195838E-72BC-4E18-985D-2A8D892D1CE1}">
      <dgm:prSet phldrT="[Texto]" custT="1"/>
      <dgm:spPr/>
      <dgm:t>
        <a:bodyPr/>
        <a:lstStyle/>
        <a:p>
          <a:r>
            <a:rPr lang="es-ES" sz="2000" dirty="0" err="1">
              <a:latin typeface="Arial" panose="020B0604020202020204" pitchFamily="34" charset="0"/>
              <a:cs typeface="Arial" panose="020B0604020202020204" pitchFamily="34" charset="0"/>
            </a:rPr>
            <a:t>D°</a:t>
          </a:r>
          <a:r>
            <a:rPr lang="es-ES" sz="2000" dirty="0">
              <a:latin typeface="Arial" panose="020B0604020202020204" pitchFamily="34" charset="0"/>
              <a:cs typeface="Arial" panose="020B0604020202020204" pitchFamily="34" charset="0"/>
            </a:rPr>
            <a:t> Comercial</a:t>
          </a:r>
        </a:p>
      </dgm:t>
    </dgm:pt>
    <dgm:pt modelId="{9BC9EAE1-66A8-4278-B5D3-F88268C622D2}" type="parTrans" cxnId="{A51ACBDF-072C-466C-A801-7E4619B6BF50}">
      <dgm:prSet/>
      <dgm:spPr/>
      <dgm:t>
        <a:bodyPr/>
        <a:lstStyle/>
        <a:p>
          <a:endParaRPr lang="es-ES"/>
        </a:p>
      </dgm:t>
    </dgm:pt>
    <dgm:pt modelId="{07AC6A5E-0CDA-41E5-8F56-9F48E0B745D7}" type="sibTrans" cxnId="{A51ACBDF-072C-466C-A801-7E4619B6BF50}">
      <dgm:prSet/>
      <dgm:spPr/>
      <dgm:t>
        <a:bodyPr/>
        <a:lstStyle/>
        <a:p>
          <a:endParaRPr lang="es-ES"/>
        </a:p>
      </dgm:t>
    </dgm:pt>
    <dgm:pt modelId="{4C90903D-B14F-40BD-9331-EAF6F3F4719F}">
      <dgm:prSet custT="1"/>
      <dgm:spPr/>
      <dgm:t>
        <a:bodyPr/>
        <a:lstStyle/>
        <a:p>
          <a:r>
            <a:rPr lang="es-ES" sz="2000" dirty="0">
              <a:latin typeface="Arial" panose="020B0604020202020204" pitchFamily="34" charset="0"/>
              <a:cs typeface="Arial" panose="020B0604020202020204" pitchFamily="34" charset="0"/>
            </a:rPr>
            <a:t>*</a:t>
          </a:r>
          <a:r>
            <a:rPr lang="es-ES" sz="2000" dirty="0" err="1">
              <a:latin typeface="Arial" panose="020B0604020202020204" pitchFamily="34" charset="0"/>
              <a:cs typeface="Arial" panose="020B0604020202020204" pitchFamily="34" charset="0"/>
            </a:rPr>
            <a:t>D°</a:t>
          </a:r>
          <a:r>
            <a:rPr lang="es-ES" sz="2000" dirty="0">
              <a:latin typeface="Arial" panose="020B0604020202020204" pitchFamily="34" charset="0"/>
              <a:cs typeface="Arial" panose="020B0604020202020204" pitchFamily="34" charset="0"/>
            </a:rPr>
            <a:t> Laboral</a:t>
          </a:r>
        </a:p>
      </dgm:t>
    </dgm:pt>
    <dgm:pt modelId="{A19D3F01-0593-4C66-9E0D-8E68F4BD676E}" type="parTrans" cxnId="{7748A9A1-2286-4DFE-A981-4113F8221908}">
      <dgm:prSet/>
      <dgm:spPr/>
      <dgm:t>
        <a:bodyPr/>
        <a:lstStyle/>
        <a:p>
          <a:endParaRPr lang="es-ES"/>
        </a:p>
      </dgm:t>
    </dgm:pt>
    <dgm:pt modelId="{3C697233-48A2-495C-B9DA-EE7B114232C1}" type="sibTrans" cxnId="{7748A9A1-2286-4DFE-A981-4113F8221908}">
      <dgm:prSet/>
      <dgm:spPr/>
      <dgm:t>
        <a:bodyPr/>
        <a:lstStyle/>
        <a:p>
          <a:endParaRPr lang="es-ES"/>
        </a:p>
      </dgm:t>
    </dgm:pt>
    <dgm:pt modelId="{38DF5B77-4820-4FF7-8402-B98914BD03BC}">
      <dgm:prSet phldrT="[Texto]" custT="1"/>
      <dgm:spPr/>
      <dgm:t>
        <a:bodyPr/>
        <a:lstStyle/>
        <a:p>
          <a:r>
            <a:rPr lang="es-ES" sz="2000" dirty="0" err="1">
              <a:latin typeface="Arial" panose="020B0604020202020204" pitchFamily="34" charset="0"/>
              <a:cs typeface="Arial" panose="020B0604020202020204" pitchFamily="34" charset="0"/>
            </a:rPr>
            <a:t>D°</a:t>
          </a:r>
          <a:r>
            <a:rPr lang="es-ES" sz="2000" dirty="0">
              <a:latin typeface="Arial" panose="020B0604020202020204" pitchFamily="34" charset="0"/>
              <a:cs typeface="Arial" panose="020B0604020202020204" pitchFamily="34" charset="0"/>
            </a:rPr>
            <a:t> Civil</a:t>
          </a:r>
        </a:p>
      </dgm:t>
    </dgm:pt>
    <dgm:pt modelId="{9C3705F6-1842-4881-9677-12EB73F318F5}" type="sibTrans" cxnId="{E759935F-9D34-4480-A2E4-F34684D31644}">
      <dgm:prSet/>
      <dgm:spPr/>
      <dgm:t>
        <a:bodyPr/>
        <a:lstStyle/>
        <a:p>
          <a:endParaRPr lang="es-ES"/>
        </a:p>
      </dgm:t>
    </dgm:pt>
    <dgm:pt modelId="{5D0B6366-CE7F-4E9C-8135-92BDFF8EB9D3}" type="parTrans" cxnId="{E759935F-9D34-4480-A2E4-F34684D31644}">
      <dgm:prSet/>
      <dgm:spPr/>
      <dgm:t>
        <a:bodyPr/>
        <a:lstStyle/>
        <a:p>
          <a:endParaRPr lang="es-ES"/>
        </a:p>
      </dgm:t>
    </dgm:pt>
    <dgm:pt modelId="{4F5BA021-E95B-45A6-AC78-44A04F5A9921}">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Conjunto de principios y normas jurídicas que regulan los requisitos generales de los actos jurídicos, la organización de la familia y la propiedad privada.</a:t>
          </a:r>
          <a:endParaRPr lang="es-ES" sz="1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1200" dirty="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770AA84B-8D2C-4A33-B9C8-6B211080730A}" type="parTrans" cxnId="{BC6F5A4C-1AAF-4461-AB3B-92CDEC1EE9A8}">
      <dgm:prSet/>
      <dgm:spPr/>
      <dgm:t>
        <a:bodyPr/>
        <a:lstStyle/>
        <a:p>
          <a:endParaRPr lang="es-ES"/>
        </a:p>
      </dgm:t>
    </dgm:pt>
    <dgm:pt modelId="{8DF326B7-8D65-4FEE-9898-1C2893C63600}" type="sibTrans" cxnId="{BC6F5A4C-1AAF-4461-AB3B-92CDEC1EE9A8}">
      <dgm:prSet/>
      <dgm:spPr/>
      <dgm:t>
        <a:bodyPr/>
        <a:lstStyle/>
        <a:p>
          <a:endParaRPr lang="es-ES"/>
        </a:p>
      </dgm:t>
    </dgm:pt>
    <dgm:pt modelId="{514A2CEF-2A6F-4314-9B31-CEECD05A2FB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120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1400">
              <a:latin typeface="Arial" panose="020B0604020202020204" pitchFamily="34" charset="0"/>
              <a:cs typeface="Arial" panose="020B0604020202020204" pitchFamily="34" charset="0"/>
            </a:rPr>
            <a:t>Regula las relaciones que surgen con motivo de la realización de actos de comercio y prescribe las normas aplicables a los comerciantes, sus derechos y obligaciones.</a:t>
          </a:r>
          <a:endParaRPr lang="es-ES" sz="140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120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4C62CBF5-2575-45A3-B38B-5E4D85D19DD0}">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Conjunto de normas jurídicas que regula las</a:t>
          </a:r>
          <a:r>
            <a:rPr lang="es-MX" sz="1400" dirty="0">
              <a:latin typeface="Arial" panose="020B0604020202020204" pitchFamily="34" charset="0"/>
              <a:cs typeface="Arial" panose="020B0604020202020204" pitchFamily="34" charset="0"/>
            </a:rPr>
            <a:t>relaciones contractuales entre empleados y</a:t>
          </a:r>
          <a:endParaRPr lang="es-ES" sz="1400" dirty="0">
            <a:latin typeface="Arial" panose="020B0604020202020204" pitchFamily="34" charset="0"/>
            <a:cs typeface="Arial" panose="020B0604020202020204" pitchFamily="34" charset="0"/>
          </a:endParaRPr>
        </a:p>
        <a:p>
          <a:pPr marL="0" marR="0" indent="0" defTabSz="533400" eaLnBrk="1" fontAlgn="auto" latinLnBrk="0" hangingPunct="1">
            <a:lnSpc>
              <a:spcPct val="100000"/>
            </a:lnSpc>
            <a:spcBef>
              <a:spcPct val="0"/>
            </a:spcBef>
            <a:spcAft>
              <a:spcPct val="35000"/>
            </a:spcAft>
            <a:buClrTx/>
            <a:buSzTx/>
            <a:buFontTx/>
            <a:buNone/>
            <a:tabLst/>
            <a:defRPr/>
          </a:pPr>
          <a:r>
            <a:rPr lang="es-MX" sz="1400" dirty="0">
              <a:latin typeface="Arial" panose="020B0604020202020204" pitchFamily="34" charset="0"/>
              <a:cs typeface="Arial" panose="020B0604020202020204" pitchFamily="34" charset="0"/>
            </a:rPr>
            <a:t>empleadores, el régimen sindical y las relaciones entre empresarios y trabajadores con el Estado.</a:t>
          </a:r>
          <a:endParaRPr lang="es-ES" sz="1400" dirty="0">
            <a:latin typeface="Arial" panose="020B0604020202020204" pitchFamily="34" charset="0"/>
            <a:cs typeface="Arial" panose="020B0604020202020204" pitchFamily="34" charset="0"/>
          </a:endParaRPr>
        </a:p>
        <a:p>
          <a:pPr marL="0" marR="0" indent="0" defTabSz="533400" eaLnBrk="1" fontAlgn="auto" latinLnBrk="0" hangingPunct="1">
            <a:lnSpc>
              <a:spcPct val="100000"/>
            </a:lnSpc>
            <a:spcBef>
              <a:spcPct val="0"/>
            </a:spcBef>
            <a:spcAft>
              <a:spcPct val="35000"/>
            </a:spcAft>
            <a:buClrTx/>
            <a:buSzTx/>
            <a:buFontTx/>
            <a:buNone/>
            <a:tabLst/>
            <a:defRPr/>
          </a:pPr>
          <a:endParaRPr lang="es-ES" sz="1400" dirty="0">
            <a:latin typeface="Arial" panose="020B0604020202020204" pitchFamily="34" charset="0"/>
            <a:cs typeface="Arial" panose="020B0604020202020204" pitchFamily="34" charset="0"/>
          </a:endParaRPr>
        </a:p>
        <a:p>
          <a:pPr defTabSz="533400">
            <a:lnSpc>
              <a:spcPct val="90000"/>
            </a:lnSpc>
            <a:spcBef>
              <a:spcPct val="0"/>
            </a:spcBef>
            <a:spcAft>
              <a:spcPct val="35000"/>
            </a:spcAft>
          </a:pPr>
          <a:endParaRPr lang="es-ES" sz="1200" dirty="0"/>
        </a:p>
      </dgm:t>
    </dgm:pt>
    <dgm:pt modelId="{EF0D1A17-794F-4885-BDA0-B671943E27D1}" type="parTrans" cxnId="{C114B031-B659-4F50-83CE-D74FF3960496}">
      <dgm:prSet/>
      <dgm:spPr/>
      <dgm:t>
        <a:bodyPr/>
        <a:lstStyle/>
        <a:p>
          <a:endParaRPr lang="es-ES"/>
        </a:p>
      </dgm:t>
    </dgm:pt>
    <dgm:pt modelId="{788AB410-7C88-47A1-AF09-8B6FC1503D7A}" type="sibTrans" cxnId="{C114B031-B659-4F50-83CE-D74FF3960496}">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43E15841-8FDB-423F-95DC-8754C7CA047C}" type="pres">
      <dgm:prSet presAssocID="{45FFB8D6-FF5C-4405-B556-4DC3E4555459}" presName="hierRoot1" presStyleCnt="0"/>
      <dgm:spPr/>
    </dgm:pt>
    <dgm:pt modelId="{CDB55A13-0C79-4355-849F-527A0DB32029}" type="pres">
      <dgm:prSet presAssocID="{45FFB8D6-FF5C-4405-B556-4DC3E4555459}" presName="composite" presStyleCnt="0"/>
      <dgm:spPr/>
    </dgm:pt>
    <dgm:pt modelId="{98600A1A-9207-4C3C-9E12-BA863887DA3B}" type="pres">
      <dgm:prSet presAssocID="{45FFB8D6-FF5C-4405-B556-4DC3E4555459}" presName="background" presStyleLbl="node0" presStyleIdx="0" presStyleCnt="1"/>
      <dgm:spPr/>
    </dgm:pt>
    <dgm:pt modelId="{B1CF9533-3A41-4EAC-9B18-2E66C76FD684}" type="pres">
      <dgm:prSet presAssocID="{45FFB8D6-FF5C-4405-B556-4DC3E4555459}" presName="text" presStyleLbl="fgAcc0" presStyleIdx="0" presStyleCnt="1" custScaleX="287855">
        <dgm:presLayoutVars>
          <dgm:chPref val="3"/>
        </dgm:presLayoutVars>
      </dgm:prSet>
      <dgm:spPr/>
    </dgm:pt>
    <dgm:pt modelId="{3A2BC597-010C-4405-9522-0D18A03F4CB9}" type="pres">
      <dgm:prSet presAssocID="{45FFB8D6-FF5C-4405-B556-4DC3E4555459}" presName="hierChild2" presStyleCnt="0"/>
      <dgm:spPr/>
    </dgm:pt>
    <dgm:pt modelId="{97224091-2182-4F8C-A51B-EE113F68941E}" type="pres">
      <dgm:prSet presAssocID="{5D0B6366-CE7F-4E9C-8135-92BDFF8EB9D3}" presName="Name10" presStyleLbl="parChTrans1D2" presStyleIdx="0" presStyleCnt="3"/>
      <dgm:spPr/>
    </dgm:pt>
    <dgm:pt modelId="{22A05EE0-1923-4438-9D38-8CBEB89FF83B}" type="pres">
      <dgm:prSet presAssocID="{38DF5B77-4820-4FF7-8402-B98914BD03BC}" presName="hierRoot2" presStyleCnt="0"/>
      <dgm:spPr/>
    </dgm:pt>
    <dgm:pt modelId="{CE3EE311-1582-4C8C-AC25-2D36687E67AD}" type="pres">
      <dgm:prSet presAssocID="{38DF5B77-4820-4FF7-8402-B98914BD03BC}" presName="composite2" presStyleCnt="0"/>
      <dgm:spPr/>
    </dgm:pt>
    <dgm:pt modelId="{D5F90FF5-B9F6-4B03-9068-58850E4DC067}" type="pres">
      <dgm:prSet presAssocID="{38DF5B77-4820-4FF7-8402-B98914BD03BC}" presName="background2" presStyleLbl="node2" presStyleIdx="0" presStyleCnt="3"/>
      <dgm:spPr/>
    </dgm:pt>
    <dgm:pt modelId="{24CD258F-3745-4E45-9F34-58CE939894CA}" type="pres">
      <dgm:prSet presAssocID="{38DF5B77-4820-4FF7-8402-B98914BD03BC}" presName="text2" presStyleLbl="fgAcc2" presStyleIdx="0" presStyleCnt="3">
        <dgm:presLayoutVars>
          <dgm:chPref val="3"/>
        </dgm:presLayoutVars>
      </dgm:prSet>
      <dgm:spPr/>
    </dgm:pt>
    <dgm:pt modelId="{3DA2F058-0BB8-4E80-A977-EA1B35394D17}" type="pres">
      <dgm:prSet presAssocID="{38DF5B77-4820-4FF7-8402-B98914BD03BC}" presName="hierChild3" presStyleCnt="0"/>
      <dgm:spPr/>
    </dgm:pt>
    <dgm:pt modelId="{F5084147-73A3-4958-BFF1-ED78A485F36C}" type="pres">
      <dgm:prSet presAssocID="{770AA84B-8D2C-4A33-B9C8-6B211080730A}" presName="Name17" presStyleLbl="parChTrans1D3" presStyleIdx="0" presStyleCnt="3"/>
      <dgm:spPr/>
    </dgm:pt>
    <dgm:pt modelId="{6D97551C-5DE5-42E8-AC8F-32E78D71C9EA}" type="pres">
      <dgm:prSet presAssocID="{4F5BA021-E95B-45A6-AC78-44A04F5A9921}" presName="hierRoot3" presStyleCnt="0"/>
      <dgm:spPr/>
    </dgm:pt>
    <dgm:pt modelId="{A96AECA4-0362-4AFF-B869-9C0D77E0C3FE}" type="pres">
      <dgm:prSet presAssocID="{4F5BA021-E95B-45A6-AC78-44A04F5A9921}" presName="composite3" presStyleCnt="0"/>
      <dgm:spPr/>
    </dgm:pt>
    <dgm:pt modelId="{6D0C8B4B-A68C-4002-B738-68F3A47E3F8E}" type="pres">
      <dgm:prSet presAssocID="{4F5BA021-E95B-45A6-AC78-44A04F5A9921}" presName="background3" presStyleLbl="node3" presStyleIdx="0" presStyleCnt="3"/>
      <dgm:spPr/>
    </dgm:pt>
    <dgm:pt modelId="{F58C65F4-B771-4D8A-BCFD-6F30790B70F5}" type="pres">
      <dgm:prSet presAssocID="{4F5BA021-E95B-45A6-AC78-44A04F5A9921}" presName="text3" presStyleLbl="fgAcc3" presStyleIdx="0" presStyleCnt="3" custScaleX="130251" custScaleY="121602" custLinFactNeighborY="1026">
        <dgm:presLayoutVars>
          <dgm:chPref val="3"/>
        </dgm:presLayoutVars>
      </dgm:prSet>
      <dgm:spPr/>
    </dgm:pt>
    <dgm:pt modelId="{8DADAC32-A054-4A25-A490-01F88F1D5C40}" type="pres">
      <dgm:prSet presAssocID="{4F5BA021-E95B-45A6-AC78-44A04F5A9921}" presName="hierChild4" presStyleCnt="0"/>
      <dgm:spPr/>
    </dgm:pt>
    <dgm:pt modelId="{4A23E5C4-F7E6-427F-A361-B1ACA1FCDAC8}" type="pres">
      <dgm:prSet presAssocID="{9BC9EAE1-66A8-4278-B5D3-F88268C622D2}" presName="Name10" presStyleLbl="parChTrans1D2" presStyleIdx="1" presStyleCnt="3"/>
      <dgm:spPr/>
    </dgm:pt>
    <dgm:pt modelId="{1C88E027-AD03-40F7-82F4-8DF77BCE4726}" type="pres">
      <dgm:prSet presAssocID="{9195838E-72BC-4E18-985D-2A8D892D1CE1}" presName="hierRoot2" presStyleCnt="0"/>
      <dgm:spPr/>
    </dgm:pt>
    <dgm:pt modelId="{23B41B57-6CB0-4465-9FB2-1C787422F8A9}" type="pres">
      <dgm:prSet presAssocID="{9195838E-72BC-4E18-985D-2A8D892D1CE1}" presName="composite2" presStyleCnt="0"/>
      <dgm:spPr/>
    </dgm:pt>
    <dgm:pt modelId="{FF366E55-4B96-48A5-A597-3A1E5C168942}" type="pres">
      <dgm:prSet presAssocID="{9195838E-72BC-4E18-985D-2A8D892D1CE1}" presName="background2" presStyleLbl="node2" presStyleIdx="1" presStyleCnt="3"/>
      <dgm:spPr/>
    </dgm:pt>
    <dgm:pt modelId="{6D74E959-4142-4788-953B-D36D61D2DF72}" type="pres">
      <dgm:prSet presAssocID="{9195838E-72BC-4E18-985D-2A8D892D1CE1}" presName="text2" presStyleLbl="fgAcc2" presStyleIdx="1" presStyleCnt="3">
        <dgm:presLayoutVars>
          <dgm:chPref val="3"/>
        </dgm:presLayoutVars>
      </dgm:prSet>
      <dgm:spPr/>
    </dgm:pt>
    <dgm:pt modelId="{78392165-7B03-431F-9ACE-85F57A5F7B77}" type="pres">
      <dgm:prSet presAssocID="{9195838E-72BC-4E18-985D-2A8D892D1CE1}" presName="hierChild3" presStyleCnt="0"/>
      <dgm:spPr/>
    </dgm:pt>
    <dgm:pt modelId="{FAC36A7D-E4FE-4907-BD38-4E0DFD6C504D}" type="pres">
      <dgm:prSet presAssocID="{F87F86A1-73F6-4633-966A-0E363632C7C5}" presName="Name17" presStyleLbl="parChTrans1D3" presStyleIdx="1" presStyleCnt="3"/>
      <dgm:spPr/>
    </dgm:pt>
    <dgm:pt modelId="{D6AB7498-44CD-44BF-BED5-B844D4014FCD}" type="pres">
      <dgm:prSet presAssocID="{514A2CEF-2A6F-4314-9B31-CEECD05A2FBF}" presName="hierRoot3" presStyleCnt="0"/>
      <dgm:spPr/>
    </dgm:pt>
    <dgm:pt modelId="{7F20591E-EB40-48E5-8773-DC5E28051797}" type="pres">
      <dgm:prSet presAssocID="{514A2CEF-2A6F-4314-9B31-CEECD05A2FBF}" presName="composite3" presStyleCnt="0"/>
      <dgm:spPr/>
    </dgm:pt>
    <dgm:pt modelId="{0C784C8A-6485-41C5-B4C9-4751CED96DAE}" type="pres">
      <dgm:prSet presAssocID="{514A2CEF-2A6F-4314-9B31-CEECD05A2FBF}" presName="background3" presStyleLbl="node3" presStyleIdx="1" presStyleCnt="3"/>
      <dgm:spPr/>
    </dgm:pt>
    <dgm:pt modelId="{A47C9A40-35EE-44B9-8B36-7F9988BF0A98}" type="pres">
      <dgm:prSet presAssocID="{514A2CEF-2A6F-4314-9B31-CEECD05A2FBF}" presName="text3" presStyleLbl="fgAcc3" presStyleIdx="1" presStyleCnt="3" custScaleX="136510" custScaleY="113399" custLinFactNeighborX="872" custLinFactNeighborY="-1373">
        <dgm:presLayoutVars>
          <dgm:chPref val="3"/>
        </dgm:presLayoutVars>
      </dgm:prSet>
      <dgm:spPr/>
    </dgm:pt>
    <dgm:pt modelId="{3CE4A010-546C-48DC-A947-BADB944A059E}" type="pres">
      <dgm:prSet presAssocID="{514A2CEF-2A6F-4314-9B31-CEECD05A2FBF}" presName="hierChild4" presStyleCnt="0"/>
      <dgm:spPr/>
    </dgm:pt>
    <dgm:pt modelId="{5BCD4B00-73FC-4570-872A-579A17D498D3}" type="pres">
      <dgm:prSet presAssocID="{A19D3F01-0593-4C66-9E0D-8E68F4BD676E}" presName="Name10" presStyleLbl="parChTrans1D2" presStyleIdx="2" presStyleCnt="3"/>
      <dgm:spPr/>
    </dgm:pt>
    <dgm:pt modelId="{54AA32A7-6A3F-4E8E-B612-8DA9750E9C0F}" type="pres">
      <dgm:prSet presAssocID="{4C90903D-B14F-40BD-9331-EAF6F3F4719F}" presName="hierRoot2" presStyleCnt="0"/>
      <dgm:spPr/>
    </dgm:pt>
    <dgm:pt modelId="{D7D13A6C-0AB8-4612-A4B9-67DFAB009D34}" type="pres">
      <dgm:prSet presAssocID="{4C90903D-B14F-40BD-9331-EAF6F3F4719F}" presName="composite2" presStyleCnt="0"/>
      <dgm:spPr/>
    </dgm:pt>
    <dgm:pt modelId="{15EC884A-4AF1-4330-87BA-38E52CED8658}" type="pres">
      <dgm:prSet presAssocID="{4C90903D-B14F-40BD-9331-EAF6F3F4719F}" presName="background2" presStyleLbl="node2" presStyleIdx="2" presStyleCnt="3"/>
      <dgm:spPr/>
    </dgm:pt>
    <dgm:pt modelId="{F44E5852-6644-4FD1-9406-0686F6251308}" type="pres">
      <dgm:prSet presAssocID="{4C90903D-B14F-40BD-9331-EAF6F3F4719F}" presName="text2" presStyleLbl="fgAcc2" presStyleIdx="2" presStyleCnt="3">
        <dgm:presLayoutVars>
          <dgm:chPref val="3"/>
        </dgm:presLayoutVars>
      </dgm:prSet>
      <dgm:spPr/>
    </dgm:pt>
    <dgm:pt modelId="{2134A38D-9519-41F1-A19D-44BD5E56EDEF}" type="pres">
      <dgm:prSet presAssocID="{4C90903D-B14F-40BD-9331-EAF6F3F4719F}" presName="hierChild3" presStyleCnt="0"/>
      <dgm:spPr/>
    </dgm:pt>
    <dgm:pt modelId="{A1FC4BC8-F469-450C-8CBA-31BC22FE95A0}" type="pres">
      <dgm:prSet presAssocID="{EF0D1A17-794F-4885-BDA0-B671943E27D1}" presName="Name17" presStyleLbl="parChTrans1D3" presStyleIdx="2" presStyleCnt="3"/>
      <dgm:spPr/>
    </dgm:pt>
    <dgm:pt modelId="{372894AD-2852-4DDC-8425-1E3FA6FAFC99}" type="pres">
      <dgm:prSet presAssocID="{4C62CBF5-2575-45A3-B38B-5E4D85D19DD0}" presName="hierRoot3" presStyleCnt="0"/>
      <dgm:spPr/>
    </dgm:pt>
    <dgm:pt modelId="{AD77BE32-9D50-4487-9D55-04357A73B7E5}" type="pres">
      <dgm:prSet presAssocID="{4C62CBF5-2575-45A3-B38B-5E4D85D19DD0}" presName="composite3" presStyleCnt="0"/>
      <dgm:spPr/>
    </dgm:pt>
    <dgm:pt modelId="{729F525A-B603-4623-B180-302C04B0771E}" type="pres">
      <dgm:prSet presAssocID="{4C62CBF5-2575-45A3-B38B-5E4D85D19DD0}" presName="background3" presStyleLbl="node3" presStyleIdx="2" presStyleCnt="3"/>
      <dgm:spPr/>
    </dgm:pt>
    <dgm:pt modelId="{4A0ECAAF-04A2-47E5-B2F6-63A5BE785C09}" type="pres">
      <dgm:prSet presAssocID="{4C62CBF5-2575-45A3-B38B-5E4D85D19DD0}" presName="text3" presStyleLbl="fgAcc3" presStyleIdx="2" presStyleCnt="3" custScaleX="153762" custScaleY="129032">
        <dgm:presLayoutVars>
          <dgm:chPref val="3"/>
        </dgm:presLayoutVars>
      </dgm:prSet>
      <dgm:spPr/>
    </dgm:pt>
    <dgm:pt modelId="{2A659577-E7DE-4EC7-A775-5E9AC1B99D67}" type="pres">
      <dgm:prSet presAssocID="{4C62CBF5-2575-45A3-B38B-5E4D85D19DD0}" presName="hierChild4" presStyleCnt="0"/>
      <dgm:spPr/>
    </dgm:pt>
  </dgm:ptLst>
  <dgm:cxnLst>
    <dgm:cxn modelId="{F8C5270E-1331-4B82-A8CF-73963475052B}" type="presOf" srcId="{4F5BA021-E95B-45A6-AC78-44A04F5A9921}" destId="{F58C65F4-B771-4D8A-BCFD-6F30790B70F5}" srcOrd="0" destOrd="0" presId="urn:microsoft.com/office/officeart/2005/8/layout/hierarchy1"/>
    <dgm:cxn modelId="{80798318-4C54-445A-8BD1-D03CC58715EC}" type="presOf" srcId="{9BC9EAE1-66A8-4278-B5D3-F88268C622D2}" destId="{4A23E5C4-F7E6-427F-A361-B1ACA1FCDAC8}" srcOrd="0" destOrd="0" presId="urn:microsoft.com/office/officeart/2005/8/layout/hierarchy1"/>
    <dgm:cxn modelId="{C114B031-B659-4F50-83CE-D74FF3960496}" srcId="{4C90903D-B14F-40BD-9331-EAF6F3F4719F}" destId="{4C62CBF5-2575-45A3-B38B-5E4D85D19DD0}" srcOrd="0" destOrd="0" parTransId="{EF0D1A17-794F-4885-BDA0-B671943E27D1}" sibTransId="{788AB410-7C88-47A1-AF09-8B6FC1503D7A}"/>
    <dgm:cxn modelId="{55B7FB40-54F3-48FC-8277-96375CAEE7A4}" type="presOf" srcId="{A19D3F01-0593-4C66-9E0D-8E68F4BD676E}" destId="{5BCD4B00-73FC-4570-872A-579A17D498D3}" srcOrd="0" destOrd="0" presId="urn:microsoft.com/office/officeart/2005/8/layout/hierarchy1"/>
    <dgm:cxn modelId="{8BDF4B5B-5ABB-4E23-99FD-8CC75E12C1AB}" type="presOf" srcId="{4C90903D-B14F-40BD-9331-EAF6F3F4719F}" destId="{F44E5852-6644-4FD1-9406-0686F6251308}" srcOrd="0" destOrd="0" presId="urn:microsoft.com/office/officeart/2005/8/layout/hierarchy1"/>
    <dgm:cxn modelId="{7C954E5B-C952-4C3F-BB90-E0FE621BD378}" type="presOf" srcId="{5D0B6366-CE7F-4E9C-8135-92BDFF8EB9D3}" destId="{97224091-2182-4F8C-A51B-EE113F68941E}" srcOrd="0" destOrd="0" presId="urn:microsoft.com/office/officeart/2005/8/layout/hierarchy1"/>
    <dgm:cxn modelId="{E759935F-9D34-4480-A2E4-F34684D31644}" srcId="{45FFB8D6-FF5C-4405-B556-4DC3E4555459}" destId="{38DF5B77-4820-4FF7-8402-B98914BD03BC}" srcOrd="0" destOrd="0" parTransId="{5D0B6366-CE7F-4E9C-8135-92BDFF8EB9D3}" sibTransId="{9C3705F6-1842-4881-9677-12EB73F318F5}"/>
    <dgm:cxn modelId="{0764C663-D7E2-4256-909E-402E6360C3BD}" type="presOf" srcId="{4C62CBF5-2575-45A3-B38B-5E4D85D19DD0}" destId="{4A0ECAAF-04A2-47E5-B2F6-63A5BE785C09}" srcOrd="0" destOrd="0" presId="urn:microsoft.com/office/officeart/2005/8/layout/hierarchy1"/>
    <dgm:cxn modelId="{29A3FC66-EF42-48B6-BABA-15EE1583E746}" type="presOf" srcId="{086B6B2C-D5B4-4091-8510-0519FE6559D2}" destId="{ADF777F5-0C87-4F33-AA43-0029423108D3}" srcOrd="0" destOrd="0" presId="urn:microsoft.com/office/officeart/2005/8/layout/hierarchy1"/>
    <dgm:cxn modelId="{6006CA4A-0377-4DD0-9817-5C5E0F401DBA}" type="presOf" srcId="{770AA84B-8D2C-4A33-B9C8-6B211080730A}" destId="{F5084147-73A3-4958-BFF1-ED78A485F36C}" srcOrd="0" destOrd="0" presId="urn:microsoft.com/office/officeart/2005/8/layout/hierarchy1"/>
    <dgm:cxn modelId="{BC6F5A4C-1AAF-4461-AB3B-92CDEC1EE9A8}" srcId="{38DF5B77-4820-4FF7-8402-B98914BD03BC}" destId="{4F5BA021-E95B-45A6-AC78-44A04F5A9921}" srcOrd="0" destOrd="0" parTransId="{770AA84B-8D2C-4A33-B9C8-6B211080730A}" sibTransId="{8DF326B7-8D65-4FEE-9898-1C2893C63600}"/>
    <dgm:cxn modelId="{7BED956D-711B-4D9B-8344-EB6F940E339D}" type="presOf" srcId="{F87F86A1-73F6-4633-966A-0E363632C7C5}" destId="{FAC36A7D-E4FE-4907-BD38-4E0DFD6C504D}" srcOrd="0" destOrd="0" presId="urn:microsoft.com/office/officeart/2005/8/layout/hierarchy1"/>
    <dgm:cxn modelId="{9225C97D-2DA9-4C1E-BA89-D82F57F34C93}" srcId="{9195838E-72BC-4E18-985D-2A8D892D1CE1}" destId="{514A2CEF-2A6F-4314-9B31-CEECD05A2FBF}" srcOrd="0" destOrd="0" parTransId="{F87F86A1-73F6-4633-966A-0E363632C7C5}" sibTransId="{7CADEDFF-4888-48A4-B467-782973BB1A0B}"/>
    <dgm:cxn modelId="{B4293493-850C-4E63-9965-DB1D903EE5C3}" type="presOf" srcId="{45FFB8D6-FF5C-4405-B556-4DC3E4555459}" destId="{B1CF9533-3A41-4EAC-9B18-2E66C76FD684}" srcOrd="0" destOrd="0" presId="urn:microsoft.com/office/officeart/2005/8/layout/hierarchy1"/>
    <dgm:cxn modelId="{7748A9A1-2286-4DFE-A981-4113F8221908}" srcId="{45FFB8D6-FF5C-4405-B556-4DC3E4555459}" destId="{4C90903D-B14F-40BD-9331-EAF6F3F4719F}" srcOrd="2" destOrd="0" parTransId="{A19D3F01-0593-4C66-9E0D-8E68F4BD676E}" sibTransId="{3C697233-48A2-495C-B9DA-EE7B114232C1}"/>
    <dgm:cxn modelId="{53CACBA4-F5BC-48FC-982F-C4D0B7F5E99B}" type="presOf" srcId="{EF0D1A17-794F-4885-BDA0-B671943E27D1}" destId="{A1FC4BC8-F469-450C-8CBA-31BC22FE95A0}" srcOrd="0" destOrd="0" presId="urn:microsoft.com/office/officeart/2005/8/layout/hierarchy1"/>
    <dgm:cxn modelId="{F3085DCD-9266-428C-9037-69C45335FFA3}" srcId="{086B6B2C-D5B4-4091-8510-0519FE6559D2}" destId="{45FFB8D6-FF5C-4405-B556-4DC3E4555459}" srcOrd="0" destOrd="0" parTransId="{489337CB-F2AF-49DC-A152-86927D55856E}" sibTransId="{852E4142-AB3C-40E7-B7B4-E4F576D4EAC0}"/>
    <dgm:cxn modelId="{8202B7D1-5820-4BB5-B909-2AFAA7B01CFF}" type="presOf" srcId="{38DF5B77-4820-4FF7-8402-B98914BD03BC}" destId="{24CD258F-3745-4E45-9F34-58CE939894CA}" srcOrd="0" destOrd="0" presId="urn:microsoft.com/office/officeart/2005/8/layout/hierarchy1"/>
    <dgm:cxn modelId="{D3598FDF-ABA9-4368-9E33-99A8A66ED933}" type="presOf" srcId="{9195838E-72BC-4E18-985D-2A8D892D1CE1}" destId="{6D74E959-4142-4788-953B-D36D61D2DF72}" srcOrd="0" destOrd="0" presId="urn:microsoft.com/office/officeart/2005/8/layout/hierarchy1"/>
    <dgm:cxn modelId="{A51ACBDF-072C-466C-A801-7E4619B6BF50}" srcId="{45FFB8D6-FF5C-4405-B556-4DC3E4555459}" destId="{9195838E-72BC-4E18-985D-2A8D892D1CE1}" srcOrd="1" destOrd="0" parTransId="{9BC9EAE1-66A8-4278-B5D3-F88268C622D2}" sibTransId="{07AC6A5E-0CDA-41E5-8F56-9F48E0B745D7}"/>
    <dgm:cxn modelId="{B0DD78FD-6B9E-43AC-9728-497F3FC6CD91}" type="presOf" srcId="{514A2CEF-2A6F-4314-9B31-CEECD05A2FBF}" destId="{A47C9A40-35EE-44B9-8B36-7F9988BF0A98}" srcOrd="0" destOrd="0" presId="urn:microsoft.com/office/officeart/2005/8/layout/hierarchy1"/>
    <dgm:cxn modelId="{32D2458D-D53C-4F3D-A7DB-92B4C1E27571}" type="presParOf" srcId="{ADF777F5-0C87-4F33-AA43-0029423108D3}" destId="{43E15841-8FDB-423F-95DC-8754C7CA047C}" srcOrd="0" destOrd="0" presId="urn:microsoft.com/office/officeart/2005/8/layout/hierarchy1"/>
    <dgm:cxn modelId="{80F5EE73-CFEA-40E3-89F8-0E46398BEB0C}" type="presParOf" srcId="{43E15841-8FDB-423F-95DC-8754C7CA047C}" destId="{CDB55A13-0C79-4355-849F-527A0DB32029}" srcOrd="0" destOrd="0" presId="urn:microsoft.com/office/officeart/2005/8/layout/hierarchy1"/>
    <dgm:cxn modelId="{D12E2B10-1317-4D2D-B2D0-DB94F5FDAD29}" type="presParOf" srcId="{CDB55A13-0C79-4355-849F-527A0DB32029}" destId="{98600A1A-9207-4C3C-9E12-BA863887DA3B}" srcOrd="0" destOrd="0" presId="urn:microsoft.com/office/officeart/2005/8/layout/hierarchy1"/>
    <dgm:cxn modelId="{D8AF510D-E9BC-4E5D-A9B5-683AB825AAA0}" type="presParOf" srcId="{CDB55A13-0C79-4355-849F-527A0DB32029}" destId="{B1CF9533-3A41-4EAC-9B18-2E66C76FD684}" srcOrd="1" destOrd="0" presId="urn:microsoft.com/office/officeart/2005/8/layout/hierarchy1"/>
    <dgm:cxn modelId="{2108A5AD-DC3F-4228-8311-F7F0E2A9E031}" type="presParOf" srcId="{43E15841-8FDB-423F-95DC-8754C7CA047C}" destId="{3A2BC597-010C-4405-9522-0D18A03F4CB9}" srcOrd="1" destOrd="0" presId="urn:microsoft.com/office/officeart/2005/8/layout/hierarchy1"/>
    <dgm:cxn modelId="{FBD4FA05-F19D-4A2D-A6AB-21BEB97ED5CC}" type="presParOf" srcId="{3A2BC597-010C-4405-9522-0D18A03F4CB9}" destId="{97224091-2182-4F8C-A51B-EE113F68941E}" srcOrd="0" destOrd="0" presId="urn:microsoft.com/office/officeart/2005/8/layout/hierarchy1"/>
    <dgm:cxn modelId="{133490FF-A542-4454-8493-51BF70CE8FCE}" type="presParOf" srcId="{3A2BC597-010C-4405-9522-0D18A03F4CB9}" destId="{22A05EE0-1923-4438-9D38-8CBEB89FF83B}" srcOrd="1" destOrd="0" presId="urn:microsoft.com/office/officeart/2005/8/layout/hierarchy1"/>
    <dgm:cxn modelId="{DC5B366E-10D0-4710-8729-57EF5390BA83}" type="presParOf" srcId="{22A05EE0-1923-4438-9D38-8CBEB89FF83B}" destId="{CE3EE311-1582-4C8C-AC25-2D36687E67AD}" srcOrd="0" destOrd="0" presId="urn:microsoft.com/office/officeart/2005/8/layout/hierarchy1"/>
    <dgm:cxn modelId="{9606F587-E4D2-4046-A0C4-5A81A5FB4477}" type="presParOf" srcId="{CE3EE311-1582-4C8C-AC25-2D36687E67AD}" destId="{D5F90FF5-B9F6-4B03-9068-58850E4DC067}" srcOrd="0" destOrd="0" presId="urn:microsoft.com/office/officeart/2005/8/layout/hierarchy1"/>
    <dgm:cxn modelId="{FB1C7DCF-08E6-4AF1-AD7E-308BE6D9FDE8}" type="presParOf" srcId="{CE3EE311-1582-4C8C-AC25-2D36687E67AD}" destId="{24CD258F-3745-4E45-9F34-58CE939894CA}" srcOrd="1" destOrd="0" presId="urn:microsoft.com/office/officeart/2005/8/layout/hierarchy1"/>
    <dgm:cxn modelId="{36A4F7C0-7086-457C-9FC4-826CD4754AA9}" type="presParOf" srcId="{22A05EE0-1923-4438-9D38-8CBEB89FF83B}" destId="{3DA2F058-0BB8-4E80-A977-EA1B35394D17}" srcOrd="1" destOrd="0" presId="urn:microsoft.com/office/officeart/2005/8/layout/hierarchy1"/>
    <dgm:cxn modelId="{2ACBB6FF-9805-4B01-ABAF-9D3FF7C7031A}" type="presParOf" srcId="{3DA2F058-0BB8-4E80-A977-EA1B35394D17}" destId="{F5084147-73A3-4958-BFF1-ED78A485F36C}" srcOrd="0" destOrd="0" presId="urn:microsoft.com/office/officeart/2005/8/layout/hierarchy1"/>
    <dgm:cxn modelId="{43FFE4BB-BAED-4A61-8055-535D45881698}" type="presParOf" srcId="{3DA2F058-0BB8-4E80-A977-EA1B35394D17}" destId="{6D97551C-5DE5-42E8-AC8F-32E78D71C9EA}" srcOrd="1" destOrd="0" presId="urn:microsoft.com/office/officeart/2005/8/layout/hierarchy1"/>
    <dgm:cxn modelId="{CB7DAF6E-A907-4C64-AF34-7034CEE64F76}" type="presParOf" srcId="{6D97551C-5DE5-42E8-AC8F-32E78D71C9EA}" destId="{A96AECA4-0362-4AFF-B869-9C0D77E0C3FE}" srcOrd="0" destOrd="0" presId="urn:microsoft.com/office/officeart/2005/8/layout/hierarchy1"/>
    <dgm:cxn modelId="{01DA2AAA-1ACC-4A03-8B49-DF372D0A145C}" type="presParOf" srcId="{A96AECA4-0362-4AFF-B869-9C0D77E0C3FE}" destId="{6D0C8B4B-A68C-4002-B738-68F3A47E3F8E}" srcOrd="0" destOrd="0" presId="urn:microsoft.com/office/officeart/2005/8/layout/hierarchy1"/>
    <dgm:cxn modelId="{75F54E53-F268-4D60-A7E9-7D7D74BBC285}" type="presParOf" srcId="{A96AECA4-0362-4AFF-B869-9C0D77E0C3FE}" destId="{F58C65F4-B771-4D8A-BCFD-6F30790B70F5}" srcOrd="1" destOrd="0" presId="urn:microsoft.com/office/officeart/2005/8/layout/hierarchy1"/>
    <dgm:cxn modelId="{200F6BF2-BCF0-49DF-9848-F5BA0840E29B}" type="presParOf" srcId="{6D97551C-5DE5-42E8-AC8F-32E78D71C9EA}" destId="{8DADAC32-A054-4A25-A490-01F88F1D5C40}" srcOrd="1" destOrd="0" presId="urn:microsoft.com/office/officeart/2005/8/layout/hierarchy1"/>
    <dgm:cxn modelId="{2BD79121-2D1F-427B-A999-6CB990652012}" type="presParOf" srcId="{3A2BC597-010C-4405-9522-0D18A03F4CB9}" destId="{4A23E5C4-F7E6-427F-A361-B1ACA1FCDAC8}" srcOrd="2" destOrd="0" presId="urn:microsoft.com/office/officeart/2005/8/layout/hierarchy1"/>
    <dgm:cxn modelId="{0684B720-037B-411D-B734-F070A42656B6}" type="presParOf" srcId="{3A2BC597-010C-4405-9522-0D18A03F4CB9}" destId="{1C88E027-AD03-40F7-82F4-8DF77BCE4726}" srcOrd="3" destOrd="0" presId="urn:microsoft.com/office/officeart/2005/8/layout/hierarchy1"/>
    <dgm:cxn modelId="{E4808F1A-0715-4BE1-BDFA-1F796C68E08E}" type="presParOf" srcId="{1C88E027-AD03-40F7-82F4-8DF77BCE4726}" destId="{23B41B57-6CB0-4465-9FB2-1C787422F8A9}" srcOrd="0" destOrd="0" presId="urn:microsoft.com/office/officeart/2005/8/layout/hierarchy1"/>
    <dgm:cxn modelId="{0F6DCFD1-ACB4-4E34-B713-B35CCABC4BAB}" type="presParOf" srcId="{23B41B57-6CB0-4465-9FB2-1C787422F8A9}" destId="{FF366E55-4B96-48A5-A597-3A1E5C168942}" srcOrd="0" destOrd="0" presId="urn:microsoft.com/office/officeart/2005/8/layout/hierarchy1"/>
    <dgm:cxn modelId="{FB370E58-8C91-4FA8-9556-D265023BE055}" type="presParOf" srcId="{23B41B57-6CB0-4465-9FB2-1C787422F8A9}" destId="{6D74E959-4142-4788-953B-D36D61D2DF72}" srcOrd="1" destOrd="0" presId="urn:microsoft.com/office/officeart/2005/8/layout/hierarchy1"/>
    <dgm:cxn modelId="{27506A6F-1DF6-4597-BA37-3F058AD88175}" type="presParOf" srcId="{1C88E027-AD03-40F7-82F4-8DF77BCE4726}" destId="{78392165-7B03-431F-9ACE-85F57A5F7B77}" srcOrd="1" destOrd="0" presId="urn:microsoft.com/office/officeart/2005/8/layout/hierarchy1"/>
    <dgm:cxn modelId="{951C5990-D7D0-4926-B2B0-33B11271A246}" type="presParOf" srcId="{78392165-7B03-431F-9ACE-85F57A5F7B77}" destId="{FAC36A7D-E4FE-4907-BD38-4E0DFD6C504D}" srcOrd="0" destOrd="0" presId="urn:microsoft.com/office/officeart/2005/8/layout/hierarchy1"/>
    <dgm:cxn modelId="{890997A6-D2A4-46F0-97BF-400CE3997C13}" type="presParOf" srcId="{78392165-7B03-431F-9ACE-85F57A5F7B77}" destId="{D6AB7498-44CD-44BF-BED5-B844D4014FCD}" srcOrd="1" destOrd="0" presId="urn:microsoft.com/office/officeart/2005/8/layout/hierarchy1"/>
    <dgm:cxn modelId="{BF3FD38A-13F8-4699-BF0C-E41CB83C62B3}" type="presParOf" srcId="{D6AB7498-44CD-44BF-BED5-B844D4014FCD}" destId="{7F20591E-EB40-48E5-8773-DC5E28051797}" srcOrd="0" destOrd="0" presId="urn:microsoft.com/office/officeart/2005/8/layout/hierarchy1"/>
    <dgm:cxn modelId="{826AA12F-A144-49F7-85F2-F1C7583A276F}" type="presParOf" srcId="{7F20591E-EB40-48E5-8773-DC5E28051797}" destId="{0C784C8A-6485-41C5-B4C9-4751CED96DAE}" srcOrd="0" destOrd="0" presId="urn:microsoft.com/office/officeart/2005/8/layout/hierarchy1"/>
    <dgm:cxn modelId="{C2B37530-E0AD-4802-A36E-43BE6C6A064D}" type="presParOf" srcId="{7F20591E-EB40-48E5-8773-DC5E28051797}" destId="{A47C9A40-35EE-44B9-8B36-7F9988BF0A98}" srcOrd="1" destOrd="0" presId="urn:microsoft.com/office/officeart/2005/8/layout/hierarchy1"/>
    <dgm:cxn modelId="{6B4423A9-8081-44BF-B8BF-A5A6C2FC634C}" type="presParOf" srcId="{D6AB7498-44CD-44BF-BED5-B844D4014FCD}" destId="{3CE4A010-546C-48DC-A947-BADB944A059E}" srcOrd="1" destOrd="0" presId="urn:microsoft.com/office/officeart/2005/8/layout/hierarchy1"/>
    <dgm:cxn modelId="{EC3FE61A-D763-4EA5-A837-9341C764A2A5}" type="presParOf" srcId="{3A2BC597-010C-4405-9522-0D18A03F4CB9}" destId="{5BCD4B00-73FC-4570-872A-579A17D498D3}" srcOrd="4" destOrd="0" presId="urn:microsoft.com/office/officeart/2005/8/layout/hierarchy1"/>
    <dgm:cxn modelId="{2A6EB0D5-72ED-439C-869D-CC14CAFFF393}" type="presParOf" srcId="{3A2BC597-010C-4405-9522-0D18A03F4CB9}" destId="{54AA32A7-6A3F-4E8E-B612-8DA9750E9C0F}" srcOrd="5" destOrd="0" presId="urn:microsoft.com/office/officeart/2005/8/layout/hierarchy1"/>
    <dgm:cxn modelId="{CBF7777E-3CD1-4931-9A2F-C3E829381B7F}" type="presParOf" srcId="{54AA32A7-6A3F-4E8E-B612-8DA9750E9C0F}" destId="{D7D13A6C-0AB8-4612-A4B9-67DFAB009D34}" srcOrd="0" destOrd="0" presId="urn:microsoft.com/office/officeart/2005/8/layout/hierarchy1"/>
    <dgm:cxn modelId="{CEAE6BB2-7D54-4AC4-8BC0-C7F20E16614A}" type="presParOf" srcId="{D7D13A6C-0AB8-4612-A4B9-67DFAB009D34}" destId="{15EC884A-4AF1-4330-87BA-38E52CED8658}" srcOrd="0" destOrd="0" presId="urn:microsoft.com/office/officeart/2005/8/layout/hierarchy1"/>
    <dgm:cxn modelId="{9C8F08FD-3D35-4685-B96E-1A7F5013117D}" type="presParOf" srcId="{D7D13A6C-0AB8-4612-A4B9-67DFAB009D34}" destId="{F44E5852-6644-4FD1-9406-0686F6251308}" srcOrd="1" destOrd="0" presId="urn:microsoft.com/office/officeart/2005/8/layout/hierarchy1"/>
    <dgm:cxn modelId="{20BD0841-39DC-4F56-BC65-84F572AB4693}" type="presParOf" srcId="{54AA32A7-6A3F-4E8E-B612-8DA9750E9C0F}" destId="{2134A38D-9519-41F1-A19D-44BD5E56EDEF}" srcOrd="1" destOrd="0" presId="urn:microsoft.com/office/officeart/2005/8/layout/hierarchy1"/>
    <dgm:cxn modelId="{5E9432CB-F2DB-4DC1-AA1A-99A1D5646969}" type="presParOf" srcId="{2134A38D-9519-41F1-A19D-44BD5E56EDEF}" destId="{A1FC4BC8-F469-450C-8CBA-31BC22FE95A0}" srcOrd="0" destOrd="0" presId="urn:microsoft.com/office/officeart/2005/8/layout/hierarchy1"/>
    <dgm:cxn modelId="{17285A24-AEFF-4CD9-B594-5F3731FDE1D1}" type="presParOf" srcId="{2134A38D-9519-41F1-A19D-44BD5E56EDEF}" destId="{372894AD-2852-4DDC-8425-1E3FA6FAFC99}" srcOrd="1" destOrd="0" presId="urn:microsoft.com/office/officeart/2005/8/layout/hierarchy1"/>
    <dgm:cxn modelId="{4F3661B1-0645-424D-BDA5-525CA673A0A7}" type="presParOf" srcId="{372894AD-2852-4DDC-8425-1E3FA6FAFC99}" destId="{AD77BE32-9D50-4487-9D55-04357A73B7E5}" srcOrd="0" destOrd="0" presId="urn:microsoft.com/office/officeart/2005/8/layout/hierarchy1"/>
    <dgm:cxn modelId="{55027B61-FC51-434C-953F-8CA85C6827FD}" type="presParOf" srcId="{AD77BE32-9D50-4487-9D55-04357A73B7E5}" destId="{729F525A-B603-4623-B180-302C04B0771E}" srcOrd="0" destOrd="0" presId="urn:microsoft.com/office/officeart/2005/8/layout/hierarchy1"/>
    <dgm:cxn modelId="{ED575362-AF19-46B9-9202-9D94F5436D94}" type="presParOf" srcId="{AD77BE32-9D50-4487-9D55-04357A73B7E5}" destId="{4A0ECAAF-04A2-47E5-B2F6-63A5BE785C09}" srcOrd="1" destOrd="0" presId="urn:microsoft.com/office/officeart/2005/8/layout/hierarchy1"/>
    <dgm:cxn modelId="{A56B6142-FD36-481F-91FD-E97958DFE689}" type="presParOf" srcId="{372894AD-2852-4DDC-8425-1E3FA6FAFC99}" destId="{2A659577-E7DE-4EC7-A775-5E9AC1B99D6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C8D2AEA3-8011-437B-9AF0-EC961490F3A4}">
      <dgm:prSet phldrT="[Texto]" custT="1"/>
      <dgm:spPr/>
      <dgm:t>
        <a:bodyPr/>
        <a:lstStyle/>
        <a:p>
          <a:r>
            <a:rPr lang="es-ES" sz="1600" dirty="0">
              <a:latin typeface="Arial" panose="020B0604020202020204" pitchFamily="34" charset="0"/>
              <a:cs typeface="Arial" panose="020B0604020202020204" pitchFamily="34" charset="0"/>
            </a:rPr>
            <a:t>DERECHO COMERCIAL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600" dirty="0">
              <a:latin typeface="Arial" panose="020B0604020202020204" pitchFamily="34" charset="0"/>
              <a:cs typeface="Arial" panose="020B0604020202020204" pitchFamily="34" charset="0"/>
            </a:rPr>
            <a:t>DERECHO  LABORAL</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44F76AD0-33F9-4AB8-A3DD-D1D87FA5CA5E}">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400" dirty="0">
              <a:latin typeface="Arial" panose="020B0604020202020204" pitchFamily="34" charset="0"/>
            </a:rPr>
            <a:t>-Constitución Política de la República.</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400" dirty="0">
              <a:latin typeface="Arial" panose="020B0604020202020204" pitchFamily="34" charset="0"/>
            </a:rPr>
            <a:t>-Leyes Especiales</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400" dirty="0">
              <a:latin typeface="Arial" panose="020B0604020202020204" pitchFamily="34" charset="0"/>
            </a:rPr>
            <a:t>Código del Trabajo.</a:t>
          </a: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algn="just" defTabSz="2889250">
            <a:lnSpc>
              <a:spcPct val="10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B6090D1F-C3E8-468C-9CE8-372EAD87340E}">
      <dgm:prSe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-Constitución Política de la República.</a:t>
          </a:r>
        </a:p>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-Código del Comercio.</a:t>
          </a:r>
        </a:p>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 Costumbre Mercantil </a:t>
          </a:r>
        </a:p>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 Leyes Especiales.</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60906018-5DD4-44AC-8A55-1AE9787547AC}">
      <dgm:prSet phldrT="[Texto]" custT="1"/>
      <dgm:spPr/>
      <dgm:t>
        <a:bodyPr/>
        <a:lstStyle/>
        <a:p>
          <a:r>
            <a:rPr lang="es-ES" sz="1800" dirty="0">
              <a:latin typeface="Arial" panose="020B0604020202020204" pitchFamily="34" charset="0"/>
              <a:cs typeface="Arial" panose="020B0604020202020204" pitchFamily="34" charset="0"/>
            </a:rPr>
            <a:t>FUENTES DERECHO NACIONAL PRIVADO</a:t>
          </a:r>
        </a:p>
      </dgm:t>
    </dgm:pt>
    <dgm:pt modelId="{27FFDFC7-9AF1-4C8A-963F-A65B78C4FE81}" type="sibTrans" cxnId="{DA1B4F34-E5EC-4253-9BC3-49C0B1A12E4F}">
      <dgm:prSet/>
      <dgm:spPr/>
      <dgm:t>
        <a:bodyPr/>
        <a:lstStyle/>
        <a:p>
          <a:endParaRPr lang="es-ES"/>
        </a:p>
      </dgm:t>
    </dgm:pt>
    <dgm:pt modelId="{077C6175-7618-441B-AFA1-506D436DE668}" type="parTrans" cxnId="{DA1B4F34-E5EC-4253-9BC3-49C0B1A12E4F}">
      <dgm:prSet/>
      <dgm:spPr/>
      <dgm:t>
        <a:bodyPr/>
        <a:lstStyle/>
        <a:p>
          <a:endParaRPr lang="es-ES"/>
        </a:p>
      </dgm:t>
    </dgm:pt>
    <dgm:pt modelId="{540310FD-56DD-4EF0-9AB5-2DA6585EE3B8}">
      <dgm:prSet phldrT="[Texto]" custT="1"/>
      <dgm:spPr/>
      <dgm:t>
        <a:bodyPr/>
        <a:lstStyle/>
        <a:p>
          <a:r>
            <a:rPr lang="es-ES" sz="1600" dirty="0">
              <a:latin typeface="Arial" panose="020B0604020202020204" pitchFamily="34" charset="0"/>
              <a:cs typeface="Arial" panose="020B0604020202020204" pitchFamily="34" charset="0"/>
            </a:rPr>
            <a:t>DERECHO CIVIL</a:t>
          </a:r>
        </a:p>
      </dgm:t>
    </dgm:pt>
    <dgm:pt modelId="{FF204182-BD8B-44C9-ACF4-F54D873C5983}" type="sibTrans" cxnId="{BC5929B1-431D-498D-BACB-E277A7FFEE7D}">
      <dgm:prSet/>
      <dgm:spPr/>
      <dgm:t>
        <a:bodyPr/>
        <a:lstStyle/>
        <a:p>
          <a:endParaRPr lang="es-ES"/>
        </a:p>
      </dgm:t>
    </dgm:pt>
    <dgm:pt modelId="{9B2DF668-99F5-42B3-9A6A-610BCF811E67}" type="parTrans" cxnId="{BC5929B1-431D-498D-BACB-E277A7FFEE7D}">
      <dgm:prSet/>
      <dgm:spPr/>
      <dgm:t>
        <a:bodyPr/>
        <a:lstStyle/>
        <a:p>
          <a:endParaRPr lang="es-ES"/>
        </a:p>
      </dgm:t>
    </dgm:pt>
    <dgm:pt modelId="{0788C3CB-AD22-47D3-8A8C-9C8E29EA2FCF}">
      <dgm:prSet custT="1"/>
      <dgm:spPr/>
      <dgm:t>
        <a:bodyPr/>
        <a:lstStyle/>
        <a:p>
          <a:pPr algn="l">
            <a:lnSpc>
              <a:spcPct val="100000"/>
            </a:lnSpc>
          </a:pPr>
          <a:r>
            <a:rPr lang="es-ES" sz="1400" b="0" dirty="0">
              <a:latin typeface="Arial" panose="020B0604020202020204" pitchFamily="34" charset="0"/>
              <a:cs typeface="Arial" panose="020B0604020202020204" pitchFamily="34" charset="0"/>
            </a:rPr>
            <a:t>-Constitución Política de la República.</a:t>
          </a:r>
        </a:p>
        <a:p>
          <a:pPr algn="l">
            <a:lnSpc>
              <a:spcPct val="100000"/>
            </a:lnSpc>
          </a:pPr>
          <a:r>
            <a:rPr lang="es-ES" sz="1400" b="0" dirty="0">
              <a:latin typeface="Arial" panose="020B0604020202020204" pitchFamily="34" charset="0"/>
              <a:cs typeface="Arial" panose="020B0604020202020204" pitchFamily="34" charset="0"/>
            </a:rPr>
            <a:t>-Código Civil </a:t>
          </a:r>
        </a:p>
        <a:p>
          <a:pPr algn="l">
            <a:lnSpc>
              <a:spcPct val="100000"/>
            </a:lnSpc>
          </a:pPr>
          <a:r>
            <a:rPr lang="es-ES" sz="1400" b="0" dirty="0">
              <a:latin typeface="Arial" panose="020B0604020202020204" pitchFamily="34" charset="0"/>
              <a:cs typeface="Arial" panose="020B0604020202020204" pitchFamily="34" charset="0"/>
            </a:rPr>
            <a:t>-Leyes Especiales.</a:t>
          </a:r>
        </a:p>
      </dgm:t>
    </dgm:pt>
    <dgm:pt modelId="{E356BA45-BDCE-49AF-A786-BE3AE8B02303}" type="sibTrans" cxnId="{3A310C70-A82E-4CE7-87F1-5EFE226F9824}">
      <dgm:prSet/>
      <dgm:spPr/>
      <dgm:t>
        <a:bodyPr/>
        <a:lstStyle/>
        <a:p>
          <a:endParaRPr lang="es-ES"/>
        </a:p>
      </dgm:t>
    </dgm:pt>
    <dgm:pt modelId="{E91C167F-A2AE-4009-838B-35665FF2CA55}" type="parTrans" cxnId="{3A310C70-A82E-4CE7-87F1-5EFE226F9824}">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57933" custScaleY="35862">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3"/>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3"/>
      <dgm:spPr/>
    </dgm:pt>
    <dgm:pt modelId="{7DEEC122-691D-4EF5-9960-B85272624693}" type="pres">
      <dgm:prSet presAssocID="{540310FD-56DD-4EF0-9AB5-2DA6585EE3B8}" presName="text2" presStyleLbl="fgAcc2" presStyleIdx="0" presStyleCnt="3" custScaleX="98694" custScaleY="42166" custLinFactNeighborY="707">
        <dgm:presLayoutVars>
          <dgm:chPref val="3"/>
        </dgm:presLayoutVars>
      </dgm:prSet>
      <dgm:spPr/>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3"/>
      <dgm:spPr/>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3"/>
      <dgm:spPr/>
    </dgm:pt>
    <dgm:pt modelId="{3CAFB4B3-A3BC-40C5-94AA-58CDCE8AA9B5}" type="pres">
      <dgm:prSet presAssocID="{0788C3CB-AD22-47D3-8A8C-9C8E29EA2FCF}" presName="text3" presStyleLbl="fgAcc3" presStyleIdx="0" presStyleCnt="3" custScaleX="102829" custScaleY="68950">
        <dgm:presLayoutVars>
          <dgm:chPref val="3"/>
        </dgm:presLayoutVars>
      </dgm:prSet>
      <dgm:spPr/>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3"/>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3"/>
      <dgm:spPr/>
    </dgm:pt>
    <dgm:pt modelId="{E0FC0C76-1789-469D-99B1-47FB6BD113E2}" type="pres">
      <dgm:prSet presAssocID="{C8D2AEA3-8011-437B-9AF0-EC961490F3A4}" presName="text2" presStyleLbl="fgAcc2" presStyleIdx="1" presStyleCnt="3" custScaleX="97568" custScaleY="47187" custLinFactNeighborX="748">
        <dgm:presLayoutVars>
          <dgm:chPref val="3"/>
        </dgm:presLayoutVars>
      </dgm:prSet>
      <dgm:spPr/>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3"/>
      <dgm:spPr/>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3"/>
      <dgm:spPr/>
    </dgm:pt>
    <dgm:pt modelId="{44E380E1-4C29-409B-AC46-3BAE9A7D084E}" type="pres">
      <dgm:prSet presAssocID="{B6090D1F-C3E8-468C-9CE8-372EAD87340E}" presName="text3" presStyleLbl="fgAcc3" presStyleIdx="1" presStyleCnt="3" custScaleX="103987" custScaleY="76904">
        <dgm:presLayoutVars>
          <dgm:chPref val="3"/>
        </dgm:presLayoutVars>
      </dgm:prSet>
      <dgm:spPr/>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3"/>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3"/>
      <dgm:spPr/>
    </dgm:pt>
    <dgm:pt modelId="{DBE6A5B5-59EC-4356-B13F-4A09C1D1E400}" type="pres">
      <dgm:prSet presAssocID="{B36AFFA9-8E78-48DE-A2F2-483958E3BDD0}" presName="text2" presStyleLbl="fgAcc2" presStyleIdx="2" presStyleCnt="3" custScaleX="130035" custScaleY="43985">
        <dgm:presLayoutVars>
          <dgm:chPref val="3"/>
        </dgm:presLayoutVars>
      </dgm:prSet>
      <dgm:spPr/>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3"/>
      <dgm:spPr/>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3"/>
      <dgm:spPr/>
    </dgm:pt>
    <dgm:pt modelId="{AAB75A87-C4EF-4D7E-91A5-CF5D428CFC08}" type="pres">
      <dgm:prSet presAssocID="{44F76AD0-33F9-4AB8-A3DD-D1D87FA5CA5E}" presName="text3" presStyleLbl="fgAcc3" presStyleIdx="2" presStyleCnt="3" custScaleX="131367" custScaleY="55635">
        <dgm:presLayoutVars>
          <dgm:chPref val="3"/>
        </dgm:presLayoutVars>
      </dgm:prSet>
      <dgm:spPr/>
    </dgm:pt>
    <dgm:pt modelId="{1F9A22EE-364E-40D5-ACD5-3A98A39760C0}" type="pres">
      <dgm:prSet presAssocID="{44F76AD0-33F9-4AB8-A3DD-D1D87FA5CA5E}"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6F0EEA43-3496-45D4-9D90-8E50E9A365CD}" srcId="{60906018-5DD4-44AC-8A55-1AE9787547AC}" destId="{B36AFFA9-8E78-48DE-A2F2-483958E3BDD0}" srcOrd="2" destOrd="0" parTransId="{D90723E4-F1E5-4595-9571-11B0D096CA54}" sibTransId="{F7E42085-0B9B-4F1C-9CDE-30A694B3A111}"/>
    <dgm:cxn modelId="{4103C245-0E48-4ADB-B9BD-EEDE9DB818FE}" srcId="{B36AFFA9-8E78-48DE-A2F2-483958E3BDD0}" destId="{44F76AD0-33F9-4AB8-A3DD-D1D87FA5CA5E}" srcOrd="0" destOrd="0" parTransId="{3204DBFA-71C2-4E7C-80A9-DA41C51202AE}" sibTransId="{C37C460E-AA97-4ECF-80E1-CD2272D8B444}"/>
    <dgm:cxn modelId="{29A3FC66-EF42-48B6-BABA-15EE1583E746}" type="presOf" srcId="{086B6B2C-D5B4-4091-8510-0519FE6559D2}" destId="{ADF777F5-0C87-4F33-AA43-0029423108D3}" srcOrd="0" destOrd="0" presId="urn:microsoft.com/office/officeart/2005/8/layout/hierarchy1"/>
    <dgm:cxn modelId="{88685167-6985-4408-A76D-3E59D40AF2DA}" type="presOf" srcId="{E91C167F-A2AE-4009-838B-35665FF2CA55}" destId="{27B00F9B-7175-45CD-8F61-1B70F74CA157}" srcOrd="0" destOrd="0" presId="urn:microsoft.com/office/officeart/2005/8/layout/hierarchy1"/>
    <dgm:cxn modelId="{3A310C70-A82E-4CE7-87F1-5EFE226F9824}" srcId="{540310FD-56DD-4EF0-9AB5-2DA6585EE3B8}" destId="{0788C3CB-AD22-47D3-8A8C-9C8E29EA2FCF}" srcOrd="0" destOrd="0" parTransId="{E91C167F-A2AE-4009-838B-35665FF2CA55}" sibTransId="{E356BA45-BDCE-49AF-A786-BE3AE8B02303}"/>
    <dgm:cxn modelId="{EEBF7853-6F92-43E8-BF1C-C3591E92A269}" type="presOf" srcId="{5B4D635F-5A3E-4FFD-A9E6-6D9DF92E78CA}" destId="{A11C4583-D2FA-462F-8716-3F08325DEC8D}"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A1F9EB5-1D00-4D73-8D9F-BCB591628668}" srcId="{C8D2AEA3-8011-437B-9AF0-EC961490F3A4}" destId="{B6090D1F-C3E8-468C-9CE8-372EAD87340E}" srcOrd="0" destOrd="0" parTransId="{23CAB354-0612-45B2-9000-AD67899E2F5E}" sibTransId="{1614F39E-5593-42D2-8598-7FD202AE827F}"/>
    <dgm:cxn modelId="{258ED6B8-B32F-4598-B117-0DA514AC8060}" type="presOf" srcId="{60906018-5DD4-44AC-8A55-1AE9787547AC}" destId="{936E1969-D95F-4B22-872B-04E25B462743}"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514A2CEF-2A6F-4314-9B31-CEECD05A2FB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400">
              <a:latin typeface="Arial" panose="020B0604020202020204" pitchFamily="34" charset="0"/>
              <a:cs typeface="Arial" panose="020B0604020202020204" pitchFamily="34" charset="0"/>
            </a:rPr>
            <a:t>PÚBLICO</a:t>
          </a:r>
        </a:p>
        <a:p>
          <a:pPr marL="0" marR="0" indent="0" defTabSz="914400" eaLnBrk="1" fontAlgn="auto" latinLnBrk="0" hangingPunct="1">
            <a:lnSpc>
              <a:spcPct val="100000"/>
            </a:lnSpc>
            <a:spcBef>
              <a:spcPts val="0"/>
            </a:spcBef>
            <a:spcAft>
              <a:spcPts val="0"/>
            </a:spcAft>
            <a:buClrTx/>
            <a:buSzTx/>
            <a:buFontTx/>
            <a:buNone/>
            <a:tabLst/>
            <a:defRPr/>
          </a:pPr>
          <a:endParaRPr lang="es-ES" sz="120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CC652876-CF01-4E16-8D60-0C432BF10D2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Conjunto de reglas que determinan los derechos y deberes de los Estados y de las demás personas jurídicas internacionales en su relación estableciendo los derechos y obligaciones recíprocas.</a:t>
          </a:r>
          <a:endParaRPr lang="es-ES" sz="1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1100" dirty="0">
            <a:latin typeface="Arial" panose="020B0604020202020204" pitchFamily="34" charset="0"/>
            <a:cs typeface="Arial" panose="020B0604020202020204" pitchFamily="34" charset="0"/>
          </a:endParaRPr>
        </a:p>
        <a:p>
          <a:pPr defTabSz="755650">
            <a:lnSpc>
              <a:spcPct val="90000"/>
            </a:lnSpc>
            <a:spcBef>
              <a:spcPct val="0"/>
            </a:spcBef>
            <a:spcAft>
              <a:spcPct val="35000"/>
            </a:spcAft>
          </a:pPr>
          <a:endParaRPr lang="es-ES" sz="1100" dirty="0">
            <a:latin typeface="Arial" panose="020B0604020202020204" pitchFamily="34" charset="0"/>
            <a:cs typeface="Arial" panose="020B0604020202020204" pitchFamily="34" charset="0"/>
          </a:endParaRPr>
        </a:p>
      </dgm:t>
    </dgm:pt>
    <dgm:pt modelId="{79CC894D-41AC-482A-8A6E-FDA9D106C700}" type="parTrans" cxnId="{5AF60460-90AB-424F-9DF4-26233CDB4D1B}">
      <dgm:prSet/>
      <dgm:spPr/>
      <dgm:t>
        <a:bodyPr/>
        <a:lstStyle/>
        <a:p>
          <a:endParaRPr lang="es-ES"/>
        </a:p>
      </dgm:t>
    </dgm:pt>
    <dgm:pt modelId="{EF66422C-4FE4-4955-AE31-0C0A3D61847C}" type="sibTrans" cxnId="{5AF60460-90AB-424F-9DF4-26233CDB4D1B}">
      <dgm:prSet/>
      <dgm:spPr/>
      <dgm:t>
        <a:bodyPr/>
        <a:lstStyle/>
        <a:p>
          <a:endParaRPr lang="es-ES"/>
        </a:p>
      </dgm:t>
    </dgm:pt>
    <dgm:pt modelId="{912293AE-E4A6-4D2F-A477-362023DBE6F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Su objetivo es garantizar la paz, seguridad y cooperación entre </a:t>
          </a:r>
          <a:r>
            <a:rPr lang="es-ES" sz="1400" dirty="0">
              <a:latin typeface="Arial" panose="020B0604020202020204" pitchFamily="34" charset="0"/>
              <a:cs typeface="Arial" panose="020B0604020202020204" pitchFamily="34" charset="0"/>
            </a:rPr>
            <a:t>los pueblos.</a:t>
          </a:r>
        </a:p>
        <a:p>
          <a:pPr defTabSz="933450">
            <a:lnSpc>
              <a:spcPct val="9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DDF590BE-47C6-4A90-8C61-C8A6C2780932}" type="parTrans" cxnId="{CF91F795-AE01-4FDA-BFE8-013D03DC29C0}">
      <dgm:prSet/>
      <dgm:spPr/>
      <dgm:t>
        <a:bodyPr/>
        <a:lstStyle/>
        <a:p>
          <a:endParaRPr lang="es-ES"/>
        </a:p>
      </dgm:t>
    </dgm:pt>
    <dgm:pt modelId="{45B2F67F-5383-490B-829C-89ED9A45F06A}" type="sibTrans" cxnId="{CF91F795-AE01-4FDA-BFE8-013D03DC29C0}">
      <dgm:prSet/>
      <dgm:spPr/>
      <dgm:t>
        <a:bodyPr/>
        <a:lstStyle/>
        <a:p>
          <a:endParaRPr lang="es-ES"/>
        </a:p>
      </dgm:t>
    </dgm:pt>
    <dgm:pt modelId="{D44E34D4-3370-4FE4-9FF6-F79CFE650E4C}">
      <dgm:prSet custT="1"/>
      <dgm:spPr/>
      <dgm:t>
        <a:bodyPr/>
        <a:lstStyle/>
        <a:p>
          <a:r>
            <a:rPr lang="es-ES" sz="1400" dirty="0">
              <a:latin typeface="Arial" panose="020B0604020202020204" pitchFamily="34" charset="0"/>
              <a:cs typeface="Arial" panose="020B0604020202020204" pitchFamily="34" charset="0"/>
            </a:rPr>
            <a:t>EJEMPLO</a:t>
          </a:r>
        </a:p>
      </dgm:t>
    </dgm:pt>
    <dgm:pt modelId="{14D3DCAA-0FC3-4E46-A7B9-6C214F055B92}" type="parTrans" cxnId="{2AD4398D-38E4-48B2-BF10-18D85E66D17F}">
      <dgm:prSet/>
      <dgm:spPr/>
      <dgm:t>
        <a:bodyPr/>
        <a:lstStyle/>
        <a:p>
          <a:endParaRPr lang="es-ES"/>
        </a:p>
      </dgm:t>
    </dgm:pt>
    <dgm:pt modelId="{B1273904-7AB9-4BA2-BD7B-FE6DC5323297}" type="sibTrans" cxnId="{2AD4398D-38E4-48B2-BF10-18D85E66D17F}">
      <dgm:prSet/>
      <dgm:spPr/>
      <dgm:t>
        <a:bodyPr/>
        <a:lstStyle/>
        <a:p>
          <a:endParaRPr lang="es-ES"/>
        </a:p>
      </dgm:t>
    </dgm:pt>
    <dgm:pt modelId="{7279B91C-8B03-44C9-9B7A-CF08EED0FFD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400" dirty="0">
              <a:latin typeface="Arial" panose="020B0604020202020204" pitchFamily="34" charset="0"/>
              <a:cs typeface="Arial" panose="020B0604020202020204" pitchFamily="34" charset="0"/>
            </a:rPr>
            <a:t>PRIVADO</a:t>
          </a:r>
        </a:p>
        <a:p>
          <a:pPr defTabSz="2844800">
            <a:lnSpc>
              <a:spcPct val="90000"/>
            </a:lnSpc>
            <a:spcBef>
              <a:spcPct val="0"/>
            </a:spcBef>
            <a:spcAft>
              <a:spcPct val="35000"/>
            </a:spcAft>
          </a:pPr>
          <a:endParaRPr lang="es-ES" dirty="0"/>
        </a:p>
      </dgm:t>
    </dgm:pt>
    <dgm:pt modelId="{2BFE3E42-C78D-4546-8937-3C707B13ED24}" type="parTrans" cxnId="{959E5A9F-21BF-4B0D-8361-AD251EF8AF6A}">
      <dgm:prSet/>
      <dgm:spPr/>
      <dgm:t>
        <a:bodyPr/>
        <a:lstStyle/>
        <a:p>
          <a:endParaRPr lang="es-ES"/>
        </a:p>
      </dgm:t>
    </dgm:pt>
    <dgm:pt modelId="{892654DB-961C-46EF-A7EE-8134604467E7}" type="sibTrans" cxnId="{959E5A9F-21BF-4B0D-8361-AD251EF8AF6A}">
      <dgm:prSet/>
      <dgm:spPr/>
      <dgm:t>
        <a:bodyPr/>
        <a:lstStyle/>
        <a:p>
          <a:endParaRPr lang="es-ES"/>
        </a:p>
      </dgm:t>
    </dgm:pt>
    <dgm:pt modelId="{810EC91E-F3D7-45BD-8FF9-5D6DF3902E7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Rige las relaciones de los nacionales con los extranjeros o con los Estados extranjeros en cuanto se trate de relaciones de puro </a:t>
          </a:r>
          <a:r>
            <a:rPr lang="es-ES" sz="1400" dirty="0">
              <a:latin typeface="Arial" panose="020B0604020202020204" pitchFamily="34" charset="0"/>
              <a:cs typeface="Arial" panose="020B0604020202020204" pitchFamily="34" charset="0"/>
            </a:rPr>
            <a:t>interés privado.</a:t>
          </a:r>
        </a:p>
        <a:p>
          <a:pPr marL="0" marR="0" indent="0" defTabSz="914400" eaLnBrk="1" fontAlgn="auto" latinLnBrk="0" hangingPunct="1">
            <a:lnSpc>
              <a:spcPct val="100000"/>
            </a:lnSpc>
            <a:spcBef>
              <a:spcPts val="0"/>
            </a:spcBef>
            <a:spcAft>
              <a:spcPts val="0"/>
            </a:spcAft>
            <a:buClrTx/>
            <a:buSzTx/>
            <a:buFontTx/>
            <a:buNone/>
            <a:tabLst/>
            <a:defRPr/>
          </a:pPr>
          <a:endParaRPr lang="es-ES" sz="1400" dirty="0">
            <a:latin typeface="Arial" panose="020B0604020202020204" pitchFamily="34" charset="0"/>
            <a:cs typeface="Arial" panose="020B0604020202020204" pitchFamily="34" charset="0"/>
          </a:endParaRPr>
        </a:p>
        <a:p>
          <a:pPr defTabSz="577850">
            <a:lnSpc>
              <a:spcPct val="90000"/>
            </a:lnSpc>
            <a:spcBef>
              <a:spcPct val="0"/>
            </a:spcBef>
            <a:spcAft>
              <a:spcPct val="35000"/>
            </a:spcAft>
          </a:pPr>
          <a:endParaRPr lang="es-ES" sz="1000" dirty="0"/>
        </a:p>
      </dgm:t>
    </dgm:pt>
    <dgm:pt modelId="{EBD8CDD1-20D2-4C65-957D-CD3638B00FD2}" type="parTrans" cxnId="{7DCCC1D8-2D38-4BB8-B74B-A4ABB1C9F305}">
      <dgm:prSet/>
      <dgm:spPr/>
      <dgm:t>
        <a:bodyPr/>
        <a:lstStyle/>
        <a:p>
          <a:endParaRPr lang="es-ES"/>
        </a:p>
      </dgm:t>
    </dgm:pt>
    <dgm:pt modelId="{304AF543-4476-4FE8-9D9D-DB75A77C31CB}" type="sibTrans" cxnId="{7DCCC1D8-2D38-4BB8-B74B-A4ABB1C9F305}">
      <dgm:prSet/>
      <dgm:spPr/>
      <dgm:t>
        <a:bodyPr/>
        <a:lstStyle/>
        <a:p>
          <a:endParaRPr lang="es-ES"/>
        </a:p>
      </dgm:t>
    </dgm:pt>
    <dgm:pt modelId="{F65BB4D3-B508-4627-B731-38A59219678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CONVEMAR</a:t>
          </a:r>
        </a:p>
        <a:p>
          <a:pPr defTabSz="2889250">
            <a:lnSpc>
              <a:spcPct val="90000"/>
            </a:lnSpc>
            <a:spcBef>
              <a:spcPct val="0"/>
            </a:spcBef>
            <a:spcAft>
              <a:spcPct val="35000"/>
            </a:spcAft>
          </a:pPr>
          <a:endParaRPr lang="es-ES" sz="1800" dirty="0"/>
        </a:p>
      </dgm:t>
    </dgm:pt>
    <dgm:pt modelId="{C47C042B-6434-42C6-BB2D-F4EF89E311E1}" type="parTrans" cxnId="{0B4FBB50-4D5E-408D-982E-D5981C577FD5}">
      <dgm:prSet/>
      <dgm:spPr/>
      <dgm:t>
        <a:bodyPr/>
        <a:lstStyle/>
        <a:p>
          <a:endParaRPr lang="es-ES"/>
        </a:p>
      </dgm:t>
    </dgm:pt>
    <dgm:pt modelId="{09238A73-9AF7-41EA-BEE5-38A4FAA76894}" type="sibTrans" cxnId="{0B4FBB50-4D5E-408D-982E-D5981C577FD5}">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EC5D2B9D-899D-4E0D-A9D5-6F41F0063EE7}" type="pres">
      <dgm:prSet presAssocID="{514A2CEF-2A6F-4314-9B31-CEECD05A2FBF}" presName="hierRoot1" presStyleCnt="0"/>
      <dgm:spPr/>
    </dgm:pt>
    <dgm:pt modelId="{D81AAA6C-1376-4794-89EF-05FA791B9E20}" type="pres">
      <dgm:prSet presAssocID="{514A2CEF-2A6F-4314-9B31-CEECD05A2FBF}" presName="composite" presStyleCnt="0"/>
      <dgm:spPr/>
    </dgm:pt>
    <dgm:pt modelId="{CC9A79C2-D726-4F7A-A841-504A87D3932B}" type="pres">
      <dgm:prSet presAssocID="{514A2CEF-2A6F-4314-9B31-CEECD05A2FBF}" presName="background" presStyleLbl="node0" presStyleIdx="0" presStyleCnt="2"/>
      <dgm:spPr/>
    </dgm:pt>
    <dgm:pt modelId="{B5219FC3-E1BB-4640-90F8-FB06DF1AF7BC}" type="pres">
      <dgm:prSet presAssocID="{514A2CEF-2A6F-4314-9B31-CEECD05A2FBF}" presName="text" presStyleLbl="fgAcc0" presStyleIdx="0" presStyleCnt="2" custScaleX="98370" custScaleY="67751">
        <dgm:presLayoutVars>
          <dgm:chPref val="3"/>
        </dgm:presLayoutVars>
      </dgm:prSet>
      <dgm:spPr/>
    </dgm:pt>
    <dgm:pt modelId="{45C0D2A7-63BF-4523-B592-5CB120513E74}" type="pres">
      <dgm:prSet presAssocID="{514A2CEF-2A6F-4314-9B31-CEECD05A2FBF}" presName="hierChild2" presStyleCnt="0"/>
      <dgm:spPr/>
    </dgm:pt>
    <dgm:pt modelId="{4A5C2040-4C86-42E8-9686-725B57E5CF56}" type="pres">
      <dgm:prSet presAssocID="{79CC894D-41AC-482A-8A6E-FDA9D106C700}" presName="Name10" presStyleLbl="parChTrans1D2" presStyleIdx="0" presStyleCnt="4"/>
      <dgm:spPr/>
    </dgm:pt>
    <dgm:pt modelId="{5F560707-3B1B-48DA-9B2A-AB2103E828E1}" type="pres">
      <dgm:prSet presAssocID="{CC652876-CF01-4E16-8D60-0C432BF10D2F}" presName="hierRoot2" presStyleCnt="0"/>
      <dgm:spPr/>
    </dgm:pt>
    <dgm:pt modelId="{7FA89066-CF0B-407C-9BC9-B6FB91B94F78}" type="pres">
      <dgm:prSet presAssocID="{CC652876-CF01-4E16-8D60-0C432BF10D2F}" presName="composite2" presStyleCnt="0"/>
      <dgm:spPr/>
    </dgm:pt>
    <dgm:pt modelId="{9AD5139D-0225-481F-A3EA-9568180E80A7}" type="pres">
      <dgm:prSet presAssocID="{CC652876-CF01-4E16-8D60-0C432BF10D2F}" presName="background2" presStyleLbl="node2" presStyleIdx="0" presStyleCnt="4"/>
      <dgm:spPr/>
    </dgm:pt>
    <dgm:pt modelId="{6876A2F6-4A73-4846-830A-A0A2C259AC33}" type="pres">
      <dgm:prSet presAssocID="{CC652876-CF01-4E16-8D60-0C432BF10D2F}" presName="text2" presStyleLbl="fgAcc2" presStyleIdx="0" presStyleCnt="4" custScaleY="203510">
        <dgm:presLayoutVars>
          <dgm:chPref val="3"/>
        </dgm:presLayoutVars>
      </dgm:prSet>
      <dgm:spPr/>
    </dgm:pt>
    <dgm:pt modelId="{D1033B94-C43B-46E0-98E6-20D7E3F233AE}" type="pres">
      <dgm:prSet presAssocID="{CC652876-CF01-4E16-8D60-0C432BF10D2F}" presName="hierChild3" presStyleCnt="0"/>
      <dgm:spPr/>
    </dgm:pt>
    <dgm:pt modelId="{8E8C94A5-A180-4068-B8F1-0204E5B9759F}" type="pres">
      <dgm:prSet presAssocID="{DDF590BE-47C6-4A90-8C61-C8A6C2780932}" presName="Name10" presStyleLbl="parChTrans1D2" presStyleIdx="1" presStyleCnt="4"/>
      <dgm:spPr/>
    </dgm:pt>
    <dgm:pt modelId="{3B2922A4-FB0E-43D4-8BF6-22B7E483A329}" type="pres">
      <dgm:prSet presAssocID="{912293AE-E4A6-4D2F-A477-362023DBE6F4}" presName="hierRoot2" presStyleCnt="0"/>
      <dgm:spPr/>
    </dgm:pt>
    <dgm:pt modelId="{C835BCFB-B3FF-4CE3-8BC3-7476648A3570}" type="pres">
      <dgm:prSet presAssocID="{912293AE-E4A6-4D2F-A477-362023DBE6F4}" presName="composite2" presStyleCnt="0"/>
      <dgm:spPr/>
    </dgm:pt>
    <dgm:pt modelId="{B6316E81-C642-4EDE-A3F1-BB248B20DF23}" type="pres">
      <dgm:prSet presAssocID="{912293AE-E4A6-4D2F-A477-362023DBE6F4}" presName="background2" presStyleLbl="node2" presStyleIdx="1" presStyleCnt="4"/>
      <dgm:spPr/>
    </dgm:pt>
    <dgm:pt modelId="{DD9F4D9C-12EC-4730-BEEC-14FA65BC4355}" type="pres">
      <dgm:prSet presAssocID="{912293AE-E4A6-4D2F-A477-362023DBE6F4}" presName="text2" presStyleLbl="fgAcc2" presStyleIdx="1" presStyleCnt="4" custScaleX="90505" custScaleY="132469">
        <dgm:presLayoutVars>
          <dgm:chPref val="3"/>
        </dgm:presLayoutVars>
      </dgm:prSet>
      <dgm:spPr/>
    </dgm:pt>
    <dgm:pt modelId="{58135948-36A4-4857-B696-CD0008E9C9FF}" type="pres">
      <dgm:prSet presAssocID="{912293AE-E4A6-4D2F-A477-362023DBE6F4}" presName="hierChild3" presStyleCnt="0"/>
      <dgm:spPr/>
    </dgm:pt>
    <dgm:pt modelId="{A2927DE4-61F2-43DD-B1F4-1FF4960A819A}" type="pres">
      <dgm:prSet presAssocID="{14D3DCAA-0FC3-4E46-A7B9-6C214F055B92}" presName="Name10" presStyleLbl="parChTrans1D2" presStyleIdx="2" presStyleCnt="4"/>
      <dgm:spPr/>
    </dgm:pt>
    <dgm:pt modelId="{6BF8268C-35BF-4CC2-9ADD-9664D3698065}" type="pres">
      <dgm:prSet presAssocID="{D44E34D4-3370-4FE4-9FF6-F79CFE650E4C}" presName="hierRoot2" presStyleCnt="0"/>
      <dgm:spPr/>
    </dgm:pt>
    <dgm:pt modelId="{80591CD1-3C06-45ED-BD3F-5211AF86FB61}" type="pres">
      <dgm:prSet presAssocID="{D44E34D4-3370-4FE4-9FF6-F79CFE650E4C}" presName="composite2" presStyleCnt="0"/>
      <dgm:spPr/>
    </dgm:pt>
    <dgm:pt modelId="{C2ED3463-46F0-4E9D-BD57-626F66169319}" type="pres">
      <dgm:prSet presAssocID="{D44E34D4-3370-4FE4-9FF6-F79CFE650E4C}" presName="background2" presStyleLbl="node2" presStyleIdx="2" presStyleCnt="4"/>
      <dgm:spPr/>
    </dgm:pt>
    <dgm:pt modelId="{BF4EC516-4781-4CC2-A40D-94DE619889DD}" type="pres">
      <dgm:prSet presAssocID="{D44E34D4-3370-4FE4-9FF6-F79CFE650E4C}" presName="text2" presStyleLbl="fgAcc2" presStyleIdx="2" presStyleCnt="4" custScaleX="91724" custScaleY="72033" custLinFactNeighborX="-524" custLinFactNeighborY="-1680">
        <dgm:presLayoutVars>
          <dgm:chPref val="3"/>
        </dgm:presLayoutVars>
      </dgm:prSet>
      <dgm:spPr/>
    </dgm:pt>
    <dgm:pt modelId="{C6F19DF3-AC16-4BBE-A821-58571CA8DF9A}" type="pres">
      <dgm:prSet presAssocID="{D44E34D4-3370-4FE4-9FF6-F79CFE650E4C}" presName="hierChild3" presStyleCnt="0"/>
      <dgm:spPr/>
    </dgm:pt>
    <dgm:pt modelId="{F1D34792-A19D-4005-B91B-FC7BB236B634}" type="pres">
      <dgm:prSet presAssocID="{C47C042B-6434-42C6-BB2D-F4EF89E311E1}" presName="Name17" presStyleLbl="parChTrans1D3" presStyleIdx="0" presStyleCnt="1"/>
      <dgm:spPr/>
    </dgm:pt>
    <dgm:pt modelId="{C204EC81-E716-4A80-ACD4-31909AA26058}" type="pres">
      <dgm:prSet presAssocID="{F65BB4D3-B508-4627-B731-38A592196784}" presName="hierRoot3" presStyleCnt="0"/>
      <dgm:spPr/>
    </dgm:pt>
    <dgm:pt modelId="{44D0B6DF-B58F-4417-9A8D-AD69875BD2CB}" type="pres">
      <dgm:prSet presAssocID="{F65BB4D3-B508-4627-B731-38A592196784}" presName="composite3" presStyleCnt="0"/>
      <dgm:spPr/>
    </dgm:pt>
    <dgm:pt modelId="{DA3C5D03-2178-4100-AB7B-4014A24DD790}" type="pres">
      <dgm:prSet presAssocID="{F65BB4D3-B508-4627-B731-38A592196784}" presName="background3" presStyleLbl="node3" presStyleIdx="0" presStyleCnt="1"/>
      <dgm:spPr/>
    </dgm:pt>
    <dgm:pt modelId="{D2CB4186-7633-45A7-A301-D702EADD7F8D}" type="pres">
      <dgm:prSet presAssocID="{F65BB4D3-B508-4627-B731-38A592196784}" presName="text3" presStyleLbl="fgAcc3" presStyleIdx="0" presStyleCnt="1" custScaleX="96301" custScaleY="72601">
        <dgm:presLayoutVars>
          <dgm:chPref val="3"/>
        </dgm:presLayoutVars>
      </dgm:prSet>
      <dgm:spPr/>
    </dgm:pt>
    <dgm:pt modelId="{1CFD9269-850D-43B2-9480-131BF971E166}" type="pres">
      <dgm:prSet presAssocID="{F65BB4D3-B508-4627-B731-38A592196784}" presName="hierChild4" presStyleCnt="0"/>
      <dgm:spPr/>
    </dgm:pt>
    <dgm:pt modelId="{FC261B7A-59D6-47A7-8712-65B3F8A030CE}" type="pres">
      <dgm:prSet presAssocID="{7279B91C-8B03-44C9-9B7A-CF08EED0FFDF}" presName="hierRoot1" presStyleCnt="0"/>
      <dgm:spPr/>
    </dgm:pt>
    <dgm:pt modelId="{056005CA-AC0B-4105-966C-3A16C631D70B}" type="pres">
      <dgm:prSet presAssocID="{7279B91C-8B03-44C9-9B7A-CF08EED0FFDF}" presName="composite" presStyleCnt="0"/>
      <dgm:spPr/>
    </dgm:pt>
    <dgm:pt modelId="{A7C310FE-25CC-4CCE-BC53-E1E715B0EAA5}" type="pres">
      <dgm:prSet presAssocID="{7279B91C-8B03-44C9-9B7A-CF08EED0FFDF}" presName="background" presStyleLbl="node0" presStyleIdx="1" presStyleCnt="2"/>
      <dgm:spPr/>
    </dgm:pt>
    <dgm:pt modelId="{309717CF-0E21-40F2-AE14-F4E2E03B4A10}" type="pres">
      <dgm:prSet presAssocID="{7279B91C-8B03-44C9-9B7A-CF08EED0FFDF}" presName="text" presStyleLbl="fgAcc0" presStyleIdx="1" presStyleCnt="2" custScaleX="100685" custScaleY="88315">
        <dgm:presLayoutVars>
          <dgm:chPref val="3"/>
        </dgm:presLayoutVars>
      </dgm:prSet>
      <dgm:spPr/>
    </dgm:pt>
    <dgm:pt modelId="{07FC9CC0-DF3F-4278-92D0-052B25A13AED}" type="pres">
      <dgm:prSet presAssocID="{7279B91C-8B03-44C9-9B7A-CF08EED0FFDF}" presName="hierChild2" presStyleCnt="0"/>
      <dgm:spPr/>
    </dgm:pt>
    <dgm:pt modelId="{9770F95B-D512-4F29-B68D-D2266DCC5EA1}" type="pres">
      <dgm:prSet presAssocID="{EBD8CDD1-20D2-4C65-957D-CD3638B00FD2}" presName="Name10" presStyleLbl="parChTrans1D2" presStyleIdx="3" presStyleCnt="4"/>
      <dgm:spPr/>
    </dgm:pt>
    <dgm:pt modelId="{A7AA137E-C8BC-4E33-B972-78D0F0A2AB94}" type="pres">
      <dgm:prSet presAssocID="{810EC91E-F3D7-45BD-8FF9-5D6DF3902E7A}" presName="hierRoot2" presStyleCnt="0"/>
      <dgm:spPr/>
    </dgm:pt>
    <dgm:pt modelId="{FA2F2D4C-7592-4602-9183-7DC323302004}" type="pres">
      <dgm:prSet presAssocID="{810EC91E-F3D7-45BD-8FF9-5D6DF3902E7A}" presName="composite2" presStyleCnt="0"/>
      <dgm:spPr/>
    </dgm:pt>
    <dgm:pt modelId="{09C7A390-8385-42F8-B9C2-3B27A432D7CF}" type="pres">
      <dgm:prSet presAssocID="{810EC91E-F3D7-45BD-8FF9-5D6DF3902E7A}" presName="background2" presStyleLbl="node2" presStyleIdx="3" presStyleCnt="4"/>
      <dgm:spPr/>
    </dgm:pt>
    <dgm:pt modelId="{2632A97C-62B1-4B69-8763-234BFC79B84A}" type="pres">
      <dgm:prSet presAssocID="{810EC91E-F3D7-45BD-8FF9-5D6DF3902E7A}" presName="text2" presStyleLbl="fgAcc2" presStyleIdx="3" presStyleCnt="4" custScaleX="132022" custScaleY="146268">
        <dgm:presLayoutVars>
          <dgm:chPref val="3"/>
        </dgm:presLayoutVars>
      </dgm:prSet>
      <dgm:spPr/>
    </dgm:pt>
    <dgm:pt modelId="{4FACFC01-BD7F-4E20-B8E7-4C4BA1CC9CF6}" type="pres">
      <dgm:prSet presAssocID="{810EC91E-F3D7-45BD-8FF9-5D6DF3902E7A}" presName="hierChild3" presStyleCnt="0"/>
      <dgm:spPr/>
    </dgm:pt>
  </dgm:ptLst>
  <dgm:cxnLst>
    <dgm:cxn modelId="{C819DD0A-1DCE-47E4-8591-CFA41612132F}" type="presOf" srcId="{810EC91E-F3D7-45BD-8FF9-5D6DF3902E7A}" destId="{2632A97C-62B1-4B69-8763-234BFC79B84A}" srcOrd="0" destOrd="0" presId="urn:microsoft.com/office/officeart/2005/8/layout/hierarchy1"/>
    <dgm:cxn modelId="{A0F52F3A-1B99-4FAE-8413-48E13A153DBA}" type="presOf" srcId="{7279B91C-8B03-44C9-9B7A-CF08EED0FFDF}" destId="{309717CF-0E21-40F2-AE14-F4E2E03B4A10}" srcOrd="0" destOrd="0" presId="urn:microsoft.com/office/officeart/2005/8/layout/hierarchy1"/>
    <dgm:cxn modelId="{C9A4733D-7DC8-4E7B-A61B-806927DA4EFD}" type="presOf" srcId="{EBD8CDD1-20D2-4C65-957D-CD3638B00FD2}" destId="{9770F95B-D512-4F29-B68D-D2266DCC5EA1}" srcOrd="0" destOrd="0" presId="urn:microsoft.com/office/officeart/2005/8/layout/hierarchy1"/>
    <dgm:cxn modelId="{CA226E5F-29E2-411E-88CC-56401C1365ED}" type="presOf" srcId="{D44E34D4-3370-4FE4-9FF6-F79CFE650E4C}" destId="{BF4EC516-4781-4CC2-A40D-94DE619889DD}" srcOrd="0" destOrd="0" presId="urn:microsoft.com/office/officeart/2005/8/layout/hierarchy1"/>
    <dgm:cxn modelId="{5AF60460-90AB-424F-9DF4-26233CDB4D1B}" srcId="{514A2CEF-2A6F-4314-9B31-CEECD05A2FBF}" destId="{CC652876-CF01-4E16-8D60-0C432BF10D2F}" srcOrd="0" destOrd="0" parTransId="{79CC894D-41AC-482A-8A6E-FDA9D106C700}" sibTransId="{EF66422C-4FE4-4955-AE31-0C0A3D61847C}"/>
    <dgm:cxn modelId="{29A3FC66-EF42-48B6-BABA-15EE1583E746}" type="presOf" srcId="{086B6B2C-D5B4-4091-8510-0519FE6559D2}" destId="{ADF777F5-0C87-4F33-AA43-0029423108D3}" srcOrd="0" destOrd="0" presId="urn:microsoft.com/office/officeart/2005/8/layout/hierarchy1"/>
    <dgm:cxn modelId="{1CB71E49-1BCF-4E68-AF50-F74DE25E727A}" type="presOf" srcId="{F65BB4D3-B508-4627-B731-38A592196784}" destId="{D2CB4186-7633-45A7-A301-D702EADD7F8D}" srcOrd="0" destOrd="0" presId="urn:microsoft.com/office/officeart/2005/8/layout/hierarchy1"/>
    <dgm:cxn modelId="{1B7B2670-C39C-43E2-9BC0-82A630C13041}" type="presOf" srcId="{79CC894D-41AC-482A-8A6E-FDA9D106C700}" destId="{4A5C2040-4C86-42E8-9686-725B57E5CF56}" srcOrd="0" destOrd="0" presId="urn:microsoft.com/office/officeart/2005/8/layout/hierarchy1"/>
    <dgm:cxn modelId="{06D83D50-E99E-4CE6-BD4B-B94FC15E8D24}" type="presOf" srcId="{514A2CEF-2A6F-4314-9B31-CEECD05A2FBF}" destId="{B5219FC3-E1BB-4640-90F8-FB06DF1AF7BC}" srcOrd="0" destOrd="0" presId="urn:microsoft.com/office/officeart/2005/8/layout/hierarchy1"/>
    <dgm:cxn modelId="{0B4FBB50-4D5E-408D-982E-D5981C577FD5}" srcId="{D44E34D4-3370-4FE4-9FF6-F79CFE650E4C}" destId="{F65BB4D3-B508-4627-B731-38A592196784}" srcOrd="0" destOrd="0" parTransId="{C47C042B-6434-42C6-BB2D-F4EF89E311E1}" sibTransId="{09238A73-9AF7-41EA-BEE5-38A4FAA76894}"/>
    <dgm:cxn modelId="{3E50B873-1C83-4E8C-8BA4-4A923BA74794}" type="presOf" srcId="{C47C042B-6434-42C6-BB2D-F4EF89E311E1}" destId="{F1D34792-A19D-4005-B91B-FC7BB236B634}" srcOrd="0" destOrd="0" presId="urn:microsoft.com/office/officeart/2005/8/layout/hierarchy1"/>
    <dgm:cxn modelId="{046DC158-59F4-4744-B2F8-8195D8CFF86E}" type="presOf" srcId="{DDF590BE-47C6-4A90-8C61-C8A6C2780932}" destId="{8E8C94A5-A180-4068-B8F1-0204E5B9759F}" srcOrd="0" destOrd="0" presId="urn:microsoft.com/office/officeart/2005/8/layout/hierarchy1"/>
    <dgm:cxn modelId="{9225C97D-2DA9-4C1E-BA89-D82F57F34C93}" srcId="{086B6B2C-D5B4-4091-8510-0519FE6559D2}" destId="{514A2CEF-2A6F-4314-9B31-CEECD05A2FBF}" srcOrd="0" destOrd="0" parTransId="{F87F86A1-73F6-4633-966A-0E363632C7C5}" sibTransId="{7CADEDFF-4888-48A4-B467-782973BB1A0B}"/>
    <dgm:cxn modelId="{2AD4398D-38E4-48B2-BF10-18D85E66D17F}" srcId="{514A2CEF-2A6F-4314-9B31-CEECD05A2FBF}" destId="{D44E34D4-3370-4FE4-9FF6-F79CFE650E4C}" srcOrd="2" destOrd="0" parTransId="{14D3DCAA-0FC3-4E46-A7B9-6C214F055B92}" sibTransId="{B1273904-7AB9-4BA2-BD7B-FE6DC5323297}"/>
    <dgm:cxn modelId="{CF91F795-AE01-4FDA-BFE8-013D03DC29C0}" srcId="{514A2CEF-2A6F-4314-9B31-CEECD05A2FBF}" destId="{912293AE-E4A6-4D2F-A477-362023DBE6F4}" srcOrd="1" destOrd="0" parTransId="{DDF590BE-47C6-4A90-8C61-C8A6C2780932}" sibTransId="{45B2F67F-5383-490B-829C-89ED9A45F06A}"/>
    <dgm:cxn modelId="{959E5A9F-21BF-4B0D-8361-AD251EF8AF6A}" srcId="{086B6B2C-D5B4-4091-8510-0519FE6559D2}" destId="{7279B91C-8B03-44C9-9B7A-CF08EED0FFDF}" srcOrd="1" destOrd="0" parTransId="{2BFE3E42-C78D-4546-8937-3C707B13ED24}" sibTransId="{892654DB-961C-46EF-A7EE-8134604467E7}"/>
    <dgm:cxn modelId="{167BA2C0-2DAD-48BE-9B8A-89DB5FC1D6B7}" type="presOf" srcId="{14D3DCAA-0FC3-4E46-A7B9-6C214F055B92}" destId="{A2927DE4-61F2-43DD-B1F4-1FF4960A819A}" srcOrd="0" destOrd="0" presId="urn:microsoft.com/office/officeart/2005/8/layout/hierarchy1"/>
    <dgm:cxn modelId="{E2F436CB-234B-4CAF-9F51-6FCE6CCC2BB5}" type="presOf" srcId="{CC652876-CF01-4E16-8D60-0C432BF10D2F}" destId="{6876A2F6-4A73-4846-830A-A0A2C259AC33}" srcOrd="0" destOrd="0" presId="urn:microsoft.com/office/officeart/2005/8/layout/hierarchy1"/>
    <dgm:cxn modelId="{7DCCC1D8-2D38-4BB8-B74B-A4ABB1C9F305}" srcId="{7279B91C-8B03-44C9-9B7A-CF08EED0FFDF}" destId="{810EC91E-F3D7-45BD-8FF9-5D6DF3902E7A}" srcOrd="0" destOrd="0" parTransId="{EBD8CDD1-20D2-4C65-957D-CD3638B00FD2}" sibTransId="{304AF543-4476-4FE8-9D9D-DB75A77C31CB}"/>
    <dgm:cxn modelId="{68369EF3-8D01-4C56-B436-C03E85F8D56A}" type="presOf" srcId="{912293AE-E4A6-4D2F-A477-362023DBE6F4}" destId="{DD9F4D9C-12EC-4730-BEEC-14FA65BC4355}" srcOrd="0" destOrd="0" presId="urn:microsoft.com/office/officeart/2005/8/layout/hierarchy1"/>
    <dgm:cxn modelId="{3C70C428-558B-47F8-967F-F31F694451FF}" type="presParOf" srcId="{ADF777F5-0C87-4F33-AA43-0029423108D3}" destId="{EC5D2B9D-899D-4E0D-A9D5-6F41F0063EE7}" srcOrd="0" destOrd="0" presId="urn:microsoft.com/office/officeart/2005/8/layout/hierarchy1"/>
    <dgm:cxn modelId="{21B40221-73CE-4FC6-9D5A-01471A24D547}" type="presParOf" srcId="{EC5D2B9D-899D-4E0D-A9D5-6F41F0063EE7}" destId="{D81AAA6C-1376-4794-89EF-05FA791B9E20}" srcOrd="0" destOrd="0" presId="urn:microsoft.com/office/officeart/2005/8/layout/hierarchy1"/>
    <dgm:cxn modelId="{C87A9250-7A6A-4064-89D3-2167C5A17C74}" type="presParOf" srcId="{D81AAA6C-1376-4794-89EF-05FA791B9E20}" destId="{CC9A79C2-D726-4F7A-A841-504A87D3932B}" srcOrd="0" destOrd="0" presId="urn:microsoft.com/office/officeart/2005/8/layout/hierarchy1"/>
    <dgm:cxn modelId="{F56FFDDE-3DEF-4BBB-AADE-D61341696B6E}" type="presParOf" srcId="{D81AAA6C-1376-4794-89EF-05FA791B9E20}" destId="{B5219FC3-E1BB-4640-90F8-FB06DF1AF7BC}" srcOrd="1" destOrd="0" presId="urn:microsoft.com/office/officeart/2005/8/layout/hierarchy1"/>
    <dgm:cxn modelId="{246B56CA-A382-4FD7-8F26-F73A49F192EB}" type="presParOf" srcId="{EC5D2B9D-899D-4E0D-A9D5-6F41F0063EE7}" destId="{45C0D2A7-63BF-4523-B592-5CB120513E74}" srcOrd="1" destOrd="0" presId="urn:microsoft.com/office/officeart/2005/8/layout/hierarchy1"/>
    <dgm:cxn modelId="{DA394FCA-1323-4C4D-8365-C57416675778}" type="presParOf" srcId="{45C0D2A7-63BF-4523-B592-5CB120513E74}" destId="{4A5C2040-4C86-42E8-9686-725B57E5CF56}" srcOrd="0" destOrd="0" presId="urn:microsoft.com/office/officeart/2005/8/layout/hierarchy1"/>
    <dgm:cxn modelId="{9EC8BFC7-D877-4406-AA22-B19A9766D29F}" type="presParOf" srcId="{45C0D2A7-63BF-4523-B592-5CB120513E74}" destId="{5F560707-3B1B-48DA-9B2A-AB2103E828E1}" srcOrd="1" destOrd="0" presId="urn:microsoft.com/office/officeart/2005/8/layout/hierarchy1"/>
    <dgm:cxn modelId="{41B55E6E-72C3-4865-AE0C-DF0AE775C737}" type="presParOf" srcId="{5F560707-3B1B-48DA-9B2A-AB2103E828E1}" destId="{7FA89066-CF0B-407C-9BC9-B6FB91B94F78}" srcOrd="0" destOrd="0" presId="urn:microsoft.com/office/officeart/2005/8/layout/hierarchy1"/>
    <dgm:cxn modelId="{26542C7B-B8D2-4036-9E0B-D31DD5BDB1B7}" type="presParOf" srcId="{7FA89066-CF0B-407C-9BC9-B6FB91B94F78}" destId="{9AD5139D-0225-481F-A3EA-9568180E80A7}" srcOrd="0" destOrd="0" presId="urn:microsoft.com/office/officeart/2005/8/layout/hierarchy1"/>
    <dgm:cxn modelId="{0FEAEB8D-2056-4F8C-8055-7CAFE1298F57}" type="presParOf" srcId="{7FA89066-CF0B-407C-9BC9-B6FB91B94F78}" destId="{6876A2F6-4A73-4846-830A-A0A2C259AC33}" srcOrd="1" destOrd="0" presId="urn:microsoft.com/office/officeart/2005/8/layout/hierarchy1"/>
    <dgm:cxn modelId="{4A9AD2F0-1490-40E4-A67A-13C4F126D70B}" type="presParOf" srcId="{5F560707-3B1B-48DA-9B2A-AB2103E828E1}" destId="{D1033B94-C43B-46E0-98E6-20D7E3F233AE}" srcOrd="1" destOrd="0" presId="urn:microsoft.com/office/officeart/2005/8/layout/hierarchy1"/>
    <dgm:cxn modelId="{D4F0AE51-8945-45D9-8F12-76F9CBD01184}" type="presParOf" srcId="{45C0D2A7-63BF-4523-B592-5CB120513E74}" destId="{8E8C94A5-A180-4068-B8F1-0204E5B9759F}" srcOrd="2" destOrd="0" presId="urn:microsoft.com/office/officeart/2005/8/layout/hierarchy1"/>
    <dgm:cxn modelId="{0E85A390-8642-4E3F-AC50-2F49EC4085F9}" type="presParOf" srcId="{45C0D2A7-63BF-4523-B592-5CB120513E74}" destId="{3B2922A4-FB0E-43D4-8BF6-22B7E483A329}" srcOrd="3" destOrd="0" presId="urn:microsoft.com/office/officeart/2005/8/layout/hierarchy1"/>
    <dgm:cxn modelId="{406BA381-79CA-41D1-AD97-33E6380CA12C}" type="presParOf" srcId="{3B2922A4-FB0E-43D4-8BF6-22B7E483A329}" destId="{C835BCFB-B3FF-4CE3-8BC3-7476648A3570}" srcOrd="0" destOrd="0" presId="urn:microsoft.com/office/officeart/2005/8/layout/hierarchy1"/>
    <dgm:cxn modelId="{7CB95E79-4BE1-4ADE-A16A-630AB716CDD5}" type="presParOf" srcId="{C835BCFB-B3FF-4CE3-8BC3-7476648A3570}" destId="{B6316E81-C642-4EDE-A3F1-BB248B20DF23}" srcOrd="0" destOrd="0" presId="urn:microsoft.com/office/officeart/2005/8/layout/hierarchy1"/>
    <dgm:cxn modelId="{E985CC72-B99A-405C-B602-F41694AD7DB0}" type="presParOf" srcId="{C835BCFB-B3FF-4CE3-8BC3-7476648A3570}" destId="{DD9F4D9C-12EC-4730-BEEC-14FA65BC4355}" srcOrd="1" destOrd="0" presId="urn:microsoft.com/office/officeart/2005/8/layout/hierarchy1"/>
    <dgm:cxn modelId="{F85575C3-88CE-4811-9A5B-2DDD37E5E504}" type="presParOf" srcId="{3B2922A4-FB0E-43D4-8BF6-22B7E483A329}" destId="{58135948-36A4-4857-B696-CD0008E9C9FF}" srcOrd="1" destOrd="0" presId="urn:microsoft.com/office/officeart/2005/8/layout/hierarchy1"/>
    <dgm:cxn modelId="{221C0C1C-9131-4F00-B979-A7BA0FDC5EF4}" type="presParOf" srcId="{45C0D2A7-63BF-4523-B592-5CB120513E74}" destId="{A2927DE4-61F2-43DD-B1F4-1FF4960A819A}" srcOrd="4" destOrd="0" presId="urn:microsoft.com/office/officeart/2005/8/layout/hierarchy1"/>
    <dgm:cxn modelId="{681D660B-336F-4254-BFAF-774A74384427}" type="presParOf" srcId="{45C0D2A7-63BF-4523-B592-5CB120513E74}" destId="{6BF8268C-35BF-4CC2-9ADD-9664D3698065}" srcOrd="5" destOrd="0" presId="urn:microsoft.com/office/officeart/2005/8/layout/hierarchy1"/>
    <dgm:cxn modelId="{15BF9BAC-FEBE-4167-9C61-D12DAB230404}" type="presParOf" srcId="{6BF8268C-35BF-4CC2-9ADD-9664D3698065}" destId="{80591CD1-3C06-45ED-BD3F-5211AF86FB61}" srcOrd="0" destOrd="0" presId="urn:microsoft.com/office/officeart/2005/8/layout/hierarchy1"/>
    <dgm:cxn modelId="{3C93EBC4-CCFE-4C73-826F-3CB5EB2D3CEB}" type="presParOf" srcId="{80591CD1-3C06-45ED-BD3F-5211AF86FB61}" destId="{C2ED3463-46F0-4E9D-BD57-626F66169319}" srcOrd="0" destOrd="0" presId="urn:microsoft.com/office/officeart/2005/8/layout/hierarchy1"/>
    <dgm:cxn modelId="{84ADF391-FC33-40E6-81BA-05D386C51BB7}" type="presParOf" srcId="{80591CD1-3C06-45ED-BD3F-5211AF86FB61}" destId="{BF4EC516-4781-4CC2-A40D-94DE619889DD}" srcOrd="1" destOrd="0" presId="urn:microsoft.com/office/officeart/2005/8/layout/hierarchy1"/>
    <dgm:cxn modelId="{1CC2B587-CB19-4975-A954-7ECB93FA6947}" type="presParOf" srcId="{6BF8268C-35BF-4CC2-9ADD-9664D3698065}" destId="{C6F19DF3-AC16-4BBE-A821-58571CA8DF9A}" srcOrd="1" destOrd="0" presId="urn:microsoft.com/office/officeart/2005/8/layout/hierarchy1"/>
    <dgm:cxn modelId="{F69B6E16-74E7-483B-BD47-147014179093}" type="presParOf" srcId="{C6F19DF3-AC16-4BBE-A821-58571CA8DF9A}" destId="{F1D34792-A19D-4005-B91B-FC7BB236B634}" srcOrd="0" destOrd="0" presId="urn:microsoft.com/office/officeart/2005/8/layout/hierarchy1"/>
    <dgm:cxn modelId="{0A35D525-E8A7-4CFC-8446-497B9B71865D}" type="presParOf" srcId="{C6F19DF3-AC16-4BBE-A821-58571CA8DF9A}" destId="{C204EC81-E716-4A80-ACD4-31909AA26058}" srcOrd="1" destOrd="0" presId="urn:microsoft.com/office/officeart/2005/8/layout/hierarchy1"/>
    <dgm:cxn modelId="{08CDBD62-B4F3-4BE9-B8F4-0A4225E7929C}" type="presParOf" srcId="{C204EC81-E716-4A80-ACD4-31909AA26058}" destId="{44D0B6DF-B58F-4417-9A8D-AD69875BD2CB}" srcOrd="0" destOrd="0" presId="urn:microsoft.com/office/officeart/2005/8/layout/hierarchy1"/>
    <dgm:cxn modelId="{67BD3CD7-449F-438F-860F-0FA05D80870C}" type="presParOf" srcId="{44D0B6DF-B58F-4417-9A8D-AD69875BD2CB}" destId="{DA3C5D03-2178-4100-AB7B-4014A24DD790}" srcOrd="0" destOrd="0" presId="urn:microsoft.com/office/officeart/2005/8/layout/hierarchy1"/>
    <dgm:cxn modelId="{197C39C8-BF71-4A4A-8209-2DC5DF6884F8}" type="presParOf" srcId="{44D0B6DF-B58F-4417-9A8D-AD69875BD2CB}" destId="{D2CB4186-7633-45A7-A301-D702EADD7F8D}" srcOrd="1" destOrd="0" presId="urn:microsoft.com/office/officeart/2005/8/layout/hierarchy1"/>
    <dgm:cxn modelId="{0616F2F4-D3C8-4BC1-8016-9D4C4F51809B}" type="presParOf" srcId="{C204EC81-E716-4A80-ACD4-31909AA26058}" destId="{1CFD9269-850D-43B2-9480-131BF971E166}" srcOrd="1" destOrd="0" presId="urn:microsoft.com/office/officeart/2005/8/layout/hierarchy1"/>
    <dgm:cxn modelId="{279D959E-C7D7-4B93-AB5A-7F22E90C634A}" type="presParOf" srcId="{ADF777F5-0C87-4F33-AA43-0029423108D3}" destId="{FC261B7A-59D6-47A7-8712-65B3F8A030CE}" srcOrd="1" destOrd="0" presId="urn:microsoft.com/office/officeart/2005/8/layout/hierarchy1"/>
    <dgm:cxn modelId="{B69BEC3B-CA84-48F1-9B54-66AAB94DBA3F}" type="presParOf" srcId="{FC261B7A-59D6-47A7-8712-65B3F8A030CE}" destId="{056005CA-AC0B-4105-966C-3A16C631D70B}" srcOrd="0" destOrd="0" presId="urn:microsoft.com/office/officeart/2005/8/layout/hierarchy1"/>
    <dgm:cxn modelId="{E37B1009-890D-4BB7-AD07-AA92B569F9B5}" type="presParOf" srcId="{056005CA-AC0B-4105-966C-3A16C631D70B}" destId="{A7C310FE-25CC-4CCE-BC53-E1E715B0EAA5}" srcOrd="0" destOrd="0" presId="urn:microsoft.com/office/officeart/2005/8/layout/hierarchy1"/>
    <dgm:cxn modelId="{7A2D81F8-D16F-4858-8919-0CBEF07728D6}" type="presParOf" srcId="{056005CA-AC0B-4105-966C-3A16C631D70B}" destId="{309717CF-0E21-40F2-AE14-F4E2E03B4A10}" srcOrd="1" destOrd="0" presId="urn:microsoft.com/office/officeart/2005/8/layout/hierarchy1"/>
    <dgm:cxn modelId="{E27508EC-F8FD-42DC-88E2-79057ABCE4B3}" type="presParOf" srcId="{FC261B7A-59D6-47A7-8712-65B3F8A030CE}" destId="{07FC9CC0-DF3F-4278-92D0-052B25A13AED}" srcOrd="1" destOrd="0" presId="urn:microsoft.com/office/officeart/2005/8/layout/hierarchy1"/>
    <dgm:cxn modelId="{1B40F3F5-F57C-48B3-8A73-3AF2B06E7288}" type="presParOf" srcId="{07FC9CC0-DF3F-4278-92D0-052B25A13AED}" destId="{9770F95B-D512-4F29-B68D-D2266DCC5EA1}" srcOrd="0" destOrd="0" presId="urn:microsoft.com/office/officeart/2005/8/layout/hierarchy1"/>
    <dgm:cxn modelId="{D5C47A78-BF54-4800-8DDA-35C21A0CE950}" type="presParOf" srcId="{07FC9CC0-DF3F-4278-92D0-052B25A13AED}" destId="{A7AA137E-C8BC-4E33-B972-78D0F0A2AB94}" srcOrd="1" destOrd="0" presId="urn:microsoft.com/office/officeart/2005/8/layout/hierarchy1"/>
    <dgm:cxn modelId="{7D8AFD15-B9C8-4256-9C68-8522377EAD2C}" type="presParOf" srcId="{A7AA137E-C8BC-4E33-B972-78D0F0A2AB94}" destId="{FA2F2D4C-7592-4602-9183-7DC323302004}" srcOrd="0" destOrd="0" presId="urn:microsoft.com/office/officeart/2005/8/layout/hierarchy1"/>
    <dgm:cxn modelId="{57D801FB-F3D6-44D3-B988-A3D1863C25DD}" type="presParOf" srcId="{FA2F2D4C-7592-4602-9183-7DC323302004}" destId="{09C7A390-8385-42F8-B9C2-3B27A432D7CF}" srcOrd="0" destOrd="0" presId="urn:microsoft.com/office/officeart/2005/8/layout/hierarchy1"/>
    <dgm:cxn modelId="{C9F24B95-5F34-4761-B46C-251BBFB9E409}" type="presParOf" srcId="{FA2F2D4C-7592-4602-9183-7DC323302004}" destId="{2632A97C-62B1-4B69-8763-234BFC79B84A}" srcOrd="1" destOrd="0" presId="urn:microsoft.com/office/officeart/2005/8/layout/hierarchy1"/>
    <dgm:cxn modelId="{1481530C-BBDE-4BBF-A962-1EE1DDDE3A77}" type="presParOf" srcId="{A7AA137E-C8BC-4E33-B972-78D0F0A2AB94}" destId="{4FACFC01-BD7F-4E20-B8E7-4C4BA1CC9CF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23C005A-1DCF-4413-8868-A6E28323B06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2DAC04A6-D07B-4CF0-9712-9FE422694627}">
      <dgm:prSet phldrT="[Texto]" custT="1"/>
      <dgm:spPr/>
      <dgm:t>
        <a:bodyPr/>
        <a:lstStyle/>
        <a:p>
          <a:r>
            <a:rPr lang="es-ES" sz="2400" dirty="0">
              <a:latin typeface="Arial" panose="020B0604020202020204" pitchFamily="34" charset="0"/>
              <a:cs typeface="Arial" panose="020B0604020202020204" pitchFamily="34" charset="0"/>
            </a:rPr>
            <a:t>DERECHO PENAL</a:t>
          </a:r>
        </a:p>
      </dgm:t>
    </dgm:pt>
    <dgm:pt modelId="{33E0BED6-33A5-4DEE-A769-60BA6B998DA5}" type="parTrans" cxnId="{00B0D9B5-33AF-4F75-A80A-7EC9A34160AD}">
      <dgm:prSet/>
      <dgm:spPr/>
      <dgm:t>
        <a:bodyPr/>
        <a:lstStyle/>
        <a:p>
          <a:endParaRPr lang="es-ES"/>
        </a:p>
      </dgm:t>
    </dgm:pt>
    <dgm:pt modelId="{AC6034A9-6A7E-416D-9816-92CDAE742361}" type="sibTrans" cxnId="{00B0D9B5-33AF-4F75-A80A-7EC9A34160AD}">
      <dgm:prSet/>
      <dgm:spPr/>
      <dgm:t>
        <a:bodyPr/>
        <a:lstStyle/>
        <a:p>
          <a:endParaRPr lang="es-ES"/>
        </a:p>
      </dgm:t>
    </dgm:pt>
    <dgm:pt modelId="{3CD88807-F34C-47BA-8B1A-A28ABEB12231}">
      <dgm:prSet phldrT="[Texto]" custT="1"/>
      <dgm:spPr/>
      <dgm:t>
        <a:bodyPr/>
        <a:lstStyle/>
        <a:p>
          <a:r>
            <a:rPr lang="es-ES" sz="2400" dirty="0">
              <a:latin typeface="Arial" panose="020B0604020202020204" pitchFamily="34" charset="0"/>
              <a:cs typeface="Arial" panose="020B0604020202020204" pitchFamily="34" charset="0"/>
            </a:rPr>
            <a:t>DERECHO PROCESAL </a:t>
          </a:r>
        </a:p>
      </dgm:t>
    </dgm:pt>
    <dgm:pt modelId="{BBF0FA49-5E7C-40A9-BB6F-0E3163A64F77}" type="parTrans" cxnId="{832916AA-97FB-4595-A8E3-CF538BB626F3}">
      <dgm:prSet/>
      <dgm:spPr/>
      <dgm:t>
        <a:bodyPr/>
        <a:lstStyle/>
        <a:p>
          <a:endParaRPr lang="es-ES"/>
        </a:p>
      </dgm:t>
    </dgm:pt>
    <dgm:pt modelId="{E4C79D72-5888-45D5-A6B5-D4EE0C1576FC}" type="sibTrans" cxnId="{832916AA-97FB-4595-A8E3-CF538BB626F3}">
      <dgm:prSet/>
      <dgm:spPr/>
      <dgm:t>
        <a:bodyPr/>
        <a:lstStyle/>
        <a:p>
          <a:endParaRPr lang="es-ES"/>
        </a:p>
      </dgm:t>
    </dgm:pt>
    <dgm:pt modelId="{A13319F4-C034-4905-9FE3-3FA477B59126}">
      <dgm:prSet phldrT="[Texto]" custT="1"/>
      <dgm:spPr/>
      <dgm:t>
        <a:bodyPr/>
        <a:lstStyle/>
        <a:p>
          <a:r>
            <a:rPr lang="es-ES" sz="2400" dirty="0">
              <a:latin typeface="Arial" panose="020B0604020202020204" pitchFamily="34" charset="0"/>
              <a:cs typeface="Arial" panose="020B0604020202020204" pitchFamily="34" charset="0"/>
            </a:rPr>
            <a:t>DERECHO CONSTITUCIONAL</a:t>
          </a:r>
          <a:endParaRPr lang="es-ES" sz="1500" dirty="0">
            <a:latin typeface="Arial" panose="020B0604020202020204" pitchFamily="34" charset="0"/>
            <a:cs typeface="Arial" panose="020B0604020202020204" pitchFamily="34" charset="0"/>
          </a:endParaRPr>
        </a:p>
      </dgm:t>
    </dgm:pt>
    <dgm:pt modelId="{212F1AD1-C782-4677-BD3E-29F9EB4CB89C}" type="parTrans" cxnId="{431C9CFF-BA55-4ED7-A1FB-BF8AB94ED0D8}">
      <dgm:prSet/>
      <dgm:spPr/>
      <dgm:t>
        <a:bodyPr/>
        <a:lstStyle/>
        <a:p>
          <a:endParaRPr lang="es-ES"/>
        </a:p>
      </dgm:t>
    </dgm:pt>
    <dgm:pt modelId="{056E56A0-E3F1-467D-90A8-840ECA6C82AA}" type="sibTrans" cxnId="{431C9CFF-BA55-4ED7-A1FB-BF8AB94ED0D8}">
      <dgm:prSet/>
      <dgm:spPr/>
      <dgm:t>
        <a:bodyPr/>
        <a:lstStyle/>
        <a:p>
          <a:endParaRPr lang="es-ES"/>
        </a:p>
      </dgm:t>
    </dgm:pt>
    <dgm:pt modelId="{5E23E883-58EF-4F0C-A2D3-4091F1B24F49}">
      <dgm:prSet custT="1"/>
      <dgm:spPr/>
      <dgm:t>
        <a:bodyPr/>
        <a:lstStyle/>
        <a:p>
          <a:pPr marL="114300" indent="0" algn="ctr" defTabSz="622300">
            <a:lnSpc>
              <a:spcPct val="90000"/>
            </a:lnSpc>
            <a:spcBef>
              <a:spcPct val="0"/>
            </a:spcBef>
            <a:spcAft>
              <a:spcPct val="15000"/>
            </a:spcAft>
            <a:buNone/>
          </a:pPr>
          <a:r>
            <a:rPr lang="es-ES" sz="1800" dirty="0">
              <a:latin typeface="Arial" panose="020B0604020202020204" pitchFamily="34" charset="0"/>
              <a:cs typeface="Arial" panose="020B0604020202020204" pitchFamily="34" charset="0"/>
            </a:rPr>
            <a:t> Artículo 129°C.P.P. </a:t>
          </a:r>
        </a:p>
      </dgm:t>
    </dgm:pt>
    <dgm:pt modelId="{FD8DBBFA-C6BB-4B1D-A2CB-B1FBA90D977C}" type="parTrans" cxnId="{A9A5B62F-EB63-4A1B-8747-E9538ED76CF2}">
      <dgm:prSet/>
      <dgm:spPr/>
      <dgm:t>
        <a:bodyPr/>
        <a:lstStyle/>
        <a:p>
          <a:endParaRPr lang="es-ES"/>
        </a:p>
      </dgm:t>
    </dgm:pt>
    <dgm:pt modelId="{B41D63FC-A83B-48EE-93C3-F35A27A0270F}" type="sibTrans" cxnId="{A9A5B62F-EB63-4A1B-8747-E9538ED76CF2}">
      <dgm:prSet/>
      <dgm:spPr/>
      <dgm:t>
        <a:bodyPr/>
        <a:lstStyle/>
        <a:p>
          <a:endParaRPr lang="es-ES"/>
        </a:p>
      </dgm:t>
    </dgm:pt>
    <dgm:pt modelId="{4BE35486-D306-42F5-9F0D-835C9A10F0AB}">
      <dgm:prSet phldrT="[Texto]" custT="1"/>
      <dgm:spPr/>
      <dgm:t>
        <a:bodyPr/>
        <a:lstStyle/>
        <a:p>
          <a:pPr algn="ctr"/>
          <a:r>
            <a:rPr lang="es-ES" sz="1800" dirty="0">
              <a:latin typeface="Arial" panose="020B0604020202020204" pitchFamily="34" charset="0"/>
              <a:cs typeface="Arial" panose="020B0604020202020204" pitchFamily="34" charset="0"/>
            </a:rPr>
            <a:t>Art. 390° C. P.</a:t>
          </a:r>
        </a:p>
      </dgm:t>
    </dgm:pt>
    <dgm:pt modelId="{675BFA53-BBFB-49C0-8E41-8BA5E417B095}" type="parTrans" cxnId="{2E897188-6D05-4E63-A0AD-17FF7E0C35D9}">
      <dgm:prSet/>
      <dgm:spPr/>
      <dgm:t>
        <a:bodyPr/>
        <a:lstStyle/>
        <a:p>
          <a:endParaRPr lang="es-ES"/>
        </a:p>
      </dgm:t>
    </dgm:pt>
    <dgm:pt modelId="{EF4FF669-7C57-4910-A7CB-69EB377ABDFD}" type="sibTrans" cxnId="{2E897188-6D05-4E63-A0AD-17FF7E0C35D9}">
      <dgm:prSet/>
      <dgm:spPr/>
      <dgm:t>
        <a:bodyPr/>
        <a:lstStyle/>
        <a:p>
          <a:endParaRPr lang="es-ES"/>
        </a:p>
      </dgm:t>
    </dgm:pt>
    <dgm:pt modelId="{0C599A08-7606-47C3-82F7-BF83AE5F398B}">
      <dgm:prSet phldrT="[Texto]" custT="1"/>
      <dgm:spPr/>
      <dgm:t>
        <a:bodyPr/>
        <a:lstStyle/>
        <a:p>
          <a:pPr algn="ctr"/>
          <a:r>
            <a:rPr lang="es-ES" sz="1800" dirty="0">
              <a:latin typeface="Arial" panose="020B0604020202020204" pitchFamily="34" charset="0"/>
              <a:cs typeface="Arial" panose="020B0604020202020204" pitchFamily="34" charset="0"/>
            </a:rPr>
            <a:t>Art. 1 C.P.</a:t>
          </a:r>
        </a:p>
      </dgm:t>
    </dgm:pt>
    <dgm:pt modelId="{B918E592-3F17-49EC-BA77-15ACB7B11913}" type="parTrans" cxnId="{93875E1F-D0C5-4ADD-A8DC-39EB34427021}">
      <dgm:prSet/>
      <dgm:spPr/>
      <dgm:t>
        <a:bodyPr/>
        <a:lstStyle/>
        <a:p>
          <a:endParaRPr lang="es-ES"/>
        </a:p>
      </dgm:t>
    </dgm:pt>
    <dgm:pt modelId="{559A3E59-F0E2-497D-9A8C-ED1D9348CE32}" type="sibTrans" cxnId="{93875E1F-D0C5-4ADD-A8DC-39EB34427021}">
      <dgm:prSet/>
      <dgm:spPr/>
      <dgm:t>
        <a:bodyPr/>
        <a:lstStyle/>
        <a:p>
          <a:endParaRPr lang="es-ES"/>
        </a:p>
      </dgm:t>
    </dgm:pt>
    <dgm:pt modelId="{DF3A5B30-8E0A-49FA-B04C-5163C04B1F68}">
      <dgm:prSet phldrT="[Texto]" custT="1"/>
      <dgm:spPr/>
      <dgm:t>
        <a:bodyPr/>
        <a:lstStyle/>
        <a:p>
          <a:pPr algn="ctr"/>
          <a:r>
            <a:rPr lang="es-ES" sz="1800" dirty="0">
              <a:latin typeface="Arial" panose="020B0604020202020204" pitchFamily="34" charset="0"/>
              <a:cs typeface="Arial" panose="020B0604020202020204" pitchFamily="34" charset="0"/>
            </a:rPr>
            <a:t>Art. 391° bis C.P.</a:t>
          </a:r>
        </a:p>
      </dgm:t>
    </dgm:pt>
    <dgm:pt modelId="{BD8E444A-60D9-4588-90A7-6E0110099916}" type="parTrans" cxnId="{B10CBB56-BA62-4FFB-8163-BA85F827886B}">
      <dgm:prSet/>
      <dgm:spPr/>
      <dgm:t>
        <a:bodyPr/>
        <a:lstStyle/>
        <a:p>
          <a:endParaRPr lang="es-ES"/>
        </a:p>
      </dgm:t>
    </dgm:pt>
    <dgm:pt modelId="{6239A9FC-03CC-4780-9311-92724BA1C6D0}" type="sibTrans" cxnId="{B10CBB56-BA62-4FFB-8163-BA85F827886B}">
      <dgm:prSet/>
      <dgm:spPr/>
      <dgm:t>
        <a:bodyPr/>
        <a:lstStyle/>
        <a:p>
          <a:endParaRPr lang="es-ES"/>
        </a:p>
      </dgm:t>
    </dgm:pt>
    <dgm:pt modelId="{AB2B5FA3-6577-401E-8BC2-ABD675AE4711}">
      <dgm:prSet phldrT="[Texto]"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20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1800" dirty="0">
              <a:latin typeface="Arial" panose="020B0604020202020204" pitchFamily="34" charset="0"/>
              <a:cs typeface="Arial" panose="020B0604020202020204" pitchFamily="34" charset="0"/>
            </a:rPr>
            <a:t>Art. 62° DFL N°29, Ley N° 18.834 E.A.</a:t>
          </a:r>
        </a:p>
        <a:p>
          <a:pPr algn="ctr" defTabSz="889000">
            <a:lnSpc>
              <a:spcPct val="90000"/>
            </a:lnSpc>
            <a:spcBef>
              <a:spcPct val="0"/>
            </a:spcBef>
            <a:spcAft>
              <a:spcPct val="35000"/>
            </a:spcAft>
          </a:pPr>
          <a:endParaRPr lang="es-ES" sz="1800" dirty="0">
            <a:latin typeface="Arial" panose="020B0604020202020204" pitchFamily="34" charset="0"/>
            <a:cs typeface="Arial" panose="020B0604020202020204" pitchFamily="34" charset="0"/>
          </a:endParaRPr>
        </a:p>
      </dgm:t>
    </dgm:pt>
    <dgm:pt modelId="{76F30EA7-0516-45D9-8D7D-ADA9CA5BFA38}" type="parTrans" cxnId="{A472FFAD-C447-4B17-8362-1729DF3B726B}">
      <dgm:prSet/>
      <dgm:spPr/>
      <dgm:t>
        <a:bodyPr/>
        <a:lstStyle/>
        <a:p>
          <a:endParaRPr lang="es-ES"/>
        </a:p>
      </dgm:t>
    </dgm:pt>
    <dgm:pt modelId="{8B6790C0-2B4A-4972-8AE7-CF193C66F444}" type="sibTrans" cxnId="{A472FFAD-C447-4B17-8362-1729DF3B726B}">
      <dgm:prSet/>
      <dgm:spPr/>
      <dgm:t>
        <a:bodyPr/>
        <a:lstStyle/>
        <a:p>
          <a:endParaRPr lang="es-ES"/>
        </a:p>
      </dgm:t>
    </dgm:pt>
    <dgm:pt modelId="{9C36A892-976E-4D4A-8E10-71C86B7FD6F6}">
      <dgm:prSet custT="1"/>
      <dgm:spPr/>
      <dgm:t>
        <a:bodyPr/>
        <a:lstStyle/>
        <a:p>
          <a:r>
            <a:rPr lang="es-ES" sz="1800" dirty="0">
              <a:latin typeface="Arial" panose="020B0604020202020204" pitchFamily="34" charset="0"/>
              <a:cs typeface="Arial" panose="020B0604020202020204" pitchFamily="34" charset="0"/>
            </a:rPr>
            <a:t>Art. 229° C.P.P.</a:t>
          </a:r>
        </a:p>
      </dgm:t>
    </dgm:pt>
    <dgm:pt modelId="{5F8CBAC9-18A5-4E69-9278-4D45059CFF58}" type="parTrans" cxnId="{8E1E5641-64ED-4519-AEA4-3BAA358F4881}">
      <dgm:prSet/>
      <dgm:spPr/>
      <dgm:t>
        <a:bodyPr/>
        <a:lstStyle/>
        <a:p>
          <a:endParaRPr lang="es-ES"/>
        </a:p>
      </dgm:t>
    </dgm:pt>
    <dgm:pt modelId="{0D806A83-6A04-46E8-8581-FEFBA627110A}" type="sibTrans" cxnId="{8E1E5641-64ED-4519-AEA4-3BAA358F4881}">
      <dgm:prSet/>
      <dgm:spPr/>
      <dgm:t>
        <a:bodyPr/>
        <a:lstStyle/>
        <a:p>
          <a:endParaRPr lang="es-ES"/>
        </a:p>
      </dgm:t>
    </dgm:pt>
    <dgm:pt modelId="{7F3BBA9B-A1BB-4ADC-B47C-178B26D33286}">
      <dgm:prSet phldrT="[Texto]" custT="1"/>
      <dgm:spPr/>
      <dgm:t>
        <a:bodyPr/>
        <a:lstStyle/>
        <a:p>
          <a:r>
            <a:rPr lang="es-ES" sz="2400" dirty="0">
              <a:latin typeface="Arial" panose="020B0604020202020204" pitchFamily="34" charset="0"/>
              <a:cs typeface="Arial" panose="020B0604020202020204" pitchFamily="34" charset="0"/>
            </a:rPr>
            <a:t>DERECHO ADMINISTRATIVO</a:t>
          </a:r>
        </a:p>
      </dgm:t>
    </dgm:pt>
    <dgm:pt modelId="{FAD5282C-A04F-4D75-AA4D-8E7F6368917E}" type="parTrans" cxnId="{0F581B36-FE36-4198-B760-04EE39FB7F7A}">
      <dgm:prSet/>
      <dgm:spPr/>
      <dgm:t>
        <a:bodyPr/>
        <a:lstStyle/>
        <a:p>
          <a:endParaRPr lang="es-ES"/>
        </a:p>
      </dgm:t>
    </dgm:pt>
    <dgm:pt modelId="{2913239C-0FC6-4308-BA57-F0A5F7801E82}" type="sibTrans" cxnId="{0F581B36-FE36-4198-B760-04EE39FB7F7A}">
      <dgm:prSet/>
      <dgm:spPr/>
      <dgm:t>
        <a:bodyPr/>
        <a:lstStyle/>
        <a:p>
          <a:endParaRPr lang="es-ES"/>
        </a:p>
      </dgm:t>
    </dgm:pt>
    <dgm:pt modelId="{E69A9349-84C7-4174-A14B-E220E07003BA}">
      <dgm:prSet custT="1"/>
      <dgm:spPr>
        <a:ln w="41275">
          <a:solidFill>
            <a:srgbClr val="FF0000"/>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800" dirty="0">
              <a:latin typeface="Arial" panose="020B0604020202020204" pitchFamily="34" charset="0"/>
              <a:cs typeface="Arial" panose="020B0604020202020204" pitchFamily="34" charset="0"/>
            </a:rPr>
            <a:t>Art. 6° CPR.</a:t>
          </a:r>
        </a:p>
        <a:p>
          <a:pPr defTabSz="2622550">
            <a:lnSpc>
              <a:spcPct val="90000"/>
            </a:lnSpc>
            <a:spcBef>
              <a:spcPct val="0"/>
            </a:spcBef>
            <a:spcAft>
              <a:spcPct val="35000"/>
            </a:spcAft>
          </a:pPr>
          <a:endParaRPr lang="es-ES" dirty="0"/>
        </a:p>
      </dgm:t>
    </dgm:pt>
    <dgm:pt modelId="{568679BF-6BE8-4178-BE44-23ED483746FA}" type="parTrans" cxnId="{79D5B08C-5C3C-43C9-8772-D5A62A11C7B7}">
      <dgm:prSet/>
      <dgm:spPr/>
      <dgm:t>
        <a:bodyPr/>
        <a:lstStyle/>
        <a:p>
          <a:endParaRPr lang="es-ES"/>
        </a:p>
      </dgm:t>
    </dgm:pt>
    <dgm:pt modelId="{3C56B598-1C38-41BF-8A0D-0FEE3CF34D11}" type="sibTrans" cxnId="{79D5B08C-5C3C-43C9-8772-D5A62A11C7B7}">
      <dgm:prSet/>
      <dgm:spPr/>
      <dgm:t>
        <a:bodyPr/>
        <a:lstStyle/>
        <a:p>
          <a:endParaRPr lang="es-ES"/>
        </a:p>
      </dgm:t>
    </dgm:pt>
    <dgm:pt modelId="{11556145-9744-4DA2-AB4A-7C0343080196}">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800" dirty="0">
              <a:latin typeface="Arial" panose="020B0604020202020204" pitchFamily="34" charset="0"/>
              <a:cs typeface="Arial" panose="020B0604020202020204" pitchFamily="34" charset="0"/>
            </a:rPr>
            <a:t>Art. 7° CPR.</a:t>
          </a:r>
        </a:p>
        <a:p>
          <a:pPr defTabSz="977900">
            <a:lnSpc>
              <a:spcPct val="90000"/>
            </a:lnSpc>
            <a:spcBef>
              <a:spcPct val="0"/>
            </a:spcBef>
            <a:spcAft>
              <a:spcPct val="35000"/>
            </a:spcAft>
          </a:pPr>
          <a:endParaRPr lang="es-ES" sz="1600" dirty="0"/>
        </a:p>
      </dgm:t>
    </dgm:pt>
    <dgm:pt modelId="{3E882982-5D36-4D82-B403-3A46A4BA609C}" type="parTrans" cxnId="{4AA6644A-35B6-4EC7-9C26-4A64D47F019D}">
      <dgm:prSet/>
      <dgm:spPr/>
      <dgm:t>
        <a:bodyPr/>
        <a:lstStyle/>
        <a:p>
          <a:endParaRPr lang="es-ES"/>
        </a:p>
      </dgm:t>
    </dgm:pt>
    <dgm:pt modelId="{554F4561-E81C-4B44-A805-69B96C280DB3}" type="sibTrans" cxnId="{4AA6644A-35B6-4EC7-9C26-4A64D47F019D}">
      <dgm:prSet/>
      <dgm:spPr/>
      <dgm:t>
        <a:bodyPr/>
        <a:lstStyle/>
        <a:p>
          <a:endParaRPr lang="es-ES"/>
        </a:p>
      </dgm:t>
    </dgm:pt>
    <dgm:pt modelId="{6D1EC777-7836-4E13-9C82-DFCC1CFC7DEC}" type="pres">
      <dgm:prSet presAssocID="{923C005A-1DCF-4413-8868-A6E28323B06C}" presName="diagram" presStyleCnt="0">
        <dgm:presLayoutVars>
          <dgm:chPref val="1"/>
          <dgm:dir/>
          <dgm:animOne val="branch"/>
          <dgm:animLvl val="lvl"/>
          <dgm:resizeHandles/>
        </dgm:presLayoutVars>
      </dgm:prSet>
      <dgm:spPr/>
    </dgm:pt>
    <dgm:pt modelId="{06206979-C718-4A53-8F23-6BF9B7FE0AA4}" type="pres">
      <dgm:prSet presAssocID="{2DAC04A6-D07B-4CF0-9712-9FE422694627}" presName="root" presStyleCnt="0"/>
      <dgm:spPr/>
    </dgm:pt>
    <dgm:pt modelId="{3693B63E-5D78-4972-A462-C65E184D8993}" type="pres">
      <dgm:prSet presAssocID="{2DAC04A6-D07B-4CF0-9712-9FE422694627}" presName="rootComposite" presStyleCnt="0"/>
      <dgm:spPr/>
    </dgm:pt>
    <dgm:pt modelId="{9C98D749-363A-4A20-866E-1E291CB4EC55}" type="pres">
      <dgm:prSet presAssocID="{2DAC04A6-D07B-4CF0-9712-9FE422694627}" presName="rootText" presStyleLbl="node1" presStyleIdx="0" presStyleCnt="4" custScaleX="137320"/>
      <dgm:spPr/>
    </dgm:pt>
    <dgm:pt modelId="{9608B122-6469-4324-88E6-D90BEE222A8F}" type="pres">
      <dgm:prSet presAssocID="{2DAC04A6-D07B-4CF0-9712-9FE422694627}" presName="rootConnector" presStyleLbl="node1" presStyleIdx="0" presStyleCnt="4"/>
      <dgm:spPr/>
    </dgm:pt>
    <dgm:pt modelId="{19FBDA91-F14F-470D-9E1E-231C9C5DA30D}" type="pres">
      <dgm:prSet presAssocID="{2DAC04A6-D07B-4CF0-9712-9FE422694627}" presName="childShape" presStyleCnt="0"/>
      <dgm:spPr/>
    </dgm:pt>
    <dgm:pt modelId="{5199257A-B2F2-42EB-A4AC-81222AE90502}" type="pres">
      <dgm:prSet presAssocID="{B918E592-3F17-49EC-BA77-15ACB7B11913}" presName="Name13" presStyleLbl="parChTrans1D2" presStyleIdx="0" presStyleCnt="8"/>
      <dgm:spPr/>
    </dgm:pt>
    <dgm:pt modelId="{1D6D8213-1AD0-4963-84D6-FA3EAED0CB1E}" type="pres">
      <dgm:prSet presAssocID="{0C599A08-7606-47C3-82F7-BF83AE5F398B}" presName="childText" presStyleLbl="bgAcc1" presStyleIdx="0" presStyleCnt="8" custScaleX="155290" custLinFactNeighborX="-741" custLinFactNeighborY="-1603">
        <dgm:presLayoutVars>
          <dgm:bulletEnabled val="1"/>
        </dgm:presLayoutVars>
      </dgm:prSet>
      <dgm:spPr/>
    </dgm:pt>
    <dgm:pt modelId="{3313FCC2-8E87-4EFC-A17D-92E1965C9007}" type="pres">
      <dgm:prSet presAssocID="{675BFA53-BBFB-49C0-8E41-8BA5E417B095}" presName="Name13" presStyleLbl="parChTrans1D2" presStyleIdx="1" presStyleCnt="8"/>
      <dgm:spPr/>
    </dgm:pt>
    <dgm:pt modelId="{CAE3CC69-D6D3-488F-9D83-C0455C5E81BD}" type="pres">
      <dgm:prSet presAssocID="{4BE35486-D306-42F5-9F0D-835C9A10F0AB}" presName="childText" presStyleLbl="bgAcc1" presStyleIdx="1" presStyleCnt="8" custScaleX="150670">
        <dgm:presLayoutVars>
          <dgm:bulletEnabled val="1"/>
        </dgm:presLayoutVars>
      </dgm:prSet>
      <dgm:spPr/>
    </dgm:pt>
    <dgm:pt modelId="{0CCA79E1-CCD8-4EE5-9B4D-2BD6F5ABFE91}" type="pres">
      <dgm:prSet presAssocID="{BD8E444A-60D9-4588-90A7-6E0110099916}" presName="Name13" presStyleLbl="parChTrans1D2" presStyleIdx="2" presStyleCnt="8"/>
      <dgm:spPr/>
    </dgm:pt>
    <dgm:pt modelId="{A0A1EE3D-2C52-43F1-883B-549FD856B098}" type="pres">
      <dgm:prSet presAssocID="{DF3A5B30-8E0A-49FA-B04C-5163C04B1F68}" presName="childText" presStyleLbl="bgAcc1" presStyleIdx="2" presStyleCnt="8" custScaleX="151215" custLinFactNeighborY="1559">
        <dgm:presLayoutVars>
          <dgm:bulletEnabled val="1"/>
        </dgm:presLayoutVars>
      </dgm:prSet>
      <dgm:spPr/>
    </dgm:pt>
    <dgm:pt modelId="{D989D9BB-4DB1-49F7-B03F-25FC0E6DC064}" type="pres">
      <dgm:prSet presAssocID="{3CD88807-F34C-47BA-8B1A-A28ABEB12231}" presName="root" presStyleCnt="0"/>
      <dgm:spPr/>
    </dgm:pt>
    <dgm:pt modelId="{12E5E861-F723-4FB2-9955-B327E86EF1DD}" type="pres">
      <dgm:prSet presAssocID="{3CD88807-F34C-47BA-8B1A-A28ABEB12231}" presName="rootComposite" presStyleCnt="0"/>
      <dgm:spPr/>
    </dgm:pt>
    <dgm:pt modelId="{10375854-A71E-43F7-B628-4416E7846D4C}" type="pres">
      <dgm:prSet presAssocID="{3CD88807-F34C-47BA-8B1A-A28ABEB12231}" presName="rootText" presStyleLbl="node1" presStyleIdx="1" presStyleCnt="4" custScaleX="139307" custScaleY="155293"/>
      <dgm:spPr/>
    </dgm:pt>
    <dgm:pt modelId="{F710488B-0499-4AEA-969F-0299E8376284}" type="pres">
      <dgm:prSet presAssocID="{3CD88807-F34C-47BA-8B1A-A28ABEB12231}" presName="rootConnector" presStyleLbl="node1" presStyleIdx="1" presStyleCnt="4"/>
      <dgm:spPr/>
    </dgm:pt>
    <dgm:pt modelId="{8A8DA3CE-E583-47AB-AA0E-FAA18EA8C1DC}" type="pres">
      <dgm:prSet presAssocID="{3CD88807-F34C-47BA-8B1A-A28ABEB12231}" presName="childShape" presStyleCnt="0"/>
      <dgm:spPr/>
    </dgm:pt>
    <dgm:pt modelId="{CB441B09-2339-410E-8B99-1E50BA8C9284}" type="pres">
      <dgm:prSet presAssocID="{FD8DBBFA-C6BB-4B1D-A2CB-B1FBA90D977C}" presName="Name13" presStyleLbl="parChTrans1D2" presStyleIdx="3" presStyleCnt="8"/>
      <dgm:spPr/>
    </dgm:pt>
    <dgm:pt modelId="{D0C9835B-8C8F-4DC2-9F29-80FB8900C49B}" type="pres">
      <dgm:prSet presAssocID="{5E23E883-58EF-4F0C-A2D3-4091F1B24F49}" presName="childText" presStyleLbl="bgAcc1" presStyleIdx="3" presStyleCnt="8" custScaleX="161410" custLinFactNeighborY="2470">
        <dgm:presLayoutVars>
          <dgm:bulletEnabled val="1"/>
        </dgm:presLayoutVars>
      </dgm:prSet>
      <dgm:spPr/>
    </dgm:pt>
    <dgm:pt modelId="{A2DB18A0-28DC-4C4F-BCDD-858670400DC3}" type="pres">
      <dgm:prSet presAssocID="{5F8CBAC9-18A5-4E69-9278-4D45059CFF58}" presName="Name13" presStyleLbl="parChTrans1D2" presStyleIdx="4" presStyleCnt="8"/>
      <dgm:spPr/>
    </dgm:pt>
    <dgm:pt modelId="{70188EF8-B04A-4028-80BE-39C5C442DAA3}" type="pres">
      <dgm:prSet presAssocID="{9C36A892-976E-4D4A-8E10-71C86B7FD6F6}" presName="childText" presStyleLbl="bgAcc1" presStyleIdx="4" presStyleCnt="8" custScaleX="156961">
        <dgm:presLayoutVars>
          <dgm:bulletEnabled val="1"/>
        </dgm:presLayoutVars>
      </dgm:prSet>
      <dgm:spPr/>
    </dgm:pt>
    <dgm:pt modelId="{BC53D869-18E6-4077-839B-CC7AD41E5139}" type="pres">
      <dgm:prSet presAssocID="{A13319F4-C034-4905-9FE3-3FA477B59126}" presName="root" presStyleCnt="0"/>
      <dgm:spPr/>
    </dgm:pt>
    <dgm:pt modelId="{64793428-7457-4C31-B930-C845F86DA77E}" type="pres">
      <dgm:prSet presAssocID="{A13319F4-C034-4905-9FE3-3FA477B59126}" presName="rootComposite" presStyleCnt="0"/>
      <dgm:spPr/>
    </dgm:pt>
    <dgm:pt modelId="{1981CD8D-108F-414E-A036-EE48A558597D}" type="pres">
      <dgm:prSet presAssocID="{A13319F4-C034-4905-9FE3-3FA477B59126}" presName="rootText" presStyleLbl="node1" presStyleIdx="2" presStyleCnt="4" custScaleX="182956"/>
      <dgm:spPr/>
    </dgm:pt>
    <dgm:pt modelId="{B9EEDDAC-B1B6-4077-9209-DF2319301E86}" type="pres">
      <dgm:prSet presAssocID="{A13319F4-C034-4905-9FE3-3FA477B59126}" presName="rootConnector" presStyleLbl="node1" presStyleIdx="2" presStyleCnt="4"/>
      <dgm:spPr/>
    </dgm:pt>
    <dgm:pt modelId="{42BB881E-0011-4A20-92F4-6502D4424B87}" type="pres">
      <dgm:prSet presAssocID="{A13319F4-C034-4905-9FE3-3FA477B59126}" presName="childShape" presStyleCnt="0"/>
      <dgm:spPr/>
    </dgm:pt>
    <dgm:pt modelId="{17E4BFBA-F38D-4FA5-8711-F47165BDAD6A}" type="pres">
      <dgm:prSet presAssocID="{568679BF-6BE8-4178-BE44-23ED483746FA}" presName="Name13" presStyleLbl="parChTrans1D2" presStyleIdx="5" presStyleCnt="8"/>
      <dgm:spPr/>
    </dgm:pt>
    <dgm:pt modelId="{C6C826C7-8AAB-4CD3-8D3C-8C31BEF95067}" type="pres">
      <dgm:prSet presAssocID="{E69A9349-84C7-4174-A14B-E220E07003BA}" presName="childText" presStyleLbl="bgAcc1" presStyleIdx="5" presStyleCnt="8" custScaleX="126398">
        <dgm:presLayoutVars>
          <dgm:bulletEnabled val="1"/>
        </dgm:presLayoutVars>
      </dgm:prSet>
      <dgm:spPr/>
    </dgm:pt>
    <dgm:pt modelId="{411DB54F-DB77-4AB5-976D-E9009EBF3046}" type="pres">
      <dgm:prSet presAssocID="{3E882982-5D36-4D82-B403-3A46A4BA609C}" presName="Name13" presStyleLbl="parChTrans1D2" presStyleIdx="6" presStyleCnt="8"/>
      <dgm:spPr/>
    </dgm:pt>
    <dgm:pt modelId="{16AF0ED4-8AED-4830-9A86-68FDD2B0DB42}" type="pres">
      <dgm:prSet presAssocID="{11556145-9744-4DA2-AB4A-7C0343080196}" presName="childText" presStyleLbl="bgAcc1" presStyleIdx="6" presStyleCnt="8" custScaleX="142427">
        <dgm:presLayoutVars>
          <dgm:bulletEnabled val="1"/>
        </dgm:presLayoutVars>
      </dgm:prSet>
      <dgm:spPr/>
    </dgm:pt>
    <dgm:pt modelId="{A44FBE0C-394A-48B0-9B40-D7DBFD6E475F}" type="pres">
      <dgm:prSet presAssocID="{7F3BBA9B-A1BB-4ADC-B47C-178B26D33286}" presName="root" presStyleCnt="0"/>
      <dgm:spPr/>
    </dgm:pt>
    <dgm:pt modelId="{FD995AD2-4E9D-4B72-BA58-631DEFCC800F}" type="pres">
      <dgm:prSet presAssocID="{7F3BBA9B-A1BB-4ADC-B47C-178B26D33286}" presName="rootComposite" presStyleCnt="0"/>
      <dgm:spPr/>
    </dgm:pt>
    <dgm:pt modelId="{87E96796-92B1-471E-B78B-8FA2B0C16AC7}" type="pres">
      <dgm:prSet presAssocID="{7F3BBA9B-A1BB-4ADC-B47C-178B26D33286}" presName="rootText" presStyleLbl="node1" presStyleIdx="3" presStyleCnt="4" custScaleX="182538"/>
      <dgm:spPr/>
    </dgm:pt>
    <dgm:pt modelId="{D9C56239-45E4-4D5E-A962-1B2D76A34F0B}" type="pres">
      <dgm:prSet presAssocID="{7F3BBA9B-A1BB-4ADC-B47C-178B26D33286}" presName="rootConnector" presStyleLbl="node1" presStyleIdx="3" presStyleCnt="4"/>
      <dgm:spPr/>
    </dgm:pt>
    <dgm:pt modelId="{75E2AF07-A73C-4BF4-9DAA-D5A534DA457E}" type="pres">
      <dgm:prSet presAssocID="{7F3BBA9B-A1BB-4ADC-B47C-178B26D33286}" presName="childShape" presStyleCnt="0"/>
      <dgm:spPr/>
    </dgm:pt>
    <dgm:pt modelId="{453A6417-D901-4ECF-B6C4-5D768266BA59}" type="pres">
      <dgm:prSet presAssocID="{76F30EA7-0516-45D9-8D7D-ADA9CA5BFA38}" presName="Name13" presStyleLbl="parChTrans1D2" presStyleIdx="7" presStyleCnt="8"/>
      <dgm:spPr/>
    </dgm:pt>
    <dgm:pt modelId="{97EFEE74-7848-432C-B194-71C8D96F5725}" type="pres">
      <dgm:prSet presAssocID="{AB2B5FA3-6577-401E-8BC2-ABD675AE4711}" presName="childText" presStyleLbl="bgAcc1" presStyleIdx="7" presStyleCnt="8" custScaleX="184867" custScaleY="126144">
        <dgm:presLayoutVars>
          <dgm:bulletEnabled val="1"/>
        </dgm:presLayoutVars>
      </dgm:prSet>
      <dgm:spPr/>
    </dgm:pt>
  </dgm:ptLst>
  <dgm:cxnLst>
    <dgm:cxn modelId="{1CD5C60E-E03C-47B6-A0B2-3E1F918C7D74}" type="presOf" srcId="{AB2B5FA3-6577-401E-8BC2-ABD675AE4711}" destId="{97EFEE74-7848-432C-B194-71C8D96F5725}" srcOrd="0" destOrd="0" presId="urn:microsoft.com/office/officeart/2005/8/layout/hierarchy3"/>
    <dgm:cxn modelId="{762EA119-ABA7-4D06-962A-A60AB8FCBAB4}" type="presOf" srcId="{4BE35486-D306-42F5-9F0D-835C9A10F0AB}" destId="{CAE3CC69-D6D3-488F-9D83-C0455C5E81BD}" srcOrd="0" destOrd="0" presId="urn:microsoft.com/office/officeart/2005/8/layout/hierarchy3"/>
    <dgm:cxn modelId="{93875E1F-D0C5-4ADD-A8DC-39EB34427021}" srcId="{2DAC04A6-D07B-4CF0-9712-9FE422694627}" destId="{0C599A08-7606-47C3-82F7-BF83AE5F398B}" srcOrd="0" destOrd="0" parTransId="{B918E592-3F17-49EC-BA77-15ACB7B11913}" sibTransId="{559A3E59-F0E2-497D-9A8C-ED1D9348CE32}"/>
    <dgm:cxn modelId="{6FB44E2A-917E-45D4-BD39-1B1438526809}" type="presOf" srcId="{76F30EA7-0516-45D9-8D7D-ADA9CA5BFA38}" destId="{453A6417-D901-4ECF-B6C4-5D768266BA59}" srcOrd="0" destOrd="0" presId="urn:microsoft.com/office/officeart/2005/8/layout/hierarchy3"/>
    <dgm:cxn modelId="{A9A5B62F-EB63-4A1B-8747-E9538ED76CF2}" srcId="{3CD88807-F34C-47BA-8B1A-A28ABEB12231}" destId="{5E23E883-58EF-4F0C-A2D3-4091F1B24F49}" srcOrd="0" destOrd="0" parTransId="{FD8DBBFA-C6BB-4B1D-A2CB-B1FBA90D977C}" sibTransId="{B41D63FC-A83B-48EE-93C3-F35A27A0270F}"/>
    <dgm:cxn modelId="{0F581B36-FE36-4198-B760-04EE39FB7F7A}" srcId="{923C005A-1DCF-4413-8868-A6E28323B06C}" destId="{7F3BBA9B-A1BB-4ADC-B47C-178B26D33286}" srcOrd="3" destOrd="0" parTransId="{FAD5282C-A04F-4D75-AA4D-8E7F6368917E}" sibTransId="{2913239C-0FC6-4308-BA57-F0A5F7801E82}"/>
    <dgm:cxn modelId="{15D69760-9269-490A-970C-BB4F4B27AC59}" type="presOf" srcId="{3E882982-5D36-4D82-B403-3A46A4BA609C}" destId="{411DB54F-DB77-4AB5-976D-E9009EBF3046}" srcOrd="0" destOrd="0" presId="urn:microsoft.com/office/officeart/2005/8/layout/hierarchy3"/>
    <dgm:cxn modelId="{484B5541-6E00-4653-ABAE-998E1DD19494}" type="presOf" srcId="{7F3BBA9B-A1BB-4ADC-B47C-178B26D33286}" destId="{D9C56239-45E4-4D5E-A962-1B2D76A34F0B}" srcOrd="1" destOrd="0" presId="urn:microsoft.com/office/officeart/2005/8/layout/hierarchy3"/>
    <dgm:cxn modelId="{8E1E5641-64ED-4519-AEA4-3BAA358F4881}" srcId="{3CD88807-F34C-47BA-8B1A-A28ABEB12231}" destId="{9C36A892-976E-4D4A-8E10-71C86B7FD6F6}" srcOrd="1" destOrd="0" parTransId="{5F8CBAC9-18A5-4E69-9278-4D45059CFF58}" sibTransId="{0D806A83-6A04-46E8-8581-FEFBA627110A}"/>
    <dgm:cxn modelId="{4AA6644A-35B6-4EC7-9C26-4A64D47F019D}" srcId="{A13319F4-C034-4905-9FE3-3FA477B59126}" destId="{11556145-9744-4DA2-AB4A-7C0343080196}" srcOrd="1" destOrd="0" parTransId="{3E882982-5D36-4D82-B403-3A46A4BA609C}" sibTransId="{554F4561-E81C-4B44-A805-69B96C280DB3}"/>
    <dgm:cxn modelId="{0A6CBD6B-A274-4ABE-9105-BC01EF3B88E9}" type="presOf" srcId="{A13319F4-C034-4905-9FE3-3FA477B59126}" destId="{B9EEDDAC-B1B6-4077-9209-DF2319301E86}" srcOrd="1" destOrd="0" presId="urn:microsoft.com/office/officeart/2005/8/layout/hierarchy3"/>
    <dgm:cxn modelId="{82E2754D-FB3F-45DE-9D7C-F63E260FA8B1}" type="presOf" srcId="{675BFA53-BBFB-49C0-8E41-8BA5E417B095}" destId="{3313FCC2-8E87-4EFC-A17D-92E1965C9007}" srcOrd="0" destOrd="0" presId="urn:microsoft.com/office/officeart/2005/8/layout/hierarchy3"/>
    <dgm:cxn modelId="{B10CBB56-BA62-4FFB-8163-BA85F827886B}" srcId="{2DAC04A6-D07B-4CF0-9712-9FE422694627}" destId="{DF3A5B30-8E0A-49FA-B04C-5163C04B1F68}" srcOrd="2" destOrd="0" parTransId="{BD8E444A-60D9-4588-90A7-6E0110099916}" sibTransId="{6239A9FC-03CC-4780-9311-92724BA1C6D0}"/>
    <dgm:cxn modelId="{2E897188-6D05-4E63-A0AD-17FF7E0C35D9}" srcId="{2DAC04A6-D07B-4CF0-9712-9FE422694627}" destId="{4BE35486-D306-42F5-9F0D-835C9A10F0AB}" srcOrd="1" destOrd="0" parTransId="{675BFA53-BBFB-49C0-8E41-8BA5E417B095}" sibTransId="{EF4FF669-7C57-4910-A7CB-69EB377ABDFD}"/>
    <dgm:cxn modelId="{B571408C-AB86-4F87-B7D4-B1CF6B0A6127}" type="presOf" srcId="{BD8E444A-60D9-4588-90A7-6E0110099916}" destId="{0CCA79E1-CCD8-4EE5-9B4D-2BD6F5ABFE91}" srcOrd="0" destOrd="0" presId="urn:microsoft.com/office/officeart/2005/8/layout/hierarchy3"/>
    <dgm:cxn modelId="{79D5B08C-5C3C-43C9-8772-D5A62A11C7B7}" srcId="{A13319F4-C034-4905-9FE3-3FA477B59126}" destId="{E69A9349-84C7-4174-A14B-E220E07003BA}" srcOrd="0" destOrd="0" parTransId="{568679BF-6BE8-4178-BE44-23ED483746FA}" sibTransId="{3C56B598-1C38-41BF-8A0D-0FEE3CF34D11}"/>
    <dgm:cxn modelId="{97D7ED91-A726-4007-82F0-D0057F0C0D96}" type="presOf" srcId="{FD8DBBFA-C6BB-4B1D-A2CB-B1FBA90D977C}" destId="{CB441B09-2339-410E-8B99-1E50BA8C9284}" srcOrd="0" destOrd="0" presId="urn:microsoft.com/office/officeart/2005/8/layout/hierarchy3"/>
    <dgm:cxn modelId="{13C37495-0CD7-43A9-BA57-36FBFC009202}" type="presOf" srcId="{2DAC04A6-D07B-4CF0-9712-9FE422694627}" destId="{9608B122-6469-4324-88E6-D90BEE222A8F}" srcOrd="1" destOrd="0" presId="urn:microsoft.com/office/officeart/2005/8/layout/hierarchy3"/>
    <dgm:cxn modelId="{C369ED9C-970B-47CF-9C0E-16E4AFF161C4}" type="presOf" srcId="{2DAC04A6-D07B-4CF0-9712-9FE422694627}" destId="{9C98D749-363A-4A20-866E-1E291CB4EC55}" srcOrd="0" destOrd="0" presId="urn:microsoft.com/office/officeart/2005/8/layout/hierarchy3"/>
    <dgm:cxn modelId="{FE49619D-C914-4D2A-B56E-78235E968EA8}" type="presOf" srcId="{3CD88807-F34C-47BA-8B1A-A28ABEB12231}" destId="{F710488B-0499-4AEA-969F-0299E8376284}" srcOrd="1" destOrd="0" presId="urn:microsoft.com/office/officeart/2005/8/layout/hierarchy3"/>
    <dgm:cxn modelId="{1F8F2EA4-05D5-4801-93ED-34F6C91DC3DE}" type="presOf" srcId="{568679BF-6BE8-4178-BE44-23ED483746FA}" destId="{17E4BFBA-F38D-4FA5-8711-F47165BDAD6A}" srcOrd="0" destOrd="0" presId="urn:microsoft.com/office/officeart/2005/8/layout/hierarchy3"/>
    <dgm:cxn modelId="{832916AA-97FB-4595-A8E3-CF538BB626F3}" srcId="{923C005A-1DCF-4413-8868-A6E28323B06C}" destId="{3CD88807-F34C-47BA-8B1A-A28ABEB12231}" srcOrd="1" destOrd="0" parTransId="{BBF0FA49-5E7C-40A9-BB6F-0E3163A64F77}" sibTransId="{E4C79D72-5888-45D5-A6B5-D4EE0C1576FC}"/>
    <dgm:cxn modelId="{15D0B7AD-C248-4DB8-A112-9C1201D19817}" type="presOf" srcId="{5F8CBAC9-18A5-4E69-9278-4D45059CFF58}" destId="{A2DB18A0-28DC-4C4F-BCDD-858670400DC3}" srcOrd="0" destOrd="0" presId="urn:microsoft.com/office/officeart/2005/8/layout/hierarchy3"/>
    <dgm:cxn modelId="{A472FFAD-C447-4B17-8362-1729DF3B726B}" srcId="{7F3BBA9B-A1BB-4ADC-B47C-178B26D33286}" destId="{AB2B5FA3-6577-401E-8BC2-ABD675AE4711}" srcOrd="0" destOrd="0" parTransId="{76F30EA7-0516-45D9-8D7D-ADA9CA5BFA38}" sibTransId="{8B6790C0-2B4A-4972-8AE7-CF193C66F444}"/>
    <dgm:cxn modelId="{00B0D9B5-33AF-4F75-A80A-7EC9A34160AD}" srcId="{923C005A-1DCF-4413-8868-A6E28323B06C}" destId="{2DAC04A6-D07B-4CF0-9712-9FE422694627}" srcOrd="0" destOrd="0" parTransId="{33E0BED6-33A5-4DEE-A769-60BA6B998DA5}" sibTransId="{AC6034A9-6A7E-416D-9816-92CDAE742361}"/>
    <dgm:cxn modelId="{BF2D10B6-98BE-407B-ACE4-70FEA8418967}" type="presOf" srcId="{9C36A892-976E-4D4A-8E10-71C86B7FD6F6}" destId="{70188EF8-B04A-4028-80BE-39C5C442DAA3}" srcOrd="0" destOrd="0" presId="urn:microsoft.com/office/officeart/2005/8/layout/hierarchy3"/>
    <dgm:cxn modelId="{FF91D4C2-3485-40CB-8EA3-C57854A695DF}" type="presOf" srcId="{11556145-9744-4DA2-AB4A-7C0343080196}" destId="{16AF0ED4-8AED-4830-9A86-68FDD2B0DB42}" srcOrd="0" destOrd="0" presId="urn:microsoft.com/office/officeart/2005/8/layout/hierarchy3"/>
    <dgm:cxn modelId="{68D863C9-7582-456F-9395-F7BE4C0D9167}" type="presOf" srcId="{3CD88807-F34C-47BA-8B1A-A28ABEB12231}" destId="{10375854-A71E-43F7-B628-4416E7846D4C}" srcOrd="0" destOrd="0" presId="urn:microsoft.com/office/officeart/2005/8/layout/hierarchy3"/>
    <dgm:cxn modelId="{F6B8C8D0-4FD8-4BC0-87B1-87386ABF9AB0}" type="presOf" srcId="{B918E592-3F17-49EC-BA77-15ACB7B11913}" destId="{5199257A-B2F2-42EB-A4AC-81222AE90502}" srcOrd="0" destOrd="0" presId="urn:microsoft.com/office/officeart/2005/8/layout/hierarchy3"/>
    <dgm:cxn modelId="{F26871DD-DC00-4644-8918-9BD3ABB61EF4}" type="presOf" srcId="{0C599A08-7606-47C3-82F7-BF83AE5F398B}" destId="{1D6D8213-1AD0-4963-84D6-FA3EAED0CB1E}" srcOrd="0" destOrd="0" presId="urn:microsoft.com/office/officeart/2005/8/layout/hierarchy3"/>
    <dgm:cxn modelId="{84C472E2-93AE-47CA-BAA7-FD7CA51412D0}" type="presOf" srcId="{E69A9349-84C7-4174-A14B-E220E07003BA}" destId="{C6C826C7-8AAB-4CD3-8D3C-8C31BEF95067}" srcOrd="0" destOrd="0" presId="urn:microsoft.com/office/officeart/2005/8/layout/hierarchy3"/>
    <dgm:cxn modelId="{DCF92EE3-64D6-41B6-8D98-094F971054AA}" type="presOf" srcId="{923C005A-1DCF-4413-8868-A6E28323B06C}" destId="{6D1EC777-7836-4E13-9C82-DFCC1CFC7DEC}" srcOrd="0" destOrd="0" presId="urn:microsoft.com/office/officeart/2005/8/layout/hierarchy3"/>
    <dgm:cxn modelId="{2DBFA0E4-D4CB-44D4-8E9A-4074271E348B}" type="presOf" srcId="{DF3A5B30-8E0A-49FA-B04C-5163C04B1F68}" destId="{A0A1EE3D-2C52-43F1-883B-549FD856B098}" srcOrd="0" destOrd="0" presId="urn:microsoft.com/office/officeart/2005/8/layout/hierarchy3"/>
    <dgm:cxn modelId="{DEB912EE-29AE-4F14-A976-AD9FFBE5C156}" type="presOf" srcId="{7F3BBA9B-A1BB-4ADC-B47C-178B26D33286}" destId="{87E96796-92B1-471E-B78B-8FA2B0C16AC7}" srcOrd="0" destOrd="0" presId="urn:microsoft.com/office/officeart/2005/8/layout/hierarchy3"/>
    <dgm:cxn modelId="{5D0413F0-6C14-4D44-AC04-D5EC848563BC}" type="presOf" srcId="{A13319F4-C034-4905-9FE3-3FA477B59126}" destId="{1981CD8D-108F-414E-A036-EE48A558597D}" srcOrd="0" destOrd="0" presId="urn:microsoft.com/office/officeart/2005/8/layout/hierarchy3"/>
    <dgm:cxn modelId="{7759FAF1-4876-49DE-90B5-73E5A3D6A4B8}" type="presOf" srcId="{5E23E883-58EF-4F0C-A2D3-4091F1B24F49}" destId="{D0C9835B-8C8F-4DC2-9F29-80FB8900C49B}" srcOrd="0" destOrd="0" presId="urn:microsoft.com/office/officeart/2005/8/layout/hierarchy3"/>
    <dgm:cxn modelId="{431C9CFF-BA55-4ED7-A1FB-BF8AB94ED0D8}" srcId="{923C005A-1DCF-4413-8868-A6E28323B06C}" destId="{A13319F4-C034-4905-9FE3-3FA477B59126}" srcOrd="2" destOrd="0" parTransId="{212F1AD1-C782-4677-BD3E-29F9EB4CB89C}" sibTransId="{056E56A0-E3F1-467D-90A8-840ECA6C82AA}"/>
    <dgm:cxn modelId="{57845D6B-8049-4621-AE42-43442FCC070E}" type="presParOf" srcId="{6D1EC777-7836-4E13-9C82-DFCC1CFC7DEC}" destId="{06206979-C718-4A53-8F23-6BF9B7FE0AA4}" srcOrd="0" destOrd="0" presId="urn:microsoft.com/office/officeart/2005/8/layout/hierarchy3"/>
    <dgm:cxn modelId="{1C45A1C8-E273-4DA4-A23B-DB559F8D7D1D}" type="presParOf" srcId="{06206979-C718-4A53-8F23-6BF9B7FE0AA4}" destId="{3693B63E-5D78-4972-A462-C65E184D8993}" srcOrd="0" destOrd="0" presId="urn:microsoft.com/office/officeart/2005/8/layout/hierarchy3"/>
    <dgm:cxn modelId="{C235E476-3010-46E8-8586-0CB1104083AC}" type="presParOf" srcId="{3693B63E-5D78-4972-A462-C65E184D8993}" destId="{9C98D749-363A-4A20-866E-1E291CB4EC55}" srcOrd="0" destOrd="0" presId="urn:microsoft.com/office/officeart/2005/8/layout/hierarchy3"/>
    <dgm:cxn modelId="{A158FBCB-E189-4502-A5DD-AF56095355E5}" type="presParOf" srcId="{3693B63E-5D78-4972-A462-C65E184D8993}" destId="{9608B122-6469-4324-88E6-D90BEE222A8F}" srcOrd="1" destOrd="0" presId="urn:microsoft.com/office/officeart/2005/8/layout/hierarchy3"/>
    <dgm:cxn modelId="{37FD23E1-7168-4570-A9D2-B2198E773D50}" type="presParOf" srcId="{06206979-C718-4A53-8F23-6BF9B7FE0AA4}" destId="{19FBDA91-F14F-470D-9E1E-231C9C5DA30D}" srcOrd="1" destOrd="0" presId="urn:microsoft.com/office/officeart/2005/8/layout/hierarchy3"/>
    <dgm:cxn modelId="{C2AC389D-879F-4E54-ABEF-CFC939D3B838}" type="presParOf" srcId="{19FBDA91-F14F-470D-9E1E-231C9C5DA30D}" destId="{5199257A-B2F2-42EB-A4AC-81222AE90502}" srcOrd="0" destOrd="0" presId="urn:microsoft.com/office/officeart/2005/8/layout/hierarchy3"/>
    <dgm:cxn modelId="{F09BF6AA-4C7C-48C8-9BF4-09021C7C9C0C}" type="presParOf" srcId="{19FBDA91-F14F-470D-9E1E-231C9C5DA30D}" destId="{1D6D8213-1AD0-4963-84D6-FA3EAED0CB1E}" srcOrd="1" destOrd="0" presId="urn:microsoft.com/office/officeart/2005/8/layout/hierarchy3"/>
    <dgm:cxn modelId="{AF2C98C6-E625-46D4-B5D5-13B32C740FF0}" type="presParOf" srcId="{19FBDA91-F14F-470D-9E1E-231C9C5DA30D}" destId="{3313FCC2-8E87-4EFC-A17D-92E1965C9007}" srcOrd="2" destOrd="0" presId="urn:microsoft.com/office/officeart/2005/8/layout/hierarchy3"/>
    <dgm:cxn modelId="{43050247-ABFE-403C-BC5D-E73BF7EF6C07}" type="presParOf" srcId="{19FBDA91-F14F-470D-9E1E-231C9C5DA30D}" destId="{CAE3CC69-D6D3-488F-9D83-C0455C5E81BD}" srcOrd="3" destOrd="0" presId="urn:microsoft.com/office/officeart/2005/8/layout/hierarchy3"/>
    <dgm:cxn modelId="{1412EC14-DF2B-4AEA-9164-AE5F36EBFF1C}" type="presParOf" srcId="{19FBDA91-F14F-470D-9E1E-231C9C5DA30D}" destId="{0CCA79E1-CCD8-4EE5-9B4D-2BD6F5ABFE91}" srcOrd="4" destOrd="0" presId="urn:microsoft.com/office/officeart/2005/8/layout/hierarchy3"/>
    <dgm:cxn modelId="{89992480-7F91-4235-9560-6DB04D5911DF}" type="presParOf" srcId="{19FBDA91-F14F-470D-9E1E-231C9C5DA30D}" destId="{A0A1EE3D-2C52-43F1-883B-549FD856B098}" srcOrd="5" destOrd="0" presId="urn:microsoft.com/office/officeart/2005/8/layout/hierarchy3"/>
    <dgm:cxn modelId="{E0908CF7-A713-4248-8788-64E447569BC0}" type="presParOf" srcId="{6D1EC777-7836-4E13-9C82-DFCC1CFC7DEC}" destId="{D989D9BB-4DB1-49F7-B03F-25FC0E6DC064}" srcOrd="1" destOrd="0" presId="urn:microsoft.com/office/officeart/2005/8/layout/hierarchy3"/>
    <dgm:cxn modelId="{DEAF206C-6E1F-400E-B917-AB4CA21B1BE7}" type="presParOf" srcId="{D989D9BB-4DB1-49F7-B03F-25FC0E6DC064}" destId="{12E5E861-F723-4FB2-9955-B327E86EF1DD}" srcOrd="0" destOrd="0" presId="urn:microsoft.com/office/officeart/2005/8/layout/hierarchy3"/>
    <dgm:cxn modelId="{1D7437AF-A100-464B-B205-0DB08A6AB2C9}" type="presParOf" srcId="{12E5E861-F723-4FB2-9955-B327E86EF1DD}" destId="{10375854-A71E-43F7-B628-4416E7846D4C}" srcOrd="0" destOrd="0" presId="urn:microsoft.com/office/officeart/2005/8/layout/hierarchy3"/>
    <dgm:cxn modelId="{9477F40A-101E-4DE7-8EA5-5E65964F47CF}" type="presParOf" srcId="{12E5E861-F723-4FB2-9955-B327E86EF1DD}" destId="{F710488B-0499-4AEA-969F-0299E8376284}" srcOrd="1" destOrd="0" presId="urn:microsoft.com/office/officeart/2005/8/layout/hierarchy3"/>
    <dgm:cxn modelId="{688A61F0-AF86-4485-BD71-1CD5CC366698}" type="presParOf" srcId="{D989D9BB-4DB1-49F7-B03F-25FC0E6DC064}" destId="{8A8DA3CE-E583-47AB-AA0E-FAA18EA8C1DC}" srcOrd="1" destOrd="0" presId="urn:microsoft.com/office/officeart/2005/8/layout/hierarchy3"/>
    <dgm:cxn modelId="{B01C5F25-B816-4741-B056-F0F43B3622AA}" type="presParOf" srcId="{8A8DA3CE-E583-47AB-AA0E-FAA18EA8C1DC}" destId="{CB441B09-2339-410E-8B99-1E50BA8C9284}" srcOrd="0" destOrd="0" presId="urn:microsoft.com/office/officeart/2005/8/layout/hierarchy3"/>
    <dgm:cxn modelId="{A916C0EE-87EC-44EC-9661-5C3840FE0A89}" type="presParOf" srcId="{8A8DA3CE-E583-47AB-AA0E-FAA18EA8C1DC}" destId="{D0C9835B-8C8F-4DC2-9F29-80FB8900C49B}" srcOrd="1" destOrd="0" presId="urn:microsoft.com/office/officeart/2005/8/layout/hierarchy3"/>
    <dgm:cxn modelId="{1E1123BF-391B-4B82-8D60-CB37852DBD76}" type="presParOf" srcId="{8A8DA3CE-E583-47AB-AA0E-FAA18EA8C1DC}" destId="{A2DB18A0-28DC-4C4F-BCDD-858670400DC3}" srcOrd="2" destOrd="0" presId="urn:microsoft.com/office/officeart/2005/8/layout/hierarchy3"/>
    <dgm:cxn modelId="{613CF445-5233-44AD-B281-944AFEB1CE75}" type="presParOf" srcId="{8A8DA3CE-E583-47AB-AA0E-FAA18EA8C1DC}" destId="{70188EF8-B04A-4028-80BE-39C5C442DAA3}" srcOrd="3" destOrd="0" presId="urn:microsoft.com/office/officeart/2005/8/layout/hierarchy3"/>
    <dgm:cxn modelId="{E0234C53-2D4E-4932-9493-E834BB169563}" type="presParOf" srcId="{6D1EC777-7836-4E13-9C82-DFCC1CFC7DEC}" destId="{BC53D869-18E6-4077-839B-CC7AD41E5139}" srcOrd="2" destOrd="0" presId="urn:microsoft.com/office/officeart/2005/8/layout/hierarchy3"/>
    <dgm:cxn modelId="{52016B94-0E25-4887-A5D8-DD49B4D04CB3}" type="presParOf" srcId="{BC53D869-18E6-4077-839B-CC7AD41E5139}" destId="{64793428-7457-4C31-B930-C845F86DA77E}" srcOrd="0" destOrd="0" presId="urn:microsoft.com/office/officeart/2005/8/layout/hierarchy3"/>
    <dgm:cxn modelId="{9B5E5EEA-366C-4D82-A8ED-C34EB7125CCF}" type="presParOf" srcId="{64793428-7457-4C31-B930-C845F86DA77E}" destId="{1981CD8D-108F-414E-A036-EE48A558597D}" srcOrd="0" destOrd="0" presId="urn:microsoft.com/office/officeart/2005/8/layout/hierarchy3"/>
    <dgm:cxn modelId="{1D89A189-535F-4D11-A056-7B6420532F50}" type="presParOf" srcId="{64793428-7457-4C31-B930-C845F86DA77E}" destId="{B9EEDDAC-B1B6-4077-9209-DF2319301E86}" srcOrd="1" destOrd="0" presId="urn:microsoft.com/office/officeart/2005/8/layout/hierarchy3"/>
    <dgm:cxn modelId="{97FF45F7-D274-4358-B834-6728170F143E}" type="presParOf" srcId="{BC53D869-18E6-4077-839B-CC7AD41E5139}" destId="{42BB881E-0011-4A20-92F4-6502D4424B87}" srcOrd="1" destOrd="0" presId="urn:microsoft.com/office/officeart/2005/8/layout/hierarchy3"/>
    <dgm:cxn modelId="{6E3DCF15-2474-4977-BD79-1173264623F0}" type="presParOf" srcId="{42BB881E-0011-4A20-92F4-6502D4424B87}" destId="{17E4BFBA-F38D-4FA5-8711-F47165BDAD6A}" srcOrd="0" destOrd="0" presId="urn:microsoft.com/office/officeart/2005/8/layout/hierarchy3"/>
    <dgm:cxn modelId="{C4825E94-387E-407E-B5F7-C8B56368FF2E}" type="presParOf" srcId="{42BB881E-0011-4A20-92F4-6502D4424B87}" destId="{C6C826C7-8AAB-4CD3-8D3C-8C31BEF95067}" srcOrd="1" destOrd="0" presId="urn:microsoft.com/office/officeart/2005/8/layout/hierarchy3"/>
    <dgm:cxn modelId="{2FBEFE8F-4024-4AE2-AA92-1FBD2AB2F167}" type="presParOf" srcId="{42BB881E-0011-4A20-92F4-6502D4424B87}" destId="{411DB54F-DB77-4AB5-976D-E9009EBF3046}" srcOrd="2" destOrd="0" presId="urn:microsoft.com/office/officeart/2005/8/layout/hierarchy3"/>
    <dgm:cxn modelId="{2EF3D269-9CC2-4D03-A799-0EA8C9505B8D}" type="presParOf" srcId="{42BB881E-0011-4A20-92F4-6502D4424B87}" destId="{16AF0ED4-8AED-4830-9A86-68FDD2B0DB42}" srcOrd="3" destOrd="0" presId="urn:microsoft.com/office/officeart/2005/8/layout/hierarchy3"/>
    <dgm:cxn modelId="{18A2AB3C-1E95-494F-BCDA-1A08E1E06C6E}" type="presParOf" srcId="{6D1EC777-7836-4E13-9C82-DFCC1CFC7DEC}" destId="{A44FBE0C-394A-48B0-9B40-D7DBFD6E475F}" srcOrd="3" destOrd="0" presId="urn:microsoft.com/office/officeart/2005/8/layout/hierarchy3"/>
    <dgm:cxn modelId="{092B4D1C-6A1A-49C9-8F2F-57929CA2357B}" type="presParOf" srcId="{A44FBE0C-394A-48B0-9B40-D7DBFD6E475F}" destId="{FD995AD2-4E9D-4B72-BA58-631DEFCC800F}" srcOrd="0" destOrd="0" presId="urn:microsoft.com/office/officeart/2005/8/layout/hierarchy3"/>
    <dgm:cxn modelId="{EBF41342-78F9-45AE-82E3-B00A85B9FC82}" type="presParOf" srcId="{FD995AD2-4E9D-4B72-BA58-631DEFCC800F}" destId="{87E96796-92B1-471E-B78B-8FA2B0C16AC7}" srcOrd="0" destOrd="0" presId="urn:microsoft.com/office/officeart/2005/8/layout/hierarchy3"/>
    <dgm:cxn modelId="{5CF1A142-E13D-4674-8074-256AF6AC248F}" type="presParOf" srcId="{FD995AD2-4E9D-4B72-BA58-631DEFCC800F}" destId="{D9C56239-45E4-4D5E-A962-1B2D76A34F0B}" srcOrd="1" destOrd="0" presId="urn:microsoft.com/office/officeart/2005/8/layout/hierarchy3"/>
    <dgm:cxn modelId="{1A8D652F-ADB8-4678-BCEB-EE6CB9332D01}" type="presParOf" srcId="{A44FBE0C-394A-48B0-9B40-D7DBFD6E475F}" destId="{75E2AF07-A73C-4BF4-9DAA-D5A534DA457E}" srcOrd="1" destOrd="0" presId="urn:microsoft.com/office/officeart/2005/8/layout/hierarchy3"/>
    <dgm:cxn modelId="{1C6015A5-DE85-42B9-9351-0B403DE12EF9}" type="presParOf" srcId="{75E2AF07-A73C-4BF4-9DAA-D5A534DA457E}" destId="{453A6417-D901-4ECF-B6C4-5D768266BA59}" srcOrd="0" destOrd="0" presId="urn:microsoft.com/office/officeart/2005/8/layout/hierarchy3"/>
    <dgm:cxn modelId="{C1EB4DA5-E7D5-469B-BED1-5CC89488E910}" type="presParOf" srcId="{75E2AF07-A73C-4BF4-9DAA-D5A534DA457E}" destId="{97EFEE74-7848-432C-B194-71C8D96F5725}"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23C005A-1DCF-4413-8868-A6E28323B06C}"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5E23E883-58EF-4F0C-A2D3-4091F1B24F49}">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000" dirty="0">
              <a:latin typeface="Arial" panose="020B0604020202020204" pitchFamily="34" charset="0"/>
              <a:cs typeface="Arial" panose="020B0604020202020204" pitchFamily="34" charset="0"/>
            </a:rPr>
            <a:t>Art. 826° </a:t>
          </a:r>
          <a:r>
            <a:rPr lang="es-ES" sz="2000" dirty="0" err="1">
              <a:latin typeface="Arial" panose="020B0604020202020204" pitchFamily="34" charset="0"/>
              <a:cs typeface="Arial" panose="020B0604020202020204" pitchFamily="34" charset="0"/>
            </a:rPr>
            <a:t>CdC</a:t>
          </a:r>
          <a:r>
            <a:rPr lang="es-ES" sz="2000" dirty="0">
              <a:latin typeface="Arial" panose="020B0604020202020204" pitchFamily="34" charset="0"/>
              <a:cs typeface="Arial" panose="020B0604020202020204" pitchFamily="34" charset="0"/>
            </a:rPr>
            <a:t>.</a:t>
          </a:r>
        </a:p>
      </dgm:t>
    </dgm:pt>
    <dgm:pt modelId="{B41D63FC-A83B-48EE-93C3-F35A27A0270F}" type="sibTrans" cxnId="{A9A5B62F-EB63-4A1B-8747-E9538ED76CF2}">
      <dgm:prSet/>
      <dgm:spPr/>
      <dgm:t>
        <a:bodyPr/>
        <a:lstStyle/>
        <a:p>
          <a:endParaRPr lang="es-ES"/>
        </a:p>
      </dgm:t>
    </dgm:pt>
    <dgm:pt modelId="{FD8DBBFA-C6BB-4B1D-A2CB-B1FBA90D977C}" type="parTrans" cxnId="{A9A5B62F-EB63-4A1B-8747-E9538ED76CF2}">
      <dgm:prSet/>
      <dgm:spPr/>
      <dgm:t>
        <a:bodyPr/>
        <a:lstStyle/>
        <a:p>
          <a:endParaRPr lang="es-ES"/>
        </a:p>
      </dgm:t>
    </dgm:pt>
    <dgm:pt modelId="{A13319F4-C034-4905-9FE3-3FA477B59126}">
      <dgm:prSet phldrT="[Texto]" custT="1"/>
      <dgm:spPr/>
      <dgm:t>
        <a:bodyPr/>
        <a:lstStyle/>
        <a:p>
          <a:r>
            <a:rPr lang="es-ES" sz="2400" dirty="0">
              <a:latin typeface="Arial" panose="020B0604020202020204" pitchFamily="34" charset="0"/>
              <a:cs typeface="Arial" panose="020B0604020202020204" pitchFamily="34" charset="0"/>
            </a:rPr>
            <a:t>DERECHO LABORAL</a:t>
          </a:r>
        </a:p>
      </dgm:t>
    </dgm:pt>
    <dgm:pt modelId="{056E56A0-E3F1-467D-90A8-840ECA6C82AA}" type="sibTrans" cxnId="{431C9CFF-BA55-4ED7-A1FB-BF8AB94ED0D8}">
      <dgm:prSet/>
      <dgm:spPr/>
      <dgm:t>
        <a:bodyPr/>
        <a:lstStyle/>
        <a:p>
          <a:endParaRPr lang="es-ES"/>
        </a:p>
      </dgm:t>
    </dgm:pt>
    <dgm:pt modelId="{212F1AD1-C782-4677-BD3E-29F9EB4CB89C}" type="parTrans" cxnId="{431C9CFF-BA55-4ED7-A1FB-BF8AB94ED0D8}">
      <dgm:prSet/>
      <dgm:spPr/>
      <dgm:t>
        <a:bodyPr/>
        <a:lstStyle/>
        <a:p>
          <a:endParaRPr lang="es-ES"/>
        </a:p>
      </dgm:t>
    </dgm:pt>
    <dgm:pt modelId="{3CD88807-F34C-47BA-8B1A-A28ABEB12231}">
      <dgm:prSet phldrT="[Texto]" custT="1"/>
      <dgm:spPr/>
      <dgm:t>
        <a:bodyPr/>
        <a:lstStyle/>
        <a:p>
          <a:r>
            <a:rPr lang="es-ES" sz="2400" dirty="0">
              <a:latin typeface="Arial" panose="020B0604020202020204" pitchFamily="34" charset="0"/>
              <a:cs typeface="Arial" panose="020B0604020202020204" pitchFamily="34" charset="0"/>
            </a:rPr>
            <a:t>DERECHO COMERCIAL</a:t>
          </a:r>
        </a:p>
      </dgm:t>
    </dgm:pt>
    <dgm:pt modelId="{E4C79D72-5888-45D5-A6B5-D4EE0C1576FC}" type="sibTrans" cxnId="{832916AA-97FB-4595-A8E3-CF538BB626F3}">
      <dgm:prSet/>
      <dgm:spPr/>
      <dgm:t>
        <a:bodyPr/>
        <a:lstStyle/>
        <a:p>
          <a:endParaRPr lang="es-ES"/>
        </a:p>
      </dgm:t>
    </dgm:pt>
    <dgm:pt modelId="{BBF0FA49-5E7C-40A9-BB6F-0E3163A64F77}" type="parTrans" cxnId="{832916AA-97FB-4595-A8E3-CF538BB626F3}">
      <dgm:prSet/>
      <dgm:spPr/>
      <dgm:t>
        <a:bodyPr/>
        <a:lstStyle/>
        <a:p>
          <a:endParaRPr lang="es-ES"/>
        </a:p>
      </dgm:t>
    </dgm:pt>
    <dgm:pt modelId="{2DAC04A6-D07B-4CF0-9712-9FE422694627}">
      <dgm:prSet phldrT="[Texto]" custT="1"/>
      <dgm:spPr/>
      <dgm:t>
        <a:bodyPr/>
        <a:lstStyle/>
        <a:p>
          <a:r>
            <a:rPr lang="es-ES" sz="2400" dirty="0">
              <a:latin typeface="Arial" panose="020B0604020202020204" pitchFamily="34" charset="0"/>
              <a:cs typeface="Arial" panose="020B0604020202020204" pitchFamily="34" charset="0"/>
            </a:rPr>
            <a:t>DERECHO CIVIL</a:t>
          </a:r>
        </a:p>
      </dgm:t>
    </dgm:pt>
    <dgm:pt modelId="{AC6034A9-6A7E-416D-9816-92CDAE742361}" type="sibTrans" cxnId="{00B0D9B5-33AF-4F75-A80A-7EC9A34160AD}">
      <dgm:prSet/>
      <dgm:spPr/>
      <dgm:t>
        <a:bodyPr/>
        <a:lstStyle/>
        <a:p>
          <a:endParaRPr lang="es-ES"/>
        </a:p>
      </dgm:t>
    </dgm:pt>
    <dgm:pt modelId="{33E0BED6-33A5-4DEE-A769-60BA6B998DA5}" type="parTrans" cxnId="{00B0D9B5-33AF-4F75-A80A-7EC9A34160AD}">
      <dgm:prSet/>
      <dgm:spPr/>
      <dgm:t>
        <a:bodyPr/>
        <a:lstStyle/>
        <a:p>
          <a:endParaRPr lang="es-ES"/>
        </a:p>
      </dgm:t>
    </dgm:pt>
    <dgm:pt modelId="{B0EB3F8B-2141-4AF2-89BF-FA4E3291CAA8}">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20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2000" dirty="0">
              <a:latin typeface="Arial" panose="020B0604020202020204" pitchFamily="34" charset="0"/>
              <a:cs typeface="Arial" panose="020B0604020202020204" pitchFamily="34" charset="0"/>
            </a:rPr>
            <a:t>Art. 2326° CC.</a:t>
          </a:r>
        </a:p>
        <a:p>
          <a:pPr algn="just" defTabSz="889000">
            <a:lnSpc>
              <a:spcPct val="90000"/>
            </a:lnSpc>
            <a:spcBef>
              <a:spcPct val="0"/>
            </a:spcBef>
            <a:spcAft>
              <a:spcPct val="35000"/>
            </a:spcAft>
          </a:pPr>
          <a:endParaRPr lang="es-ES" sz="1400" dirty="0">
            <a:latin typeface="Arial" panose="020B0604020202020204" pitchFamily="34" charset="0"/>
            <a:cs typeface="Arial" panose="020B0604020202020204" pitchFamily="34" charset="0"/>
          </a:endParaRPr>
        </a:p>
      </dgm:t>
    </dgm:pt>
    <dgm:pt modelId="{A1D23E37-A613-4E7C-88D9-7BBCC39EBCEA}" type="parTrans" cxnId="{269C609F-00FA-49A4-9E0C-D0B9D3347229}">
      <dgm:prSet/>
      <dgm:spPr/>
      <dgm:t>
        <a:bodyPr/>
        <a:lstStyle/>
        <a:p>
          <a:endParaRPr lang="es-ES"/>
        </a:p>
      </dgm:t>
    </dgm:pt>
    <dgm:pt modelId="{9F0EF5AF-1E66-40EC-B32D-0970FB51CF1F}" type="sibTrans" cxnId="{269C609F-00FA-49A4-9E0C-D0B9D3347229}">
      <dgm:prSet/>
      <dgm:spPr/>
      <dgm:t>
        <a:bodyPr/>
        <a:lstStyle/>
        <a:p>
          <a:endParaRPr lang="es-ES"/>
        </a:p>
      </dgm:t>
    </dgm:pt>
    <dgm:pt modelId="{3F8AAEE9-47EC-4217-9E67-682ACF172917}">
      <dgm:prSet custT="1"/>
      <dgm:spPr/>
      <dgm:t>
        <a:bodyPr/>
        <a:lstStyle/>
        <a:p>
          <a:pPr algn="ctr"/>
          <a:r>
            <a:rPr lang="es-ES" sz="2000" dirty="0">
              <a:latin typeface="Arial" panose="020B0604020202020204" pitchFamily="34" charset="0"/>
              <a:cs typeface="Arial" panose="020B0604020202020204" pitchFamily="34" charset="0"/>
            </a:rPr>
            <a:t>Art. 14° CC.</a:t>
          </a:r>
        </a:p>
      </dgm:t>
    </dgm:pt>
    <dgm:pt modelId="{29685475-A88A-432A-AD7B-C0BEDDA9AAD2}" type="parTrans" cxnId="{B54A8A2A-0BA7-4C26-9A5B-4A3FEE1BF684}">
      <dgm:prSet/>
      <dgm:spPr/>
      <dgm:t>
        <a:bodyPr/>
        <a:lstStyle/>
        <a:p>
          <a:endParaRPr lang="es-ES"/>
        </a:p>
      </dgm:t>
    </dgm:pt>
    <dgm:pt modelId="{190B5AEC-29BE-4435-9C27-65CFBA19F9FC}" type="sibTrans" cxnId="{B54A8A2A-0BA7-4C26-9A5B-4A3FEE1BF684}">
      <dgm:prSet/>
      <dgm:spPr/>
      <dgm:t>
        <a:bodyPr/>
        <a:lstStyle/>
        <a:p>
          <a:endParaRPr lang="es-ES"/>
        </a:p>
      </dgm:t>
    </dgm:pt>
    <dgm:pt modelId="{830E7D30-23B0-4034-A70F-20AAB5264CFF}">
      <dgm:prSet phldrT="[Texto]" custT="1"/>
      <dgm:spPr/>
      <dgm:t>
        <a:bodyPr/>
        <a:lstStyle/>
        <a:p>
          <a:r>
            <a:rPr lang="es-ES" sz="2000" dirty="0">
              <a:latin typeface="Arial" panose="020B0604020202020204" pitchFamily="34" charset="0"/>
              <a:cs typeface="Arial" panose="020B0604020202020204" pitchFamily="34" charset="0"/>
            </a:rPr>
            <a:t>Art. 1° C.T.</a:t>
          </a:r>
        </a:p>
      </dgm:t>
    </dgm:pt>
    <dgm:pt modelId="{2D6AD8DE-1CF2-42DE-9B07-0F04720498D2}" type="parTrans" cxnId="{57B5800A-25D2-465C-9F0C-E232E7644483}">
      <dgm:prSet/>
      <dgm:spPr/>
      <dgm:t>
        <a:bodyPr/>
        <a:lstStyle/>
        <a:p>
          <a:endParaRPr lang="es-ES"/>
        </a:p>
      </dgm:t>
    </dgm:pt>
    <dgm:pt modelId="{6C0E14A8-77FE-4FFF-A5EC-BAF92160F669}" type="sibTrans" cxnId="{57B5800A-25D2-465C-9F0C-E232E7644483}">
      <dgm:prSet/>
      <dgm:spPr/>
      <dgm:t>
        <a:bodyPr/>
        <a:lstStyle/>
        <a:p>
          <a:endParaRPr lang="es-ES"/>
        </a:p>
      </dgm:t>
    </dgm:pt>
    <dgm:pt modelId="{FA36CBE6-7122-4CF3-A462-340B3852564A}">
      <dgm:prSet custT="1"/>
      <dgm:spPr/>
      <dgm:t>
        <a:bodyPr/>
        <a:lstStyle/>
        <a:p>
          <a:r>
            <a:rPr lang="es-ES" sz="2000" dirty="0">
              <a:latin typeface="Arial" panose="020B0604020202020204" pitchFamily="34" charset="0"/>
              <a:cs typeface="Arial" panose="020B0604020202020204" pitchFamily="34" charset="0"/>
            </a:rPr>
            <a:t>589° CC.</a:t>
          </a:r>
        </a:p>
      </dgm:t>
    </dgm:pt>
    <dgm:pt modelId="{3603928E-8878-4D8B-9E59-1E5269E85AA1}" type="parTrans" cxnId="{58BE5794-F213-431B-AE63-48639E3216CA}">
      <dgm:prSet/>
      <dgm:spPr/>
      <dgm:t>
        <a:bodyPr/>
        <a:lstStyle/>
        <a:p>
          <a:endParaRPr lang="es-ES"/>
        </a:p>
      </dgm:t>
    </dgm:pt>
    <dgm:pt modelId="{9718325D-4FDA-4638-AA07-15B700B5E54F}" type="sibTrans" cxnId="{58BE5794-F213-431B-AE63-48639E3216CA}">
      <dgm:prSet/>
      <dgm:spPr/>
      <dgm:t>
        <a:bodyPr/>
        <a:lstStyle/>
        <a:p>
          <a:endParaRPr lang="es-ES"/>
        </a:p>
      </dgm:t>
    </dgm:pt>
    <dgm:pt modelId="{A51139CF-4235-477B-9A9B-024984E9894B}">
      <dgm:prSet custT="1"/>
      <dgm:spPr/>
      <dgm:t>
        <a:bodyPr/>
        <a:lstStyle/>
        <a:p>
          <a:r>
            <a:rPr lang="es-ES" sz="2000" dirty="0">
              <a:latin typeface="Arial" panose="020B0604020202020204" pitchFamily="34" charset="0"/>
              <a:cs typeface="Arial" panose="020B0604020202020204" pitchFamily="34" charset="0"/>
            </a:rPr>
            <a:t>Art. 195° C.T.</a:t>
          </a:r>
        </a:p>
      </dgm:t>
    </dgm:pt>
    <dgm:pt modelId="{740BC916-A64A-4DBD-AD13-65D4BA882C42}" type="parTrans" cxnId="{81FC4CA9-2CC6-4C52-9176-12BD4C8C2111}">
      <dgm:prSet/>
      <dgm:spPr/>
      <dgm:t>
        <a:bodyPr/>
        <a:lstStyle/>
        <a:p>
          <a:endParaRPr lang="es-ES"/>
        </a:p>
      </dgm:t>
    </dgm:pt>
    <dgm:pt modelId="{587672AB-9ACC-4B54-9E30-35B5E0E8EF18}" type="sibTrans" cxnId="{81FC4CA9-2CC6-4C52-9176-12BD4C8C2111}">
      <dgm:prSet/>
      <dgm:spPr/>
      <dgm:t>
        <a:bodyPr/>
        <a:lstStyle/>
        <a:p>
          <a:endParaRPr lang="es-ES"/>
        </a:p>
      </dgm:t>
    </dgm:pt>
    <dgm:pt modelId="{9FFBD4A5-80CF-446E-9602-82E01D548E92}">
      <dgm:prSet custT="1"/>
      <dgm:spPr/>
      <dgm:t>
        <a:bodyPr/>
        <a:lstStyle/>
        <a:p>
          <a:r>
            <a:rPr lang="es-ES" sz="2000" dirty="0">
              <a:latin typeface="Arial" panose="020B0604020202020204" pitchFamily="34" charset="0"/>
              <a:cs typeface="Arial" panose="020B0604020202020204" pitchFamily="34" charset="0"/>
            </a:rPr>
            <a:t>Art. 1545° CC.</a:t>
          </a:r>
        </a:p>
      </dgm:t>
    </dgm:pt>
    <dgm:pt modelId="{D99E2EF7-ECA2-43B7-9D7C-4CC92DC8F66D}" type="parTrans" cxnId="{075D5984-B30D-440D-BDEA-1F486CA07F6F}">
      <dgm:prSet/>
      <dgm:spPr/>
      <dgm:t>
        <a:bodyPr/>
        <a:lstStyle/>
        <a:p>
          <a:endParaRPr lang="es-ES"/>
        </a:p>
      </dgm:t>
    </dgm:pt>
    <dgm:pt modelId="{588C1A31-B7DD-4075-A6B5-10542F2080BB}" type="sibTrans" cxnId="{075D5984-B30D-440D-BDEA-1F486CA07F6F}">
      <dgm:prSet/>
      <dgm:spPr/>
      <dgm:t>
        <a:bodyPr/>
        <a:lstStyle/>
        <a:p>
          <a:endParaRPr lang="es-ES"/>
        </a:p>
      </dgm:t>
    </dgm:pt>
    <dgm:pt modelId="{3DB5AC8B-3A19-4953-88FE-B0A93A8C2DD9}" type="pres">
      <dgm:prSet presAssocID="{923C005A-1DCF-4413-8868-A6E28323B06C}" presName="diagram" presStyleCnt="0">
        <dgm:presLayoutVars>
          <dgm:chPref val="1"/>
          <dgm:dir/>
          <dgm:animOne val="branch"/>
          <dgm:animLvl val="lvl"/>
          <dgm:resizeHandles/>
        </dgm:presLayoutVars>
      </dgm:prSet>
      <dgm:spPr/>
    </dgm:pt>
    <dgm:pt modelId="{2C5A9EDF-1A46-4AB8-8B40-DB6CA7943686}" type="pres">
      <dgm:prSet presAssocID="{2DAC04A6-D07B-4CF0-9712-9FE422694627}" presName="root" presStyleCnt="0"/>
      <dgm:spPr/>
    </dgm:pt>
    <dgm:pt modelId="{82851305-6566-45A7-8DF9-B8E2DF5702A6}" type="pres">
      <dgm:prSet presAssocID="{2DAC04A6-D07B-4CF0-9712-9FE422694627}" presName="rootComposite" presStyleCnt="0"/>
      <dgm:spPr/>
    </dgm:pt>
    <dgm:pt modelId="{5208F9BC-2882-41DE-A4B7-B4854A4F4D76}" type="pres">
      <dgm:prSet presAssocID="{2DAC04A6-D07B-4CF0-9712-9FE422694627}" presName="rootText" presStyleLbl="node1" presStyleIdx="0" presStyleCnt="3"/>
      <dgm:spPr/>
    </dgm:pt>
    <dgm:pt modelId="{96E27E54-8DCA-4501-8B59-65B9CB96080F}" type="pres">
      <dgm:prSet presAssocID="{2DAC04A6-D07B-4CF0-9712-9FE422694627}" presName="rootConnector" presStyleLbl="node1" presStyleIdx="0" presStyleCnt="3"/>
      <dgm:spPr/>
    </dgm:pt>
    <dgm:pt modelId="{39B1DDA6-228F-49B5-B923-AAC4D47094FC}" type="pres">
      <dgm:prSet presAssocID="{2DAC04A6-D07B-4CF0-9712-9FE422694627}" presName="childShape" presStyleCnt="0"/>
      <dgm:spPr/>
    </dgm:pt>
    <dgm:pt modelId="{34A734E8-A2A5-4FAD-84A3-7FDAAC8F0995}" type="pres">
      <dgm:prSet presAssocID="{29685475-A88A-432A-AD7B-C0BEDDA9AAD2}" presName="Name13" presStyleLbl="parChTrans1D2" presStyleIdx="0" presStyleCnt="7"/>
      <dgm:spPr/>
    </dgm:pt>
    <dgm:pt modelId="{07148C28-A3AD-4FCF-A2D8-5C4E21F3D323}" type="pres">
      <dgm:prSet presAssocID="{3F8AAEE9-47EC-4217-9E67-682ACF172917}" presName="childText" presStyleLbl="bgAcc1" presStyleIdx="0" presStyleCnt="7" custScaleX="97919" custScaleY="41329">
        <dgm:presLayoutVars>
          <dgm:bulletEnabled val="1"/>
        </dgm:presLayoutVars>
      </dgm:prSet>
      <dgm:spPr/>
    </dgm:pt>
    <dgm:pt modelId="{6EE59DCE-8FF0-42BB-ABEE-7ABFA93E26BE}" type="pres">
      <dgm:prSet presAssocID="{A1D23E37-A613-4E7C-88D9-7BBCC39EBCEA}" presName="Name13" presStyleLbl="parChTrans1D2" presStyleIdx="1" presStyleCnt="7"/>
      <dgm:spPr/>
    </dgm:pt>
    <dgm:pt modelId="{815FC451-2026-4D19-AF41-06CFEDB7D606}" type="pres">
      <dgm:prSet presAssocID="{B0EB3F8B-2141-4AF2-89BF-FA4E3291CAA8}" presName="childText" presStyleLbl="bgAcc1" presStyleIdx="1" presStyleCnt="7" custScaleX="95845" custScaleY="40220">
        <dgm:presLayoutVars>
          <dgm:bulletEnabled val="1"/>
        </dgm:presLayoutVars>
      </dgm:prSet>
      <dgm:spPr/>
    </dgm:pt>
    <dgm:pt modelId="{C65A9D63-57FF-413A-8B5D-A97A72817B0F}" type="pres">
      <dgm:prSet presAssocID="{3603928E-8878-4D8B-9E59-1E5269E85AA1}" presName="Name13" presStyleLbl="parChTrans1D2" presStyleIdx="2" presStyleCnt="7"/>
      <dgm:spPr/>
    </dgm:pt>
    <dgm:pt modelId="{34998F74-C83F-4071-8E6E-87F29F0F0918}" type="pres">
      <dgm:prSet presAssocID="{FA36CBE6-7122-4CF3-A462-340B3852564A}" presName="childText" presStyleLbl="bgAcc1" presStyleIdx="2" presStyleCnt="7" custScaleX="92311" custScaleY="37242">
        <dgm:presLayoutVars>
          <dgm:bulletEnabled val="1"/>
        </dgm:presLayoutVars>
      </dgm:prSet>
      <dgm:spPr/>
    </dgm:pt>
    <dgm:pt modelId="{B3D61396-DE36-4BFA-B472-12D995FA06C0}" type="pres">
      <dgm:prSet presAssocID="{D99E2EF7-ECA2-43B7-9D7C-4CC92DC8F66D}" presName="Name13" presStyleLbl="parChTrans1D2" presStyleIdx="3" presStyleCnt="7"/>
      <dgm:spPr/>
    </dgm:pt>
    <dgm:pt modelId="{AB810B29-3A43-4FEF-A997-57BC4D983EAC}" type="pres">
      <dgm:prSet presAssocID="{9FFBD4A5-80CF-446E-9602-82E01D548E92}" presName="childText" presStyleLbl="bgAcc1" presStyleIdx="3" presStyleCnt="7" custScaleX="84004" custScaleY="48703">
        <dgm:presLayoutVars>
          <dgm:bulletEnabled val="1"/>
        </dgm:presLayoutVars>
      </dgm:prSet>
      <dgm:spPr/>
    </dgm:pt>
    <dgm:pt modelId="{B9496B63-ABC7-4E6B-AD91-028094155BF1}" type="pres">
      <dgm:prSet presAssocID="{3CD88807-F34C-47BA-8B1A-A28ABEB12231}" presName="root" presStyleCnt="0"/>
      <dgm:spPr/>
    </dgm:pt>
    <dgm:pt modelId="{B1CD087D-DE6A-4940-A6DA-58CE625DD628}" type="pres">
      <dgm:prSet presAssocID="{3CD88807-F34C-47BA-8B1A-A28ABEB12231}" presName="rootComposite" presStyleCnt="0"/>
      <dgm:spPr/>
    </dgm:pt>
    <dgm:pt modelId="{575881DA-D3F0-4DC8-83C0-2701955ABB40}" type="pres">
      <dgm:prSet presAssocID="{3CD88807-F34C-47BA-8B1A-A28ABEB12231}" presName="rootText" presStyleLbl="node1" presStyleIdx="1" presStyleCnt="3"/>
      <dgm:spPr/>
    </dgm:pt>
    <dgm:pt modelId="{1F2CADAC-E9A0-45B0-991D-852302D68A8E}" type="pres">
      <dgm:prSet presAssocID="{3CD88807-F34C-47BA-8B1A-A28ABEB12231}" presName="rootConnector" presStyleLbl="node1" presStyleIdx="1" presStyleCnt="3"/>
      <dgm:spPr/>
    </dgm:pt>
    <dgm:pt modelId="{06311B10-0480-4140-9FF2-906436B0AB10}" type="pres">
      <dgm:prSet presAssocID="{3CD88807-F34C-47BA-8B1A-A28ABEB12231}" presName="childShape" presStyleCnt="0"/>
      <dgm:spPr/>
    </dgm:pt>
    <dgm:pt modelId="{4E0EE26A-2493-45E7-BB6F-B1E0A373A3FD}" type="pres">
      <dgm:prSet presAssocID="{FD8DBBFA-C6BB-4B1D-A2CB-B1FBA90D977C}" presName="Name13" presStyleLbl="parChTrans1D2" presStyleIdx="4" presStyleCnt="7"/>
      <dgm:spPr/>
    </dgm:pt>
    <dgm:pt modelId="{C6304E9B-E5DC-4927-A246-64D8D1E9FFAD}" type="pres">
      <dgm:prSet presAssocID="{5E23E883-58EF-4F0C-A2D3-4091F1B24F49}" presName="childText" presStyleLbl="bgAcc1" presStyleIdx="4" presStyleCnt="7" custScaleX="98752" custScaleY="35979" custLinFactNeighborX="-1596" custLinFactNeighborY="-851">
        <dgm:presLayoutVars>
          <dgm:bulletEnabled val="1"/>
        </dgm:presLayoutVars>
      </dgm:prSet>
      <dgm:spPr/>
    </dgm:pt>
    <dgm:pt modelId="{87F0E63C-52E1-44A1-9951-7BB75E133FED}" type="pres">
      <dgm:prSet presAssocID="{A13319F4-C034-4905-9FE3-3FA477B59126}" presName="root" presStyleCnt="0"/>
      <dgm:spPr/>
    </dgm:pt>
    <dgm:pt modelId="{2D812BC4-38BB-4939-BAAA-73A8D57BC9E7}" type="pres">
      <dgm:prSet presAssocID="{A13319F4-C034-4905-9FE3-3FA477B59126}" presName="rootComposite" presStyleCnt="0"/>
      <dgm:spPr/>
    </dgm:pt>
    <dgm:pt modelId="{A18FA85B-214F-4936-8052-69851CB6918F}" type="pres">
      <dgm:prSet presAssocID="{A13319F4-C034-4905-9FE3-3FA477B59126}" presName="rootText" presStyleLbl="node1" presStyleIdx="2" presStyleCnt="3" custScaleX="96541" custScaleY="71393"/>
      <dgm:spPr/>
    </dgm:pt>
    <dgm:pt modelId="{B98FB36B-7593-4993-AF2F-91BB12A6FE54}" type="pres">
      <dgm:prSet presAssocID="{A13319F4-C034-4905-9FE3-3FA477B59126}" presName="rootConnector" presStyleLbl="node1" presStyleIdx="2" presStyleCnt="3"/>
      <dgm:spPr/>
    </dgm:pt>
    <dgm:pt modelId="{8E3B9B59-89CF-45C0-B5B3-A8E6C82F6BB6}" type="pres">
      <dgm:prSet presAssocID="{A13319F4-C034-4905-9FE3-3FA477B59126}" presName="childShape" presStyleCnt="0"/>
      <dgm:spPr/>
    </dgm:pt>
    <dgm:pt modelId="{54C88429-F52F-40DE-A24E-C51B33ED8836}" type="pres">
      <dgm:prSet presAssocID="{2D6AD8DE-1CF2-42DE-9B07-0F04720498D2}" presName="Name13" presStyleLbl="parChTrans1D2" presStyleIdx="5" presStyleCnt="7"/>
      <dgm:spPr/>
    </dgm:pt>
    <dgm:pt modelId="{9F5F0ADF-D565-448A-B79F-694F72A159B5}" type="pres">
      <dgm:prSet presAssocID="{830E7D30-23B0-4034-A70F-20AAB5264CFF}" presName="childText" presStyleLbl="bgAcc1" presStyleIdx="5" presStyleCnt="7" custScaleX="98632" custScaleY="37514" custLinFactNeighborX="-1762" custLinFactNeighborY="-2819">
        <dgm:presLayoutVars>
          <dgm:bulletEnabled val="1"/>
        </dgm:presLayoutVars>
      </dgm:prSet>
      <dgm:spPr/>
    </dgm:pt>
    <dgm:pt modelId="{746B6028-4D7B-45E3-88DA-7EF7AB1264D8}" type="pres">
      <dgm:prSet presAssocID="{740BC916-A64A-4DBD-AD13-65D4BA882C42}" presName="Name13" presStyleLbl="parChTrans1D2" presStyleIdx="6" presStyleCnt="7"/>
      <dgm:spPr/>
    </dgm:pt>
    <dgm:pt modelId="{8A51EEE8-3948-44B0-9248-BA2F01AD63D4}" type="pres">
      <dgm:prSet presAssocID="{A51139CF-4235-477B-9A9B-024984E9894B}" presName="childText" presStyleLbl="bgAcc1" presStyleIdx="6" presStyleCnt="7" custScaleX="98306" custScaleY="44764">
        <dgm:presLayoutVars>
          <dgm:bulletEnabled val="1"/>
        </dgm:presLayoutVars>
      </dgm:prSet>
      <dgm:spPr/>
    </dgm:pt>
  </dgm:ptLst>
  <dgm:cxnLst>
    <dgm:cxn modelId="{6F25D007-0BA3-4117-BF58-9A1ED61247AD}" type="presOf" srcId="{A13319F4-C034-4905-9FE3-3FA477B59126}" destId="{A18FA85B-214F-4936-8052-69851CB6918F}" srcOrd="0" destOrd="0" presId="urn:microsoft.com/office/officeart/2005/8/layout/hierarchy3"/>
    <dgm:cxn modelId="{57B5800A-25D2-465C-9F0C-E232E7644483}" srcId="{A13319F4-C034-4905-9FE3-3FA477B59126}" destId="{830E7D30-23B0-4034-A70F-20AAB5264CFF}" srcOrd="0" destOrd="0" parTransId="{2D6AD8DE-1CF2-42DE-9B07-0F04720498D2}" sibTransId="{6C0E14A8-77FE-4FFF-A5EC-BAF92160F669}"/>
    <dgm:cxn modelId="{6E6B9E17-099D-4AF2-87AF-6E46B507F2D0}" type="presOf" srcId="{5E23E883-58EF-4F0C-A2D3-4091F1B24F49}" destId="{C6304E9B-E5DC-4927-A246-64D8D1E9FFAD}" srcOrd="0" destOrd="0" presId="urn:microsoft.com/office/officeart/2005/8/layout/hierarchy3"/>
    <dgm:cxn modelId="{4E038E18-1013-434D-8A53-E0CC85E7A6D3}" type="presOf" srcId="{A13319F4-C034-4905-9FE3-3FA477B59126}" destId="{B98FB36B-7593-4993-AF2F-91BB12A6FE54}" srcOrd="1" destOrd="0" presId="urn:microsoft.com/office/officeart/2005/8/layout/hierarchy3"/>
    <dgm:cxn modelId="{0CF5261C-4571-4D73-B4E1-981EDA88C77B}" type="presOf" srcId="{B0EB3F8B-2141-4AF2-89BF-FA4E3291CAA8}" destId="{815FC451-2026-4D19-AF41-06CFEDB7D606}" srcOrd="0" destOrd="0" presId="urn:microsoft.com/office/officeart/2005/8/layout/hierarchy3"/>
    <dgm:cxn modelId="{7CEBE923-09BF-41A7-AC77-96948E3CD6FB}" type="presOf" srcId="{A1D23E37-A613-4E7C-88D9-7BBCC39EBCEA}" destId="{6EE59DCE-8FF0-42BB-ABEE-7ABFA93E26BE}" srcOrd="0" destOrd="0" presId="urn:microsoft.com/office/officeart/2005/8/layout/hierarchy3"/>
    <dgm:cxn modelId="{B54A8A2A-0BA7-4C26-9A5B-4A3FEE1BF684}" srcId="{2DAC04A6-D07B-4CF0-9712-9FE422694627}" destId="{3F8AAEE9-47EC-4217-9E67-682ACF172917}" srcOrd="0" destOrd="0" parTransId="{29685475-A88A-432A-AD7B-C0BEDDA9AAD2}" sibTransId="{190B5AEC-29BE-4435-9C27-65CFBA19F9FC}"/>
    <dgm:cxn modelId="{A9A5B62F-EB63-4A1B-8747-E9538ED76CF2}" srcId="{3CD88807-F34C-47BA-8B1A-A28ABEB12231}" destId="{5E23E883-58EF-4F0C-A2D3-4091F1B24F49}" srcOrd="0" destOrd="0" parTransId="{FD8DBBFA-C6BB-4B1D-A2CB-B1FBA90D977C}" sibTransId="{B41D63FC-A83B-48EE-93C3-F35A27A0270F}"/>
    <dgm:cxn modelId="{137EBA32-3C17-49EA-974F-35FDC1945810}" type="presOf" srcId="{9FFBD4A5-80CF-446E-9602-82E01D548E92}" destId="{AB810B29-3A43-4FEF-A997-57BC4D983EAC}" srcOrd="0" destOrd="0" presId="urn:microsoft.com/office/officeart/2005/8/layout/hierarchy3"/>
    <dgm:cxn modelId="{7E9D024A-A0D4-424C-882D-2B05FD88DDE6}" type="presOf" srcId="{740BC916-A64A-4DBD-AD13-65D4BA882C42}" destId="{746B6028-4D7B-45E3-88DA-7EF7AB1264D8}" srcOrd="0" destOrd="0" presId="urn:microsoft.com/office/officeart/2005/8/layout/hierarchy3"/>
    <dgm:cxn modelId="{8BAF856B-3C3C-46A1-B300-4511CA7C6FE9}" type="presOf" srcId="{FD8DBBFA-C6BB-4B1D-A2CB-B1FBA90D977C}" destId="{4E0EE26A-2493-45E7-BB6F-B1E0A373A3FD}" srcOrd="0" destOrd="0" presId="urn:microsoft.com/office/officeart/2005/8/layout/hierarchy3"/>
    <dgm:cxn modelId="{D7F71C6D-53AA-4466-ACC2-EE9AD842E587}" type="presOf" srcId="{D99E2EF7-ECA2-43B7-9D7C-4CC92DC8F66D}" destId="{B3D61396-DE36-4BFA-B472-12D995FA06C0}" srcOrd="0" destOrd="0" presId="urn:microsoft.com/office/officeart/2005/8/layout/hierarchy3"/>
    <dgm:cxn modelId="{67AAB97F-932A-4C63-9AEF-615A137C78DF}" type="presOf" srcId="{3CD88807-F34C-47BA-8B1A-A28ABEB12231}" destId="{575881DA-D3F0-4DC8-83C0-2701955ABB40}" srcOrd="0" destOrd="0" presId="urn:microsoft.com/office/officeart/2005/8/layout/hierarchy3"/>
    <dgm:cxn modelId="{0E99CC82-DD13-4F73-8FE2-3828FEEF8F4D}" type="presOf" srcId="{2DAC04A6-D07B-4CF0-9712-9FE422694627}" destId="{5208F9BC-2882-41DE-A4B7-B4854A4F4D76}" srcOrd="0" destOrd="0" presId="urn:microsoft.com/office/officeart/2005/8/layout/hierarchy3"/>
    <dgm:cxn modelId="{075D5984-B30D-440D-BDEA-1F486CA07F6F}" srcId="{2DAC04A6-D07B-4CF0-9712-9FE422694627}" destId="{9FFBD4A5-80CF-446E-9602-82E01D548E92}" srcOrd="3" destOrd="0" parTransId="{D99E2EF7-ECA2-43B7-9D7C-4CC92DC8F66D}" sibTransId="{588C1A31-B7DD-4075-A6B5-10542F2080BB}"/>
    <dgm:cxn modelId="{4E7D5890-BA8E-44D7-82A7-C9AF27EE2506}" type="presOf" srcId="{FA36CBE6-7122-4CF3-A462-340B3852564A}" destId="{34998F74-C83F-4071-8E6E-87F29F0F0918}" srcOrd="0" destOrd="0" presId="urn:microsoft.com/office/officeart/2005/8/layout/hierarchy3"/>
    <dgm:cxn modelId="{36EB4391-158E-44D7-8B87-EE26E63FB8A8}" type="presOf" srcId="{830E7D30-23B0-4034-A70F-20AAB5264CFF}" destId="{9F5F0ADF-D565-448A-B79F-694F72A159B5}" srcOrd="0" destOrd="0" presId="urn:microsoft.com/office/officeart/2005/8/layout/hierarchy3"/>
    <dgm:cxn modelId="{58BE5794-F213-431B-AE63-48639E3216CA}" srcId="{2DAC04A6-D07B-4CF0-9712-9FE422694627}" destId="{FA36CBE6-7122-4CF3-A462-340B3852564A}" srcOrd="2" destOrd="0" parTransId="{3603928E-8878-4D8B-9E59-1E5269E85AA1}" sibTransId="{9718325D-4FDA-4638-AA07-15B700B5E54F}"/>
    <dgm:cxn modelId="{269C609F-00FA-49A4-9E0C-D0B9D3347229}" srcId="{2DAC04A6-D07B-4CF0-9712-9FE422694627}" destId="{B0EB3F8B-2141-4AF2-89BF-FA4E3291CAA8}" srcOrd="1" destOrd="0" parTransId="{A1D23E37-A613-4E7C-88D9-7BBCC39EBCEA}" sibTransId="{9F0EF5AF-1E66-40EC-B32D-0970FB51CF1F}"/>
    <dgm:cxn modelId="{DF1511A6-E42C-4830-B7FC-FE136DC8F505}" type="presOf" srcId="{923C005A-1DCF-4413-8868-A6E28323B06C}" destId="{3DB5AC8B-3A19-4953-88FE-B0A93A8C2DD9}" srcOrd="0" destOrd="0" presId="urn:microsoft.com/office/officeart/2005/8/layout/hierarchy3"/>
    <dgm:cxn modelId="{281298A8-3A67-4C13-8BB7-06B0DBF21376}" type="presOf" srcId="{2DAC04A6-D07B-4CF0-9712-9FE422694627}" destId="{96E27E54-8DCA-4501-8B59-65B9CB96080F}" srcOrd="1" destOrd="0" presId="urn:microsoft.com/office/officeart/2005/8/layout/hierarchy3"/>
    <dgm:cxn modelId="{B33214A9-71E9-4383-A9EF-EB1CB1927E04}" type="presOf" srcId="{A51139CF-4235-477B-9A9B-024984E9894B}" destId="{8A51EEE8-3948-44B0-9248-BA2F01AD63D4}" srcOrd="0" destOrd="0" presId="urn:microsoft.com/office/officeart/2005/8/layout/hierarchy3"/>
    <dgm:cxn modelId="{28D62AA9-C2B7-4130-A99D-1CC04EDF4807}" type="presOf" srcId="{3CD88807-F34C-47BA-8B1A-A28ABEB12231}" destId="{1F2CADAC-E9A0-45B0-991D-852302D68A8E}" srcOrd="1" destOrd="0" presId="urn:microsoft.com/office/officeart/2005/8/layout/hierarchy3"/>
    <dgm:cxn modelId="{81FC4CA9-2CC6-4C52-9176-12BD4C8C2111}" srcId="{A13319F4-C034-4905-9FE3-3FA477B59126}" destId="{A51139CF-4235-477B-9A9B-024984E9894B}" srcOrd="1" destOrd="0" parTransId="{740BC916-A64A-4DBD-AD13-65D4BA882C42}" sibTransId="{587672AB-9ACC-4B54-9E30-35B5E0E8EF18}"/>
    <dgm:cxn modelId="{832916AA-97FB-4595-A8E3-CF538BB626F3}" srcId="{923C005A-1DCF-4413-8868-A6E28323B06C}" destId="{3CD88807-F34C-47BA-8B1A-A28ABEB12231}" srcOrd="1" destOrd="0" parTransId="{BBF0FA49-5E7C-40A9-BB6F-0E3163A64F77}" sibTransId="{E4C79D72-5888-45D5-A6B5-D4EE0C1576FC}"/>
    <dgm:cxn modelId="{C79A76B1-FA5C-41A6-90A5-D90764D4808C}" type="presOf" srcId="{3603928E-8878-4D8B-9E59-1E5269E85AA1}" destId="{C65A9D63-57FF-413A-8B5D-A97A72817B0F}" srcOrd="0" destOrd="0" presId="urn:microsoft.com/office/officeart/2005/8/layout/hierarchy3"/>
    <dgm:cxn modelId="{00B0D9B5-33AF-4F75-A80A-7EC9A34160AD}" srcId="{923C005A-1DCF-4413-8868-A6E28323B06C}" destId="{2DAC04A6-D07B-4CF0-9712-9FE422694627}" srcOrd="0" destOrd="0" parTransId="{33E0BED6-33A5-4DEE-A769-60BA6B998DA5}" sibTransId="{AC6034A9-6A7E-416D-9816-92CDAE742361}"/>
    <dgm:cxn modelId="{E638DDBD-1BC7-411E-BEF1-F704BA772EBE}" type="presOf" srcId="{2D6AD8DE-1CF2-42DE-9B07-0F04720498D2}" destId="{54C88429-F52F-40DE-A24E-C51B33ED8836}" srcOrd="0" destOrd="0" presId="urn:microsoft.com/office/officeart/2005/8/layout/hierarchy3"/>
    <dgm:cxn modelId="{A696EBE4-C9FB-4752-B36A-85BF61C4AC18}" type="presOf" srcId="{29685475-A88A-432A-AD7B-C0BEDDA9AAD2}" destId="{34A734E8-A2A5-4FAD-84A3-7FDAAC8F0995}" srcOrd="0" destOrd="0" presId="urn:microsoft.com/office/officeart/2005/8/layout/hierarchy3"/>
    <dgm:cxn modelId="{9B2766FF-D853-41DC-BEFF-F62863870D6A}" type="presOf" srcId="{3F8AAEE9-47EC-4217-9E67-682ACF172917}" destId="{07148C28-A3AD-4FCF-A2D8-5C4E21F3D323}" srcOrd="0" destOrd="0" presId="urn:microsoft.com/office/officeart/2005/8/layout/hierarchy3"/>
    <dgm:cxn modelId="{431C9CFF-BA55-4ED7-A1FB-BF8AB94ED0D8}" srcId="{923C005A-1DCF-4413-8868-A6E28323B06C}" destId="{A13319F4-C034-4905-9FE3-3FA477B59126}" srcOrd="2" destOrd="0" parTransId="{212F1AD1-C782-4677-BD3E-29F9EB4CB89C}" sibTransId="{056E56A0-E3F1-467D-90A8-840ECA6C82AA}"/>
    <dgm:cxn modelId="{25B2EC51-47AD-487E-B1C0-A88B29CD6EAF}" type="presParOf" srcId="{3DB5AC8B-3A19-4953-88FE-B0A93A8C2DD9}" destId="{2C5A9EDF-1A46-4AB8-8B40-DB6CA7943686}" srcOrd="0" destOrd="0" presId="urn:microsoft.com/office/officeart/2005/8/layout/hierarchy3"/>
    <dgm:cxn modelId="{E7C10C7D-3703-4D59-BB44-FFE75216A5F2}" type="presParOf" srcId="{2C5A9EDF-1A46-4AB8-8B40-DB6CA7943686}" destId="{82851305-6566-45A7-8DF9-B8E2DF5702A6}" srcOrd="0" destOrd="0" presId="urn:microsoft.com/office/officeart/2005/8/layout/hierarchy3"/>
    <dgm:cxn modelId="{AEF5E3F5-F6B4-44D5-B4E4-58520E045B4D}" type="presParOf" srcId="{82851305-6566-45A7-8DF9-B8E2DF5702A6}" destId="{5208F9BC-2882-41DE-A4B7-B4854A4F4D76}" srcOrd="0" destOrd="0" presId="urn:microsoft.com/office/officeart/2005/8/layout/hierarchy3"/>
    <dgm:cxn modelId="{8C318315-AE0A-4E24-B527-2BF52F055DDF}" type="presParOf" srcId="{82851305-6566-45A7-8DF9-B8E2DF5702A6}" destId="{96E27E54-8DCA-4501-8B59-65B9CB96080F}" srcOrd="1" destOrd="0" presId="urn:microsoft.com/office/officeart/2005/8/layout/hierarchy3"/>
    <dgm:cxn modelId="{01B089D2-092E-4C05-A51A-1EB347017765}" type="presParOf" srcId="{2C5A9EDF-1A46-4AB8-8B40-DB6CA7943686}" destId="{39B1DDA6-228F-49B5-B923-AAC4D47094FC}" srcOrd="1" destOrd="0" presId="urn:microsoft.com/office/officeart/2005/8/layout/hierarchy3"/>
    <dgm:cxn modelId="{471304FD-DD4C-4AA1-A8EB-20BFBEE10829}" type="presParOf" srcId="{39B1DDA6-228F-49B5-B923-AAC4D47094FC}" destId="{34A734E8-A2A5-4FAD-84A3-7FDAAC8F0995}" srcOrd="0" destOrd="0" presId="urn:microsoft.com/office/officeart/2005/8/layout/hierarchy3"/>
    <dgm:cxn modelId="{EAE0E010-0FE5-4394-816D-EBBF7A783F09}" type="presParOf" srcId="{39B1DDA6-228F-49B5-B923-AAC4D47094FC}" destId="{07148C28-A3AD-4FCF-A2D8-5C4E21F3D323}" srcOrd="1" destOrd="0" presId="urn:microsoft.com/office/officeart/2005/8/layout/hierarchy3"/>
    <dgm:cxn modelId="{B1D60525-AFCB-411D-97B0-581A2137A68B}" type="presParOf" srcId="{39B1DDA6-228F-49B5-B923-AAC4D47094FC}" destId="{6EE59DCE-8FF0-42BB-ABEE-7ABFA93E26BE}" srcOrd="2" destOrd="0" presId="urn:microsoft.com/office/officeart/2005/8/layout/hierarchy3"/>
    <dgm:cxn modelId="{086919D3-D708-47EA-AAC1-C7FB40EC414E}" type="presParOf" srcId="{39B1DDA6-228F-49B5-B923-AAC4D47094FC}" destId="{815FC451-2026-4D19-AF41-06CFEDB7D606}" srcOrd="3" destOrd="0" presId="urn:microsoft.com/office/officeart/2005/8/layout/hierarchy3"/>
    <dgm:cxn modelId="{9B83D1A7-1B44-4B68-B173-B2DF8B3170E0}" type="presParOf" srcId="{39B1DDA6-228F-49B5-B923-AAC4D47094FC}" destId="{C65A9D63-57FF-413A-8B5D-A97A72817B0F}" srcOrd="4" destOrd="0" presId="urn:microsoft.com/office/officeart/2005/8/layout/hierarchy3"/>
    <dgm:cxn modelId="{BA0CEECF-7D79-4C0C-8D80-CCDCA5A62FE3}" type="presParOf" srcId="{39B1DDA6-228F-49B5-B923-AAC4D47094FC}" destId="{34998F74-C83F-4071-8E6E-87F29F0F0918}" srcOrd="5" destOrd="0" presId="urn:microsoft.com/office/officeart/2005/8/layout/hierarchy3"/>
    <dgm:cxn modelId="{621A9AA2-3A3F-442B-9119-FEBF099F288F}" type="presParOf" srcId="{39B1DDA6-228F-49B5-B923-AAC4D47094FC}" destId="{B3D61396-DE36-4BFA-B472-12D995FA06C0}" srcOrd="6" destOrd="0" presId="urn:microsoft.com/office/officeart/2005/8/layout/hierarchy3"/>
    <dgm:cxn modelId="{14ACFDF4-D818-4D46-A10F-B5818BCBA76B}" type="presParOf" srcId="{39B1DDA6-228F-49B5-B923-AAC4D47094FC}" destId="{AB810B29-3A43-4FEF-A997-57BC4D983EAC}" srcOrd="7" destOrd="0" presId="urn:microsoft.com/office/officeart/2005/8/layout/hierarchy3"/>
    <dgm:cxn modelId="{5808688F-2894-4E50-9222-78D58CF4F157}" type="presParOf" srcId="{3DB5AC8B-3A19-4953-88FE-B0A93A8C2DD9}" destId="{B9496B63-ABC7-4E6B-AD91-028094155BF1}" srcOrd="1" destOrd="0" presId="urn:microsoft.com/office/officeart/2005/8/layout/hierarchy3"/>
    <dgm:cxn modelId="{4445AC89-A2B9-4314-9F21-6532E8799C3B}" type="presParOf" srcId="{B9496B63-ABC7-4E6B-AD91-028094155BF1}" destId="{B1CD087D-DE6A-4940-A6DA-58CE625DD628}" srcOrd="0" destOrd="0" presId="urn:microsoft.com/office/officeart/2005/8/layout/hierarchy3"/>
    <dgm:cxn modelId="{7D7CCEEE-7831-466F-967D-762E3E89FBDF}" type="presParOf" srcId="{B1CD087D-DE6A-4940-A6DA-58CE625DD628}" destId="{575881DA-D3F0-4DC8-83C0-2701955ABB40}" srcOrd="0" destOrd="0" presId="urn:microsoft.com/office/officeart/2005/8/layout/hierarchy3"/>
    <dgm:cxn modelId="{62F40348-D293-4274-8711-77D90D9A1C48}" type="presParOf" srcId="{B1CD087D-DE6A-4940-A6DA-58CE625DD628}" destId="{1F2CADAC-E9A0-45B0-991D-852302D68A8E}" srcOrd="1" destOrd="0" presId="urn:microsoft.com/office/officeart/2005/8/layout/hierarchy3"/>
    <dgm:cxn modelId="{6683A480-D824-4A90-AD46-EB5C064C0BB7}" type="presParOf" srcId="{B9496B63-ABC7-4E6B-AD91-028094155BF1}" destId="{06311B10-0480-4140-9FF2-906436B0AB10}" srcOrd="1" destOrd="0" presId="urn:microsoft.com/office/officeart/2005/8/layout/hierarchy3"/>
    <dgm:cxn modelId="{B0436A06-3552-4F70-A68B-8DDC3ECA85D9}" type="presParOf" srcId="{06311B10-0480-4140-9FF2-906436B0AB10}" destId="{4E0EE26A-2493-45E7-BB6F-B1E0A373A3FD}" srcOrd="0" destOrd="0" presId="urn:microsoft.com/office/officeart/2005/8/layout/hierarchy3"/>
    <dgm:cxn modelId="{387733CA-A667-414F-8D39-37951DF35FC0}" type="presParOf" srcId="{06311B10-0480-4140-9FF2-906436B0AB10}" destId="{C6304E9B-E5DC-4927-A246-64D8D1E9FFAD}" srcOrd="1" destOrd="0" presId="urn:microsoft.com/office/officeart/2005/8/layout/hierarchy3"/>
    <dgm:cxn modelId="{89904300-3EDE-4E5C-B815-E68528CE8E9E}" type="presParOf" srcId="{3DB5AC8B-3A19-4953-88FE-B0A93A8C2DD9}" destId="{87F0E63C-52E1-44A1-9951-7BB75E133FED}" srcOrd="2" destOrd="0" presId="urn:microsoft.com/office/officeart/2005/8/layout/hierarchy3"/>
    <dgm:cxn modelId="{956728C2-0A45-4DB2-9C72-43088E925A99}" type="presParOf" srcId="{87F0E63C-52E1-44A1-9951-7BB75E133FED}" destId="{2D812BC4-38BB-4939-BAAA-73A8D57BC9E7}" srcOrd="0" destOrd="0" presId="urn:microsoft.com/office/officeart/2005/8/layout/hierarchy3"/>
    <dgm:cxn modelId="{E57E364A-023A-421F-93FE-CC98BEB3ACCD}" type="presParOf" srcId="{2D812BC4-38BB-4939-BAAA-73A8D57BC9E7}" destId="{A18FA85B-214F-4936-8052-69851CB6918F}" srcOrd="0" destOrd="0" presId="urn:microsoft.com/office/officeart/2005/8/layout/hierarchy3"/>
    <dgm:cxn modelId="{4540F527-926D-4984-9B63-7E42E2FBA795}" type="presParOf" srcId="{2D812BC4-38BB-4939-BAAA-73A8D57BC9E7}" destId="{B98FB36B-7593-4993-AF2F-91BB12A6FE54}" srcOrd="1" destOrd="0" presId="urn:microsoft.com/office/officeart/2005/8/layout/hierarchy3"/>
    <dgm:cxn modelId="{59F10DC1-1FE2-497A-BCE1-528B414D7ABA}" type="presParOf" srcId="{87F0E63C-52E1-44A1-9951-7BB75E133FED}" destId="{8E3B9B59-89CF-45C0-B5B3-A8E6C82F6BB6}" srcOrd="1" destOrd="0" presId="urn:microsoft.com/office/officeart/2005/8/layout/hierarchy3"/>
    <dgm:cxn modelId="{A2973900-3BCB-4968-BAAC-6A8A11633E83}" type="presParOf" srcId="{8E3B9B59-89CF-45C0-B5B3-A8E6C82F6BB6}" destId="{54C88429-F52F-40DE-A24E-C51B33ED8836}" srcOrd="0" destOrd="0" presId="urn:microsoft.com/office/officeart/2005/8/layout/hierarchy3"/>
    <dgm:cxn modelId="{B7AD1E21-EEC1-49F6-832F-B2E9D33FB071}" type="presParOf" srcId="{8E3B9B59-89CF-45C0-B5B3-A8E6C82F6BB6}" destId="{9F5F0ADF-D565-448A-B79F-694F72A159B5}" srcOrd="1" destOrd="0" presId="urn:microsoft.com/office/officeart/2005/8/layout/hierarchy3"/>
    <dgm:cxn modelId="{FA81100C-5C4C-4B81-BF26-7C7DB6D2D1F3}" type="presParOf" srcId="{8E3B9B59-89CF-45C0-B5B3-A8E6C82F6BB6}" destId="{746B6028-4D7B-45E3-88DA-7EF7AB1264D8}" srcOrd="2" destOrd="0" presId="urn:microsoft.com/office/officeart/2005/8/layout/hierarchy3"/>
    <dgm:cxn modelId="{68002D9D-A96E-44A3-995B-20A75D737B12}" type="presParOf" srcId="{8E3B9B59-89CF-45C0-B5B3-A8E6C82F6BB6}" destId="{8A51EEE8-3948-44B0-9248-BA2F01AD63D4}"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9CA1CD9-FBBB-4FE0-85AF-A52B20AABCBF}"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CL"/>
        </a:p>
      </dgm:t>
    </dgm:pt>
    <dgm:pt modelId="{5CC30E4A-B130-4945-A60C-32FFF1DFA839}">
      <dgm:prSet phldrT="[Texto]" custT="1"/>
      <dgm:spPr/>
      <dgm:t>
        <a:bodyPr/>
        <a:lstStyle/>
        <a:p>
          <a:r>
            <a:rPr lang="es-MX" sz="2000" b="1" dirty="0">
              <a:latin typeface="Arial" panose="020B0604020202020204" pitchFamily="34" charset="0"/>
              <a:cs typeface="Arial" panose="020B0604020202020204" pitchFamily="34" charset="0"/>
            </a:rPr>
            <a:t>MATERIALES</a:t>
          </a:r>
          <a:endParaRPr lang="es-CL" sz="2000" b="1" dirty="0">
            <a:latin typeface="Arial" panose="020B0604020202020204" pitchFamily="34" charset="0"/>
            <a:cs typeface="Arial" panose="020B0604020202020204" pitchFamily="34" charset="0"/>
          </a:endParaRPr>
        </a:p>
      </dgm:t>
    </dgm:pt>
    <dgm:pt modelId="{36D031C3-258B-4B54-A4B2-A569AB63B4FA}" type="par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524433DA-B6D7-4164-80E6-028A12AFE7B8}" type="sib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6E141CD1-F154-480E-A0D1-32BAD2E866F5}">
      <dgm:prSet phldrT="[Texto]" custT="1"/>
      <dgm:spPr/>
      <dgm:t>
        <a:bodyPr/>
        <a:lstStyle/>
        <a:p>
          <a:r>
            <a:rPr lang="es-MX" sz="2000" b="1" dirty="0">
              <a:latin typeface="Arial" panose="020B0604020202020204" pitchFamily="34" charset="0"/>
              <a:cs typeface="Arial" panose="020B0604020202020204" pitchFamily="34" charset="0"/>
            </a:rPr>
            <a:t>FORMALES</a:t>
          </a:r>
          <a:endParaRPr lang="es-CL" sz="2000" b="1" dirty="0">
            <a:latin typeface="Arial" panose="020B0604020202020204" pitchFamily="34" charset="0"/>
            <a:cs typeface="Arial" panose="020B0604020202020204" pitchFamily="34" charset="0"/>
          </a:endParaRPr>
        </a:p>
      </dgm:t>
    </dgm:pt>
    <dgm:pt modelId="{7BA6A351-B5EA-48E3-A8B5-E0549AC84C8C}" type="par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3A448D5A-6B95-4414-9732-6E9ACF3A66E2}" type="sib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405E20CC-D2E8-4030-B304-C87FF6CA9DF9}">
      <dgm:prSet phldrT="[Texto]" custT="1"/>
      <dgm:spPr>
        <a:ln w="41275">
          <a:solidFill>
            <a:srgbClr val="FF0000"/>
          </a:solidFill>
        </a:ln>
      </dgm:spPr>
      <dgm:t>
        <a:bodyPr/>
        <a:lstStyle/>
        <a:p>
          <a:r>
            <a:rPr lang="es-MX" sz="2000" dirty="0">
              <a:latin typeface="Arial" panose="020B0604020202020204" pitchFamily="34" charset="0"/>
              <a:cs typeface="Arial" panose="020B0604020202020204" pitchFamily="34" charset="0"/>
            </a:rPr>
            <a:t>Ley</a:t>
          </a:r>
          <a:endParaRPr lang="es-CL" sz="2000" dirty="0">
            <a:latin typeface="Arial" panose="020B0604020202020204" pitchFamily="34" charset="0"/>
            <a:cs typeface="Arial" panose="020B0604020202020204" pitchFamily="34" charset="0"/>
          </a:endParaRPr>
        </a:p>
      </dgm:t>
    </dgm:pt>
    <dgm:pt modelId="{1FE8F3D4-0AA8-455F-9DFE-51B73E8D47FF}" type="par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FCB4076C-BDEE-43FA-A92B-D22BA4F0D538}" type="sib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0A406A20-F05C-46CC-88B4-4C7DF619BAC5}">
      <dgm:prSet phldrT="[Texto]" custT="1"/>
      <dgm:spPr/>
      <dgm:t>
        <a:bodyPr/>
        <a:lstStyle/>
        <a:p>
          <a:r>
            <a:rPr lang="es-CL" sz="2000" dirty="0">
              <a:latin typeface="Arial" panose="020B0604020202020204" pitchFamily="34" charset="0"/>
              <a:cs typeface="Arial" panose="020B0604020202020204" pitchFamily="34" charset="0"/>
            </a:rPr>
            <a:t>Tratados</a:t>
          </a:r>
        </a:p>
      </dgm:t>
    </dgm:pt>
    <dgm:pt modelId="{0910D27C-40FB-4665-92A9-1884C8AC14EA}" type="par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F502A46B-E6BA-4B44-9C07-8EC763F4FD3F}" type="sib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33289669-EE2C-47D2-BD56-3BF8AC80855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Costumbre</a:t>
          </a:r>
          <a:endParaRPr lang="es-CL" sz="2000" dirty="0">
            <a:latin typeface="Arial" panose="020B0604020202020204" pitchFamily="34" charset="0"/>
            <a:cs typeface="Arial" panose="020B0604020202020204" pitchFamily="34" charset="0"/>
          </a:endParaRPr>
        </a:p>
        <a:p>
          <a:pPr defTabSz="622300">
            <a:lnSpc>
              <a:spcPct val="90000"/>
            </a:lnSpc>
            <a:spcBef>
              <a:spcPct val="0"/>
            </a:spcBef>
            <a:spcAft>
              <a:spcPct val="35000"/>
            </a:spcAft>
          </a:pPr>
          <a:endParaRPr lang="es-CL" sz="2000" dirty="0">
            <a:latin typeface="Arial" panose="020B0604020202020204" pitchFamily="34" charset="0"/>
            <a:cs typeface="Arial" panose="020B0604020202020204" pitchFamily="34" charset="0"/>
          </a:endParaRPr>
        </a:p>
      </dgm:t>
    </dgm:pt>
    <dgm:pt modelId="{D9685B47-3654-45B3-8631-3411E60BF9A7}" type="par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E00CDC38-EB7B-4984-B6DD-F5140806C1DD}" type="sib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8410F684-9DD1-4E4F-AF0B-66CABC393CA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Jurisprudencia</a:t>
          </a:r>
          <a:endParaRPr lang="es-CL" sz="2000" dirty="0">
            <a:latin typeface="Arial" panose="020B0604020202020204" pitchFamily="34" charset="0"/>
            <a:cs typeface="Arial" panose="020B0604020202020204" pitchFamily="34" charset="0"/>
          </a:endParaRPr>
        </a:p>
        <a:p>
          <a:endParaRPr lang="es-CL" sz="1400" dirty="0">
            <a:latin typeface="Arial" panose="020B0604020202020204" pitchFamily="34" charset="0"/>
            <a:cs typeface="Arial" panose="020B0604020202020204" pitchFamily="34" charset="0"/>
          </a:endParaRPr>
        </a:p>
      </dgm:t>
    </dgm:pt>
    <dgm:pt modelId="{10CA5812-604D-4259-8D25-60DB4AA8911C}" type="par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B1DC189D-3DCF-4204-85A2-49FD51CE1BBD}" type="sib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243B9DC4-12BA-4AB9-99E3-B0DB376976A6}">
      <dgm:prSet custT="1"/>
      <dgm:spPr/>
      <dgm:t>
        <a:bodyPr/>
        <a:lstStyle/>
        <a:p>
          <a:r>
            <a:rPr lang="es-ES" altLang="es-ES" sz="1400">
              <a:latin typeface="Arial" panose="020B0604020202020204" pitchFamily="34" charset="0"/>
              <a:cs typeface="Arial" panose="020B0604020202020204" pitchFamily="34" charset="0"/>
            </a:rPr>
            <a:t>Son todos aquellos factores (políticos, económicos, sociales), que influyen de manera decisiva en la creación, modificación y derogación del Derecho</a:t>
          </a:r>
          <a:endParaRPr lang="es-ES" altLang="es-ES" sz="1400" dirty="0">
            <a:latin typeface="Arial" panose="020B0604020202020204" pitchFamily="34" charset="0"/>
            <a:cs typeface="Arial" panose="020B0604020202020204" pitchFamily="34" charset="0"/>
          </a:endParaRPr>
        </a:p>
      </dgm:t>
    </dgm:pt>
    <dgm:pt modelId="{0301C348-2D2B-44B6-9106-56CF081D1C6D}" type="parTrans" cxnId="{DAE2BC61-DD7E-4C3A-B1CA-AAAF516ACA31}">
      <dgm:prSet/>
      <dgm:spPr/>
      <dgm:t>
        <a:bodyPr/>
        <a:lstStyle/>
        <a:p>
          <a:endParaRPr lang="es-ES"/>
        </a:p>
      </dgm:t>
    </dgm:pt>
    <dgm:pt modelId="{F05C3E05-A7AD-438E-9463-D1D43979BDFF}" type="sibTrans" cxnId="{DAE2BC61-DD7E-4C3A-B1CA-AAAF516ACA31}">
      <dgm:prSet/>
      <dgm:spPr/>
      <dgm:t>
        <a:bodyPr/>
        <a:lstStyle/>
        <a:p>
          <a:endParaRPr lang="es-ES"/>
        </a:p>
      </dgm:t>
    </dgm:pt>
    <dgm:pt modelId="{E972B80F-6FA2-4166-9C3E-B38D5553EF9F}">
      <dgm:prSet/>
      <dgm:spPr/>
      <dgm:t>
        <a:bodyPr/>
        <a:lstStyle/>
        <a:p>
          <a:r>
            <a:rPr lang="es-ES" dirty="0">
              <a:latin typeface="Arial" panose="020B0604020202020204" pitchFamily="34" charset="0"/>
              <a:cs typeface="Arial" panose="020B0604020202020204" pitchFamily="34" charset="0"/>
            </a:rPr>
            <a:t>Ley de Reconstrucción,  </a:t>
          </a:r>
          <a:r>
            <a:rPr lang="es-ES" dirty="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Terremoto del 27/2/2010</a:t>
          </a:r>
        </a:p>
      </dgm:t>
    </dgm:pt>
    <dgm:pt modelId="{8A4583FD-0385-411B-9CE6-2141FC1D6938}" type="parTrans" cxnId="{6F15E5D1-5B40-4E42-BFD3-0C85F2105156}">
      <dgm:prSet/>
      <dgm:spPr/>
      <dgm:t>
        <a:bodyPr/>
        <a:lstStyle/>
        <a:p>
          <a:endParaRPr lang="es-ES"/>
        </a:p>
      </dgm:t>
    </dgm:pt>
    <dgm:pt modelId="{7E460494-4739-41D1-B0AA-ED32F81771B7}" type="sibTrans" cxnId="{6F15E5D1-5B40-4E42-BFD3-0C85F2105156}">
      <dgm:prSet/>
      <dgm:spPr/>
      <dgm:t>
        <a:bodyPr/>
        <a:lstStyle/>
        <a:p>
          <a:endParaRPr lang="es-ES"/>
        </a:p>
      </dgm:t>
    </dgm:pt>
    <dgm:pt modelId="{69932BED-37D0-44E0-A391-E271870BB37B}">
      <dgm:prSet custT="1"/>
      <dgm:spPr/>
      <dgm:t>
        <a:bodyPr/>
        <a:lstStyle/>
        <a:p>
          <a:r>
            <a:rPr lang="es-ES" sz="1400" dirty="0">
              <a:latin typeface="Arial" panose="020B0604020202020204" pitchFamily="34" charset="0"/>
              <a:cs typeface="Arial" panose="020B0604020202020204" pitchFamily="34" charset="0"/>
            </a:rPr>
            <a:t>Forma de expresión del Derecho Positivo a la comunidad</a:t>
          </a:r>
        </a:p>
      </dgm:t>
    </dgm:pt>
    <dgm:pt modelId="{07E78EB3-B6E7-4BEC-8FF8-70D601882D27}" type="parTrans" cxnId="{E8213755-8241-4CD1-96E7-2B42FCF7FBB1}">
      <dgm:prSet/>
      <dgm:spPr/>
      <dgm:t>
        <a:bodyPr/>
        <a:lstStyle/>
        <a:p>
          <a:endParaRPr lang="es-ES"/>
        </a:p>
      </dgm:t>
    </dgm:pt>
    <dgm:pt modelId="{97992F31-52B5-475B-B060-EFD337C26BCB}" type="sibTrans" cxnId="{E8213755-8241-4CD1-96E7-2B42FCF7FBB1}">
      <dgm:prSet/>
      <dgm:spPr/>
      <dgm:t>
        <a:bodyPr/>
        <a:lstStyle/>
        <a:p>
          <a:endParaRPr lang="es-ES"/>
        </a:p>
      </dgm:t>
    </dgm:pt>
    <dgm:pt modelId="{FD467192-4A36-49FF-9168-1F4A9073AF69}" type="pres">
      <dgm:prSet presAssocID="{C9CA1CD9-FBBB-4FE0-85AF-A52B20AABCBF}" presName="hierChild1" presStyleCnt="0">
        <dgm:presLayoutVars>
          <dgm:orgChart val="1"/>
          <dgm:chPref val="1"/>
          <dgm:dir/>
          <dgm:animOne val="branch"/>
          <dgm:animLvl val="lvl"/>
          <dgm:resizeHandles/>
        </dgm:presLayoutVars>
      </dgm:prSet>
      <dgm:spPr/>
    </dgm:pt>
    <dgm:pt modelId="{4560A0C2-FB3A-4BDA-A8D3-ECA80DD0BAEF}" type="pres">
      <dgm:prSet presAssocID="{5CC30E4A-B130-4945-A60C-32FFF1DFA839}" presName="hierRoot1" presStyleCnt="0">
        <dgm:presLayoutVars>
          <dgm:hierBranch val="init"/>
        </dgm:presLayoutVars>
      </dgm:prSet>
      <dgm:spPr/>
    </dgm:pt>
    <dgm:pt modelId="{AE77292E-0F4C-4D0A-B190-65B1B9F42E52}" type="pres">
      <dgm:prSet presAssocID="{5CC30E4A-B130-4945-A60C-32FFF1DFA839}" presName="rootComposite1" presStyleCnt="0"/>
      <dgm:spPr/>
    </dgm:pt>
    <dgm:pt modelId="{BBFA00DC-A280-4779-91D1-A843534B0709}" type="pres">
      <dgm:prSet presAssocID="{5CC30E4A-B130-4945-A60C-32FFF1DFA839}" presName="rootText1" presStyleLbl="node0" presStyleIdx="0" presStyleCnt="3">
        <dgm:presLayoutVars>
          <dgm:chPref val="3"/>
        </dgm:presLayoutVars>
      </dgm:prSet>
      <dgm:spPr/>
    </dgm:pt>
    <dgm:pt modelId="{1A46F092-E415-47E8-94DB-B1895E2CC67E}" type="pres">
      <dgm:prSet presAssocID="{5CC30E4A-B130-4945-A60C-32FFF1DFA839}" presName="rootConnector1" presStyleLbl="node1" presStyleIdx="0" presStyleCnt="0"/>
      <dgm:spPr/>
    </dgm:pt>
    <dgm:pt modelId="{889BDA1A-9AD8-42AC-9473-CCC6373993BA}" type="pres">
      <dgm:prSet presAssocID="{5CC30E4A-B130-4945-A60C-32FFF1DFA839}" presName="hierChild2" presStyleCnt="0"/>
      <dgm:spPr/>
    </dgm:pt>
    <dgm:pt modelId="{23038E5C-E72B-4D59-ACFF-F2BBA0E16AA1}" type="pres">
      <dgm:prSet presAssocID="{0301C348-2D2B-44B6-9106-56CF081D1C6D}" presName="Name37" presStyleLbl="parChTrans1D2" presStyleIdx="0" presStyleCnt="5"/>
      <dgm:spPr/>
    </dgm:pt>
    <dgm:pt modelId="{6D46FF8B-A718-4868-B7AE-2D0C697DC9CE}" type="pres">
      <dgm:prSet presAssocID="{243B9DC4-12BA-4AB9-99E3-B0DB376976A6}" presName="hierRoot2" presStyleCnt="0">
        <dgm:presLayoutVars>
          <dgm:hierBranch val="init"/>
        </dgm:presLayoutVars>
      </dgm:prSet>
      <dgm:spPr/>
    </dgm:pt>
    <dgm:pt modelId="{5C5D678B-D139-4792-8594-78B770109CD6}" type="pres">
      <dgm:prSet presAssocID="{243B9DC4-12BA-4AB9-99E3-B0DB376976A6}" presName="rootComposite" presStyleCnt="0"/>
      <dgm:spPr/>
    </dgm:pt>
    <dgm:pt modelId="{D9E5E42D-E708-412E-8CD5-5642BDFBE0C1}" type="pres">
      <dgm:prSet presAssocID="{243B9DC4-12BA-4AB9-99E3-B0DB376976A6}" presName="rootText" presStyleLbl="node2" presStyleIdx="0" presStyleCnt="5" custScaleX="117045" custScaleY="139188">
        <dgm:presLayoutVars>
          <dgm:chPref val="3"/>
        </dgm:presLayoutVars>
      </dgm:prSet>
      <dgm:spPr/>
    </dgm:pt>
    <dgm:pt modelId="{B412BE99-F09E-482E-9D0A-AB12BF51AA58}" type="pres">
      <dgm:prSet presAssocID="{243B9DC4-12BA-4AB9-99E3-B0DB376976A6}" presName="rootConnector" presStyleLbl="node2" presStyleIdx="0" presStyleCnt="5"/>
      <dgm:spPr/>
    </dgm:pt>
    <dgm:pt modelId="{01F657CB-94D1-47E6-9A35-6FBA9FC2C1EC}" type="pres">
      <dgm:prSet presAssocID="{243B9DC4-12BA-4AB9-99E3-B0DB376976A6}" presName="hierChild4" presStyleCnt="0"/>
      <dgm:spPr/>
    </dgm:pt>
    <dgm:pt modelId="{107B3E57-AB57-44AE-AB35-C92674AD4883}" type="pres">
      <dgm:prSet presAssocID="{8A4583FD-0385-411B-9CE6-2141FC1D6938}" presName="Name37" presStyleLbl="parChTrans1D3" presStyleIdx="0" presStyleCnt="1"/>
      <dgm:spPr/>
    </dgm:pt>
    <dgm:pt modelId="{4EB64AFD-656B-4F80-8646-CACDCE84AF4F}" type="pres">
      <dgm:prSet presAssocID="{E972B80F-6FA2-4166-9C3E-B38D5553EF9F}" presName="hierRoot2" presStyleCnt="0">
        <dgm:presLayoutVars>
          <dgm:hierBranch val="init"/>
        </dgm:presLayoutVars>
      </dgm:prSet>
      <dgm:spPr/>
    </dgm:pt>
    <dgm:pt modelId="{852F50B0-DEC6-4E6C-960F-DFA693F3850E}" type="pres">
      <dgm:prSet presAssocID="{E972B80F-6FA2-4166-9C3E-B38D5553EF9F}" presName="rootComposite" presStyleCnt="0"/>
      <dgm:spPr/>
    </dgm:pt>
    <dgm:pt modelId="{8360025B-7010-4F8B-8BDC-8998F8A0176C}" type="pres">
      <dgm:prSet presAssocID="{E972B80F-6FA2-4166-9C3E-B38D5553EF9F}" presName="rootText" presStyleLbl="node3" presStyleIdx="0" presStyleCnt="1">
        <dgm:presLayoutVars>
          <dgm:chPref val="3"/>
        </dgm:presLayoutVars>
      </dgm:prSet>
      <dgm:spPr/>
    </dgm:pt>
    <dgm:pt modelId="{A452F31A-39C6-4150-AAB3-41FA0FD8F385}" type="pres">
      <dgm:prSet presAssocID="{E972B80F-6FA2-4166-9C3E-B38D5553EF9F}" presName="rootConnector" presStyleLbl="node3" presStyleIdx="0" presStyleCnt="1"/>
      <dgm:spPr/>
    </dgm:pt>
    <dgm:pt modelId="{89528E2E-8596-4232-8C76-527A3A6AA952}" type="pres">
      <dgm:prSet presAssocID="{E972B80F-6FA2-4166-9C3E-B38D5553EF9F}" presName="hierChild4" presStyleCnt="0"/>
      <dgm:spPr/>
    </dgm:pt>
    <dgm:pt modelId="{9F5BF283-CFCA-4882-A394-429CFC788274}" type="pres">
      <dgm:prSet presAssocID="{E972B80F-6FA2-4166-9C3E-B38D5553EF9F}" presName="hierChild5" presStyleCnt="0"/>
      <dgm:spPr/>
    </dgm:pt>
    <dgm:pt modelId="{3555408F-D860-4A0D-8853-D611869D857B}" type="pres">
      <dgm:prSet presAssocID="{243B9DC4-12BA-4AB9-99E3-B0DB376976A6}" presName="hierChild5" presStyleCnt="0"/>
      <dgm:spPr/>
    </dgm:pt>
    <dgm:pt modelId="{7DB5FDF7-EB96-484F-8590-298D8F8CA289}" type="pres">
      <dgm:prSet presAssocID="{5CC30E4A-B130-4945-A60C-32FFF1DFA839}" presName="hierChild3" presStyleCnt="0"/>
      <dgm:spPr/>
    </dgm:pt>
    <dgm:pt modelId="{36AE14DF-0A1F-415B-8DE7-594A50613371}" type="pres">
      <dgm:prSet presAssocID="{6E141CD1-F154-480E-A0D1-32BAD2E866F5}" presName="hierRoot1" presStyleCnt="0">
        <dgm:presLayoutVars>
          <dgm:hierBranch val="init"/>
        </dgm:presLayoutVars>
      </dgm:prSet>
      <dgm:spPr/>
    </dgm:pt>
    <dgm:pt modelId="{97FB1470-3657-4E27-B833-F244D95CB95C}" type="pres">
      <dgm:prSet presAssocID="{6E141CD1-F154-480E-A0D1-32BAD2E866F5}" presName="rootComposite1" presStyleCnt="0"/>
      <dgm:spPr/>
    </dgm:pt>
    <dgm:pt modelId="{7B3675B1-1723-469C-9F92-F06E1BDB146D}" type="pres">
      <dgm:prSet presAssocID="{6E141CD1-F154-480E-A0D1-32BAD2E866F5}" presName="rootText1" presStyleLbl="node0" presStyleIdx="1" presStyleCnt="3">
        <dgm:presLayoutVars>
          <dgm:chPref val="3"/>
        </dgm:presLayoutVars>
      </dgm:prSet>
      <dgm:spPr/>
    </dgm:pt>
    <dgm:pt modelId="{66C36007-77C0-4873-A5E7-3C99F2181678}" type="pres">
      <dgm:prSet presAssocID="{6E141CD1-F154-480E-A0D1-32BAD2E866F5}" presName="rootConnector1" presStyleLbl="node1" presStyleIdx="0" presStyleCnt="0"/>
      <dgm:spPr/>
    </dgm:pt>
    <dgm:pt modelId="{DAEDC695-42CE-41B2-9851-EF185A401C5D}" type="pres">
      <dgm:prSet presAssocID="{6E141CD1-F154-480E-A0D1-32BAD2E866F5}" presName="hierChild2" presStyleCnt="0"/>
      <dgm:spPr/>
    </dgm:pt>
    <dgm:pt modelId="{8845C591-8D90-48E5-8F40-4D64E134E134}" type="pres">
      <dgm:prSet presAssocID="{1FE8F3D4-0AA8-455F-9DFE-51B73E8D47FF}" presName="Name37" presStyleLbl="parChTrans1D2" presStyleIdx="1" presStyleCnt="5"/>
      <dgm:spPr/>
    </dgm:pt>
    <dgm:pt modelId="{931CA423-9924-49C9-8B9B-7C406B9DB1D6}" type="pres">
      <dgm:prSet presAssocID="{405E20CC-D2E8-4030-B304-C87FF6CA9DF9}" presName="hierRoot2" presStyleCnt="0">
        <dgm:presLayoutVars>
          <dgm:hierBranch val="init"/>
        </dgm:presLayoutVars>
      </dgm:prSet>
      <dgm:spPr/>
    </dgm:pt>
    <dgm:pt modelId="{51D83A7E-EE4A-4997-9BDE-512199E0E6D1}" type="pres">
      <dgm:prSet presAssocID="{405E20CC-D2E8-4030-B304-C87FF6CA9DF9}" presName="rootComposite" presStyleCnt="0"/>
      <dgm:spPr/>
    </dgm:pt>
    <dgm:pt modelId="{A55515F7-4140-40C3-B08D-6EC83836EFD1}" type="pres">
      <dgm:prSet presAssocID="{405E20CC-D2E8-4030-B304-C87FF6CA9DF9}" presName="rootText" presStyleLbl="node2" presStyleIdx="1" presStyleCnt="5" custScaleX="98953" custScaleY="49622">
        <dgm:presLayoutVars>
          <dgm:chPref val="3"/>
        </dgm:presLayoutVars>
      </dgm:prSet>
      <dgm:spPr/>
    </dgm:pt>
    <dgm:pt modelId="{6EDB7E8C-ACCD-4740-AC09-D92E6C50AAA4}" type="pres">
      <dgm:prSet presAssocID="{405E20CC-D2E8-4030-B304-C87FF6CA9DF9}" presName="rootConnector" presStyleLbl="node2" presStyleIdx="1" presStyleCnt="5"/>
      <dgm:spPr/>
    </dgm:pt>
    <dgm:pt modelId="{673C3C3B-F09C-4397-8A46-3976770CEAA3}" type="pres">
      <dgm:prSet presAssocID="{405E20CC-D2E8-4030-B304-C87FF6CA9DF9}" presName="hierChild4" presStyleCnt="0"/>
      <dgm:spPr/>
    </dgm:pt>
    <dgm:pt modelId="{28781B7F-A1C8-4B83-A92B-9EC553141547}" type="pres">
      <dgm:prSet presAssocID="{405E20CC-D2E8-4030-B304-C87FF6CA9DF9}" presName="hierChild5" presStyleCnt="0"/>
      <dgm:spPr/>
    </dgm:pt>
    <dgm:pt modelId="{01D41FE4-B288-45D0-A26E-DDF0D7771D06}" type="pres">
      <dgm:prSet presAssocID="{0910D27C-40FB-4665-92A9-1884C8AC14EA}" presName="Name37" presStyleLbl="parChTrans1D2" presStyleIdx="2" presStyleCnt="5"/>
      <dgm:spPr/>
    </dgm:pt>
    <dgm:pt modelId="{CF22D3CD-ED46-48A8-BC8A-7DBB9C802175}" type="pres">
      <dgm:prSet presAssocID="{0A406A20-F05C-46CC-88B4-4C7DF619BAC5}" presName="hierRoot2" presStyleCnt="0">
        <dgm:presLayoutVars>
          <dgm:hierBranch val="init"/>
        </dgm:presLayoutVars>
      </dgm:prSet>
      <dgm:spPr/>
    </dgm:pt>
    <dgm:pt modelId="{028EC493-FD75-4D7B-AAC7-AEF52EC29255}" type="pres">
      <dgm:prSet presAssocID="{0A406A20-F05C-46CC-88B4-4C7DF619BAC5}" presName="rootComposite" presStyleCnt="0"/>
      <dgm:spPr/>
    </dgm:pt>
    <dgm:pt modelId="{015D6FDD-B7C5-4767-B794-AD90DBF12F2C}" type="pres">
      <dgm:prSet presAssocID="{0A406A20-F05C-46CC-88B4-4C7DF619BAC5}" presName="rootText" presStyleLbl="node2" presStyleIdx="2" presStyleCnt="5" custScaleX="96007" custScaleY="60845" custLinFactNeighborY="-4147">
        <dgm:presLayoutVars>
          <dgm:chPref val="3"/>
        </dgm:presLayoutVars>
      </dgm:prSet>
      <dgm:spPr/>
    </dgm:pt>
    <dgm:pt modelId="{91DE2A02-CB8E-4494-8C9E-9EC1BE94A24D}" type="pres">
      <dgm:prSet presAssocID="{0A406A20-F05C-46CC-88B4-4C7DF619BAC5}" presName="rootConnector" presStyleLbl="node2" presStyleIdx="2" presStyleCnt="5"/>
      <dgm:spPr/>
    </dgm:pt>
    <dgm:pt modelId="{44C010EE-CF31-45A4-9E88-DDC9BBD2FAFD}" type="pres">
      <dgm:prSet presAssocID="{0A406A20-F05C-46CC-88B4-4C7DF619BAC5}" presName="hierChild4" presStyleCnt="0"/>
      <dgm:spPr/>
    </dgm:pt>
    <dgm:pt modelId="{63B92E5B-902D-46C2-9F7B-65FDC156CA03}" type="pres">
      <dgm:prSet presAssocID="{0A406A20-F05C-46CC-88B4-4C7DF619BAC5}" presName="hierChild5" presStyleCnt="0"/>
      <dgm:spPr/>
    </dgm:pt>
    <dgm:pt modelId="{4749071B-A8D5-445D-84B9-1D837A3B2FAB}" type="pres">
      <dgm:prSet presAssocID="{D9685B47-3654-45B3-8631-3411E60BF9A7}" presName="Name37" presStyleLbl="parChTrans1D2" presStyleIdx="3" presStyleCnt="5"/>
      <dgm:spPr/>
    </dgm:pt>
    <dgm:pt modelId="{67CCC6AB-FB3D-46E2-86EF-CCCAC11ACACC}" type="pres">
      <dgm:prSet presAssocID="{33289669-EE2C-47D2-BD56-3BF8AC808558}" presName="hierRoot2" presStyleCnt="0">
        <dgm:presLayoutVars>
          <dgm:hierBranch val="init"/>
        </dgm:presLayoutVars>
      </dgm:prSet>
      <dgm:spPr/>
    </dgm:pt>
    <dgm:pt modelId="{6C98CC80-9748-4666-9E89-C2169BB5DD55}" type="pres">
      <dgm:prSet presAssocID="{33289669-EE2C-47D2-BD56-3BF8AC808558}" presName="rootComposite" presStyleCnt="0"/>
      <dgm:spPr/>
    </dgm:pt>
    <dgm:pt modelId="{D6B3C48F-CA31-433A-8795-C655A6513587}" type="pres">
      <dgm:prSet presAssocID="{33289669-EE2C-47D2-BD56-3BF8AC808558}" presName="rootText" presStyleLbl="node2" presStyleIdx="3" presStyleCnt="5" custScaleX="104334" custScaleY="59237" custLinFactNeighborX="-692" custLinFactNeighborY="2770">
        <dgm:presLayoutVars>
          <dgm:chPref val="3"/>
        </dgm:presLayoutVars>
      </dgm:prSet>
      <dgm:spPr/>
    </dgm:pt>
    <dgm:pt modelId="{71A1143F-065C-43D9-A800-19D8AB80B48F}" type="pres">
      <dgm:prSet presAssocID="{33289669-EE2C-47D2-BD56-3BF8AC808558}" presName="rootConnector" presStyleLbl="node2" presStyleIdx="3" presStyleCnt="5"/>
      <dgm:spPr/>
    </dgm:pt>
    <dgm:pt modelId="{B2B92CF6-163C-4493-8C8C-ADECB73F9AE1}" type="pres">
      <dgm:prSet presAssocID="{33289669-EE2C-47D2-BD56-3BF8AC808558}" presName="hierChild4" presStyleCnt="0"/>
      <dgm:spPr/>
    </dgm:pt>
    <dgm:pt modelId="{C53B9548-E65F-40A4-ABDA-F7D7D0488C9D}" type="pres">
      <dgm:prSet presAssocID="{33289669-EE2C-47D2-BD56-3BF8AC808558}" presName="hierChild5" presStyleCnt="0"/>
      <dgm:spPr/>
    </dgm:pt>
    <dgm:pt modelId="{CC9D3E7D-3B44-4F31-956D-6C43236163B3}" type="pres">
      <dgm:prSet presAssocID="{10CA5812-604D-4259-8D25-60DB4AA8911C}" presName="Name37" presStyleLbl="parChTrans1D2" presStyleIdx="4" presStyleCnt="5"/>
      <dgm:spPr/>
    </dgm:pt>
    <dgm:pt modelId="{888F1CE7-9008-4246-B360-E61DD76F8EE7}" type="pres">
      <dgm:prSet presAssocID="{8410F684-9DD1-4E4F-AF0B-66CABC393CAE}" presName="hierRoot2" presStyleCnt="0">
        <dgm:presLayoutVars>
          <dgm:hierBranch val="init"/>
        </dgm:presLayoutVars>
      </dgm:prSet>
      <dgm:spPr/>
    </dgm:pt>
    <dgm:pt modelId="{0F16B075-BD74-43B7-B7C3-7694FEACB334}" type="pres">
      <dgm:prSet presAssocID="{8410F684-9DD1-4E4F-AF0B-66CABC393CAE}" presName="rootComposite" presStyleCnt="0"/>
      <dgm:spPr/>
    </dgm:pt>
    <dgm:pt modelId="{785FE9BB-8A6D-4CD8-8D30-9748E06B49A9}" type="pres">
      <dgm:prSet presAssocID="{8410F684-9DD1-4E4F-AF0B-66CABC393CAE}" presName="rootText" presStyleLbl="node2" presStyleIdx="4" presStyleCnt="5" custScaleX="97231" custScaleY="65572">
        <dgm:presLayoutVars>
          <dgm:chPref val="3"/>
        </dgm:presLayoutVars>
      </dgm:prSet>
      <dgm:spPr/>
    </dgm:pt>
    <dgm:pt modelId="{BB5C8A98-77B2-4E7A-9ACC-BAFE966C55D2}" type="pres">
      <dgm:prSet presAssocID="{8410F684-9DD1-4E4F-AF0B-66CABC393CAE}" presName="rootConnector" presStyleLbl="node2" presStyleIdx="4" presStyleCnt="5"/>
      <dgm:spPr/>
    </dgm:pt>
    <dgm:pt modelId="{B763CF25-9A00-46CB-BBC0-77030FADED2C}" type="pres">
      <dgm:prSet presAssocID="{8410F684-9DD1-4E4F-AF0B-66CABC393CAE}" presName="hierChild4" presStyleCnt="0"/>
      <dgm:spPr/>
    </dgm:pt>
    <dgm:pt modelId="{3A0028D2-C99E-4128-A7C3-D880B2F80295}" type="pres">
      <dgm:prSet presAssocID="{8410F684-9DD1-4E4F-AF0B-66CABC393CAE}" presName="hierChild5" presStyleCnt="0"/>
      <dgm:spPr/>
    </dgm:pt>
    <dgm:pt modelId="{A004B12F-2517-42D8-BEBC-2D73A40B00F8}" type="pres">
      <dgm:prSet presAssocID="{6E141CD1-F154-480E-A0D1-32BAD2E866F5}" presName="hierChild3" presStyleCnt="0"/>
      <dgm:spPr/>
    </dgm:pt>
    <dgm:pt modelId="{D64D29DD-7158-4C5C-891C-3E800EA5993C}" type="pres">
      <dgm:prSet presAssocID="{69932BED-37D0-44E0-A391-E271870BB37B}" presName="hierRoot1" presStyleCnt="0">
        <dgm:presLayoutVars>
          <dgm:hierBranch val="init"/>
        </dgm:presLayoutVars>
      </dgm:prSet>
      <dgm:spPr/>
    </dgm:pt>
    <dgm:pt modelId="{936A1D80-AE8B-426F-9307-97D84FC5CE91}" type="pres">
      <dgm:prSet presAssocID="{69932BED-37D0-44E0-A391-E271870BB37B}" presName="rootComposite1" presStyleCnt="0"/>
      <dgm:spPr/>
    </dgm:pt>
    <dgm:pt modelId="{6DCB337C-87EF-4858-8C66-5FF90A0F79E9}" type="pres">
      <dgm:prSet presAssocID="{69932BED-37D0-44E0-A391-E271870BB37B}" presName="rootText1" presStyleLbl="node0" presStyleIdx="2" presStyleCnt="3">
        <dgm:presLayoutVars>
          <dgm:chPref val="3"/>
        </dgm:presLayoutVars>
      </dgm:prSet>
      <dgm:spPr/>
    </dgm:pt>
    <dgm:pt modelId="{78355628-F6E0-407B-8625-E85A823AF6F0}" type="pres">
      <dgm:prSet presAssocID="{69932BED-37D0-44E0-A391-E271870BB37B}" presName="rootConnector1" presStyleLbl="node1" presStyleIdx="0" presStyleCnt="0"/>
      <dgm:spPr/>
    </dgm:pt>
    <dgm:pt modelId="{AF9743EA-3193-46C6-B71B-6EE6AD98E518}" type="pres">
      <dgm:prSet presAssocID="{69932BED-37D0-44E0-A391-E271870BB37B}" presName="hierChild2" presStyleCnt="0"/>
      <dgm:spPr/>
    </dgm:pt>
    <dgm:pt modelId="{F5576D25-ADD5-47B9-84CE-6AE83C9F171A}" type="pres">
      <dgm:prSet presAssocID="{69932BED-37D0-44E0-A391-E271870BB37B}" presName="hierChild3" presStyleCnt="0"/>
      <dgm:spPr/>
    </dgm:pt>
  </dgm:ptLst>
  <dgm:cxnLst>
    <dgm:cxn modelId="{66309D03-DD20-4A1B-A85B-3D8AD2910311}" srcId="{C9CA1CD9-FBBB-4FE0-85AF-A52B20AABCBF}" destId="{6E141CD1-F154-480E-A0D1-32BAD2E866F5}" srcOrd="1" destOrd="0" parTransId="{7BA6A351-B5EA-48E3-A8B5-E0549AC84C8C}" sibTransId="{3A448D5A-6B95-4414-9732-6E9ACF3A66E2}"/>
    <dgm:cxn modelId="{5494780B-BCBB-4C43-8C48-0182262652F6}" type="presOf" srcId="{0A406A20-F05C-46CC-88B4-4C7DF619BAC5}" destId="{91DE2A02-CB8E-4494-8C9E-9EC1BE94A24D}" srcOrd="1" destOrd="0" presId="urn:microsoft.com/office/officeart/2005/8/layout/orgChart1"/>
    <dgm:cxn modelId="{BF618D11-6B2D-4E91-AC63-3669D9B1B6C9}" type="presOf" srcId="{405E20CC-D2E8-4030-B304-C87FF6CA9DF9}" destId="{6EDB7E8C-ACCD-4740-AC09-D92E6C50AAA4}" srcOrd="1" destOrd="0" presId="urn:microsoft.com/office/officeart/2005/8/layout/orgChart1"/>
    <dgm:cxn modelId="{90055D1F-7E8C-46D3-9707-38CA2471243E}" type="presOf" srcId="{E972B80F-6FA2-4166-9C3E-B38D5553EF9F}" destId="{A452F31A-39C6-4150-AAB3-41FA0FD8F385}" srcOrd="1" destOrd="0" presId="urn:microsoft.com/office/officeart/2005/8/layout/orgChart1"/>
    <dgm:cxn modelId="{D4756A27-089F-4D8B-BF4F-5A9DBA755E00}" type="presOf" srcId="{8A4583FD-0385-411B-9CE6-2141FC1D6938}" destId="{107B3E57-AB57-44AE-AB35-C92674AD4883}" srcOrd="0" destOrd="0" presId="urn:microsoft.com/office/officeart/2005/8/layout/orgChart1"/>
    <dgm:cxn modelId="{CCA77334-15FB-4E83-9F40-347EB20327C3}" type="presOf" srcId="{6E141CD1-F154-480E-A0D1-32BAD2E866F5}" destId="{66C36007-77C0-4873-A5E7-3C99F2181678}" srcOrd="1" destOrd="0" presId="urn:microsoft.com/office/officeart/2005/8/layout/orgChart1"/>
    <dgm:cxn modelId="{FF4FC837-D005-4A94-B2EA-BD969B1A3BE5}" type="presOf" srcId="{243B9DC4-12BA-4AB9-99E3-B0DB376976A6}" destId="{B412BE99-F09E-482E-9D0A-AB12BF51AA58}" srcOrd="1" destOrd="0" presId="urn:microsoft.com/office/officeart/2005/8/layout/orgChart1"/>
    <dgm:cxn modelId="{6C44343D-BBD7-4759-A739-0A452329D67D}" srcId="{6E141CD1-F154-480E-A0D1-32BAD2E866F5}" destId="{0A406A20-F05C-46CC-88B4-4C7DF619BAC5}" srcOrd="1" destOrd="0" parTransId="{0910D27C-40FB-4665-92A9-1884C8AC14EA}" sibTransId="{F502A46B-E6BA-4B44-9C07-8EC763F4FD3F}"/>
    <dgm:cxn modelId="{DAE2BC61-DD7E-4C3A-B1CA-AAAF516ACA31}" srcId="{5CC30E4A-B130-4945-A60C-32FFF1DFA839}" destId="{243B9DC4-12BA-4AB9-99E3-B0DB376976A6}" srcOrd="0" destOrd="0" parTransId="{0301C348-2D2B-44B6-9106-56CF081D1C6D}" sibTransId="{F05C3E05-A7AD-438E-9463-D1D43979BDFF}"/>
    <dgm:cxn modelId="{92721949-2750-492F-AD88-3DCCB0BE8D1E}" type="presOf" srcId="{69932BED-37D0-44E0-A391-E271870BB37B}" destId="{78355628-F6E0-407B-8625-E85A823AF6F0}" srcOrd="1" destOrd="0" presId="urn:microsoft.com/office/officeart/2005/8/layout/orgChart1"/>
    <dgm:cxn modelId="{4BF2044B-AAC6-4155-B745-35E131472CFF}" type="presOf" srcId="{33289669-EE2C-47D2-BD56-3BF8AC808558}" destId="{D6B3C48F-CA31-433A-8795-C655A6513587}" srcOrd="0" destOrd="0" presId="urn:microsoft.com/office/officeart/2005/8/layout/orgChart1"/>
    <dgm:cxn modelId="{9B6C846C-2D34-4023-8330-3B490A67C505}" type="presOf" srcId="{C9CA1CD9-FBBB-4FE0-85AF-A52B20AABCBF}" destId="{FD467192-4A36-49FF-9168-1F4A9073AF69}" srcOrd="0" destOrd="0" presId="urn:microsoft.com/office/officeart/2005/8/layout/orgChart1"/>
    <dgm:cxn modelId="{60C62A75-1821-4EED-8FA5-06D082EB9EE5}" srcId="{C9CA1CD9-FBBB-4FE0-85AF-A52B20AABCBF}" destId="{5CC30E4A-B130-4945-A60C-32FFF1DFA839}" srcOrd="0" destOrd="0" parTransId="{36D031C3-258B-4B54-A4B2-A569AB63B4FA}" sibTransId="{524433DA-B6D7-4164-80E6-028A12AFE7B8}"/>
    <dgm:cxn modelId="{E8213755-8241-4CD1-96E7-2B42FCF7FBB1}" srcId="{C9CA1CD9-FBBB-4FE0-85AF-A52B20AABCBF}" destId="{69932BED-37D0-44E0-A391-E271870BB37B}" srcOrd="2" destOrd="0" parTransId="{07E78EB3-B6E7-4BEC-8FF8-70D601882D27}" sibTransId="{97992F31-52B5-475B-B060-EFD337C26BCB}"/>
    <dgm:cxn modelId="{7BAE3A56-054B-430E-A2C9-E3BE728987C7}" type="presOf" srcId="{243B9DC4-12BA-4AB9-99E3-B0DB376976A6}" destId="{D9E5E42D-E708-412E-8CD5-5642BDFBE0C1}" srcOrd="0" destOrd="0" presId="urn:microsoft.com/office/officeart/2005/8/layout/orgChart1"/>
    <dgm:cxn modelId="{5946D477-E582-4173-974C-A3C812F2D4AB}" srcId="{6E141CD1-F154-480E-A0D1-32BAD2E866F5}" destId="{33289669-EE2C-47D2-BD56-3BF8AC808558}" srcOrd="2" destOrd="0" parTransId="{D9685B47-3654-45B3-8631-3411E60BF9A7}" sibTransId="{E00CDC38-EB7B-4984-B6DD-F5140806C1DD}"/>
    <dgm:cxn modelId="{EBAC107D-70B6-4494-88E9-94753E9820DC}" type="presOf" srcId="{E972B80F-6FA2-4166-9C3E-B38D5553EF9F}" destId="{8360025B-7010-4F8B-8BDC-8998F8A0176C}" srcOrd="0" destOrd="0" presId="urn:microsoft.com/office/officeart/2005/8/layout/orgChart1"/>
    <dgm:cxn modelId="{4CE6277F-4717-4A82-B9A5-DF0211B5F580}" type="presOf" srcId="{0301C348-2D2B-44B6-9106-56CF081D1C6D}" destId="{23038E5C-E72B-4D59-ACFF-F2BBA0E16AA1}" srcOrd="0" destOrd="0" presId="urn:microsoft.com/office/officeart/2005/8/layout/orgChart1"/>
    <dgm:cxn modelId="{FDC7BC80-BC74-4244-90C6-61A3DF7DC6AA}" srcId="{6E141CD1-F154-480E-A0D1-32BAD2E866F5}" destId="{8410F684-9DD1-4E4F-AF0B-66CABC393CAE}" srcOrd="3" destOrd="0" parTransId="{10CA5812-604D-4259-8D25-60DB4AA8911C}" sibTransId="{B1DC189D-3DCF-4204-85A2-49FD51CE1BBD}"/>
    <dgm:cxn modelId="{A2BA028C-5577-4D22-B9DD-4F5A0F33D359}" type="presOf" srcId="{5CC30E4A-B130-4945-A60C-32FFF1DFA839}" destId="{1A46F092-E415-47E8-94DB-B1895E2CC67E}" srcOrd="1" destOrd="0" presId="urn:microsoft.com/office/officeart/2005/8/layout/orgChart1"/>
    <dgm:cxn modelId="{F5E9B395-268A-4C59-AB43-9808A9B26366}" type="presOf" srcId="{33289669-EE2C-47D2-BD56-3BF8AC808558}" destId="{71A1143F-065C-43D9-A800-19D8AB80B48F}" srcOrd="1" destOrd="0" presId="urn:microsoft.com/office/officeart/2005/8/layout/orgChart1"/>
    <dgm:cxn modelId="{498A159D-1D3A-4CF6-9F58-2C510637FBEC}" srcId="{6E141CD1-F154-480E-A0D1-32BAD2E866F5}" destId="{405E20CC-D2E8-4030-B304-C87FF6CA9DF9}" srcOrd="0" destOrd="0" parTransId="{1FE8F3D4-0AA8-455F-9DFE-51B73E8D47FF}" sibTransId="{FCB4076C-BDEE-43FA-A92B-D22BA4F0D538}"/>
    <dgm:cxn modelId="{5ED3B1B1-0683-4D8B-BCE2-8F3EFC990641}" type="presOf" srcId="{D9685B47-3654-45B3-8631-3411E60BF9A7}" destId="{4749071B-A8D5-445D-84B9-1D837A3B2FAB}" srcOrd="0" destOrd="0" presId="urn:microsoft.com/office/officeart/2005/8/layout/orgChart1"/>
    <dgm:cxn modelId="{BFCF73BE-9733-4D17-A3AC-48123424D287}" type="presOf" srcId="{10CA5812-604D-4259-8D25-60DB4AA8911C}" destId="{CC9D3E7D-3B44-4F31-956D-6C43236163B3}" srcOrd="0" destOrd="0" presId="urn:microsoft.com/office/officeart/2005/8/layout/orgChart1"/>
    <dgm:cxn modelId="{B2BA4EC1-30A2-407F-8163-98048C1AB5A3}" type="presOf" srcId="{5CC30E4A-B130-4945-A60C-32FFF1DFA839}" destId="{BBFA00DC-A280-4779-91D1-A843534B0709}" srcOrd="0" destOrd="0" presId="urn:microsoft.com/office/officeart/2005/8/layout/orgChart1"/>
    <dgm:cxn modelId="{6F15E5D1-5B40-4E42-BFD3-0C85F2105156}" srcId="{243B9DC4-12BA-4AB9-99E3-B0DB376976A6}" destId="{E972B80F-6FA2-4166-9C3E-B38D5553EF9F}" srcOrd="0" destOrd="0" parTransId="{8A4583FD-0385-411B-9CE6-2141FC1D6938}" sibTransId="{7E460494-4739-41D1-B0AA-ED32F81771B7}"/>
    <dgm:cxn modelId="{8FED1BDF-524D-472C-B273-88CD088964B4}" type="presOf" srcId="{6E141CD1-F154-480E-A0D1-32BAD2E866F5}" destId="{7B3675B1-1723-469C-9F92-F06E1BDB146D}" srcOrd="0" destOrd="0" presId="urn:microsoft.com/office/officeart/2005/8/layout/orgChart1"/>
    <dgm:cxn modelId="{C562E6E3-23A2-4457-9444-084228E7B778}" type="presOf" srcId="{1FE8F3D4-0AA8-455F-9DFE-51B73E8D47FF}" destId="{8845C591-8D90-48E5-8F40-4D64E134E134}" srcOrd="0" destOrd="0" presId="urn:microsoft.com/office/officeart/2005/8/layout/orgChart1"/>
    <dgm:cxn modelId="{3ECD8FE4-691E-43B7-80FA-05B6633C602C}" type="presOf" srcId="{8410F684-9DD1-4E4F-AF0B-66CABC393CAE}" destId="{785FE9BB-8A6D-4CD8-8D30-9748E06B49A9}" srcOrd="0" destOrd="0" presId="urn:microsoft.com/office/officeart/2005/8/layout/orgChart1"/>
    <dgm:cxn modelId="{CE87FDE7-1B25-426C-A7B8-5EA9D5C70B0E}" type="presOf" srcId="{8410F684-9DD1-4E4F-AF0B-66CABC393CAE}" destId="{BB5C8A98-77B2-4E7A-9ACC-BAFE966C55D2}" srcOrd="1" destOrd="0" presId="urn:microsoft.com/office/officeart/2005/8/layout/orgChart1"/>
    <dgm:cxn modelId="{2A2F4CED-68E1-4705-87DC-B8EB005B208D}" type="presOf" srcId="{405E20CC-D2E8-4030-B304-C87FF6CA9DF9}" destId="{A55515F7-4140-40C3-B08D-6EC83836EFD1}" srcOrd="0" destOrd="0" presId="urn:microsoft.com/office/officeart/2005/8/layout/orgChart1"/>
    <dgm:cxn modelId="{18B617F3-6A21-4143-813F-349195874617}" type="presOf" srcId="{0910D27C-40FB-4665-92A9-1884C8AC14EA}" destId="{01D41FE4-B288-45D0-A26E-DDF0D7771D06}" srcOrd="0" destOrd="0" presId="urn:microsoft.com/office/officeart/2005/8/layout/orgChart1"/>
    <dgm:cxn modelId="{4A923FF3-DE93-4433-9EAC-4ADC4F8599CF}" type="presOf" srcId="{69932BED-37D0-44E0-A391-E271870BB37B}" destId="{6DCB337C-87EF-4858-8C66-5FF90A0F79E9}" srcOrd="0" destOrd="0" presId="urn:microsoft.com/office/officeart/2005/8/layout/orgChart1"/>
    <dgm:cxn modelId="{0FDBCEFA-217B-491A-8C7F-14574F93A494}" type="presOf" srcId="{0A406A20-F05C-46CC-88B4-4C7DF619BAC5}" destId="{015D6FDD-B7C5-4767-B794-AD90DBF12F2C}" srcOrd="0" destOrd="0" presId="urn:microsoft.com/office/officeart/2005/8/layout/orgChart1"/>
    <dgm:cxn modelId="{55D147AA-C4D8-41F5-9183-9C6C1F484B4D}" type="presParOf" srcId="{FD467192-4A36-49FF-9168-1F4A9073AF69}" destId="{4560A0C2-FB3A-4BDA-A8D3-ECA80DD0BAEF}" srcOrd="0" destOrd="0" presId="urn:microsoft.com/office/officeart/2005/8/layout/orgChart1"/>
    <dgm:cxn modelId="{607C59E1-B270-4534-909E-6778A0B5BC9C}" type="presParOf" srcId="{4560A0C2-FB3A-4BDA-A8D3-ECA80DD0BAEF}" destId="{AE77292E-0F4C-4D0A-B190-65B1B9F42E52}" srcOrd="0" destOrd="0" presId="urn:microsoft.com/office/officeart/2005/8/layout/orgChart1"/>
    <dgm:cxn modelId="{C57D590D-1EFC-4320-8E7D-050066457280}" type="presParOf" srcId="{AE77292E-0F4C-4D0A-B190-65B1B9F42E52}" destId="{BBFA00DC-A280-4779-91D1-A843534B0709}" srcOrd="0" destOrd="0" presId="urn:microsoft.com/office/officeart/2005/8/layout/orgChart1"/>
    <dgm:cxn modelId="{DA27E0EB-8590-4F21-AF17-264C0507F2FD}" type="presParOf" srcId="{AE77292E-0F4C-4D0A-B190-65B1B9F42E52}" destId="{1A46F092-E415-47E8-94DB-B1895E2CC67E}" srcOrd="1" destOrd="0" presId="urn:microsoft.com/office/officeart/2005/8/layout/orgChart1"/>
    <dgm:cxn modelId="{46B77A77-4A27-46F3-8EBB-2B786E9AAFD6}" type="presParOf" srcId="{4560A0C2-FB3A-4BDA-A8D3-ECA80DD0BAEF}" destId="{889BDA1A-9AD8-42AC-9473-CCC6373993BA}" srcOrd="1" destOrd="0" presId="urn:microsoft.com/office/officeart/2005/8/layout/orgChart1"/>
    <dgm:cxn modelId="{D114E66D-C41D-4D68-B371-4E883A323487}" type="presParOf" srcId="{889BDA1A-9AD8-42AC-9473-CCC6373993BA}" destId="{23038E5C-E72B-4D59-ACFF-F2BBA0E16AA1}" srcOrd="0" destOrd="0" presId="urn:microsoft.com/office/officeart/2005/8/layout/orgChart1"/>
    <dgm:cxn modelId="{81F8F9EB-57F6-41A5-AE3C-DDDD85648C5F}" type="presParOf" srcId="{889BDA1A-9AD8-42AC-9473-CCC6373993BA}" destId="{6D46FF8B-A718-4868-B7AE-2D0C697DC9CE}" srcOrd="1" destOrd="0" presId="urn:microsoft.com/office/officeart/2005/8/layout/orgChart1"/>
    <dgm:cxn modelId="{6CBE02FA-FD72-4CD3-9B56-B0A8F942B729}" type="presParOf" srcId="{6D46FF8B-A718-4868-B7AE-2D0C697DC9CE}" destId="{5C5D678B-D139-4792-8594-78B770109CD6}" srcOrd="0" destOrd="0" presId="urn:microsoft.com/office/officeart/2005/8/layout/orgChart1"/>
    <dgm:cxn modelId="{7F3222DA-2633-4BC1-A0D9-747AB8B678FB}" type="presParOf" srcId="{5C5D678B-D139-4792-8594-78B770109CD6}" destId="{D9E5E42D-E708-412E-8CD5-5642BDFBE0C1}" srcOrd="0" destOrd="0" presId="urn:microsoft.com/office/officeart/2005/8/layout/orgChart1"/>
    <dgm:cxn modelId="{CEFB4AB1-699E-4279-AF55-CE306B4A8636}" type="presParOf" srcId="{5C5D678B-D139-4792-8594-78B770109CD6}" destId="{B412BE99-F09E-482E-9D0A-AB12BF51AA58}" srcOrd="1" destOrd="0" presId="urn:microsoft.com/office/officeart/2005/8/layout/orgChart1"/>
    <dgm:cxn modelId="{B39AFC29-C6CA-4C47-97AD-EE98107EA064}" type="presParOf" srcId="{6D46FF8B-A718-4868-B7AE-2D0C697DC9CE}" destId="{01F657CB-94D1-47E6-9A35-6FBA9FC2C1EC}" srcOrd="1" destOrd="0" presId="urn:microsoft.com/office/officeart/2005/8/layout/orgChart1"/>
    <dgm:cxn modelId="{962A466C-ED83-44D5-A594-018742EE4FBC}" type="presParOf" srcId="{01F657CB-94D1-47E6-9A35-6FBA9FC2C1EC}" destId="{107B3E57-AB57-44AE-AB35-C92674AD4883}" srcOrd="0" destOrd="0" presId="urn:microsoft.com/office/officeart/2005/8/layout/orgChart1"/>
    <dgm:cxn modelId="{9FA27AE8-C6AC-43CF-9C15-E3419DF2CB73}" type="presParOf" srcId="{01F657CB-94D1-47E6-9A35-6FBA9FC2C1EC}" destId="{4EB64AFD-656B-4F80-8646-CACDCE84AF4F}" srcOrd="1" destOrd="0" presId="urn:microsoft.com/office/officeart/2005/8/layout/orgChart1"/>
    <dgm:cxn modelId="{F2907503-3C23-4282-933A-8CE911A65EB7}" type="presParOf" srcId="{4EB64AFD-656B-4F80-8646-CACDCE84AF4F}" destId="{852F50B0-DEC6-4E6C-960F-DFA693F3850E}" srcOrd="0" destOrd="0" presId="urn:microsoft.com/office/officeart/2005/8/layout/orgChart1"/>
    <dgm:cxn modelId="{48A457B3-9FE7-4479-AB8B-C56A4F18D9B5}" type="presParOf" srcId="{852F50B0-DEC6-4E6C-960F-DFA693F3850E}" destId="{8360025B-7010-4F8B-8BDC-8998F8A0176C}" srcOrd="0" destOrd="0" presId="urn:microsoft.com/office/officeart/2005/8/layout/orgChart1"/>
    <dgm:cxn modelId="{F4C78252-8D4E-4420-8A2E-BB3FCE9A2139}" type="presParOf" srcId="{852F50B0-DEC6-4E6C-960F-DFA693F3850E}" destId="{A452F31A-39C6-4150-AAB3-41FA0FD8F385}" srcOrd="1" destOrd="0" presId="urn:microsoft.com/office/officeart/2005/8/layout/orgChart1"/>
    <dgm:cxn modelId="{1F69EBDA-6F24-4315-85FE-99B92963AD50}" type="presParOf" srcId="{4EB64AFD-656B-4F80-8646-CACDCE84AF4F}" destId="{89528E2E-8596-4232-8C76-527A3A6AA952}" srcOrd="1" destOrd="0" presId="urn:microsoft.com/office/officeart/2005/8/layout/orgChart1"/>
    <dgm:cxn modelId="{52132B71-51ED-462D-B464-C79C815AF842}" type="presParOf" srcId="{4EB64AFD-656B-4F80-8646-CACDCE84AF4F}" destId="{9F5BF283-CFCA-4882-A394-429CFC788274}" srcOrd="2" destOrd="0" presId="urn:microsoft.com/office/officeart/2005/8/layout/orgChart1"/>
    <dgm:cxn modelId="{BDA7954D-41E7-4A3F-913D-17D4B6D39312}" type="presParOf" srcId="{6D46FF8B-A718-4868-B7AE-2D0C697DC9CE}" destId="{3555408F-D860-4A0D-8853-D611869D857B}" srcOrd="2" destOrd="0" presId="urn:microsoft.com/office/officeart/2005/8/layout/orgChart1"/>
    <dgm:cxn modelId="{62925EDB-AA66-4691-90A6-342C123910AA}" type="presParOf" srcId="{4560A0C2-FB3A-4BDA-A8D3-ECA80DD0BAEF}" destId="{7DB5FDF7-EB96-484F-8590-298D8F8CA289}" srcOrd="2" destOrd="0" presId="urn:microsoft.com/office/officeart/2005/8/layout/orgChart1"/>
    <dgm:cxn modelId="{C677EB61-43AE-4569-B952-7B328C397B69}" type="presParOf" srcId="{FD467192-4A36-49FF-9168-1F4A9073AF69}" destId="{36AE14DF-0A1F-415B-8DE7-594A50613371}" srcOrd="1" destOrd="0" presId="urn:microsoft.com/office/officeart/2005/8/layout/orgChart1"/>
    <dgm:cxn modelId="{AA706224-3805-4CEB-9048-18DE4538A75F}" type="presParOf" srcId="{36AE14DF-0A1F-415B-8DE7-594A50613371}" destId="{97FB1470-3657-4E27-B833-F244D95CB95C}" srcOrd="0" destOrd="0" presId="urn:microsoft.com/office/officeart/2005/8/layout/orgChart1"/>
    <dgm:cxn modelId="{D7747EB8-E1FE-43A0-A405-2179A045AE6E}" type="presParOf" srcId="{97FB1470-3657-4E27-B833-F244D95CB95C}" destId="{7B3675B1-1723-469C-9F92-F06E1BDB146D}" srcOrd="0" destOrd="0" presId="urn:microsoft.com/office/officeart/2005/8/layout/orgChart1"/>
    <dgm:cxn modelId="{B3681945-E5B1-4A2F-B7EF-EB56A7145BFA}" type="presParOf" srcId="{97FB1470-3657-4E27-B833-F244D95CB95C}" destId="{66C36007-77C0-4873-A5E7-3C99F2181678}" srcOrd="1" destOrd="0" presId="urn:microsoft.com/office/officeart/2005/8/layout/orgChart1"/>
    <dgm:cxn modelId="{42BD1589-3153-4F24-8B76-F1B7EBB8BB38}" type="presParOf" srcId="{36AE14DF-0A1F-415B-8DE7-594A50613371}" destId="{DAEDC695-42CE-41B2-9851-EF185A401C5D}" srcOrd="1" destOrd="0" presId="urn:microsoft.com/office/officeart/2005/8/layout/orgChart1"/>
    <dgm:cxn modelId="{CC691DED-0108-4853-81A4-BB0259C4568A}" type="presParOf" srcId="{DAEDC695-42CE-41B2-9851-EF185A401C5D}" destId="{8845C591-8D90-48E5-8F40-4D64E134E134}" srcOrd="0" destOrd="0" presId="urn:microsoft.com/office/officeart/2005/8/layout/orgChart1"/>
    <dgm:cxn modelId="{3B935D6C-0768-4CB7-B775-F3B73E140268}" type="presParOf" srcId="{DAEDC695-42CE-41B2-9851-EF185A401C5D}" destId="{931CA423-9924-49C9-8B9B-7C406B9DB1D6}" srcOrd="1" destOrd="0" presId="urn:microsoft.com/office/officeart/2005/8/layout/orgChart1"/>
    <dgm:cxn modelId="{64C8BDB7-8A58-45BE-9328-CE5EA0D7DD21}" type="presParOf" srcId="{931CA423-9924-49C9-8B9B-7C406B9DB1D6}" destId="{51D83A7E-EE4A-4997-9BDE-512199E0E6D1}" srcOrd="0" destOrd="0" presId="urn:microsoft.com/office/officeart/2005/8/layout/orgChart1"/>
    <dgm:cxn modelId="{D3064532-BA5D-48BB-AFE5-A1B363728BBA}" type="presParOf" srcId="{51D83A7E-EE4A-4997-9BDE-512199E0E6D1}" destId="{A55515F7-4140-40C3-B08D-6EC83836EFD1}" srcOrd="0" destOrd="0" presId="urn:microsoft.com/office/officeart/2005/8/layout/orgChart1"/>
    <dgm:cxn modelId="{5DCF6657-F480-47D4-841E-FD54CF4025DE}" type="presParOf" srcId="{51D83A7E-EE4A-4997-9BDE-512199E0E6D1}" destId="{6EDB7E8C-ACCD-4740-AC09-D92E6C50AAA4}" srcOrd="1" destOrd="0" presId="urn:microsoft.com/office/officeart/2005/8/layout/orgChart1"/>
    <dgm:cxn modelId="{6FD0CC7A-DBBB-4242-B28A-1E2DDCA92945}" type="presParOf" srcId="{931CA423-9924-49C9-8B9B-7C406B9DB1D6}" destId="{673C3C3B-F09C-4397-8A46-3976770CEAA3}" srcOrd="1" destOrd="0" presId="urn:microsoft.com/office/officeart/2005/8/layout/orgChart1"/>
    <dgm:cxn modelId="{25CD2E5A-B864-4573-B638-4F3D321983B0}" type="presParOf" srcId="{931CA423-9924-49C9-8B9B-7C406B9DB1D6}" destId="{28781B7F-A1C8-4B83-A92B-9EC553141547}" srcOrd="2" destOrd="0" presId="urn:microsoft.com/office/officeart/2005/8/layout/orgChart1"/>
    <dgm:cxn modelId="{D502F3B3-75AC-4304-B337-2B5CA4F9DA5A}" type="presParOf" srcId="{DAEDC695-42CE-41B2-9851-EF185A401C5D}" destId="{01D41FE4-B288-45D0-A26E-DDF0D7771D06}" srcOrd="2" destOrd="0" presId="urn:microsoft.com/office/officeart/2005/8/layout/orgChart1"/>
    <dgm:cxn modelId="{27A20585-C3C4-46E3-9974-AFBBB0518569}" type="presParOf" srcId="{DAEDC695-42CE-41B2-9851-EF185A401C5D}" destId="{CF22D3CD-ED46-48A8-BC8A-7DBB9C802175}" srcOrd="3" destOrd="0" presId="urn:microsoft.com/office/officeart/2005/8/layout/orgChart1"/>
    <dgm:cxn modelId="{6B5765DB-2B3F-4156-8AFB-1F7B4D05D206}" type="presParOf" srcId="{CF22D3CD-ED46-48A8-BC8A-7DBB9C802175}" destId="{028EC493-FD75-4D7B-AAC7-AEF52EC29255}" srcOrd="0" destOrd="0" presId="urn:microsoft.com/office/officeart/2005/8/layout/orgChart1"/>
    <dgm:cxn modelId="{7DE976E4-2DEA-41BC-AB9D-5384BF1A8F7D}" type="presParOf" srcId="{028EC493-FD75-4D7B-AAC7-AEF52EC29255}" destId="{015D6FDD-B7C5-4767-B794-AD90DBF12F2C}" srcOrd="0" destOrd="0" presId="urn:microsoft.com/office/officeart/2005/8/layout/orgChart1"/>
    <dgm:cxn modelId="{EBCC7249-1FEC-4B1A-A64D-18F90940B5EF}" type="presParOf" srcId="{028EC493-FD75-4D7B-AAC7-AEF52EC29255}" destId="{91DE2A02-CB8E-4494-8C9E-9EC1BE94A24D}" srcOrd="1" destOrd="0" presId="urn:microsoft.com/office/officeart/2005/8/layout/orgChart1"/>
    <dgm:cxn modelId="{9BE543D1-081B-47FF-887F-9134EE5E157F}" type="presParOf" srcId="{CF22D3CD-ED46-48A8-BC8A-7DBB9C802175}" destId="{44C010EE-CF31-45A4-9E88-DDC9BBD2FAFD}" srcOrd="1" destOrd="0" presId="urn:microsoft.com/office/officeart/2005/8/layout/orgChart1"/>
    <dgm:cxn modelId="{18C0CBC8-0F55-4526-A64E-4F88B7857CD0}" type="presParOf" srcId="{CF22D3CD-ED46-48A8-BC8A-7DBB9C802175}" destId="{63B92E5B-902D-46C2-9F7B-65FDC156CA03}" srcOrd="2" destOrd="0" presId="urn:microsoft.com/office/officeart/2005/8/layout/orgChart1"/>
    <dgm:cxn modelId="{6F45CE7A-D437-4F0D-9E46-38007BCD7FEB}" type="presParOf" srcId="{DAEDC695-42CE-41B2-9851-EF185A401C5D}" destId="{4749071B-A8D5-445D-84B9-1D837A3B2FAB}" srcOrd="4" destOrd="0" presId="urn:microsoft.com/office/officeart/2005/8/layout/orgChart1"/>
    <dgm:cxn modelId="{13EB8289-5082-40FC-9419-B77136671C3B}" type="presParOf" srcId="{DAEDC695-42CE-41B2-9851-EF185A401C5D}" destId="{67CCC6AB-FB3D-46E2-86EF-CCCAC11ACACC}" srcOrd="5" destOrd="0" presId="urn:microsoft.com/office/officeart/2005/8/layout/orgChart1"/>
    <dgm:cxn modelId="{0BDC617B-445D-481E-9404-9B37159DB5A2}" type="presParOf" srcId="{67CCC6AB-FB3D-46E2-86EF-CCCAC11ACACC}" destId="{6C98CC80-9748-4666-9E89-C2169BB5DD55}" srcOrd="0" destOrd="0" presId="urn:microsoft.com/office/officeart/2005/8/layout/orgChart1"/>
    <dgm:cxn modelId="{53F53F21-A163-45B1-9B05-59E236E1C4F8}" type="presParOf" srcId="{6C98CC80-9748-4666-9E89-C2169BB5DD55}" destId="{D6B3C48F-CA31-433A-8795-C655A6513587}" srcOrd="0" destOrd="0" presId="urn:microsoft.com/office/officeart/2005/8/layout/orgChart1"/>
    <dgm:cxn modelId="{7833BC92-9E52-4782-8624-E54104BC557A}" type="presParOf" srcId="{6C98CC80-9748-4666-9E89-C2169BB5DD55}" destId="{71A1143F-065C-43D9-A800-19D8AB80B48F}" srcOrd="1" destOrd="0" presId="urn:microsoft.com/office/officeart/2005/8/layout/orgChart1"/>
    <dgm:cxn modelId="{15B2EFE4-6FC2-4EBF-B7DE-D1E159B186FB}" type="presParOf" srcId="{67CCC6AB-FB3D-46E2-86EF-CCCAC11ACACC}" destId="{B2B92CF6-163C-4493-8C8C-ADECB73F9AE1}" srcOrd="1" destOrd="0" presId="urn:microsoft.com/office/officeart/2005/8/layout/orgChart1"/>
    <dgm:cxn modelId="{648CACCA-D1F8-4E69-A5EE-771F8E62B5DD}" type="presParOf" srcId="{67CCC6AB-FB3D-46E2-86EF-CCCAC11ACACC}" destId="{C53B9548-E65F-40A4-ABDA-F7D7D0488C9D}" srcOrd="2" destOrd="0" presId="urn:microsoft.com/office/officeart/2005/8/layout/orgChart1"/>
    <dgm:cxn modelId="{3131D1BB-C090-48E8-8FDA-0B2D37EB6EFC}" type="presParOf" srcId="{DAEDC695-42CE-41B2-9851-EF185A401C5D}" destId="{CC9D3E7D-3B44-4F31-956D-6C43236163B3}" srcOrd="6" destOrd="0" presId="urn:microsoft.com/office/officeart/2005/8/layout/orgChart1"/>
    <dgm:cxn modelId="{44CE2C15-58DC-4E0D-8EAC-A98E4510D311}" type="presParOf" srcId="{DAEDC695-42CE-41B2-9851-EF185A401C5D}" destId="{888F1CE7-9008-4246-B360-E61DD76F8EE7}" srcOrd="7" destOrd="0" presId="urn:microsoft.com/office/officeart/2005/8/layout/orgChart1"/>
    <dgm:cxn modelId="{FC29FB83-ECFD-4AE2-8015-CC0F400927C8}" type="presParOf" srcId="{888F1CE7-9008-4246-B360-E61DD76F8EE7}" destId="{0F16B075-BD74-43B7-B7C3-7694FEACB334}" srcOrd="0" destOrd="0" presId="urn:microsoft.com/office/officeart/2005/8/layout/orgChart1"/>
    <dgm:cxn modelId="{2AAE2224-AA8B-4398-91D5-9919B444696B}" type="presParOf" srcId="{0F16B075-BD74-43B7-B7C3-7694FEACB334}" destId="{785FE9BB-8A6D-4CD8-8D30-9748E06B49A9}" srcOrd="0" destOrd="0" presId="urn:microsoft.com/office/officeart/2005/8/layout/orgChart1"/>
    <dgm:cxn modelId="{4377F0A4-D6A0-4CBE-A5E1-848FB4742C88}" type="presParOf" srcId="{0F16B075-BD74-43B7-B7C3-7694FEACB334}" destId="{BB5C8A98-77B2-4E7A-9ACC-BAFE966C55D2}" srcOrd="1" destOrd="0" presId="urn:microsoft.com/office/officeart/2005/8/layout/orgChart1"/>
    <dgm:cxn modelId="{5596B022-5C92-4E8C-87DB-35BF62F2B465}" type="presParOf" srcId="{888F1CE7-9008-4246-B360-E61DD76F8EE7}" destId="{B763CF25-9A00-46CB-BBC0-77030FADED2C}" srcOrd="1" destOrd="0" presId="urn:microsoft.com/office/officeart/2005/8/layout/orgChart1"/>
    <dgm:cxn modelId="{5B81920E-F6AB-4D50-8B91-32CF075761C7}" type="presParOf" srcId="{888F1CE7-9008-4246-B360-E61DD76F8EE7}" destId="{3A0028D2-C99E-4128-A7C3-D880B2F80295}" srcOrd="2" destOrd="0" presId="urn:microsoft.com/office/officeart/2005/8/layout/orgChart1"/>
    <dgm:cxn modelId="{85B2295E-A351-4838-96E7-458491E377DC}" type="presParOf" srcId="{36AE14DF-0A1F-415B-8DE7-594A50613371}" destId="{A004B12F-2517-42D8-BEBC-2D73A40B00F8}" srcOrd="2" destOrd="0" presId="urn:microsoft.com/office/officeart/2005/8/layout/orgChart1"/>
    <dgm:cxn modelId="{E8D0255F-6568-450C-8A06-CA5ABC26A632}" type="presParOf" srcId="{FD467192-4A36-49FF-9168-1F4A9073AF69}" destId="{D64D29DD-7158-4C5C-891C-3E800EA5993C}" srcOrd="2" destOrd="0" presId="urn:microsoft.com/office/officeart/2005/8/layout/orgChart1"/>
    <dgm:cxn modelId="{82F5CD7E-1EFE-4A00-9725-82EF7EBA193F}" type="presParOf" srcId="{D64D29DD-7158-4C5C-891C-3E800EA5993C}" destId="{936A1D80-AE8B-426F-9307-97D84FC5CE91}" srcOrd="0" destOrd="0" presId="urn:microsoft.com/office/officeart/2005/8/layout/orgChart1"/>
    <dgm:cxn modelId="{5C944E65-12A0-4200-ADDE-80BE8DF1F2D6}" type="presParOf" srcId="{936A1D80-AE8B-426F-9307-97D84FC5CE91}" destId="{6DCB337C-87EF-4858-8C66-5FF90A0F79E9}" srcOrd="0" destOrd="0" presId="urn:microsoft.com/office/officeart/2005/8/layout/orgChart1"/>
    <dgm:cxn modelId="{3AA421FD-81EF-446D-89FB-39BC3BD43254}" type="presParOf" srcId="{936A1D80-AE8B-426F-9307-97D84FC5CE91}" destId="{78355628-F6E0-407B-8625-E85A823AF6F0}" srcOrd="1" destOrd="0" presId="urn:microsoft.com/office/officeart/2005/8/layout/orgChart1"/>
    <dgm:cxn modelId="{526D962F-95CB-45C5-B1D5-9EFE9F139B61}" type="presParOf" srcId="{D64D29DD-7158-4C5C-891C-3E800EA5993C}" destId="{AF9743EA-3193-46C6-B71B-6EE6AD98E518}" srcOrd="1" destOrd="0" presId="urn:microsoft.com/office/officeart/2005/8/layout/orgChart1"/>
    <dgm:cxn modelId="{AE2428DC-DE7E-43B0-8D6B-3FC5F3FEABEB}" type="presParOf" srcId="{D64D29DD-7158-4C5C-891C-3E800EA5993C}" destId="{F5576D25-ADD5-47B9-84CE-6AE83C9F17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C3F23B2A-2035-47C3-86D4-60B3C79552D2}">
      <dgm:prSet phldrT="[Texto]" custT="1"/>
      <dgm:spPr/>
      <dgm:t>
        <a:bodyPr/>
        <a:lstStyle/>
        <a:p>
          <a:r>
            <a:rPr lang="es-ES" sz="1800">
              <a:latin typeface="Arial" panose="020B0604020202020204" pitchFamily="34" charset="0"/>
              <a:cs typeface="Arial" panose="020B0604020202020204" pitchFamily="34" charset="0"/>
            </a:rPr>
            <a:t>LA LEY</a:t>
          </a:r>
          <a:endParaRPr lang="es-ES" sz="1800" dirty="0">
            <a:latin typeface="Arial" panose="020B0604020202020204" pitchFamily="34" charset="0"/>
            <a:cs typeface="Arial" panose="020B0604020202020204" pitchFamily="34" charset="0"/>
          </a:endParaRPr>
        </a:p>
      </dgm:t>
    </dgm:pt>
    <dgm:pt modelId="{810F61E1-3732-4B27-81A9-E5090B3D6CAA}" type="par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64C65D3D-305A-40B6-ACDB-4A452C8B3867}" type="sib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00E4BB19-85AE-417B-AFBE-361A913A4DF1}">
      <dgm:prSet phldrT="[Texto]" custT="1"/>
      <dgm:spPr/>
      <dgm:t>
        <a:bodyPr/>
        <a:lstStyle/>
        <a:p>
          <a:r>
            <a:rPr lang="es-ES" sz="1800" dirty="0">
              <a:solidFill>
                <a:schemeClr val="tx1"/>
              </a:solidFill>
              <a:latin typeface="Arial" panose="020B0604020202020204" pitchFamily="34" charset="0"/>
              <a:cs typeface="Arial" panose="020B0604020202020204" pitchFamily="34" charset="0"/>
            </a:rPr>
            <a:t>CONCEPTO</a:t>
          </a:r>
        </a:p>
      </dgm:t>
    </dgm:pt>
    <dgm:pt modelId="{12607755-6E42-45D6-8A7F-3DE997203097}" type="par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E3076A9-674D-46E0-8268-43542E7DC975}" type="sib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43F9907-F0BA-4A48-9DAF-989B50CC23BC}">
      <dgm:prSet phldrT="[Texto]" custT="1"/>
      <dgm:spPr/>
      <dgm:t>
        <a:bodyPr/>
        <a:lstStyle/>
        <a:p>
          <a:r>
            <a:rPr lang="es-ES" sz="1800" dirty="0">
              <a:latin typeface="Arial" panose="020B0604020202020204" pitchFamily="34" charset="0"/>
              <a:cs typeface="Arial" panose="020B0604020202020204" pitchFamily="34" charset="0"/>
            </a:rPr>
            <a:t>ELEMENTOS</a:t>
          </a:r>
        </a:p>
      </dgm:t>
    </dgm:pt>
    <dgm:pt modelId="{D3647232-9689-44EF-9273-E3224B6F9DD2}" type="par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F001663-AE84-4D2D-BC3C-48179860F47E}" type="sib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BD520100-2461-4937-8F3C-34936D7DBA21}">
      <dgm:prSet phldrT="[Texto]" custT="1"/>
      <dgm:spPr/>
      <dgm:t>
        <a:bodyPr/>
        <a:lstStyle/>
        <a:p>
          <a:r>
            <a:rPr lang="es-ES" sz="1800" dirty="0">
              <a:latin typeface="Arial" panose="020B0604020202020204" pitchFamily="34" charset="0"/>
              <a:cs typeface="Arial" panose="020B0604020202020204" pitchFamily="34" charset="0"/>
            </a:rPr>
            <a:t>TIPOS DE LEYES</a:t>
          </a: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10F54583-82A9-4507-AF03-AD7D0983C425}">
      <dgm:prSet custT="1"/>
      <dgm:spPr/>
      <dgm:t>
        <a:bodyPr/>
        <a:lstStyle/>
        <a:p>
          <a:r>
            <a:rPr lang="es-ES" sz="1800" dirty="0">
              <a:latin typeface="Arial" panose="020B0604020202020204" pitchFamily="34" charset="0"/>
              <a:cs typeface="Arial" panose="020B0604020202020204" pitchFamily="34" charset="0"/>
            </a:rPr>
            <a:t>FORMACIÓN DE LA LEY</a:t>
          </a:r>
        </a:p>
      </dgm:t>
    </dgm:pt>
    <dgm:pt modelId="{0D74E095-96B4-48D8-B356-91AF90FEC9AB}" type="par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CBB46F09-24DE-45A9-9A8C-196CAE46872A}" type="sib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2C00543-6160-4936-B003-13E86EA93335}">
      <dgm:prSet custT="1"/>
      <dgm:spPr/>
      <dgm:t>
        <a:bodyPr/>
        <a:lstStyle/>
        <a:p>
          <a:pPr algn="just"/>
          <a:r>
            <a:rPr lang="es-ES" altLang="es-ES" sz="1200" b="1" i="1" dirty="0">
              <a:latin typeface="Arial" panose="020B0604020202020204" pitchFamily="34" charset="0"/>
              <a:cs typeface="Arial" panose="020B0604020202020204" pitchFamily="34" charset="0"/>
            </a:rPr>
            <a:t>“</a:t>
          </a:r>
          <a:r>
            <a:rPr lang="es-ES" altLang="es-ES" sz="1200" b="0" i="1" dirty="0">
              <a:solidFill>
                <a:schemeClr val="tx1"/>
              </a:solidFill>
              <a:latin typeface="Arial" panose="020B0604020202020204" pitchFamily="34" charset="0"/>
              <a:cs typeface="Arial" panose="020B0604020202020204" pitchFamily="34" charset="0"/>
            </a:rPr>
            <a:t>Declaración de la </a:t>
          </a:r>
          <a:r>
            <a:rPr lang="es-ES" altLang="es-ES" sz="1200" b="0"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dirty="0">
              <a:solidFill>
                <a:schemeClr val="tx1"/>
              </a:solidFill>
              <a:latin typeface="Arial" panose="020B0604020202020204" pitchFamily="34" charset="0"/>
              <a:cs typeface="Arial" panose="020B0604020202020204" pitchFamily="34" charset="0"/>
            </a:rPr>
            <a:t>, que manifestada en la forma  prescrita</a:t>
          </a:r>
          <a:r>
            <a:rPr lang="es-MX" altLang="es-ES" sz="1200" b="0" i="1" dirty="0">
              <a:solidFill>
                <a:schemeClr val="tx1"/>
              </a:solidFill>
              <a:latin typeface="Arial" panose="020B0604020202020204" pitchFamily="34" charset="0"/>
              <a:cs typeface="Arial" panose="020B0604020202020204" pitchFamily="34" charset="0"/>
            </a:rPr>
            <a:t> </a:t>
          </a:r>
          <a:r>
            <a:rPr lang="es-ES" altLang="es-ES" sz="1200" b="0" i="1" dirty="0">
              <a:solidFill>
                <a:schemeClr val="tx1"/>
              </a:solidFill>
              <a:latin typeface="Arial" panose="020B0604020202020204" pitchFamily="34" charset="0"/>
              <a:cs typeface="Arial" panose="020B0604020202020204" pitchFamily="34" charset="0"/>
            </a:rPr>
            <a:t>por la Constitución, </a:t>
          </a:r>
          <a:r>
            <a:rPr lang="es-ES" altLang="es-ES" sz="1200" b="0" i="1" u="sng" dirty="0">
              <a:solidFill>
                <a:schemeClr val="tx1"/>
              </a:solidFill>
              <a:latin typeface="Arial" panose="020B0604020202020204" pitchFamily="34" charset="0"/>
              <a:cs typeface="Arial" panose="020B0604020202020204" pitchFamily="34" charset="0"/>
            </a:rPr>
            <a:t>manda</a:t>
          </a:r>
          <a:r>
            <a:rPr lang="es-ES" altLang="es-ES" sz="1200" b="0" i="1" dirty="0">
              <a:solidFill>
                <a:schemeClr val="tx1"/>
              </a:solidFill>
              <a:latin typeface="Arial" panose="020B0604020202020204" pitchFamily="34" charset="0"/>
              <a:cs typeface="Arial" panose="020B0604020202020204" pitchFamily="34" charset="0"/>
            </a:rPr>
            <a:t>, </a:t>
          </a:r>
          <a:r>
            <a:rPr lang="es-ES" altLang="es-ES" sz="1200" b="0" i="1" u="sng" dirty="0">
              <a:solidFill>
                <a:schemeClr val="tx1"/>
              </a:solidFill>
              <a:latin typeface="Arial" panose="020B0604020202020204" pitchFamily="34" charset="0"/>
              <a:cs typeface="Arial" panose="020B0604020202020204" pitchFamily="34" charset="0"/>
            </a:rPr>
            <a:t>prohíbe</a:t>
          </a:r>
          <a:r>
            <a:rPr lang="es-ES" altLang="es-ES" sz="1200" b="0" i="1" dirty="0">
              <a:solidFill>
                <a:schemeClr val="tx1"/>
              </a:solidFill>
              <a:latin typeface="Arial" panose="020B0604020202020204" pitchFamily="34" charset="0"/>
              <a:cs typeface="Arial" panose="020B0604020202020204" pitchFamily="34" charset="0"/>
            </a:rPr>
            <a:t> o </a:t>
          </a:r>
          <a:r>
            <a:rPr lang="es-ES" altLang="es-ES" sz="1200" b="0" i="1" u="sng" dirty="0">
              <a:solidFill>
                <a:schemeClr val="tx1"/>
              </a:solidFill>
              <a:latin typeface="Arial" panose="020B0604020202020204" pitchFamily="34" charset="0"/>
              <a:cs typeface="Arial" panose="020B0604020202020204" pitchFamily="34" charset="0"/>
            </a:rPr>
            <a:t>permite</a:t>
          </a:r>
          <a:r>
            <a:rPr lang="es-ES" altLang="es-ES" sz="1200" b="0" i="1" dirty="0">
              <a:solidFill>
                <a:schemeClr val="tx1"/>
              </a:solidFill>
              <a:latin typeface="Arial" panose="020B0604020202020204" pitchFamily="34" charset="0"/>
              <a:cs typeface="Arial" panose="020B0604020202020204" pitchFamily="34" charset="0"/>
            </a:rPr>
            <a:t>”.  </a:t>
          </a:r>
          <a:r>
            <a:rPr lang="es-ES" altLang="es-ES" sz="1200" b="0" dirty="0">
              <a:solidFill>
                <a:schemeClr val="tx1"/>
              </a:solidFill>
              <a:latin typeface="Arial" panose="020B0604020202020204" pitchFamily="34" charset="0"/>
              <a:cs typeface="Arial" panose="020B0604020202020204" pitchFamily="34" charset="0"/>
            </a:rPr>
            <a:t>(Código Civil)</a:t>
          </a:r>
        </a:p>
      </dgm:t>
    </dgm:pt>
    <dgm:pt modelId="{8F151D36-E0E8-43EA-B482-1B7E183E5C24}" type="par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3941FEAA-831F-4887-A32F-4B2D6D47FA71}" type="sib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7051BBCE-E81D-4FD4-809C-C2E597B6A92A}">
      <dgm:prSet custT="1"/>
      <dgm:spPr/>
      <dgm:t>
        <a:bodyPr/>
        <a:lstStyle/>
        <a:p>
          <a:r>
            <a:rPr lang="es-ES" altLang="es-ES" sz="1200" b="1" i="1" dirty="0">
              <a:latin typeface="Arial" panose="020B0604020202020204" pitchFamily="34" charset="0"/>
              <a:cs typeface="Arial" panose="020B0604020202020204" pitchFamily="34" charset="0"/>
            </a:rPr>
            <a:t>“</a:t>
          </a:r>
          <a:r>
            <a:rPr lang="es-ES" altLang="es-ES" sz="1200" b="0" i="1" dirty="0">
              <a:solidFill>
                <a:schemeClr val="tx1"/>
              </a:solidFill>
              <a:latin typeface="Arial" panose="020B0604020202020204" pitchFamily="34" charset="0"/>
              <a:cs typeface="Arial" panose="020B0604020202020204" pitchFamily="34" charset="0"/>
            </a:rPr>
            <a:t>Ordenación </a:t>
          </a:r>
          <a:r>
            <a:rPr lang="es-ES" altLang="es-ES" sz="1200" b="0"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dirty="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gm:t>
    </dgm:pt>
    <dgm:pt modelId="{4B1B8BDB-4554-475F-A9E2-94ABF6AB403F}" type="par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2E5096F5-FFCD-42C2-ADEE-0A5D6F35F623}" type="sib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C2DDFF8A-4C12-465D-8976-93DA8428E2F4}">
      <dgm:prSet custT="1"/>
      <dgm:spPr/>
      <dgm:t>
        <a:bodyPr/>
        <a:lstStyle/>
        <a:p>
          <a:r>
            <a:rPr lang="es-ES" sz="1400">
              <a:latin typeface="Arial" panose="020B0604020202020204" pitchFamily="34" charset="0"/>
              <a:cs typeface="Arial" panose="020B0604020202020204" pitchFamily="34" charset="0"/>
            </a:rPr>
            <a:t>Rige convivencia humana</a:t>
          </a:r>
          <a:endParaRPr lang="es-ES" sz="1400" dirty="0">
            <a:latin typeface="Arial" panose="020B0604020202020204" pitchFamily="34" charset="0"/>
            <a:cs typeface="Arial" panose="020B0604020202020204" pitchFamily="34" charset="0"/>
          </a:endParaRPr>
        </a:p>
      </dgm:t>
    </dgm:pt>
    <dgm:pt modelId="{BA18CF06-5ABC-4C1A-9A0A-ED7993EE1CCE}" type="par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B82B3457-D7C3-4761-8DB8-B4D3A1DF4AF2}" type="sib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C2F57970-2D6C-4C2E-A587-10F2B0CD3C25}">
      <dgm:prSet custT="1"/>
      <dgm:spPr/>
      <dgm:t>
        <a:bodyPr/>
        <a:lstStyle/>
        <a:p>
          <a:r>
            <a:rPr lang="es-ES" sz="1400" dirty="0">
              <a:latin typeface="Arial" panose="020B0604020202020204" pitchFamily="34" charset="0"/>
              <a:cs typeface="Arial" panose="020B0604020202020204" pitchFamily="34" charset="0"/>
            </a:rPr>
            <a:t>Carácter obligatorio</a:t>
          </a:r>
        </a:p>
      </dgm:t>
    </dgm:pt>
    <dgm:pt modelId="{B459C269-3E6B-4D37-BB9E-09F21709B8CB}" type="par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ABCD0631-DC3A-483E-B189-CB60B435136A}" type="sib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1311E4A6-720B-4575-A5E6-92BD9FB241A3}">
      <dgm:prSet custT="1"/>
      <dgm:spPr/>
      <dgm:t>
        <a:bodyPr/>
        <a:lstStyle/>
        <a:p>
          <a:r>
            <a:rPr lang="es-ES" sz="1400" dirty="0">
              <a:latin typeface="Arial" panose="020B0604020202020204" pitchFamily="34" charset="0"/>
              <a:cs typeface="Arial" panose="020B0604020202020204" pitchFamily="34" charset="0"/>
            </a:rPr>
            <a:t>Permanente y general</a:t>
          </a:r>
        </a:p>
      </dgm:t>
    </dgm:pt>
    <dgm:pt modelId="{6D3892B6-7567-4525-BEE5-42E92A7469B3}" type="par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197952E6-F0E6-4E06-ADAC-280D7761156B}" type="sib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5AB24D39-5DBC-47C8-9E59-8FA5FACD76E1}">
      <dgm:prSet custT="1"/>
      <dgm:spPr/>
      <dgm:t>
        <a:bodyPr/>
        <a:lstStyle/>
        <a:p>
          <a:r>
            <a:rPr lang="es-ES" sz="1400">
              <a:latin typeface="Arial" panose="020B0604020202020204" pitchFamily="34" charset="0"/>
              <a:cs typeface="Arial" panose="020B0604020202020204" pitchFamily="34" charset="0"/>
            </a:rPr>
            <a:t>Emana autoridad pública (CN)</a:t>
          </a:r>
          <a:endParaRPr lang="es-ES" sz="1400" dirty="0">
            <a:latin typeface="Arial" panose="020B0604020202020204" pitchFamily="34" charset="0"/>
            <a:cs typeface="Arial" panose="020B0604020202020204" pitchFamily="34" charset="0"/>
          </a:endParaRPr>
        </a:p>
      </dgm:t>
    </dgm:pt>
    <dgm:pt modelId="{D1345CF5-0C0D-4583-A13C-E48046B81AC2}" type="par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4509328B-5699-45C8-9119-D824FD92F3E9}" type="sib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9705BDB0-2EE6-45F9-A1C0-685150F492A7}">
      <dgm:prSet custT="1"/>
      <dgm:spPr/>
      <dgm:t>
        <a:bodyPr/>
        <a:lstStyle/>
        <a:p>
          <a:pPr algn="just"/>
          <a:r>
            <a:rPr lang="es-ES" sz="1400">
              <a:latin typeface="Arial" panose="020B0604020202020204" pitchFamily="34" charset="0"/>
              <a:cs typeface="Arial" panose="020B0604020202020204" pitchFamily="34" charset="0"/>
            </a:rPr>
            <a:t>Sancionada por la fuerza</a:t>
          </a:r>
          <a:endParaRPr lang="es-ES" sz="1400" dirty="0">
            <a:latin typeface="Arial" panose="020B0604020202020204" pitchFamily="34" charset="0"/>
            <a:cs typeface="Arial" panose="020B0604020202020204" pitchFamily="34" charset="0"/>
          </a:endParaRPr>
        </a:p>
      </dgm:t>
    </dgm:pt>
    <dgm:pt modelId="{42D66C6C-2C3A-4B7A-A7E4-CF7144474A0D}" type="par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1BA63E7F-5DF0-4D77-8F98-C43DD5C5CE58}" type="sib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a:latin typeface="Arial" panose="020B0604020202020204" pitchFamily="34" charset="0"/>
              <a:cs typeface="Arial" panose="020B0604020202020204" pitchFamily="34" charset="0"/>
            </a:rPr>
            <a:t>Orgánica constitucional</a:t>
          </a: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a:latin typeface="Arial" panose="020B0604020202020204" pitchFamily="34" charset="0"/>
              <a:cs typeface="Arial" panose="020B0604020202020204" pitchFamily="34" charset="0"/>
            </a:rPr>
            <a:t>Quorum Calificado</a:t>
          </a: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1928DC66-AFAC-494F-AE06-83CF22146086}">
      <dgm:prSet custT="1"/>
      <dgm:spPr/>
      <dgm:t>
        <a:bodyPr/>
        <a:lstStyle/>
        <a:p>
          <a:r>
            <a:rPr lang="es-ES" sz="1400" dirty="0">
              <a:latin typeface="Arial" panose="020B0604020202020204" pitchFamily="34" charset="0"/>
              <a:cs typeface="Arial" panose="020B0604020202020204" pitchFamily="34" charset="0"/>
            </a:rPr>
            <a:t>Ley Ordinaria </a:t>
          </a:r>
        </a:p>
      </dgm:t>
    </dgm:pt>
    <dgm:pt modelId="{193D79CF-CD50-4B8F-809D-B1326A06072C}" type="par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95C5CD6E-770B-4EBA-98D7-A52564BD76DE}" type="sib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FDAD03F8-0C93-4C2F-9DE4-84FC6FA043A0}">
      <dgm:prSet custT="1"/>
      <dgm:spPr/>
      <dgm:t>
        <a:bodyPr/>
        <a:lstStyle/>
        <a:p>
          <a:r>
            <a:rPr lang="es-ES" sz="1400" dirty="0">
              <a:latin typeface="Arial" panose="020B0604020202020204" pitchFamily="34" charset="0"/>
              <a:cs typeface="Arial" panose="020B0604020202020204" pitchFamily="34" charset="0"/>
            </a:rPr>
            <a:t>Iniciativa</a:t>
          </a:r>
        </a:p>
      </dgm:t>
    </dgm:pt>
    <dgm:pt modelId="{0C8B9D5E-E992-44C4-A0D1-5886537DC642}" type="par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78BF04B5-0B02-4F05-BC45-B8E081A0B96E}" type="sib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A7906B2A-2EC1-419A-AE14-B4BDA5E4ED08}">
      <dgm:prSet custT="1"/>
      <dgm:spPr/>
      <dgm:t>
        <a:bodyPr/>
        <a:lstStyle/>
        <a:p>
          <a:r>
            <a:rPr lang="es-ES" sz="1400" dirty="0">
              <a:latin typeface="Arial" panose="020B0604020202020204" pitchFamily="34" charset="0"/>
              <a:cs typeface="Arial" panose="020B0604020202020204" pitchFamily="34" charset="0"/>
            </a:rPr>
            <a:t>Discusión</a:t>
          </a:r>
        </a:p>
      </dgm:t>
    </dgm:pt>
    <dgm:pt modelId="{856C21FC-EB07-4028-A4B4-5199369A3F12}" type="par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A06030D5-CD4D-4D12-BF52-21E469D3C988}" type="sib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3F4A3361-6C13-4484-8533-2B748E10791C}">
      <dgm:prSet custT="1"/>
      <dgm:spPr/>
      <dgm:t>
        <a:bodyPr/>
        <a:lstStyle/>
        <a:p>
          <a:r>
            <a:rPr lang="es-ES" sz="1400" dirty="0">
              <a:latin typeface="Arial" panose="020B0604020202020204" pitchFamily="34" charset="0"/>
              <a:cs typeface="Arial" panose="020B0604020202020204" pitchFamily="34" charset="0"/>
            </a:rPr>
            <a:t>Aprobación</a:t>
          </a:r>
        </a:p>
      </dgm:t>
    </dgm:pt>
    <dgm:pt modelId="{30E7898A-106B-48B5-80AA-B3FBDE15E7EB}" type="par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8C006C64-D6A9-411F-A401-400C0BAFD84E}" type="sib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6DA4B284-9655-4A50-B3EF-53258CFA73BD}">
      <dgm:prSet custT="1"/>
      <dgm:spPr/>
      <dgm:t>
        <a:bodyPr/>
        <a:lstStyle/>
        <a:p>
          <a:r>
            <a:rPr lang="es-ES" sz="1400" dirty="0">
              <a:latin typeface="Arial" panose="020B0604020202020204" pitchFamily="34" charset="0"/>
              <a:cs typeface="Arial" panose="020B0604020202020204" pitchFamily="34" charset="0"/>
            </a:rPr>
            <a:t>Promulgación</a:t>
          </a:r>
        </a:p>
      </dgm:t>
    </dgm:pt>
    <dgm:pt modelId="{A87AC4F8-BDFA-4CE1-BE1B-06421FA22B5A}" type="par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F212F045-B274-40B4-AB4F-7251B2D7800F}" type="sib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9F8FC8BA-C257-4F81-AA82-594BF737389B}">
      <dgm:prSet custT="1"/>
      <dgm:spPr/>
      <dgm:t>
        <a:bodyPr/>
        <a:lstStyle/>
        <a:p>
          <a:r>
            <a:rPr lang="es-ES" sz="1400" dirty="0">
              <a:latin typeface="Arial" panose="020B0604020202020204" pitchFamily="34" charset="0"/>
              <a:cs typeface="Arial" panose="020B0604020202020204" pitchFamily="34" charset="0"/>
            </a:rPr>
            <a:t>Publicación</a:t>
          </a:r>
        </a:p>
      </dgm:t>
    </dgm:pt>
    <dgm:pt modelId="{2CE464B3-F475-47F1-BD0E-E2A525C73535}" type="par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98232FDE-B2B4-4E06-A1A3-324E10A5C1BC}" type="sib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16F1FC47-92C4-4341-80C3-F74A02F7CB63}">
      <dgm:prSet custT="1"/>
      <dgm:spPr/>
      <dgm:t>
        <a:bodyPr/>
        <a:lstStyle/>
        <a:p>
          <a:r>
            <a:rPr lang="es-MX" sz="1400" dirty="0">
              <a:latin typeface="Arial" panose="020B0604020202020204" pitchFamily="34" charset="0"/>
              <a:cs typeface="Arial" panose="020B0604020202020204" pitchFamily="34" charset="0"/>
            </a:rPr>
            <a:t>Interpretativa de la Constitución</a:t>
          </a:r>
          <a:endParaRPr lang="es-CL" sz="1400" dirty="0">
            <a:latin typeface="Arial" panose="020B0604020202020204" pitchFamily="34" charset="0"/>
            <a:cs typeface="Arial" panose="020B0604020202020204" pitchFamily="34" charset="0"/>
          </a:endParaRPr>
        </a:p>
      </dgm:t>
    </dgm:pt>
    <dgm:pt modelId="{6CB31A0C-B0E6-42F0-8AB8-47A65F2A6C3A}" type="parTrans" cxnId="{7719397E-51D4-4133-AF16-D0492F6D3FFE}">
      <dgm:prSet/>
      <dgm:spPr/>
      <dgm:t>
        <a:bodyPr/>
        <a:lstStyle/>
        <a:p>
          <a:endParaRPr lang="es-CL"/>
        </a:p>
      </dgm:t>
    </dgm:pt>
    <dgm:pt modelId="{93846491-E213-4644-B832-4251DA3611D8}" type="sibTrans" cxnId="{7719397E-51D4-4133-AF16-D0492F6D3FFE}">
      <dgm:prSet/>
      <dgm:spPr/>
      <dgm:t>
        <a:bodyPr/>
        <a:lstStyle/>
        <a:p>
          <a:endParaRPr lang="es-CL"/>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pt>
    <dgm:pt modelId="{D8293040-97EA-4D54-BEF5-9995435A9286}" type="pres">
      <dgm:prSet presAssocID="{C3F23B2A-2035-47C3-86D4-60B3C79552D2}" presName="hierRoot1" presStyleCnt="0">
        <dgm:presLayoutVars>
          <dgm:hierBranch val="init"/>
        </dgm:presLayoutVars>
      </dgm:prSet>
      <dgm:spPr/>
    </dgm:pt>
    <dgm:pt modelId="{540FB5F9-E479-43A5-A02B-DFD30C261394}" type="pres">
      <dgm:prSet presAssocID="{C3F23B2A-2035-47C3-86D4-60B3C79552D2}" presName="rootComposite1" presStyleCnt="0"/>
      <dgm:spPr/>
    </dgm:pt>
    <dgm:pt modelId="{FB8C386B-4553-47F7-BB58-4C8B2B5EEDF9}" type="pres">
      <dgm:prSet presAssocID="{C3F23B2A-2035-47C3-86D4-60B3C79552D2}" presName="rootText1" presStyleLbl="node0" presStyleIdx="0" presStyleCnt="1">
        <dgm:presLayoutVars>
          <dgm:chPref val="3"/>
        </dgm:presLayoutVars>
      </dgm:prSet>
      <dgm:spPr/>
    </dgm:pt>
    <dgm:pt modelId="{D87BC934-EA69-42B5-8D88-2C7743315D92}" type="pres">
      <dgm:prSet presAssocID="{C3F23B2A-2035-47C3-86D4-60B3C79552D2}" presName="rootConnector1" presStyleLbl="node1" presStyleIdx="0" presStyleCnt="0"/>
      <dgm:spPr/>
    </dgm:pt>
    <dgm:pt modelId="{20B927DD-1663-4E12-BF58-B6D5BACFA705}" type="pres">
      <dgm:prSet presAssocID="{C3F23B2A-2035-47C3-86D4-60B3C79552D2}" presName="hierChild2" presStyleCnt="0"/>
      <dgm:spPr/>
    </dgm:pt>
    <dgm:pt modelId="{569BDF65-818E-46DE-BB4E-00CB74FB4329}" type="pres">
      <dgm:prSet presAssocID="{12607755-6E42-45D6-8A7F-3DE997203097}" presName="Name37" presStyleLbl="parChTrans1D2" presStyleIdx="0" presStyleCnt="4"/>
      <dgm:spPr/>
    </dgm:pt>
    <dgm:pt modelId="{A40440B8-CC1F-4F0E-AD88-C290177F3F22}" type="pres">
      <dgm:prSet presAssocID="{00E4BB19-85AE-417B-AFBE-361A913A4DF1}" presName="hierRoot2" presStyleCnt="0">
        <dgm:presLayoutVars>
          <dgm:hierBranch val="init"/>
        </dgm:presLayoutVars>
      </dgm:prSet>
      <dgm:spPr/>
    </dgm:pt>
    <dgm:pt modelId="{BB17DA84-7DC6-45F5-A777-00B0DA329F6F}" type="pres">
      <dgm:prSet presAssocID="{00E4BB19-85AE-417B-AFBE-361A913A4DF1}" presName="rootComposite" presStyleCnt="0"/>
      <dgm:spPr/>
    </dgm:pt>
    <dgm:pt modelId="{D8DCD2AD-F02C-43B5-A23C-A5B530357C94}" type="pres">
      <dgm:prSet presAssocID="{00E4BB19-85AE-417B-AFBE-361A913A4DF1}" presName="rootText" presStyleLbl="node2" presStyleIdx="0" presStyleCnt="4" custScaleX="128933">
        <dgm:presLayoutVars>
          <dgm:chPref val="3"/>
        </dgm:presLayoutVars>
      </dgm:prSet>
      <dgm:spPr/>
    </dgm:pt>
    <dgm:pt modelId="{98D1892C-C2F2-4E70-BBF1-D614CF9BCC5F}" type="pres">
      <dgm:prSet presAssocID="{00E4BB19-85AE-417B-AFBE-361A913A4DF1}" presName="rootConnector" presStyleLbl="node2" presStyleIdx="0" presStyleCnt="4"/>
      <dgm:spPr/>
    </dgm:pt>
    <dgm:pt modelId="{23A6BC8A-4E0F-44C5-A5ED-73A97BB72431}" type="pres">
      <dgm:prSet presAssocID="{00E4BB19-85AE-417B-AFBE-361A913A4DF1}" presName="hierChild4" presStyleCnt="0"/>
      <dgm:spPr/>
    </dgm:pt>
    <dgm:pt modelId="{83342C3E-DE54-46B6-B22B-9BCAC1509D30}" type="pres">
      <dgm:prSet presAssocID="{8F151D36-E0E8-43EA-B482-1B7E183E5C24}" presName="Name37" presStyleLbl="parChTrans1D3" presStyleIdx="0" presStyleCnt="16"/>
      <dgm:spPr/>
    </dgm:pt>
    <dgm:pt modelId="{62892F1D-9600-4FD8-BCD1-3C95D10626B5}" type="pres">
      <dgm:prSet presAssocID="{42C00543-6160-4936-B003-13E86EA93335}" presName="hierRoot2" presStyleCnt="0">
        <dgm:presLayoutVars>
          <dgm:hierBranch val="init"/>
        </dgm:presLayoutVars>
      </dgm:prSet>
      <dgm:spPr/>
    </dgm:pt>
    <dgm:pt modelId="{56BDF61A-0F40-4DCB-993C-A5100E0F8CD7}" type="pres">
      <dgm:prSet presAssocID="{42C00543-6160-4936-B003-13E86EA93335}" presName="rootComposite" presStyleCnt="0"/>
      <dgm:spPr/>
    </dgm:pt>
    <dgm:pt modelId="{72970BD9-F661-4AE7-96D3-BDBAEC02E377}" type="pres">
      <dgm:prSet presAssocID="{42C00543-6160-4936-B003-13E86EA93335}" presName="rootText" presStyleLbl="node3" presStyleIdx="0" presStyleCnt="16" custScaleX="187868" custScaleY="138218" custLinFactNeighborY="-1988">
        <dgm:presLayoutVars>
          <dgm:chPref val="3"/>
        </dgm:presLayoutVars>
      </dgm:prSet>
      <dgm:spPr/>
    </dgm:pt>
    <dgm:pt modelId="{AA81351E-1314-434F-93BC-E6ADBD562100}" type="pres">
      <dgm:prSet presAssocID="{42C00543-6160-4936-B003-13E86EA93335}" presName="rootConnector" presStyleLbl="node3" presStyleIdx="0" presStyleCnt="16"/>
      <dgm:spPr/>
    </dgm:pt>
    <dgm:pt modelId="{FDCE3520-84CD-4654-AA5E-574DE47AB82F}" type="pres">
      <dgm:prSet presAssocID="{42C00543-6160-4936-B003-13E86EA93335}" presName="hierChild4" presStyleCnt="0"/>
      <dgm:spPr/>
    </dgm:pt>
    <dgm:pt modelId="{80723504-3FB1-40FF-A993-7AD476824E34}" type="pres">
      <dgm:prSet presAssocID="{42C00543-6160-4936-B003-13E86EA93335}" presName="hierChild5" presStyleCnt="0"/>
      <dgm:spPr/>
    </dgm:pt>
    <dgm:pt modelId="{5B3E77E5-D333-4B0D-9A15-BEA636A1F985}" type="pres">
      <dgm:prSet presAssocID="{4B1B8BDB-4554-475F-A9E2-94ABF6AB403F}" presName="Name37" presStyleLbl="parChTrans1D3" presStyleIdx="1" presStyleCnt="16"/>
      <dgm:spPr/>
    </dgm:pt>
    <dgm:pt modelId="{C08C04E5-E009-4279-9C31-0EA3F77C95D3}" type="pres">
      <dgm:prSet presAssocID="{7051BBCE-E81D-4FD4-809C-C2E597B6A92A}" presName="hierRoot2" presStyleCnt="0">
        <dgm:presLayoutVars>
          <dgm:hierBranch val="init"/>
        </dgm:presLayoutVars>
      </dgm:prSet>
      <dgm:spPr/>
    </dgm:pt>
    <dgm:pt modelId="{D1250B41-8B63-43E5-8CFB-291C5E97D18B}" type="pres">
      <dgm:prSet presAssocID="{7051BBCE-E81D-4FD4-809C-C2E597B6A92A}" presName="rootComposite" presStyleCnt="0"/>
      <dgm:spPr/>
    </dgm:pt>
    <dgm:pt modelId="{F140C590-DFF8-4191-9643-09C72EB16833}" type="pres">
      <dgm:prSet presAssocID="{7051BBCE-E81D-4FD4-809C-C2E597B6A92A}" presName="rootText" presStyleLbl="node3" presStyleIdx="1" presStyleCnt="16" custScaleX="196243" custScaleY="128873">
        <dgm:presLayoutVars>
          <dgm:chPref val="3"/>
        </dgm:presLayoutVars>
      </dgm:prSet>
      <dgm:spPr/>
    </dgm:pt>
    <dgm:pt modelId="{8D34A73B-BC06-4AC1-BE90-FDE9107093EE}" type="pres">
      <dgm:prSet presAssocID="{7051BBCE-E81D-4FD4-809C-C2E597B6A92A}" presName="rootConnector" presStyleLbl="node3" presStyleIdx="1" presStyleCnt="16"/>
      <dgm:spPr/>
    </dgm:pt>
    <dgm:pt modelId="{3B369746-679E-467E-9974-FC01CB86A0E0}" type="pres">
      <dgm:prSet presAssocID="{7051BBCE-E81D-4FD4-809C-C2E597B6A92A}" presName="hierChild4" presStyleCnt="0"/>
      <dgm:spPr/>
    </dgm:pt>
    <dgm:pt modelId="{B397E81A-6CDD-4771-A010-2D9CEBEF7AC8}" type="pres">
      <dgm:prSet presAssocID="{7051BBCE-E81D-4FD4-809C-C2E597B6A92A}" presName="hierChild5" presStyleCnt="0"/>
      <dgm:spPr/>
    </dgm:pt>
    <dgm:pt modelId="{EA2F04BE-15C9-4830-9D81-4BD9741FE29F}" type="pres">
      <dgm:prSet presAssocID="{00E4BB19-85AE-417B-AFBE-361A913A4DF1}" presName="hierChild5" presStyleCnt="0"/>
      <dgm:spPr/>
    </dgm:pt>
    <dgm:pt modelId="{FE65FD1F-FEE2-4B58-B2ED-ACAEABF880D1}" type="pres">
      <dgm:prSet presAssocID="{D3647232-9689-44EF-9273-E3224B6F9DD2}" presName="Name37" presStyleLbl="parChTrans1D2" presStyleIdx="1" presStyleCnt="4"/>
      <dgm:spPr/>
    </dgm:pt>
    <dgm:pt modelId="{4964DD17-7258-4B0A-8631-8E6EF76C8C6B}" type="pres">
      <dgm:prSet presAssocID="{243F9907-F0BA-4A48-9DAF-989B50CC23BC}" presName="hierRoot2" presStyleCnt="0">
        <dgm:presLayoutVars>
          <dgm:hierBranch val="init"/>
        </dgm:presLayoutVars>
      </dgm:prSet>
      <dgm:spPr/>
    </dgm:pt>
    <dgm:pt modelId="{EA9B0B76-F99A-446C-A234-71E865632BE9}" type="pres">
      <dgm:prSet presAssocID="{243F9907-F0BA-4A48-9DAF-989B50CC23BC}" presName="rootComposite" presStyleCnt="0"/>
      <dgm:spPr/>
    </dgm:pt>
    <dgm:pt modelId="{516E7FA7-9732-45BA-8569-F0C78F2AFE01}" type="pres">
      <dgm:prSet presAssocID="{243F9907-F0BA-4A48-9DAF-989B50CC23BC}" presName="rootText" presStyleLbl="node2" presStyleIdx="1" presStyleCnt="4" custScaleX="159918">
        <dgm:presLayoutVars>
          <dgm:chPref val="3"/>
        </dgm:presLayoutVars>
      </dgm:prSet>
      <dgm:spPr/>
    </dgm:pt>
    <dgm:pt modelId="{91A8FFCC-2634-4FE1-B2EC-EBB8AF532183}" type="pres">
      <dgm:prSet presAssocID="{243F9907-F0BA-4A48-9DAF-989B50CC23BC}" presName="rootConnector" presStyleLbl="node2" presStyleIdx="1" presStyleCnt="4"/>
      <dgm:spPr/>
    </dgm:pt>
    <dgm:pt modelId="{B28DDF1D-4ED1-4761-9741-006537581C15}" type="pres">
      <dgm:prSet presAssocID="{243F9907-F0BA-4A48-9DAF-989B50CC23BC}" presName="hierChild4" presStyleCnt="0"/>
      <dgm:spPr/>
    </dgm:pt>
    <dgm:pt modelId="{0C414D5D-76AF-4A55-9549-0E9AEE5815EB}" type="pres">
      <dgm:prSet presAssocID="{BA18CF06-5ABC-4C1A-9A0A-ED7993EE1CCE}" presName="Name37" presStyleLbl="parChTrans1D3" presStyleIdx="2" presStyleCnt="16"/>
      <dgm:spPr/>
    </dgm:pt>
    <dgm:pt modelId="{2D5654EF-F657-41E8-8556-78486EA8142C}" type="pres">
      <dgm:prSet presAssocID="{C2DDFF8A-4C12-465D-8976-93DA8428E2F4}" presName="hierRoot2" presStyleCnt="0">
        <dgm:presLayoutVars>
          <dgm:hierBranch val="init"/>
        </dgm:presLayoutVars>
      </dgm:prSet>
      <dgm:spPr/>
    </dgm:pt>
    <dgm:pt modelId="{64E5B936-D6BB-41E5-A35A-D358578F3F83}" type="pres">
      <dgm:prSet presAssocID="{C2DDFF8A-4C12-465D-8976-93DA8428E2F4}" presName="rootComposite" presStyleCnt="0"/>
      <dgm:spPr/>
    </dgm:pt>
    <dgm:pt modelId="{B9FFF7BA-D98E-4C03-B47D-8BFFD368C19B}" type="pres">
      <dgm:prSet presAssocID="{C2DDFF8A-4C12-465D-8976-93DA8428E2F4}" presName="rootText" presStyleLbl="node3" presStyleIdx="2" presStyleCnt="16">
        <dgm:presLayoutVars>
          <dgm:chPref val="3"/>
        </dgm:presLayoutVars>
      </dgm:prSet>
      <dgm:spPr/>
    </dgm:pt>
    <dgm:pt modelId="{A6705F14-83C1-4B97-B23E-6E679B0FE108}" type="pres">
      <dgm:prSet presAssocID="{C2DDFF8A-4C12-465D-8976-93DA8428E2F4}" presName="rootConnector" presStyleLbl="node3" presStyleIdx="2" presStyleCnt="16"/>
      <dgm:spPr/>
    </dgm:pt>
    <dgm:pt modelId="{3B87BDE8-8248-4D8E-9C74-AD5466CCEFA3}" type="pres">
      <dgm:prSet presAssocID="{C2DDFF8A-4C12-465D-8976-93DA8428E2F4}" presName="hierChild4" presStyleCnt="0"/>
      <dgm:spPr/>
    </dgm:pt>
    <dgm:pt modelId="{7C8DECA4-F53C-4BBE-9055-89AAABF255C0}" type="pres">
      <dgm:prSet presAssocID="{C2DDFF8A-4C12-465D-8976-93DA8428E2F4}" presName="hierChild5" presStyleCnt="0"/>
      <dgm:spPr/>
    </dgm:pt>
    <dgm:pt modelId="{07E7CC35-52D0-435B-AB94-8045B42F3D63}" type="pres">
      <dgm:prSet presAssocID="{B459C269-3E6B-4D37-BB9E-09F21709B8CB}" presName="Name37" presStyleLbl="parChTrans1D3" presStyleIdx="3" presStyleCnt="16"/>
      <dgm:spPr/>
    </dgm:pt>
    <dgm:pt modelId="{E72ECE00-DBD2-46E3-9BCF-46442D0BE6E5}" type="pres">
      <dgm:prSet presAssocID="{C2F57970-2D6C-4C2E-A587-10F2B0CD3C25}" presName="hierRoot2" presStyleCnt="0">
        <dgm:presLayoutVars>
          <dgm:hierBranch val="init"/>
        </dgm:presLayoutVars>
      </dgm:prSet>
      <dgm:spPr/>
    </dgm:pt>
    <dgm:pt modelId="{64886266-A8B6-4F5D-963B-E5681E0A6F64}" type="pres">
      <dgm:prSet presAssocID="{C2F57970-2D6C-4C2E-A587-10F2B0CD3C25}" presName="rootComposite" presStyleCnt="0"/>
      <dgm:spPr/>
    </dgm:pt>
    <dgm:pt modelId="{C69292B1-6FE3-4CE9-BD1B-094696E1689E}" type="pres">
      <dgm:prSet presAssocID="{C2F57970-2D6C-4C2E-A587-10F2B0CD3C25}" presName="rootText" presStyleLbl="node3" presStyleIdx="3" presStyleCnt="16">
        <dgm:presLayoutVars>
          <dgm:chPref val="3"/>
        </dgm:presLayoutVars>
      </dgm:prSet>
      <dgm:spPr/>
    </dgm:pt>
    <dgm:pt modelId="{CE38BC06-CC3C-4ADF-A075-72F1776FB798}" type="pres">
      <dgm:prSet presAssocID="{C2F57970-2D6C-4C2E-A587-10F2B0CD3C25}" presName="rootConnector" presStyleLbl="node3" presStyleIdx="3" presStyleCnt="16"/>
      <dgm:spPr/>
    </dgm:pt>
    <dgm:pt modelId="{FF8B22C9-9B55-4DE6-BBAB-F677B7510A2C}" type="pres">
      <dgm:prSet presAssocID="{C2F57970-2D6C-4C2E-A587-10F2B0CD3C25}" presName="hierChild4" presStyleCnt="0"/>
      <dgm:spPr/>
    </dgm:pt>
    <dgm:pt modelId="{9CFFB2F4-045D-4251-BC41-075797E2149A}" type="pres">
      <dgm:prSet presAssocID="{C2F57970-2D6C-4C2E-A587-10F2B0CD3C25}" presName="hierChild5" presStyleCnt="0"/>
      <dgm:spPr/>
    </dgm:pt>
    <dgm:pt modelId="{7EC0709E-D0B7-432C-80AD-736B0CACA5E4}" type="pres">
      <dgm:prSet presAssocID="{6D3892B6-7567-4525-BEE5-42E92A7469B3}" presName="Name37" presStyleLbl="parChTrans1D3" presStyleIdx="4" presStyleCnt="16"/>
      <dgm:spPr/>
    </dgm:pt>
    <dgm:pt modelId="{B76C9DAC-8E65-4B73-ADF4-14CD5920F83C}" type="pres">
      <dgm:prSet presAssocID="{1311E4A6-720B-4575-A5E6-92BD9FB241A3}" presName="hierRoot2" presStyleCnt="0">
        <dgm:presLayoutVars>
          <dgm:hierBranch val="init"/>
        </dgm:presLayoutVars>
      </dgm:prSet>
      <dgm:spPr/>
    </dgm:pt>
    <dgm:pt modelId="{73651CA8-2212-4BF8-98EA-42F5714F6F5F}" type="pres">
      <dgm:prSet presAssocID="{1311E4A6-720B-4575-A5E6-92BD9FB241A3}" presName="rootComposite" presStyleCnt="0"/>
      <dgm:spPr/>
    </dgm:pt>
    <dgm:pt modelId="{803777AE-BB09-43A7-91D5-103C0F866DAA}" type="pres">
      <dgm:prSet presAssocID="{1311E4A6-720B-4575-A5E6-92BD9FB241A3}" presName="rootText" presStyleLbl="node3" presStyleIdx="4" presStyleCnt="16">
        <dgm:presLayoutVars>
          <dgm:chPref val="3"/>
        </dgm:presLayoutVars>
      </dgm:prSet>
      <dgm:spPr/>
    </dgm:pt>
    <dgm:pt modelId="{5E80B68F-ED03-4C6F-905E-4C0E55BE20A2}" type="pres">
      <dgm:prSet presAssocID="{1311E4A6-720B-4575-A5E6-92BD9FB241A3}" presName="rootConnector" presStyleLbl="node3" presStyleIdx="4" presStyleCnt="16"/>
      <dgm:spPr/>
    </dgm:pt>
    <dgm:pt modelId="{2F7776F8-784F-4A50-9A5E-8FA32F6A1D20}" type="pres">
      <dgm:prSet presAssocID="{1311E4A6-720B-4575-A5E6-92BD9FB241A3}" presName="hierChild4" presStyleCnt="0"/>
      <dgm:spPr/>
    </dgm:pt>
    <dgm:pt modelId="{3FB7F22A-ECAC-4CC9-AAB4-D8BC7F9C652E}" type="pres">
      <dgm:prSet presAssocID="{1311E4A6-720B-4575-A5E6-92BD9FB241A3}" presName="hierChild5" presStyleCnt="0"/>
      <dgm:spPr/>
    </dgm:pt>
    <dgm:pt modelId="{B4FFA920-C761-41A9-822E-FE6B5F088EDD}" type="pres">
      <dgm:prSet presAssocID="{D1345CF5-0C0D-4583-A13C-E48046B81AC2}" presName="Name37" presStyleLbl="parChTrans1D3" presStyleIdx="5" presStyleCnt="16"/>
      <dgm:spPr/>
    </dgm:pt>
    <dgm:pt modelId="{79BE85E1-0E26-46AE-8B2D-DB61580F113F}" type="pres">
      <dgm:prSet presAssocID="{5AB24D39-5DBC-47C8-9E59-8FA5FACD76E1}" presName="hierRoot2" presStyleCnt="0">
        <dgm:presLayoutVars>
          <dgm:hierBranch val="init"/>
        </dgm:presLayoutVars>
      </dgm:prSet>
      <dgm:spPr/>
    </dgm:pt>
    <dgm:pt modelId="{425F853F-666E-49ED-9540-D393D03B6B05}" type="pres">
      <dgm:prSet presAssocID="{5AB24D39-5DBC-47C8-9E59-8FA5FACD76E1}" presName="rootComposite" presStyleCnt="0"/>
      <dgm:spPr/>
    </dgm:pt>
    <dgm:pt modelId="{8C532B81-9CAE-4E53-A55D-420063CBF2F6}" type="pres">
      <dgm:prSet presAssocID="{5AB24D39-5DBC-47C8-9E59-8FA5FACD76E1}" presName="rootText" presStyleLbl="node3" presStyleIdx="5" presStyleCnt="16">
        <dgm:presLayoutVars>
          <dgm:chPref val="3"/>
        </dgm:presLayoutVars>
      </dgm:prSet>
      <dgm:spPr/>
    </dgm:pt>
    <dgm:pt modelId="{7E2DC6DA-F8FB-4444-8DE4-70C500E2497B}" type="pres">
      <dgm:prSet presAssocID="{5AB24D39-5DBC-47C8-9E59-8FA5FACD76E1}" presName="rootConnector" presStyleLbl="node3" presStyleIdx="5" presStyleCnt="16"/>
      <dgm:spPr/>
    </dgm:pt>
    <dgm:pt modelId="{15914D91-F22E-4063-B1FB-6A2C57C71003}" type="pres">
      <dgm:prSet presAssocID="{5AB24D39-5DBC-47C8-9E59-8FA5FACD76E1}" presName="hierChild4" presStyleCnt="0"/>
      <dgm:spPr/>
    </dgm:pt>
    <dgm:pt modelId="{3B5D9851-5C4E-4CF5-A3F6-A710C3995704}" type="pres">
      <dgm:prSet presAssocID="{5AB24D39-5DBC-47C8-9E59-8FA5FACD76E1}" presName="hierChild5" presStyleCnt="0"/>
      <dgm:spPr/>
    </dgm:pt>
    <dgm:pt modelId="{0BA679DC-F607-4170-AD51-008D79E60F8C}" type="pres">
      <dgm:prSet presAssocID="{42D66C6C-2C3A-4B7A-A7E4-CF7144474A0D}" presName="Name37" presStyleLbl="parChTrans1D3" presStyleIdx="6" presStyleCnt="16"/>
      <dgm:spPr/>
    </dgm:pt>
    <dgm:pt modelId="{C4706F17-E7EC-4A46-BD83-768BE50EEEB4}" type="pres">
      <dgm:prSet presAssocID="{9705BDB0-2EE6-45F9-A1C0-685150F492A7}" presName="hierRoot2" presStyleCnt="0">
        <dgm:presLayoutVars>
          <dgm:hierBranch val="init"/>
        </dgm:presLayoutVars>
      </dgm:prSet>
      <dgm:spPr/>
    </dgm:pt>
    <dgm:pt modelId="{29704398-75B1-4302-B185-CD20C45F8739}" type="pres">
      <dgm:prSet presAssocID="{9705BDB0-2EE6-45F9-A1C0-685150F492A7}" presName="rootComposite" presStyleCnt="0"/>
      <dgm:spPr/>
    </dgm:pt>
    <dgm:pt modelId="{169981F5-D1D9-4DCC-95DB-838B60380A0D}" type="pres">
      <dgm:prSet presAssocID="{9705BDB0-2EE6-45F9-A1C0-685150F492A7}" presName="rootText" presStyleLbl="node3" presStyleIdx="6" presStyleCnt="16">
        <dgm:presLayoutVars>
          <dgm:chPref val="3"/>
        </dgm:presLayoutVars>
      </dgm:prSet>
      <dgm:spPr/>
    </dgm:pt>
    <dgm:pt modelId="{0505F8C9-875C-46C1-97F9-9D5FDD85A604}" type="pres">
      <dgm:prSet presAssocID="{9705BDB0-2EE6-45F9-A1C0-685150F492A7}" presName="rootConnector" presStyleLbl="node3" presStyleIdx="6" presStyleCnt="16"/>
      <dgm:spPr/>
    </dgm:pt>
    <dgm:pt modelId="{95E53077-AC4B-42A7-BE34-8DAB1FDACC69}" type="pres">
      <dgm:prSet presAssocID="{9705BDB0-2EE6-45F9-A1C0-685150F492A7}" presName="hierChild4" presStyleCnt="0"/>
      <dgm:spPr/>
    </dgm:pt>
    <dgm:pt modelId="{737FA070-6B35-44EA-B9E2-029F162D97A3}" type="pres">
      <dgm:prSet presAssocID="{9705BDB0-2EE6-45F9-A1C0-685150F492A7}" presName="hierChild5" presStyleCnt="0"/>
      <dgm:spPr/>
    </dgm:pt>
    <dgm:pt modelId="{0D152C4F-D315-4B6F-99ED-E6709B086F8E}" type="pres">
      <dgm:prSet presAssocID="{243F9907-F0BA-4A48-9DAF-989B50CC23BC}" presName="hierChild5" presStyleCnt="0"/>
      <dgm:spPr/>
    </dgm:pt>
    <dgm:pt modelId="{59BC4B23-B70B-4392-A40D-383EF26BDC90}" type="pres">
      <dgm:prSet presAssocID="{D5516703-BFD9-4F00-A59E-D2249968DEAE}" presName="Name37" presStyleLbl="parChTrans1D2" presStyleIdx="2" presStyleCnt="4"/>
      <dgm:spPr/>
    </dgm:pt>
    <dgm:pt modelId="{01C7116E-8061-4908-A699-B34E6C512510}" type="pres">
      <dgm:prSet presAssocID="{BD520100-2461-4937-8F3C-34936D7DBA21}" presName="hierRoot2" presStyleCnt="0">
        <dgm:presLayoutVars>
          <dgm:hierBranch val="init"/>
        </dgm:presLayoutVars>
      </dgm:prSet>
      <dgm:spPr/>
    </dgm:pt>
    <dgm:pt modelId="{0B68D6B1-AD6B-4A12-9263-B4404F466145}" type="pres">
      <dgm:prSet presAssocID="{BD520100-2461-4937-8F3C-34936D7DBA21}" presName="rootComposite" presStyleCnt="0"/>
      <dgm:spPr/>
    </dgm:pt>
    <dgm:pt modelId="{C5023D6D-5586-49A6-9F2C-085CD25E8564}" type="pres">
      <dgm:prSet presAssocID="{BD520100-2461-4937-8F3C-34936D7DBA21}" presName="rootText" presStyleLbl="node2" presStyleIdx="2" presStyleCnt="4" custScaleX="175239">
        <dgm:presLayoutVars>
          <dgm:chPref val="3"/>
        </dgm:presLayoutVars>
      </dgm:prSet>
      <dgm:spPr/>
    </dgm:pt>
    <dgm:pt modelId="{8A9D0C1E-81EF-47CA-9528-D5EA8700D4BB}" type="pres">
      <dgm:prSet presAssocID="{BD520100-2461-4937-8F3C-34936D7DBA21}" presName="rootConnector" presStyleLbl="node2" presStyleIdx="2" presStyleCnt="4"/>
      <dgm:spPr/>
    </dgm:pt>
    <dgm:pt modelId="{A471D5D0-9974-4194-A7E1-EED5EFD3D9FF}" type="pres">
      <dgm:prSet presAssocID="{BD520100-2461-4937-8F3C-34936D7DBA21}" presName="hierChild4" presStyleCnt="0"/>
      <dgm:spPr/>
    </dgm:pt>
    <dgm:pt modelId="{B4AF7970-289D-40A1-8FF9-CEFCA0BBEA48}" type="pres">
      <dgm:prSet presAssocID="{EA6C9971-7F1C-4E89-BFA5-CA8F9284D517}" presName="Name37" presStyleLbl="parChTrans1D3" presStyleIdx="7" presStyleCnt="16"/>
      <dgm:spPr/>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3" presStyleIdx="7" presStyleCnt="16">
        <dgm:presLayoutVars>
          <dgm:chPref val="3"/>
        </dgm:presLayoutVars>
      </dgm:prSet>
      <dgm:spPr/>
    </dgm:pt>
    <dgm:pt modelId="{99DB740A-F756-4EB3-BFE1-162994835239}" type="pres">
      <dgm:prSet presAssocID="{28BE4C3B-B657-4DAC-832E-8A81064C3A9F}" presName="rootConnector" presStyleLbl="node3" presStyleIdx="7" presStyleCnt="16"/>
      <dgm:spPr/>
    </dgm:pt>
    <dgm:pt modelId="{F7AA25FC-B93B-43FC-90CE-2BFBA32A3EDE}" type="pres">
      <dgm:prSet presAssocID="{28BE4C3B-B657-4DAC-832E-8A81064C3A9F}" presName="hierChild4"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3" presStyleIdx="8" presStyleCnt="16"/>
      <dgm:spPr/>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3" presStyleIdx="8" presStyleCnt="16">
        <dgm:presLayoutVars>
          <dgm:chPref val="3"/>
        </dgm:presLayoutVars>
      </dgm:prSet>
      <dgm:spPr/>
    </dgm:pt>
    <dgm:pt modelId="{D5D7373C-36DA-4F4F-9606-962E6A052550}" type="pres">
      <dgm:prSet presAssocID="{FB6606BE-A635-45B5-AD80-BAAE666AB523}" presName="rootConnector" presStyleLbl="node3" presStyleIdx="8" presStyleCnt="16"/>
      <dgm:spPr/>
    </dgm:pt>
    <dgm:pt modelId="{891CCC50-3867-4945-8539-C7A442D92008}" type="pres">
      <dgm:prSet presAssocID="{FB6606BE-A635-45B5-AD80-BAAE666AB523}" presName="hierChild4"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3" presStyleIdx="9" presStyleCnt="16"/>
      <dgm:spPr/>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3" presStyleIdx="9" presStyleCnt="16">
        <dgm:presLayoutVars>
          <dgm:chPref val="3"/>
        </dgm:presLayoutVars>
      </dgm:prSet>
      <dgm:spPr/>
    </dgm:pt>
    <dgm:pt modelId="{8BEF93D9-86FE-41BC-BF59-2EBD26B2BEBD}" type="pres">
      <dgm:prSet presAssocID="{882076FA-7C11-4D9B-A5FF-84E31DC350A6}" presName="rootConnector" presStyleLbl="node3" presStyleIdx="9" presStyleCnt="16"/>
      <dgm:spPr/>
    </dgm:pt>
    <dgm:pt modelId="{88A88735-DC3D-4BBE-86E2-B69A3351DE09}" type="pres">
      <dgm:prSet presAssocID="{882076FA-7C11-4D9B-A5FF-84E31DC350A6}" presName="hierChild4" presStyleCnt="0"/>
      <dgm:spPr/>
    </dgm:pt>
    <dgm:pt modelId="{9CB233A4-B901-41CA-84DC-881137CBE5E7}" type="pres">
      <dgm:prSet presAssocID="{193D79CF-CD50-4B8F-809D-B1326A06072C}" presName="Name37" presStyleLbl="parChTrans1D4" presStyleIdx="0" presStyleCnt="1"/>
      <dgm:spPr/>
    </dgm:pt>
    <dgm:pt modelId="{BAB66A8E-9DF4-4841-BB92-B5A245B6B499}" type="pres">
      <dgm:prSet presAssocID="{1928DC66-AFAC-494F-AE06-83CF22146086}" presName="hierRoot2" presStyleCnt="0">
        <dgm:presLayoutVars>
          <dgm:hierBranch val="init"/>
        </dgm:presLayoutVars>
      </dgm:prSet>
      <dgm:spPr/>
    </dgm:pt>
    <dgm:pt modelId="{E0EB1989-0489-4D36-95C5-9242EC417CB5}" type="pres">
      <dgm:prSet presAssocID="{1928DC66-AFAC-494F-AE06-83CF22146086}" presName="rootComposite" presStyleCnt="0"/>
      <dgm:spPr/>
    </dgm:pt>
    <dgm:pt modelId="{A0C990A1-5524-4E8B-8314-0C1553A061A7}" type="pres">
      <dgm:prSet presAssocID="{1928DC66-AFAC-494F-AE06-83CF22146086}" presName="rootText" presStyleLbl="node4" presStyleIdx="0" presStyleCnt="1" custLinFactNeighborY="1988">
        <dgm:presLayoutVars>
          <dgm:chPref val="3"/>
        </dgm:presLayoutVars>
      </dgm:prSet>
      <dgm:spPr/>
    </dgm:pt>
    <dgm:pt modelId="{411C4CE5-7C73-48C0-A9F5-752B85EAFE48}" type="pres">
      <dgm:prSet presAssocID="{1928DC66-AFAC-494F-AE06-83CF22146086}" presName="rootConnector" presStyleLbl="node4" presStyleIdx="0" presStyleCnt="1"/>
      <dgm:spPr/>
    </dgm:pt>
    <dgm:pt modelId="{DAB5BD9D-7A82-4B9C-B840-CFFC4CB70C30}" type="pres">
      <dgm:prSet presAssocID="{1928DC66-AFAC-494F-AE06-83CF22146086}" presName="hierChild4" presStyleCnt="0"/>
      <dgm:spPr/>
    </dgm:pt>
    <dgm:pt modelId="{66F824E8-1E43-4EE6-8D66-2FE20A99036A}" type="pres">
      <dgm:prSet presAssocID="{1928DC66-AFAC-494F-AE06-83CF22146086}" presName="hierChild5" presStyleCnt="0"/>
      <dgm:spPr/>
    </dgm:pt>
    <dgm:pt modelId="{B5DC7D90-48C1-4104-9AE1-CE1738D0C533}" type="pres">
      <dgm:prSet presAssocID="{882076FA-7C11-4D9B-A5FF-84E31DC350A6}" presName="hierChild5" presStyleCnt="0"/>
      <dgm:spPr/>
    </dgm:pt>
    <dgm:pt modelId="{71B324D8-D8E3-4AB1-8D2A-5C9532EF4A41}" type="pres">
      <dgm:prSet presAssocID="{6CB31A0C-B0E6-42F0-8AB8-47A65F2A6C3A}" presName="Name37" presStyleLbl="parChTrans1D3" presStyleIdx="10" presStyleCnt="16"/>
      <dgm:spPr/>
    </dgm:pt>
    <dgm:pt modelId="{E741BDFC-9C9F-448F-B6C9-204987777AF5}" type="pres">
      <dgm:prSet presAssocID="{16F1FC47-92C4-4341-80C3-F74A02F7CB63}" presName="hierRoot2" presStyleCnt="0">
        <dgm:presLayoutVars>
          <dgm:hierBranch val="init"/>
        </dgm:presLayoutVars>
      </dgm:prSet>
      <dgm:spPr/>
    </dgm:pt>
    <dgm:pt modelId="{0BE19324-6FF8-4463-9976-F0078C6B482D}" type="pres">
      <dgm:prSet presAssocID="{16F1FC47-92C4-4341-80C3-F74A02F7CB63}" presName="rootComposite" presStyleCnt="0"/>
      <dgm:spPr/>
    </dgm:pt>
    <dgm:pt modelId="{7E35196B-25A0-47F9-9E9F-48847907CAF1}" type="pres">
      <dgm:prSet presAssocID="{16F1FC47-92C4-4341-80C3-F74A02F7CB63}" presName="rootText" presStyleLbl="node3" presStyleIdx="10" presStyleCnt="16" custScaleX="118316">
        <dgm:presLayoutVars>
          <dgm:chPref val="3"/>
        </dgm:presLayoutVars>
      </dgm:prSet>
      <dgm:spPr/>
    </dgm:pt>
    <dgm:pt modelId="{CD579D1A-27AB-4DE2-9674-4D35C2E5A8D3}" type="pres">
      <dgm:prSet presAssocID="{16F1FC47-92C4-4341-80C3-F74A02F7CB63}" presName="rootConnector" presStyleLbl="node3" presStyleIdx="10" presStyleCnt="16"/>
      <dgm:spPr/>
    </dgm:pt>
    <dgm:pt modelId="{264AEF54-E6E6-4C0F-9284-D6A12A7F33D2}" type="pres">
      <dgm:prSet presAssocID="{16F1FC47-92C4-4341-80C3-F74A02F7CB63}" presName="hierChild4" presStyleCnt="0"/>
      <dgm:spPr/>
    </dgm:pt>
    <dgm:pt modelId="{1437B7B0-7B1B-4281-B1A6-3D3FC4514D28}" type="pres">
      <dgm:prSet presAssocID="{16F1FC47-92C4-4341-80C3-F74A02F7CB63}" presName="hierChild5" presStyleCnt="0"/>
      <dgm:spPr/>
    </dgm:pt>
    <dgm:pt modelId="{93CA7AFB-3B34-49FD-8A43-F921398FE10B}" type="pres">
      <dgm:prSet presAssocID="{BD520100-2461-4937-8F3C-34936D7DBA21}" presName="hierChild5" presStyleCnt="0"/>
      <dgm:spPr/>
    </dgm:pt>
    <dgm:pt modelId="{6C1E20BE-34D6-4CC7-B4C1-7BED7780FC11}" type="pres">
      <dgm:prSet presAssocID="{0D74E095-96B4-48D8-B356-91AF90FEC9AB}" presName="Name37" presStyleLbl="parChTrans1D2" presStyleIdx="3" presStyleCnt="4"/>
      <dgm:spPr/>
    </dgm:pt>
    <dgm:pt modelId="{30DE86F8-C34C-43DB-9385-568D14B9C8D9}" type="pres">
      <dgm:prSet presAssocID="{10F54583-82A9-4507-AF03-AD7D0983C425}" presName="hierRoot2" presStyleCnt="0">
        <dgm:presLayoutVars>
          <dgm:hierBranch val="init"/>
        </dgm:presLayoutVars>
      </dgm:prSet>
      <dgm:spPr/>
    </dgm:pt>
    <dgm:pt modelId="{FC7ED44A-FA5A-4769-AF7F-CAF8AAABF5E8}" type="pres">
      <dgm:prSet presAssocID="{10F54583-82A9-4507-AF03-AD7D0983C425}" presName="rootComposite" presStyleCnt="0"/>
      <dgm:spPr/>
    </dgm:pt>
    <dgm:pt modelId="{2E46E9D2-CE9A-4B6B-A8E9-6A6AD79839FD}" type="pres">
      <dgm:prSet presAssocID="{10F54583-82A9-4507-AF03-AD7D0983C425}" presName="rootText" presStyleLbl="node2" presStyleIdx="3" presStyleCnt="4" custScaleX="140355">
        <dgm:presLayoutVars>
          <dgm:chPref val="3"/>
        </dgm:presLayoutVars>
      </dgm:prSet>
      <dgm:spPr/>
    </dgm:pt>
    <dgm:pt modelId="{E9F0E7D7-1767-4402-AF25-2BD4CED194E2}" type="pres">
      <dgm:prSet presAssocID="{10F54583-82A9-4507-AF03-AD7D0983C425}" presName="rootConnector" presStyleLbl="node2" presStyleIdx="3" presStyleCnt="4"/>
      <dgm:spPr/>
    </dgm:pt>
    <dgm:pt modelId="{44C09D1F-5DEE-4B4E-8ED1-2E9F03611E83}" type="pres">
      <dgm:prSet presAssocID="{10F54583-82A9-4507-AF03-AD7D0983C425}" presName="hierChild4" presStyleCnt="0"/>
      <dgm:spPr/>
    </dgm:pt>
    <dgm:pt modelId="{90E72250-2E26-481D-9F1B-3115AF1119FA}" type="pres">
      <dgm:prSet presAssocID="{0C8B9D5E-E992-44C4-A0D1-5886537DC642}" presName="Name37" presStyleLbl="parChTrans1D3" presStyleIdx="11" presStyleCnt="16"/>
      <dgm:spPr/>
    </dgm:pt>
    <dgm:pt modelId="{E955ED98-458F-4427-A9F2-D86E43D8926D}" type="pres">
      <dgm:prSet presAssocID="{FDAD03F8-0C93-4C2F-9DE4-84FC6FA043A0}" presName="hierRoot2" presStyleCnt="0">
        <dgm:presLayoutVars>
          <dgm:hierBranch val="init"/>
        </dgm:presLayoutVars>
      </dgm:prSet>
      <dgm:spPr/>
    </dgm:pt>
    <dgm:pt modelId="{CD6395B2-E8B7-40B2-9DD2-0C8C32C03AE0}" type="pres">
      <dgm:prSet presAssocID="{FDAD03F8-0C93-4C2F-9DE4-84FC6FA043A0}" presName="rootComposite" presStyleCnt="0"/>
      <dgm:spPr/>
    </dgm:pt>
    <dgm:pt modelId="{44EFF76D-108C-442F-9D20-65391462CB19}" type="pres">
      <dgm:prSet presAssocID="{FDAD03F8-0C93-4C2F-9DE4-84FC6FA043A0}" presName="rootText" presStyleLbl="node3" presStyleIdx="11" presStyleCnt="16">
        <dgm:presLayoutVars>
          <dgm:chPref val="3"/>
        </dgm:presLayoutVars>
      </dgm:prSet>
      <dgm:spPr/>
    </dgm:pt>
    <dgm:pt modelId="{B90A2E18-1E48-4ABF-AB49-9A987150BF80}" type="pres">
      <dgm:prSet presAssocID="{FDAD03F8-0C93-4C2F-9DE4-84FC6FA043A0}" presName="rootConnector" presStyleLbl="node3" presStyleIdx="11" presStyleCnt="16"/>
      <dgm:spPr/>
    </dgm:pt>
    <dgm:pt modelId="{B3EBD47E-03A7-4DBD-AC60-E058B69B4238}" type="pres">
      <dgm:prSet presAssocID="{FDAD03F8-0C93-4C2F-9DE4-84FC6FA043A0}" presName="hierChild4" presStyleCnt="0"/>
      <dgm:spPr/>
    </dgm:pt>
    <dgm:pt modelId="{8CE26237-A282-4767-95D1-72E018BBF499}" type="pres">
      <dgm:prSet presAssocID="{FDAD03F8-0C93-4C2F-9DE4-84FC6FA043A0}" presName="hierChild5" presStyleCnt="0"/>
      <dgm:spPr/>
    </dgm:pt>
    <dgm:pt modelId="{38824BF3-A804-4AFA-898E-DE826A198F2F}" type="pres">
      <dgm:prSet presAssocID="{856C21FC-EB07-4028-A4B4-5199369A3F12}" presName="Name37" presStyleLbl="parChTrans1D3" presStyleIdx="12" presStyleCnt="16"/>
      <dgm:spPr/>
    </dgm:pt>
    <dgm:pt modelId="{7AFF47AA-A3F5-418E-B271-07D510E16B3F}" type="pres">
      <dgm:prSet presAssocID="{A7906B2A-2EC1-419A-AE14-B4BDA5E4ED08}" presName="hierRoot2" presStyleCnt="0">
        <dgm:presLayoutVars>
          <dgm:hierBranch val="init"/>
        </dgm:presLayoutVars>
      </dgm:prSet>
      <dgm:spPr/>
    </dgm:pt>
    <dgm:pt modelId="{7E0E3AAF-8CAA-4636-B9B7-F66F8CBA6A68}" type="pres">
      <dgm:prSet presAssocID="{A7906B2A-2EC1-419A-AE14-B4BDA5E4ED08}" presName="rootComposite" presStyleCnt="0"/>
      <dgm:spPr/>
    </dgm:pt>
    <dgm:pt modelId="{B01078BB-C844-4BA6-8330-D308E6C2F903}" type="pres">
      <dgm:prSet presAssocID="{A7906B2A-2EC1-419A-AE14-B4BDA5E4ED08}" presName="rootText" presStyleLbl="node3" presStyleIdx="12" presStyleCnt="16">
        <dgm:presLayoutVars>
          <dgm:chPref val="3"/>
        </dgm:presLayoutVars>
      </dgm:prSet>
      <dgm:spPr/>
    </dgm:pt>
    <dgm:pt modelId="{F7F9126D-C96A-49E2-8C3B-074D2FF84CBA}" type="pres">
      <dgm:prSet presAssocID="{A7906B2A-2EC1-419A-AE14-B4BDA5E4ED08}" presName="rootConnector" presStyleLbl="node3" presStyleIdx="12" presStyleCnt="16"/>
      <dgm:spPr/>
    </dgm:pt>
    <dgm:pt modelId="{F9D3FE44-AD28-4A5F-A698-C45067045FF2}" type="pres">
      <dgm:prSet presAssocID="{A7906B2A-2EC1-419A-AE14-B4BDA5E4ED08}" presName="hierChild4" presStyleCnt="0"/>
      <dgm:spPr/>
    </dgm:pt>
    <dgm:pt modelId="{CF88311E-A142-4327-AFFD-A93C897C6768}" type="pres">
      <dgm:prSet presAssocID="{A7906B2A-2EC1-419A-AE14-B4BDA5E4ED08}" presName="hierChild5" presStyleCnt="0"/>
      <dgm:spPr/>
    </dgm:pt>
    <dgm:pt modelId="{95A845BE-C3F0-4DA5-A08B-A1D597016373}" type="pres">
      <dgm:prSet presAssocID="{30E7898A-106B-48B5-80AA-B3FBDE15E7EB}" presName="Name37" presStyleLbl="parChTrans1D3" presStyleIdx="13" presStyleCnt="16"/>
      <dgm:spPr/>
    </dgm:pt>
    <dgm:pt modelId="{B8EDBA87-F966-43BE-B581-18FFB02ECC8E}" type="pres">
      <dgm:prSet presAssocID="{3F4A3361-6C13-4484-8533-2B748E10791C}" presName="hierRoot2" presStyleCnt="0">
        <dgm:presLayoutVars>
          <dgm:hierBranch val="init"/>
        </dgm:presLayoutVars>
      </dgm:prSet>
      <dgm:spPr/>
    </dgm:pt>
    <dgm:pt modelId="{65657EEF-C5FC-497D-9E48-0B4B9568ABDF}" type="pres">
      <dgm:prSet presAssocID="{3F4A3361-6C13-4484-8533-2B748E10791C}" presName="rootComposite" presStyleCnt="0"/>
      <dgm:spPr/>
    </dgm:pt>
    <dgm:pt modelId="{8BD038EA-2F5A-49A8-9FA8-E64B0419F353}" type="pres">
      <dgm:prSet presAssocID="{3F4A3361-6C13-4484-8533-2B748E10791C}" presName="rootText" presStyleLbl="node3" presStyleIdx="13" presStyleCnt="16">
        <dgm:presLayoutVars>
          <dgm:chPref val="3"/>
        </dgm:presLayoutVars>
      </dgm:prSet>
      <dgm:spPr/>
    </dgm:pt>
    <dgm:pt modelId="{F0C06621-D26B-4DCD-929C-7EF95EEED105}" type="pres">
      <dgm:prSet presAssocID="{3F4A3361-6C13-4484-8533-2B748E10791C}" presName="rootConnector" presStyleLbl="node3" presStyleIdx="13" presStyleCnt="16"/>
      <dgm:spPr/>
    </dgm:pt>
    <dgm:pt modelId="{34ABB294-8835-4E88-ADCC-47D58E6343E0}" type="pres">
      <dgm:prSet presAssocID="{3F4A3361-6C13-4484-8533-2B748E10791C}" presName="hierChild4" presStyleCnt="0"/>
      <dgm:spPr/>
    </dgm:pt>
    <dgm:pt modelId="{B04ACF0A-04D0-45D4-A3FB-93FEA7DD6762}" type="pres">
      <dgm:prSet presAssocID="{3F4A3361-6C13-4484-8533-2B748E10791C}" presName="hierChild5" presStyleCnt="0"/>
      <dgm:spPr/>
    </dgm:pt>
    <dgm:pt modelId="{9AEBEEBC-DF86-4370-8D38-F8DC5614D861}" type="pres">
      <dgm:prSet presAssocID="{A87AC4F8-BDFA-4CE1-BE1B-06421FA22B5A}" presName="Name37" presStyleLbl="parChTrans1D3" presStyleIdx="14" presStyleCnt="16"/>
      <dgm:spPr/>
    </dgm:pt>
    <dgm:pt modelId="{3322310A-577D-4A4D-9543-26B396B75C8B}" type="pres">
      <dgm:prSet presAssocID="{6DA4B284-9655-4A50-B3EF-53258CFA73BD}" presName="hierRoot2" presStyleCnt="0">
        <dgm:presLayoutVars>
          <dgm:hierBranch val="init"/>
        </dgm:presLayoutVars>
      </dgm:prSet>
      <dgm:spPr/>
    </dgm:pt>
    <dgm:pt modelId="{696C4392-D848-4122-A37E-C18C3C4E7EFB}" type="pres">
      <dgm:prSet presAssocID="{6DA4B284-9655-4A50-B3EF-53258CFA73BD}" presName="rootComposite" presStyleCnt="0"/>
      <dgm:spPr/>
    </dgm:pt>
    <dgm:pt modelId="{EC21B7A5-CAE4-41B0-B7A1-509159236CBA}" type="pres">
      <dgm:prSet presAssocID="{6DA4B284-9655-4A50-B3EF-53258CFA73BD}" presName="rootText" presStyleLbl="node3" presStyleIdx="14" presStyleCnt="16">
        <dgm:presLayoutVars>
          <dgm:chPref val="3"/>
        </dgm:presLayoutVars>
      </dgm:prSet>
      <dgm:spPr/>
    </dgm:pt>
    <dgm:pt modelId="{41E7A336-A3D3-4060-A30B-8844BB82C2A0}" type="pres">
      <dgm:prSet presAssocID="{6DA4B284-9655-4A50-B3EF-53258CFA73BD}" presName="rootConnector" presStyleLbl="node3" presStyleIdx="14" presStyleCnt="16"/>
      <dgm:spPr/>
    </dgm:pt>
    <dgm:pt modelId="{E6995B25-1C0C-406A-8119-F969DCD7EF2D}" type="pres">
      <dgm:prSet presAssocID="{6DA4B284-9655-4A50-B3EF-53258CFA73BD}" presName="hierChild4" presStyleCnt="0"/>
      <dgm:spPr/>
    </dgm:pt>
    <dgm:pt modelId="{FE6A2484-DE89-41CE-8CCD-CE87C89A1EA2}" type="pres">
      <dgm:prSet presAssocID="{6DA4B284-9655-4A50-B3EF-53258CFA73BD}" presName="hierChild5" presStyleCnt="0"/>
      <dgm:spPr/>
    </dgm:pt>
    <dgm:pt modelId="{B236410E-464A-43EE-BF3D-B2E706CCCAC3}" type="pres">
      <dgm:prSet presAssocID="{2CE464B3-F475-47F1-BD0E-E2A525C73535}" presName="Name37" presStyleLbl="parChTrans1D3" presStyleIdx="15" presStyleCnt="16"/>
      <dgm:spPr/>
    </dgm:pt>
    <dgm:pt modelId="{E2982626-52F6-4E8A-B7C5-99F437491066}" type="pres">
      <dgm:prSet presAssocID="{9F8FC8BA-C257-4F81-AA82-594BF737389B}" presName="hierRoot2" presStyleCnt="0">
        <dgm:presLayoutVars>
          <dgm:hierBranch val="init"/>
        </dgm:presLayoutVars>
      </dgm:prSet>
      <dgm:spPr/>
    </dgm:pt>
    <dgm:pt modelId="{BA930772-27C4-4FBC-B14A-612D38C46E41}" type="pres">
      <dgm:prSet presAssocID="{9F8FC8BA-C257-4F81-AA82-594BF737389B}" presName="rootComposite" presStyleCnt="0"/>
      <dgm:spPr/>
    </dgm:pt>
    <dgm:pt modelId="{D3EA36A1-3B5B-46E7-A3E9-200080634195}" type="pres">
      <dgm:prSet presAssocID="{9F8FC8BA-C257-4F81-AA82-594BF737389B}" presName="rootText" presStyleLbl="node3" presStyleIdx="15" presStyleCnt="16">
        <dgm:presLayoutVars>
          <dgm:chPref val="3"/>
        </dgm:presLayoutVars>
      </dgm:prSet>
      <dgm:spPr/>
    </dgm:pt>
    <dgm:pt modelId="{6863DF55-B393-4DA4-AB69-707F574FA567}" type="pres">
      <dgm:prSet presAssocID="{9F8FC8BA-C257-4F81-AA82-594BF737389B}" presName="rootConnector" presStyleLbl="node3" presStyleIdx="15" presStyleCnt="16"/>
      <dgm:spPr/>
    </dgm:pt>
    <dgm:pt modelId="{F664D228-B61A-4108-9D7D-7F7099C406A5}" type="pres">
      <dgm:prSet presAssocID="{9F8FC8BA-C257-4F81-AA82-594BF737389B}" presName="hierChild4" presStyleCnt="0"/>
      <dgm:spPr/>
    </dgm:pt>
    <dgm:pt modelId="{3337954C-4112-4ECA-81D5-6FB10D4E6847}" type="pres">
      <dgm:prSet presAssocID="{9F8FC8BA-C257-4F81-AA82-594BF737389B}" presName="hierChild5" presStyleCnt="0"/>
      <dgm:spPr/>
    </dgm:pt>
    <dgm:pt modelId="{AE5776D0-34DA-4630-B5E0-02B62BA75AFC}" type="pres">
      <dgm:prSet presAssocID="{10F54583-82A9-4507-AF03-AD7D0983C425}" presName="hierChild5" presStyleCnt="0"/>
      <dgm:spPr/>
    </dgm:pt>
    <dgm:pt modelId="{EB525B12-E21C-4276-AD7A-06CCE1AD1F60}" type="pres">
      <dgm:prSet presAssocID="{C3F23B2A-2035-47C3-86D4-60B3C79552D2}" presName="hierChild3" presStyleCnt="0"/>
      <dgm:spPr/>
    </dgm:pt>
  </dgm:ptLst>
  <dgm:cxnLst>
    <dgm:cxn modelId="{DAF3BD03-5668-4732-8774-FFC70555319D}" type="presOf" srcId="{6D3892B6-7567-4525-BEE5-42E92A7469B3}" destId="{7EC0709E-D0B7-432C-80AD-736B0CACA5E4}" srcOrd="0" destOrd="0" presId="urn:microsoft.com/office/officeart/2005/8/layout/orgChart1"/>
    <dgm:cxn modelId="{F146F208-21C8-41AC-81C4-7A74855FEBB3}" type="presOf" srcId="{BD520100-2461-4937-8F3C-34936D7DBA21}" destId="{C5023D6D-5586-49A6-9F2C-085CD25E8564}" srcOrd="0" destOrd="0" presId="urn:microsoft.com/office/officeart/2005/8/layout/orgChart1"/>
    <dgm:cxn modelId="{650BD009-7D20-4284-AB91-1BB0428BCE3D}" type="presOf" srcId="{10F54583-82A9-4507-AF03-AD7D0983C425}" destId="{2E46E9D2-CE9A-4B6B-A8E9-6A6AD79839FD}" srcOrd="0" destOrd="0" presId="urn:microsoft.com/office/officeart/2005/8/layout/orgChart1"/>
    <dgm:cxn modelId="{4C0B810B-ACD4-4E5A-9F1A-06F080095E2E}" srcId="{243F9907-F0BA-4A48-9DAF-989B50CC23BC}" destId="{5AB24D39-5DBC-47C8-9E59-8FA5FACD76E1}" srcOrd="3" destOrd="0" parTransId="{D1345CF5-0C0D-4583-A13C-E48046B81AC2}" sibTransId="{4509328B-5699-45C8-9119-D824FD92F3E9}"/>
    <dgm:cxn modelId="{F9673C0E-3BD2-4B1F-AC2E-C6CC80648621}" type="presOf" srcId="{193D79CF-CD50-4B8F-809D-B1326A06072C}" destId="{9CB233A4-B901-41CA-84DC-881137CBE5E7}" srcOrd="0" destOrd="0" presId="urn:microsoft.com/office/officeart/2005/8/layout/orgChart1"/>
    <dgm:cxn modelId="{7D1B640F-8604-44C2-A351-85AE98F800F0}" type="presOf" srcId="{16F1FC47-92C4-4341-80C3-F74A02F7CB63}" destId="{7E35196B-25A0-47F9-9E9F-48847907CAF1}" srcOrd="0" destOrd="0" presId="urn:microsoft.com/office/officeart/2005/8/layout/orgChart1"/>
    <dgm:cxn modelId="{52D51616-A014-4424-8AD8-010C725060B3}" type="presOf" srcId="{6DA4B284-9655-4A50-B3EF-53258CFA73BD}" destId="{EC21B7A5-CAE4-41B0-B7A1-509159236CBA}" srcOrd="0" destOrd="0" presId="urn:microsoft.com/office/officeart/2005/8/layout/orgChart1"/>
    <dgm:cxn modelId="{A941C81B-E66F-4A2A-B441-6BE87F7C5B5F}" type="presOf" srcId="{6CB31A0C-B0E6-42F0-8AB8-47A65F2A6C3A}" destId="{71B324D8-D8E3-4AB1-8D2A-5C9532EF4A41}" srcOrd="0" destOrd="0" presId="urn:microsoft.com/office/officeart/2005/8/layout/orgChart1"/>
    <dgm:cxn modelId="{492A2C1C-8BB1-47DD-BBEC-7808A910F990}" type="presOf" srcId="{9705BDB0-2EE6-45F9-A1C0-685150F492A7}" destId="{0505F8C9-875C-46C1-97F9-9D5FDD85A604}" srcOrd="1" destOrd="0" presId="urn:microsoft.com/office/officeart/2005/8/layout/orgChart1"/>
    <dgm:cxn modelId="{E7FAAE1E-C0B7-4978-9337-9E5D13570B5D}" srcId="{00E4BB19-85AE-417B-AFBE-361A913A4DF1}" destId="{7051BBCE-E81D-4FD4-809C-C2E597B6A92A}" srcOrd="1" destOrd="0" parTransId="{4B1B8BDB-4554-475F-A9E2-94ABF6AB403F}" sibTransId="{2E5096F5-FFCD-42C2-ADEE-0A5D6F35F623}"/>
    <dgm:cxn modelId="{E314BC1E-EF53-4542-93FD-72F93A10A772}" type="presOf" srcId="{00E4BB19-85AE-417B-AFBE-361A913A4DF1}" destId="{98D1892C-C2F2-4E70-BBF1-D614CF9BCC5F}" srcOrd="1" destOrd="0" presId="urn:microsoft.com/office/officeart/2005/8/layout/orgChart1"/>
    <dgm:cxn modelId="{6743F01F-D823-4243-9D79-0384FF6B7E35}" type="presOf" srcId="{30E7898A-106B-48B5-80AA-B3FBDE15E7EB}" destId="{95A845BE-C3F0-4DA5-A08B-A1D597016373}" srcOrd="0" destOrd="0" presId="urn:microsoft.com/office/officeart/2005/8/layout/orgChart1"/>
    <dgm:cxn modelId="{1A476926-2D35-480E-AEF0-3F01D7E721F9}" type="presOf" srcId="{1311E4A6-720B-4575-A5E6-92BD9FB241A3}" destId="{5E80B68F-ED03-4C6F-905E-4C0E55BE20A2}" srcOrd="1" destOrd="0" presId="urn:microsoft.com/office/officeart/2005/8/layout/orgChart1"/>
    <dgm:cxn modelId="{DC0F2E28-2CAD-4F25-9550-E4CFC8B1C459}" type="presOf" srcId="{C2DDFF8A-4C12-465D-8976-93DA8428E2F4}" destId="{B9FFF7BA-D98E-4C03-B47D-8BFFD368C19B}" srcOrd="0" destOrd="0" presId="urn:microsoft.com/office/officeart/2005/8/layout/orgChart1"/>
    <dgm:cxn modelId="{32B1D72C-4DE6-4F06-B321-6CCC615E9ED9}" type="presOf" srcId="{5AB24D39-5DBC-47C8-9E59-8FA5FACD76E1}" destId="{8C532B81-9CAE-4E53-A55D-420063CBF2F6}" srcOrd="0" destOrd="0" presId="urn:microsoft.com/office/officeart/2005/8/layout/orgChart1"/>
    <dgm:cxn modelId="{C312F435-C0FA-407E-985E-7A91E896335D}" srcId="{882076FA-7C11-4D9B-A5FF-84E31DC350A6}" destId="{1928DC66-AFAC-494F-AE06-83CF22146086}" srcOrd="0" destOrd="0" parTransId="{193D79CF-CD50-4B8F-809D-B1326A06072C}" sibTransId="{95C5CD6E-770B-4EBA-98D7-A52564BD76DE}"/>
    <dgm:cxn modelId="{E732C13C-73CC-4472-8381-91FF649499A4}" type="presOf" srcId="{C2F57970-2D6C-4C2E-A587-10F2B0CD3C25}" destId="{CE38BC06-CC3C-4ADF-A075-72F1776FB798}" srcOrd="1" destOrd="0" presId="urn:microsoft.com/office/officeart/2005/8/layout/orgChart1"/>
    <dgm:cxn modelId="{8E42033F-8423-48AD-A260-C4C765FD5D0B}" type="presOf" srcId="{B459C269-3E6B-4D37-BB9E-09F21709B8CB}" destId="{07E7CC35-52D0-435B-AB94-8045B42F3D63}" srcOrd="0" destOrd="0" presId="urn:microsoft.com/office/officeart/2005/8/layout/orgChart1"/>
    <dgm:cxn modelId="{C395385D-221D-4EDD-B58A-8E3C24E315CD}" type="presOf" srcId="{C3F23B2A-2035-47C3-86D4-60B3C79552D2}" destId="{D87BC934-EA69-42B5-8D88-2C7743315D92}" srcOrd="1" destOrd="0" presId="urn:microsoft.com/office/officeart/2005/8/layout/orgChart1"/>
    <dgm:cxn modelId="{3B48EC5D-5E04-4CF4-8574-9914B8E9F4FE}" type="presOf" srcId="{FDAD03F8-0C93-4C2F-9DE4-84FC6FA043A0}" destId="{B90A2E18-1E48-4ABF-AB49-9A987150BF80}" srcOrd="1" destOrd="0" presId="urn:microsoft.com/office/officeart/2005/8/layout/orgChart1"/>
    <dgm:cxn modelId="{B5588C42-8CB2-4DFC-BFBA-805180393C6A}" type="presOf" srcId="{28BE4C3B-B657-4DAC-832E-8A81064C3A9F}" destId="{A246F1A6-E104-4C28-91EC-667D3A83C69D}" srcOrd="0" destOrd="0" presId="urn:microsoft.com/office/officeart/2005/8/layout/orgChart1"/>
    <dgm:cxn modelId="{7B33B243-4489-4E3F-832B-E081902F577F}" srcId="{C3F23B2A-2035-47C3-86D4-60B3C79552D2}" destId="{BD520100-2461-4937-8F3C-34936D7DBA21}" srcOrd="2" destOrd="0" parTransId="{D5516703-BFD9-4F00-A59E-D2249968DEAE}" sibTransId="{F08A1A09-91D9-4731-9833-5CDE9937E214}"/>
    <dgm:cxn modelId="{282E9A64-7652-490A-BB0F-5C14AA4BBA13}" type="presOf" srcId="{882076FA-7C11-4D9B-A5FF-84E31DC350A6}" destId="{C2C7F52A-6F7A-4A3B-AFAF-57587D4B35CC}" srcOrd="0" destOrd="0" presId="urn:microsoft.com/office/officeart/2005/8/layout/orgChart1"/>
    <dgm:cxn modelId="{AFA7A564-3289-486C-A6FA-7244731A81E7}" type="presOf" srcId="{0C8B9D5E-E992-44C4-A0D1-5886537DC642}" destId="{90E72250-2E26-481D-9F1B-3115AF1119FA}" srcOrd="0" destOrd="0" presId="urn:microsoft.com/office/officeart/2005/8/layout/orgChart1"/>
    <dgm:cxn modelId="{CDB21945-04D1-476C-9B1D-4320187AD794}" type="presOf" srcId="{EA6C9971-7F1C-4E89-BFA5-CA8F9284D517}" destId="{B4AF7970-289D-40A1-8FF9-CEFCA0BBEA48}"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9E9CD365-BEEC-4808-B04E-8AFF8B30BD44}" srcId="{243F9907-F0BA-4A48-9DAF-989B50CC23BC}" destId="{C2F57970-2D6C-4C2E-A587-10F2B0CD3C25}" srcOrd="1" destOrd="0" parTransId="{B459C269-3E6B-4D37-BB9E-09F21709B8CB}" sibTransId="{ABCD0631-DC3A-483E-B189-CB60B435136A}"/>
    <dgm:cxn modelId="{69A1D647-8989-4F76-B457-29BD1CCF0671}" srcId="{00E4BB19-85AE-417B-AFBE-361A913A4DF1}" destId="{42C00543-6160-4936-B003-13E86EA93335}" srcOrd="0" destOrd="0" parTransId="{8F151D36-E0E8-43EA-B482-1B7E183E5C24}" sibTransId="{3941FEAA-831F-4887-A32F-4B2D6D47FA71}"/>
    <dgm:cxn modelId="{2416DD48-BE8F-418D-BE83-75BF9A61DEA0}" type="presOf" srcId="{FDAD03F8-0C93-4C2F-9DE4-84FC6FA043A0}" destId="{44EFF76D-108C-442F-9D20-65391462CB19}" srcOrd="0" destOrd="0" presId="urn:microsoft.com/office/officeart/2005/8/layout/orgChart1"/>
    <dgm:cxn modelId="{1B06914C-CB54-4CC9-9648-8005B07E2B2B}" srcId="{243F9907-F0BA-4A48-9DAF-989B50CC23BC}" destId="{9705BDB0-2EE6-45F9-A1C0-685150F492A7}" srcOrd="4" destOrd="0" parTransId="{42D66C6C-2C3A-4B7A-A7E4-CF7144474A0D}" sibTransId="{1BA63E7F-5DF0-4D77-8F98-C43DD5C5CE58}"/>
    <dgm:cxn modelId="{D91FB04C-6ED5-4DDC-BE1F-C5E1A14A36D7}" type="presOf" srcId="{BD520100-2461-4937-8F3C-34936D7DBA21}" destId="{8A9D0C1E-81EF-47CA-9528-D5EA8700D4BB}" srcOrd="1" destOrd="0" presId="urn:microsoft.com/office/officeart/2005/8/layout/orgChart1"/>
    <dgm:cxn modelId="{6C49866E-C8A6-4B79-A198-689185A06FFE}" type="presOf" srcId="{882076FA-7C11-4D9B-A5FF-84E31DC350A6}" destId="{8BEF93D9-86FE-41BC-BF59-2EBD26B2BEBD}" srcOrd="1" destOrd="0" presId="urn:microsoft.com/office/officeart/2005/8/layout/orgChart1"/>
    <dgm:cxn modelId="{D9EB4C4F-1001-4775-8F60-397DDD3959D7}" type="presOf" srcId="{00E4BB19-85AE-417B-AFBE-361A913A4DF1}" destId="{D8DCD2AD-F02C-43B5-A23C-A5B530357C94}" srcOrd="0" destOrd="0" presId="urn:microsoft.com/office/officeart/2005/8/layout/orgChart1"/>
    <dgm:cxn modelId="{E648AA4F-0A21-420A-8CE0-2BCDDD2A119E}" type="presOf" srcId="{28BE4C3B-B657-4DAC-832E-8A81064C3A9F}" destId="{99DB740A-F756-4EB3-BFE1-162994835239}" srcOrd="1" destOrd="0" presId="urn:microsoft.com/office/officeart/2005/8/layout/orgChart1"/>
    <dgm:cxn modelId="{F026AD50-5A24-44FC-83E8-647CC95FE06B}" type="presOf" srcId="{856C21FC-EB07-4028-A4B4-5199369A3F12}" destId="{38824BF3-A804-4AFA-898E-DE826A198F2F}" srcOrd="0" destOrd="0" presId="urn:microsoft.com/office/officeart/2005/8/layout/orgChart1"/>
    <dgm:cxn modelId="{32157C73-90B9-4E05-B026-588EA1C2D4C8}" srcId="{10F54583-82A9-4507-AF03-AD7D0983C425}" destId="{FDAD03F8-0C93-4C2F-9DE4-84FC6FA043A0}" srcOrd="0" destOrd="0" parTransId="{0C8B9D5E-E992-44C4-A0D1-5886537DC642}" sibTransId="{78BF04B5-0B02-4F05-BC45-B8E081A0B96E}"/>
    <dgm:cxn modelId="{35F56C55-4262-42C7-AD9E-BAB97500C96C}" type="presOf" srcId="{BA18CF06-5ABC-4C1A-9A0A-ED7993EE1CCE}" destId="{0C414D5D-76AF-4A55-9549-0E9AEE5815EB}" srcOrd="0" destOrd="0" presId="urn:microsoft.com/office/officeart/2005/8/layout/orgChart1"/>
    <dgm:cxn modelId="{546B3B76-3EAE-408C-9E72-261FD522233C}" type="presOf" srcId="{C2F57970-2D6C-4C2E-A587-10F2B0CD3C25}" destId="{C69292B1-6FE3-4CE9-BD1B-094696E1689E}" srcOrd="0" destOrd="0" presId="urn:microsoft.com/office/officeart/2005/8/layout/orgChart1"/>
    <dgm:cxn modelId="{09195557-DAB0-46DF-B9BF-E6DE407356B8}" type="presOf" srcId="{FB6606BE-A635-45B5-AD80-BAAE666AB523}" destId="{FA298346-F49F-481E-8017-8234FD18FDF2}" srcOrd="0" destOrd="0" presId="urn:microsoft.com/office/officeart/2005/8/layout/orgChart1"/>
    <dgm:cxn modelId="{440AB977-FD6D-45E7-9F5C-DCC92E5C4DB0}" srcId="{10F54583-82A9-4507-AF03-AD7D0983C425}" destId="{6DA4B284-9655-4A50-B3EF-53258CFA73BD}" srcOrd="3" destOrd="0" parTransId="{A87AC4F8-BDFA-4CE1-BE1B-06421FA22B5A}" sibTransId="{F212F045-B274-40B4-AB4F-7251B2D7800F}"/>
    <dgm:cxn modelId="{4B1D4E78-5DF4-4F16-98D4-7AE97CF0B268}" srcId="{C3F23B2A-2035-47C3-86D4-60B3C79552D2}" destId="{10F54583-82A9-4507-AF03-AD7D0983C425}" srcOrd="3" destOrd="0" parTransId="{0D74E095-96B4-48D8-B356-91AF90FEC9AB}" sibTransId="{CBB46F09-24DE-45A9-9A8C-196CAE46872A}"/>
    <dgm:cxn modelId="{FF3F267A-FFD8-469E-9A15-977D9BFE1A93}" type="presOf" srcId="{75C988C7-37A9-49DC-B4AF-76D71B294992}" destId="{83A22CFC-3FAF-477B-89A3-EABCFCB93BB5}" srcOrd="0" destOrd="0" presId="urn:microsoft.com/office/officeart/2005/8/layout/orgChart1"/>
    <dgm:cxn modelId="{0EE64F7A-B3DD-49C5-80FF-5E7C75F1E5EF}" type="presOf" srcId="{7051BBCE-E81D-4FD4-809C-C2E597B6A92A}" destId="{8D34A73B-BC06-4AC1-BE90-FDE9107093EE}" srcOrd="1" destOrd="0" presId="urn:microsoft.com/office/officeart/2005/8/layout/orgChart1"/>
    <dgm:cxn modelId="{7719397E-51D4-4133-AF16-D0492F6D3FFE}" srcId="{BD520100-2461-4937-8F3C-34936D7DBA21}" destId="{16F1FC47-92C4-4341-80C3-F74A02F7CB63}" srcOrd="3" destOrd="0" parTransId="{6CB31A0C-B0E6-42F0-8AB8-47A65F2A6C3A}" sibTransId="{93846491-E213-4644-B832-4251DA3611D8}"/>
    <dgm:cxn modelId="{E0F52E7F-1DD7-472D-AEEF-6BF41A3A5626}" type="presOf" srcId="{243F9907-F0BA-4A48-9DAF-989B50CC23BC}" destId="{91A8FFCC-2634-4FE1-B2EC-EBB8AF532183}" srcOrd="1" destOrd="0" presId="urn:microsoft.com/office/officeart/2005/8/layout/orgChart1"/>
    <dgm:cxn modelId="{0AC3C87F-D8C1-460B-8FEE-88C5AA1A7EDB}" type="presOf" srcId="{7B117815-6458-4EA9-8C44-8D9F3928C258}" destId="{E8B1F72E-D462-4E9A-95AD-90635126096D}" srcOrd="0" destOrd="0" presId="urn:microsoft.com/office/officeart/2005/8/layout/orgChart1"/>
    <dgm:cxn modelId="{350D2A83-5925-4E68-89A8-48829D62BCDE}" type="presOf" srcId="{A7906B2A-2EC1-419A-AE14-B4BDA5E4ED08}" destId="{F7F9126D-C96A-49E2-8C3B-074D2FF84CBA}" srcOrd="1" destOrd="0" presId="urn:microsoft.com/office/officeart/2005/8/layout/orgChart1"/>
    <dgm:cxn modelId="{F30E5287-153D-4C0A-8732-328A967658DF}" type="presOf" srcId="{C3F23B2A-2035-47C3-86D4-60B3C79552D2}" destId="{FB8C386B-4553-47F7-BB58-4C8B2B5EEDF9}" srcOrd="0" destOrd="0" presId="urn:microsoft.com/office/officeart/2005/8/layout/orgChart1"/>
    <dgm:cxn modelId="{126BDE8D-0298-4278-8BA7-0101A2C79D30}" srcId="{A6AFF3DC-0A3F-4E9F-81B7-429589ED3D29}" destId="{C3F23B2A-2035-47C3-86D4-60B3C79552D2}" srcOrd="0" destOrd="0" parTransId="{810F61E1-3732-4B27-81A9-E5090B3D6CAA}" sibTransId="{64C65D3D-305A-40B6-ACDB-4A452C8B3867}"/>
    <dgm:cxn modelId="{A4A54A90-1439-44BB-A1C0-1606229A505E}" type="presOf" srcId="{2CE464B3-F475-47F1-BD0E-E2A525C73535}" destId="{B236410E-464A-43EE-BF3D-B2E706CCCAC3}" srcOrd="0" destOrd="0" presId="urn:microsoft.com/office/officeart/2005/8/layout/orgChart1"/>
    <dgm:cxn modelId="{7DF6A195-C9F0-4D51-83F8-F7F4E8901AE8}" type="presOf" srcId="{A87AC4F8-BDFA-4CE1-BE1B-06421FA22B5A}" destId="{9AEBEEBC-DF86-4370-8D38-F8DC5614D861}" srcOrd="0" destOrd="0" presId="urn:microsoft.com/office/officeart/2005/8/layout/orgChart1"/>
    <dgm:cxn modelId="{223F0F98-E80F-4C77-9BAF-C7E2C9609F38}" type="presOf" srcId="{16F1FC47-92C4-4341-80C3-F74A02F7CB63}" destId="{CD579D1A-27AB-4DE2-9674-4D35C2E5A8D3}" srcOrd="1" destOrd="0" presId="urn:microsoft.com/office/officeart/2005/8/layout/orgChart1"/>
    <dgm:cxn modelId="{F6F3899A-28A2-4C9F-9C5E-E8B35421270B}" srcId="{C3F23B2A-2035-47C3-86D4-60B3C79552D2}" destId="{00E4BB19-85AE-417B-AFBE-361A913A4DF1}" srcOrd="0" destOrd="0" parTransId="{12607755-6E42-45D6-8A7F-3DE997203097}" sibTransId="{4E3076A9-674D-46E0-8268-43542E7DC975}"/>
    <dgm:cxn modelId="{D3AC90A3-81F6-40B1-83F4-7C60AEBB6FA7}" type="presOf" srcId="{9705BDB0-2EE6-45F9-A1C0-685150F492A7}" destId="{169981F5-D1D9-4DCC-95DB-838B60380A0D}" srcOrd="0" destOrd="0" presId="urn:microsoft.com/office/officeart/2005/8/layout/orgChart1"/>
    <dgm:cxn modelId="{C2E845A9-DBA9-4C4F-A4B3-DF0CC747B1AB}" type="presOf" srcId="{3F4A3361-6C13-4484-8533-2B748E10791C}" destId="{F0C06621-D26B-4DCD-929C-7EF95EEED105}" srcOrd="1" destOrd="0" presId="urn:microsoft.com/office/officeart/2005/8/layout/orgChart1"/>
    <dgm:cxn modelId="{5F058BAA-64D0-4573-9D5F-D459D3CE37DA}" type="presOf" srcId="{243F9907-F0BA-4A48-9DAF-989B50CC23BC}" destId="{516E7FA7-9732-45BA-8569-F0C78F2AFE01}" srcOrd="0" destOrd="0" presId="urn:microsoft.com/office/officeart/2005/8/layout/orgChart1"/>
    <dgm:cxn modelId="{35FA8EAA-939B-4A4D-8082-A5A080FA46B2}" type="presOf" srcId="{9F8FC8BA-C257-4F81-AA82-594BF737389B}" destId="{6863DF55-B393-4DA4-AB69-707F574FA567}" srcOrd="1" destOrd="0" presId="urn:microsoft.com/office/officeart/2005/8/layout/orgChart1"/>
    <dgm:cxn modelId="{8E67D5AB-A7CD-4C5C-8F0E-8FD217A90B5E}" srcId="{10F54583-82A9-4507-AF03-AD7D0983C425}" destId="{A7906B2A-2EC1-419A-AE14-B4BDA5E4ED08}" srcOrd="1" destOrd="0" parTransId="{856C21FC-EB07-4028-A4B4-5199369A3F12}" sibTransId="{A06030D5-CD4D-4D12-BF52-21E469D3C988}"/>
    <dgm:cxn modelId="{51CFCBAE-31FF-4BF0-8CA9-C94E53079A8B}" type="presOf" srcId="{C2DDFF8A-4C12-465D-8976-93DA8428E2F4}" destId="{A6705F14-83C1-4B97-B23E-6E679B0FE108}" srcOrd="1" destOrd="0" presId="urn:microsoft.com/office/officeart/2005/8/layout/orgChart1"/>
    <dgm:cxn modelId="{F212CEAE-406E-4E16-B491-3AB886108A37}" type="presOf" srcId="{4B1B8BDB-4554-475F-A9E2-94ABF6AB403F}" destId="{5B3E77E5-D333-4B0D-9A15-BEA636A1F985}" srcOrd="0" destOrd="0" presId="urn:microsoft.com/office/officeart/2005/8/layout/orgChart1"/>
    <dgm:cxn modelId="{8E1074AF-ED84-459D-9E91-90310FA00C84}" type="presOf" srcId="{FB6606BE-A635-45B5-AD80-BAAE666AB523}" destId="{D5D7373C-36DA-4F4F-9606-962E6A052550}" srcOrd="1" destOrd="0" presId="urn:microsoft.com/office/officeart/2005/8/layout/orgChart1"/>
    <dgm:cxn modelId="{6ED08FB1-7E70-48C7-9052-47FC97743BAE}" type="presOf" srcId="{7051BBCE-E81D-4FD4-809C-C2E597B6A92A}" destId="{F140C590-DFF8-4191-9643-09C72EB16833}" srcOrd="0" destOrd="0" presId="urn:microsoft.com/office/officeart/2005/8/layout/orgChart1"/>
    <dgm:cxn modelId="{5113A4B1-15C7-4798-A8AF-83E04B652BE6}" type="presOf" srcId="{D3647232-9689-44EF-9273-E3224B6F9DD2}" destId="{FE65FD1F-FEE2-4B58-B2ED-ACAEABF880D1}" srcOrd="0" destOrd="0" presId="urn:microsoft.com/office/officeart/2005/8/layout/orgChart1"/>
    <dgm:cxn modelId="{D1216FB2-D72E-4F28-994F-F264FA5314D0}" srcId="{C3F23B2A-2035-47C3-86D4-60B3C79552D2}" destId="{243F9907-F0BA-4A48-9DAF-989B50CC23BC}" srcOrd="1" destOrd="0" parTransId="{D3647232-9689-44EF-9273-E3224B6F9DD2}" sibTransId="{4F001663-AE84-4D2D-BC3C-48179860F47E}"/>
    <dgm:cxn modelId="{5BAD2DB5-E38D-44B4-9473-E37E1CD67612}" type="presOf" srcId="{3F4A3361-6C13-4484-8533-2B748E10791C}" destId="{8BD038EA-2F5A-49A8-9FA8-E64B0419F353}" srcOrd="0" destOrd="0" presId="urn:microsoft.com/office/officeart/2005/8/layout/orgChart1"/>
    <dgm:cxn modelId="{06C305B7-40F2-4974-B6F9-0879EA00DC6E}" srcId="{BD520100-2461-4937-8F3C-34936D7DBA21}" destId="{FB6606BE-A635-45B5-AD80-BAAE666AB523}" srcOrd="1" destOrd="0" parTransId="{75C988C7-37A9-49DC-B4AF-76D71B294992}" sibTransId="{3B4DAACE-78F8-41F8-B10A-9A79A3E251A6}"/>
    <dgm:cxn modelId="{2D16EDBC-51B4-4D38-87B8-B374040FDA61}" type="presOf" srcId="{42C00543-6160-4936-B003-13E86EA93335}" destId="{72970BD9-F661-4AE7-96D3-BDBAEC02E377}" srcOrd="0"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A65E1AC3-C70A-400D-9FAC-FA2B7703F9E9}" type="presOf" srcId="{8F151D36-E0E8-43EA-B482-1B7E183E5C24}" destId="{83342C3E-DE54-46B6-B22B-9BCAC1509D30}" srcOrd="0" destOrd="0" presId="urn:microsoft.com/office/officeart/2005/8/layout/orgChart1"/>
    <dgm:cxn modelId="{9E893DCF-A4F7-45BE-B375-7FD7C280908D}" type="presOf" srcId="{6DA4B284-9655-4A50-B3EF-53258CFA73BD}" destId="{41E7A336-A3D3-4060-A30B-8844BB82C2A0}" srcOrd="1" destOrd="0" presId="urn:microsoft.com/office/officeart/2005/8/layout/orgChart1"/>
    <dgm:cxn modelId="{C054A7D1-1D98-4A42-ACDA-0E59E613C954}" srcId="{10F54583-82A9-4507-AF03-AD7D0983C425}" destId="{3F4A3361-6C13-4484-8533-2B748E10791C}" srcOrd="2" destOrd="0" parTransId="{30E7898A-106B-48B5-80AA-B3FBDE15E7EB}" sibTransId="{8C006C64-D6A9-411F-A401-400C0BAFD84E}"/>
    <dgm:cxn modelId="{77B66DD2-B459-491B-A6DD-6864F8B16E92}" type="presOf" srcId="{10F54583-82A9-4507-AF03-AD7D0983C425}" destId="{E9F0E7D7-1767-4402-AF25-2BD4CED194E2}" srcOrd="1" destOrd="0" presId="urn:microsoft.com/office/officeart/2005/8/layout/orgChart1"/>
    <dgm:cxn modelId="{52CFB5D3-B104-4EE8-8CEF-E15FA54B19D0}" type="presOf" srcId="{0D74E095-96B4-48D8-B356-91AF90FEC9AB}" destId="{6C1E20BE-34D6-4CC7-B4C1-7BED7780FC11}" srcOrd="0" destOrd="0" presId="urn:microsoft.com/office/officeart/2005/8/layout/orgChart1"/>
    <dgm:cxn modelId="{7D74A7D6-2D25-4B46-9BD0-7BBFECEF339E}" type="presOf" srcId="{A7906B2A-2EC1-419A-AE14-B4BDA5E4ED08}" destId="{B01078BB-C844-4BA6-8330-D308E6C2F903}" srcOrd="0" destOrd="0" presId="urn:microsoft.com/office/officeart/2005/8/layout/orgChart1"/>
    <dgm:cxn modelId="{512356D7-438A-4BEB-B3B7-BC7CFAEB8419}" type="presOf" srcId="{42D66C6C-2C3A-4B7A-A7E4-CF7144474A0D}" destId="{0BA679DC-F607-4170-AD51-008D79E60F8C}" srcOrd="0" destOrd="0" presId="urn:microsoft.com/office/officeart/2005/8/layout/orgChart1"/>
    <dgm:cxn modelId="{A9778CD9-BD09-4F4B-8209-779D0ACE984E}" type="presOf" srcId="{12607755-6E42-45D6-8A7F-3DE997203097}" destId="{569BDF65-818E-46DE-BB4E-00CB74FB4329}" srcOrd="0" destOrd="0" presId="urn:microsoft.com/office/officeart/2005/8/layout/orgChart1"/>
    <dgm:cxn modelId="{3FD84ADD-DD23-4FAB-9CD8-B8F1E2D67CC5}" type="presOf" srcId="{D5516703-BFD9-4F00-A59E-D2249968DEAE}" destId="{59BC4B23-B70B-4392-A40D-383EF26BDC90}" srcOrd="0" destOrd="0" presId="urn:microsoft.com/office/officeart/2005/8/layout/orgChart1"/>
    <dgm:cxn modelId="{309E8CDD-69B8-42CB-9F8A-B1F03C116C54}" type="presOf" srcId="{D1345CF5-0C0D-4583-A13C-E48046B81AC2}" destId="{B4FFA920-C761-41A9-822E-FE6B5F088EDD}" srcOrd="0" destOrd="0" presId="urn:microsoft.com/office/officeart/2005/8/layout/orgChart1"/>
    <dgm:cxn modelId="{9A635EE0-89E6-4163-B588-33C734BD138A}" srcId="{10F54583-82A9-4507-AF03-AD7D0983C425}" destId="{9F8FC8BA-C257-4F81-AA82-594BF737389B}" srcOrd="4" destOrd="0" parTransId="{2CE464B3-F475-47F1-BD0E-E2A525C73535}" sibTransId="{98232FDE-B2B4-4E06-A1A3-324E10A5C1BC}"/>
    <dgm:cxn modelId="{BFD03EE8-3315-4EA1-B872-4721DC1949A8}" type="presOf" srcId="{1311E4A6-720B-4575-A5E6-92BD9FB241A3}" destId="{803777AE-BB09-43A7-91D5-103C0F866DAA}" srcOrd="0" destOrd="0" presId="urn:microsoft.com/office/officeart/2005/8/layout/orgChart1"/>
    <dgm:cxn modelId="{EE73CEE8-A2E6-4E56-808D-5803D3766D25}" type="presOf" srcId="{9F8FC8BA-C257-4F81-AA82-594BF737389B}" destId="{D3EA36A1-3B5B-46E7-A3E9-200080634195}" srcOrd="0" destOrd="0" presId="urn:microsoft.com/office/officeart/2005/8/layout/orgChart1"/>
    <dgm:cxn modelId="{9DD490EB-E5ED-45EC-A1E3-63510E6B9FAC}" type="presOf" srcId="{1928DC66-AFAC-494F-AE06-83CF22146086}" destId="{411C4CE5-7C73-48C0-A9F5-752B85EAFE48}" srcOrd="1" destOrd="0" presId="urn:microsoft.com/office/officeart/2005/8/layout/orgChart1"/>
    <dgm:cxn modelId="{D01AB9EC-AD1B-42C4-B343-FCE0DDE51D65}" srcId="{BD520100-2461-4937-8F3C-34936D7DBA21}" destId="{28BE4C3B-B657-4DAC-832E-8A81064C3A9F}" srcOrd="0" destOrd="0" parTransId="{EA6C9971-7F1C-4E89-BFA5-CA8F9284D517}" sibTransId="{2699C90A-D146-4A71-A0D5-858A4CFB9FF2}"/>
    <dgm:cxn modelId="{54BE6FED-9E8C-4EF4-A6C0-90429427345B}" srcId="{243F9907-F0BA-4A48-9DAF-989B50CC23BC}" destId="{1311E4A6-720B-4575-A5E6-92BD9FB241A3}" srcOrd="2" destOrd="0" parTransId="{6D3892B6-7567-4525-BEE5-42E92A7469B3}" sibTransId="{197952E6-F0E6-4E06-ADAC-280D7761156B}"/>
    <dgm:cxn modelId="{146B57F1-F00A-4707-AA78-C5CFD159D0CE}" type="presOf" srcId="{5AB24D39-5DBC-47C8-9E59-8FA5FACD76E1}" destId="{7E2DC6DA-F8FB-4444-8DE4-70C500E2497B}" srcOrd="1" destOrd="0" presId="urn:microsoft.com/office/officeart/2005/8/layout/orgChart1"/>
    <dgm:cxn modelId="{E6DC0DFB-CE44-4C1E-BAC9-C6A648F21B92}" srcId="{243F9907-F0BA-4A48-9DAF-989B50CC23BC}" destId="{C2DDFF8A-4C12-465D-8976-93DA8428E2F4}" srcOrd="0" destOrd="0" parTransId="{BA18CF06-5ABC-4C1A-9A0A-ED7993EE1CCE}" sibTransId="{B82B3457-D7C3-4761-8DB8-B4D3A1DF4AF2}"/>
    <dgm:cxn modelId="{BDE3DCFB-2D16-41A1-BB25-336874BF334F}" type="presOf" srcId="{42C00543-6160-4936-B003-13E86EA93335}" destId="{AA81351E-1314-434F-93BC-E6ADBD562100}" srcOrd="1" destOrd="0" presId="urn:microsoft.com/office/officeart/2005/8/layout/orgChart1"/>
    <dgm:cxn modelId="{D927A9FD-A23B-4C82-8FC0-12CF72FA372F}" type="presOf" srcId="{1928DC66-AFAC-494F-AE06-83CF22146086}" destId="{A0C990A1-5524-4E8B-8314-0C1553A061A7}" srcOrd="0" destOrd="0" presId="urn:microsoft.com/office/officeart/2005/8/layout/orgChart1"/>
    <dgm:cxn modelId="{EF5AB0E2-76E5-477E-A01E-E00BC25FE3C0}" type="presParOf" srcId="{B5F9FC59-2E17-4838-B395-DE4ADC07E20C}" destId="{D8293040-97EA-4D54-BEF5-9995435A9286}" srcOrd="0" destOrd="0" presId="urn:microsoft.com/office/officeart/2005/8/layout/orgChart1"/>
    <dgm:cxn modelId="{385200A6-0923-40F0-BA2E-7A3E0018C2E7}" type="presParOf" srcId="{D8293040-97EA-4D54-BEF5-9995435A9286}" destId="{540FB5F9-E479-43A5-A02B-DFD30C261394}" srcOrd="0" destOrd="0" presId="urn:microsoft.com/office/officeart/2005/8/layout/orgChart1"/>
    <dgm:cxn modelId="{C636805D-BE7D-4BE8-A279-9FFC4F32876C}" type="presParOf" srcId="{540FB5F9-E479-43A5-A02B-DFD30C261394}" destId="{FB8C386B-4553-47F7-BB58-4C8B2B5EEDF9}" srcOrd="0" destOrd="0" presId="urn:microsoft.com/office/officeart/2005/8/layout/orgChart1"/>
    <dgm:cxn modelId="{A3BE162E-A450-4EDA-B6A7-27C92888D9BA}" type="presParOf" srcId="{540FB5F9-E479-43A5-A02B-DFD30C261394}" destId="{D87BC934-EA69-42B5-8D88-2C7743315D92}" srcOrd="1" destOrd="0" presId="urn:microsoft.com/office/officeart/2005/8/layout/orgChart1"/>
    <dgm:cxn modelId="{61A9190A-950F-430D-9A49-27DD0446FF43}" type="presParOf" srcId="{D8293040-97EA-4D54-BEF5-9995435A9286}" destId="{20B927DD-1663-4E12-BF58-B6D5BACFA705}" srcOrd="1" destOrd="0" presId="urn:microsoft.com/office/officeart/2005/8/layout/orgChart1"/>
    <dgm:cxn modelId="{BD65558E-4C05-4F22-8458-7E603614BEFF}" type="presParOf" srcId="{20B927DD-1663-4E12-BF58-B6D5BACFA705}" destId="{569BDF65-818E-46DE-BB4E-00CB74FB4329}" srcOrd="0" destOrd="0" presId="urn:microsoft.com/office/officeart/2005/8/layout/orgChart1"/>
    <dgm:cxn modelId="{C51A32E9-ED7F-4CF5-91B4-C68EE9B01456}" type="presParOf" srcId="{20B927DD-1663-4E12-BF58-B6D5BACFA705}" destId="{A40440B8-CC1F-4F0E-AD88-C290177F3F22}" srcOrd="1" destOrd="0" presId="urn:microsoft.com/office/officeart/2005/8/layout/orgChart1"/>
    <dgm:cxn modelId="{FF07380D-01D9-4987-9724-F9EA60435F28}" type="presParOf" srcId="{A40440B8-CC1F-4F0E-AD88-C290177F3F22}" destId="{BB17DA84-7DC6-45F5-A777-00B0DA329F6F}" srcOrd="0" destOrd="0" presId="urn:microsoft.com/office/officeart/2005/8/layout/orgChart1"/>
    <dgm:cxn modelId="{83EFFFE7-D54E-421E-AB3D-2D3C481BE2E4}" type="presParOf" srcId="{BB17DA84-7DC6-45F5-A777-00B0DA329F6F}" destId="{D8DCD2AD-F02C-43B5-A23C-A5B530357C94}" srcOrd="0" destOrd="0" presId="urn:microsoft.com/office/officeart/2005/8/layout/orgChart1"/>
    <dgm:cxn modelId="{E85DD910-3156-4055-8F90-2AF4E6D44A32}" type="presParOf" srcId="{BB17DA84-7DC6-45F5-A777-00B0DA329F6F}" destId="{98D1892C-C2F2-4E70-BBF1-D614CF9BCC5F}" srcOrd="1" destOrd="0" presId="urn:microsoft.com/office/officeart/2005/8/layout/orgChart1"/>
    <dgm:cxn modelId="{F27B7890-63A2-4A44-AC29-6721358EDA0A}" type="presParOf" srcId="{A40440B8-CC1F-4F0E-AD88-C290177F3F22}" destId="{23A6BC8A-4E0F-44C5-A5ED-73A97BB72431}" srcOrd="1" destOrd="0" presId="urn:microsoft.com/office/officeart/2005/8/layout/orgChart1"/>
    <dgm:cxn modelId="{EC8E2401-1B10-4A39-B47C-46124F278C5E}" type="presParOf" srcId="{23A6BC8A-4E0F-44C5-A5ED-73A97BB72431}" destId="{83342C3E-DE54-46B6-B22B-9BCAC1509D30}" srcOrd="0" destOrd="0" presId="urn:microsoft.com/office/officeart/2005/8/layout/orgChart1"/>
    <dgm:cxn modelId="{9027A860-96FC-4114-B31B-8704F8AD132A}" type="presParOf" srcId="{23A6BC8A-4E0F-44C5-A5ED-73A97BB72431}" destId="{62892F1D-9600-4FD8-BCD1-3C95D10626B5}" srcOrd="1" destOrd="0" presId="urn:microsoft.com/office/officeart/2005/8/layout/orgChart1"/>
    <dgm:cxn modelId="{5967D105-3404-42C0-BAC1-F74057A2396B}" type="presParOf" srcId="{62892F1D-9600-4FD8-BCD1-3C95D10626B5}" destId="{56BDF61A-0F40-4DCB-993C-A5100E0F8CD7}" srcOrd="0" destOrd="0" presId="urn:microsoft.com/office/officeart/2005/8/layout/orgChart1"/>
    <dgm:cxn modelId="{ECEC4811-AB40-4D69-963B-15155D902C3B}" type="presParOf" srcId="{56BDF61A-0F40-4DCB-993C-A5100E0F8CD7}" destId="{72970BD9-F661-4AE7-96D3-BDBAEC02E377}" srcOrd="0" destOrd="0" presId="urn:microsoft.com/office/officeart/2005/8/layout/orgChart1"/>
    <dgm:cxn modelId="{E759FB9C-1440-43D9-824C-4DF49E1674E1}" type="presParOf" srcId="{56BDF61A-0F40-4DCB-993C-A5100E0F8CD7}" destId="{AA81351E-1314-434F-93BC-E6ADBD562100}" srcOrd="1" destOrd="0" presId="urn:microsoft.com/office/officeart/2005/8/layout/orgChart1"/>
    <dgm:cxn modelId="{1CD05065-92AF-4E9B-86DF-91C088D205B0}" type="presParOf" srcId="{62892F1D-9600-4FD8-BCD1-3C95D10626B5}" destId="{FDCE3520-84CD-4654-AA5E-574DE47AB82F}" srcOrd="1" destOrd="0" presId="urn:microsoft.com/office/officeart/2005/8/layout/orgChart1"/>
    <dgm:cxn modelId="{5487E50F-0AB4-4A08-A6AA-EB490C54090B}" type="presParOf" srcId="{62892F1D-9600-4FD8-BCD1-3C95D10626B5}" destId="{80723504-3FB1-40FF-A993-7AD476824E34}" srcOrd="2" destOrd="0" presId="urn:microsoft.com/office/officeart/2005/8/layout/orgChart1"/>
    <dgm:cxn modelId="{2E198738-EE94-42B4-BFB0-27EF345AB506}" type="presParOf" srcId="{23A6BC8A-4E0F-44C5-A5ED-73A97BB72431}" destId="{5B3E77E5-D333-4B0D-9A15-BEA636A1F985}" srcOrd="2" destOrd="0" presId="urn:microsoft.com/office/officeart/2005/8/layout/orgChart1"/>
    <dgm:cxn modelId="{A117FF2D-FC1B-47AE-AE59-BD5801F97421}" type="presParOf" srcId="{23A6BC8A-4E0F-44C5-A5ED-73A97BB72431}" destId="{C08C04E5-E009-4279-9C31-0EA3F77C95D3}" srcOrd="3" destOrd="0" presId="urn:microsoft.com/office/officeart/2005/8/layout/orgChart1"/>
    <dgm:cxn modelId="{5987DCB2-2627-47B8-951F-0FB7AFBD3EF0}" type="presParOf" srcId="{C08C04E5-E009-4279-9C31-0EA3F77C95D3}" destId="{D1250B41-8B63-43E5-8CFB-291C5E97D18B}" srcOrd="0" destOrd="0" presId="urn:microsoft.com/office/officeart/2005/8/layout/orgChart1"/>
    <dgm:cxn modelId="{F68913FF-185E-4898-8A38-2F8FAE4BE3BA}" type="presParOf" srcId="{D1250B41-8B63-43E5-8CFB-291C5E97D18B}" destId="{F140C590-DFF8-4191-9643-09C72EB16833}" srcOrd="0" destOrd="0" presId="urn:microsoft.com/office/officeart/2005/8/layout/orgChart1"/>
    <dgm:cxn modelId="{FDC28D08-3283-4024-BF1C-03BD1785D72E}" type="presParOf" srcId="{D1250B41-8B63-43E5-8CFB-291C5E97D18B}" destId="{8D34A73B-BC06-4AC1-BE90-FDE9107093EE}" srcOrd="1" destOrd="0" presId="urn:microsoft.com/office/officeart/2005/8/layout/orgChart1"/>
    <dgm:cxn modelId="{C333B451-A456-4B89-9C79-61FA1C8AECDA}" type="presParOf" srcId="{C08C04E5-E009-4279-9C31-0EA3F77C95D3}" destId="{3B369746-679E-467E-9974-FC01CB86A0E0}" srcOrd="1" destOrd="0" presId="urn:microsoft.com/office/officeart/2005/8/layout/orgChart1"/>
    <dgm:cxn modelId="{7472C5A6-FA18-4636-87ED-C3DAFA683EDE}" type="presParOf" srcId="{C08C04E5-E009-4279-9C31-0EA3F77C95D3}" destId="{B397E81A-6CDD-4771-A010-2D9CEBEF7AC8}" srcOrd="2" destOrd="0" presId="urn:microsoft.com/office/officeart/2005/8/layout/orgChart1"/>
    <dgm:cxn modelId="{0DB788A9-197A-4F0C-98A4-B918E957A3A9}" type="presParOf" srcId="{A40440B8-CC1F-4F0E-AD88-C290177F3F22}" destId="{EA2F04BE-15C9-4830-9D81-4BD9741FE29F}" srcOrd="2" destOrd="0" presId="urn:microsoft.com/office/officeart/2005/8/layout/orgChart1"/>
    <dgm:cxn modelId="{355998D4-CD14-4F4E-9809-30C0BBEBAA11}" type="presParOf" srcId="{20B927DD-1663-4E12-BF58-B6D5BACFA705}" destId="{FE65FD1F-FEE2-4B58-B2ED-ACAEABF880D1}" srcOrd="2" destOrd="0" presId="urn:microsoft.com/office/officeart/2005/8/layout/orgChart1"/>
    <dgm:cxn modelId="{6FDB75FA-742E-4E46-8552-C8DFD3E62F75}" type="presParOf" srcId="{20B927DD-1663-4E12-BF58-B6D5BACFA705}" destId="{4964DD17-7258-4B0A-8631-8E6EF76C8C6B}" srcOrd="3" destOrd="0" presId="urn:microsoft.com/office/officeart/2005/8/layout/orgChart1"/>
    <dgm:cxn modelId="{BE4538F1-7185-4A09-B52A-2FD2BD45CEAF}" type="presParOf" srcId="{4964DD17-7258-4B0A-8631-8E6EF76C8C6B}" destId="{EA9B0B76-F99A-446C-A234-71E865632BE9}" srcOrd="0" destOrd="0" presId="urn:microsoft.com/office/officeart/2005/8/layout/orgChart1"/>
    <dgm:cxn modelId="{80C00C94-6D81-454F-9121-8F104C53414D}" type="presParOf" srcId="{EA9B0B76-F99A-446C-A234-71E865632BE9}" destId="{516E7FA7-9732-45BA-8569-F0C78F2AFE01}" srcOrd="0" destOrd="0" presId="urn:microsoft.com/office/officeart/2005/8/layout/orgChart1"/>
    <dgm:cxn modelId="{B2F21BF8-E446-43B2-9BA4-E7A0ACD7F34B}" type="presParOf" srcId="{EA9B0B76-F99A-446C-A234-71E865632BE9}" destId="{91A8FFCC-2634-4FE1-B2EC-EBB8AF532183}" srcOrd="1" destOrd="0" presId="urn:microsoft.com/office/officeart/2005/8/layout/orgChart1"/>
    <dgm:cxn modelId="{57BA5EB6-5710-4FF1-B6EA-C45CF043DB20}" type="presParOf" srcId="{4964DD17-7258-4B0A-8631-8E6EF76C8C6B}" destId="{B28DDF1D-4ED1-4761-9741-006537581C15}" srcOrd="1" destOrd="0" presId="urn:microsoft.com/office/officeart/2005/8/layout/orgChart1"/>
    <dgm:cxn modelId="{B997A6F8-7F82-40E5-AEE0-B62E4E67F7C5}" type="presParOf" srcId="{B28DDF1D-4ED1-4761-9741-006537581C15}" destId="{0C414D5D-76AF-4A55-9549-0E9AEE5815EB}" srcOrd="0" destOrd="0" presId="urn:microsoft.com/office/officeart/2005/8/layout/orgChart1"/>
    <dgm:cxn modelId="{643EE870-2C21-44DC-B08D-C8D1226F8849}" type="presParOf" srcId="{B28DDF1D-4ED1-4761-9741-006537581C15}" destId="{2D5654EF-F657-41E8-8556-78486EA8142C}" srcOrd="1" destOrd="0" presId="urn:microsoft.com/office/officeart/2005/8/layout/orgChart1"/>
    <dgm:cxn modelId="{F752E43B-4297-4B40-B68A-195EEE11DFB0}" type="presParOf" srcId="{2D5654EF-F657-41E8-8556-78486EA8142C}" destId="{64E5B936-D6BB-41E5-A35A-D358578F3F83}" srcOrd="0" destOrd="0" presId="urn:microsoft.com/office/officeart/2005/8/layout/orgChart1"/>
    <dgm:cxn modelId="{D5400FA9-187E-48C2-99AE-BE0A3A0B1F7F}" type="presParOf" srcId="{64E5B936-D6BB-41E5-A35A-D358578F3F83}" destId="{B9FFF7BA-D98E-4C03-B47D-8BFFD368C19B}" srcOrd="0" destOrd="0" presId="urn:microsoft.com/office/officeart/2005/8/layout/orgChart1"/>
    <dgm:cxn modelId="{80D6789B-54D5-4B43-90CA-1D0C5D710EC3}" type="presParOf" srcId="{64E5B936-D6BB-41E5-A35A-D358578F3F83}" destId="{A6705F14-83C1-4B97-B23E-6E679B0FE108}" srcOrd="1" destOrd="0" presId="urn:microsoft.com/office/officeart/2005/8/layout/orgChart1"/>
    <dgm:cxn modelId="{CC83A0C4-ED34-480D-A145-3968CE0EBF13}" type="presParOf" srcId="{2D5654EF-F657-41E8-8556-78486EA8142C}" destId="{3B87BDE8-8248-4D8E-9C74-AD5466CCEFA3}" srcOrd="1" destOrd="0" presId="urn:microsoft.com/office/officeart/2005/8/layout/orgChart1"/>
    <dgm:cxn modelId="{42E9177E-0489-478F-81D5-38A99420E838}" type="presParOf" srcId="{2D5654EF-F657-41E8-8556-78486EA8142C}" destId="{7C8DECA4-F53C-4BBE-9055-89AAABF255C0}" srcOrd="2" destOrd="0" presId="urn:microsoft.com/office/officeart/2005/8/layout/orgChart1"/>
    <dgm:cxn modelId="{EFB28BA8-88C0-487F-9F9B-CCD386134C56}" type="presParOf" srcId="{B28DDF1D-4ED1-4761-9741-006537581C15}" destId="{07E7CC35-52D0-435B-AB94-8045B42F3D63}" srcOrd="2" destOrd="0" presId="urn:microsoft.com/office/officeart/2005/8/layout/orgChart1"/>
    <dgm:cxn modelId="{9A6557AE-64E5-4C0D-A126-156ED66017AB}" type="presParOf" srcId="{B28DDF1D-4ED1-4761-9741-006537581C15}" destId="{E72ECE00-DBD2-46E3-9BCF-46442D0BE6E5}" srcOrd="3" destOrd="0" presId="urn:microsoft.com/office/officeart/2005/8/layout/orgChart1"/>
    <dgm:cxn modelId="{3F753D4A-08CE-4D72-B491-BE0407D5F946}" type="presParOf" srcId="{E72ECE00-DBD2-46E3-9BCF-46442D0BE6E5}" destId="{64886266-A8B6-4F5D-963B-E5681E0A6F64}" srcOrd="0" destOrd="0" presId="urn:microsoft.com/office/officeart/2005/8/layout/orgChart1"/>
    <dgm:cxn modelId="{030C274A-6FC9-4952-AABE-FBDC8C2AC009}" type="presParOf" srcId="{64886266-A8B6-4F5D-963B-E5681E0A6F64}" destId="{C69292B1-6FE3-4CE9-BD1B-094696E1689E}" srcOrd="0" destOrd="0" presId="urn:microsoft.com/office/officeart/2005/8/layout/orgChart1"/>
    <dgm:cxn modelId="{F47D7C88-825F-4AF2-9161-902C0A430A9E}" type="presParOf" srcId="{64886266-A8B6-4F5D-963B-E5681E0A6F64}" destId="{CE38BC06-CC3C-4ADF-A075-72F1776FB798}" srcOrd="1" destOrd="0" presId="urn:microsoft.com/office/officeart/2005/8/layout/orgChart1"/>
    <dgm:cxn modelId="{515D024F-C0B7-4F5F-BA5D-8725DF42C040}" type="presParOf" srcId="{E72ECE00-DBD2-46E3-9BCF-46442D0BE6E5}" destId="{FF8B22C9-9B55-4DE6-BBAB-F677B7510A2C}" srcOrd="1" destOrd="0" presId="urn:microsoft.com/office/officeart/2005/8/layout/orgChart1"/>
    <dgm:cxn modelId="{F5E1CD47-49AE-4FF4-B211-17001C5AAF0E}" type="presParOf" srcId="{E72ECE00-DBD2-46E3-9BCF-46442D0BE6E5}" destId="{9CFFB2F4-045D-4251-BC41-075797E2149A}" srcOrd="2" destOrd="0" presId="urn:microsoft.com/office/officeart/2005/8/layout/orgChart1"/>
    <dgm:cxn modelId="{AA64EBF7-1C43-44DF-8E1F-976A91F978DF}" type="presParOf" srcId="{B28DDF1D-4ED1-4761-9741-006537581C15}" destId="{7EC0709E-D0B7-432C-80AD-736B0CACA5E4}" srcOrd="4" destOrd="0" presId="urn:microsoft.com/office/officeart/2005/8/layout/orgChart1"/>
    <dgm:cxn modelId="{2301495E-8D36-4BE7-AF8D-C7D1AA7B588C}" type="presParOf" srcId="{B28DDF1D-4ED1-4761-9741-006537581C15}" destId="{B76C9DAC-8E65-4B73-ADF4-14CD5920F83C}" srcOrd="5" destOrd="0" presId="urn:microsoft.com/office/officeart/2005/8/layout/orgChart1"/>
    <dgm:cxn modelId="{55AF6701-2646-4FE1-B457-83C85E1005D1}" type="presParOf" srcId="{B76C9DAC-8E65-4B73-ADF4-14CD5920F83C}" destId="{73651CA8-2212-4BF8-98EA-42F5714F6F5F}" srcOrd="0" destOrd="0" presId="urn:microsoft.com/office/officeart/2005/8/layout/orgChart1"/>
    <dgm:cxn modelId="{2FFBF843-34C1-4F5A-8410-60DB14750C8E}" type="presParOf" srcId="{73651CA8-2212-4BF8-98EA-42F5714F6F5F}" destId="{803777AE-BB09-43A7-91D5-103C0F866DAA}" srcOrd="0" destOrd="0" presId="urn:microsoft.com/office/officeart/2005/8/layout/orgChart1"/>
    <dgm:cxn modelId="{D6635515-5A4B-4B04-853D-67E4F3C550A7}" type="presParOf" srcId="{73651CA8-2212-4BF8-98EA-42F5714F6F5F}" destId="{5E80B68F-ED03-4C6F-905E-4C0E55BE20A2}" srcOrd="1" destOrd="0" presId="urn:microsoft.com/office/officeart/2005/8/layout/orgChart1"/>
    <dgm:cxn modelId="{9664F33E-0DA6-443F-84A9-4AC7F5E82FC1}" type="presParOf" srcId="{B76C9DAC-8E65-4B73-ADF4-14CD5920F83C}" destId="{2F7776F8-784F-4A50-9A5E-8FA32F6A1D20}" srcOrd="1" destOrd="0" presId="urn:microsoft.com/office/officeart/2005/8/layout/orgChart1"/>
    <dgm:cxn modelId="{D1FE66BF-FB56-4703-B14A-65354E950690}" type="presParOf" srcId="{B76C9DAC-8E65-4B73-ADF4-14CD5920F83C}" destId="{3FB7F22A-ECAC-4CC9-AAB4-D8BC7F9C652E}" srcOrd="2" destOrd="0" presId="urn:microsoft.com/office/officeart/2005/8/layout/orgChart1"/>
    <dgm:cxn modelId="{D26DC3A8-8A4F-476A-BA09-D92842F88A4C}" type="presParOf" srcId="{B28DDF1D-4ED1-4761-9741-006537581C15}" destId="{B4FFA920-C761-41A9-822E-FE6B5F088EDD}" srcOrd="6" destOrd="0" presId="urn:microsoft.com/office/officeart/2005/8/layout/orgChart1"/>
    <dgm:cxn modelId="{97E2746C-F7E0-4ECB-ACC9-90188362738A}" type="presParOf" srcId="{B28DDF1D-4ED1-4761-9741-006537581C15}" destId="{79BE85E1-0E26-46AE-8B2D-DB61580F113F}" srcOrd="7" destOrd="0" presId="urn:microsoft.com/office/officeart/2005/8/layout/orgChart1"/>
    <dgm:cxn modelId="{9A57C2C1-6133-45A9-B460-5830D0F0920A}" type="presParOf" srcId="{79BE85E1-0E26-46AE-8B2D-DB61580F113F}" destId="{425F853F-666E-49ED-9540-D393D03B6B05}" srcOrd="0" destOrd="0" presId="urn:microsoft.com/office/officeart/2005/8/layout/orgChart1"/>
    <dgm:cxn modelId="{6C781E26-8920-42C7-9991-687CA34DBE9E}" type="presParOf" srcId="{425F853F-666E-49ED-9540-D393D03B6B05}" destId="{8C532B81-9CAE-4E53-A55D-420063CBF2F6}" srcOrd="0" destOrd="0" presId="urn:microsoft.com/office/officeart/2005/8/layout/orgChart1"/>
    <dgm:cxn modelId="{BEA01998-2B69-48E8-A7CE-2150D709923B}" type="presParOf" srcId="{425F853F-666E-49ED-9540-D393D03B6B05}" destId="{7E2DC6DA-F8FB-4444-8DE4-70C500E2497B}" srcOrd="1" destOrd="0" presId="urn:microsoft.com/office/officeart/2005/8/layout/orgChart1"/>
    <dgm:cxn modelId="{9634D205-FE1E-4D9C-88DD-1806D0BC0C24}" type="presParOf" srcId="{79BE85E1-0E26-46AE-8B2D-DB61580F113F}" destId="{15914D91-F22E-4063-B1FB-6A2C57C71003}" srcOrd="1" destOrd="0" presId="urn:microsoft.com/office/officeart/2005/8/layout/orgChart1"/>
    <dgm:cxn modelId="{A093BE48-3AFD-41BA-BACD-C540BAF29D7B}" type="presParOf" srcId="{79BE85E1-0E26-46AE-8B2D-DB61580F113F}" destId="{3B5D9851-5C4E-4CF5-A3F6-A710C3995704}" srcOrd="2" destOrd="0" presId="urn:microsoft.com/office/officeart/2005/8/layout/orgChart1"/>
    <dgm:cxn modelId="{09BE8858-318F-4A7E-93EF-729779EBE8BB}" type="presParOf" srcId="{B28DDF1D-4ED1-4761-9741-006537581C15}" destId="{0BA679DC-F607-4170-AD51-008D79E60F8C}" srcOrd="8" destOrd="0" presId="urn:microsoft.com/office/officeart/2005/8/layout/orgChart1"/>
    <dgm:cxn modelId="{585C6F85-D513-415E-B704-294D79D0196C}" type="presParOf" srcId="{B28DDF1D-4ED1-4761-9741-006537581C15}" destId="{C4706F17-E7EC-4A46-BD83-768BE50EEEB4}" srcOrd="9" destOrd="0" presId="urn:microsoft.com/office/officeart/2005/8/layout/orgChart1"/>
    <dgm:cxn modelId="{F8DC8680-15D5-4817-9745-88E6829ADE8D}" type="presParOf" srcId="{C4706F17-E7EC-4A46-BD83-768BE50EEEB4}" destId="{29704398-75B1-4302-B185-CD20C45F8739}" srcOrd="0" destOrd="0" presId="urn:microsoft.com/office/officeart/2005/8/layout/orgChart1"/>
    <dgm:cxn modelId="{293C92A4-1A76-4D48-96EF-DBDF1C072E75}" type="presParOf" srcId="{29704398-75B1-4302-B185-CD20C45F8739}" destId="{169981F5-D1D9-4DCC-95DB-838B60380A0D}" srcOrd="0" destOrd="0" presId="urn:microsoft.com/office/officeart/2005/8/layout/orgChart1"/>
    <dgm:cxn modelId="{9CB8ABB4-E68A-468E-8430-7151B6022D2D}" type="presParOf" srcId="{29704398-75B1-4302-B185-CD20C45F8739}" destId="{0505F8C9-875C-46C1-97F9-9D5FDD85A604}" srcOrd="1" destOrd="0" presId="urn:microsoft.com/office/officeart/2005/8/layout/orgChart1"/>
    <dgm:cxn modelId="{4C0C525D-56A0-4C32-8FE5-771607169341}" type="presParOf" srcId="{C4706F17-E7EC-4A46-BD83-768BE50EEEB4}" destId="{95E53077-AC4B-42A7-BE34-8DAB1FDACC69}" srcOrd="1" destOrd="0" presId="urn:microsoft.com/office/officeart/2005/8/layout/orgChart1"/>
    <dgm:cxn modelId="{8730AC07-981D-45C4-8A2C-CCA3BF58C45D}" type="presParOf" srcId="{C4706F17-E7EC-4A46-BD83-768BE50EEEB4}" destId="{737FA070-6B35-44EA-B9E2-029F162D97A3}" srcOrd="2" destOrd="0" presId="urn:microsoft.com/office/officeart/2005/8/layout/orgChart1"/>
    <dgm:cxn modelId="{F57969D7-0744-4FAB-BC5E-003934500CFC}" type="presParOf" srcId="{4964DD17-7258-4B0A-8631-8E6EF76C8C6B}" destId="{0D152C4F-D315-4B6F-99ED-E6709B086F8E}" srcOrd="2" destOrd="0" presId="urn:microsoft.com/office/officeart/2005/8/layout/orgChart1"/>
    <dgm:cxn modelId="{03B18942-6E3A-4FF5-A635-DC870348EA02}" type="presParOf" srcId="{20B927DD-1663-4E12-BF58-B6D5BACFA705}" destId="{59BC4B23-B70B-4392-A40D-383EF26BDC90}" srcOrd="4" destOrd="0" presId="urn:microsoft.com/office/officeart/2005/8/layout/orgChart1"/>
    <dgm:cxn modelId="{49C846E6-5677-4319-8620-8D962E4D1EF3}" type="presParOf" srcId="{20B927DD-1663-4E12-BF58-B6D5BACFA705}" destId="{01C7116E-8061-4908-A699-B34E6C512510}" srcOrd="5" destOrd="0" presId="urn:microsoft.com/office/officeart/2005/8/layout/orgChart1"/>
    <dgm:cxn modelId="{354BAFC5-B8E3-4A42-BE0A-D5BC98AADF1D}" type="presParOf" srcId="{01C7116E-8061-4908-A699-B34E6C512510}" destId="{0B68D6B1-AD6B-4A12-9263-B4404F466145}" srcOrd="0" destOrd="0" presId="urn:microsoft.com/office/officeart/2005/8/layout/orgChart1"/>
    <dgm:cxn modelId="{D3E54366-5045-428E-9F94-7DB4A0D765F1}" type="presParOf" srcId="{0B68D6B1-AD6B-4A12-9263-B4404F466145}" destId="{C5023D6D-5586-49A6-9F2C-085CD25E8564}" srcOrd="0" destOrd="0" presId="urn:microsoft.com/office/officeart/2005/8/layout/orgChart1"/>
    <dgm:cxn modelId="{FC977B85-4B4E-4E5F-9F42-FAE522D1F666}" type="presParOf" srcId="{0B68D6B1-AD6B-4A12-9263-B4404F466145}" destId="{8A9D0C1E-81EF-47CA-9528-D5EA8700D4BB}" srcOrd="1" destOrd="0" presId="urn:microsoft.com/office/officeart/2005/8/layout/orgChart1"/>
    <dgm:cxn modelId="{AC0CB9DF-109E-487E-94D0-A6069F0A6610}" type="presParOf" srcId="{01C7116E-8061-4908-A699-B34E6C512510}" destId="{A471D5D0-9974-4194-A7E1-EED5EFD3D9FF}" srcOrd="1" destOrd="0" presId="urn:microsoft.com/office/officeart/2005/8/layout/orgChart1"/>
    <dgm:cxn modelId="{244AA874-496A-47AB-B8C7-FE25555C524C}" type="presParOf" srcId="{A471D5D0-9974-4194-A7E1-EED5EFD3D9FF}" destId="{B4AF7970-289D-40A1-8FF9-CEFCA0BBEA48}" srcOrd="0" destOrd="0" presId="urn:microsoft.com/office/officeart/2005/8/layout/orgChart1"/>
    <dgm:cxn modelId="{089551F0-191F-47CA-B6A1-D99C6DCA550C}" type="presParOf" srcId="{A471D5D0-9974-4194-A7E1-EED5EFD3D9FF}" destId="{57A84925-5272-46CD-B015-3CD442AD9586}" srcOrd="1" destOrd="0" presId="urn:microsoft.com/office/officeart/2005/8/layout/orgChart1"/>
    <dgm:cxn modelId="{CBDE1A3B-2C71-46E6-BD89-573A5E3BABE8}" type="presParOf" srcId="{57A84925-5272-46CD-B015-3CD442AD9586}" destId="{FC5339CE-969A-4373-8D47-7B0D6A099E53}" srcOrd="0" destOrd="0" presId="urn:microsoft.com/office/officeart/2005/8/layout/orgChart1"/>
    <dgm:cxn modelId="{5272523A-31F4-484B-8498-8B26D6727893}" type="presParOf" srcId="{FC5339CE-969A-4373-8D47-7B0D6A099E53}" destId="{A246F1A6-E104-4C28-91EC-667D3A83C69D}" srcOrd="0" destOrd="0" presId="urn:microsoft.com/office/officeart/2005/8/layout/orgChart1"/>
    <dgm:cxn modelId="{E5E5A8CC-3035-4580-8F11-9A83268229F8}" type="presParOf" srcId="{FC5339CE-969A-4373-8D47-7B0D6A099E53}" destId="{99DB740A-F756-4EB3-BFE1-162994835239}" srcOrd="1" destOrd="0" presId="urn:microsoft.com/office/officeart/2005/8/layout/orgChart1"/>
    <dgm:cxn modelId="{67AA6975-77DB-44AB-A8F7-634A106B4068}" type="presParOf" srcId="{57A84925-5272-46CD-B015-3CD442AD9586}" destId="{F7AA25FC-B93B-43FC-90CE-2BFBA32A3EDE}" srcOrd="1" destOrd="0" presId="urn:microsoft.com/office/officeart/2005/8/layout/orgChart1"/>
    <dgm:cxn modelId="{0BA64CED-0EC4-4A1E-B6A5-F71F1E292EC4}" type="presParOf" srcId="{57A84925-5272-46CD-B015-3CD442AD9586}" destId="{2F0763D7-2097-4134-A946-E555740BDA86}" srcOrd="2" destOrd="0" presId="urn:microsoft.com/office/officeart/2005/8/layout/orgChart1"/>
    <dgm:cxn modelId="{A677FB8A-7D36-4344-8EB1-602425694F12}" type="presParOf" srcId="{A471D5D0-9974-4194-A7E1-EED5EFD3D9FF}" destId="{83A22CFC-3FAF-477B-89A3-EABCFCB93BB5}" srcOrd="2" destOrd="0" presId="urn:microsoft.com/office/officeart/2005/8/layout/orgChart1"/>
    <dgm:cxn modelId="{6625FE80-77F1-4783-9A7B-32E34CAE7C14}" type="presParOf" srcId="{A471D5D0-9974-4194-A7E1-EED5EFD3D9FF}" destId="{C4488CE6-90BD-4AEB-AAAB-3C5BC2BF1F4A}" srcOrd="3" destOrd="0" presId="urn:microsoft.com/office/officeart/2005/8/layout/orgChart1"/>
    <dgm:cxn modelId="{EAE1031C-037A-405A-8322-32978CE7B19B}" type="presParOf" srcId="{C4488CE6-90BD-4AEB-AAAB-3C5BC2BF1F4A}" destId="{FAA6CCE0-552D-4E16-9DBD-60178778AC20}" srcOrd="0" destOrd="0" presId="urn:microsoft.com/office/officeart/2005/8/layout/orgChart1"/>
    <dgm:cxn modelId="{DFAE55FB-1228-4399-BFF7-4E2E6CAA20A0}" type="presParOf" srcId="{FAA6CCE0-552D-4E16-9DBD-60178778AC20}" destId="{FA298346-F49F-481E-8017-8234FD18FDF2}" srcOrd="0" destOrd="0" presId="urn:microsoft.com/office/officeart/2005/8/layout/orgChart1"/>
    <dgm:cxn modelId="{3727B4D7-5E55-4B0A-94E9-374024B11C1C}" type="presParOf" srcId="{FAA6CCE0-552D-4E16-9DBD-60178778AC20}" destId="{D5D7373C-36DA-4F4F-9606-962E6A052550}" srcOrd="1" destOrd="0" presId="urn:microsoft.com/office/officeart/2005/8/layout/orgChart1"/>
    <dgm:cxn modelId="{8512D057-C76F-483E-A79E-ED41BE5961D2}" type="presParOf" srcId="{C4488CE6-90BD-4AEB-AAAB-3C5BC2BF1F4A}" destId="{891CCC50-3867-4945-8539-C7A442D92008}" srcOrd="1" destOrd="0" presId="urn:microsoft.com/office/officeart/2005/8/layout/orgChart1"/>
    <dgm:cxn modelId="{EDD9BB81-07C4-4DFE-A468-6E50C0FDD0E7}" type="presParOf" srcId="{C4488CE6-90BD-4AEB-AAAB-3C5BC2BF1F4A}" destId="{67C94037-CE59-45A4-8AC8-F5C82EC7987E}" srcOrd="2" destOrd="0" presId="urn:microsoft.com/office/officeart/2005/8/layout/orgChart1"/>
    <dgm:cxn modelId="{6F976231-25FD-4B49-90C2-B82759809243}" type="presParOf" srcId="{A471D5D0-9974-4194-A7E1-EED5EFD3D9FF}" destId="{E8B1F72E-D462-4E9A-95AD-90635126096D}" srcOrd="4" destOrd="0" presId="urn:microsoft.com/office/officeart/2005/8/layout/orgChart1"/>
    <dgm:cxn modelId="{D47FAD4B-0C64-410F-83B9-AE723FEC32B4}" type="presParOf" srcId="{A471D5D0-9974-4194-A7E1-EED5EFD3D9FF}" destId="{050F8AF8-7537-4AF6-8D97-FD4D59AF4179}" srcOrd="5" destOrd="0" presId="urn:microsoft.com/office/officeart/2005/8/layout/orgChart1"/>
    <dgm:cxn modelId="{3A001CF2-1CDD-4A14-9F20-69DB5394CA94}" type="presParOf" srcId="{050F8AF8-7537-4AF6-8D97-FD4D59AF4179}" destId="{8599E3C9-FED0-4F2E-A269-BEFFC0372525}" srcOrd="0" destOrd="0" presId="urn:microsoft.com/office/officeart/2005/8/layout/orgChart1"/>
    <dgm:cxn modelId="{282A9475-7164-43F0-8BBC-3031B9677A36}" type="presParOf" srcId="{8599E3C9-FED0-4F2E-A269-BEFFC0372525}" destId="{C2C7F52A-6F7A-4A3B-AFAF-57587D4B35CC}" srcOrd="0" destOrd="0" presId="urn:microsoft.com/office/officeart/2005/8/layout/orgChart1"/>
    <dgm:cxn modelId="{908AFBF7-9874-4102-B783-65C95A9CE2D3}" type="presParOf" srcId="{8599E3C9-FED0-4F2E-A269-BEFFC0372525}" destId="{8BEF93D9-86FE-41BC-BF59-2EBD26B2BEBD}" srcOrd="1" destOrd="0" presId="urn:microsoft.com/office/officeart/2005/8/layout/orgChart1"/>
    <dgm:cxn modelId="{CDE7389C-843E-4FCB-B51F-B07030E01DC3}" type="presParOf" srcId="{050F8AF8-7537-4AF6-8D97-FD4D59AF4179}" destId="{88A88735-DC3D-4BBE-86E2-B69A3351DE09}" srcOrd="1" destOrd="0" presId="urn:microsoft.com/office/officeart/2005/8/layout/orgChart1"/>
    <dgm:cxn modelId="{BFA5305A-ACA5-4A8A-9E61-F82A2FF376BA}" type="presParOf" srcId="{88A88735-DC3D-4BBE-86E2-B69A3351DE09}" destId="{9CB233A4-B901-41CA-84DC-881137CBE5E7}" srcOrd="0" destOrd="0" presId="urn:microsoft.com/office/officeart/2005/8/layout/orgChart1"/>
    <dgm:cxn modelId="{CF94B97D-6855-4DB7-8FCD-281ADCFC60A7}" type="presParOf" srcId="{88A88735-DC3D-4BBE-86E2-B69A3351DE09}" destId="{BAB66A8E-9DF4-4841-BB92-B5A245B6B499}" srcOrd="1" destOrd="0" presId="urn:microsoft.com/office/officeart/2005/8/layout/orgChart1"/>
    <dgm:cxn modelId="{4E4705CF-391A-4695-B956-B07653AD9CB2}" type="presParOf" srcId="{BAB66A8E-9DF4-4841-BB92-B5A245B6B499}" destId="{E0EB1989-0489-4D36-95C5-9242EC417CB5}" srcOrd="0" destOrd="0" presId="urn:microsoft.com/office/officeart/2005/8/layout/orgChart1"/>
    <dgm:cxn modelId="{5006045E-7F5C-4E01-958C-BA09F9EE7CDA}" type="presParOf" srcId="{E0EB1989-0489-4D36-95C5-9242EC417CB5}" destId="{A0C990A1-5524-4E8B-8314-0C1553A061A7}" srcOrd="0" destOrd="0" presId="urn:microsoft.com/office/officeart/2005/8/layout/orgChart1"/>
    <dgm:cxn modelId="{B40B8CBF-CEBC-4C16-A99A-A53CB7327A0C}" type="presParOf" srcId="{E0EB1989-0489-4D36-95C5-9242EC417CB5}" destId="{411C4CE5-7C73-48C0-A9F5-752B85EAFE48}" srcOrd="1" destOrd="0" presId="urn:microsoft.com/office/officeart/2005/8/layout/orgChart1"/>
    <dgm:cxn modelId="{2EF1E43F-BEC8-4599-BAA6-51B02550B4A4}" type="presParOf" srcId="{BAB66A8E-9DF4-4841-BB92-B5A245B6B499}" destId="{DAB5BD9D-7A82-4B9C-B840-CFFC4CB70C30}" srcOrd="1" destOrd="0" presId="urn:microsoft.com/office/officeart/2005/8/layout/orgChart1"/>
    <dgm:cxn modelId="{6DDAA850-0D19-4D2E-91CD-8491151EE50D}" type="presParOf" srcId="{BAB66A8E-9DF4-4841-BB92-B5A245B6B499}" destId="{66F824E8-1E43-4EE6-8D66-2FE20A99036A}" srcOrd="2" destOrd="0" presId="urn:microsoft.com/office/officeart/2005/8/layout/orgChart1"/>
    <dgm:cxn modelId="{1A158664-4E91-4C42-8197-89F07454E7B2}" type="presParOf" srcId="{050F8AF8-7537-4AF6-8D97-FD4D59AF4179}" destId="{B5DC7D90-48C1-4104-9AE1-CE1738D0C533}" srcOrd="2" destOrd="0" presId="urn:microsoft.com/office/officeart/2005/8/layout/orgChart1"/>
    <dgm:cxn modelId="{C9AD0F10-64BD-4E31-A35C-33EC7A0BE397}" type="presParOf" srcId="{A471D5D0-9974-4194-A7E1-EED5EFD3D9FF}" destId="{71B324D8-D8E3-4AB1-8D2A-5C9532EF4A41}" srcOrd="6" destOrd="0" presId="urn:microsoft.com/office/officeart/2005/8/layout/orgChart1"/>
    <dgm:cxn modelId="{5AC99C76-1BD7-4463-B05F-3E49DD9B4A7C}" type="presParOf" srcId="{A471D5D0-9974-4194-A7E1-EED5EFD3D9FF}" destId="{E741BDFC-9C9F-448F-B6C9-204987777AF5}" srcOrd="7" destOrd="0" presId="urn:microsoft.com/office/officeart/2005/8/layout/orgChart1"/>
    <dgm:cxn modelId="{47865D62-79BF-4852-8BBD-4BC2C4C4712D}" type="presParOf" srcId="{E741BDFC-9C9F-448F-B6C9-204987777AF5}" destId="{0BE19324-6FF8-4463-9976-F0078C6B482D}" srcOrd="0" destOrd="0" presId="urn:microsoft.com/office/officeart/2005/8/layout/orgChart1"/>
    <dgm:cxn modelId="{FAFCD0D5-A51B-4400-A874-776062649134}" type="presParOf" srcId="{0BE19324-6FF8-4463-9976-F0078C6B482D}" destId="{7E35196B-25A0-47F9-9E9F-48847907CAF1}" srcOrd="0" destOrd="0" presId="urn:microsoft.com/office/officeart/2005/8/layout/orgChart1"/>
    <dgm:cxn modelId="{96A3E19E-48A9-4B9A-B443-73067BAA665E}" type="presParOf" srcId="{0BE19324-6FF8-4463-9976-F0078C6B482D}" destId="{CD579D1A-27AB-4DE2-9674-4D35C2E5A8D3}" srcOrd="1" destOrd="0" presId="urn:microsoft.com/office/officeart/2005/8/layout/orgChart1"/>
    <dgm:cxn modelId="{90100191-7A2E-4096-8B85-580CDB9E9F1C}" type="presParOf" srcId="{E741BDFC-9C9F-448F-B6C9-204987777AF5}" destId="{264AEF54-E6E6-4C0F-9284-D6A12A7F33D2}" srcOrd="1" destOrd="0" presId="urn:microsoft.com/office/officeart/2005/8/layout/orgChart1"/>
    <dgm:cxn modelId="{F4024F3E-8627-4D54-BCDC-43025AA99630}" type="presParOf" srcId="{E741BDFC-9C9F-448F-B6C9-204987777AF5}" destId="{1437B7B0-7B1B-4281-B1A6-3D3FC4514D28}" srcOrd="2" destOrd="0" presId="urn:microsoft.com/office/officeart/2005/8/layout/orgChart1"/>
    <dgm:cxn modelId="{BD70F8E2-E38F-4FFB-B887-627402A76431}" type="presParOf" srcId="{01C7116E-8061-4908-A699-B34E6C512510}" destId="{93CA7AFB-3B34-49FD-8A43-F921398FE10B}" srcOrd="2" destOrd="0" presId="urn:microsoft.com/office/officeart/2005/8/layout/orgChart1"/>
    <dgm:cxn modelId="{9B2B089F-7E95-4E50-B242-9F1FE603CAB4}" type="presParOf" srcId="{20B927DD-1663-4E12-BF58-B6D5BACFA705}" destId="{6C1E20BE-34D6-4CC7-B4C1-7BED7780FC11}" srcOrd="6" destOrd="0" presId="urn:microsoft.com/office/officeart/2005/8/layout/orgChart1"/>
    <dgm:cxn modelId="{0073B43F-85D6-4FF5-A205-37FC2E0A3C56}" type="presParOf" srcId="{20B927DD-1663-4E12-BF58-B6D5BACFA705}" destId="{30DE86F8-C34C-43DB-9385-568D14B9C8D9}" srcOrd="7" destOrd="0" presId="urn:microsoft.com/office/officeart/2005/8/layout/orgChart1"/>
    <dgm:cxn modelId="{003868F3-B69F-4325-8FC1-32E69CF7F972}" type="presParOf" srcId="{30DE86F8-C34C-43DB-9385-568D14B9C8D9}" destId="{FC7ED44A-FA5A-4769-AF7F-CAF8AAABF5E8}" srcOrd="0" destOrd="0" presId="urn:microsoft.com/office/officeart/2005/8/layout/orgChart1"/>
    <dgm:cxn modelId="{482426C4-01C6-4F0E-99F7-5BB28D5F849A}" type="presParOf" srcId="{FC7ED44A-FA5A-4769-AF7F-CAF8AAABF5E8}" destId="{2E46E9D2-CE9A-4B6B-A8E9-6A6AD79839FD}" srcOrd="0" destOrd="0" presId="urn:microsoft.com/office/officeart/2005/8/layout/orgChart1"/>
    <dgm:cxn modelId="{EA641968-D61F-450F-BA11-D9DFBC08CFE2}" type="presParOf" srcId="{FC7ED44A-FA5A-4769-AF7F-CAF8AAABF5E8}" destId="{E9F0E7D7-1767-4402-AF25-2BD4CED194E2}" srcOrd="1" destOrd="0" presId="urn:microsoft.com/office/officeart/2005/8/layout/orgChart1"/>
    <dgm:cxn modelId="{2DE7361C-1ED5-4B4A-8D0F-05E930F4BC19}" type="presParOf" srcId="{30DE86F8-C34C-43DB-9385-568D14B9C8D9}" destId="{44C09D1F-5DEE-4B4E-8ED1-2E9F03611E83}" srcOrd="1" destOrd="0" presId="urn:microsoft.com/office/officeart/2005/8/layout/orgChart1"/>
    <dgm:cxn modelId="{C77BBC6F-26A8-4D08-BD21-874DCC10EA60}" type="presParOf" srcId="{44C09D1F-5DEE-4B4E-8ED1-2E9F03611E83}" destId="{90E72250-2E26-481D-9F1B-3115AF1119FA}" srcOrd="0" destOrd="0" presId="urn:microsoft.com/office/officeart/2005/8/layout/orgChart1"/>
    <dgm:cxn modelId="{AE18854F-8293-406D-8D55-5D50861D414A}" type="presParOf" srcId="{44C09D1F-5DEE-4B4E-8ED1-2E9F03611E83}" destId="{E955ED98-458F-4427-A9F2-D86E43D8926D}" srcOrd="1" destOrd="0" presId="urn:microsoft.com/office/officeart/2005/8/layout/orgChart1"/>
    <dgm:cxn modelId="{37BEB4EB-045D-4B16-B4A7-3D964433015F}" type="presParOf" srcId="{E955ED98-458F-4427-A9F2-D86E43D8926D}" destId="{CD6395B2-E8B7-40B2-9DD2-0C8C32C03AE0}" srcOrd="0" destOrd="0" presId="urn:microsoft.com/office/officeart/2005/8/layout/orgChart1"/>
    <dgm:cxn modelId="{1EB71DB3-A4E7-4E41-800D-9A941EFA8F26}" type="presParOf" srcId="{CD6395B2-E8B7-40B2-9DD2-0C8C32C03AE0}" destId="{44EFF76D-108C-442F-9D20-65391462CB19}" srcOrd="0" destOrd="0" presId="urn:microsoft.com/office/officeart/2005/8/layout/orgChart1"/>
    <dgm:cxn modelId="{AA777E86-6913-4776-B655-5830FF8870CE}" type="presParOf" srcId="{CD6395B2-E8B7-40B2-9DD2-0C8C32C03AE0}" destId="{B90A2E18-1E48-4ABF-AB49-9A987150BF80}" srcOrd="1" destOrd="0" presId="urn:microsoft.com/office/officeart/2005/8/layout/orgChart1"/>
    <dgm:cxn modelId="{908511B6-DAEC-4A06-AEB7-51C99DFBF32B}" type="presParOf" srcId="{E955ED98-458F-4427-A9F2-D86E43D8926D}" destId="{B3EBD47E-03A7-4DBD-AC60-E058B69B4238}" srcOrd="1" destOrd="0" presId="urn:microsoft.com/office/officeart/2005/8/layout/orgChart1"/>
    <dgm:cxn modelId="{0FF02F4E-48A6-4893-A5D9-BE3304526509}" type="presParOf" srcId="{E955ED98-458F-4427-A9F2-D86E43D8926D}" destId="{8CE26237-A282-4767-95D1-72E018BBF499}" srcOrd="2" destOrd="0" presId="urn:microsoft.com/office/officeart/2005/8/layout/orgChart1"/>
    <dgm:cxn modelId="{422A5D22-1CB5-4804-A71D-B6596B18B848}" type="presParOf" srcId="{44C09D1F-5DEE-4B4E-8ED1-2E9F03611E83}" destId="{38824BF3-A804-4AFA-898E-DE826A198F2F}" srcOrd="2" destOrd="0" presId="urn:microsoft.com/office/officeart/2005/8/layout/orgChart1"/>
    <dgm:cxn modelId="{C4FDF2CF-E836-4192-827F-57FA361122FB}" type="presParOf" srcId="{44C09D1F-5DEE-4B4E-8ED1-2E9F03611E83}" destId="{7AFF47AA-A3F5-418E-B271-07D510E16B3F}" srcOrd="3" destOrd="0" presId="urn:microsoft.com/office/officeart/2005/8/layout/orgChart1"/>
    <dgm:cxn modelId="{ABE96291-50CD-496A-97ED-3A90E49F4E5B}" type="presParOf" srcId="{7AFF47AA-A3F5-418E-B271-07D510E16B3F}" destId="{7E0E3AAF-8CAA-4636-B9B7-F66F8CBA6A68}" srcOrd="0" destOrd="0" presId="urn:microsoft.com/office/officeart/2005/8/layout/orgChart1"/>
    <dgm:cxn modelId="{2FD0C4A0-4812-4E7A-9E6C-47D8025EFB8E}" type="presParOf" srcId="{7E0E3AAF-8CAA-4636-B9B7-F66F8CBA6A68}" destId="{B01078BB-C844-4BA6-8330-D308E6C2F903}" srcOrd="0" destOrd="0" presId="urn:microsoft.com/office/officeart/2005/8/layout/orgChart1"/>
    <dgm:cxn modelId="{5A65F33C-5C38-4A8A-8C4D-8629FA6BC973}" type="presParOf" srcId="{7E0E3AAF-8CAA-4636-B9B7-F66F8CBA6A68}" destId="{F7F9126D-C96A-49E2-8C3B-074D2FF84CBA}" srcOrd="1" destOrd="0" presId="urn:microsoft.com/office/officeart/2005/8/layout/orgChart1"/>
    <dgm:cxn modelId="{C8397E45-8550-469F-AFA0-8EC913AF9C43}" type="presParOf" srcId="{7AFF47AA-A3F5-418E-B271-07D510E16B3F}" destId="{F9D3FE44-AD28-4A5F-A698-C45067045FF2}" srcOrd="1" destOrd="0" presId="urn:microsoft.com/office/officeart/2005/8/layout/orgChart1"/>
    <dgm:cxn modelId="{7884FB98-7720-4CFA-AA90-70FBAC40AFFF}" type="presParOf" srcId="{7AFF47AA-A3F5-418E-B271-07D510E16B3F}" destId="{CF88311E-A142-4327-AFFD-A93C897C6768}" srcOrd="2" destOrd="0" presId="urn:microsoft.com/office/officeart/2005/8/layout/orgChart1"/>
    <dgm:cxn modelId="{6FD877BE-20D6-4F2A-B422-EF84D95C93BA}" type="presParOf" srcId="{44C09D1F-5DEE-4B4E-8ED1-2E9F03611E83}" destId="{95A845BE-C3F0-4DA5-A08B-A1D597016373}" srcOrd="4" destOrd="0" presId="urn:microsoft.com/office/officeart/2005/8/layout/orgChart1"/>
    <dgm:cxn modelId="{3A511E66-EE59-48FF-9512-ED3D62B14628}" type="presParOf" srcId="{44C09D1F-5DEE-4B4E-8ED1-2E9F03611E83}" destId="{B8EDBA87-F966-43BE-B581-18FFB02ECC8E}" srcOrd="5" destOrd="0" presId="urn:microsoft.com/office/officeart/2005/8/layout/orgChart1"/>
    <dgm:cxn modelId="{E9D1402E-78D6-41E6-9EBD-B494FE620C8D}" type="presParOf" srcId="{B8EDBA87-F966-43BE-B581-18FFB02ECC8E}" destId="{65657EEF-C5FC-497D-9E48-0B4B9568ABDF}" srcOrd="0" destOrd="0" presId="urn:microsoft.com/office/officeart/2005/8/layout/orgChart1"/>
    <dgm:cxn modelId="{46758695-BE2B-4FEB-B4E5-4325B2731DDA}" type="presParOf" srcId="{65657EEF-C5FC-497D-9E48-0B4B9568ABDF}" destId="{8BD038EA-2F5A-49A8-9FA8-E64B0419F353}" srcOrd="0" destOrd="0" presId="urn:microsoft.com/office/officeart/2005/8/layout/orgChart1"/>
    <dgm:cxn modelId="{D09AA8A6-7794-45BE-A3F0-F433ABC1A64E}" type="presParOf" srcId="{65657EEF-C5FC-497D-9E48-0B4B9568ABDF}" destId="{F0C06621-D26B-4DCD-929C-7EF95EEED105}" srcOrd="1" destOrd="0" presId="urn:microsoft.com/office/officeart/2005/8/layout/orgChart1"/>
    <dgm:cxn modelId="{3A1C8DD5-D2C1-48A5-B1D7-1123A42A869E}" type="presParOf" srcId="{B8EDBA87-F966-43BE-B581-18FFB02ECC8E}" destId="{34ABB294-8835-4E88-ADCC-47D58E6343E0}" srcOrd="1" destOrd="0" presId="urn:microsoft.com/office/officeart/2005/8/layout/orgChart1"/>
    <dgm:cxn modelId="{9EE01004-FD0D-48EC-8940-501603520E83}" type="presParOf" srcId="{B8EDBA87-F966-43BE-B581-18FFB02ECC8E}" destId="{B04ACF0A-04D0-45D4-A3FB-93FEA7DD6762}" srcOrd="2" destOrd="0" presId="urn:microsoft.com/office/officeart/2005/8/layout/orgChart1"/>
    <dgm:cxn modelId="{BE969D03-DDB7-40B1-8241-296440CDC4DC}" type="presParOf" srcId="{44C09D1F-5DEE-4B4E-8ED1-2E9F03611E83}" destId="{9AEBEEBC-DF86-4370-8D38-F8DC5614D861}" srcOrd="6" destOrd="0" presId="urn:microsoft.com/office/officeart/2005/8/layout/orgChart1"/>
    <dgm:cxn modelId="{67BC4A12-61E9-4B0F-B473-3144F69ECA03}" type="presParOf" srcId="{44C09D1F-5DEE-4B4E-8ED1-2E9F03611E83}" destId="{3322310A-577D-4A4D-9543-26B396B75C8B}" srcOrd="7" destOrd="0" presId="urn:microsoft.com/office/officeart/2005/8/layout/orgChart1"/>
    <dgm:cxn modelId="{AAEFDC05-6CDD-4FC2-8B4C-EECBA15E5BF0}" type="presParOf" srcId="{3322310A-577D-4A4D-9543-26B396B75C8B}" destId="{696C4392-D848-4122-A37E-C18C3C4E7EFB}" srcOrd="0" destOrd="0" presId="urn:microsoft.com/office/officeart/2005/8/layout/orgChart1"/>
    <dgm:cxn modelId="{CEA6FC59-D83D-4811-A63B-53768B80022C}" type="presParOf" srcId="{696C4392-D848-4122-A37E-C18C3C4E7EFB}" destId="{EC21B7A5-CAE4-41B0-B7A1-509159236CBA}" srcOrd="0" destOrd="0" presId="urn:microsoft.com/office/officeart/2005/8/layout/orgChart1"/>
    <dgm:cxn modelId="{16831656-9A69-4CF8-AC48-B82EB32D8E19}" type="presParOf" srcId="{696C4392-D848-4122-A37E-C18C3C4E7EFB}" destId="{41E7A336-A3D3-4060-A30B-8844BB82C2A0}" srcOrd="1" destOrd="0" presId="urn:microsoft.com/office/officeart/2005/8/layout/orgChart1"/>
    <dgm:cxn modelId="{94574516-5418-44F6-9CFD-7F30B3A9190A}" type="presParOf" srcId="{3322310A-577D-4A4D-9543-26B396B75C8B}" destId="{E6995B25-1C0C-406A-8119-F969DCD7EF2D}" srcOrd="1" destOrd="0" presId="urn:microsoft.com/office/officeart/2005/8/layout/orgChart1"/>
    <dgm:cxn modelId="{B1AEADE4-9E71-492B-82CF-29E4BF285569}" type="presParOf" srcId="{3322310A-577D-4A4D-9543-26B396B75C8B}" destId="{FE6A2484-DE89-41CE-8CCD-CE87C89A1EA2}" srcOrd="2" destOrd="0" presId="urn:microsoft.com/office/officeart/2005/8/layout/orgChart1"/>
    <dgm:cxn modelId="{4D3F6584-B2BB-4D05-A07B-A09693A463EC}" type="presParOf" srcId="{44C09D1F-5DEE-4B4E-8ED1-2E9F03611E83}" destId="{B236410E-464A-43EE-BF3D-B2E706CCCAC3}" srcOrd="8" destOrd="0" presId="urn:microsoft.com/office/officeart/2005/8/layout/orgChart1"/>
    <dgm:cxn modelId="{640F26F4-2E7E-4B68-8709-72C2A2B783A8}" type="presParOf" srcId="{44C09D1F-5DEE-4B4E-8ED1-2E9F03611E83}" destId="{E2982626-52F6-4E8A-B7C5-99F437491066}" srcOrd="9" destOrd="0" presId="urn:microsoft.com/office/officeart/2005/8/layout/orgChart1"/>
    <dgm:cxn modelId="{E8AEED01-5CDF-4FBC-B004-306C59F192F3}" type="presParOf" srcId="{E2982626-52F6-4E8A-B7C5-99F437491066}" destId="{BA930772-27C4-4FBC-B14A-612D38C46E41}" srcOrd="0" destOrd="0" presId="urn:microsoft.com/office/officeart/2005/8/layout/orgChart1"/>
    <dgm:cxn modelId="{AB62F27C-06F2-46CB-8A48-D2CC3B01FD14}" type="presParOf" srcId="{BA930772-27C4-4FBC-B14A-612D38C46E41}" destId="{D3EA36A1-3B5B-46E7-A3E9-200080634195}" srcOrd="0" destOrd="0" presId="urn:microsoft.com/office/officeart/2005/8/layout/orgChart1"/>
    <dgm:cxn modelId="{4B697F56-AB08-4DEC-8F86-6CDD875024C7}" type="presParOf" srcId="{BA930772-27C4-4FBC-B14A-612D38C46E41}" destId="{6863DF55-B393-4DA4-AB69-707F574FA567}" srcOrd="1" destOrd="0" presId="urn:microsoft.com/office/officeart/2005/8/layout/orgChart1"/>
    <dgm:cxn modelId="{928C32C6-A9AD-475A-9FD0-408FA4CF9EF6}" type="presParOf" srcId="{E2982626-52F6-4E8A-B7C5-99F437491066}" destId="{F664D228-B61A-4108-9D7D-7F7099C406A5}" srcOrd="1" destOrd="0" presId="urn:microsoft.com/office/officeart/2005/8/layout/orgChart1"/>
    <dgm:cxn modelId="{E0458910-3DED-4FB8-9521-CBB6E17ACE3D}" type="presParOf" srcId="{E2982626-52F6-4E8A-B7C5-99F437491066}" destId="{3337954C-4112-4ECA-81D5-6FB10D4E6847}" srcOrd="2" destOrd="0" presId="urn:microsoft.com/office/officeart/2005/8/layout/orgChart1"/>
    <dgm:cxn modelId="{5EA0E171-3657-437C-BF97-22227AD8FA4F}" type="presParOf" srcId="{30DE86F8-C34C-43DB-9385-568D14B9C8D9}" destId="{AE5776D0-34DA-4630-B5E0-02B62BA75AFC}" srcOrd="2" destOrd="0" presId="urn:microsoft.com/office/officeart/2005/8/layout/orgChart1"/>
    <dgm:cxn modelId="{A74F24B1-00EE-4616-9455-CE2BD04C868F}" type="presParOf" srcId="{D8293040-97EA-4D54-BEF5-9995435A9286}" destId="{EB525B12-E21C-4276-AD7A-06CCE1AD1F6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B0FB43D-1B86-4C4B-B88C-38A5D83130C4}" type="doc">
      <dgm:prSet loTypeId="urn:microsoft.com/office/officeart/2005/8/layout/hList2" loCatId="list" qsTypeId="urn:microsoft.com/office/officeart/2005/8/quickstyle/simple1" qsCatId="simple" csTypeId="urn:microsoft.com/office/officeart/2005/8/colors/accent0_1" csCatId="mainScheme" phldr="1"/>
      <dgm:spPr/>
      <dgm:t>
        <a:bodyPr/>
        <a:lstStyle/>
        <a:p>
          <a:endParaRPr lang="es-ES"/>
        </a:p>
      </dgm:t>
    </dgm:pt>
    <dgm:pt modelId="{17C2AEF0-BA9E-40F2-A4ED-493D3581743F}">
      <dgm:prSet phldrT="[Texto]" custT="1"/>
      <dgm:spPr/>
      <dgm:t>
        <a:bodyPr/>
        <a:lstStyle/>
        <a:p>
          <a:r>
            <a:rPr lang="es-ES" sz="2800" dirty="0">
              <a:latin typeface="Arial" panose="020B0604020202020204" pitchFamily="34" charset="0"/>
              <a:cs typeface="Arial" panose="020B0604020202020204" pitchFamily="34" charset="0"/>
            </a:rPr>
            <a:t>PERMISIVAS</a:t>
          </a:r>
        </a:p>
        <a:p>
          <a:r>
            <a:rPr lang="es-ES" sz="2800" dirty="0">
              <a:latin typeface="Arial" panose="020B0604020202020204" pitchFamily="34" charset="0"/>
              <a:cs typeface="Arial" panose="020B0604020202020204" pitchFamily="34" charset="0"/>
            </a:rPr>
            <a:t>Art. 582 CC</a:t>
          </a:r>
        </a:p>
      </dgm:t>
    </dgm:pt>
    <dgm:pt modelId="{E92D4B09-572C-4B51-B4DB-A9CB438F4840}" type="parTrans" cxnId="{5B4B9C42-469C-406E-BA84-C4E5F187818F}">
      <dgm:prSet/>
      <dgm:spPr/>
      <dgm:t>
        <a:bodyPr/>
        <a:lstStyle/>
        <a:p>
          <a:endParaRPr lang="es-ES"/>
        </a:p>
      </dgm:t>
    </dgm:pt>
    <dgm:pt modelId="{DF00AECB-AD63-4EEC-A4FD-8AEC25E3CEF5}" type="sibTrans" cxnId="{5B4B9C42-469C-406E-BA84-C4E5F187818F}">
      <dgm:prSet/>
      <dgm:spPr/>
      <dgm:t>
        <a:bodyPr/>
        <a:lstStyle/>
        <a:p>
          <a:endParaRPr lang="es-ES"/>
        </a:p>
      </dgm:t>
    </dgm:pt>
    <dgm:pt modelId="{C93010D9-861D-4274-AA7F-DFE2AB8F41FA}">
      <dgm:prSet phldrT="[Texto]" custT="1"/>
      <dgm:spPr/>
      <dgm:t>
        <a:bodyPr/>
        <a:lstStyle/>
        <a:p>
          <a:pPr algn="just"/>
          <a:r>
            <a:rPr lang="es-ES" sz="2000" dirty="0">
              <a:latin typeface="Arial" panose="020B0604020202020204" pitchFamily="34" charset="0"/>
              <a:cs typeface="Arial" panose="020B0604020202020204" pitchFamily="34" charset="0"/>
            </a:rPr>
            <a:t>El dominio (que se llama también propiedad) es el derecho real en una cosa corporal, </a:t>
          </a:r>
          <a:r>
            <a:rPr lang="es-ES" sz="2000" u="sng" dirty="0">
              <a:latin typeface="Arial" panose="020B0604020202020204" pitchFamily="34" charset="0"/>
              <a:cs typeface="Arial" panose="020B0604020202020204" pitchFamily="34" charset="0"/>
            </a:rPr>
            <a:t>para gozar y disponer de ella arbitrariamente</a:t>
          </a:r>
          <a:r>
            <a:rPr lang="es-ES" sz="2000" dirty="0">
              <a:latin typeface="Arial" panose="020B0604020202020204" pitchFamily="34" charset="0"/>
              <a:cs typeface="Arial" panose="020B0604020202020204" pitchFamily="34" charset="0"/>
            </a:rPr>
            <a:t>; no siendo contra ley o contra derecho ajeno.</a:t>
          </a:r>
        </a:p>
      </dgm:t>
    </dgm:pt>
    <dgm:pt modelId="{5051083D-AFAC-4351-A951-3B2CE77E119D}" type="parTrans" cxnId="{53307494-170A-4485-87F4-85E8EFE4073B}">
      <dgm:prSet/>
      <dgm:spPr/>
      <dgm:t>
        <a:bodyPr/>
        <a:lstStyle/>
        <a:p>
          <a:endParaRPr lang="es-ES"/>
        </a:p>
      </dgm:t>
    </dgm:pt>
    <dgm:pt modelId="{409F1E0E-5592-4AB7-9B2C-33A4CF19BF51}" type="sibTrans" cxnId="{53307494-170A-4485-87F4-85E8EFE4073B}">
      <dgm:prSet/>
      <dgm:spPr/>
      <dgm:t>
        <a:bodyPr/>
        <a:lstStyle/>
        <a:p>
          <a:endParaRPr lang="es-ES"/>
        </a:p>
      </dgm:t>
    </dgm:pt>
    <dgm:pt modelId="{424AAFE8-3578-4F40-B518-6B25D7D7BBEA}">
      <dgm:prSet phldrT="[Texto]" custT="1"/>
      <dgm:spPr/>
      <dgm:t>
        <a:bodyPr/>
        <a:lstStyle/>
        <a:p>
          <a:r>
            <a:rPr lang="es-ES" sz="2800" dirty="0">
              <a:latin typeface="Arial" panose="020B0604020202020204" pitchFamily="34" charset="0"/>
              <a:cs typeface="Arial" panose="020B0604020202020204" pitchFamily="34" charset="0"/>
            </a:rPr>
            <a:t>IMPERATIVAS</a:t>
          </a:r>
        </a:p>
        <a:p>
          <a:r>
            <a:rPr lang="es-ES" sz="2800" dirty="0">
              <a:latin typeface="Arial" panose="020B0604020202020204" pitchFamily="34" charset="0"/>
              <a:cs typeface="Arial" panose="020B0604020202020204" pitchFamily="34" charset="0"/>
            </a:rPr>
            <a:t>Art. 1464 N°3 CC</a:t>
          </a:r>
        </a:p>
      </dgm:t>
    </dgm:pt>
    <dgm:pt modelId="{C3069808-6422-4532-85E2-49B074A22E30}" type="parTrans" cxnId="{BCD9FCC5-A033-46E8-88DD-0EAA7496047A}">
      <dgm:prSet/>
      <dgm:spPr/>
      <dgm:t>
        <a:bodyPr/>
        <a:lstStyle/>
        <a:p>
          <a:endParaRPr lang="es-ES"/>
        </a:p>
      </dgm:t>
    </dgm:pt>
    <dgm:pt modelId="{EE078D5E-AACF-41AE-ABE9-FB6FD7D1666C}" type="sibTrans" cxnId="{BCD9FCC5-A033-46E8-88DD-0EAA7496047A}">
      <dgm:prSet/>
      <dgm:spPr/>
      <dgm:t>
        <a:bodyPr/>
        <a:lstStyle/>
        <a:p>
          <a:endParaRPr lang="es-ES"/>
        </a:p>
      </dgm:t>
    </dgm:pt>
    <dgm:pt modelId="{9E95A7CE-A110-4E17-8580-734541BDD3C5}">
      <dgm:prSet phldrT="[Texto]" custT="1"/>
      <dgm:spPr/>
      <dgm:t>
        <a:bodyPr/>
        <a:lstStyle/>
        <a:p>
          <a:r>
            <a:rPr lang="es-ES" sz="2800" dirty="0">
              <a:latin typeface="Arial" panose="020B0604020202020204" pitchFamily="34" charset="0"/>
              <a:cs typeface="Arial" panose="020B0604020202020204" pitchFamily="34" charset="0"/>
            </a:rPr>
            <a:t>PROHIBITIVAS</a:t>
          </a:r>
        </a:p>
        <a:p>
          <a:r>
            <a:rPr lang="es-ES" sz="2800" dirty="0">
              <a:latin typeface="Arial" panose="020B0604020202020204" pitchFamily="34" charset="0"/>
              <a:cs typeface="Arial" panose="020B0604020202020204" pitchFamily="34" charset="0"/>
            </a:rPr>
            <a:t>Art. 402 CC</a:t>
          </a:r>
        </a:p>
      </dgm:t>
    </dgm:pt>
    <dgm:pt modelId="{E25DD6DE-7035-483D-B1D1-217B966C851A}" type="parTrans" cxnId="{EC233574-74E0-41A6-A188-6C9130B4D251}">
      <dgm:prSet/>
      <dgm:spPr/>
      <dgm:t>
        <a:bodyPr/>
        <a:lstStyle/>
        <a:p>
          <a:endParaRPr lang="es-ES"/>
        </a:p>
      </dgm:t>
    </dgm:pt>
    <dgm:pt modelId="{1A27AA35-4E1B-4086-8C4D-DF2D9AFD0F92}" type="sibTrans" cxnId="{EC233574-74E0-41A6-A188-6C9130B4D251}">
      <dgm:prSet/>
      <dgm:spPr/>
      <dgm:t>
        <a:bodyPr/>
        <a:lstStyle/>
        <a:p>
          <a:endParaRPr lang="es-ES"/>
        </a:p>
      </dgm:t>
    </dgm:pt>
    <dgm:pt modelId="{02CA2C04-4A97-4C90-9C0F-6FF072271229}">
      <dgm:prSet/>
      <dgm:spPr/>
      <dgm:t>
        <a:bodyPr/>
        <a:lstStyle/>
        <a:p>
          <a:pPr algn="just"/>
          <a:r>
            <a:rPr lang="es-ES" dirty="0">
              <a:latin typeface="Arial" panose="020B0604020202020204" pitchFamily="34" charset="0"/>
              <a:cs typeface="Arial" panose="020B0604020202020204" pitchFamily="34" charset="0"/>
            </a:rPr>
            <a:t>Hay un objeto ilícito en la enajenación:</a:t>
          </a:r>
        </a:p>
      </dgm:t>
    </dgm:pt>
    <dgm:pt modelId="{EEF5D33C-BDD7-4270-A7E5-07FFE6479C8D}" type="parTrans" cxnId="{F8CF9FD4-4E0B-4319-882E-26FD512A968D}">
      <dgm:prSet/>
      <dgm:spPr/>
      <dgm:t>
        <a:bodyPr/>
        <a:lstStyle/>
        <a:p>
          <a:endParaRPr lang="es-ES"/>
        </a:p>
      </dgm:t>
    </dgm:pt>
    <dgm:pt modelId="{CFC7AE53-0547-4A2F-9258-8358D651E39C}" type="sibTrans" cxnId="{F8CF9FD4-4E0B-4319-882E-26FD512A968D}">
      <dgm:prSet/>
      <dgm:spPr/>
      <dgm:t>
        <a:bodyPr/>
        <a:lstStyle/>
        <a:p>
          <a:endParaRPr lang="es-ES"/>
        </a:p>
      </dgm:t>
    </dgm:pt>
    <dgm:pt modelId="{BB72F651-CBC8-43A9-8313-D9B712AB9505}">
      <dgm:prSet/>
      <dgm:spPr/>
      <dgm:t>
        <a:bodyPr/>
        <a:lstStyle/>
        <a:p>
          <a:pPr algn="just"/>
          <a:r>
            <a:rPr lang="es-ES" dirty="0">
              <a:latin typeface="Arial" panose="020B0604020202020204" pitchFamily="34" charset="0"/>
              <a:cs typeface="Arial" panose="020B0604020202020204" pitchFamily="34" charset="0"/>
            </a:rPr>
            <a:t>3°: De las cosas embargadas por decreto judicial, </a:t>
          </a:r>
          <a:r>
            <a:rPr lang="es-ES" u="sng" dirty="0">
              <a:latin typeface="Arial" panose="020B0604020202020204" pitchFamily="34" charset="0"/>
              <a:cs typeface="Arial" panose="020B0604020202020204" pitchFamily="34" charset="0"/>
            </a:rPr>
            <a:t>a menos que el juez lo autorice o el acreedor consienta en ello.</a:t>
          </a:r>
        </a:p>
      </dgm:t>
    </dgm:pt>
    <dgm:pt modelId="{E50717B8-9B85-43D6-B125-E7E39E6D1CE6}" type="parTrans" cxnId="{956A2B69-5931-4FC6-BFE2-9F13F11B8162}">
      <dgm:prSet/>
      <dgm:spPr/>
      <dgm:t>
        <a:bodyPr/>
        <a:lstStyle/>
        <a:p>
          <a:endParaRPr lang="es-ES"/>
        </a:p>
      </dgm:t>
    </dgm:pt>
    <dgm:pt modelId="{EF19B387-33F9-4D8F-B12B-93AF924237BE}" type="sibTrans" cxnId="{956A2B69-5931-4FC6-BFE2-9F13F11B8162}">
      <dgm:prSet/>
      <dgm:spPr/>
      <dgm:t>
        <a:bodyPr/>
        <a:lstStyle/>
        <a:p>
          <a:endParaRPr lang="es-ES"/>
        </a:p>
      </dgm:t>
    </dgm:pt>
    <dgm:pt modelId="{24B5E649-3128-4DB9-808E-4E0586BB6C5B}">
      <dgm:prSet phldrT="[Texto]" custT="1"/>
      <dgm:spPr/>
      <dgm:t>
        <a:bodyPr/>
        <a:lstStyle/>
        <a:p>
          <a:pPr algn="ctr"/>
          <a:r>
            <a:rPr lang="es-ES" sz="2000" u="sng" dirty="0">
              <a:latin typeface="Arial" panose="020B0604020202020204" pitchFamily="34" charset="0"/>
              <a:cs typeface="Arial" panose="020B0604020202020204" pitchFamily="34" charset="0"/>
            </a:rPr>
            <a:t>ART. 582</a:t>
          </a:r>
        </a:p>
      </dgm:t>
    </dgm:pt>
    <dgm:pt modelId="{FAA0D2FA-0E85-4B43-8C94-D711BAE846AD}" type="parTrans" cxnId="{D20B3012-6EA7-45C7-98C9-20CBDDA9C724}">
      <dgm:prSet/>
      <dgm:spPr/>
      <dgm:t>
        <a:bodyPr/>
        <a:lstStyle/>
        <a:p>
          <a:endParaRPr lang="es-ES"/>
        </a:p>
      </dgm:t>
    </dgm:pt>
    <dgm:pt modelId="{04E6DD43-10F9-42B2-88AA-2CD2F7641011}" type="sibTrans" cxnId="{D20B3012-6EA7-45C7-98C9-20CBDDA9C724}">
      <dgm:prSet/>
      <dgm:spPr/>
      <dgm:t>
        <a:bodyPr/>
        <a:lstStyle/>
        <a:p>
          <a:endParaRPr lang="es-ES"/>
        </a:p>
      </dgm:t>
    </dgm:pt>
    <dgm:pt modelId="{6212481B-CAE5-4098-81DB-AB066A5B007C}">
      <dgm:prSet/>
      <dgm:spPr/>
      <dgm:t>
        <a:bodyPr/>
        <a:lstStyle/>
        <a:p>
          <a:pPr algn="ctr"/>
          <a:r>
            <a:rPr lang="es-ES" u="sng" dirty="0">
              <a:latin typeface="Arial" panose="020B0604020202020204" pitchFamily="34" charset="0"/>
              <a:cs typeface="Arial" panose="020B0604020202020204" pitchFamily="34" charset="0"/>
            </a:rPr>
            <a:t>ART. 1464</a:t>
          </a:r>
        </a:p>
      </dgm:t>
    </dgm:pt>
    <dgm:pt modelId="{A7AE404A-4452-4C6D-B224-1CAE0493E8C5}" type="parTrans" cxnId="{A651FDBB-2DB5-47CB-AEBE-5DC0E46920C1}">
      <dgm:prSet/>
      <dgm:spPr/>
      <dgm:t>
        <a:bodyPr/>
        <a:lstStyle/>
        <a:p>
          <a:endParaRPr lang="es-ES"/>
        </a:p>
      </dgm:t>
    </dgm:pt>
    <dgm:pt modelId="{DDE0E4EF-1758-4CBE-9D34-A14CFD4E1BFB}" type="sibTrans" cxnId="{A651FDBB-2DB5-47CB-AEBE-5DC0E46920C1}">
      <dgm:prSet/>
      <dgm:spPr/>
      <dgm:t>
        <a:bodyPr/>
        <a:lstStyle/>
        <a:p>
          <a:endParaRPr lang="es-ES"/>
        </a:p>
      </dgm:t>
    </dgm:pt>
    <dgm:pt modelId="{7296E3AE-32DC-4CCB-899C-327E4DBC90FB}">
      <dgm:prSet phldrT="[Texto]"/>
      <dgm:spPr/>
      <dgm:t>
        <a:bodyPr/>
        <a:lstStyle/>
        <a:p>
          <a:pPr algn="ctr"/>
          <a:r>
            <a:rPr lang="es-ES" u="sng" dirty="0">
              <a:latin typeface="Arial" panose="020B0604020202020204" pitchFamily="34" charset="0"/>
              <a:cs typeface="Arial" panose="020B0604020202020204" pitchFamily="34" charset="0"/>
            </a:rPr>
            <a:t>ART. 402</a:t>
          </a:r>
        </a:p>
      </dgm:t>
    </dgm:pt>
    <dgm:pt modelId="{F049C9E6-DE41-4B1A-841C-B1EB61004C68}" type="parTrans" cxnId="{86E8D510-E69C-452E-967F-13B50638EFE2}">
      <dgm:prSet/>
      <dgm:spPr/>
      <dgm:t>
        <a:bodyPr/>
        <a:lstStyle/>
        <a:p>
          <a:endParaRPr lang="es-ES"/>
        </a:p>
      </dgm:t>
    </dgm:pt>
    <dgm:pt modelId="{88D0E647-B890-46D6-AE1A-1A4FAF7512EF}" type="sibTrans" cxnId="{86E8D510-E69C-452E-967F-13B50638EFE2}">
      <dgm:prSet/>
      <dgm:spPr/>
      <dgm:t>
        <a:bodyPr/>
        <a:lstStyle/>
        <a:p>
          <a:endParaRPr lang="es-ES"/>
        </a:p>
      </dgm:t>
    </dgm:pt>
    <dgm:pt modelId="{4A4DEB9D-E29A-4208-8B3A-50E09701843E}">
      <dgm:prSet phldrT="[Texto]"/>
      <dgm:spPr/>
      <dgm:t>
        <a:bodyPr/>
        <a:lstStyle/>
        <a:p>
          <a:pPr algn="just"/>
          <a:r>
            <a:rPr lang="es-ES" dirty="0">
              <a:latin typeface="Arial" panose="020B0604020202020204" pitchFamily="34" charset="0"/>
              <a:cs typeface="Arial" panose="020B0604020202020204" pitchFamily="34" charset="0"/>
            </a:rPr>
            <a:t>Es </a:t>
          </a:r>
          <a:r>
            <a:rPr lang="es-ES" u="sng" dirty="0">
              <a:latin typeface="Arial" panose="020B0604020202020204" pitchFamily="34" charset="0"/>
              <a:cs typeface="Arial" panose="020B0604020202020204" pitchFamily="34" charset="0"/>
            </a:rPr>
            <a:t>prohibida</a:t>
          </a:r>
          <a:r>
            <a:rPr lang="es-ES" dirty="0">
              <a:latin typeface="Arial" panose="020B0604020202020204" pitchFamily="34" charset="0"/>
              <a:cs typeface="Arial" panose="020B0604020202020204" pitchFamily="34" charset="0"/>
            </a:rPr>
            <a:t> la donación de bienes raíces del pupilo, aun con previo decreto de juez.</a:t>
          </a:r>
        </a:p>
      </dgm:t>
    </dgm:pt>
    <dgm:pt modelId="{3849F21C-9C5D-4706-BB4D-479DE2DDE088}" type="sibTrans" cxnId="{0ECE6343-E95D-4BDB-80D8-8B5AA102A0FD}">
      <dgm:prSet/>
      <dgm:spPr/>
      <dgm:t>
        <a:bodyPr/>
        <a:lstStyle/>
        <a:p>
          <a:endParaRPr lang="es-ES"/>
        </a:p>
      </dgm:t>
    </dgm:pt>
    <dgm:pt modelId="{54AEBB31-BC7B-4084-B7B0-481B73FCE6D2}" type="parTrans" cxnId="{0ECE6343-E95D-4BDB-80D8-8B5AA102A0FD}">
      <dgm:prSet/>
      <dgm:spPr/>
      <dgm:t>
        <a:bodyPr/>
        <a:lstStyle/>
        <a:p>
          <a:endParaRPr lang="es-ES"/>
        </a:p>
      </dgm:t>
    </dgm:pt>
    <dgm:pt modelId="{F50DD676-7C41-4D4E-B8E9-81EF069B680B}" type="pres">
      <dgm:prSet presAssocID="{3B0FB43D-1B86-4C4B-B88C-38A5D83130C4}" presName="linearFlow" presStyleCnt="0">
        <dgm:presLayoutVars>
          <dgm:dir/>
          <dgm:animLvl val="lvl"/>
          <dgm:resizeHandles/>
        </dgm:presLayoutVars>
      </dgm:prSet>
      <dgm:spPr/>
    </dgm:pt>
    <dgm:pt modelId="{B1AC1DBF-4259-4AA4-A27D-ACE56D9D20E1}" type="pres">
      <dgm:prSet presAssocID="{17C2AEF0-BA9E-40F2-A4ED-493D3581743F}" presName="compositeNode" presStyleCnt="0">
        <dgm:presLayoutVars>
          <dgm:bulletEnabled val="1"/>
        </dgm:presLayoutVars>
      </dgm:prSet>
      <dgm:spPr/>
    </dgm:pt>
    <dgm:pt modelId="{AA7AB5AF-7CE2-49F4-BF96-8EB63A7EB7C1}" type="pres">
      <dgm:prSet presAssocID="{17C2AEF0-BA9E-40F2-A4ED-493D3581743F}" presName="imag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pt>
    <dgm:pt modelId="{4D139469-6126-4C29-A13E-6290BDBA2638}" type="pres">
      <dgm:prSet presAssocID="{17C2AEF0-BA9E-40F2-A4ED-493D3581743F}" presName="childNode" presStyleLbl="node1" presStyleIdx="0" presStyleCnt="3" custScaleX="119321" custLinFactNeighborX="5283">
        <dgm:presLayoutVars>
          <dgm:bulletEnabled val="1"/>
        </dgm:presLayoutVars>
      </dgm:prSet>
      <dgm:spPr/>
    </dgm:pt>
    <dgm:pt modelId="{1D4091CE-63F0-48FF-BC5F-8AF5CC5D3AAB}" type="pres">
      <dgm:prSet presAssocID="{17C2AEF0-BA9E-40F2-A4ED-493D3581743F}" presName="parentNode" presStyleLbl="revTx" presStyleIdx="0" presStyleCnt="3">
        <dgm:presLayoutVars>
          <dgm:chMax val="0"/>
          <dgm:bulletEnabled val="1"/>
        </dgm:presLayoutVars>
      </dgm:prSet>
      <dgm:spPr/>
    </dgm:pt>
    <dgm:pt modelId="{D3EE1C72-C0AB-4281-B6D5-E676FAC889C8}" type="pres">
      <dgm:prSet presAssocID="{DF00AECB-AD63-4EEC-A4FD-8AEC25E3CEF5}" presName="sibTrans" presStyleCnt="0"/>
      <dgm:spPr/>
    </dgm:pt>
    <dgm:pt modelId="{53B6F2D6-1B08-4E8A-B990-41599C7B677D}" type="pres">
      <dgm:prSet presAssocID="{424AAFE8-3578-4F40-B518-6B25D7D7BBEA}" presName="compositeNode" presStyleCnt="0">
        <dgm:presLayoutVars>
          <dgm:bulletEnabled val="1"/>
        </dgm:presLayoutVars>
      </dgm:prSet>
      <dgm:spPr/>
    </dgm:pt>
    <dgm:pt modelId="{21621073-34BB-483A-9987-DE696C35A4E5}" type="pres">
      <dgm:prSet presAssocID="{424AAFE8-3578-4F40-B518-6B25D7D7BBEA}" presName="image" presStyleLbl="fgImgPlace1" presStyleIdx="1"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pt>
    <dgm:pt modelId="{70B600B5-1A3B-45D7-AE12-35C21A2463E6}" type="pres">
      <dgm:prSet presAssocID="{424AAFE8-3578-4F40-B518-6B25D7D7BBEA}" presName="childNode" presStyleLbl="node1" presStyleIdx="1" presStyleCnt="3" custScaleX="126829" custLinFactNeighborX="11733" custLinFactNeighborY="829">
        <dgm:presLayoutVars>
          <dgm:bulletEnabled val="1"/>
        </dgm:presLayoutVars>
      </dgm:prSet>
      <dgm:spPr/>
    </dgm:pt>
    <dgm:pt modelId="{C9CFBCB7-9D14-473F-8F05-9A3E73382303}" type="pres">
      <dgm:prSet presAssocID="{424AAFE8-3578-4F40-B518-6B25D7D7BBEA}" presName="parentNode" presStyleLbl="revTx" presStyleIdx="1" presStyleCnt="3">
        <dgm:presLayoutVars>
          <dgm:chMax val="0"/>
          <dgm:bulletEnabled val="1"/>
        </dgm:presLayoutVars>
      </dgm:prSet>
      <dgm:spPr/>
    </dgm:pt>
    <dgm:pt modelId="{A1EF8AAD-E3F4-4356-B404-6BB294EB8918}" type="pres">
      <dgm:prSet presAssocID="{EE078D5E-AACF-41AE-ABE9-FB6FD7D1666C}" presName="sibTrans" presStyleCnt="0"/>
      <dgm:spPr/>
    </dgm:pt>
    <dgm:pt modelId="{49F401D7-54FC-406C-8999-C91C3AF94B0B}" type="pres">
      <dgm:prSet presAssocID="{9E95A7CE-A110-4E17-8580-734541BDD3C5}" presName="compositeNode" presStyleCnt="0">
        <dgm:presLayoutVars>
          <dgm:bulletEnabled val="1"/>
        </dgm:presLayoutVars>
      </dgm:prSet>
      <dgm:spPr/>
    </dgm:pt>
    <dgm:pt modelId="{B95F01A1-7721-487B-892F-7D3747C10F23}" type="pres">
      <dgm:prSet presAssocID="{9E95A7CE-A110-4E17-8580-734541BDD3C5}" presName="image" presStyleLbl="fgImgPlace1" presStyleIdx="2"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pt>
    <dgm:pt modelId="{FB0D4BFD-AA29-424B-9C4E-EF19DCBF1685}" type="pres">
      <dgm:prSet presAssocID="{9E95A7CE-A110-4E17-8580-734541BDD3C5}" presName="childNode" presStyleLbl="node1" presStyleIdx="2" presStyleCnt="3">
        <dgm:presLayoutVars>
          <dgm:bulletEnabled val="1"/>
        </dgm:presLayoutVars>
      </dgm:prSet>
      <dgm:spPr/>
    </dgm:pt>
    <dgm:pt modelId="{9EEF3920-00CD-40CF-B705-8BB61DFBABBA}" type="pres">
      <dgm:prSet presAssocID="{9E95A7CE-A110-4E17-8580-734541BDD3C5}" presName="parentNode" presStyleLbl="revTx" presStyleIdx="2" presStyleCnt="3">
        <dgm:presLayoutVars>
          <dgm:chMax val="0"/>
          <dgm:bulletEnabled val="1"/>
        </dgm:presLayoutVars>
      </dgm:prSet>
      <dgm:spPr/>
    </dgm:pt>
  </dgm:ptLst>
  <dgm:cxnLst>
    <dgm:cxn modelId="{86E8D510-E69C-452E-967F-13B50638EFE2}" srcId="{9E95A7CE-A110-4E17-8580-734541BDD3C5}" destId="{7296E3AE-32DC-4CCB-899C-327E4DBC90FB}" srcOrd="0" destOrd="0" parTransId="{F049C9E6-DE41-4B1A-841C-B1EB61004C68}" sibTransId="{88D0E647-B890-46D6-AE1A-1A4FAF7512EF}"/>
    <dgm:cxn modelId="{D20B3012-6EA7-45C7-98C9-20CBDDA9C724}" srcId="{17C2AEF0-BA9E-40F2-A4ED-493D3581743F}" destId="{24B5E649-3128-4DB9-808E-4E0586BB6C5B}" srcOrd="0" destOrd="0" parTransId="{FAA0D2FA-0E85-4B43-8C94-D711BAE846AD}" sibTransId="{04E6DD43-10F9-42B2-88AA-2CD2F7641011}"/>
    <dgm:cxn modelId="{A6A9AB30-91FF-446A-84E9-E3A50FF215FE}" type="presOf" srcId="{C93010D9-861D-4274-AA7F-DFE2AB8F41FA}" destId="{4D139469-6126-4C29-A13E-6290BDBA2638}" srcOrd="0" destOrd="1" presId="urn:microsoft.com/office/officeart/2005/8/layout/hList2"/>
    <dgm:cxn modelId="{9AE5583B-30AE-4DE0-ADBD-C29FD58D790D}" type="presOf" srcId="{17C2AEF0-BA9E-40F2-A4ED-493D3581743F}" destId="{1D4091CE-63F0-48FF-BC5F-8AF5CC5D3AAB}" srcOrd="0" destOrd="0" presId="urn:microsoft.com/office/officeart/2005/8/layout/hList2"/>
    <dgm:cxn modelId="{5B4B9C42-469C-406E-BA84-C4E5F187818F}" srcId="{3B0FB43D-1B86-4C4B-B88C-38A5D83130C4}" destId="{17C2AEF0-BA9E-40F2-A4ED-493D3581743F}" srcOrd="0" destOrd="0" parTransId="{E92D4B09-572C-4B51-B4DB-A9CB438F4840}" sibTransId="{DF00AECB-AD63-4EEC-A4FD-8AEC25E3CEF5}"/>
    <dgm:cxn modelId="{0ECE6343-E95D-4BDB-80D8-8B5AA102A0FD}" srcId="{9E95A7CE-A110-4E17-8580-734541BDD3C5}" destId="{4A4DEB9D-E29A-4208-8B3A-50E09701843E}" srcOrd="1" destOrd="0" parTransId="{54AEBB31-BC7B-4084-B7B0-481B73FCE6D2}" sibTransId="{3849F21C-9C5D-4706-BB4D-479DE2DDE088}"/>
    <dgm:cxn modelId="{956A2B69-5931-4FC6-BFE2-9F13F11B8162}" srcId="{424AAFE8-3578-4F40-B518-6B25D7D7BBEA}" destId="{BB72F651-CBC8-43A9-8313-D9B712AB9505}" srcOrd="2" destOrd="0" parTransId="{E50717B8-9B85-43D6-B125-E7E39E6D1CE6}" sibTransId="{EF19B387-33F9-4D8F-B12B-93AF924237BE}"/>
    <dgm:cxn modelId="{1E939B6D-2100-4116-AFF7-C1E785807631}" type="presOf" srcId="{424AAFE8-3578-4F40-B518-6B25D7D7BBEA}" destId="{C9CFBCB7-9D14-473F-8F05-9A3E73382303}" srcOrd="0" destOrd="0" presId="urn:microsoft.com/office/officeart/2005/8/layout/hList2"/>
    <dgm:cxn modelId="{8E049651-F21C-4548-9E63-D8C2B8E040D6}" type="presOf" srcId="{9E95A7CE-A110-4E17-8580-734541BDD3C5}" destId="{9EEF3920-00CD-40CF-B705-8BB61DFBABBA}" srcOrd="0" destOrd="0" presId="urn:microsoft.com/office/officeart/2005/8/layout/hList2"/>
    <dgm:cxn modelId="{EC233574-74E0-41A6-A188-6C9130B4D251}" srcId="{3B0FB43D-1B86-4C4B-B88C-38A5D83130C4}" destId="{9E95A7CE-A110-4E17-8580-734541BDD3C5}" srcOrd="2" destOrd="0" parTransId="{E25DD6DE-7035-483D-B1D1-217B966C851A}" sibTransId="{1A27AA35-4E1B-4086-8C4D-DF2D9AFD0F92}"/>
    <dgm:cxn modelId="{59413280-680C-4889-908E-447D62A6EF09}" type="presOf" srcId="{02CA2C04-4A97-4C90-9C0F-6FF072271229}" destId="{70B600B5-1A3B-45D7-AE12-35C21A2463E6}" srcOrd="0" destOrd="1" presId="urn:microsoft.com/office/officeart/2005/8/layout/hList2"/>
    <dgm:cxn modelId="{53307494-170A-4485-87F4-85E8EFE4073B}" srcId="{17C2AEF0-BA9E-40F2-A4ED-493D3581743F}" destId="{C93010D9-861D-4274-AA7F-DFE2AB8F41FA}" srcOrd="1" destOrd="0" parTransId="{5051083D-AFAC-4351-A951-3B2CE77E119D}" sibTransId="{409F1E0E-5592-4AB7-9B2C-33A4CF19BF51}"/>
    <dgm:cxn modelId="{ED53E99B-6312-42C6-BB42-0BD96F31A02C}" type="presOf" srcId="{24B5E649-3128-4DB9-808E-4E0586BB6C5B}" destId="{4D139469-6126-4C29-A13E-6290BDBA2638}" srcOrd="0" destOrd="0" presId="urn:microsoft.com/office/officeart/2005/8/layout/hList2"/>
    <dgm:cxn modelId="{B756A3A4-8C50-43E1-BF64-CC5FB785F70C}" type="presOf" srcId="{4A4DEB9D-E29A-4208-8B3A-50E09701843E}" destId="{FB0D4BFD-AA29-424B-9C4E-EF19DCBF1685}" srcOrd="0" destOrd="1" presId="urn:microsoft.com/office/officeart/2005/8/layout/hList2"/>
    <dgm:cxn modelId="{6A3512A7-0841-4AE9-977C-39ECAA5ED6F7}" type="presOf" srcId="{6212481B-CAE5-4098-81DB-AB066A5B007C}" destId="{70B600B5-1A3B-45D7-AE12-35C21A2463E6}" srcOrd="0" destOrd="0" presId="urn:microsoft.com/office/officeart/2005/8/layout/hList2"/>
    <dgm:cxn modelId="{1BC4C3AC-3C8C-4163-8739-C90334CAAB7B}" type="presOf" srcId="{7296E3AE-32DC-4CCB-899C-327E4DBC90FB}" destId="{FB0D4BFD-AA29-424B-9C4E-EF19DCBF1685}" srcOrd="0" destOrd="0" presId="urn:microsoft.com/office/officeart/2005/8/layout/hList2"/>
    <dgm:cxn modelId="{A651FDBB-2DB5-47CB-AEBE-5DC0E46920C1}" srcId="{424AAFE8-3578-4F40-B518-6B25D7D7BBEA}" destId="{6212481B-CAE5-4098-81DB-AB066A5B007C}" srcOrd="0" destOrd="0" parTransId="{A7AE404A-4452-4C6D-B224-1CAE0493E8C5}" sibTransId="{DDE0E4EF-1758-4CBE-9D34-A14CFD4E1BFB}"/>
    <dgm:cxn modelId="{BCD9FCC5-A033-46E8-88DD-0EAA7496047A}" srcId="{3B0FB43D-1B86-4C4B-B88C-38A5D83130C4}" destId="{424AAFE8-3578-4F40-B518-6B25D7D7BBEA}" srcOrd="1" destOrd="0" parTransId="{C3069808-6422-4532-85E2-49B074A22E30}" sibTransId="{EE078D5E-AACF-41AE-ABE9-FB6FD7D1666C}"/>
    <dgm:cxn modelId="{A055BFC6-36E6-4CF2-BE16-0E78BD93AB16}" type="presOf" srcId="{BB72F651-CBC8-43A9-8313-D9B712AB9505}" destId="{70B600B5-1A3B-45D7-AE12-35C21A2463E6}" srcOrd="0" destOrd="2" presId="urn:microsoft.com/office/officeart/2005/8/layout/hList2"/>
    <dgm:cxn modelId="{D46668C7-2D99-4C40-A4B2-09051EBBB091}" type="presOf" srcId="{3B0FB43D-1B86-4C4B-B88C-38A5D83130C4}" destId="{F50DD676-7C41-4D4E-B8E9-81EF069B680B}" srcOrd="0" destOrd="0" presId="urn:microsoft.com/office/officeart/2005/8/layout/hList2"/>
    <dgm:cxn modelId="{F8CF9FD4-4E0B-4319-882E-26FD512A968D}" srcId="{424AAFE8-3578-4F40-B518-6B25D7D7BBEA}" destId="{02CA2C04-4A97-4C90-9C0F-6FF072271229}" srcOrd="1" destOrd="0" parTransId="{EEF5D33C-BDD7-4270-A7E5-07FFE6479C8D}" sibTransId="{CFC7AE53-0547-4A2F-9258-8358D651E39C}"/>
    <dgm:cxn modelId="{2D972E38-D2C5-4597-9000-DB8652FE55EF}" type="presParOf" srcId="{F50DD676-7C41-4D4E-B8E9-81EF069B680B}" destId="{B1AC1DBF-4259-4AA4-A27D-ACE56D9D20E1}" srcOrd="0" destOrd="0" presId="urn:microsoft.com/office/officeart/2005/8/layout/hList2"/>
    <dgm:cxn modelId="{4F9FB745-C156-47D9-98C2-918A3B39B8BF}" type="presParOf" srcId="{B1AC1DBF-4259-4AA4-A27D-ACE56D9D20E1}" destId="{AA7AB5AF-7CE2-49F4-BF96-8EB63A7EB7C1}" srcOrd="0" destOrd="0" presId="urn:microsoft.com/office/officeart/2005/8/layout/hList2"/>
    <dgm:cxn modelId="{7D2D470E-607D-41D1-BB00-A2C53FB18F76}" type="presParOf" srcId="{B1AC1DBF-4259-4AA4-A27D-ACE56D9D20E1}" destId="{4D139469-6126-4C29-A13E-6290BDBA2638}" srcOrd="1" destOrd="0" presId="urn:microsoft.com/office/officeart/2005/8/layout/hList2"/>
    <dgm:cxn modelId="{B8B3C3AA-09FD-44E7-8A47-174439093A59}" type="presParOf" srcId="{B1AC1DBF-4259-4AA4-A27D-ACE56D9D20E1}" destId="{1D4091CE-63F0-48FF-BC5F-8AF5CC5D3AAB}" srcOrd="2" destOrd="0" presId="urn:microsoft.com/office/officeart/2005/8/layout/hList2"/>
    <dgm:cxn modelId="{080DDA9C-3231-4911-8BE0-54A575B4F2E2}" type="presParOf" srcId="{F50DD676-7C41-4D4E-B8E9-81EF069B680B}" destId="{D3EE1C72-C0AB-4281-B6D5-E676FAC889C8}" srcOrd="1" destOrd="0" presId="urn:microsoft.com/office/officeart/2005/8/layout/hList2"/>
    <dgm:cxn modelId="{C7569C83-3404-4A8E-AC55-40E3ED2C0415}" type="presParOf" srcId="{F50DD676-7C41-4D4E-B8E9-81EF069B680B}" destId="{53B6F2D6-1B08-4E8A-B990-41599C7B677D}" srcOrd="2" destOrd="0" presId="urn:microsoft.com/office/officeart/2005/8/layout/hList2"/>
    <dgm:cxn modelId="{0E260CDA-6BB1-4490-A642-30473D6E7FEE}" type="presParOf" srcId="{53B6F2D6-1B08-4E8A-B990-41599C7B677D}" destId="{21621073-34BB-483A-9987-DE696C35A4E5}" srcOrd="0" destOrd="0" presId="urn:microsoft.com/office/officeart/2005/8/layout/hList2"/>
    <dgm:cxn modelId="{347B139C-1B71-4A33-BB4D-CEABC55ED93A}" type="presParOf" srcId="{53B6F2D6-1B08-4E8A-B990-41599C7B677D}" destId="{70B600B5-1A3B-45D7-AE12-35C21A2463E6}" srcOrd="1" destOrd="0" presId="urn:microsoft.com/office/officeart/2005/8/layout/hList2"/>
    <dgm:cxn modelId="{72C1F670-BD75-462F-B3C6-70CCF37B7341}" type="presParOf" srcId="{53B6F2D6-1B08-4E8A-B990-41599C7B677D}" destId="{C9CFBCB7-9D14-473F-8F05-9A3E73382303}" srcOrd="2" destOrd="0" presId="urn:microsoft.com/office/officeart/2005/8/layout/hList2"/>
    <dgm:cxn modelId="{15DC710A-6929-4436-8C39-CDC02D38A1C7}" type="presParOf" srcId="{F50DD676-7C41-4D4E-B8E9-81EF069B680B}" destId="{A1EF8AAD-E3F4-4356-B404-6BB294EB8918}" srcOrd="3" destOrd="0" presId="urn:microsoft.com/office/officeart/2005/8/layout/hList2"/>
    <dgm:cxn modelId="{699D5E1B-E982-49C8-A641-513CB6FC8BB7}" type="presParOf" srcId="{F50DD676-7C41-4D4E-B8E9-81EF069B680B}" destId="{49F401D7-54FC-406C-8999-C91C3AF94B0B}" srcOrd="4" destOrd="0" presId="urn:microsoft.com/office/officeart/2005/8/layout/hList2"/>
    <dgm:cxn modelId="{AF4C331C-375A-4044-9CAA-FD994A40161E}" type="presParOf" srcId="{49F401D7-54FC-406C-8999-C91C3AF94B0B}" destId="{B95F01A1-7721-487B-892F-7D3747C10F23}" srcOrd="0" destOrd="0" presId="urn:microsoft.com/office/officeart/2005/8/layout/hList2"/>
    <dgm:cxn modelId="{9BECD483-B6EE-49D7-8E64-656D28DC1307}" type="presParOf" srcId="{49F401D7-54FC-406C-8999-C91C3AF94B0B}" destId="{FB0D4BFD-AA29-424B-9C4E-EF19DCBF1685}" srcOrd="1" destOrd="0" presId="urn:microsoft.com/office/officeart/2005/8/layout/hList2"/>
    <dgm:cxn modelId="{3A935C11-A8B6-4431-8E21-E263B75DCD19}" type="presParOf" srcId="{49F401D7-54FC-406C-8999-C91C3AF94B0B}" destId="{9EEF3920-00CD-40CF-B705-8BB61DFBABBA}"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D520100-2461-4937-8F3C-34936D7DBA21}">
      <dgm:prSet phldrT="[Texto]" custT="1"/>
      <dgm:spPr/>
      <dgm:t>
        <a:bodyPr/>
        <a:lstStyle/>
        <a:p>
          <a:r>
            <a:rPr lang="es-ES" sz="1600" dirty="0">
              <a:latin typeface="Arial" panose="020B0604020202020204" pitchFamily="34" charset="0"/>
              <a:cs typeface="Arial" panose="020B0604020202020204" pitchFamily="34" charset="0"/>
            </a:rPr>
            <a:t>TIPOS DE LEYES</a:t>
          </a: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8BE4C3B-B657-4DAC-832E-8A81064C3A9F}">
      <dgm:prSe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s-ES" sz="1400" dirty="0">
              <a:latin typeface="Arial" panose="020B0604020202020204" pitchFamily="34" charset="0"/>
              <a:cs typeface="Arial" panose="020B0604020202020204" pitchFamily="34" charset="0"/>
            </a:rPr>
            <a:t>Reforma constitucional</a:t>
          </a: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s-ES" sz="1400" dirty="0">
              <a:latin typeface="Arial" panose="020B0604020202020204" pitchFamily="34" charset="0"/>
              <a:cs typeface="Arial" panose="020B0604020202020204" pitchFamily="34" charset="0"/>
            </a:rPr>
            <a:t>Orgánica constitucional</a:t>
          </a: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tyle>
          <a:lnRef idx="1">
            <a:schemeClr val="dk1"/>
          </a:lnRef>
          <a:fillRef idx="2">
            <a:schemeClr val="dk1"/>
          </a:fillRef>
          <a:effectRef idx="1">
            <a:schemeClr val="dk1"/>
          </a:effectRef>
          <a:fontRef idx="minor">
            <a:schemeClr val="dk1"/>
          </a:fontRef>
        </dgm:style>
      </dgm:prSet>
      <dgm:spPr/>
      <dgm:t>
        <a:bodyPr/>
        <a:lstStyle/>
        <a:p>
          <a:r>
            <a:rPr lang="es-ES" sz="1400" dirty="0">
              <a:latin typeface="Arial" panose="020B0604020202020204" pitchFamily="34" charset="0"/>
              <a:cs typeface="Arial" panose="020B0604020202020204" pitchFamily="34" charset="0"/>
            </a:rPr>
            <a:t>Quorum Calificado</a:t>
          </a: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F0E42516-E50A-4583-979C-BFE4C973C595}">
      <dgm:prSet custT="1">
        <dgm:style>
          <a:lnRef idx="1">
            <a:schemeClr val="accent5"/>
          </a:lnRef>
          <a:fillRef idx="2">
            <a:schemeClr val="accent5"/>
          </a:fillRef>
          <a:effectRef idx="1">
            <a:schemeClr val="accent5"/>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Ley Ordinaria </a:t>
          </a:r>
        </a:p>
        <a:p>
          <a:pPr defTabSz="2889250">
            <a:lnSpc>
              <a:spcPct val="90000"/>
            </a:lnSpc>
            <a:spcBef>
              <a:spcPct val="0"/>
            </a:spcBef>
            <a:spcAft>
              <a:spcPct val="35000"/>
            </a:spcAft>
          </a:pPr>
          <a:endParaRPr lang="es-ES" sz="2800" dirty="0"/>
        </a:p>
      </dgm:t>
    </dgm:pt>
    <dgm:pt modelId="{D63EDFFC-F3F5-47FD-903C-55FABDE8061D}" type="parTrans" cxnId="{5A2B6563-A135-4102-BE0A-BDEE96E3B7AC}">
      <dgm:prSet/>
      <dgm:spPr/>
      <dgm:t>
        <a:bodyPr/>
        <a:lstStyle/>
        <a:p>
          <a:endParaRPr lang="es-ES"/>
        </a:p>
      </dgm:t>
    </dgm:pt>
    <dgm:pt modelId="{F4987FAA-253B-42EA-AB52-EA39D0D2534C}" type="sibTrans" cxnId="{5A2B6563-A135-4102-BE0A-BDEE96E3B7AC}">
      <dgm:prSet/>
      <dgm:spPr/>
      <dgm:t>
        <a:bodyPr/>
        <a:lstStyle/>
        <a:p>
          <a:endParaRPr lang="es-ES"/>
        </a:p>
      </dgm:t>
    </dgm:pt>
    <dgm:pt modelId="{B6C6E68A-260F-456B-8BCE-2C4BABED9496}">
      <dgm:prSet custT="1"/>
      <dgm:spPr/>
      <dgm:t>
        <a:bodyPr/>
        <a:lstStyle/>
        <a:p>
          <a:pPr algn="just"/>
          <a:r>
            <a:rPr lang="es-MX" altLang="es-ES" sz="1000" b="1" dirty="0">
              <a:solidFill>
                <a:schemeClr val="tx1"/>
              </a:solidFill>
              <a:latin typeface="Arial" panose="020B0604020202020204" pitchFamily="34" charset="0"/>
              <a:cs typeface="Arial" panose="020B0604020202020204" pitchFamily="34" charset="0"/>
            </a:rPr>
            <a:t>Es aquella dictada en ejercicio de la potestad constituyente y tiene por finalidad </a:t>
          </a:r>
          <a:r>
            <a:rPr lang="es-MX" altLang="es-ES" sz="1000" b="1" u="sng" dirty="0">
              <a:solidFill>
                <a:schemeClr val="tx1"/>
              </a:solidFill>
              <a:latin typeface="Arial" panose="020B0604020202020204" pitchFamily="34" charset="0"/>
              <a:cs typeface="Arial" panose="020B0604020202020204" pitchFamily="34" charset="0"/>
            </a:rPr>
            <a:t>modificar la Constitución </a:t>
          </a:r>
          <a:r>
            <a:rPr lang="es-MX" altLang="es-ES" sz="1000" b="1" dirty="0">
              <a:solidFill>
                <a:schemeClr val="tx1"/>
              </a:solidFill>
              <a:latin typeface="Arial" panose="020B0604020202020204" pitchFamily="34" charset="0"/>
              <a:cs typeface="Arial" panose="020B0604020202020204" pitchFamily="34" charset="0"/>
            </a:rPr>
            <a:t>de acuerdo al procedimiento establecido en ella. Para su aprobación requerirá del voto favorable de los </a:t>
          </a:r>
          <a:r>
            <a:rPr lang="es-MX" altLang="es-ES" sz="1000" b="1" u="sng" dirty="0">
              <a:solidFill>
                <a:srgbClr val="FF0000"/>
              </a:solidFill>
              <a:latin typeface="Arial" panose="020B0604020202020204" pitchFamily="34" charset="0"/>
              <a:cs typeface="Arial" panose="020B0604020202020204" pitchFamily="34" charset="0"/>
            </a:rPr>
            <a:t>4/7</a:t>
          </a:r>
          <a:r>
            <a:rPr lang="es-MX" altLang="es-ES" sz="1000" b="1" dirty="0">
              <a:solidFill>
                <a:srgbClr val="FF0000"/>
              </a:solidFill>
              <a:latin typeface="Arial" panose="020B0604020202020204" pitchFamily="34" charset="0"/>
              <a:cs typeface="Arial" panose="020B0604020202020204" pitchFamily="34" charset="0"/>
            </a:rPr>
            <a:t> </a:t>
          </a:r>
          <a:r>
            <a:rPr lang="es-MX" altLang="es-ES" sz="1000" b="1" dirty="0">
              <a:solidFill>
                <a:schemeClr val="tx1"/>
              </a:solidFill>
              <a:latin typeface="Arial" panose="020B0604020202020204" pitchFamily="34" charset="0"/>
              <a:cs typeface="Arial" panose="020B0604020202020204" pitchFamily="34" charset="0"/>
            </a:rPr>
            <a:t>de los diputados y senadores en ejercicio.</a:t>
          </a:r>
        </a:p>
      </dgm:t>
    </dgm:pt>
    <dgm:pt modelId="{94F839EE-B28C-4B77-AC68-7BB1E7D9C92D}" type="parTrans" cxnId="{19BE6C5E-99A5-4EAD-ACD2-8696026B4739}">
      <dgm:prSet/>
      <dgm:spPr/>
      <dgm:t>
        <a:bodyPr/>
        <a:lstStyle/>
        <a:p>
          <a:endParaRPr lang="es-ES"/>
        </a:p>
      </dgm:t>
    </dgm:pt>
    <dgm:pt modelId="{22185662-6887-47AF-8986-90E37A3FC88D}" type="sibTrans" cxnId="{19BE6C5E-99A5-4EAD-ACD2-8696026B4739}">
      <dgm:prSet/>
      <dgm:spPr/>
      <dgm:t>
        <a:bodyPr/>
        <a:lstStyle/>
        <a:p>
          <a:endParaRPr lang="es-ES"/>
        </a:p>
      </dgm:t>
    </dgm:pt>
    <dgm:pt modelId="{EC4802ED-1ADB-44C6-A791-A7EDFAC55F65}">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altLang="es-ES" sz="1000" b="1" dirty="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sz="1000" b="1" u="sng" dirty="0">
              <a:solidFill>
                <a:srgbClr val="FF0000"/>
              </a:solidFill>
              <a:latin typeface="Arial" panose="020B0604020202020204" pitchFamily="34" charset="0"/>
              <a:cs typeface="Arial" panose="020B0604020202020204" pitchFamily="34" charset="0"/>
            </a:rPr>
            <a:t>mayoría absoluta de los diputados y senadores en ejercicio.</a:t>
          </a:r>
        </a:p>
        <a:p>
          <a:pPr algn="just" defTabSz="444500">
            <a:lnSpc>
              <a:spcPct val="90000"/>
            </a:lnSpc>
            <a:spcBef>
              <a:spcPct val="0"/>
            </a:spcBef>
            <a:spcAft>
              <a:spcPct val="35000"/>
            </a:spcAft>
          </a:pPr>
          <a:endParaRPr lang="es-MX" altLang="es-ES" sz="700" b="1" dirty="0">
            <a:solidFill>
              <a:schemeClr val="tx1"/>
            </a:solidFill>
            <a:latin typeface="Arial" panose="020B0604020202020204" pitchFamily="34" charset="0"/>
            <a:cs typeface="Arial" panose="020B0604020202020204" pitchFamily="34" charset="0"/>
          </a:endParaRPr>
        </a:p>
      </dgm:t>
    </dgm:pt>
    <dgm:pt modelId="{BC46585F-2B50-4D91-A10E-BB217D2E98EE}" type="parTrans" cxnId="{8A077820-EB56-47F7-AD19-EDEDCCC19EE8}">
      <dgm:prSet/>
      <dgm:spPr/>
      <dgm:t>
        <a:bodyPr/>
        <a:lstStyle/>
        <a:p>
          <a:endParaRPr lang="es-ES"/>
        </a:p>
      </dgm:t>
    </dgm:pt>
    <dgm:pt modelId="{B876EFEB-BD0D-4E6A-B751-26AFE455A62A}" type="sibTrans" cxnId="{8A077820-EB56-47F7-AD19-EDEDCCC19EE8}">
      <dgm:prSet/>
      <dgm:spPr/>
      <dgm:t>
        <a:bodyPr/>
        <a:lstStyle/>
        <a:p>
          <a:endParaRPr lang="es-ES"/>
        </a:p>
      </dgm:t>
    </dgm:pt>
    <dgm:pt modelId="{0B06E87C-9D34-429E-9713-0ABD9D3D083C}">
      <dgm:prSet custT="1"/>
      <dgm:spPr/>
      <dgm:t>
        <a:bodyPr/>
        <a:lstStyle/>
        <a:p>
          <a:pPr algn="just"/>
          <a:r>
            <a:rPr lang="es-MX" altLang="es-ES" sz="1050" b="1" dirty="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sz="1050" b="1" u="sng" dirty="0">
              <a:solidFill>
                <a:srgbClr val="FF0000"/>
              </a:solidFill>
              <a:latin typeface="Arial" panose="020B0604020202020204" pitchFamily="34" charset="0"/>
            </a:rPr>
            <a:t>mayoría absoluta de los diputados y senadores en ejercicio.</a:t>
          </a:r>
        </a:p>
      </dgm:t>
    </dgm:pt>
    <dgm:pt modelId="{72F6BE6E-565E-49C3-B2C4-F1627F0A3BF0}" type="parTrans" cxnId="{CC788020-2BFA-449E-A845-A08C2C04075B}">
      <dgm:prSet/>
      <dgm:spPr/>
      <dgm:t>
        <a:bodyPr/>
        <a:lstStyle/>
        <a:p>
          <a:endParaRPr lang="es-ES"/>
        </a:p>
      </dgm:t>
    </dgm:pt>
    <dgm:pt modelId="{716705A7-1989-4B7D-9092-B84CA27E9922}" type="sibTrans" cxnId="{CC788020-2BFA-449E-A845-A08C2C04075B}">
      <dgm:prSet/>
      <dgm:spPr/>
      <dgm:t>
        <a:bodyPr/>
        <a:lstStyle/>
        <a:p>
          <a:endParaRPr lang="es-ES"/>
        </a:p>
      </dgm:t>
    </dgm:pt>
    <dgm:pt modelId="{B1C4B9DF-E5C4-4C23-BD37-91E45E15BF54}">
      <dgm:prSet custT="1"/>
      <dgm:spPr/>
      <dgm:t>
        <a:bodyPr/>
        <a:lstStyle/>
        <a:p>
          <a:pPr algn="just"/>
          <a:r>
            <a:rPr lang="es-MX" altLang="es-ES" sz="1050" b="1" dirty="0">
              <a:solidFill>
                <a:schemeClr val="tx1"/>
              </a:solidFill>
              <a:latin typeface="Arial" panose="020B0604020202020204" pitchFamily="34" charset="0"/>
            </a:rPr>
            <a:t>Es aquella que requiere para su aprobación, modificación o derogación, el voto de la </a:t>
          </a:r>
          <a:r>
            <a:rPr lang="es-MX" altLang="es-ES" sz="1050" b="1" u="sng" dirty="0">
              <a:solidFill>
                <a:srgbClr val="FF0000"/>
              </a:solidFill>
              <a:latin typeface="Arial" panose="020B0604020202020204" pitchFamily="34" charset="0"/>
            </a:rPr>
            <a:t>simple mayoría de los diputados y senadores presentes.</a:t>
          </a:r>
        </a:p>
      </dgm:t>
    </dgm:pt>
    <dgm:pt modelId="{94D69186-A3D9-4639-B17D-6BF48D915FDD}" type="parTrans" cxnId="{F42696D7-907F-449B-8995-EE03736386BD}">
      <dgm:prSet/>
      <dgm:spPr/>
      <dgm:t>
        <a:bodyPr/>
        <a:lstStyle/>
        <a:p>
          <a:endParaRPr lang="es-ES"/>
        </a:p>
      </dgm:t>
    </dgm:pt>
    <dgm:pt modelId="{D367A21E-6FE7-487D-966B-9017BF083F3C}" type="sibTrans" cxnId="{F42696D7-907F-449B-8995-EE03736386BD}">
      <dgm:prSet/>
      <dgm:spPr/>
      <dgm:t>
        <a:bodyPr/>
        <a:lstStyle/>
        <a:p>
          <a:endParaRPr lang="es-ES"/>
        </a:p>
      </dgm:t>
    </dgm:pt>
    <dgm:pt modelId="{61A18DF0-D652-4C32-93C7-F9FC715675FB}">
      <dgm:prSet custT="1"/>
      <dgm:spPr/>
      <dgm:t>
        <a:bodyPr/>
        <a:lstStyle/>
        <a:p>
          <a:r>
            <a:rPr lang="es-ES" sz="1400" dirty="0">
              <a:latin typeface="Arial" panose="020B0604020202020204" pitchFamily="34" charset="0"/>
              <a:cs typeface="Arial" panose="020B0604020202020204" pitchFamily="34" charset="0"/>
            </a:rPr>
            <a:t>Ejemplo</a:t>
          </a:r>
        </a:p>
        <a:p>
          <a:r>
            <a:rPr lang="es-ES" sz="1400" dirty="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dirty="0">
            <a:latin typeface="Arial" panose="020B0604020202020204" pitchFamily="34" charset="0"/>
            <a:cs typeface="Arial" panose="020B0604020202020204" pitchFamily="34" charset="0"/>
          </a:endParaRPr>
        </a:p>
        <a:p>
          <a:r>
            <a:rPr lang="es-ES" sz="1400" dirty="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dirty="0">
            <a:latin typeface="Arial" panose="020B0604020202020204" pitchFamily="34" charset="0"/>
            <a:cs typeface="Arial" panose="020B0604020202020204" pitchFamily="34" charset="0"/>
          </a:endParaRPr>
        </a:p>
      </dgm:t>
    </dgm:pt>
    <dgm:pt modelId="{2B952A1D-22CA-49CB-9CC2-20F8FF3D9514}" type="parTrans" cxnId="{1811B93E-4429-4916-B3FB-E5FBAE40C79D}">
      <dgm:prSet/>
      <dgm:spPr/>
      <dgm:t>
        <a:bodyPr/>
        <a:lstStyle/>
        <a:p>
          <a:endParaRPr lang="es-ES"/>
        </a:p>
      </dgm:t>
    </dgm:pt>
    <dgm:pt modelId="{042C38EB-F5E8-438E-87E6-004C42C7F279}" type="sibTrans" cxnId="{1811B93E-4429-4916-B3FB-E5FBAE40C79D}">
      <dgm:prSet/>
      <dgm:spPr/>
      <dgm:t>
        <a:bodyPr/>
        <a:lstStyle/>
        <a:p>
          <a:endParaRPr lang="es-ES"/>
        </a:p>
      </dgm:t>
    </dgm:pt>
    <dgm:pt modelId="{ED8D2B21-ECE9-4728-89B6-737E7EE7B70A}">
      <dgm:prSet custT="1"/>
      <dgm:spPr/>
      <dgm:t>
        <a:bodyPr/>
        <a:lstStyle/>
        <a:p>
          <a:r>
            <a:rPr lang="es-ES" sz="1400" dirty="0">
              <a:latin typeface="Arial" panose="020B0604020202020204" pitchFamily="34" charset="0"/>
              <a:cs typeface="Arial" panose="020B0604020202020204" pitchFamily="34" charset="0"/>
            </a:rPr>
            <a:t>Ejemplo</a:t>
          </a:r>
        </a:p>
        <a:p>
          <a:r>
            <a:rPr lang="es-ES" sz="1400" dirty="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dirty="0">
            <a:latin typeface="Arial" panose="020B0604020202020204" pitchFamily="34" charset="0"/>
            <a:cs typeface="Arial" panose="020B0604020202020204" pitchFamily="34" charset="0"/>
          </a:endParaRPr>
        </a:p>
      </dgm:t>
    </dgm:pt>
    <dgm:pt modelId="{D593DF89-B395-4070-BF4D-4E6C5F27835B}" type="parTrans" cxnId="{C946DFB2-8E03-46A5-B681-A2E577F77B23}">
      <dgm:prSet/>
      <dgm:spPr/>
      <dgm:t>
        <a:bodyPr/>
        <a:lstStyle/>
        <a:p>
          <a:endParaRPr lang="es-ES"/>
        </a:p>
      </dgm:t>
    </dgm:pt>
    <dgm:pt modelId="{9B009A06-EB89-4D03-A6D6-3742C351746A}" type="sibTrans" cxnId="{C946DFB2-8E03-46A5-B681-A2E577F77B23}">
      <dgm:prSet/>
      <dgm:spPr/>
      <dgm:t>
        <a:bodyPr/>
        <a:lstStyle/>
        <a:p>
          <a:endParaRPr lang="es-ES"/>
        </a:p>
      </dgm:t>
    </dgm:pt>
    <dgm:pt modelId="{3A88619B-A16B-4EA5-8E13-1A75471D2333}">
      <dgm:prSet custT="1"/>
      <dgm:spPr/>
      <dgm:t>
        <a:bodyPr/>
        <a:lstStyle/>
        <a:p>
          <a:pPr algn="ctr"/>
          <a:r>
            <a:rPr lang="es-ES" sz="1050" dirty="0">
              <a:latin typeface="Arial" panose="020B0604020202020204" pitchFamily="34" charset="0"/>
              <a:cs typeface="Arial" panose="020B0604020202020204" pitchFamily="34" charset="0"/>
            </a:rPr>
            <a:t>Conductas terroristas</a:t>
          </a:r>
        </a:p>
        <a:p>
          <a:pPr algn="ctr"/>
          <a:r>
            <a:rPr lang="es-ES" sz="1050" dirty="0">
              <a:latin typeface="Arial" panose="020B0604020202020204" pitchFamily="34" charset="0"/>
              <a:cs typeface="Arial" panose="020B0604020202020204" pitchFamily="34" charset="0"/>
            </a:rPr>
            <a:t>Pena de muerte</a:t>
          </a:r>
        </a:p>
        <a:p>
          <a:pPr algn="ctr"/>
          <a:r>
            <a:rPr lang="es-MX" sz="1050" b="0" i="0" dirty="0">
              <a:latin typeface="Arial" panose="020B0604020202020204" pitchFamily="34" charset="0"/>
              <a:cs typeface="Arial" panose="020B0604020202020204" pitchFamily="34" charset="0"/>
            </a:rPr>
            <a:t>Autorización para desarrollar actividades empresariales o participar en ellas</a:t>
          </a:r>
          <a:endParaRPr lang="es-ES" sz="1050" dirty="0">
            <a:latin typeface="Arial" panose="020B0604020202020204" pitchFamily="34" charset="0"/>
            <a:cs typeface="Arial" panose="020B0604020202020204" pitchFamily="34" charset="0"/>
          </a:endParaRPr>
        </a:p>
      </dgm:t>
    </dgm:pt>
    <dgm:pt modelId="{FD94C913-6CC3-4540-A4AB-B6996238574A}" type="parTrans" cxnId="{31B93164-66AD-467A-869A-38E9C1DB4F0C}">
      <dgm:prSet/>
      <dgm:spPr/>
      <dgm:t>
        <a:bodyPr/>
        <a:lstStyle/>
        <a:p>
          <a:endParaRPr lang="es-ES"/>
        </a:p>
      </dgm:t>
    </dgm:pt>
    <dgm:pt modelId="{04DE63B0-13F1-42ED-9A6F-8FCA5E2CB7C3}" type="sibTrans" cxnId="{31B93164-66AD-467A-869A-38E9C1DB4F0C}">
      <dgm:prSet/>
      <dgm:spPr/>
      <dgm:t>
        <a:bodyPr/>
        <a:lstStyle/>
        <a:p>
          <a:endParaRPr lang="es-ES"/>
        </a:p>
      </dgm:t>
    </dgm:pt>
    <dgm:pt modelId="{E402F6EC-7642-4060-A081-F55E7AB1A500}">
      <dgm:prSet custT="1"/>
      <dgm:spPr/>
      <dgm:t>
        <a:bodyPr/>
        <a:lstStyle/>
        <a:p>
          <a:r>
            <a:rPr lang="es-ES" sz="1400" dirty="0">
              <a:solidFill>
                <a:schemeClr val="tx1"/>
              </a:solidFill>
              <a:latin typeface="Arial" panose="020B0604020202020204" pitchFamily="34" charset="0"/>
              <a:cs typeface="Arial" panose="020B0604020202020204" pitchFamily="34" charset="0"/>
            </a:rPr>
            <a:t>Ejemplos</a:t>
          </a:r>
        </a:p>
        <a:p>
          <a:r>
            <a:rPr lang="es-ES" sz="1400" dirty="0">
              <a:solidFill>
                <a:schemeClr val="tx1"/>
              </a:solidFill>
              <a:latin typeface="Arial" panose="020B0604020202020204" pitchFamily="34" charset="0"/>
              <a:cs typeface="Arial" panose="020B0604020202020204" pitchFamily="34" charset="0"/>
            </a:rPr>
            <a:t>Código Civil, Penal, Laboral, entre otros.</a:t>
          </a:r>
        </a:p>
        <a:p>
          <a:endParaRPr lang="es-ES" sz="1000" dirty="0">
            <a:solidFill>
              <a:schemeClr val="tx1"/>
            </a:solidFill>
          </a:endParaRPr>
        </a:p>
      </dgm:t>
    </dgm:pt>
    <dgm:pt modelId="{5CA6939F-D11B-49B2-ACA6-677C815CBA24}" type="parTrans" cxnId="{47C064FB-D8BD-4D7E-AFB9-A13A07B71A0F}">
      <dgm:prSet/>
      <dgm:spPr/>
      <dgm:t>
        <a:bodyPr/>
        <a:lstStyle/>
        <a:p>
          <a:endParaRPr lang="es-ES"/>
        </a:p>
      </dgm:t>
    </dgm:pt>
    <dgm:pt modelId="{37569EDA-6B91-47E2-9D6D-BF08F72D76F8}" type="sibTrans" cxnId="{47C064FB-D8BD-4D7E-AFB9-A13A07B71A0F}">
      <dgm:prSet/>
      <dgm:spPr/>
      <dgm:t>
        <a:bodyPr/>
        <a:lstStyle/>
        <a:p>
          <a:endParaRPr lang="es-ES"/>
        </a:p>
      </dgm:t>
    </dgm:pt>
    <dgm:pt modelId="{FF983E5C-5FFE-4B30-AC15-F2D4EC490BA6}">
      <dgm:prSet custT="1"/>
      <dgm:spPr/>
      <dgm:t>
        <a:bodyPr/>
        <a:lstStyle/>
        <a:p>
          <a:r>
            <a:rPr lang="es-ES" sz="1600" dirty="0">
              <a:latin typeface="Arial" panose="020B0604020202020204" pitchFamily="34" charset="0"/>
              <a:cs typeface="Arial" panose="020B0604020202020204" pitchFamily="34" charset="0"/>
            </a:rPr>
            <a:t>Ejemplo </a:t>
          </a:r>
        </a:p>
        <a:p>
          <a:r>
            <a:rPr lang="es-ES" sz="1600" dirty="0">
              <a:latin typeface="Arial" panose="020B0604020202020204" pitchFamily="34" charset="0"/>
              <a:cs typeface="Arial" panose="020B0604020202020204" pitchFamily="34" charset="0"/>
              <a:hlinkClick xmlns:r="http://schemas.openxmlformats.org/officeDocument/2006/relationships" r:id="rId4" action="ppaction://hlinkfile"/>
            </a:rPr>
            <a:t>Ley </a:t>
          </a:r>
          <a:r>
            <a:rPr lang="es-ES" sz="1600" dirty="0" err="1">
              <a:latin typeface="Arial" panose="020B0604020202020204" pitchFamily="34" charset="0"/>
              <a:cs typeface="Arial" panose="020B0604020202020204" pitchFamily="34" charset="0"/>
              <a:hlinkClick xmlns:r="http://schemas.openxmlformats.org/officeDocument/2006/relationships" r:id="rId4" action="ppaction://hlinkfile"/>
            </a:rPr>
            <a:t>N°</a:t>
          </a:r>
          <a:r>
            <a:rPr lang="es-ES" sz="1600" dirty="0">
              <a:latin typeface="Arial" panose="020B0604020202020204" pitchFamily="34" charset="0"/>
              <a:cs typeface="Arial" panose="020B0604020202020204" pitchFamily="34" charset="0"/>
              <a:hlinkClick xmlns:r="http://schemas.openxmlformats.org/officeDocument/2006/relationships" r:id="rId4" action="ppaction://hlinkfile"/>
            </a:rPr>
            <a:t> 18.314</a:t>
          </a:r>
          <a:endParaRPr lang="es-ES" sz="1600" dirty="0">
            <a:latin typeface="Arial" panose="020B0604020202020204" pitchFamily="34" charset="0"/>
            <a:cs typeface="Arial" panose="020B0604020202020204" pitchFamily="34" charset="0"/>
          </a:endParaRPr>
        </a:p>
        <a:p>
          <a:endParaRPr lang="es-CL" sz="900" dirty="0"/>
        </a:p>
      </dgm:t>
    </dgm:pt>
    <dgm:pt modelId="{49639458-289F-4EC5-AD1B-7EE47CC8CC89}" type="parTrans" cxnId="{880CA91D-086E-4432-A52F-EE54E6E1ACE5}">
      <dgm:prSet/>
      <dgm:spPr/>
      <dgm:t>
        <a:bodyPr/>
        <a:lstStyle/>
        <a:p>
          <a:endParaRPr lang="es-CL"/>
        </a:p>
      </dgm:t>
    </dgm:pt>
    <dgm:pt modelId="{08212826-FF19-4F12-A1B2-0EB7AA221852}" type="sibTrans" cxnId="{880CA91D-086E-4432-A52F-EE54E6E1ACE5}">
      <dgm:prSet/>
      <dgm:spPr/>
      <dgm:t>
        <a:bodyPr/>
        <a:lstStyle/>
        <a:p>
          <a:endParaRPr lang="es-CL"/>
        </a:p>
      </dgm:t>
    </dgm:pt>
    <dgm:pt modelId="{D47F8591-A6B9-4D03-977E-C65C11E09E90}">
      <dgm:prSet custT="1"/>
      <dgm:spPr/>
      <dgm:t>
        <a:bodyPr/>
        <a:lstStyle/>
        <a:p>
          <a:r>
            <a:rPr lang="es-MX" sz="1400" dirty="0">
              <a:latin typeface="Arial" panose="020B0604020202020204" pitchFamily="34" charset="0"/>
              <a:cs typeface="Arial" panose="020B0604020202020204" pitchFamily="34" charset="0"/>
            </a:rPr>
            <a:t>Interpretativa de la Constitución</a:t>
          </a:r>
          <a:endParaRPr lang="es-CL" sz="1400" dirty="0">
            <a:latin typeface="Arial" panose="020B0604020202020204" pitchFamily="34" charset="0"/>
            <a:cs typeface="Arial" panose="020B0604020202020204" pitchFamily="34" charset="0"/>
          </a:endParaRPr>
        </a:p>
      </dgm:t>
    </dgm:pt>
    <dgm:pt modelId="{21F892A5-0275-4292-87BD-3F6AD5283B4A}" type="parTrans" cxnId="{C32730E9-84C5-49BB-B1A6-2173A229AFC8}">
      <dgm:prSet/>
      <dgm:spPr/>
      <dgm:t>
        <a:bodyPr/>
        <a:lstStyle/>
        <a:p>
          <a:endParaRPr lang="es-CL"/>
        </a:p>
      </dgm:t>
    </dgm:pt>
    <dgm:pt modelId="{7C92530E-0122-4429-81A5-3F5B439F2459}" type="sibTrans" cxnId="{C32730E9-84C5-49BB-B1A6-2173A229AFC8}">
      <dgm:prSet/>
      <dgm:spPr/>
      <dgm:t>
        <a:bodyPr/>
        <a:lstStyle/>
        <a:p>
          <a:endParaRPr lang="es-CL"/>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pt>
    <dgm:pt modelId="{BB314EB2-FA3C-4209-AAFA-8765DB8A8EC6}" type="pres">
      <dgm:prSet presAssocID="{BD520100-2461-4937-8F3C-34936D7DBA21}" presName="hierRoot1" presStyleCnt="0">
        <dgm:presLayoutVars>
          <dgm:hierBranch val="init"/>
        </dgm:presLayoutVars>
      </dgm:prSet>
      <dgm:spPr/>
    </dgm:pt>
    <dgm:pt modelId="{1DFA85A0-6879-4A09-B200-9018565D513E}" type="pres">
      <dgm:prSet presAssocID="{BD520100-2461-4937-8F3C-34936D7DBA21}" presName="rootComposite1" presStyleCnt="0"/>
      <dgm:spPr/>
    </dgm:pt>
    <dgm:pt modelId="{317C90BF-CD8E-49D8-98A6-745A9034FE29}" type="pres">
      <dgm:prSet presAssocID="{BD520100-2461-4937-8F3C-34936D7DBA21}" presName="rootText1" presStyleLbl="node0" presStyleIdx="0" presStyleCnt="1" custScaleX="101883" custScaleY="58352">
        <dgm:presLayoutVars>
          <dgm:chPref val="3"/>
        </dgm:presLayoutVars>
      </dgm:prSet>
      <dgm:spPr/>
    </dgm:pt>
    <dgm:pt modelId="{A5148668-4C5F-4F0A-92FB-C7D613CB7142}" type="pres">
      <dgm:prSet presAssocID="{BD520100-2461-4937-8F3C-34936D7DBA21}" presName="rootConnector1" presStyleLbl="node1" presStyleIdx="0" presStyleCnt="0"/>
      <dgm:spPr/>
    </dgm:pt>
    <dgm:pt modelId="{5D9CB1E2-2486-4DA8-AB7E-00627B3E4645}" type="pres">
      <dgm:prSet presAssocID="{BD520100-2461-4937-8F3C-34936D7DBA21}" presName="hierChild2" presStyleCnt="0"/>
      <dgm:spPr/>
    </dgm:pt>
    <dgm:pt modelId="{B4AF7970-289D-40A1-8FF9-CEFCA0BBEA48}" type="pres">
      <dgm:prSet presAssocID="{EA6C9971-7F1C-4E89-BFA5-CA8F9284D517}" presName="Name37" presStyleLbl="parChTrans1D2" presStyleIdx="0" presStyleCnt="5"/>
      <dgm:spPr/>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2" presStyleIdx="0" presStyleCnt="5" custScaleX="90899" custScaleY="48735">
        <dgm:presLayoutVars>
          <dgm:chPref val="3"/>
        </dgm:presLayoutVars>
      </dgm:prSet>
      <dgm:spPr/>
    </dgm:pt>
    <dgm:pt modelId="{99DB740A-F756-4EB3-BFE1-162994835239}" type="pres">
      <dgm:prSet presAssocID="{28BE4C3B-B657-4DAC-832E-8A81064C3A9F}" presName="rootConnector" presStyleLbl="node2" presStyleIdx="0" presStyleCnt="5"/>
      <dgm:spPr/>
    </dgm:pt>
    <dgm:pt modelId="{F7AA25FC-B93B-43FC-90CE-2BFBA32A3EDE}" type="pres">
      <dgm:prSet presAssocID="{28BE4C3B-B657-4DAC-832E-8A81064C3A9F}" presName="hierChild4" presStyleCnt="0"/>
      <dgm:spPr/>
    </dgm:pt>
    <dgm:pt modelId="{4B0A1181-3E49-402C-A496-EB02ED024336}" type="pres">
      <dgm:prSet presAssocID="{94F839EE-B28C-4B77-AC68-7BB1E7D9C92D}" presName="Name37" presStyleLbl="parChTrans1D3" presStyleIdx="0" presStyleCnt="4"/>
      <dgm:spPr/>
    </dgm:pt>
    <dgm:pt modelId="{31AAA8D5-1449-41B0-A1F3-848E8207BA3C}" type="pres">
      <dgm:prSet presAssocID="{B6C6E68A-260F-456B-8BCE-2C4BABED9496}" presName="hierRoot2" presStyleCnt="0">
        <dgm:presLayoutVars>
          <dgm:hierBranch val="init"/>
        </dgm:presLayoutVars>
      </dgm:prSet>
      <dgm:spPr/>
    </dgm:pt>
    <dgm:pt modelId="{B9A80D89-3FF7-4C53-B6DF-EFD32F24BD26}" type="pres">
      <dgm:prSet presAssocID="{B6C6E68A-260F-456B-8BCE-2C4BABED9496}" presName="rootComposite" presStyleCnt="0"/>
      <dgm:spPr/>
    </dgm:pt>
    <dgm:pt modelId="{41366EAD-2F2F-4A8B-8740-8165D0108076}" type="pres">
      <dgm:prSet presAssocID="{B6C6E68A-260F-456B-8BCE-2C4BABED9496}" presName="rootText" presStyleLbl="node3" presStyleIdx="0" presStyleCnt="4" custScaleX="137370" custScaleY="128671">
        <dgm:presLayoutVars>
          <dgm:chPref val="3"/>
        </dgm:presLayoutVars>
      </dgm:prSet>
      <dgm:spPr/>
    </dgm:pt>
    <dgm:pt modelId="{29A6EFF3-B440-464D-91D0-EB3035499BF2}" type="pres">
      <dgm:prSet presAssocID="{B6C6E68A-260F-456B-8BCE-2C4BABED9496}" presName="rootConnector" presStyleLbl="node3" presStyleIdx="0" presStyleCnt="4"/>
      <dgm:spPr/>
    </dgm:pt>
    <dgm:pt modelId="{AB281D6E-694D-453D-BE5E-7C78905C452C}" type="pres">
      <dgm:prSet presAssocID="{B6C6E68A-260F-456B-8BCE-2C4BABED9496}" presName="hierChild4" presStyleCnt="0"/>
      <dgm:spPr/>
    </dgm:pt>
    <dgm:pt modelId="{F825F29E-824B-4DC3-B88D-53E263032EE4}" type="pres">
      <dgm:prSet presAssocID="{2B952A1D-22CA-49CB-9CC2-20F8FF3D9514}" presName="Name37" presStyleLbl="parChTrans1D4" presStyleIdx="0" presStyleCnt="5"/>
      <dgm:spPr/>
    </dgm:pt>
    <dgm:pt modelId="{FB46F432-566B-4F5B-B611-8EE2797FB625}" type="pres">
      <dgm:prSet presAssocID="{61A18DF0-D652-4C32-93C7-F9FC715675FB}" presName="hierRoot2" presStyleCnt="0">
        <dgm:presLayoutVars>
          <dgm:hierBranch val="init"/>
        </dgm:presLayoutVars>
      </dgm:prSet>
      <dgm:spPr/>
    </dgm:pt>
    <dgm:pt modelId="{0468768D-C753-4676-B1D7-1933FA7F0592}" type="pres">
      <dgm:prSet presAssocID="{61A18DF0-D652-4C32-93C7-F9FC715675FB}" presName="rootComposite" presStyleCnt="0"/>
      <dgm:spPr/>
    </dgm:pt>
    <dgm:pt modelId="{AB18970F-4933-45B7-9376-2270CCAC0E8B}" type="pres">
      <dgm:prSet presAssocID="{61A18DF0-D652-4C32-93C7-F9FC715675FB}" presName="rootText" presStyleLbl="node4" presStyleIdx="0" presStyleCnt="5" custScaleX="78226" custScaleY="76195" custLinFactNeighborX="1847" custLinFactNeighborY="-1231">
        <dgm:presLayoutVars>
          <dgm:chPref val="3"/>
        </dgm:presLayoutVars>
      </dgm:prSet>
      <dgm:spPr/>
    </dgm:pt>
    <dgm:pt modelId="{8BDBC995-0FE8-46CC-8E5C-4DCCCCF5E332}" type="pres">
      <dgm:prSet presAssocID="{61A18DF0-D652-4C32-93C7-F9FC715675FB}" presName="rootConnector" presStyleLbl="node4" presStyleIdx="0" presStyleCnt="5"/>
      <dgm:spPr/>
    </dgm:pt>
    <dgm:pt modelId="{3BF0DA13-33E2-482F-9A42-4B7D271F189A}" type="pres">
      <dgm:prSet presAssocID="{61A18DF0-D652-4C32-93C7-F9FC715675FB}" presName="hierChild4" presStyleCnt="0"/>
      <dgm:spPr/>
    </dgm:pt>
    <dgm:pt modelId="{B88D95E8-5192-4916-BB78-00B7B76DBEBA}" type="pres">
      <dgm:prSet presAssocID="{61A18DF0-D652-4C32-93C7-F9FC715675FB}" presName="hierChild5" presStyleCnt="0"/>
      <dgm:spPr/>
    </dgm:pt>
    <dgm:pt modelId="{6CCADADA-27BC-4C5D-9487-64B4B4797110}" type="pres">
      <dgm:prSet presAssocID="{B6C6E68A-260F-456B-8BCE-2C4BABED9496}" presName="hierChild5"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2" presStyleIdx="1" presStyleCnt="5"/>
      <dgm:spPr/>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2" presStyleIdx="1" presStyleCnt="5" custScaleX="95666" custScaleY="36668">
        <dgm:presLayoutVars>
          <dgm:chPref val="3"/>
        </dgm:presLayoutVars>
      </dgm:prSet>
      <dgm:spPr/>
    </dgm:pt>
    <dgm:pt modelId="{D5D7373C-36DA-4F4F-9606-962E6A052550}" type="pres">
      <dgm:prSet presAssocID="{FB6606BE-A635-45B5-AD80-BAAE666AB523}" presName="rootConnector" presStyleLbl="node2" presStyleIdx="1" presStyleCnt="5"/>
      <dgm:spPr/>
    </dgm:pt>
    <dgm:pt modelId="{891CCC50-3867-4945-8539-C7A442D92008}" type="pres">
      <dgm:prSet presAssocID="{FB6606BE-A635-45B5-AD80-BAAE666AB523}" presName="hierChild4" presStyleCnt="0"/>
      <dgm:spPr/>
    </dgm:pt>
    <dgm:pt modelId="{817E3624-1B8A-4E85-A4D7-26B8F308A572}" type="pres">
      <dgm:prSet presAssocID="{BC46585F-2B50-4D91-A10E-BB217D2E98EE}" presName="Name37" presStyleLbl="parChTrans1D3" presStyleIdx="1" presStyleCnt="4"/>
      <dgm:spPr/>
    </dgm:pt>
    <dgm:pt modelId="{CFDE87F8-09C3-413B-97A2-47FB66C4D8C8}" type="pres">
      <dgm:prSet presAssocID="{EC4802ED-1ADB-44C6-A791-A7EDFAC55F65}" presName="hierRoot2" presStyleCnt="0">
        <dgm:presLayoutVars>
          <dgm:hierBranch val="init"/>
        </dgm:presLayoutVars>
      </dgm:prSet>
      <dgm:spPr/>
    </dgm:pt>
    <dgm:pt modelId="{3E8A2ADD-3F86-4B97-B8AE-69CA88E7A047}" type="pres">
      <dgm:prSet presAssocID="{EC4802ED-1ADB-44C6-A791-A7EDFAC55F65}" presName="rootComposite" presStyleCnt="0"/>
      <dgm:spPr/>
    </dgm:pt>
    <dgm:pt modelId="{87C1D435-9F63-4B70-B174-7EB6A4A2BFC9}" type="pres">
      <dgm:prSet presAssocID="{EC4802ED-1ADB-44C6-A791-A7EDFAC55F65}" presName="rootText" presStyleLbl="node3" presStyleIdx="1" presStyleCnt="4" custScaleX="135701" custScaleY="152118">
        <dgm:presLayoutVars>
          <dgm:chPref val="3"/>
        </dgm:presLayoutVars>
      </dgm:prSet>
      <dgm:spPr/>
    </dgm:pt>
    <dgm:pt modelId="{221C37A1-A116-4B80-BB8D-FC67F557C5F0}" type="pres">
      <dgm:prSet presAssocID="{EC4802ED-1ADB-44C6-A791-A7EDFAC55F65}" presName="rootConnector" presStyleLbl="node3" presStyleIdx="1" presStyleCnt="4"/>
      <dgm:spPr/>
    </dgm:pt>
    <dgm:pt modelId="{5BA226B7-F678-43AF-B1DA-D8F1D115A337}" type="pres">
      <dgm:prSet presAssocID="{EC4802ED-1ADB-44C6-A791-A7EDFAC55F65}" presName="hierChild4" presStyleCnt="0"/>
      <dgm:spPr/>
    </dgm:pt>
    <dgm:pt modelId="{5E8347BA-9A58-44E7-A07C-BCD2F3E97D50}" type="pres">
      <dgm:prSet presAssocID="{D593DF89-B395-4070-BF4D-4E6C5F27835B}" presName="Name37" presStyleLbl="parChTrans1D4" presStyleIdx="1" presStyleCnt="5"/>
      <dgm:spPr/>
    </dgm:pt>
    <dgm:pt modelId="{A2BF0F60-2C6C-44F5-B1F0-112C9BCABEF8}" type="pres">
      <dgm:prSet presAssocID="{ED8D2B21-ECE9-4728-89B6-737E7EE7B70A}" presName="hierRoot2" presStyleCnt="0">
        <dgm:presLayoutVars>
          <dgm:hierBranch val="init"/>
        </dgm:presLayoutVars>
      </dgm:prSet>
      <dgm:spPr/>
    </dgm:pt>
    <dgm:pt modelId="{7568751A-036F-4631-B822-EDB016C09091}" type="pres">
      <dgm:prSet presAssocID="{ED8D2B21-ECE9-4728-89B6-737E7EE7B70A}" presName="rootComposite" presStyleCnt="0"/>
      <dgm:spPr/>
    </dgm:pt>
    <dgm:pt modelId="{69B37E6D-26A6-4F20-BAF8-8682A983E9C2}" type="pres">
      <dgm:prSet presAssocID="{ED8D2B21-ECE9-4728-89B6-737E7EE7B70A}" presName="rootText" presStyleLbl="node4" presStyleIdx="1" presStyleCnt="5" custScaleX="89955" custScaleY="69581">
        <dgm:presLayoutVars>
          <dgm:chPref val="3"/>
        </dgm:presLayoutVars>
      </dgm:prSet>
      <dgm:spPr/>
    </dgm:pt>
    <dgm:pt modelId="{E2BFAFA7-B034-4FCD-A838-80B850FDB2DC}" type="pres">
      <dgm:prSet presAssocID="{ED8D2B21-ECE9-4728-89B6-737E7EE7B70A}" presName="rootConnector" presStyleLbl="node4" presStyleIdx="1" presStyleCnt="5"/>
      <dgm:spPr/>
    </dgm:pt>
    <dgm:pt modelId="{0BD31616-CB08-4CC4-92AF-35310FE6080C}" type="pres">
      <dgm:prSet presAssocID="{ED8D2B21-ECE9-4728-89B6-737E7EE7B70A}" presName="hierChild4" presStyleCnt="0"/>
      <dgm:spPr/>
    </dgm:pt>
    <dgm:pt modelId="{CA47524C-2A85-4D47-8202-CE6209F22633}" type="pres">
      <dgm:prSet presAssocID="{ED8D2B21-ECE9-4728-89B6-737E7EE7B70A}" presName="hierChild5" presStyleCnt="0"/>
      <dgm:spPr/>
    </dgm:pt>
    <dgm:pt modelId="{EE3ADEA2-4A1A-413A-92D6-955C6B5EBD67}" type="pres">
      <dgm:prSet presAssocID="{EC4802ED-1ADB-44C6-A791-A7EDFAC55F65}" presName="hierChild5"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2" presStyleIdx="2" presStyleCnt="5"/>
      <dgm:spPr/>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2" presStyleIdx="2" presStyleCnt="5" custScaleX="96145" custScaleY="39059">
        <dgm:presLayoutVars>
          <dgm:chPref val="3"/>
        </dgm:presLayoutVars>
      </dgm:prSet>
      <dgm:spPr/>
    </dgm:pt>
    <dgm:pt modelId="{8BEF93D9-86FE-41BC-BF59-2EBD26B2BEBD}" type="pres">
      <dgm:prSet presAssocID="{882076FA-7C11-4D9B-A5FF-84E31DC350A6}" presName="rootConnector" presStyleLbl="node2" presStyleIdx="2" presStyleCnt="5"/>
      <dgm:spPr/>
    </dgm:pt>
    <dgm:pt modelId="{88A88735-DC3D-4BBE-86E2-B69A3351DE09}" type="pres">
      <dgm:prSet presAssocID="{882076FA-7C11-4D9B-A5FF-84E31DC350A6}" presName="hierChild4" presStyleCnt="0"/>
      <dgm:spPr/>
    </dgm:pt>
    <dgm:pt modelId="{D3DF2953-E59A-4E5F-8379-CCA8B44CDF5C}" type="pres">
      <dgm:prSet presAssocID="{72F6BE6E-565E-49C3-B2C4-F1627F0A3BF0}" presName="Name37" presStyleLbl="parChTrans1D3" presStyleIdx="2" presStyleCnt="4"/>
      <dgm:spPr/>
    </dgm:pt>
    <dgm:pt modelId="{0FEB0579-21C7-430C-9E52-670AE385852C}" type="pres">
      <dgm:prSet presAssocID="{0B06E87C-9D34-429E-9713-0ABD9D3D083C}" presName="hierRoot2" presStyleCnt="0">
        <dgm:presLayoutVars>
          <dgm:hierBranch val="init"/>
        </dgm:presLayoutVars>
      </dgm:prSet>
      <dgm:spPr/>
    </dgm:pt>
    <dgm:pt modelId="{E9F2150C-6FBB-4623-9484-9C6FBC14B261}" type="pres">
      <dgm:prSet presAssocID="{0B06E87C-9D34-429E-9713-0ABD9D3D083C}" presName="rootComposite" presStyleCnt="0"/>
      <dgm:spPr/>
    </dgm:pt>
    <dgm:pt modelId="{BBAB1697-F3E8-4CBE-BB1E-5274CC9997C0}" type="pres">
      <dgm:prSet presAssocID="{0B06E87C-9D34-429E-9713-0ABD9D3D083C}" presName="rootText" presStyleLbl="node3" presStyleIdx="2" presStyleCnt="4" custScaleX="134665">
        <dgm:presLayoutVars>
          <dgm:chPref val="3"/>
        </dgm:presLayoutVars>
      </dgm:prSet>
      <dgm:spPr/>
    </dgm:pt>
    <dgm:pt modelId="{AD74B2C3-0067-4097-B693-2150BDDF1385}" type="pres">
      <dgm:prSet presAssocID="{0B06E87C-9D34-429E-9713-0ABD9D3D083C}" presName="rootConnector" presStyleLbl="node3" presStyleIdx="2" presStyleCnt="4"/>
      <dgm:spPr/>
    </dgm:pt>
    <dgm:pt modelId="{606B3533-7D08-4169-AC11-4A7A6A13C5CA}" type="pres">
      <dgm:prSet presAssocID="{0B06E87C-9D34-429E-9713-0ABD9D3D083C}" presName="hierChild4" presStyleCnt="0"/>
      <dgm:spPr/>
    </dgm:pt>
    <dgm:pt modelId="{99EE71B5-529B-4F97-896E-E13726C8F6F0}" type="pres">
      <dgm:prSet presAssocID="{FD94C913-6CC3-4540-A4AB-B6996238574A}" presName="Name37" presStyleLbl="parChTrans1D4" presStyleIdx="2" presStyleCnt="5"/>
      <dgm:spPr/>
    </dgm:pt>
    <dgm:pt modelId="{39491DDC-EB10-40C7-8145-F6E81173FB8E}" type="pres">
      <dgm:prSet presAssocID="{3A88619B-A16B-4EA5-8E13-1A75471D2333}" presName="hierRoot2" presStyleCnt="0">
        <dgm:presLayoutVars>
          <dgm:hierBranch val="init"/>
        </dgm:presLayoutVars>
      </dgm:prSet>
      <dgm:spPr/>
    </dgm:pt>
    <dgm:pt modelId="{5F96C9BA-924D-471F-84BE-4D12C1742494}" type="pres">
      <dgm:prSet presAssocID="{3A88619B-A16B-4EA5-8E13-1A75471D2333}" presName="rootComposite" presStyleCnt="0"/>
      <dgm:spPr/>
    </dgm:pt>
    <dgm:pt modelId="{543F1FEE-EA4C-4BE3-804E-3DE1E568E11D}" type="pres">
      <dgm:prSet presAssocID="{3A88619B-A16B-4EA5-8E13-1A75471D2333}" presName="rootText" presStyleLbl="node4" presStyleIdx="2" presStyleCnt="5" custScaleX="120133" custScaleY="93324" custLinFactNeighborX="-5366" custLinFactNeighborY="-1394">
        <dgm:presLayoutVars>
          <dgm:chPref val="3"/>
        </dgm:presLayoutVars>
      </dgm:prSet>
      <dgm:spPr/>
    </dgm:pt>
    <dgm:pt modelId="{B193F1BB-5938-400F-B8B9-6BF7F575F247}" type="pres">
      <dgm:prSet presAssocID="{3A88619B-A16B-4EA5-8E13-1A75471D2333}" presName="rootConnector" presStyleLbl="node4" presStyleIdx="2" presStyleCnt="5"/>
      <dgm:spPr/>
    </dgm:pt>
    <dgm:pt modelId="{D9048FEA-8BB1-46D9-A62C-0964D1D2B64A}" type="pres">
      <dgm:prSet presAssocID="{3A88619B-A16B-4EA5-8E13-1A75471D2333}" presName="hierChild4" presStyleCnt="0"/>
      <dgm:spPr/>
    </dgm:pt>
    <dgm:pt modelId="{5E663922-5FF6-4218-9D1B-0CBEBE15FD75}" type="pres">
      <dgm:prSet presAssocID="{3A88619B-A16B-4EA5-8E13-1A75471D2333}" presName="hierChild5" presStyleCnt="0"/>
      <dgm:spPr/>
    </dgm:pt>
    <dgm:pt modelId="{E836CF5C-997B-434A-9E09-5F92F5EF7D9E}" type="pres">
      <dgm:prSet presAssocID="{49639458-289F-4EC5-AD1B-7EE47CC8CC89}" presName="Name37" presStyleLbl="parChTrans1D4" presStyleIdx="3" presStyleCnt="5"/>
      <dgm:spPr/>
    </dgm:pt>
    <dgm:pt modelId="{1AB8C405-B366-4F1E-8C15-7BF70CA4249D}" type="pres">
      <dgm:prSet presAssocID="{FF983E5C-5FFE-4B30-AC15-F2D4EC490BA6}" presName="hierRoot2" presStyleCnt="0">
        <dgm:presLayoutVars>
          <dgm:hierBranch val="init"/>
        </dgm:presLayoutVars>
      </dgm:prSet>
      <dgm:spPr/>
    </dgm:pt>
    <dgm:pt modelId="{504CA841-BE71-46FF-841C-E4FB895143E6}" type="pres">
      <dgm:prSet presAssocID="{FF983E5C-5FFE-4B30-AC15-F2D4EC490BA6}" presName="rootComposite" presStyleCnt="0"/>
      <dgm:spPr/>
    </dgm:pt>
    <dgm:pt modelId="{2A565566-53B0-4302-8CA8-A36C10C30C03}" type="pres">
      <dgm:prSet presAssocID="{FF983E5C-5FFE-4B30-AC15-F2D4EC490BA6}" presName="rootText" presStyleLbl="node4" presStyleIdx="3" presStyleCnt="5">
        <dgm:presLayoutVars>
          <dgm:chPref val="3"/>
        </dgm:presLayoutVars>
      </dgm:prSet>
      <dgm:spPr/>
    </dgm:pt>
    <dgm:pt modelId="{3B6D10A1-8E2C-487B-B9DC-5E8F58B80B65}" type="pres">
      <dgm:prSet presAssocID="{FF983E5C-5FFE-4B30-AC15-F2D4EC490BA6}" presName="rootConnector" presStyleLbl="node4" presStyleIdx="3" presStyleCnt="5"/>
      <dgm:spPr/>
    </dgm:pt>
    <dgm:pt modelId="{21A5AD97-EBC6-47D1-83CA-36F65FD55548}" type="pres">
      <dgm:prSet presAssocID="{FF983E5C-5FFE-4B30-AC15-F2D4EC490BA6}" presName="hierChild4" presStyleCnt="0"/>
      <dgm:spPr/>
    </dgm:pt>
    <dgm:pt modelId="{0CF70C1F-6ECC-4CF4-88BE-CB8A4E2115E1}" type="pres">
      <dgm:prSet presAssocID="{FF983E5C-5FFE-4B30-AC15-F2D4EC490BA6}" presName="hierChild5" presStyleCnt="0"/>
      <dgm:spPr/>
    </dgm:pt>
    <dgm:pt modelId="{334E9E8C-A37F-4F98-A2E8-7A6EC7F139D3}" type="pres">
      <dgm:prSet presAssocID="{0B06E87C-9D34-429E-9713-0ABD9D3D083C}" presName="hierChild5" presStyleCnt="0"/>
      <dgm:spPr/>
    </dgm:pt>
    <dgm:pt modelId="{B5DC7D90-48C1-4104-9AE1-CE1738D0C533}" type="pres">
      <dgm:prSet presAssocID="{882076FA-7C11-4D9B-A5FF-84E31DC350A6}" presName="hierChild5" presStyleCnt="0"/>
      <dgm:spPr/>
    </dgm:pt>
    <dgm:pt modelId="{19479811-EF15-4FF4-9D63-C792A26C4ED7}" type="pres">
      <dgm:prSet presAssocID="{D63EDFFC-F3F5-47FD-903C-55FABDE8061D}" presName="Name37" presStyleLbl="parChTrans1D2" presStyleIdx="3" presStyleCnt="5"/>
      <dgm:spPr/>
    </dgm:pt>
    <dgm:pt modelId="{CF17F1B9-7277-43D4-884B-5CAB5CA33850}" type="pres">
      <dgm:prSet presAssocID="{F0E42516-E50A-4583-979C-BFE4C973C595}" presName="hierRoot2" presStyleCnt="0">
        <dgm:presLayoutVars>
          <dgm:hierBranch val="init"/>
        </dgm:presLayoutVars>
      </dgm:prSet>
      <dgm:spPr/>
    </dgm:pt>
    <dgm:pt modelId="{A578A3F4-7C41-426D-9A30-76199BC9D0F7}" type="pres">
      <dgm:prSet presAssocID="{F0E42516-E50A-4583-979C-BFE4C973C595}" presName="rootComposite" presStyleCnt="0"/>
      <dgm:spPr/>
    </dgm:pt>
    <dgm:pt modelId="{21CF7C72-2790-4509-9A31-1F9C4E263D5D}" type="pres">
      <dgm:prSet presAssocID="{F0E42516-E50A-4583-979C-BFE4C973C595}" presName="rootText" presStyleLbl="node2" presStyleIdx="3" presStyleCnt="5" custScaleX="84888" custScaleY="56329">
        <dgm:presLayoutVars>
          <dgm:chPref val="3"/>
        </dgm:presLayoutVars>
      </dgm:prSet>
      <dgm:spPr/>
    </dgm:pt>
    <dgm:pt modelId="{496AF606-1F25-4306-A2EA-6983B92607C5}" type="pres">
      <dgm:prSet presAssocID="{F0E42516-E50A-4583-979C-BFE4C973C595}" presName="rootConnector" presStyleLbl="node2" presStyleIdx="3" presStyleCnt="5"/>
      <dgm:spPr/>
    </dgm:pt>
    <dgm:pt modelId="{5665276C-906A-4A2E-BE80-854305BAAD81}" type="pres">
      <dgm:prSet presAssocID="{F0E42516-E50A-4583-979C-BFE4C973C595}" presName="hierChild4" presStyleCnt="0"/>
      <dgm:spPr/>
    </dgm:pt>
    <dgm:pt modelId="{5829D4BB-FF2C-42FB-91C3-2AB9D3F72660}" type="pres">
      <dgm:prSet presAssocID="{94D69186-A3D9-4639-B17D-6BF48D915FDD}" presName="Name37" presStyleLbl="parChTrans1D3" presStyleIdx="3" presStyleCnt="4"/>
      <dgm:spPr/>
    </dgm:pt>
    <dgm:pt modelId="{40C9CAA9-3365-42C4-AD11-F75224B1BEC3}" type="pres">
      <dgm:prSet presAssocID="{B1C4B9DF-E5C4-4C23-BD37-91E45E15BF54}" presName="hierRoot2" presStyleCnt="0">
        <dgm:presLayoutVars>
          <dgm:hierBranch val="init"/>
        </dgm:presLayoutVars>
      </dgm:prSet>
      <dgm:spPr/>
    </dgm:pt>
    <dgm:pt modelId="{88E1A851-BB13-490D-A3A2-E0771C06F99D}" type="pres">
      <dgm:prSet presAssocID="{B1C4B9DF-E5C4-4C23-BD37-91E45E15BF54}" presName="rootComposite" presStyleCnt="0"/>
      <dgm:spPr/>
    </dgm:pt>
    <dgm:pt modelId="{622E94AC-CBFF-4800-A053-4EDEE2D51B85}" type="pres">
      <dgm:prSet presAssocID="{B1C4B9DF-E5C4-4C23-BD37-91E45E15BF54}" presName="rootText" presStyleLbl="node3" presStyleIdx="3" presStyleCnt="4" custScaleX="112791">
        <dgm:presLayoutVars>
          <dgm:chPref val="3"/>
        </dgm:presLayoutVars>
      </dgm:prSet>
      <dgm:spPr/>
    </dgm:pt>
    <dgm:pt modelId="{A78473B3-628E-4724-9438-1946CE84C87B}" type="pres">
      <dgm:prSet presAssocID="{B1C4B9DF-E5C4-4C23-BD37-91E45E15BF54}" presName="rootConnector" presStyleLbl="node3" presStyleIdx="3" presStyleCnt="4"/>
      <dgm:spPr/>
    </dgm:pt>
    <dgm:pt modelId="{D19B19B0-ABBC-4486-B866-0742E39743EA}" type="pres">
      <dgm:prSet presAssocID="{B1C4B9DF-E5C4-4C23-BD37-91E45E15BF54}" presName="hierChild4" presStyleCnt="0"/>
      <dgm:spPr/>
    </dgm:pt>
    <dgm:pt modelId="{84C02109-6A79-46C8-BEFB-429F9F76152B}" type="pres">
      <dgm:prSet presAssocID="{5CA6939F-D11B-49B2-ACA6-677C815CBA24}" presName="Name37" presStyleLbl="parChTrans1D4" presStyleIdx="4" presStyleCnt="5"/>
      <dgm:spPr/>
    </dgm:pt>
    <dgm:pt modelId="{42E229D3-698E-4BA0-AAF9-9A74E616EE70}" type="pres">
      <dgm:prSet presAssocID="{E402F6EC-7642-4060-A081-F55E7AB1A500}" presName="hierRoot2" presStyleCnt="0">
        <dgm:presLayoutVars>
          <dgm:hierBranch val="init"/>
        </dgm:presLayoutVars>
      </dgm:prSet>
      <dgm:spPr/>
    </dgm:pt>
    <dgm:pt modelId="{F411E3A5-44F2-422C-BB60-16A66E0A9DEF}" type="pres">
      <dgm:prSet presAssocID="{E402F6EC-7642-4060-A081-F55E7AB1A500}" presName="rootComposite" presStyleCnt="0"/>
      <dgm:spPr/>
    </dgm:pt>
    <dgm:pt modelId="{76A377A4-C238-46F9-943F-69EF2F4CA090}" type="pres">
      <dgm:prSet presAssocID="{E402F6EC-7642-4060-A081-F55E7AB1A500}" presName="rootText" presStyleLbl="node4" presStyleIdx="4" presStyleCnt="5">
        <dgm:presLayoutVars>
          <dgm:chPref val="3"/>
        </dgm:presLayoutVars>
      </dgm:prSet>
      <dgm:spPr/>
    </dgm:pt>
    <dgm:pt modelId="{9C4FCA3F-6B20-41CE-AC5E-99E0F5BA82C6}" type="pres">
      <dgm:prSet presAssocID="{E402F6EC-7642-4060-A081-F55E7AB1A500}" presName="rootConnector" presStyleLbl="node4" presStyleIdx="4" presStyleCnt="5"/>
      <dgm:spPr/>
    </dgm:pt>
    <dgm:pt modelId="{468C85D6-1B1B-4957-88DE-47CAABDFA8B3}" type="pres">
      <dgm:prSet presAssocID="{E402F6EC-7642-4060-A081-F55E7AB1A500}" presName="hierChild4" presStyleCnt="0"/>
      <dgm:spPr/>
    </dgm:pt>
    <dgm:pt modelId="{37AD5315-6C19-49E8-855A-51388BF1D0D6}" type="pres">
      <dgm:prSet presAssocID="{E402F6EC-7642-4060-A081-F55E7AB1A500}" presName="hierChild5" presStyleCnt="0"/>
      <dgm:spPr/>
    </dgm:pt>
    <dgm:pt modelId="{11A2DA3C-E794-4658-A405-F5CF0E06536A}" type="pres">
      <dgm:prSet presAssocID="{B1C4B9DF-E5C4-4C23-BD37-91E45E15BF54}" presName="hierChild5" presStyleCnt="0"/>
      <dgm:spPr/>
    </dgm:pt>
    <dgm:pt modelId="{96A68091-DA9D-4D87-BCB9-663FAACA7E7A}" type="pres">
      <dgm:prSet presAssocID="{F0E42516-E50A-4583-979C-BFE4C973C595}" presName="hierChild5" presStyleCnt="0"/>
      <dgm:spPr/>
    </dgm:pt>
    <dgm:pt modelId="{04F80407-38C3-4C0C-8746-E11446C61047}" type="pres">
      <dgm:prSet presAssocID="{21F892A5-0275-4292-87BD-3F6AD5283B4A}" presName="Name37" presStyleLbl="parChTrans1D2" presStyleIdx="4" presStyleCnt="5"/>
      <dgm:spPr/>
    </dgm:pt>
    <dgm:pt modelId="{C0A7CFCA-2E06-48B7-976B-9B117999356B}" type="pres">
      <dgm:prSet presAssocID="{D47F8591-A6B9-4D03-977E-C65C11E09E90}" presName="hierRoot2" presStyleCnt="0">
        <dgm:presLayoutVars>
          <dgm:hierBranch val="init"/>
        </dgm:presLayoutVars>
      </dgm:prSet>
      <dgm:spPr/>
    </dgm:pt>
    <dgm:pt modelId="{7E0EFA44-5A5D-4DA0-826B-C0EAEE204B1C}" type="pres">
      <dgm:prSet presAssocID="{D47F8591-A6B9-4D03-977E-C65C11E09E90}" presName="rootComposite" presStyleCnt="0"/>
      <dgm:spPr/>
    </dgm:pt>
    <dgm:pt modelId="{CA3FD0EE-4479-4950-AB9E-4EF79D296E8F}" type="pres">
      <dgm:prSet presAssocID="{D47F8591-A6B9-4D03-977E-C65C11E09E90}" presName="rootText" presStyleLbl="node2" presStyleIdx="4" presStyleCnt="5" custScaleX="93077" custScaleY="68435">
        <dgm:presLayoutVars>
          <dgm:chPref val="3"/>
        </dgm:presLayoutVars>
      </dgm:prSet>
      <dgm:spPr/>
    </dgm:pt>
    <dgm:pt modelId="{C0E18DEA-87C1-4BCE-8AA8-FAD82F7E89ED}" type="pres">
      <dgm:prSet presAssocID="{D47F8591-A6B9-4D03-977E-C65C11E09E90}" presName="rootConnector" presStyleLbl="node2" presStyleIdx="4" presStyleCnt="5"/>
      <dgm:spPr/>
    </dgm:pt>
    <dgm:pt modelId="{3265AE65-E5C6-4985-A8B8-2D39980511A5}" type="pres">
      <dgm:prSet presAssocID="{D47F8591-A6B9-4D03-977E-C65C11E09E90}" presName="hierChild4" presStyleCnt="0"/>
      <dgm:spPr/>
    </dgm:pt>
    <dgm:pt modelId="{8648FE37-17B3-4309-9EA0-71BADFCCCF48}" type="pres">
      <dgm:prSet presAssocID="{D47F8591-A6B9-4D03-977E-C65C11E09E90}" presName="hierChild5" presStyleCnt="0"/>
      <dgm:spPr/>
    </dgm:pt>
    <dgm:pt modelId="{4AC3D627-54C6-4468-A27D-26DD12B340B6}" type="pres">
      <dgm:prSet presAssocID="{BD520100-2461-4937-8F3C-34936D7DBA21}" presName="hierChild3" presStyleCnt="0"/>
      <dgm:spPr/>
    </dgm:pt>
  </dgm:ptLst>
  <dgm:cxnLst>
    <dgm:cxn modelId="{E1B6E102-F3FC-466B-8B4B-6BA177B1A962}" type="presOf" srcId="{ED8D2B21-ECE9-4728-89B6-737E7EE7B70A}" destId="{69B37E6D-26A6-4F20-BAF8-8682A983E9C2}" srcOrd="0" destOrd="0" presId="urn:microsoft.com/office/officeart/2005/8/layout/orgChart1"/>
    <dgm:cxn modelId="{2B0E9C03-55DF-46DE-AE04-8234D7EDC7EB}" type="presOf" srcId="{FF983E5C-5FFE-4B30-AC15-F2D4EC490BA6}" destId="{2A565566-53B0-4302-8CA8-A36C10C30C03}" srcOrd="0" destOrd="0" presId="urn:microsoft.com/office/officeart/2005/8/layout/orgChart1"/>
    <dgm:cxn modelId="{EAF2B208-957B-4AE2-B0B1-E61034DA9085}" type="presOf" srcId="{F0E42516-E50A-4583-979C-BFE4C973C595}" destId="{496AF606-1F25-4306-A2EA-6983B92607C5}" srcOrd="1" destOrd="0" presId="urn:microsoft.com/office/officeart/2005/8/layout/orgChart1"/>
    <dgm:cxn modelId="{324C5C0F-3B5A-4AA0-A4DB-6D8A6B9F0A49}" type="presOf" srcId="{49639458-289F-4EC5-AD1B-7EE47CC8CC89}" destId="{E836CF5C-997B-434A-9E09-5F92F5EF7D9E}" srcOrd="0" destOrd="0" presId="urn:microsoft.com/office/officeart/2005/8/layout/orgChart1"/>
    <dgm:cxn modelId="{4F16E219-64B0-4F5A-9E7A-4BB76732276C}" type="presOf" srcId="{EC4802ED-1ADB-44C6-A791-A7EDFAC55F65}" destId="{87C1D435-9F63-4B70-B174-7EB6A4A2BFC9}" srcOrd="0" destOrd="0" presId="urn:microsoft.com/office/officeart/2005/8/layout/orgChart1"/>
    <dgm:cxn modelId="{7A3B241C-8F7C-471F-A5C1-19091D45A921}" type="presOf" srcId="{EC4802ED-1ADB-44C6-A791-A7EDFAC55F65}" destId="{221C37A1-A116-4B80-BB8D-FC67F557C5F0}" srcOrd="1" destOrd="0" presId="urn:microsoft.com/office/officeart/2005/8/layout/orgChart1"/>
    <dgm:cxn modelId="{880CA91D-086E-4432-A52F-EE54E6E1ACE5}" srcId="{0B06E87C-9D34-429E-9713-0ABD9D3D083C}" destId="{FF983E5C-5FFE-4B30-AC15-F2D4EC490BA6}" srcOrd="1" destOrd="0" parTransId="{49639458-289F-4EC5-AD1B-7EE47CC8CC89}" sibTransId="{08212826-FF19-4F12-A1B2-0EB7AA221852}"/>
    <dgm:cxn modelId="{8A077820-EB56-47F7-AD19-EDEDCCC19EE8}" srcId="{FB6606BE-A635-45B5-AD80-BAAE666AB523}" destId="{EC4802ED-1ADB-44C6-A791-A7EDFAC55F65}" srcOrd="0" destOrd="0" parTransId="{BC46585F-2B50-4D91-A10E-BB217D2E98EE}" sibTransId="{B876EFEB-BD0D-4E6A-B751-26AFE455A62A}"/>
    <dgm:cxn modelId="{CC788020-2BFA-449E-A845-A08C2C04075B}" srcId="{882076FA-7C11-4D9B-A5FF-84E31DC350A6}" destId="{0B06E87C-9D34-429E-9713-0ABD9D3D083C}" srcOrd="0" destOrd="0" parTransId="{72F6BE6E-565E-49C3-B2C4-F1627F0A3BF0}" sibTransId="{716705A7-1989-4B7D-9092-B84CA27E9922}"/>
    <dgm:cxn modelId="{F8915721-54B8-4927-8717-D5E205CF7CCC}" type="presOf" srcId="{FB6606BE-A635-45B5-AD80-BAAE666AB523}" destId="{FA298346-F49F-481E-8017-8234FD18FDF2}" srcOrd="0" destOrd="0" presId="urn:microsoft.com/office/officeart/2005/8/layout/orgChart1"/>
    <dgm:cxn modelId="{51C91B22-573C-4FBC-86E3-FD6C4F4C654A}" type="presOf" srcId="{2B952A1D-22CA-49CB-9CC2-20F8FF3D9514}" destId="{F825F29E-824B-4DC3-B88D-53E263032EE4}" srcOrd="0" destOrd="0" presId="urn:microsoft.com/office/officeart/2005/8/layout/orgChart1"/>
    <dgm:cxn modelId="{B8082B23-E8AA-444D-B7D4-E30FDD3A5629}" type="presOf" srcId="{28BE4C3B-B657-4DAC-832E-8A81064C3A9F}" destId="{A246F1A6-E104-4C28-91EC-667D3A83C69D}" srcOrd="0" destOrd="0" presId="urn:microsoft.com/office/officeart/2005/8/layout/orgChart1"/>
    <dgm:cxn modelId="{B8B3BF28-84D8-458F-B8D7-E366D0E8FBD5}" type="presOf" srcId="{EA6C9971-7F1C-4E89-BFA5-CA8F9284D517}" destId="{B4AF7970-289D-40A1-8FF9-CEFCA0BBEA48}" srcOrd="0" destOrd="0" presId="urn:microsoft.com/office/officeart/2005/8/layout/orgChart1"/>
    <dgm:cxn modelId="{1FBFCF2E-BA8C-43AD-B16E-907A80C0523E}" type="presOf" srcId="{B1C4B9DF-E5C4-4C23-BD37-91E45E15BF54}" destId="{A78473B3-628E-4724-9438-1946CE84C87B}" srcOrd="1" destOrd="0" presId="urn:microsoft.com/office/officeart/2005/8/layout/orgChart1"/>
    <dgm:cxn modelId="{B0162235-A3DE-428B-884B-ADE6046DA093}" type="presOf" srcId="{D47F8591-A6B9-4D03-977E-C65C11E09E90}" destId="{C0E18DEA-87C1-4BCE-8AA8-FAD82F7E89ED}" srcOrd="1" destOrd="0" presId="urn:microsoft.com/office/officeart/2005/8/layout/orgChart1"/>
    <dgm:cxn modelId="{F812CC36-1436-4FEF-B528-1FDCF531F443}" type="presOf" srcId="{94D69186-A3D9-4639-B17D-6BF48D915FDD}" destId="{5829D4BB-FF2C-42FB-91C3-2AB9D3F72660}" srcOrd="0" destOrd="0" presId="urn:microsoft.com/office/officeart/2005/8/layout/orgChart1"/>
    <dgm:cxn modelId="{E57C7E3E-6456-4D97-9080-C92E74938250}" type="presOf" srcId="{D47F8591-A6B9-4D03-977E-C65C11E09E90}" destId="{CA3FD0EE-4479-4950-AB9E-4EF79D296E8F}" srcOrd="0" destOrd="0" presId="urn:microsoft.com/office/officeart/2005/8/layout/orgChart1"/>
    <dgm:cxn modelId="{1811B93E-4429-4916-B3FB-E5FBAE40C79D}" srcId="{B6C6E68A-260F-456B-8BCE-2C4BABED9496}" destId="{61A18DF0-D652-4C32-93C7-F9FC715675FB}" srcOrd="0" destOrd="0" parTransId="{2B952A1D-22CA-49CB-9CC2-20F8FF3D9514}" sibTransId="{042C38EB-F5E8-438E-87E6-004C42C7F279}"/>
    <dgm:cxn modelId="{18BF6E40-E4AB-4A33-9EAC-B217BE84A73D}" type="presOf" srcId="{61A18DF0-D652-4C32-93C7-F9FC715675FB}" destId="{AB18970F-4933-45B7-9376-2270CCAC0E8B}" srcOrd="0" destOrd="0" presId="urn:microsoft.com/office/officeart/2005/8/layout/orgChart1"/>
    <dgm:cxn modelId="{19BE6C5E-99A5-4EAD-ACD2-8696026B4739}" srcId="{28BE4C3B-B657-4DAC-832E-8A81064C3A9F}" destId="{B6C6E68A-260F-456B-8BCE-2C4BABED9496}" srcOrd="0" destOrd="0" parTransId="{94F839EE-B28C-4B77-AC68-7BB1E7D9C92D}" sibTransId="{22185662-6887-47AF-8986-90E37A3FC88D}"/>
    <dgm:cxn modelId="{5A2B6563-A135-4102-BE0A-BDEE96E3B7AC}" srcId="{BD520100-2461-4937-8F3C-34936D7DBA21}" destId="{F0E42516-E50A-4583-979C-BFE4C973C595}" srcOrd="3" destOrd="0" parTransId="{D63EDFFC-F3F5-47FD-903C-55FABDE8061D}" sibTransId="{F4987FAA-253B-42EA-AB52-EA39D0D2534C}"/>
    <dgm:cxn modelId="{9C049863-242B-4EEA-A266-AF2CB5314E79}" type="presOf" srcId="{94F839EE-B28C-4B77-AC68-7BB1E7D9C92D}" destId="{4B0A1181-3E49-402C-A496-EB02ED024336}" srcOrd="0" destOrd="0" presId="urn:microsoft.com/office/officeart/2005/8/layout/orgChart1"/>
    <dgm:cxn modelId="{7B33B243-4489-4E3F-832B-E081902F577F}" srcId="{A6AFF3DC-0A3F-4E9F-81B7-429589ED3D29}" destId="{BD520100-2461-4937-8F3C-34936D7DBA21}" srcOrd="0" destOrd="0" parTransId="{D5516703-BFD9-4F00-A59E-D2249968DEAE}" sibTransId="{F08A1A09-91D9-4731-9833-5CDE9937E214}"/>
    <dgm:cxn modelId="{31B93164-66AD-467A-869A-38E9C1DB4F0C}" srcId="{0B06E87C-9D34-429E-9713-0ABD9D3D083C}" destId="{3A88619B-A16B-4EA5-8E13-1A75471D2333}" srcOrd="0" destOrd="0" parTransId="{FD94C913-6CC3-4540-A4AB-B6996238574A}" sibTransId="{04DE63B0-13F1-42ED-9A6F-8FCA5E2CB7C3}"/>
    <dgm:cxn modelId="{77BB1F45-7EFD-4986-BB4E-EE2375F17770}" type="presOf" srcId="{3A88619B-A16B-4EA5-8E13-1A75471D2333}" destId="{543F1FEE-EA4C-4BE3-804E-3DE1E568E11D}"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90CD0969-C3F7-4861-9512-D00B18BDF515}" type="presOf" srcId="{FD94C913-6CC3-4540-A4AB-B6996238574A}" destId="{99EE71B5-529B-4F97-896E-E13726C8F6F0}" srcOrd="0" destOrd="0" presId="urn:microsoft.com/office/officeart/2005/8/layout/orgChart1"/>
    <dgm:cxn modelId="{02749554-EDED-4810-9656-5C5EEC45D6E1}" type="presOf" srcId="{B1C4B9DF-E5C4-4C23-BD37-91E45E15BF54}" destId="{622E94AC-CBFF-4800-A053-4EDEE2D51B85}" srcOrd="0" destOrd="0" presId="urn:microsoft.com/office/officeart/2005/8/layout/orgChart1"/>
    <dgm:cxn modelId="{19C85156-B623-40B5-8FCC-A6207D746733}" type="presOf" srcId="{FF983E5C-5FFE-4B30-AC15-F2D4EC490BA6}" destId="{3B6D10A1-8E2C-487B-B9DC-5E8F58B80B65}" srcOrd="1" destOrd="0" presId="urn:microsoft.com/office/officeart/2005/8/layout/orgChart1"/>
    <dgm:cxn modelId="{39510377-7225-4779-ADA9-61DDAB5B67FD}" type="presOf" srcId="{F0E42516-E50A-4583-979C-BFE4C973C595}" destId="{21CF7C72-2790-4509-9A31-1F9C4E263D5D}" srcOrd="0" destOrd="0" presId="urn:microsoft.com/office/officeart/2005/8/layout/orgChart1"/>
    <dgm:cxn modelId="{FCAB0378-85B1-4689-B111-B16C5D1D8958}" type="presOf" srcId="{B6C6E68A-260F-456B-8BCE-2C4BABED9496}" destId="{29A6EFF3-B440-464D-91D0-EB3035499BF2}" srcOrd="1" destOrd="0" presId="urn:microsoft.com/office/officeart/2005/8/layout/orgChart1"/>
    <dgm:cxn modelId="{B0B34A59-CBAD-4B36-A8F6-4C66182C9533}" type="presOf" srcId="{3A88619B-A16B-4EA5-8E13-1A75471D2333}" destId="{B193F1BB-5938-400F-B8B9-6BF7F575F247}" srcOrd="1" destOrd="0" presId="urn:microsoft.com/office/officeart/2005/8/layout/orgChart1"/>
    <dgm:cxn modelId="{13FE0C7B-3D87-45EE-89CF-7E66E3380CED}" type="presOf" srcId="{D593DF89-B395-4070-BF4D-4E6C5F27835B}" destId="{5E8347BA-9A58-44E7-A07C-BCD2F3E97D50}" srcOrd="0" destOrd="0" presId="urn:microsoft.com/office/officeart/2005/8/layout/orgChart1"/>
    <dgm:cxn modelId="{FE30F585-20AC-4A54-A29B-DDF63D07D06F}" type="presOf" srcId="{72F6BE6E-565E-49C3-B2C4-F1627F0A3BF0}" destId="{D3DF2953-E59A-4E5F-8379-CCA8B44CDF5C}" srcOrd="0" destOrd="0" presId="urn:microsoft.com/office/officeart/2005/8/layout/orgChart1"/>
    <dgm:cxn modelId="{21309B8A-551D-4FCD-BAE2-2212B3A3E061}" type="presOf" srcId="{75C988C7-37A9-49DC-B4AF-76D71B294992}" destId="{83A22CFC-3FAF-477B-89A3-EABCFCB93BB5}" srcOrd="0" destOrd="0" presId="urn:microsoft.com/office/officeart/2005/8/layout/orgChart1"/>
    <dgm:cxn modelId="{C429958B-81A0-4720-831C-E1E1ED2BF037}" type="presOf" srcId="{28BE4C3B-B657-4DAC-832E-8A81064C3A9F}" destId="{99DB740A-F756-4EB3-BFE1-162994835239}" srcOrd="1" destOrd="0" presId="urn:microsoft.com/office/officeart/2005/8/layout/orgChart1"/>
    <dgm:cxn modelId="{4398759E-BAC8-4CB2-9398-989D5F837AD8}" type="presOf" srcId="{61A18DF0-D652-4C32-93C7-F9FC715675FB}" destId="{8BDBC995-0FE8-46CC-8E5C-4DCCCCF5E332}" srcOrd="1" destOrd="0" presId="urn:microsoft.com/office/officeart/2005/8/layout/orgChart1"/>
    <dgm:cxn modelId="{26AA729F-B6DA-42EC-8286-793D6A0D3CE0}" type="presOf" srcId="{5CA6939F-D11B-49B2-ACA6-677C815CBA24}" destId="{84C02109-6A79-46C8-BEFB-429F9F76152B}" srcOrd="0" destOrd="0" presId="urn:microsoft.com/office/officeart/2005/8/layout/orgChart1"/>
    <dgm:cxn modelId="{308BC9A5-6D1A-4D50-BC32-E3FA25DC5C02}" type="presOf" srcId="{BD520100-2461-4937-8F3C-34936D7DBA21}" destId="{A5148668-4C5F-4F0A-92FB-C7D613CB7142}" srcOrd="1" destOrd="0" presId="urn:microsoft.com/office/officeart/2005/8/layout/orgChart1"/>
    <dgm:cxn modelId="{F0B807AF-8C77-492B-A028-94E90A635767}" type="presOf" srcId="{D63EDFFC-F3F5-47FD-903C-55FABDE8061D}" destId="{19479811-EF15-4FF4-9D63-C792A26C4ED7}" srcOrd="0" destOrd="0" presId="urn:microsoft.com/office/officeart/2005/8/layout/orgChart1"/>
    <dgm:cxn modelId="{2FE923B0-8BB3-4AFB-86D1-4AF93B34D8BE}" type="presOf" srcId="{ED8D2B21-ECE9-4728-89B6-737E7EE7B70A}" destId="{E2BFAFA7-B034-4FCD-A838-80B850FDB2DC}" srcOrd="1" destOrd="0" presId="urn:microsoft.com/office/officeart/2005/8/layout/orgChart1"/>
    <dgm:cxn modelId="{C946DFB2-8E03-46A5-B681-A2E577F77B23}" srcId="{EC4802ED-1ADB-44C6-A791-A7EDFAC55F65}" destId="{ED8D2B21-ECE9-4728-89B6-737E7EE7B70A}" srcOrd="0" destOrd="0" parTransId="{D593DF89-B395-4070-BF4D-4E6C5F27835B}" sibTransId="{9B009A06-EB89-4D03-A6D6-3742C351746A}"/>
    <dgm:cxn modelId="{06C305B7-40F2-4974-B6F9-0879EA00DC6E}" srcId="{BD520100-2461-4937-8F3C-34936D7DBA21}" destId="{FB6606BE-A635-45B5-AD80-BAAE666AB523}" srcOrd="1" destOrd="0" parTransId="{75C988C7-37A9-49DC-B4AF-76D71B294992}" sibTransId="{3B4DAACE-78F8-41F8-B10A-9A79A3E251A6}"/>
    <dgm:cxn modelId="{DC664DBE-4E4F-400B-9E70-6D57F3FA90B6}" srcId="{BD520100-2461-4937-8F3C-34936D7DBA21}" destId="{882076FA-7C11-4D9B-A5FF-84E31DC350A6}" srcOrd="2" destOrd="0" parTransId="{7B117815-6458-4EA9-8C44-8D9F3928C258}" sibTransId="{C200338B-F932-49DD-8A67-C20D250E6B95}"/>
    <dgm:cxn modelId="{C0BB5ABF-73F0-483A-A5AB-39D7689884D2}" type="presOf" srcId="{7B117815-6458-4EA9-8C44-8D9F3928C258}" destId="{E8B1F72E-D462-4E9A-95AD-90635126096D}" srcOrd="0" destOrd="0" presId="urn:microsoft.com/office/officeart/2005/8/layout/orgChart1"/>
    <dgm:cxn modelId="{22BFBAC4-B43E-4E61-B21F-305B9B5D3046}" type="presOf" srcId="{E402F6EC-7642-4060-A081-F55E7AB1A500}" destId="{76A377A4-C238-46F9-943F-69EF2F4CA090}" srcOrd="0" destOrd="0" presId="urn:microsoft.com/office/officeart/2005/8/layout/orgChart1"/>
    <dgm:cxn modelId="{0F6B8FCE-0133-4873-AC00-C9AC14B62263}" type="presOf" srcId="{882076FA-7C11-4D9B-A5FF-84E31DC350A6}" destId="{8BEF93D9-86FE-41BC-BF59-2EBD26B2BEBD}" srcOrd="1" destOrd="0" presId="urn:microsoft.com/office/officeart/2005/8/layout/orgChart1"/>
    <dgm:cxn modelId="{4B0E84D1-31BF-4260-A590-70610E12431B}" type="presOf" srcId="{BD520100-2461-4937-8F3C-34936D7DBA21}" destId="{317C90BF-CD8E-49D8-98A6-745A9034FE29}" srcOrd="0" destOrd="0" presId="urn:microsoft.com/office/officeart/2005/8/layout/orgChart1"/>
    <dgm:cxn modelId="{3F7EEDD2-4EEF-4BF3-A4D0-EB22E18F9D1B}" type="presOf" srcId="{BC46585F-2B50-4D91-A10E-BB217D2E98EE}" destId="{817E3624-1B8A-4E85-A4D7-26B8F308A572}" srcOrd="0" destOrd="0" presId="urn:microsoft.com/office/officeart/2005/8/layout/orgChart1"/>
    <dgm:cxn modelId="{0D8384D3-FB82-4B36-B627-BB42D5007906}" type="presOf" srcId="{0B06E87C-9D34-429E-9713-0ABD9D3D083C}" destId="{BBAB1697-F3E8-4CBE-BB1E-5274CC9997C0}" srcOrd="0" destOrd="0" presId="urn:microsoft.com/office/officeart/2005/8/layout/orgChart1"/>
    <dgm:cxn modelId="{A43344D5-0178-408B-8EE4-FB370FA0425D}" type="presOf" srcId="{FB6606BE-A635-45B5-AD80-BAAE666AB523}" destId="{D5D7373C-36DA-4F4F-9606-962E6A052550}" srcOrd="1" destOrd="0" presId="urn:microsoft.com/office/officeart/2005/8/layout/orgChart1"/>
    <dgm:cxn modelId="{F42696D7-907F-449B-8995-EE03736386BD}" srcId="{F0E42516-E50A-4583-979C-BFE4C973C595}" destId="{B1C4B9DF-E5C4-4C23-BD37-91E45E15BF54}" srcOrd="0" destOrd="0" parTransId="{94D69186-A3D9-4639-B17D-6BF48D915FDD}" sibTransId="{D367A21E-6FE7-487D-966B-9017BF083F3C}"/>
    <dgm:cxn modelId="{D429CDE3-E081-4B59-B39B-FC2C53775637}" type="presOf" srcId="{B6C6E68A-260F-456B-8BCE-2C4BABED9496}" destId="{41366EAD-2F2F-4A8B-8740-8165D0108076}" srcOrd="0" destOrd="0" presId="urn:microsoft.com/office/officeart/2005/8/layout/orgChart1"/>
    <dgm:cxn modelId="{C32730E9-84C5-49BB-B1A6-2173A229AFC8}" srcId="{BD520100-2461-4937-8F3C-34936D7DBA21}" destId="{D47F8591-A6B9-4D03-977E-C65C11E09E90}" srcOrd="4" destOrd="0" parTransId="{21F892A5-0275-4292-87BD-3F6AD5283B4A}" sibTransId="{7C92530E-0122-4429-81A5-3F5B439F2459}"/>
    <dgm:cxn modelId="{69E39EE9-A5A5-4285-A310-602ABC933059}" type="presOf" srcId="{0B06E87C-9D34-429E-9713-0ABD9D3D083C}" destId="{AD74B2C3-0067-4097-B693-2150BDDF1385}" srcOrd="1" destOrd="0" presId="urn:microsoft.com/office/officeart/2005/8/layout/orgChart1"/>
    <dgm:cxn modelId="{D01AB9EC-AD1B-42C4-B343-FCE0DDE51D65}" srcId="{BD520100-2461-4937-8F3C-34936D7DBA21}" destId="{28BE4C3B-B657-4DAC-832E-8A81064C3A9F}" srcOrd="0" destOrd="0" parTransId="{EA6C9971-7F1C-4E89-BFA5-CA8F9284D517}" sibTransId="{2699C90A-D146-4A71-A0D5-858A4CFB9FF2}"/>
    <dgm:cxn modelId="{9EA7A4EE-36CE-4FD3-8E70-3D9A4C66798E}" type="presOf" srcId="{E402F6EC-7642-4060-A081-F55E7AB1A500}" destId="{9C4FCA3F-6B20-41CE-AC5E-99E0F5BA82C6}" srcOrd="1" destOrd="0" presId="urn:microsoft.com/office/officeart/2005/8/layout/orgChart1"/>
    <dgm:cxn modelId="{5535E9F5-60A6-4DC9-8E8B-DF1D74E87FB1}" type="presOf" srcId="{882076FA-7C11-4D9B-A5FF-84E31DC350A6}" destId="{C2C7F52A-6F7A-4A3B-AFAF-57587D4B35CC}" srcOrd="0" destOrd="0" presId="urn:microsoft.com/office/officeart/2005/8/layout/orgChart1"/>
    <dgm:cxn modelId="{47C064FB-D8BD-4D7E-AFB9-A13A07B71A0F}" srcId="{B1C4B9DF-E5C4-4C23-BD37-91E45E15BF54}" destId="{E402F6EC-7642-4060-A081-F55E7AB1A500}" srcOrd="0" destOrd="0" parTransId="{5CA6939F-D11B-49B2-ACA6-677C815CBA24}" sibTransId="{37569EDA-6B91-47E2-9D6D-BF08F72D76F8}"/>
    <dgm:cxn modelId="{2B8B55FE-9A00-4FE0-A9EE-069C0A7370CC}" type="presOf" srcId="{21F892A5-0275-4292-87BD-3F6AD5283B4A}" destId="{04F80407-38C3-4C0C-8746-E11446C61047}" srcOrd="0" destOrd="0" presId="urn:microsoft.com/office/officeart/2005/8/layout/orgChart1"/>
    <dgm:cxn modelId="{76B40EA5-2E42-4188-98DD-804C88FF0A4F}" type="presParOf" srcId="{B5F9FC59-2E17-4838-B395-DE4ADC07E20C}" destId="{BB314EB2-FA3C-4209-AAFA-8765DB8A8EC6}" srcOrd="0" destOrd="0" presId="urn:microsoft.com/office/officeart/2005/8/layout/orgChart1"/>
    <dgm:cxn modelId="{B511E745-AE06-415B-9990-8B71D263916B}" type="presParOf" srcId="{BB314EB2-FA3C-4209-AAFA-8765DB8A8EC6}" destId="{1DFA85A0-6879-4A09-B200-9018565D513E}" srcOrd="0" destOrd="0" presId="urn:microsoft.com/office/officeart/2005/8/layout/orgChart1"/>
    <dgm:cxn modelId="{4537D539-F492-4863-9E88-B3873F7FD6A7}" type="presParOf" srcId="{1DFA85A0-6879-4A09-B200-9018565D513E}" destId="{317C90BF-CD8E-49D8-98A6-745A9034FE29}" srcOrd="0" destOrd="0" presId="urn:microsoft.com/office/officeart/2005/8/layout/orgChart1"/>
    <dgm:cxn modelId="{E669DAD1-0E4B-4334-B94A-0104B36AC6F7}" type="presParOf" srcId="{1DFA85A0-6879-4A09-B200-9018565D513E}" destId="{A5148668-4C5F-4F0A-92FB-C7D613CB7142}" srcOrd="1" destOrd="0" presId="urn:microsoft.com/office/officeart/2005/8/layout/orgChart1"/>
    <dgm:cxn modelId="{A7DF6426-884F-4889-8B3F-00FA1FADF470}" type="presParOf" srcId="{BB314EB2-FA3C-4209-AAFA-8765DB8A8EC6}" destId="{5D9CB1E2-2486-4DA8-AB7E-00627B3E4645}" srcOrd="1" destOrd="0" presId="urn:microsoft.com/office/officeart/2005/8/layout/orgChart1"/>
    <dgm:cxn modelId="{F49ED4A4-2F6A-4C1A-9B83-96ADF08E43DF}" type="presParOf" srcId="{5D9CB1E2-2486-4DA8-AB7E-00627B3E4645}" destId="{B4AF7970-289D-40A1-8FF9-CEFCA0BBEA48}" srcOrd="0" destOrd="0" presId="urn:microsoft.com/office/officeart/2005/8/layout/orgChart1"/>
    <dgm:cxn modelId="{3753866D-2359-4C7E-A5C0-631A5C767491}" type="presParOf" srcId="{5D9CB1E2-2486-4DA8-AB7E-00627B3E4645}" destId="{57A84925-5272-46CD-B015-3CD442AD9586}" srcOrd="1" destOrd="0" presId="urn:microsoft.com/office/officeart/2005/8/layout/orgChart1"/>
    <dgm:cxn modelId="{9A13465D-2C33-40F5-9EE8-0769A951CC74}" type="presParOf" srcId="{57A84925-5272-46CD-B015-3CD442AD9586}" destId="{FC5339CE-969A-4373-8D47-7B0D6A099E53}" srcOrd="0" destOrd="0" presId="urn:microsoft.com/office/officeart/2005/8/layout/orgChart1"/>
    <dgm:cxn modelId="{EC5070A1-147F-43C7-BE7C-944EFE0F5276}" type="presParOf" srcId="{FC5339CE-969A-4373-8D47-7B0D6A099E53}" destId="{A246F1A6-E104-4C28-91EC-667D3A83C69D}" srcOrd="0" destOrd="0" presId="urn:microsoft.com/office/officeart/2005/8/layout/orgChart1"/>
    <dgm:cxn modelId="{9E167838-32A9-4A1F-8CDE-2FC8AB1B8AD6}" type="presParOf" srcId="{FC5339CE-969A-4373-8D47-7B0D6A099E53}" destId="{99DB740A-F756-4EB3-BFE1-162994835239}" srcOrd="1" destOrd="0" presId="urn:microsoft.com/office/officeart/2005/8/layout/orgChart1"/>
    <dgm:cxn modelId="{DFBC4645-FC16-4EF2-8344-CDA81F9229AD}" type="presParOf" srcId="{57A84925-5272-46CD-B015-3CD442AD9586}" destId="{F7AA25FC-B93B-43FC-90CE-2BFBA32A3EDE}" srcOrd="1" destOrd="0" presId="urn:microsoft.com/office/officeart/2005/8/layout/orgChart1"/>
    <dgm:cxn modelId="{D110CEC6-025B-46E5-898F-A30CC0E21B9F}" type="presParOf" srcId="{F7AA25FC-B93B-43FC-90CE-2BFBA32A3EDE}" destId="{4B0A1181-3E49-402C-A496-EB02ED024336}" srcOrd="0" destOrd="0" presId="urn:microsoft.com/office/officeart/2005/8/layout/orgChart1"/>
    <dgm:cxn modelId="{822553D5-5673-48B9-B968-F1833333B72B}" type="presParOf" srcId="{F7AA25FC-B93B-43FC-90CE-2BFBA32A3EDE}" destId="{31AAA8D5-1449-41B0-A1F3-848E8207BA3C}" srcOrd="1" destOrd="0" presId="urn:microsoft.com/office/officeart/2005/8/layout/orgChart1"/>
    <dgm:cxn modelId="{F024AC36-034D-44D6-BD24-693E46C4ABC3}" type="presParOf" srcId="{31AAA8D5-1449-41B0-A1F3-848E8207BA3C}" destId="{B9A80D89-3FF7-4C53-B6DF-EFD32F24BD26}" srcOrd="0" destOrd="0" presId="urn:microsoft.com/office/officeart/2005/8/layout/orgChart1"/>
    <dgm:cxn modelId="{7D28D74D-2035-4311-9A2A-A4ECE77E0529}" type="presParOf" srcId="{B9A80D89-3FF7-4C53-B6DF-EFD32F24BD26}" destId="{41366EAD-2F2F-4A8B-8740-8165D0108076}" srcOrd="0" destOrd="0" presId="urn:microsoft.com/office/officeart/2005/8/layout/orgChart1"/>
    <dgm:cxn modelId="{8789D9DF-D178-402B-8EB9-2A5284036861}" type="presParOf" srcId="{B9A80D89-3FF7-4C53-B6DF-EFD32F24BD26}" destId="{29A6EFF3-B440-464D-91D0-EB3035499BF2}" srcOrd="1" destOrd="0" presId="urn:microsoft.com/office/officeart/2005/8/layout/orgChart1"/>
    <dgm:cxn modelId="{69553546-90D7-409F-BDEA-C7F16E63ABE8}" type="presParOf" srcId="{31AAA8D5-1449-41B0-A1F3-848E8207BA3C}" destId="{AB281D6E-694D-453D-BE5E-7C78905C452C}" srcOrd="1" destOrd="0" presId="urn:microsoft.com/office/officeart/2005/8/layout/orgChart1"/>
    <dgm:cxn modelId="{4ADE4459-1A3A-4402-9A58-F721D080873D}" type="presParOf" srcId="{AB281D6E-694D-453D-BE5E-7C78905C452C}" destId="{F825F29E-824B-4DC3-B88D-53E263032EE4}" srcOrd="0" destOrd="0" presId="urn:microsoft.com/office/officeart/2005/8/layout/orgChart1"/>
    <dgm:cxn modelId="{8CF917CC-EE56-4711-A576-81B3E2C60EED}" type="presParOf" srcId="{AB281D6E-694D-453D-BE5E-7C78905C452C}" destId="{FB46F432-566B-4F5B-B611-8EE2797FB625}" srcOrd="1" destOrd="0" presId="urn:microsoft.com/office/officeart/2005/8/layout/orgChart1"/>
    <dgm:cxn modelId="{C604D53B-7700-41EB-8AAA-29F4F20DC677}" type="presParOf" srcId="{FB46F432-566B-4F5B-B611-8EE2797FB625}" destId="{0468768D-C753-4676-B1D7-1933FA7F0592}" srcOrd="0" destOrd="0" presId="urn:microsoft.com/office/officeart/2005/8/layout/orgChart1"/>
    <dgm:cxn modelId="{25D8BC6F-7207-4187-8236-F379AEF875EB}" type="presParOf" srcId="{0468768D-C753-4676-B1D7-1933FA7F0592}" destId="{AB18970F-4933-45B7-9376-2270CCAC0E8B}" srcOrd="0" destOrd="0" presId="urn:microsoft.com/office/officeart/2005/8/layout/orgChart1"/>
    <dgm:cxn modelId="{C43646C8-52CD-4BF8-A19E-6161C571F77B}" type="presParOf" srcId="{0468768D-C753-4676-B1D7-1933FA7F0592}" destId="{8BDBC995-0FE8-46CC-8E5C-4DCCCCF5E332}" srcOrd="1" destOrd="0" presId="urn:microsoft.com/office/officeart/2005/8/layout/orgChart1"/>
    <dgm:cxn modelId="{AFEAB408-E518-4E9D-AAA4-F87FA909566C}" type="presParOf" srcId="{FB46F432-566B-4F5B-B611-8EE2797FB625}" destId="{3BF0DA13-33E2-482F-9A42-4B7D271F189A}" srcOrd="1" destOrd="0" presId="urn:microsoft.com/office/officeart/2005/8/layout/orgChart1"/>
    <dgm:cxn modelId="{7A6EFDD3-C42A-4B31-B834-7E278A644AE1}" type="presParOf" srcId="{FB46F432-566B-4F5B-B611-8EE2797FB625}" destId="{B88D95E8-5192-4916-BB78-00B7B76DBEBA}" srcOrd="2" destOrd="0" presId="urn:microsoft.com/office/officeart/2005/8/layout/orgChart1"/>
    <dgm:cxn modelId="{3BF5ED5D-825E-4619-B498-935C585BDB34}" type="presParOf" srcId="{31AAA8D5-1449-41B0-A1F3-848E8207BA3C}" destId="{6CCADADA-27BC-4C5D-9487-64B4B4797110}" srcOrd="2" destOrd="0" presId="urn:microsoft.com/office/officeart/2005/8/layout/orgChart1"/>
    <dgm:cxn modelId="{FD17FE16-6451-4617-B281-6B0445058D0C}" type="presParOf" srcId="{57A84925-5272-46CD-B015-3CD442AD9586}" destId="{2F0763D7-2097-4134-A946-E555740BDA86}" srcOrd="2" destOrd="0" presId="urn:microsoft.com/office/officeart/2005/8/layout/orgChart1"/>
    <dgm:cxn modelId="{C81E4B96-1447-4471-A0B1-86E97A4F40E7}" type="presParOf" srcId="{5D9CB1E2-2486-4DA8-AB7E-00627B3E4645}" destId="{83A22CFC-3FAF-477B-89A3-EABCFCB93BB5}" srcOrd="2" destOrd="0" presId="urn:microsoft.com/office/officeart/2005/8/layout/orgChart1"/>
    <dgm:cxn modelId="{0A505EA2-C71E-4ABF-B41C-38D640696F4E}" type="presParOf" srcId="{5D9CB1E2-2486-4DA8-AB7E-00627B3E4645}" destId="{C4488CE6-90BD-4AEB-AAAB-3C5BC2BF1F4A}" srcOrd="3" destOrd="0" presId="urn:microsoft.com/office/officeart/2005/8/layout/orgChart1"/>
    <dgm:cxn modelId="{057909AE-B183-4466-8CBA-F14BECB030D6}" type="presParOf" srcId="{C4488CE6-90BD-4AEB-AAAB-3C5BC2BF1F4A}" destId="{FAA6CCE0-552D-4E16-9DBD-60178778AC20}" srcOrd="0" destOrd="0" presId="urn:microsoft.com/office/officeart/2005/8/layout/orgChart1"/>
    <dgm:cxn modelId="{8D2DBF34-5280-45AE-B2E7-CB1EA618E92D}" type="presParOf" srcId="{FAA6CCE0-552D-4E16-9DBD-60178778AC20}" destId="{FA298346-F49F-481E-8017-8234FD18FDF2}" srcOrd="0" destOrd="0" presId="urn:microsoft.com/office/officeart/2005/8/layout/orgChart1"/>
    <dgm:cxn modelId="{738B18AC-6FE0-43BC-9F5F-48DD71D5C1EE}" type="presParOf" srcId="{FAA6CCE0-552D-4E16-9DBD-60178778AC20}" destId="{D5D7373C-36DA-4F4F-9606-962E6A052550}" srcOrd="1" destOrd="0" presId="urn:microsoft.com/office/officeart/2005/8/layout/orgChart1"/>
    <dgm:cxn modelId="{82C76A71-9AB5-416A-BA7C-628D3BCDE7E1}" type="presParOf" srcId="{C4488CE6-90BD-4AEB-AAAB-3C5BC2BF1F4A}" destId="{891CCC50-3867-4945-8539-C7A442D92008}" srcOrd="1" destOrd="0" presId="urn:microsoft.com/office/officeart/2005/8/layout/orgChart1"/>
    <dgm:cxn modelId="{65166158-5F9F-418F-A52B-A44BFBD73691}" type="presParOf" srcId="{891CCC50-3867-4945-8539-C7A442D92008}" destId="{817E3624-1B8A-4E85-A4D7-26B8F308A572}" srcOrd="0" destOrd="0" presId="urn:microsoft.com/office/officeart/2005/8/layout/orgChart1"/>
    <dgm:cxn modelId="{785868B1-A04E-4EB4-8415-D2B02D7B7C60}" type="presParOf" srcId="{891CCC50-3867-4945-8539-C7A442D92008}" destId="{CFDE87F8-09C3-413B-97A2-47FB66C4D8C8}" srcOrd="1" destOrd="0" presId="urn:microsoft.com/office/officeart/2005/8/layout/orgChart1"/>
    <dgm:cxn modelId="{4E42F590-FA0E-4F4E-8AF3-2909CB926D4B}" type="presParOf" srcId="{CFDE87F8-09C3-413B-97A2-47FB66C4D8C8}" destId="{3E8A2ADD-3F86-4B97-B8AE-69CA88E7A047}" srcOrd="0" destOrd="0" presId="urn:microsoft.com/office/officeart/2005/8/layout/orgChart1"/>
    <dgm:cxn modelId="{E03C01D1-2F8A-4147-8726-FFDE71659B56}" type="presParOf" srcId="{3E8A2ADD-3F86-4B97-B8AE-69CA88E7A047}" destId="{87C1D435-9F63-4B70-B174-7EB6A4A2BFC9}" srcOrd="0" destOrd="0" presId="urn:microsoft.com/office/officeart/2005/8/layout/orgChart1"/>
    <dgm:cxn modelId="{EE7FBEA0-06A2-48F3-8A48-6AC0D3F01896}" type="presParOf" srcId="{3E8A2ADD-3F86-4B97-B8AE-69CA88E7A047}" destId="{221C37A1-A116-4B80-BB8D-FC67F557C5F0}" srcOrd="1" destOrd="0" presId="urn:microsoft.com/office/officeart/2005/8/layout/orgChart1"/>
    <dgm:cxn modelId="{876ED876-9D09-4EE4-909D-E4ECB30FC5B6}" type="presParOf" srcId="{CFDE87F8-09C3-413B-97A2-47FB66C4D8C8}" destId="{5BA226B7-F678-43AF-B1DA-D8F1D115A337}" srcOrd="1" destOrd="0" presId="urn:microsoft.com/office/officeart/2005/8/layout/orgChart1"/>
    <dgm:cxn modelId="{733EFFA4-6298-459C-9580-2ECF9684F6CC}" type="presParOf" srcId="{5BA226B7-F678-43AF-B1DA-D8F1D115A337}" destId="{5E8347BA-9A58-44E7-A07C-BCD2F3E97D50}" srcOrd="0" destOrd="0" presId="urn:microsoft.com/office/officeart/2005/8/layout/orgChart1"/>
    <dgm:cxn modelId="{A08B1222-F490-49D1-B949-885D55D77CB6}" type="presParOf" srcId="{5BA226B7-F678-43AF-B1DA-D8F1D115A337}" destId="{A2BF0F60-2C6C-44F5-B1F0-112C9BCABEF8}" srcOrd="1" destOrd="0" presId="urn:microsoft.com/office/officeart/2005/8/layout/orgChart1"/>
    <dgm:cxn modelId="{8EF39F14-4D05-42D6-A426-9DC946B4F9B1}" type="presParOf" srcId="{A2BF0F60-2C6C-44F5-B1F0-112C9BCABEF8}" destId="{7568751A-036F-4631-B822-EDB016C09091}" srcOrd="0" destOrd="0" presId="urn:microsoft.com/office/officeart/2005/8/layout/orgChart1"/>
    <dgm:cxn modelId="{929978A4-43C8-4257-8053-394315A13401}" type="presParOf" srcId="{7568751A-036F-4631-B822-EDB016C09091}" destId="{69B37E6D-26A6-4F20-BAF8-8682A983E9C2}" srcOrd="0" destOrd="0" presId="urn:microsoft.com/office/officeart/2005/8/layout/orgChart1"/>
    <dgm:cxn modelId="{D96457F5-803B-425C-BC25-9EAF6B02E1C0}" type="presParOf" srcId="{7568751A-036F-4631-B822-EDB016C09091}" destId="{E2BFAFA7-B034-4FCD-A838-80B850FDB2DC}" srcOrd="1" destOrd="0" presId="urn:microsoft.com/office/officeart/2005/8/layout/orgChart1"/>
    <dgm:cxn modelId="{B8017F3E-5E6A-4FC5-A9DB-4E82EE1AFAEB}" type="presParOf" srcId="{A2BF0F60-2C6C-44F5-B1F0-112C9BCABEF8}" destId="{0BD31616-CB08-4CC4-92AF-35310FE6080C}" srcOrd="1" destOrd="0" presId="urn:microsoft.com/office/officeart/2005/8/layout/orgChart1"/>
    <dgm:cxn modelId="{8B180E5B-D0F5-4163-812F-96CAF2290649}" type="presParOf" srcId="{A2BF0F60-2C6C-44F5-B1F0-112C9BCABEF8}" destId="{CA47524C-2A85-4D47-8202-CE6209F22633}" srcOrd="2" destOrd="0" presId="urn:microsoft.com/office/officeart/2005/8/layout/orgChart1"/>
    <dgm:cxn modelId="{651B586C-F80A-4428-B8DB-93107FFC9349}" type="presParOf" srcId="{CFDE87F8-09C3-413B-97A2-47FB66C4D8C8}" destId="{EE3ADEA2-4A1A-413A-92D6-955C6B5EBD67}" srcOrd="2" destOrd="0" presId="urn:microsoft.com/office/officeart/2005/8/layout/orgChart1"/>
    <dgm:cxn modelId="{B5E380CC-6DF3-446E-BB1A-863CB1B6950A}" type="presParOf" srcId="{C4488CE6-90BD-4AEB-AAAB-3C5BC2BF1F4A}" destId="{67C94037-CE59-45A4-8AC8-F5C82EC7987E}" srcOrd="2" destOrd="0" presId="urn:microsoft.com/office/officeart/2005/8/layout/orgChart1"/>
    <dgm:cxn modelId="{4C54AA0E-D1DE-4FAF-BD1C-84A379BF4421}" type="presParOf" srcId="{5D9CB1E2-2486-4DA8-AB7E-00627B3E4645}" destId="{E8B1F72E-D462-4E9A-95AD-90635126096D}" srcOrd="4" destOrd="0" presId="urn:microsoft.com/office/officeart/2005/8/layout/orgChart1"/>
    <dgm:cxn modelId="{2FF4AA0F-1D7B-4D31-91AB-D20E5882AE22}" type="presParOf" srcId="{5D9CB1E2-2486-4DA8-AB7E-00627B3E4645}" destId="{050F8AF8-7537-4AF6-8D97-FD4D59AF4179}" srcOrd="5" destOrd="0" presId="urn:microsoft.com/office/officeart/2005/8/layout/orgChart1"/>
    <dgm:cxn modelId="{EDE20569-88A8-48B8-AD32-3EA5153FC30C}" type="presParOf" srcId="{050F8AF8-7537-4AF6-8D97-FD4D59AF4179}" destId="{8599E3C9-FED0-4F2E-A269-BEFFC0372525}" srcOrd="0" destOrd="0" presId="urn:microsoft.com/office/officeart/2005/8/layout/orgChart1"/>
    <dgm:cxn modelId="{09972AD6-A80D-43E0-BE5E-1AE2DD48FCD6}" type="presParOf" srcId="{8599E3C9-FED0-4F2E-A269-BEFFC0372525}" destId="{C2C7F52A-6F7A-4A3B-AFAF-57587D4B35CC}" srcOrd="0" destOrd="0" presId="urn:microsoft.com/office/officeart/2005/8/layout/orgChart1"/>
    <dgm:cxn modelId="{7DC87369-F5E0-477C-AD86-F72FAA20498E}" type="presParOf" srcId="{8599E3C9-FED0-4F2E-A269-BEFFC0372525}" destId="{8BEF93D9-86FE-41BC-BF59-2EBD26B2BEBD}" srcOrd="1" destOrd="0" presId="urn:microsoft.com/office/officeart/2005/8/layout/orgChart1"/>
    <dgm:cxn modelId="{580F7671-A1AB-4E0A-B44C-CA626EB7B9EC}" type="presParOf" srcId="{050F8AF8-7537-4AF6-8D97-FD4D59AF4179}" destId="{88A88735-DC3D-4BBE-86E2-B69A3351DE09}" srcOrd="1" destOrd="0" presId="urn:microsoft.com/office/officeart/2005/8/layout/orgChart1"/>
    <dgm:cxn modelId="{8FA30B12-311C-4B8D-ACB5-946C6B4474C4}" type="presParOf" srcId="{88A88735-DC3D-4BBE-86E2-B69A3351DE09}" destId="{D3DF2953-E59A-4E5F-8379-CCA8B44CDF5C}" srcOrd="0" destOrd="0" presId="urn:microsoft.com/office/officeart/2005/8/layout/orgChart1"/>
    <dgm:cxn modelId="{BC936A09-576C-4E05-A063-2D2E21667CF0}" type="presParOf" srcId="{88A88735-DC3D-4BBE-86E2-B69A3351DE09}" destId="{0FEB0579-21C7-430C-9E52-670AE385852C}" srcOrd="1" destOrd="0" presId="urn:microsoft.com/office/officeart/2005/8/layout/orgChart1"/>
    <dgm:cxn modelId="{536DEC55-7664-4A20-B491-B6CE4980682A}" type="presParOf" srcId="{0FEB0579-21C7-430C-9E52-670AE385852C}" destId="{E9F2150C-6FBB-4623-9484-9C6FBC14B261}" srcOrd="0" destOrd="0" presId="urn:microsoft.com/office/officeart/2005/8/layout/orgChart1"/>
    <dgm:cxn modelId="{3D33ECC9-53D2-4F2E-AC73-E3FD8AB0CD81}" type="presParOf" srcId="{E9F2150C-6FBB-4623-9484-9C6FBC14B261}" destId="{BBAB1697-F3E8-4CBE-BB1E-5274CC9997C0}" srcOrd="0" destOrd="0" presId="urn:microsoft.com/office/officeart/2005/8/layout/orgChart1"/>
    <dgm:cxn modelId="{0F364B4D-FBF4-48D7-B0D2-8E74AA30B3AA}" type="presParOf" srcId="{E9F2150C-6FBB-4623-9484-9C6FBC14B261}" destId="{AD74B2C3-0067-4097-B693-2150BDDF1385}" srcOrd="1" destOrd="0" presId="urn:microsoft.com/office/officeart/2005/8/layout/orgChart1"/>
    <dgm:cxn modelId="{E4FFFCA8-1B77-4717-9B54-5C4A21F93817}" type="presParOf" srcId="{0FEB0579-21C7-430C-9E52-670AE385852C}" destId="{606B3533-7D08-4169-AC11-4A7A6A13C5CA}" srcOrd="1" destOrd="0" presId="urn:microsoft.com/office/officeart/2005/8/layout/orgChart1"/>
    <dgm:cxn modelId="{A6BE81D6-0511-4319-B5C1-7F5E9C7DE8F4}" type="presParOf" srcId="{606B3533-7D08-4169-AC11-4A7A6A13C5CA}" destId="{99EE71B5-529B-4F97-896E-E13726C8F6F0}" srcOrd="0" destOrd="0" presId="urn:microsoft.com/office/officeart/2005/8/layout/orgChart1"/>
    <dgm:cxn modelId="{9957A619-B844-4A7B-9FF7-FAD465F91896}" type="presParOf" srcId="{606B3533-7D08-4169-AC11-4A7A6A13C5CA}" destId="{39491DDC-EB10-40C7-8145-F6E81173FB8E}" srcOrd="1" destOrd="0" presId="urn:microsoft.com/office/officeart/2005/8/layout/orgChart1"/>
    <dgm:cxn modelId="{9CE7EE4D-F506-4618-89BC-8E0F66A7D4AD}" type="presParOf" srcId="{39491DDC-EB10-40C7-8145-F6E81173FB8E}" destId="{5F96C9BA-924D-471F-84BE-4D12C1742494}" srcOrd="0" destOrd="0" presId="urn:microsoft.com/office/officeart/2005/8/layout/orgChart1"/>
    <dgm:cxn modelId="{DD0C7F83-61CE-46A8-88A3-F16A7923F828}" type="presParOf" srcId="{5F96C9BA-924D-471F-84BE-4D12C1742494}" destId="{543F1FEE-EA4C-4BE3-804E-3DE1E568E11D}" srcOrd="0" destOrd="0" presId="urn:microsoft.com/office/officeart/2005/8/layout/orgChart1"/>
    <dgm:cxn modelId="{7BA947A0-A83D-4581-989F-E3F718CA493C}" type="presParOf" srcId="{5F96C9BA-924D-471F-84BE-4D12C1742494}" destId="{B193F1BB-5938-400F-B8B9-6BF7F575F247}" srcOrd="1" destOrd="0" presId="urn:microsoft.com/office/officeart/2005/8/layout/orgChart1"/>
    <dgm:cxn modelId="{B7428371-4466-4100-8C54-7870A5017199}" type="presParOf" srcId="{39491DDC-EB10-40C7-8145-F6E81173FB8E}" destId="{D9048FEA-8BB1-46D9-A62C-0964D1D2B64A}" srcOrd="1" destOrd="0" presId="urn:microsoft.com/office/officeart/2005/8/layout/orgChart1"/>
    <dgm:cxn modelId="{849205B9-B105-4989-AAA8-994FC3311B53}" type="presParOf" srcId="{39491DDC-EB10-40C7-8145-F6E81173FB8E}" destId="{5E663922-5FF6-4218-9D1B-0CBEBE15FD75}" srcOrd="2" destOrd="0" presId="urn:microsoft.com/office/officeart/2005/8/layout/orgChart1"/>
    <dgm:cxn modelId="{61540D8B-4A66-4470-AAEA-CF93AA522BAA}" type="presParOf" srcId="{606B3533-7D08-4169-AC11-4A7A6A13C5CA}" destId="{E836CF5C-997B-434A-9E09-5F92F5EF7D9E}" srcOrd="2" destOrd="0" presId="urn:microsoft.com/office/officeart/2005/8/layout/orgChart1"/>
    <dgm:cxn modelId="{C1101951-CE54-459C-95F8-9397EE4A0506}" type="presParOf" srcId="{606B3533-7D08-4169-AC11-4A7A6A13C5CA}" destId="{1AB8C405-B366-4F1E-8C15-7BF70CA4249D}" srcOrd="3" destOrd="0" presId="urn:microsoft.com/office/officeart/2005/8/layout/orgChart1"/>
    <dgm:cxn modelId="{E0EE9799-0B73-409D-B934-27E850F33C83}" type="presParOf" srcId="{1AB8C405-B366-4F1E-8C15-7BF70CA4249D}" destId="{504CA841-BE71-46FF-841C-E4FB895143E6}" srcOrd="0" destOrd="0" presId="urn:microsoft.com/office/officeart/2005/8/layout/orgChart1"/>
    <dgm:cxn modelId="{A18B46C3-1BE5-4F95-A5BA-001C62643BCE}" type="presParOf" srcId="{504CA841-BE71-46FF-841C-E4FB895143E6}" destId="{2A565566-53B0-4302-8CA8-A36C10C30C03}" srcOrd="0" destOrd="0" presId="urn:microsoft.com/office/officeart/2005/8/layout/orgChart1"/>
    <dgm:cxn modelId="{9EDEDB06-23AC-4774-BCD7-D88D632BF8DD}" type="presParOf" srcId="{504CA841-BE71-46FF-841C-E4FB895143E6}" destId="{3B6D10A1-8E2C-487B-B9DC-5E8F58B80B65}" srcOrd="1" destOrd="0" presId="urn:microsoft.com/office/officeart/2005/8/layout/orgChart1"/>
    <dgm:cxn modelId="{B0B62F77-C5CD-4380-8C1D-C8BEC37E9269}" type="presParOf" srcId="{1AB8C405-B366-4F1E-8C15-7BF70CA4249D}" destId="{21A5AD97-EBC6-47D1-83CA-36F65FD55548}" srcOrd="1" destOrd="0" presId="urn:microsoft.com/office/officeart/2005/8/layout/orgChart1"/>
    <dgm:cxn modelId="{86857742-F49A-425B-85B6-54D61B4C09D8}" type="presParOf" srcId="{1AB8C405-B366-4F1E-8C15-7BF70CA4249D}" destId="{0CF70C1F-6ECC-4CF4-88BE-CB8A4E2115E1}" srcOrd="2" destOrd="0" presId="urn:microsoft.com/office/officeart/2005/8/layout/orgChart1"/>
    <dgm:cxn modelId="{6D05E2A8-770A-4753-BB94-7EA58F819D4B}" type="presParOf" srcId="{0FEB0579-21C7-430C-9E52-670AE385852C}" destId="{334E9E8C-A37F-4F98-A2E8-7A6EC7F139D3}" srcOrd="2" destOrd="0" presId="urn:microsoft.com/office/officeart/2005/8/layout/orgChart1"/>
    <dgm:cxn modelId="{BDE7080D-FB63-4888-B5A3-64F17935C77F}" type="presParOf" srcId="{050F8AF8-7537-4AF6-8D97-FD4D59AF4179}" destId="{B5DC7D90-48C1-4104-9AE1-CE1738D0C533}" srcOrd="2" destOrd="0" presId="urn:microsoft.com/office/officeart/2005/8/layout/orgChart1"/>
    <dgm:cxn modelId="{47CB48FD-02C6-40E9-9D13-F9D766FB96BD}" type="presParOf" srcId="{5D9CB1E2-2486-4DA8-AB7E-00627B3E4645}" destId="{19479811-EF15-4FF4-9D63-C792A26C4ED7}" srcOrd="6" destOrd="0" presId="urn:microsoft.com/office/officeart/2005/8/layout/orgChart1"/>
    <dgm:cxn modelId="{BDB13922-CA4A-45E5-AC36-C50B8A54C0FC}" type="presParOf" srcId="{5D9CB1E2-2486-4DA8-AB7E-00627B3E4645}" destId="{CF17F1B9-7277-43D4-884B-5CAB5CA33850}" srcOrd="7" destOrd="0" presId="urn:microsoft.com/office/officeart/2005/8/layout/orgChart1"/>
    <dgm:cxn modelId="{A2C61DDD-95B9-4AB9-9FDC-FAC0B14A0763}" type="presParOf" srcId="{CF17F1B9-7277-43D4-884B-5CAB5CA33850}" destId="{A578A3F4-7C41-426D-9A30-76199BC9D0F7}" srcOrd="0" destOrd="0" presId="urn:microsoft.com/office/officeart/2005/8/layout/orgChart1"/>
    <dgm:cxn modelId="{9DC4697B-4899-4DBC-B391-588B13A23640}" type="presParOf" srcId="{A578A3F4-7C41-426D-9A30-76199BC9D0F7}" destId="{21CF7C72-2790-4509-9A31-1F9C4E263D5D}" srcOrd="0" destOrd="0" presId="urn:microsoft.com/office/officeart/2005/8/layout/orgChart1"/>
    <dgm:cxn modelId="{17415AE1-5BDF-4331-A0DB-FE341DAF1EC7}" type="presParOf" srcId="{A578A3F4-7C41-426D-9A30-76199BC9D0F7}" destId="{496AF606-1F25-4306-A2EA-6983B92607C5}" srcOrd="1" destOrd="0" presId="urn:microsoft.com/office/officeart/2005/8/layout/orgChart1"/>
    <dgm:cxn modelId="{724E0065-767D-4516-902F-6073F8A34AE4}" type="presParOf" srcId="{CF17F1B9-7277-43D4-884B-5CAB5CA33850}" destId="{5665276C-906A-4A2E-BE80-854305BAAD81}" srcOrd="1" destOrd="0" presId="urn:microsoft.com/office/officeart/2005/8/layout/orgChart1"/>
    <dgm:cxn modelId="{FF6E5A99-84BE-4421-A2A2-A3B00D8C5741}" type="presParOf" srcId="{5665276C-906A-4A2E-BE80-854305BAAD81}" destId="{5829D4BB-FF2C-42FB-91C3-2AB9D3F72660}" srcOrd="0" destOrd="0" presId="urn:microsoft.com/office/officeart/2005/8/layout/orgChart1"/>
    <dgm:cxn modelId="{9811F59E-5ADD-405C-AD7B-ACAE21C65073}" type="presParOf" srcId="{5665276C-906A-4A2E-BE80-854305BAAD81}" destId="{40C9CAA9-3365-42C4-AD11-F75224B1BEC3}" srcOrd="1" destOrd="0" presId="urn:microsoft.com/office/officeart/2005/8/layout/orgChart1"/>
    <dgm:cxn modelId="{F1E38914-6A42-4A58-B695-30E891414D7F}" type="presParOf" srcId="{40C9CAA9-3365-42C4-AD11-F75224B1BEC3}" destId="{88E1A851-BB13-490D-A3A2-E0771C06F99D}" srcOrd="0" destOrd="0" presId="urn:microsoft.com/office/officeart/2005/8/layout/orgChart1"/>
    <dgm:cxn modelId="{66044AC6-DE62-400E-AFCA-6532D21C0007}" type="presParOf" srcId="{88E1A851-BB13-490D-A3A2-E0771C06F99D}" destId="{622E94AC-CBFF-4800-A053-4EDEE2D51B85}" srcOrd="0" destOrd="0" presId="urn:microsoft.com/office/officeart/2005/8/layout/orgChart1"/>
    <dgm:cxn modelId="{21DF3202-039D-46E8-8BEC-D8BDAC2F43D9}" type="presParOf" srcId="{88E1A851-BB13-490D-A3A2-E0771C06F99D}" destId="{A78473B3-628E-4724-9438-1946CE84C87B}" srcOrd="1" destOrd="0" presId="urn:microsoft.com/office/officeart/2005/8/layout/orgChart1"/>
    <dgm:cxn modelId="{D6B1C6CB-DE0F-46E0-A7A7-9A99872E3187}" type="presParOf" srcId="{40C9CAA9-3365-42C4-AD11-F75224B1BEC3}" destId="{D19B19B0-ABBC-4486-B866-0742E39743EA}" srcOrd="1" destOrd="0" presId="urn:microsoft.com/office/officeart/2005/8/layout/orgChart1"/>
    <dgm:cxn modelId="{5625E96C-250C-4902-A5F8-E7996E76CF88}" type="presParOf" srcId="{D19B19B0-ABBC-4486-B866-0742E39743EA}" destId="{84C02109-6A79-46C8-BEFB-429F9F76152B}" srcOrd="0" destOrd="0" presId="urn:microsoft.com/office/officeart/2005/8/layout/orgChart1"/>
    <dgm:cxn modelId="{7E1C7108-0E3C-49B0-A315-C28A2D77825C}" type="presParOf" srcId="{D19B19B0-ABBC-4486-B866-0742E39743EA}" destId="{42E229D3-698E-4BA0-AAF9-9A74E616EE70}" srcOrd="1" destOrd="0" presId="urn:microsoft.com/office/officeart/2005/8/layout/orgChart1"/>
    <dgm:cxn modelId="{EE1F3DA6-8574-4E71-88E5-91CC4F497C4C}" type="presParOf" srcId="{42E229D3-698E-4BA0-AAF9-9A74E616EE70}" destId="{F411E3A5-44F2-422C-BB60-16A66E0A9DEF}" srcOrd="0" destOrd="0" presId="urn:microsoft.com/office/officeart/2005/8/layout/orgChart1"/>
    <dgm:cxn modelId="{3051C8EB-4617-4A37-81E5-359793AAD3E7}" type="presParOf" srcId="{F411E3A5-44F2-422C-BB60-16A66E0A9DEF}" destId="{76A377A4-C238-46F9-943F-69EF2F4CA090}" srcOrd="0" destOrd="0" presId="urn:microsoft.com/office/officeart/2005/8/layout/orgChart1"/>
    <dgm:cxn modelId="{4706970A-5CAE-4D89-965C-429434C717FB}" type="presParOf" srcId="{F411E3A5-44F2-422C-BB60-16A66E0A9DEF}" destId="{9C4FCA3F-6B20-41CE-AC5E-99E0F5BA82C6}" srcOrd="1" destOrd="0" presId="urn:microsoft.com/office/officeart/2005/8/layout/orgChart1"/>
    <dgm:cxn modelId="{32EFDF4B-0EED-4DE3-BDBC-3D5638E37305}" type="presParOf" srcId="{42E229D3-698E-4BA0-AAF9-9A74E616EE70}" destId="{468C85D6-1B1B-4957-88DE-47CAABDFA8B3}" srcOrd="1" destOrd="0" presId="urn:microsoft.com/office/officeart/2005/8/layout/orgChart1"/>
    <dgm:cxn modelId="{9D41C3F4-D526-4A09-98E0-7FABAB34E983}" type="presParOf" srcId="{42E229D3-698E-4BA0-AAF9-9A74E616EE70}" destId="{37AD5315-6C19-49E8-855A-51388BF1D0D6}" srcOrd="2" destOrd="0" presId="urn:microsoft.com/office/officeart/2005/8/layout/orgChart1"/>
    <dgm:cxn modelId="{A6EFC13A-F4B0-4540-83E5-D98E330CD336}" type="presParOf" srcId="{40C9CAA9-3365-42C4-AD11-F75224B1BEC3}" destId="{11A2DA3C-E794-4658-A405-F5CF0E06536A}" srcOrd="2" destOrd="0" presId="urn:microsoft.com/office/officeart/2005/8/layout/orgChart1"/>
    <dgm:cxn modelId="{E5D33C50-E366-4BEE-8E32-170EA7ABA82D}" type="presParOf" srcId="{CF17F1B9-7277-43D4-884B-5CAB5CA33850}" destId="{96A68091-DA9D-4D87-BCB9-663FAACA7E7A}" srcOrd="2" destOrd="0" presId="urn:microsoft.com/office/officeart/2005/8/layout/orgChart1"/>
    <dgm:cxn modelId="{B3BB0C2D-CD4B-4085-BDBE-DB78A0AC9995}" type="presParOf" srcId="{5D9CB1E2-2486-4DA8-AB7E-00627B3E4645}" destId="{04F80407-38C3-4C0C-8746-E11446C61047}" srcOrd="8" destOrd="0" presId="urn:microsoft.com/office/officeart/2005/8/layout/orgChart1"/>
    <dgm:cxn modelId="{2F82CD30-38A5-41F9-BD7D-B6B47280896F}" type="presParOf" srcId="{5D9CB1E2-2486-4DA8-AB7E-00627B3E4645}" destId="{C0A7CFCA-2E06-48B7-976B-9B117999356B}" srcOrd="9" destOrd="0" presId="urn:microsoft.com/office/officeart/2005/8/layout/orgChart1"/>
    <dgm:cxn modelId="{D3A6114B-9E1D-42EA-B8E4-8C250F5B9E20}" type="presParOf" srcId="{C0A7CFCA-2E06-48B7-976B-9B117999356B}" destId="{7E0EFA44-5A5D-4DA0-826B-C0EAEE204B1C}" srcOrd="0" destOrd="0" presId="urn:microsoft.com/office/officeart/2005/8/layout/orgChart1"/>
    <dgm:cxn modelId="{3FD6EA58-7108-4C87-8D94-3119562E6365}" type="presParOf" srcId="{7E0EFA44-5A5D-4DA0-826B-C0EAEE204B1C}" destId="{CA3FD0EE-4479-4950-AB9E-4EF79D296E8F}" srcOrd="0" destOrd="0" presId="urn:microsoft.com/office/officeart/2005/8/layout/orgChart1"/>
    <dgm:cxn modelId="{35962A88-3ECF-48FA-9E29-C05DA2A1EE7C}" type="presParOf" srcId="{7E0EFA44-5A5D-4DA0-826B-C0EAEE204B1C}" destId="{C0E18DEA-87C1-4BCE-8AA8-FAD82F7E89ED}" srcOrd="1" destOrd="0" presId="urn:microsoft.com/office/officeart/2005/8/layout/orgChart1"/>
    <dgm:cxn modelId="{37ABB2B1-C688-401C-AD70-6A1B6EB74561}" type="presParOf" srcId="{C0A7CFCA-2E06-48B7-976B-9B117999356B}" destId="{3265AE65-E5C6-4985-A8B8-2D39980511A5}" srcOrd="1" destOrd="0" presId="urn:microsoft.com/office/officeart/2005/8/layout/orgChart1"/>
    <dgm:cxn modelId="{6E4E64ED-DBDD-47BE-A28F-9C0B7D027F0B}" type="presParOf" srcId="{C0A7CFCA-2E06-48B7-976B-9B117999356B}" destId="{8648FE37-17B3-4309-9EA0-71BADFCCCF48}" srcOrd="2" destOrd="0" presId="urn:microsoft.com/office/officeart/2005/8/layout/orgChart1"/>
    <dgm:cxn modelId="{1273BCDE-4D44-48CA-A4C9-DCCF9BE9550E}" type="presParOf" srcId="{BB314EB2-FA3C-4209-AAFA-8765DB8A8EC6}" destId="{4AC3D627-54C6-4468-A27D-26DD12B340B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919F4-1AB3-4C45-A707-EDE437524364}">
      <dsp:nvSpPr>
        <dsp:cNvPr id="0" name=""/>
        <dsp:cNvSpPr/>
      </dsp:nvSpPr>
      <dsp:spPr>
        <a:xfrm>
          <a:off x="5766937" y="2448036"/>
          <a:ext cx="4516701" cy="522593"/>
        </a:xfrm>
        <a:custGeom>
          <a:avLst/>
          <a:gdLst/>
          <a:ahLst/>
          <a:cxnLst/>
          <a:rect l="0" t="0" r="0" b="0"/>
          <a:pathLst>
            <a:path>
              <a:moveTo>
                <a:pt x="0" y="0"/>
              </a:moveTo>
              <a:lnTo>
                <a:pt x="0" y="261296"/>
              </a:lnTo>
              <a:lnTo>
                <a:pt x="4516701" y="261296"/>
              </a:lnTo>
              <a:lnTo>
                <a:pt x="4516701"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87DB84-5F28-40E5-B235-690B432271DF}">
      <dsp:nvSpPr>
        <dsp:cNvPr id="0" name=""/>
        <dsp:cNvSpPr/>
      </dsp:nvSpPr>
      <dsp:spPr>
        <a:xfrm>
          <a:off x="5766937" y="2448036"/>
          <a:ext cx="1505567" cy="522593"/>
        </a:xfrm>
        <a:custGeom>
          <a:avLst/>
          <a:gdLst/>
          <a:ahLst/>
          <a:cxnLst/>
          <a:rect l="0" t="0" r="0" b="0"/>
          <a:pathLst>
            <a:path>
              <a:moveTo>
                <a:pt x="0" y="0"/>
              </a:moveTo>
              <a:lnTo>
                <a:pt x="0" y="261296"/>
              </a:lnTo>
              <a:lnTo>
                <a:pt x="1505567" y="261296"/>
              </a:lnTo>
              <a:lnTo>
                <a:pt x="1505567"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2F4DA9-DC6E-46F1-905E-B23718D8C28B}">
      <dsp:nvSpPr>
        <dsp:cNvPr id="0" name=""/>
        <dsp:cNvSpPr/>
      </dsp:nvSpPr>
      <dsp:spPr>
        <a:xfrm>
          <a:off x="4261370" y="2448036"/>
          <a:ext cx="1505567" cy="522593"/>
        </a:xfrm>
        <a:custGeom>
          <a:avLst/>
          <a:gdLst/>
          <a:ahLst/>
          <a:cxnLst/>
          <a:rect l="0" t="0" r="0" b="0"/>
          <a:pathLst>
            <a:path>
              <a:moveTo>
                <a:pt x="1505567" y="0"/>
              </a:moveTo>
              <a:lnTo>
                <a:pt x="1505567" y="261296"/>
              </a:lnTo>
              <a:lnTo>
                <a:pt x="0" y="261296"/>
              </a:lnTo>
              <a:lnTo>
                <a:pt x="0"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AFAC92-180D-40D2-84D0-E394A90C6E7F}">
      <dsp:nvSpPr>
        <dsp:cNvPr id="0" name=""/>
        <dsp:cNvSpPr/>
      </dsp:nvSpPr>
      <dsp:spPr>
        <a:xfrm>
          <a:off x="1250236" y="2448036"/>
          <a:ext cx="4516701" cy="522593"/>
        </a:xfrm>
        <a:custGeom>
          <a:avLst/>
          <a:gdLst/>
          <a:ahLst/>
          <a:cxnLst/>
          <a:rect l="0" t="0" r="0" b="0"/>
          <a:pathLst>
            <a:path>
              <a:moveTo>
                <a:pt x="4516701" y="0"/>
              </a:moveTo>
              <a:lnTo>
                <a:pt x="4516701" y="261296"/>
              </a:lnTo>
              <a:lnTo>
                <a:pt x="0" y="261296"/>
              </a:lnTo>
              <a:lnTo>
                <a:pt x="0"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3E3E45-AEEC-43AF-99E8-F6B9DEE5DEC7}">
      <dsp:nvSpPr>
        <dsp:cNvPr id="0" name=""/>
        <dsp:cNvSpPr/>
      </dsp:nvSpPr>
      <dsp:spPr>
        <a:xfrm>
          <a:off x="5144802" y="1203766"/>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D735CD-BE6F-48B0-A530-809851D1C55D}">
      <dsp:nvSpPr>
        <dsp:cNvPr id="0" name=""/>
        <dsp:cNvSpPr/>
      </dsp:nvSpPr>
      <dsp:spPr>
        <a:xfrm>
          <a:off x="5144802" y="1203766"/>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E07163-D664-460A-A9C0-858640CC0621}">
      <dsp:nvSpPr>
        <dsp:cNvPr id="0" name=""/>
        <dsp:cNvSpPr/>
      </dsp:nvSpPr>
      <dsp:spPr>
        <a:xfrm>
          <a:off x="4522667" y="1427735"/>
          <a:ext cx="2488540" cy="79633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s-ES" sz="2800" kern="1200" dirty="0">
              <a:solidFill>
                <a:schemeClr val="tx1"/>
              </a:solidFill>
              <a:latin typeface="Arial" panose="020B0604020202020204" pitchFamily="34" charset="0"/>
              <a:cs typeface="Arial" panose="020B0604020202020204" pitchFamily="34" charset="0"/>
            </a:rPr>
            <a:t>EL DERECHO</a:t>
          </a:r>
        </a:p>
      </dsp:txBody>
      <dsp:txXfrm>
        <a:off x="4522667" y="1427735"/>
        <a:ext cx="2488540" cy="796332"/>
      </dsp:txXfrm>
    </dsp:sp>
    <dsp:sp modelId="{A288C228-D8D8-422D-B85B-EE9710AA492B}">
      <dsp:nvSpPr>
        <dsp:cNvPr id="0" name=""/>
        <dsp:cNvSpPr/>
      </dsp:nvSpPr>
      <dsp:spPr>
        <a:xfrm>
          <a:off x="628101"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212579-2017-4FAA-993D-5BFBA29A90B8}">
      <dsp:nvSpPr>
        <dsp:cNvPr id="0" name=""/>
        <dsp:cNvSpPr/>
      </dsp:nvSpPr>
      <dsp:spPr>
        <a:xfrm>
          <a:off x="628101"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4796E7-B1FD-4F22-8FB3-9B2E984DADDF}">
      <dsp:nvSpPr>
        <dsp:cNvPr id="0" name=""/>
        <dsp:cNvSpPr/>
      </dsp:nvSpPr>
      <dsp:spPr>
        <a:xfrm>
          <a:off x="5966" y="3194598"/>
          <a:ext cx="2488540" cy="796332"/>
        </a:xfrm>
        <a:prstGeom prst="rect">
          <a:avLst/>
        </a:prstGeom>
        <a:noFill/>
        <a:ln w="12700" cap="flat" cmpd="sng" algn="ctr">
          <a:noFill/>
          <a:prstDash val="solid"/>
        </a:ln>
        <a:effectLst/>
        <a:sp3d/>
      </dsp:spPr>
      <dsp:style>
        <a:lnRef idx="1">
          <a:schemeClr val="accent1"/>
        </a:lnRef>
        <a:fillRef idx="2">
          <a:schemeClr val="accent1"/>
        </a:fillRef>
        <a:effectRef idx="1">
          <a:schemeClr val="accent1"/>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endParaRPr lang="es-ES" sz="2500" kern="1200" dirty="0">
            <a:solidFill>
              <a:schemeClr val="tx1"/>
            </a:solidFill>
            <a:latin typeface="Arial" panose="020B0604020202020204" pitchFamily="34" charset="0"/>
            <a:cs typeface="Arial" panose="020B0604020202020204" pitchFamily="34" charset="0"/>
          </a:endParaRPr>
        </a:p>
      </dsp:txBody>
      <dsp:txXfrm>
        <a:off x="5966" y="3194598"/>
        <a:ext cx="2488540" cy="796332"/>
      </dsp:txXfrm>
    </dsp:sp>
    <dsp:sp modelId="{D46B37BA-B463-4DB6-896F-65DAE2AEC8F9}">
      <dsp:nvSpPr>
        <dsp:cNvPr id="0" name=""/>
        <dsp:cNvSpPr/>
      </dsp:nvSpPr>
      <dsp:spPr>
        <a:xfrm>
          <a:off x="3639235"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81CAFD-6C0B-47FE-8BE9-0CD4523E2984}">
      <dsp:nvSpPr>
        <dsp:cNvPr id="0" name=""/>
        <dsp:cNvSpPr/>
      </dsp:nvSpPr>
      <dsp:spPr>
        <a:xfrm>
          <a:off x="3639235"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94EB3D-40DB-4125-AC5C-C22C611CAE04}">
      <dsp:nvSpPr>
        <dsp:cNvPr id="0" name=""/>
        <dsp:cNvSpPr/>
      </dsp:nvSpPr>
      <dsp:spPr>
        <a:xfrm>
          <a:off x="3017100" y="3194598"/>
          <a:ext cx="2488540" cy="796332"/>
        </a:xfrm>
        <a:prstGeom prst="rect">
          <a:avLst/>
        </a:prstGeom>
        <a:noFill/>
        <a:ln w="12700" cap="flat" cmpd="sng" algn="ctr">
          <a:noFill/>
          <a:prstDash val="solid"/>
        </a:ln>
        <a:effectLst/>
        <a:sp3d/>
      </dsp:spPr>
      <dsp:style>
        <a:lnRef idx="1">
          <a:schemeClr val="dk1"/>
        </a:lnRef>
        <a:fillRef idx="2">
          <a:schemeClr val="dk1"/>
        </a:fillRef>
        <a:effectRef idx="1">
          <a:schemeClr val="dk1"/>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FINES</a:t>
          </a:r>
        </a:p>
      </dsp:txBody>
      <dsp:txXfrm>
        <a:off x="3017100" y="3194598"/>
        <a:ext cx="2488540" cy="796332"/>
      </dsp:txXfrm>
    </dsp:sp>
    <dsp:sp modelId="{11AFC124-1B48-401B-8AD7-5767220A94DA}">
      <dsp:nvSpPr>
        <dsp:cNvPr id="0" name=""/>
        <dsp:cNvSpPr/>
      </dsp:nvSpPr>
      <dsp:spPr>
        <a:xfrm>
          <a:off x="6650369"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68C1B4-FAA9-4CBB-8FBD-CFEE5DEFA2AC}">
      <dsp:nvSpPr>
        <dsp:cNvPr id="0" name=""/>
        <dsp:cNvSpPr/>
      </dsp:nvSpPr>
      <dsp:spPr>
        <a:xfrm>
          <a:off x="6650369"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9A2B24-9E8B-4703-9F64-7B99F9D37927}">
      <dsp:nvSpPr>
        <dsp:cNvPr id="0" name=""/>
        <dsp:cNvSpPr/>
      </dsp:nvSpPr>
      <dsp:spPr>
        <a:xfrm>
          <a:off x="6028234" y="3194598"/>
          <a:ext cx="2488540" cy="796332"/>
        </a:xfrm>
        <a:prstGeom prst="rect">
          <a:avLst/>
        </a:prstGeom>
        <a:noFill/>
        <a:ln w="12700" cap="flat" cmpd="sng" algn="ctr">
          <a:noFill/>
          <a:prstDash val="solid"/>
        </a:ln>
        <a:effectLst/>
        <a:sp3d/>
      </dsp:spPr>
      <dsp:style>
        <a:lnRef idx="1">
          <a:schemeClr val="accent5"/>
        </a:lnRef>
        <a:fillRef idx="2">
          <a:schemeClr val="accent5"/>
        </a:fillRef>
        <a:effectRef idx="1">
          <a:schemeClr val="accent5"/>
        </a:effectRef>
        <a:fontRef idx="minor">
          <a:schemeClr val="dk1"/>
        </a:fontRef>
      </dsp:style>
      <dsp:txBody>
        <a:bodyPr spcFirstLastPara="0" vert="horz" wrap="square" lIns="15240" tIns="15240" rIns="15240" bIns="152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a:solidFill>
              <a:schemeClr val="tx1"/>
            </a:solidFill>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a:solidFill>
                <a:schemeClr val="tx1"/>
              </a:solidFill>
              <a:latin typeface="Arial" panose="020B0604020202020204" pitchFamily="34" charset="0"/>
              <a:cs typeface="Arial" panose="020B0604020202020204" pitchFamily="34" charset="0"/>
            </a:rPr>
            <a:t>CLASIFICACIÓN</a:t>
          </a:r>
        </a:p>
        <a:p>
          <a:pPr lvl="0" algn="ctr" defTabSz="8001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a:off x="6028234" y="3194598"/>
        <a:ext cx="2488540" cy="796332"/>
      </dsp:txXfrm>
    </dsp:sp>
    <dsp:sp modelId="{6049FC74-D576-4658-85F0-A460A29DC5C8}">
      <dsp:nvSpPr>
        <dsp:cNvPr id="0" name=""/>
        <dsp:cNvSpPr/>
      </dsp:nvSpPr>
      <dsp:spPr>
        <a:xfrm>
          <a:off x="9661503"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5E6F22-6DBA-4377-8CE0-B76D0275B7E0}">
      <dsp:nvSpPr>
        <dsp:cNvPr id="0" name=""/>
        <dsp:cNvSpPr/>
      </dsp:nvSpPr>
      <dsp:spPr>
        <a:xfrm>
          <a:off x="9661503"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DC7DCA-55C2-41C8-98F3-CA33FEC1D2E2}">
      <dsp:nvSpPr>
        <dsp:cNvPr id="0" name=""/>
        <dsp:cNvSpPr/>
      </dsp:nvSpPr>
      <dsp:spPr>
        <a:xfrm>
          <a:off x="9039368" y="3194598"/>
          <a:ext cx="2488540" cy="79633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a:solidFill>
                <a:schemeClr val="tx1"/>
              </a:solidFill>
              <a:latin typeface="Arial" panose="020B0604020202020204" pitchFamily="34" charset="0"/>
              <a:cs typeface="Arial" panose="020B0604020202020204" pitchFamily="34" charset="0"/>
            </a:rPr>
            <a:t>FUENTES </a:t>
          </a:r>
        </a:p>
        <a:p>
          <a:pPr lvl="0" algn="ctr" defTabSz="9779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a:off x="9039368" y="3194598"/>
        <a:ext cx="2488540" cy="7963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E66BE1-1606-423E-9119-7CC41897E21A}">
      <dsp:nvSpPr>
        <dsp:cNvPr id="0" name=""/>
        <dsp:cNvSpPr/>
      </dsp:nvSpPr>
      <dsp:spPr>
        <a:xfrm>
          <a:off x="8606198" y="1817686"/>
          <a:ext cx="91440" cy="831608"/>
        </a:xfrm>
        <a:custGeom>
          <a:avLst/>
          <a:gdLst/>
          <a:ahLst/>
          <a:cxnLst/>
          <a:rect l="0" t="0" r="0" b="0"/>
          <a:pathLst>
            <a:path>
              <a:moveTo>
                <a:pt x="45720" y="0"/>
              </a:moveTo>
              <a:lnTo>
                <a:pt x="45720" y="83160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F1E2D5-8569-407C-8CFB-A1706BFBDBEC}">
      <dsp:nvSpPr>
        <dsp:cNvPr id="0" name=""/>
        <dsp:cNvSpPr/>
      </dsp:nvSpPr>
      <dsp:spPr>
        <a:xfrm>
          <a:off x="5111375" y="1817686"/>
          <a:ext cx="91440" cy="831608"/>
        </a:xfrm>
        <a:custGeom>
          <a:avLst/>
          <a:gdLst/>
          <a:ahLst/>
          <a:cxnLst/>
          <a:rect l="0" t="0" r="0" b="0"/>
          <a:pathLst>
            <a:path>
              <a:moveTo>
                <a:pt x="45720" y="0"/>
              </a:moveTo>
              <a:lnTo>
                <a:pt x="45720" y="83160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0992E2-CDB2-4E71-A2BD-2351109D1E67}">
      <dsp:nvSpPr>
        <dsp:cNvPr id="0" name=""/>
        <dsp:cNvSpPr/>
      </dsp:nvSpPr>
      <dsp:spPr>
        <a:xfrm>
          <a:off x="1616553" y="1817686"/>
          <a:ext cx="91440" cy="831608"/>
        </a:xfrm>
        <a:custGeom>
          <a:avLst/>
          <a:gdLst/>
          <a:ahLst/>
          <a:cxnLst/>
          <a:rect l="0" t="0" r="0" b="0"/>
          <a:pathLst>
            <a:path>
              <a:moveTo>
                <a:pt x="45720" y="0"/>
              </a:moveTo>
              <a:lnTo>
                <a:pt x="45720" y="83160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A0B959-7960-4719-BA02-64AD25A47E2E}">
      <dsp:nvSpPr>
        <dsp:cNvPr id="0" name=""/>
        <dsp:cNvSpPr/>
      </dsp:nvSpPr>
      <dsp:spPr>
        <a:xfrm>
          <a:off x="232572" y="1966"/>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FCF9FA-E30E-4CAA-9466-A091E7D51E02}">
      <dsp:nvSpPr>
        <dsp:cNvPr id="0" name=""/>
        <dsp:cNvSpPr/>
      </dsp:nvSpPr>
      <dsp:spPr>
        <a:xfrm>
          <a:off x="550284" y="303792"/>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0" i="0" kern="1200" dirty="0">
              <a:latin typeface="Arial" panose="020B0604020202020204" pitchFamily="34" charset="0"/>
              <a:cs typeface="Arial" panose="020B0604020202020204" pitchFamily="34" charset="0"/>
            </a:rPr>
            <a:t>PAZ</a:t>
          </a:r>
          <a:endParaRPr lang="es-CL" sz="2400" b="0" i="0" kern="1200" dirty="0">
            <a:latin typeface="Arial" panose="020B0604020202020204" pitchFamily="34" charset="0"/>
            <a:cs typeface="Arial" panose="020B0604020202020204" pitchFamily="34" charset="0"/>
          </a:endParaRPr>
        </a:p>
      </dsp:txBody>
      <dsp:txXfrm>
        <a:off x="603465" y="356973"/>
        <a:ext cx="2753038" cy="1709357"/>
      </dsp:txXfrm>
    </dsp:sp>
    <dsp:sp modelId="{5687A3A5-DF27-49D8-B724-89541D68455B}">
      <dsp:nvSpPr>
        <dsp:cNvPr id="0" name=""/>
        <dsp:cNvSpPr/>
      </dsp:nvSpPr>
      <dsp:spPr>
        <a:xfrm>
          <a:off x="232572" y="2649295"/>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F07A67-90BB-4EC9-A17A-ACCFBC8E5541}">
      <dsp:nvSpPr>
        <dsp:cNvPr id="0" name=""/>
        <dsp:cNvSpPr/>
      </dsp:nvSpPr>
      <dsp:spPr>
        <a:xfrm>
          <a:off x="550284" y="2951120"/>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Da </a:t>
          </a:r>
          <a:r>
            <a:rPr lang="es-CL" sz="1600" u="sng" kern="1200" dirty="0">
              <a:solidFill>
                <a:srgbClr val="FF0000"/>
              </a:solidFill>
              <a:latin typeface="Arial" panose="020B0604020202020204" pitchFamily="34" charset="0"/>
              <a:cs typeface="Arial" panose="020B0604020202020204" pitchFamily="34" charset="0"/>
            </a:rPr>
            <a:t>solución</a:t>
          </a:r>
          <a:r>
            <a:rPr lang="es-CL" sz="1600" kern="1200" dirty="0">
              <a:latin typeface="Arial" panose="020B0604020202020204" pitchFamily="34" charset="0"/>
              <a:cs typeface="Arial" panose="020B0604020202020204" pitchFamily="34" charset="0"/>
            </a:rPr>
            <a:t> a conflictos</a:t>
          </a:r>
        </a:p>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Termina con la ley del más fuerte </a:t>
          </a:r>
        </a:p>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(autotutela)</a:t>
          </a:r>
        </a:p>
      </dsp:txBody>
      <dsp:txXfrm>
        <a:off x="603465" y="3004301"/>
        <a:ext cx="2753038" cy="1709357"/>
      </dsp:txXfrm>
    </dsp:sp>
    <dsp:sp modelId="{2BC7D50A-44B1-4E88-B3A2-9E5574511E8C}">
      <dsp:nvSpPr>
        <dsp:cNvPr id="0" name=""/>
        <dsp:cNvSpPr/>
      </dsp:nvSpPr>
      <dsp:spPr>
        <a:xfrm>
          <a:off x="3727395" y="1966"/>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8AF3F6-B4EF-4B79-B832-4CCA45631CB6}">
      <dsp:nvSpPr>
        <dsp:cNvPr id="0" name=""/>
        <dsp:cNvSpPr/>
      </dsp:nvSpPr>
      <dsp:spPr>
        <a:xfrm>
          <a:off x="4045106" y="303792"/>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0" kern="1200">
              <a:latin typeface="Arial" panose="020B0604020202020204" pitchFamily="34" charset="0"/>
              <a:cs typeface="Arial" panose="020B0604020202020204" pitchFamily="34" charset="0"/>
            </a:rPr>
            <a:t>SEGURIDAD JURÍDICA</a:t>
          </a:r>
          <a:endParaRPr lang="es-CL" sz="2400" b="0" kern="1200" dirty="0">
            <a:latin typeface="Arial" panose="020B0604020202020204" pitchFamily="34" charset="0"/>
            <a:cs typeface="Arial" panose="020B0604020202020204" pitchFamily="34" charset="0"/>
          </a:endParaRPr>
        </a:p>
      </dsp:txBody>
      <dsp:txXfrm>
        <a:off x="4098287" y="356973"/>
        <a:ext cx="2753038" cy="1709357"/>
      </dsp:txXfrm>
    </dsp:sp>
    <dsp:sp modelId="{CA286EDC-DDA6-4E7C-B5F0-1AA5C0B1D9BA}">
      <dsp:nvSpPr>
        <dsp:cNvPr id="0" name=""/>
        <dsp:cNvSpPr/>
      </dsp:nvSpPr>
      <dsp:spPr>
        <a:xfrm>
          <a:off x="3727395" y="2649295"/>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AF74B4-E10B-4976-B957-5E9747D6AE73}">
      <dsp:nvSpPr>
        <dsp:cNvPr id="0" name=""/>
        <dsp:cNvSpPr/>
      </dsp:nvSpPr>
      <dsp:spPr>
        <a:xfrm>
          <a:off x="4045106" y="2951120"/>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Provee orientación, orden, previsibilidad y protección.</a:t>
          </a:r>
        </a:p>
        <a:p>
          <a:pPr marL="0" lvl="0" indent="0" algn="ctr" defTabSz="711200">
            <a:lnSpc>
              <a:spcPct val="90000"/>
            </a:lnSpc>
            <a:spcBef>
              <a:spcPct val="0"/>
            </a:spcBef>
            <a:spcAft>
              <a:spcPct val="35000"/>
            </a:spcAft>
            <a:buNone/>
          </a:pPr>
          <a:r>
            <a:rPr lang="es-CL" sz="1200" kern="1200" dirty="0">
              <a:latin typeface="Arial" panose="020B0604020202020204" pitchFamily="34" charset="0"/>
              <a:cs typeface="Arial" panose="020B0604020202020204" pitchFamily="34" charset="0"/>
            </a:rPr>
            <a:t>La ley establece plazos en que se debe alegar o demandar algo </a:t>
          </a:r>
        </a:p>
      </dsp:txBody>
      <dsp:txXfrm>
        <a:off x="4098287" y="3004301"/>
        <a:ext cx="2753038" cy="1709357"/>
      </dsp:txXfrm>
    </dsp:sp>
    <dsp:sp modelId="{163F30B0-F3D1-4CE7-9BB8-25C9C29A8D4E}">
      <dsp:nvSpPr>
        <dsp:cNvPr id="0" name=""/>
        <dsp:cNvSpPr/>
      </dsp:nvSpPr>
      <dsp:spPr>
        <a:xfrm>
          <a:off x="7222218" y="1966"/>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D40097-2AF8-4325-A2CD-F36E47DBB559}">
      <dsp:nvSpPr>
        <dsp:cNvPr id="0" name=""/>
        <dsp:cNvSpPr/>
      </dsp:nvSpPr>
      <dsp:spPr>
        <a:xfrm>
          <a:off x="7539929" y="303792"/>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0" kern="1200">
              <a:latin typeface="Arial" panose="020B0604020202020204" pitchFamily="34" charset="0"/>
              <a:cs typeface="Arial" panose="020B0604020202020204" pitchFamily="34" charset="0"/>
            </a:rPr>
            <a:t>LA JUSTICIA</a:t>
          </a:r>
          <a:endParaRPr lang="es-CL" sz="2400" b="0" kern="1200" dirty="0">
            <a:latin typeface="Arial" panose="020B0604020202020204" pitchFamily="34" charset="0"/>
            <a:cs typeface="Arial" panose="020B0604020202020204" pitchFamily="34" charset="0"/>
          </a:endParaRPr>
        </a:p>
      </dsp:txBody>
      <dsp:txXfrm>
        <a:off x="7593110" y="356973"/>
        <a:ext cx="2753038" cy="1709357"/>
      </dsp:txXfrm>
    </dsp:sp>
    <dsp:sp modelId="{8875FCE3-01EB-4F87-96A2-4731FB18DF81}">
      <dsp:nvSpPr>
        <dsp:cNvPr id="0" name=""/>
        <dsp:cNvSpPr/>
      </dsp:nvSpPr>
      <dsp:spPr>
        <a:xfrm>
          <a:off x="7222218" y="2649295"/>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A82EE7-D264-4946-A85C-8336BC8A282C}">
      <dsp:nvSpPr>
        <dsp:cNvPr id="0" name=""/>
        <dsp:cNvSpPr/>
      </dsp:nvSpPr>
      <dsp:spPr>
        <a:xfrm>
          <a:off x="7539929" y="2951120"/>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 Rige de manera </a:t>
          </a:r>
          <a:r>
            <a:rPr lang="es-CL" sz="1600" u="sng" kern="1200" dirty="0">
              <a:latin typeface="Arial" panose="020B0604020202020204" pitchFamily="34" charset="0"/>
              <a:cs typeface="Arial" panose="020B0604020202020204" pitchFamily="34" charset="0"/>
            </a:rPr>
            <a:t>común</a:t>
          </a:r>
          <a:r>
            <a:rPr lang="es-CL" sz="1600" kern="1200" dirty="0">
              <a:latin typeface="Arial" panose="020B0604020202020204" pitchFamily="34" charset="0"/>
              <a:cs typeface="Arial" panose="020B0604020202020204" pitchFamily="34" charset="0"/>
            </a:rPr>
            <a:t> para toda la sociedad.</a:t>
          </a:r>
        </a:p>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 Impone un acto de </a:t>
          </a:r>
          <a:r>
            <a:rPr lang="es-CL" sz="1600" u="sng" kern="1200" dirty="0">
              <a:latin typeface="Arial" panose="020B0604020202020204" pitchFamily="34" charset="0"/>
              <a:cs typeface="Arial" panose="020B0604020202020204" pitchFamily="34" charset="0"/>
            </a:rPr>
            <a:t>autoridad</a:t>
          </a:r>
        </a:p>
      </dsp:txBody>
      <dsp:txXfrm>
        <a:off x="7593110" y="3004301"/>
        <a:ext cx="2753038" cy="17093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0EB52-89FF-473D-BA3D-381BF8D098C8}">
      <dsp:nvSpPr>
        <dsp:cNvPr id="0" name=""/>
        <dsp:cNvSpPr/>
      </dsp:nvSpPr>
      <dsp:spPr>
        <a:xfrm>
          <a:off x="9097660" y="812036"/>
          <a:ext cx="1838221" cy="340540"/>
        </a:xfrm>
        <a:custGeom>
          <a:avLst/>
          <a:gdLst/>
          <a:ahLst/>
          <a:cxnLst/>
          <a:rect l="0" t="0" r="0" b="0"/>
          <a:pathLst>
            <a:path>
              <a:moveTo>
                <a:pt x="0" y="0"/>
              </a:moveTo>
              <a:lnTo>
                <a:pt x="0" y="170270"/>
              </a:lnTo>
              <a:lnTo>
                <a:pt x="1838221" y="170270"/>
              </a:lnTo>
              <a:lnTo>
                <a:pt x="1838221" y="3405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E338012-6622-4069-95CC-FAFE53266B54}">
      <dsp:nvSpPr>
        <dsp:cNvPr id="0" name=""/>
        <dsp:cNvSpPr/>
      </dsp:nvSpPr>
      <dsp:spPr>
        <a:xfrm>
          <a:off x="6782218" y="2006798"/>
          <a:ext cx="964412" cy="1103938"/>
        </a:xfrm>
        <a:custGeom>
          <a:avLst/>
          <a:gdLst/>
          <a:ahLst/>
          <a:cxnLst/>
          <a:rect l="0" t="0" r="0" b="0"/>
          <a:pathLst>
            <a:path>
              <a:moveTo>
                <a:pt x="0" y="0"/>
              </a:moveTo>
              <a:lnTo>
                <a:pt x="0" y="1103938"/>
              </a:lnTo>
              <a:lnTo>
                <a:pt x="964412" y="110393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CD862D-0B07-4E8B-9CB4-398F35720162}">
      <dsp:nvSpPr>
        <dsp:cNvPr id="0" name=""/>
        <dsp:cNvSpPr/>
      </dsp:nvSpPr>
      <dsp:spPr>
        <a:xfrm>
          <a:off x="8116579" y="812036"/>
          <a:ext cx="981080" cy="340540"/>
        </a:xfrm>
        <a:custGeom>
          <a:avLst/>
          <a:gdLst/>
          <a:ahLst/>
          <a:cxnLst/>
          <a:rect l="0" t="0" r="0" b="0"/>
          <a:pathLst>
            <a:path>
              <a:moveTo>
                <a:pt x="981080" y="0"/>
              </a:moveTo>
              <a:lnTo>
                <a:pt x="981080" y="170270"/>
              </a:lnTo>
              <a:lnTo>
                <a:pt x="0" y="170270"/>
              </a:lnTo>
              <a:lnTo>
                <a:pt x="0" y="3405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E54DB8-1022-47A0-9997-D6433A21C47D}">
      <dsp:nvSpPr>
        <dsp:cNvPr id="0" name=""/>
        <dsp:cNvSpPr/>
      </dsp:nvSpPr>
      <dsp:spPr>
        <a:xfrm>
          <a:off x="4329489" y="1963387"/>
          <a:ext cx="296433" cy="3048648"/>
        </a:xfrm>
        <a:custGeom>
          <a:avLst/>
          <a:gdLst/>
          <a:ahLst/>
          <a:cxnLst/>
          <a:rect l="0" t="0" r="0" b="0"/>
          <a:pathLst>
            <a:path>
              <a:moveTo>
                <a:pt x="0" y="0"/>
              </a:moveTo>
              <a:lnTo>
                <a:pt x="0" y="3048648"/>
              </a:lnTo>
              <a:lnTo>
                <a:pt x="296433" y="304864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99D1C0-1899-49F9-A890-C8C47F93A74E}">
      <dsp:nvSpPr>
        <dsp:cNvPr id="0" name=""/>
        <dsp:cNvSpPr/>
      </dsp:nvSpPr>
      <dsp:spPr>
        <a:xfrm>
          <a:off x="4329489" y="1963387"/>
          <a:ext cx="296433" cy="1897296"/>
        </a:xfrm>
        <a:custGeom>
          <a:avLst/>
          <a:gdLst/>
          <a:ahLst/>
          <a:cxnLst/>
          <a:rect l="0" t="0" r="0" b="0"/>
          <a:pathLst>
            <a:path>
              <a:moveTo>
                <a:pt x="0" y="0"/>
              </a:moveTo>
              <a:lnTo>
                <a:pt x="0" y="1897296"/>
              </a:lnTo>
              <a:lnTo>
                <a:pt x="296433" y="1897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8FC361D-29E2-4CE7-9F9C-D9F8D9B180F4}">
      <dsp:nvSpPr>
        <dsp:cNvPr id="0" name=""/>
        <dsp:cNvSpPr/>
      </dsp:nvSpPr>
      <dsp:spPr>
        <a:xfrm>
          <a:off x="4329489" y="1963387"/>
          <a:ext cx="296433" cy="745945"/>
        </a:xfrm>
        <a:custGeom>
          <a:avLst/>
          <a:gdLst/>
          <a:ahLst/>
          <a:cxnLst/>
          <a:rect l="0" t="0" r="0" b="0"/>
          <a:pathLst>
            <a:path>
              <a:moveTo>
                <a:pt x="0" y="0"/>
              </a:moveTo>
              <a:lnTo>
                <a:pt x="0" y="745945"/>
              </a:lnTo>
              <a:lnTo>
                <a:pt x="296433" y="74594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CC3C3D-EC76-4826-A41E-553FAF881A8E}">
      <dsp:nvSpPr>
        <dsp:cNvPr id="0" name=""/>
        <dsp:cNvSpPr/>
      </dsp:nvSpPr>
      <dsp:spPr>
        <a:xfrm>
          <a:off x="3117046" y="810810"/>
          <a:ext cx="2002931" cy="341766"/>
        </a:xfrm>
        <a:custGeom>
          <a:avLst/>
          <a:gdLst/>
          <a:ahLst/>
          <a:cxnLst/>
          <a:rect l="0" t="0" r="0" b="0"/>
          <a:pathLst>
            <a:path>
              <a:moveTo>
                <a:pt x="0" y="0"/>
              </a:moveTo>
              <a:lnTo>
                <a:pt x="0" y="171496"/>
              </a:lnTo>
              <a:lnTo>
                <a:pt x="2002931" y="171496"/>
              </a:lnTo>
              <a:lnTo>
                <a:pt x="2002931" y="34176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581730-735B-4E86-9E8A-55A62D1878A3}">
      <dsp:nvSpPr>
        <dsp:cNvPr id="0" name=""/>
        <dsp:cNvSpPr/>
      </dsp:nvSpPr>
      <dsp:spPr>
        <a:xfrm>
          <a:off x="112544" y="1963387"/>
          <a:ext cx="203772" cy="1474832"/>
        </a:xfrm>
        <a:custGeom>
          <a:avLst/>
          <a:gdLst/>
          <a:ahLst/>
          <a:cxnLst/>
          <a:rect l="0" t="0" r="0" b="0"/>
          <a:pathLst>
            <a:path>
              <a:moveTo>
                <a:pt x="203772" y="0"/>
              </a:moveTo>
              <a:lnTo>
                <a:pt x="0" y="147483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4DFD25-551C-4CD4-82B4-0DF859C54295}">
      <dsp:nvSpPr>
        <dsp:cNvPr id="0" name=""/>
        <dsp:cNvSpPr/>
      </dsp:nvSpPr>
      <dsp:spPr>
        <a:xfrm>
          <a:off x="964966" y="810810"/>
          <a:ext cx="2152079" cy="341766"/>
        </a:xfrm>
        <a:custGeom>
          <a:avLst/>
          <a:gdLst/>
          <a:ahLst/>
          <a:cxnLst/>
          <a:rect l="0" t="0" r="0" b="0"/>
          <a:pathLst>
            <a:path>
              <a:moveTo>
                <a:pt x="2152079" y="0"/>
              </a:moveTo>
              <a:lnTo>
                <a:pt x="2152079" y="171496"/>
              </a:lnTo>
              <a:lnTo>
                <a:pt x="0" y="171496"/>
              </a:lnTo>
              <a:lnTo>
                <a:pt x="0" y="34176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E9CCA7-4967-4898-BE07-658A1AB95C6F}">
      <dsp:nvSpPr>
        <dsp:cNvPr id="0" name=""/>
        <dsp:cNvSpPr/>
      </dsp:nvSpPr>
      <dsp:spPr>
        <a:xfrm>
          <a:off x="1659987" y="0"/>
          <a:ext cx="2914118" cy="810810"/>
        </a:xfrm>
        <a:prstGeom prst="rect">
          <a:avLst/>
        </a:prstGeom>
        <a:solidFill>
          <a:schemeClr val="accent1"/>
        </a:solidFill>
        <a:ln w="15875"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5240" tIns="15240" rIns="15240" bIns="15240" numCol="1" spcCol="1270" anchor="ctr" anchorCtr="0">
          <a:noAutofit/>
        </a:bodyPr>
        <a:lstStyle/>
        <a:p>
          <a:pPr marL="531813" lvl="0" indent="-354013" algn="ctr" defTabSz="1066800">
            <a:lnSpc>
              <a:spcPct val="10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NATURAL	</a:t>
          </a:r>
        </a:p>
      </dsp:txBody>
      <dsp:txXfrm>
        <a:off x="1659987" y="0"/>
        <a:ext cx="2914118" cy="810810"/>
      </dsp:txXfrm>
    </dsp:sp>
    <dsp:sp modelId="{6BE418C7-B552-4044-940E-39C1B7C370CD}">
      <dsp:nvSpPr>
        <dsp:cNvPr id="0" name=""/>
        <dsp:cNvSpPr/>
      </dsp:nvSpPr>
      <dsp:spPr>
        <a:xfrm>
          <a:off x="154155" y="1152577"/>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CONCEPTO</a:t>
          </a:r>
        </a:p>
      </dsp:txBody>
      <dsp:txXfrm>
        <a:off x="154155" y="1152577"/>
        <a:ext cx="1621621" cy="810810"/>
      </dsp:txXfrm>
    </dsp:sp>
    <dsp:sp modelId="{E3625918-5A81-45F0-ABCF-E9DDE85DFA28}">
      <dsp:nvSpPr>
        <dsp:cNvPr id="0" name=""/>
        <dsp:cNvSpPr/>
      </dsp:nvSpPr>
      <dsp:spPr>
        <a:xfrm>
          <a:off x="112544" y="2697828"/>
          <a:ext cx="3725820" cy="148078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100" b="1" kern="1200" dirty="0">
            <a:latin typeface="Arial" panose="020B0604020202020204" pitchFamily="34" charset="0"/>
            <a:cs typeface="Arial" panose="020B0604020202020204" pitchFamily="34" charset="0"/>
          </a:endParaRPr>
        </a:p>
        <a:p>
          <a:pPr marL="0" marR="0" lvl="0" indent="0" algn="ctr" defTabSz="355600" eaLnBrk="1" fontAlgn="auto" latinLnBrk="0" hangingPunct="1">
            <a:lnSpc>
              <a:spcPct val="90000"/>
            </a:lnSpc>
            <a:spcBef>
              <a:spcPct val="0"/>
            </a:spcBef>
            <a:spcAft>
              <a:spcPct val="35000"/>
            </a:spcAft>
            <a:buClrTx/>
            <a:buSzTx/>
            <a:buFontTx/>
            <a:buNone/>
            <a:tabLst/>
            <a:defRPr/>
          </a:pPr>
          <a:r>
            <a:rPr lang="es-ES" altLang="es-ES" sz="1400" b="0" kern="1200" dirty="0">
              <a:latin typeface="Arial" panose="020B0604020202020204" pitchFamily="34" charset="0"/>
              <a:cs typeface="Arial" panose="020B0604020202020204" pitchFamily="34" charset="0"/>
            </a:rPr>
            <a:t>Es un conjunto de preceptos universales e inmutables basados en la naturaleza del hombre y tienen como finalidad regir la convivencia social.</a:t>
          </a:r>
        </a:p>
      </dsp:txBody>
      <dsp:txXfrm>
        <a:off x="112544" y="2697828"/>
        <a:ext cx="3725820" cy="1480783"/>
      </dsp:txXfrm>
    </dsp:sp>
    <dsp:sp modelId="{3D12FCB2-56D4-4B46-AE88-70BD4C8F12AD}">
      <dsp:nvSpPr>
        <dsp:cNvPr id="0" name=""/>
        <dsp:cNvSpPr/>
      </dsp:nvSpPr>
      <dsp:spPr>
        <a:xfrm>
          <a:off x="4131866" y="1152577"/>
          <a:ext cx="19762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CARACTERÍSTICAS</a:t>
          </a:r>
        </a:p>
      </dsp:txBody>
      <dsp:txXfrm>
        <a:off x="4131866" y="1152577"/>
        <a:ext cx="1976221" cy="810810"/>
      </dsp:txXfrm>
    </dsp:sp>
    <dsp:sp modelId="{B4F610A0-6E0E-4BE1-AC52-D534CEB66C82}">
      <dsp:nvSpPr>
        <dsp:cNvPr id="0" name=""/>
        <dsp:cNvSpPr/>
      </dsp:nvSpPr>
      <dsp:spPr>
        <a:xfrm>
          <a:off x="4625922" y="2303928"/>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UNIVERSAL</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Todos los hombres, tiempo y lugar</a:t>
          </a:r>
        </a:p>
      </dsp:txBody>
      <dsp:txXfrm>
        <a:off x="4625922" y="2303928"/>
        <a:ext cx="1621621" cy="810810"/>
      </dsp:txXfrm>
    </dsp:sp>
    <dsp:sp modelId="{6B3F7BAB-4CBF-412C-813A-74C7B97589A5}">
      <dsp:nvSpPr>
        <dsp:cNvPr id="0" name=""/>
        <dsp:cNvSpPr/>
      </dsp:nvSpPr>
      <dsp:spPr>
        <a:xfrm>
          <a:off x="4625922" y="3455279"/>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NECESARIO</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Imperativo de la razón</a:t>
          </a:r>
        </a:p>
      </dsp:txBody>
      <dsp:txXfrm>
        <a:off x="4625922" y="3455279"/>
        <a:ext cx="1621621" cy="810810"/>
      </dsp:txXfrm>
    </dsp:sp>
    <dsp:sp modelId="{21C8A912-AB04-4E93-970C-25880449BD13}">
      <dsp:nvSpPr>
        <dsp:cNvPr id="0" name=""/>
        <dsp:cNvSpPr/>
      </dsp:nvSpPr>
      <dsp:spPr>
        <a:xfrm>
          <a:off x="4625922" y="4606630"/>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INMUTABLE</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No varía en el tiempo</a:t>
          </a:r>
        </a:p>
      </dsp:txBody>
      <dsp:txXfrm>
        <a:off x="4625922" y="4606630"/>
        <a:ext cx="1621621" cy="810810"/>
      </dsp:txXfrm>
    </dsp:sp>
    <dsp:sp modelId="{6EDC4EB9-7D88-4FC1-B729-57C8156AF075}">
      <dsp:nvSpPr>
        <dsp:cNvPr id="0" name=""/>
        <dsp:cNvSpPr/>
      </dsp:nvSpPr>
      <dsp:spPr>
        <a:xfrm>
          <a:off x="7800995" y="1225"/>
          <a:ext cx="2593329" cy="810810"/>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POSITIVO</a:t>
          </a:r>
        </a:p>
      </dsp:txBody>
      <dsp:txXfrm>
        <a:off x="7800995" y="1225"/>
        <a:ext cx="2593329" cy="810810"/>
      </dsp:txXfrm>
    </dsp:sp>
    <dsp:sp modelId="{DCDC8DA4-7111-4840-A5AA-267ADBE14619}">
      <dsp:nvSpPr>
        <dsp:cNvPr id="0" name=""/>
        <dsp:cNvSpPr/>
      </dsp:nvSpPr>
      <dsp:spPr>
        <a:xfrm>
          <a:off x="6448628" y="1152577"/>
          <a:ext cx="3335902" cy="85422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CONCEPTO</a:t>
          </a:r>
        </a:p>
      </dsp:txBody>
      <dsp:txXfrm>
        <a:off x="6448628" y="1152577"/>
        <a:ext cx="3335902" cy="854221"/>
      </dsp:txXfrm>
    </dsp:sp>
    <dsp:sp modelId="{0BE73866-17D0-4B53-B45B-693FC9E52708}">
      <dsp:nvSpPr>
        <dsp:cNvPr id="0" name=""/>
        <dsp:cNvSpPr/>
      </dsp:nvSpPr>
      <dsp:spPr>
        <a:xfrm>
          <a:off x="7746631" y="2388284"/>
          <a:ext cx="4112074" cy="144490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altLang="es-ES" sz="1400" b="0" kern="1200" dirty="0">
              <a:latin typeface="Arial" panose="020B0604020202020204" pitchFamily="34" charset="0"/>
              <a:cs typeface="Arial" panose="020B0604020202020204" pitchFamily="34" charset="0"/>
            </a:rPr>
            <a:t>El fundamento de la existencia del Derecho y su obligatoriedad se encuentra en las propias normas, las que se imponen por su poder coercitivo</a:t>
          </a:r>
          <a:endParaRPr lang="es-ES" sz="1400" b="0" kern="1200" dirty="0">
            <a:latin typeface="Arial" panose="020B0604020202020204" pitchFamily="34" charset="0"/>
            <a:cs typeface="Arial" panose="020B0604020202020204" pitchFamily="34" charset="0"/>
          </a:endParaRPr>
        </a:p>
        <a:p>
          <a:pPr lvl="0" defTabSz="1066800">
            <a:lnSpc>
              <a:spcPct val="90000"/>
            </a:lnSpc>
            <a:spcBef>
              <a:spcPct val="0"/>
            </a:spcBef>
            <a:spcAft>
              <a:spcPct val="35000"/>
            </a:spcAft>
            <a:buNone/>
          </a:pPr>
          <a:endParaRPr lang="es-ES" b="1" kern="1200" dirty="0">
            <a:latin typeface="Arial Black" panose="020B0A04020102020204" pitchFamily="34" charset="0"/>
          </a:endParaRPr>
        </a:p>
      </dsp:txBody>
      <dsp:txXfrm>
        <a:off x="7746631" y="2388284"/>
        <a:ext cx="4112074" cy="1444905"/>
      </dsp:txXfrm>
    </dsp:sp>
    <dsp:sp modelId="{9140D659-D754-45E1-84E9-5C96B8BB0616}">
      <dsp:nvSpPr>
        <dsp:cNvPr id="0" name=""/>
        <dsp:cNvSpPr/>
      </dsp:nvSpPr>
      <dsp:spPr>
        <a:xfrm>
          <a:off x="10125071" y="1152577"/>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CLASIFICACIÓN</a:t>
          </a:r>
        </a:p>
      </dsp:txBody>
      <dsp:txXfrm>
        <a:off x="10125071" y="1152577"/>
        <a:ext cx="1621621" cy="8108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C5799-CF8D-43EE-846D-8B5C451D3806}">
      <dsp:nvSpPr>
        <dsp:cNvPr id="0" name=""/>
        <dsp:cNvSpPr/>
      </dsp:nvSpPr>
      <dsp:spPr>
        <a:xfrm>
          <a:off x="9072330" y="2549019"/>
          <a:ext cx="2111814" cy="335010"/>
        </a:xfrm>
        <a:custGeom>
          <a:avLst/>
          <a:gdLst/>
          <a:ahLst/>
          <a:cxnLst/>
          <a:rect l="0" t="0" r="0" b="0"/>
          <a:pathLst>
            <a:path>
              <a:moveTo>
                <a:pt x="0" y="0"/>
              </a:moveTo>
              <a:lnTo>
                <a:pt x="0" y="228299"/>
              </a:lnTo>
              <a:lnTo>
                <a:pt x="2111814" y="228299"/>
              </a:lnTo>
              <a:lnTo>
                <a:pt x="2111814"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CD4B00-73FC-4570-872A-579A17D498D3}">
      <dsp:nvSpPr>
        <dsp:cNvPr id="0" name=""/>
        <dsp:cNvSpPr/>
      </dsp:nvSpPr>
      <dsp:spPr>
        <a:xfrm>
          <a:off x="9072330" y="2549019"/>
          <a:ext cx="595913" cy="335010"/>
        </a:xfrm>
        <a:custGeom>
          <a:avLst/>
          <a:gdLst/>
          <a:ahLst/>
          <a:cxnLst/>
          <a:rect l="0" t="0" r="0" b="0"/>
          <a:pathLst>
            <a:path>
              <a:moveTo>
                <a:pt x="0" y="0"/>
              </a:moveTo>
              <a:lnTo>
                <a:pt x="0" y="228299"/>
              </a:lnTo>
              <a:lnTo>
                <a:pt x="595913" y="228299"/>
              </a:lnTo>
              <a:lnTo>
                <a:pt x="595913"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23E5C4-F7E6-427F-A361-B1ACA1FCDAC8}">
      <dsp:nvSpPr>
        <dsp:cNvPr id="0" name=""/>
        <dsp:cNvSpPr/>
      </dsp:nvSpPr>
      <dsp:spPr>
        <a:xfrm>
          <a:off x="8260367" y="2549019"/>
          <a:ext cx="811963" cy="335010"/>
        </a:xfrm>
        <a:custGeom>
          <a:avLst/>
          <a:gdLst/>
          <a:ahLst/>
          <a:cxnLst/>
          <a:rect l="0" t="0" r="0" b="0"/>
          <a:pathLst>
            <a:path>
              <a:moveTo>
                <a:pt x="811963" y="0"/>
              </a:moveTo>
              <a:lnTo>
                <a:pt x="811963"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224091-2182-4F8C-A51B-EE113F68941E}">
      <dsp:nvSpPr>
        <dsp:cNvPr id="0" name=""/>
        <dsp:cNvSpPr/>
      </dsp:nvSpPr>
      <dsp:spPr>
        <a:xfrm>
          <a:off x="6852491" y="2549019"/>
          <a:ext cx="2219839" cy="335010"/>
        </a:xfrm>
        <a:custGeom>
          <a:avLst/>
          <a:gdLst/>
          <a:ahLst/>
          <a:cxnLst/>
          <a:rect l="0" t="0" r="0" b="0"/>
          <a:pathLst>
            <a:path>
              <a:moveTo>
                <a:pt x="2219839" y="0"/>
              </a:moveTo>
              <a:lnTo>
                <a:pt x="2219839"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3010419" y="2549019"/>
          <a:ext cx="2282496" cy="335010"/>
        </a:xfrm>
        <a:custGeom>
          <a:avLst/>
          <a:gdLst/>
          <a:ahLst/>
          <a:cxnLst/>
          <a:rect l="0" t="0" r="0" b="0"/>
          <a:pathLst>
            <a:path>
              <a:moveTo>
                <a:pt x="0" y="0"/>
              </a:moveTo>
              <a:lnTo>
                <a:pt x="0" y="228299"/>
              </a:lnTo>
              <a:lnTo>
                <a:pt x="2282496" y="228299"/>
              </a:lnTo>
              <a:lnTo>
                <a:pt x="2282496"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3010419" y="2549019"/>
          <a:ext cx="552238" cy="335010"/>
        </a:xfrm>
        <a:custGeom>
          <a:avLst/>
          <a:gdLst/>
          <a:ahLst/>
          <a:cxnLst/>
          <a:rect l="0" t="0" r="0" b="0"/>
          <a:pathLst>
            <a:path>
              <a:moveTo>
                <a:pt x="0" y="0"/>
              </a:moveTo>
              <a:lnTo>
                <a:pt x="0" y="228299"/>
              </a:lnTo>
              <a:lnTo>
                <a:pt x="552238" y="228299"/>
              </a:lnTo>
              <a:lnTo>
                <a:pt x="552238"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1984099" y="2549019"/>
          <a:ext cx="1026319" cy="335010"/>
        </a:xfrm>
        <a:custGeom>
          <a:avLst/>
          <a:gdLst/>
          <a:ahLst/>
          <a:cxnLst/>
          <a:rect l="0" t="0" r="0" b="0"/>
          <a:pathLst>
            <a:path>
              <a:moveTo>
                <a:pt x="1026319" y="0"/>
              </a:moveTo>
              <a:lnTo>
                <a:pt x="1026319"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576223" y="2549019"/>
          <a:ext cx="2434196" cy="335010"/>
        </a:xfrm>
        <a:custGeom>
          <a:avLst/>
          <a:gdLst/>
          <a:ahLst/>
          <a:cxnLst/>
          <a:rect l="0" t="0" r="0" b="0"/>
          <a:pathLst>
            <a:path>
              <a:moveTo>
                <a:pt x="2434196" y="0"/>
              </a:moveTo>
              <a:lnTo>
                <a:pt x="2434196"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1666631" y="1817563"/>
          <a:ext cx="2687575"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1794620" y="1939153"/>
          <a:ext cx="2687575"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PÚBLICO</a:t>
          </a:r>
        </a:p>
      </dsp:txBody>
      <dsp:txXfrm>
        <a:off x="1816044" y="1960577"/>
        <a:ext cx="2644727" cy="688607"/>
      </dsp:txXfrm>
    </dsp:sp>
    <dsp:sp modelId="{F703F53A-FA9A-42B8-A44E-B9E9D8010748}">
      <dsp:nvSpPr>
        <dsp:cNvPr id="0" name=""/>
        <dsp:cNvSpPr/>
      </dsp:nvSpPr>
      <dsp:spPr>
        <a:xfrm>
          <a:off x="273"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128262"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Penal</a:t>
          </a:r>
        </a:p>
      </dsp:txBody>
      <dsp:txXfrm>
        <a:off x="149686" y="3027043"/>
        <a:ext cx="1109050" cy="688607"/>
      </dsp:txXfrm>
    </dsp:sp>
    <dsp:sp modelId="{967A4530-D31D-464F-A575-CFEC273B01AF}">
      <dsp:nvSpPr>
        <dsp:cNvPr id="0" name=""/>
        <dsp:cNvSpPr/>
      </dsp:nvSpPr>
      <dsp:spPr>
        <a:xfrm>
          <a:off x="1408149"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1536138"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Procesal</a:t>
          </a:r>
        </a:p>
      </dsp:txBody>
      <dsp:txXfrm>
        <a:off x="1557562" y="3027043"/>
        <a:ext cx="1109050" cy="688607"/>
      </dsp:txXfrm>
    </dsp:sp>
    <dsp:sp modelId="{AF6DCDF3-8796-4001-A953-D93D87197E81}">
      <dsp:nvSpPr>
        <dsp:cNvPr id="0" name=""/>
        <dsp:cNvSpPr/>
      </dsp:nvSpPr>
      <dsp:spPr>
        <a:xfrm>
          <a:off x="2816026" y="2884030"/>
          <a:ext cx="1493263"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2944014" y="3005619"/>
          <a:ext cx="1493263"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Administrativo</a:t>
          </a:r>
        </a:p>
      </dsp:txBody>
      <dsp:txXfrm>
        <a:off x="2965438" y="3027043"/>
        <a:ext cx="1450415" cy="688607"/>
      </dsp:txXfrm>
    </dsp:sp>
    <dsp:sp modelId="{4B752901-8136-4A36-9FA3-BDC5AED744FF}">
      <dsp:nvSpPr>
        <dsp:cNvPr id="0" name=""/>
        <dsp:cNvSpPr/>
      </dsp:nvSpPr>
      <dsp:spPr>
        <a:xfrm>
          <a:off x="4565267" y="2884030"/>
          <a:ext cx="1455297"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4693256" y="3005619"/>
          <a:ext cx="1455297"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Constitucional</a:t>
          </a:r>
        </a:p>
      </dsp:txBody>
      <dsp:txXfrm>
        <a:off x="4714680" y="3027043"/>
        <a:ext cx="1412449" cy="688607"/>
      </dsp:txXfrm>
    </dsp:sp>
    <dsp:sp modelId="{98600A1A-9207-4C3C-9E12-BA863887DA3B}">
      <dsp:nvSpPr>
        <dsp:cNvPr id="0" name=""/>
        <dsp:cNvSpPr/>
      </dsp:nvSpPr>
      <dsp:spPr>
        <a:xfrm>
          <a:off x="7757403" y="1817563"/>
          <a:ext cx="2629853"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CF9533-3A41-4EAC-9B18-2E66C76FD684}">
      <dsp:nvSpPr>
        <dsp:cNvPr id="0" name=""/>
        <dsp:cNvSpPr/>
      </dsp:nvSpPr>
      <dsp:spPr>
        <a:xfrm>
          <a:off x="7885392" y="1939153"/>
          <a:ext cx="2629853"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PRIVADO</a:t>
          </a:r>
        </a:p>
      </dsp:txBody>
      <dsp:txXfrm>
        <a:off x="7906816" y="1960577"/>
        <a:ext cx="2587005" cy="688607"/>
      </dsp:txXfrm>
    </dsp:sp>
    <dsp:sp modelId="{D5F90FF5-B9F6-4B03-9068-58850E4DC067}">
      <dsp:nvSpPr>
        <dsp:cNvPr id="0" name=""/>
        <dsp:cNvSpPr/>
      </dsp:nvSpPr>
      <dsp:spPr>
        <a:xfrm>
          <a:off x="6276542"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D258F-3745-4E45-9F34-58CE939894CA}">
      <dsp:nvSpPr>
        <dsp:cNvPr id="0" name=""/>
        <dsp:cNvSpPr/>
      </dsp:nvSpPr>
      <dsp:spPr>
        <a:xfrm>
          <a:off x="6404530"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Civil</a:t>
          </a:r>
        </a:p>
      </dsp:txBody>
      <dsp:txXfrm>
        <a:off x="6425954" y="3027043"/>
        <a:ext cx="1109050" cy="688607"/>
      </dsp:txXfrm>
    </dsp:sp>
    <dsp:sp modelId="{FF366E55-4B96-48A5-A597-3A1E5C168942}">
      <dsp:nvSpPr>
        <dsp:cNvPr id="0" name=""/>
        <dsp:cNvSpPr/>
      </dsp:nvSpPr>
      <dsp:spPr>
        <a:xfrm>
          <a:off x="7684418"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74E959-4142-4788-953B-D36D61D2DF72}">
      <dsp:nvSpPr>
        <dsp:cNvPr id="0" name=""/>
        <dsp:cNvSpPr/>
      </dsp:nvSpPr>
      <dsp:spPr>
        <a:xfrm>
          <a:off x="7812407"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Comercial</a:t>
          </a:r>
        </a:p>
      </dsp:txBody>
      <dsp:txXfrm>
        <a:off x="7833831" y="3027043"/>
        <a:ext cx="1109050" cy="688607"/>
      </dsp:txXfrm>
    </dsp:sp>
    <dsp:sp modelId="{15EC884A-4AF1-4330-87BA-38E52CED8658}">
      <dsp:nvSpPr>
        <dsp:cNvPr id="0" name=""/>
        <dsp:cNvSpPr/>
      </dsp:nvSpPr>
      <dsp:spPr>
        <a:xfrm>
          <a:off x="9092294"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4E5852-6644-4FD1-9406-0686F6251308}">
      <dsp:nvSpPr>
        <dsp:cNvPr id="0" name=""/>
        <dsp:cNvSpPr/>
      </dsp:nvSpPr>
      <dsp:spPr>
        <a:xfrm>
          <a:off x="9220283"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Laboral</a:t>
          </a:r>
        </a:p>
      </dsp:txBody>
      <dsp:txXfrm>
        <a:off x="9241707" y="3027043"/>
        <a:ext cx="1109050" cy="688607"/>
      </dsp:txXfrm>
    </dsp:sp>
    <dsp:sp modelId="{7ED3FF3B-898A-4D77-9B8A-499B7C1151E8}">
      <dsp:nvSpPr>
        <dsp:cNvPr id="0" name=""/>
        <dsp:cNvSpPr/>
      </dsp:nvSpPr>
      <dsp:spPr>
        <a:xfrm>
          <a:off x="10500170" y="2884030"/>
          <a:ext cx="136794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583705-51E7-4DDD-871C-76BF175ED047}">
      <dsp:nvSpPr>
        <dsp:cNvPr id="0" name=""/>
        <dsp:cNvSpPr/>
      </dsp:nvSpPr>
      <dsp:spPr>
        <a:xfrm>
          <a:off x="10628159" y="3005619"/>
          <a:ext cx="136794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400" kern="1200" dirty="0" err="1">
              <a:latin typeface="Arial" panose="020B0604020202020204" pitchFamily="34" charset="0"/>
              <a:cs typeface="Arial" panose="020B0604020202020204" pitchFamily="34" charset="0"/>
            </a:rPr>
            <a:t>°</a:t>
          </a:r>
          <a:r>
            <a:rPr lang="es-ES" sz="1400" kern="1200" dirty="0">
              <a:latin typeface="Arial" panose="020B0604020202020204" pitchFamily="34" charset="0"/>
              <a:cs typeface="Arial" panose="020B0604020202020204" pitchFamily="34" charset="0"/>
            </a:rPr>
            <a:t> Internacional Privado</a:t>
          </a:r>
        </a:p>
      </dsp:txBody>
      <dsp:txXfrm>
        <a:off x="10649583" y="3027043"/>
        <a:ext cx="1325100" cy="68860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057653" y="3343923"/>
          <a:ext cx="91440" cy="622490"/>
        </a:xfrm>
        <a:custGeom>
          <a:avLst/>
          <a:gdLst/>
          <a:ahLst/>
          <a:cxnLst/>
          <a:rect l="0" t="0" r="0" b="0"/>
          <a:pathLst>
            <a:path>
              <a:moveTo>
                <a:pt x="45720" y="0"/>
              </a:move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12544" y="1362297"/>
          <a:ext cx="4290828" cy="622490"/>
        </a:xfrm>
        <a:custGeom>
          <a:avLst/>
          <a:gdLst/>
          <a:ahLst/>
          <a:cxnLst/>
          <a:rect l="0" t="0" r="0" b="0"/>
          <a:pathLst>
            <a:path>
              <a:moveTo>
                <a:pt x="0" y="0"/>
              </a:moveTo>
              <a:lnTo>
                <a:pt x="0" y="424209"/>
              </a:lnTo>
              <a:lnTo>
                <a:pt x="4290828" y="424209"/>
              </a:lnTo>
              <a:lnTo>
                <a:pt x="4290828"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8802D-DA2E-40DC-B18C-1C0C53763769}">
      <dsp:nvSpPr>
        <dsp:cNvPr id="0" name=""/>
        <dsp:cNvSpPr/>
      </dsp:nvSpPr>
      <dsp:spPr>
        <a:xfrm>
          <a:off x="6716166" y="3343923"/>
          <a:ext cx="91440" cy="622490"/>
        </a:xfrm>
        <a:custGeom>
          <a:avLst/>
          <a:gdLst/>
          <a:ahLst/>
          <a:cxnLst/>
          <a:rect l="0" t="0" r="0" b="0"/>
          <a:pathLst>
            <a:path>
              <a:moveTo>
                <a:pt x="45720" y="0"/>
              </a:move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12544" y="1362297"/>
          <a:ext cx="949342" cy="622490"/>
        </a:xfrm>
        <a:custGeom>
          <a:avLst/>
          <a:gdLst/>
          <a:ahLst/>
          <a:cxnLst/>
          <a:rect l="0" t="0" r="0" b="0"/>
          <a:pathLst>
            <a:path>
              <a:moveTo>
                <a:pt x="0" y="0"/>
              </a:moveTo>
              <a:lnTo>
                <a:pt x="0" y="424209"/>
              </a:lnTo>
              <a:lnTo>
                <a:pt x="949342" y="424209"/>
              </a:lnTo>
              <a:lnTo>
                <a:pt x="949342"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3762258" y="2792019"/>
          <a:ext cx="91440" cy="622490"/>
        </a:xfrm>
        <a:custGeom>
          <a:avLst/>
          <a:gdLst/>
          <a:ahLst/>
          <a:cxnLst/>
          <a:rect l="0" t="0" r="0" b="0"/>
          <a:pathLst>
            <a:path>
              <a:moveTo>
                <a:pt x="61729" y="0"/>
              </a:moveTo>
              <a:lnTo>
                <a:pt x="61729" y="424209"/>
              </a:lnTo>
              <a:lnTo>
                <a:pt x="45720" y="424209"/>
              </a:ln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823988" y="1362297"/>
          <a:ext cx="1988556" cy="622490"/>
        </a:xfrm>
        <a:custGeom>
          <a:avLst/>
          <a:gdLst/>
          <a:ahLst/>
          <a:cxnLst/>
          <a:rect l="0" t="0" r="0" b="0"/>
          <a:pathLst>
            <a:path>
              <a:moveTo>
                <a:pt x="1988556" y="0"/>
              </a:moveTo>
              <a:lnTo>
                <a:pt x="1988556" y="424209"/>
              </a:lnTo>
              <a:lnTo>
                <a:pt x="0" y="424209"/>
              </a:lnTo>
              <a:lnTo>
                <a:pt x="0"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146154" y="2872629"/>
          <a:ext cx="91440" cy="622490"/>
        </a:xfrm>
        <a:custGeom>
          <a:avLst/>
          <a:gdLst/>
          <a:ahLst/>
          <a:cxnLst/>
          <a:rect l="0" t="0" r="0" b="0"/>
          <a:pathLst>
            <a:path>
              <a:moveTo>
                <a:pt x="45720" y="0"/>
              </a:move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191874" y="1362297"/>
          <a:ext cx="4620670" cy="622490"/>
        </a:xfrm>
        <a:custGeom>
          <a:avLst/>
          <a:gdLst/>
          <a:ahLst/>
          <a:cxnLst/>
          <a:rect l="0" t="0" r="0" b="0"/>
          <a:pathLst>
            <a:path>
              <a:moveTo>
                <a:pt x="4620670" y="0"/>
              </a:moveTo>
              <a:lnTo>
                <a:pt x="4620670" y="424209"/>
              </a:lnTo>
              <a:lnTo>
                <a:pt x="0" y="424209"/>
              </a:lnTo>
              <a:lnTo>
                <a:pt x="0"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315621" y="3162"/>
          <a:ext cx="4993847" cy="135913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53440" y="229089"/>
          <a:ext cx="4993847"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NACIONAL PÚBLICO</a:t>
          </a:r>
        </a:p>
      </dsp:txBody>
      <dsp:txXfrm>
        <a:off x="3593248" y="268897"/>
        <a:ext cx="4914231" cy="1279519"/>
      </dsp:txXfrm>
    </dsp:sp>
    <dsp:sp modelId="{F703F53A-FA9A-42B8-A44E-B9E9D8010748}">
      <dsp:nvSpPr>
        <dsp:cNvPr id="0" name=""/>
        <dsp:cNvSpPr/>
      </dsp:nvSpPr>
      <dsp:spPr>
        <a:xfrm>
          <a:off x="142344" y="1984788"/>
          <a:ext cx="2099060" cy="887841"/>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380162" y="2210715"/>
          <a:ext cx="2099060" cy="88784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Penal</a:t>
          </a:r>
        </a:p>
      </dsp:txBody>
      <dsp:txXfrm>
        <a:off x="406166" y="2236719"/>
        <a:ext cx="2047052" cy="835833"/>
      </dsp:txXfrm>
    </dsp:sp>
    <dsp:sp modelId="{3ABB1A90-89CA-489B-AE90-F44A88744BE6}">
      <dsp:nvSpPr>
        <dsp:cNvPr id="0" name=""/>
        <dsp:cNvSpPr/>
      </dsp:nvSpPr>
      <dsp:spPr>
        <a:xfrm>
          <a:off x="121689" y="3495120"/>
          <a:ext cx="2140370" cy="1359135"/>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359508" y="3721048"/>
          <a:ext cx="2140370"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100000"/>
            </a:lnSpc>
            <a:spcBef>
              <a:spcPct val="0"/>
            </a:spcBef>
            <a:spcAft>
              <a:spcPct val="35000"/>
            </a:spcAft>
            <a:buNone/>
          </a:pPr>
          <a:r>
            <a:rPr lang="es-MX" sz="1200" b="0" kern="1200" dirty="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kern="1200" dirty="0">
            <a:latin typeface="Arial" panose="020B0604020202020204" pitchFamily="34" charset="0"/>
            <a:cs typeface="Arial" panose="020B0604020202020204" pitchFamily="34" charset="0"/>
          </a:endParaRPr>
        </a:p>
      </dsp:txBody>
      <dsp:txXfrm>
        <a:off x="399316" y="3760856"/>
        <a:ext cx="2060754" cy="1279519"/>
      </dsp:txXfrm>
    </dsp:sp>
    <dsp:sp modelId="{967A4530-D31D-464F-A575-CFEC273B01AF}">
      <dsp:nvSpPr>
        <dsp:cNvPr id="0" name=""/>
        <dsp:cNvSpPr/>
      </dsp:nvSpPr>
      <dsp:spPr>
        <a:xfrm>
          <a:off x="2733052" y="1984788"/>
          <a:ext cx="2181871" cy="807231"/>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2970871" y="2210715"/>
          <a:ext cx="2181871" cy="80723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Procesal</a:t>
          </a:r>
        </a:p>
      </dsp:txBody>
      <dsp:txXfrm>
        <a:off x="2994514" y="2234358"/>
        <a:ext cx="2134585" cy="759945"/>
      </dsp:txXfrm>
    </dsp:sp>
    <dsp:sp modelId="{30001B45-0DAD-490E-BE17-A08A94A9DCE5}">
      <dsp:nvSpPr>
        <dsp:cNvPr id="0" name=""/>
        <dsp:cNvSpPr/>
      </dsp:nvSpPr>
      <dsp:spPr>
        <a:xfrm>
          <a:off x="2737793" y="3414510"/>
          <a:ext cx="2140370" cy="1630418"/>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2975612" y="3640438"/>
          <a:ext cx="2140370" cy="1630418"/>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kern="1200" dirty="0">
              <a:latin typeface="Arial" panose="020B0604020202020204" pitchFamily="34" charset="0"/>
              <a:cs typeface="Arial" panose="020B0604020202020204" pitchFamily="34" charset="0"/>
            </a:rPr>
            <a:t>intervención.</a:t>
          </a:r>
        </a:p>
      </dsp:txBody>
      <dsp:txXfrm>
        <a:off x="3023365" y="3688191"/>
        <a:ext cx="2044864" cy="1534912"/>
      </dsp:txXfrm>
    </dsp:sp>
    <dsp:sp modelId="{AF6DCDF3-8796-4001-A953-D93D87197E81}">
      <dsp:nvSpPr>
        <dsp:cNvPr id="0" name=""/>
        <dsp:cNvSpPr/>
      </dsp:nvSpPr>
      <dsp:spPr>
        <a:xfrm>
          <a:off x="5374552" y="1984788"/>
          <a:ext cx="2774668" cy="1359135"/>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612371" y="2210715"/>
          <a:ext cx="2774668"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Administrativo</a:t>
          </a:r>
        </a:p>
      </dsp:txBody>
      <dsp:txXfrm>
        <a:off x="5652179" y="2250523"/>
        <a:ext cx="2695052" cy="1279519"/>
      </dsp:txXfrm>
    </dsp:sp>
    <dsp:sp modelId="{F40699FA-8129-4331-AF29-040CD33E3912}">
      <dsp:nvSpPr>
        <dsp:cNvPr id="0" name=""/>
        <dsp:cNvSpPr/>
      </dsp:nvSpPr>
      <dsp:spPr>
        <a:xfrm>
          <a:off x="5429538" y="3966414"/>
          <a:ext cx="2664696" cy="1359135"/>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5667357" y="4192341"/>
          <a:ext cx="2664696"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kern="1200" dirty="0">
              <a:latin typeface="Arial" panose="020B0604020202020204" pitchFamily="34" charset="0"/>
              <a:cs typeface="Arial" panose="020B0604020202020204" pitchFamily="34" charset="0"/>
            </a:rPr>
            <a:t>Administración del Estado. </a:t>
          </a:r>
        </a:p>
      </dsp:txBody>
      <dsp:txXfrm>
        <a:off x="5707165" y="4232149"/>
        <a:ext cx="2585080" cy="1279519"/>
      </dsp:txXfrm>
    </dsp:sp>
    <dsp:sp modelId="{4B752901-8136-4A36-9FA3-BDC5AED744FF}">
      <dsp:nvSpPr>
        <dsp:cNvPr id="0" name=""/>
        <dsp:cNvSpPr/>
      </dsp:nvSpPr>
      <dsp:spPr>
        <a:xfrm>
          <a:off x="8751312" y="1984788"/>
          <a:ext cx="2704122" cy="1359135"/>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8989131" y="2210715"/>
          <a:ext cx="2704122"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Constitucional</a:t>
          </a:r>
        </a:p>
      </dsp:txBody>
      <dsp:txXfrm>
        <a:off x="9028939" y="2250523"/>
        <a:ext cx="2624506" cy="1279519"/>
      </dsp:txXfrm>
    </dsp:sp>
    <dsp:sp modelId="{A596A546-9306-4E25-A6B9-BE93BAFC5369}">
      <dsp:nvSpPr>
        <dsp:cNvPr id="0" name=""/>
        <dsp:cNvSpPr/>
      </dsp:nvSpPr>
      <dsp:spPr>
        <a:xfrm>
          <a:off x="8569873" y="3966414"/>
          <a:ext cx="3067000" cy="1359135"/>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807691" y="4192341"/>
          <a:ext cx="3067000"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a:latin typeface="Arial" panose="020B0604020202020204" pitchFamily="34" charset="0"/>
            <a:cs typeface="Arial" panose="020B0604020202020204" pitchFamily="34" charset="0"/>
          </a:endParaRPr>
        </a:p>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847499" y="4232149"/>
        <a:ext cx="2987384" cy="12795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B36677-0F4C-4BA5-A2E7-7DDA342623FF}">
      <dsp:nvSpPr>
        <dsp:cNvPr id="0" name=""/>
        <dsp:cNvSpPr/>
      </dsp:nvSpPr>
      <dsp:spPr>
        <a:xfrm>
          <a:off x="10088795" y="2888907"/>
          <a:ext cx="91440" cy="622490"/>
        </a:xfrm>
        <a:custGeom>
          <a:avLst/>
          <a:gdLst/>
          <a:ahLst/>
          <a:cxnLst/>
          <a:rect l="0" t="0" r="0" b="0"/>
          <a:pathLst>
            <a:path>
              <a:moveTo>
                <a:pt x="45720" y="0"/>
              </a:moveTo>
              <a:lnTo>
                <a:pt x="45720" y="424209"/>
              </a:lnTo>
              <a:lnTo>
                <a:pt x="52493" y="424209"/>
              </a:lnTo>
              <a:lnTo>
                <a:pt x="52493"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739643" y="1692766"/>
          <a:ext cx="4394871" cy="622490"/>
        </a:xfrm>
        <a:custGeom>
          <a:avLst/>
          <a:gdLst/>
          <a:ahLst/>
          <a:cxnLst/>
          <a:rect l="0" t="0" r="0" b="0"/>
          <a:pathLst>
            <a:path>
              <a:moveTo>
                <a:pt x="0" y="0"/>
              </a:moveTo>
              <a:lnTo>
                <a:pt x="0" y="424209"/>
              </a:lnTo>
              <a:lnTo>
                <a:pt x="4394871" y="424209"/>
              </a:lnTo>
              <a:lnTo>
                <a:pt x="4394871"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8802D-DA2E-40DC-B18C-1C0C53763769}">
      <dsp:nvSpPr>
        <dsp:cNvPr id="0" name=""/>
        <dsp:cNvSpPr/>
      </dsp:nvSpPr>
      <dsp:spPr>
        <a:xfrm>
          <a:off x="6594476" y="2913072"/>
          <a:ext cx="91440" cy="622490"/>
        </a:xfrm>
        <a:custGeom>
          <a:avLst/>
          <a:gdLst/>
          <a:ahLst/>
          <a:cxnLst/>
          <a:rect l="0" t="0" r="0" b="0"/>
          <a:pathLst>
            <a:path>
              <a:moveTo>
                <a:pt x="45720" y="0"/>
              </a:moveTo>
              <a:lnTo>
                <a:pt x="45720"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739643" y="1692766"/>
          <a:ext cx="900552" cy="622490"/>
        </a:xfrm>
        <a:custGeom>
          <a:avLst/>
          <a:gdLst/>
          <a:ahLst/>
          <a:cxnLst/>
          <a:rect l="0" t="0" r="0" b="0"/>
          <a:pathLst>
            <a:path>
              <a:moveTo>
                <a:pt x="0" y="0"/>
              </a:moveTo>
              <a:lnTo>
                <a:pt x="0" y="424209"/>
              </a:lnTo>
              <a:lnTo>
                <a:pt x="900552" y="424209"/>
              </a:lnTo>
              <a:lnTo>
                <a:pt x="900552"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3647246" y="2956592"/>
          <a:ext cx="91440" cy="622490"/>
        </a:xfrm>
        <a:custGeom>
          <a:avLst/>
          <a:gdLst/>
          <a:ahLst/>
          <a:cxnLst/>
          <a:rect l="0" t="0" r="0" b="0"/>
          <a:pathLst>
            <a:path>
              <a:moveTo>
                <a:pt x="61729" y="0"/>
              </a:moveTo>
              <a:lnTo>
                <a:pt x="61729" y="424209"/>
              </a:lnTo>
              <a:lnTo>
                <a:pt x="45720" y="424209"/>
              </a:lnTo>
              <a:lnTo>
                <a:pt x="45720"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708975" y="1692766"/>
          <a:ext cx="2030667" cy="622490"/>
        </a:xfrm>
        <a:custGeom>
          <a:avLst/>
          <a:gdLst/>
          <a:ahLst/>
          <a:cxnLst/>
          <a:rect l="0" t="0" r="0" b="0"/>
          <a:pathLst>
            <a:path>
              <a:moveTo>
                <a:pt x="2030667" y="0"/>
              </a:moveTo>
              <a:lnTo>
                <a:pt x="2030667" y="424209"/>
              </a:lnTo>
              <a:lnTo>
                <a:pt x="0" y="424209"/>
              </a:lnTo>
              <a:lnTo>
                <a:pt x="0"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031238" y="2888350"/>
          <a:ext cx="91440" cy="622490"/>
        </a:xfrm>
        <a:custGeom>
          <a:avLst/>
          <a:gdLst/>
          <a:ahLst/>
          <a:cxnLst/>
          <a:rect l="0" t="0" r="0" b="0"/>
          <a:pathLst>
            <a:path>
              <a:moveTo>
                <a:pt x="45720" y="0"/>
              </a:moveTo>
              <a:lnTo>
                <a:pt x="45720"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076958" y="1692766"/>
          <a:ext cx="4662685" cy="622490"/>
        </a:xfrm>
        <a:custGeom>
          <a:avLst/>
          <a:gdLst/>
          <a:ahLst/>
          <a:cxnLst/>
          <a:rect l="0" t="0" r="0" b="0"/>
          <a:pathLst>
            <a:path>
              <a:moveTo>
                <a:pt x="4662685" y="0"/>
              </a:moveTo>
              <a:lnTo>
                <a:pt x="4662685" y="424209"/>
              </a:lnTo>
              <a:lnTo>
                <a:pt x="0" y="424209"/>
              </a:lnTo>
              <a:lnTo>
                <a:pt x="0"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050536" y="732469"/>
          <a:ext cx="5378214" cy="960296"/>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288355" y="958397"/>
          <a:ext cx="5378214" cy="960296"/>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FUENTES DERECHO NACIONAL PÚBLICO</a:t>
          </a:r>
        </a:p>
      </dsp:txBody>
      <dsp:txXfrm>
        <a:off x="3316481" y="986523"/>
        <a:ext cx="5321962" cy="904044"/>
      </dsp:txXfrm>
    </dsp:sp>
    <dsp:sp modelId="{F703F53A-FA9A-42B8-A44E-B9E9D8010748}">
      <dsp:nvSpPr>
        <dsp:cNvPr id="0" name=""/>
        <dsp:cNvSpPr/>
      </dsp:nvSpPr>
      <dsp:spPr>
        <a:xfrm>
          <a:off x="20749" y="2315257"/>
          <a:ext cx="2112416" cy="573092"/>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258568" y="2541185"/>
          <a:ext cx="2112416" cy="573092"/>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Penal</a:t>
          </a:r>
        </a:p>
      </dsp:txBody>
      <dsp:txXfrm>
        <a:off x="275353" y="2557970"/>
        <a:ext cx="2078846" cy="539522"/>
      </dsp:txXfrm>
    </dsp:sp>
    <dsp:sp modelId="{3ABB1A90-89CA-489B-AE90-F44A88744BE6}">
      <dsp:nvSpPr>
        <dsp:cNvPr id="0" name=""/>
        <dsp:cNvSpPr/>
      </dsp:nvSpPr>
      <dsp:spPr>
        <a:xfrm>
          <a:off x="6773" y="3510841"/>
          <a:ext cx="2140370" cy="135913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244591" y="3736769"/>
          <a:ext cx="2140370" cy="135913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533400">
            <a:lnSpc>
              <a:spcPct val="100000"/>
            </a:lnSpc>
            <a:spcBef>
              <a:spcPct val="0"/>
            </a:spcBef>
            <a:spcAft>
              <a:spcPct val="35000"/>
            </a:spcAft>
            <a:buNone/>
          </a:pPr>
          <a:r>
            <a:rPr lang="es-ES" sz="1200" b="0" kern="1200" dirty="0">
              <a:latin typeface="Arial" panose="020B0604020202020204" pitchFamily="34" charset="0"/>
              <a:cs typeface="Arial" panose="020B0604020202020204" pitchFamily="34" charset="0"/>
            </a:rPr>
            <a:t>-Constitución Política de la República.</a:t>
          </a:r>
        </a:p>
        <a:p>
          <a:pPr marL="0" lvl="0" indent="0" algn="l" defTabSz="533400">
            <a:lnSpc>
              <a:spcPct val="100000"/>
            </a:lnSpc>
            <a:spcBef>
              <a:spcPct val="0"/>
            </a:spcBef>
            <a:spcAft>
              <a:spcPct val="35000"/>
            </a:spcAft>
            <a:buNone/>
          </a:pPr>
          <a:r>
            <a:rPr lang="es-ES" sz="1200" b="0" kern="1200" dirty="0">
              <a:latin typeface="Arial" panose="020B0604020202020204" pitchFamily="34" charset="0"/>
              <a:cs typeface="Arial" panose="020B0604020202020204" pitchFamily="34" charset="0"/>
            </a:rPr>
            <a:t>-Código Procedimiento Penal.</a:t>
          </a:r>
        </a:p>
        <a:p>
          <a:pPr marL="0" lvl="0" indent="0" algn="l" defTabSz="533400">
            <a:lnSpc>
              <a:spcPct val="100000"/>
            </a:lnSpc>
            <a:spcBef>
              <a:spcPct val="0"/>
            </a:spcBef>
            <a:spcAft>
              <a:spcPct val="35000"/>
            </a:spcAft>
            <a:buNone/>
          </a:pPr>
          <a:r>
            <a:rPr lang="es-ES" sz="1200" b="0" kern="1200" dirty="0">
              <a:latin typeface="Arial" panose="020B0604020202020204" pitchFamily="34" charset="0"/>
              <a:cs typeface="Arial" panose="020B0604020202020204" pitchFamily="34" charset="0"/>
            </a:rPr>
            <a:t>-Leyes Especiales.</a:t>
          </a:r>
        </a:p>
      </dsp:txBody>
      <dsp:txXfrm>
        <a:off x="284399" y="3776577"/>
        <a:ext cx="2060754" cy="1279519"/>
      </dsp:txXfrm>
    </dsp:sp>
    <dsp:sp modelId="{967A4530-D31D-464F-A575-CFEC273B01AF}">
      <dsp:nvSpPr>
        <dsp:cNvPr id="0" name=""/>
        <dsp:cNvSpPr/>
      </dsp:nvSpPr>
      <dsp:spPr>
        <a:xfrm>
          <a:off x="2664817" y="2315257"/>
          <a:ext cx="2088316" cy="64133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2902636" y="2541185"/>
          <a:ext cx="2088316" cy="64133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Procesal</a:t>
          </a:r>
        </a:p>
      </dsp:txBody>
      <dsp:txXfrm>
        <a:off x="2921420" y="2559969"/>
        <a:ext cx="2050748" cy="603767"/>
      </dsp:txXfrm>
    </dsp:sp>
    <dsp:sp modelId="{30001B45-0DAD-490E-BE17-A08A94A9DCE5}">
      <dsp:nvSpPr>
        <dsp:cNvPr id="0" name=""/>
        <dsp:cNvSpPr/>
      </dsp:nvSpPr>
      <dsp:spPr>
        <a:xfrm>
          <a:off x="2622780" y="3579083"/>
          <a:ext cx="2140370" cy="163041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2860599" y="3805011"/>
          <a:ext cx="2140370" cy="163041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-Constitución Política de la República.</a:t>
          </a:r>
        </a:p>
        <a:p>
          <a:pPr marL="0" marR="0" lvl="0" indent="0" algn="l" defTabSz="914400" eaLnBrk="1" fontAlgn="auto" latinLnBrk="0" hangingPunct="1">
            <a:lnSpc>
              <a:spcPct val="100000"/>
            </a:lnSpc>
            <a:spcBef>
              <a:spcPct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-Código Orgánico de Tribunales.</a:t>
          </a:r>
        </a:p>
        <a:p>
          <a:pPr marL="0" marR="0" lvl="0" indent="0" algn="l" defTabSz="914400" eaLnBrk="1" fontAlgn="auto" latinLnBrk="0" hangingPunct="1">
            <a:lnSpc>
              <a:spcPct val="100000"/>
            </a:lnSpc>
            <a:spcBef>
              <a:spcPct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-Código de Procedimiento Civil y Código de Procedimiento Penal.</a:t>
          </a:r>
        </a:p>
        <a:p>
          <a:pPr marL="0" marR="0" lvl="0" indent="0" algn="l" defTabSz="914400" eaLnBrk="1" fontAlgn="auto" latinLnBrk="0" hangingPunct="1">
            <a:lnSpc>
              <a:spcPct val="100000"/>
            </a:lnSpc>
            <a:spcBef>
              <a:spcPct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 Leyes Especiales.</a:t>
          </a:r>
        </a:p>
      </dsp:txBody>
      <dsp:txXfrm>
        <a:off x="2908352" y="3852764"/>
        <a:ext cx="2044864" cy="1534912"/>
      </dsp:txXfrm>
    </dsp:sp>
    <dsp:sp modelId="{AF6DCDF3-8796-4001-A953-D93D87197E81}">
      <dsp:nvSpPr>
        <dsp:cNvPr id="0" name=""/>
        <dsp:cNvSpPr/>
      </dsp:nvSpPr>
      <dsp:spPr>
        <a:xfrm>
          <a:off x="5248581" y="2315257"/>
          <a:ext cx="2783230" cy="59781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486399" y="2541185"/>
          <a:ext cx="2783230" cy="59781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Administrativo</a:t>
          </a:r>
        </a:p>
      </dsp:txBody>
      <dsp:txXfrm>
        <a:off x="5503908" y="2558694"/>
        <a:ext cx="2748212" cy="562797"/>
      </dsp:txXfrm>
    </dsp:sp>
    <dsp:sp modelId="{F40699FA-8129-4331-AF29-040CD33E3912}">
      <dsp:nvSpPr>
        <dsp:cNvPr id="0" name=""/>
        <dsp:cNvSpPr/>
      </dsp:nvSpPr>
      <dsp:spPr>
        <a:xfrm>
          <a:off x="5238788" y="3535563"/>
          <a:ext cx="2802814" cy="236403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5476607" y="3761491"/>
          <a:ext cx="2802814" cy="236403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200" kern="1200" dirty="0">
              <a:latin typeface="Arial" panose="020B0604020202020204" pitchFamily="34" charset="0"/>
            </a:rPr>
            <a:t>-Constitución Política de la República.</a:t>
          </a: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200" kern="1200" dirty="0">
              <a:latin typeface="Arial" panose="020B0604020202020204" pitchFamily="34" charset="0"/>
            </a:rPr>
            <a:t>-Leyes orgánicas constitucionales y leyes de quorum calificado.</a:t>
          </a: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200" kern="1200" dirty="0">
              <a:latin typeface="Arial" panose="020B0604020202020204" pitchFamily="34" charset="0"/>
            </a:rPr>
            <a:t>-Leyes y reglamentos que fijan los derechos y deberes de la administración.</a:t>
          </a: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200" kern="1200" dirty="0">
              <a:latin typeface="Arial" panose="020B0604020202020204" pitchFamily="34" charset="0"/>
            </a:rPr>
            <a:t>-Dictámenes de la Contraloría General de la República.</a:t>
          </a: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200" kern="1200" dirty="0">
              <a:latin typeface="Arial" panose="020B0604020202020204" pitchFamily="34" charset="0"/>
            </a:rPr>
            <a:t>-Sentencia de los Tribunales de Justicia en materias contencioso administrativo.</a:t>
          </a:r>
        </a:p>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200" kern="1200" dirty="0">
            <a:latin typeface="Arial" panose="020B0604020202020204" pitchFamily="34" charset="0"/>
          </a:endParaRPr>
        </a:p>
        <a:p>
          <a:pPr lvl="0" algn="just" defTabSz="2889250">
            <a:lnSpc>
              <a:spcPct val="10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5545847" y="3830731"/>
        <a:ext cx="2664334" cy="2225558"/>
      </dsp:txXfrm>
    </dsp:sp>
    <dsp:sp modelId="{4B752901-8136-4A36-9FA3-BDC5AED744FF}">
      <dsp:nvSpPr>
        <dsp:cNvPr id="0" name=""/>
        <dsp:cNvSpPr/>
      </dsp:nvSpPr>
      <dsp:spPr>
        <a:xfrm>
          <a:off x="8810493" y="2315257"/>
          <a:ext cx="2648044" cy="57365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48312" y="2541185"/>
          <a:ext cx="2648044" cy="57365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Constitucional</a:t>
          </a:r>
        </a:p>
      </dsp:txBody>
      <dsp:txXfrm>
        <a:off x="9065114" y="2557987"/>
        <a:ext cx="2614440" cy="540046"/>
      </dsp:txXfrm>
    </dsp:sp>
    <dsp:sp modelId="{23DC29E0-23C6-4426-9596-9123C5ADAD09}">
      <dsp:nvSpPr>
        <dsp:cNvPr id="0" name=""/>
        <dsp:cNvSpPr/>
      </dsp:nvSpPr>
      <dsp:spPr>
        <a:xfrm>
          <a:off x="8524014" y="3511398"/>
          <a:ext cx="3234548" cy="184957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267106-D0EA-43C1-BAF3-8C0BBE7821BE}">
      <dsp:nvSpPr>
        <dsp:cNvPr id="0" name=""/>
        <dsp:cNvSpPr/>
      </dsp:nvSpPr>
      <dsp:spPr>
        <a:xfrm>
          <a:off x="8761833" y="3737326"/>
          <a:ext cx="3234548" cy="184957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endParaRPr lang="es-ES" altLang="es-ES" sz="1400" kern="1200" dirty="0">
            <a:latin typeface="Arial" panose="020B0604020202020204" pitchFamily="34" charset="0"/>
          </a:endParaRPr>
        </a:p>
        <a:p>
          <a:pPr marL="0" marR="0" lvl="0" indent="0" algn="l" defTabSz="914400" eaLnBrk="1" fontAlgn="auto" latinLnBrk="0" hangingPunct="1">
            <a:lnSpc>
              <a:spcPct val="100000"/>
            </a:lnSpc>
            <a:spcBef>
              <a:spcPct val="0"/>
            </a:spcBef>
            <a:spcAft>
              <a:spcPts val="0"/>
            </a:spcAft>
            <a:buClrTx/>
            <a:buSzTx/>
            <a:buFontTx/>
            <a:buNone/>
            <a:tabLst/>
            <a:defRPr/>
          </a:pPr>
          <a:endParaRPr lang="es-ES" altLang="es-ES" sz="1400" kern="1200" dirty="0">
            <a:latin typeface="Arial" panose="020B0604020202020204" pitchFamily="34" charset="0"/>
          </a:endParaRPr>
        </a:p>
        <a:p>
          <a:pPr marL="0" marR="0" lvl="0" indent="0" algn="l" defTabSz="914400" eaLnBrk="1" fontAlgn="auto" latinLnBrk="0" hangingPunct="1">
            <a:lnSpc>
              <a:spcPct val="100000"/>
            </a:lnSpc>
            <a:spcBef>
              <a:spcPct val="0"/>
            </a:spcBef>
            <a:spcAft>
              <a:spcPts val="0"/>
            </a:spcAft>
            <a:buClrTx/>
            <a:buSzTx/>
            <a:buFontTx/>
            <a:buNone/>
            <a:tabLst/>
            <a:defRPr/>
          </a:pPr>
          <a:r>
            <a:rPr lang="es-ES" altLang="es-ES" sz="1200" kern="1200" dirty="0">
              <a:latin typeface="Arial" panose="020B0604020202020204" pitchFamily="34" charset="0"/>
            </a:rPr>
            <a:t>-La Constitución Política de la República.</a:t>
          </a:r>
        </a:p>
        <a:p>
          <a:pPr marL="0" marR="0" lvl="0" indent="0" algn="l" defTabSz="2889250" eaLnBrk="1" fontAlgn="auto" latinLnBrk="0" hangingPunct="1">
            <a:lnSpc>
              <a:spcPct val="90000"/>
            </a:lnSpc>
            <a:spcBef>
              <a:spcPct val="0"/>
            </a:spcBef>
            <a:spcAft>
              <a:spcPct val="35000"/>
            </a:spcAft>
            <a:buClrTx/>
            <a:buSzTx/>
            <a:buFontTx/>
            <a:buNone/>
            <a:tabLst/>
            <a:defRPr/>
          </a:pPr>
          <a:r>
            <a:rPr lang="es-ES" altLang="es-ES" sz="1200" kern="1200" dirty="0">
              <a:latin typeface="Arial" panose="020B0604020202020204" pitchFamily="34" charset="0"/>
            </a:rPr>
            <a:t>-Leyes de Rango constitucional.</a:t>
          </a:r>
        </a:p>
        <a:p>
          <a:pPr marL="0" marR="0" lvl="0" indent="0" algn="l" defTabSz="2889250" eaLnBrk="1" fontAlgn="auto" latinLnBrk="0" hangingPunct="1">
            <a:lnSpc>
              <a:spcPct val="90000"/>
            </a:lnSpc>
            <a:spcBef>
              <a:spcPct val="0"/>
            </a:spcBef>
            <a:spcAft>
              <a:spcPct val="35000"/>
            </a:spcAft>
            <a:buClrTx/>
            <a:buSzTx/>
            <a:buFontTx/>
            <a:buNone/>
            <a:tabLst/>
            <a:defRPr/>
          </a:pPr>
          <a:r>
            <a:rPr lang="es-ES" altLang="es-ES" sz="1200" kern="1200" dirty="0">
              <a:latin typeface="Arial" panose="020B0604020202020204" pitchFamily="34" charset="0"/>
            </a:rPr>
            <a:t>-Leyes orgánicas Constitucionales y Leyes de Quorum Calificado.</a:t>
          </a:r>
        </a:p>
        <a:p>
          <a:pPr marL="0" marR="0" lvl="0" indent="0" algn="l" defTabSz="2889250" eaLnBrk="1" fontAlgn="auto" latinLnBrk="0" hangingPunct="1">
            <a:lnSpc>
              <a:spcPct val="90000"/>
            </a:lnSpc>
            <a:spcBef>
              <a:spcPct val="0"/>
            </a:spcBef>
            <a:spcAft>
              <a:spcPct val="35000"/>
            </a:spcAft>
            <a:buClrTx/>
            <a:buSzTx/>
            <a:buFontTx/>
            <a:buNone/>
            <a:tabLst/>
            <a:defRPr/>
          </a:pPr>
          <a:r>
            <a:rPr lang="es-ES" altLang="es-ES" sz="1200" kern="1200" dirty="0">
              <a:latin typeface="Arial" panose="020B0604020202020204" pitchFamily="34" charset="0"/>
            </a:rPr>
            <a:t>-Fallos del Tribunal Constitucional.</a:t>
          </a:r>
        </a:p>
        <a:p>
          <a:pPr marL="0" marR="0" lvl="0" indent="0" algn="l" defTabSz="2889250" eaLnBrk="1" fontAlgn="auto" latinLnBrk="0" hangingPunct="1">
            <a:lnSpc>
              <a:spcPct val="90000"/>
            </a:lnSpc>
            <a:spcBef>
              <a:spcPct val="0"/>
            </a:spcBef>
            <a:spcAft>
              <a:spcPct val="35000"/>
            </a:spcAft>
            <a:buClrTx/>
            <a:buSzTx/>
            <a:buFontTx/>
            <a:buNone/>
            <a:tabLst/>
            <a:defRPr/>
          </a:pPr>
          <a:endParaRPr lang="es-ES" altLang="es-ES" sz="1400" kern="1200" dirty="0">
            <a:latin typeface="Arial" panose="020B0604020202020204" pitchFamily="34" charset="0"/>
          </a:endParaRPr>
        </a:p>
        <a:p>
          <a:pPr lvl="0" algn="ctr" defTabSz="2889250">
            <a:lnSpc>
              <a:spcPct val="90000"/>
            </a:lnSpc>
            <a:spcBef>
              <a:spcPct val="0"/>
            </a:spcBef>
            <a:spcAft>
              <a:spcPct val="35000"/>
            </a:spcAft>
            <a:buNone/>
          </a:pPr>
          <a:endParaRPr lang="es-ES" altLang="es-ES" sz="1400" kern="1200" dirty="0">
            <a:latin typeface="Arial" panose="020B0604020202020204" pitchFamily="34" charset="0"/>
          </a:endParaRPr>
        </a:p>
      </dsp:txBody>
      <dsp:txXfrm>
        <a:off x="8816005" y="3791498"/>
        <a:ext cx="3126204" cy="174123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C4BC8-F469-450C-8CBA-31BC22FE95A0}">
      <dsp:nvSpPr>
        <dsp:cNvPr id="0" name=""/>
        <dsp:cNvSpPr/>
      </dsp:nvSpPr>
      <dsp:spPr>
        <a:xfrm>
          <a:off x="9096798" y="3274038"/>
          <a:ext cx="91440" cy="609458"/>
        </a:xfrm>
        <a:custGeom>
          <a:avLst/>
          <a:gdLst/>
          <a:ahLst/>
          <a:cxnLst/>
          <a:rect l="0" t="0" r="0" b="0"/>
          <a:pathLst>
            <a:path>
              <a:moveTo>
                <a:pt x="45720" y="0"/>
              </a:moveTo>
              <a:lnTo>
                <a:pt x="45720" y="60945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CD4B00-73FC-4570-872A-579A17D498D3}">
      <dsp:nvSpPr>
        <dsp:cNvPr id="0" name=""/>
        <dsp:cNvSpPr/>
      </dsp:nvSpPr>
      <dsp:spPr>
        <a:xfrm>
          <a:off x="5758599" y="1333899"/>
          <a:ext cx="3383919" cy="609458"/>
        </a:xfrm>
        <a:custGeom>
          <a:avLst/>
          <a:gdLst/>
          <a:ahLst/>
          <a:cxnLst/>
          <a:rect l="0" t="0" r="0" b="0"/>
          <a:pathLst>
            <a:path>
              <a:moveTo>
                <a:pt x="0" y="0"/>
              </a:moveTo>
              <a:lnTo>
                <a:pt x="0" y="415328"/>
              </a:lnTo>
              <a:lnTo>
                <a:pt x="3383919" y="415328"/>
              </a:lnTo>
              <a:lnTo>
                <a:pt x="3383919" y="6094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C36A7D-E4FE-4907-BD38-4E0DFD6C504D}">
      <dsp:nvSpPr>
        <dsp:cNvPr id="0" name=""/>
        <dsp:cNvSpPr/>
      </dsp:nvSpPr>
      <dsp:spPr>
        <a:xfrm>
          <a:off x="5589707" y="3274038"/>
          <a:ext cx="91440" cy="591188"/>
        </a:xfrm>
        <a:custGeom>
          <a:avLst/>
          <a:gdLst/>
          <a:ahLst/>
          <a:cxnLst/>
          <a:rect l="0" t="0" r="0" b="0"/>
          <a:pathLst>
            <a:path>
              <a:moveTo>
                <a:pt x="45720" y="0"/>
              </a:moveTo>
              <a:lnTo>
                <a:pt x="45720" y="397057"/>
              </a:lnTo>
              <a:lnTo>
                <a:pt x="63993" y="397057"/>
              </a:lnTo>
              <a:lnTo>
                <a:pt x="63993" y="59118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23E5C4-F7E6-427F-A361-B1ACA1FCDAC8}">
      <dsp:nvSpPr>
        <dsp:cNvPr id="0" name=""/>
        <dsp:cNvSpPr/>
      </dsp:nvSpPr>
      <dsp:spPr>
        <a:xfrm>
          <a:off x="5635427" y="1333899"/>
          <a:ext cx="123171" cy="609458"/>
        </a:xfrm>
        <a:custGeom>
          <a:avLst/>
          <a:gdLst/>
          <a:ahLst/>
          <a:cxnLst/>
          <a:rect l="0" t="0" r="0" b="0"/>
          <a:pathLst>
            <a:path>
              <a:moveTo>
                <a:pt x="123171" y="0"/>
              </a:moveTo>
              <a:lnTo>
                <a:pt x="123171" y="415328"/>
              </a:lnTo>
              <a:lnTo>
                <a:pt x="0" y="415328"/>
              </a:lnTo>
              <a:lnTo>
                <a:pt x="0" y="6094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084147-73A3-4958-BFF1-ED78A485F36C}">
      <dsp:nvSpPr>
        <dsp:cNvPr id="0" name=""/>
        <dsp:cNvSpPr/>
      </dsp:nvSpPr>
      <dsp:spPr>
        <a:xfrm>
          <a:off x="2328960" y="3274038"/>
          <a:ext cx="91440" cy="623111"/>
        </a:xfrm>
        <a:custGeom>
          <a:avLst/>
          <a:gdLst/>
          <a:ahLst/>
          <a:cxnLst/>
          <a:rect l="0" t="0" r="0" b="0"/>
          <a:pathLst>
            <a:path>
              <a:moveTo>
                <a:pt x="45720" y="0"/>
              </a:moveTo>
              <a:lnTo>
                <a:pt x="45720" y="623111"/>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224091-2182-4F8C-A51B-EE113F68941E}">
      <dsp:nvSpPr>
        <dsp:cNvPr id="0" name=""/>
        <dsp:cNvSpPr/>
      </dsp:nvSpPr>
      <dsp:spPr>
        <a:xfrm>
          <a:off x="2374680" y="1333899"/>
          <a:ext cx="3383919" cy="609458"/>
        </a:xfrm>
        <a:custGeom>
          <a:avLst/>
          <a:gdLst/>
          <a:ahLst/>
          <a:cxnLst/>
          <a:rect l="0" t="0" r="0" b="0"/>
          <a:pathLst>
            <a:path>
              <a:moveTo>
                <a:pt x="3383919" y="0"/>
              </a:moveTo>
              <a:lnTo>
                <a:pt x="3383919" y="415328"/>
              </a:lnTo>
              <a:lnTo>
                <a:pt x="0" y="415328"/>
              </a:lnTo>
              <a:lnTo>
                <a:pt x="0" y="6094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8600A1A-9207-4C3C-9E12-BA863887DA3B}">
      <dsp:nvSpPr>
        <dsp:cNvPr id="0" name=""/>
        <dsp:cNvSpPr/>
      </dsp:nvSpPr>
      <dsp:spPr>
        <a:xfrm>
          <a:off x="2742513" y="3219"/>
          <a:ext cx="6032172"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CF9533-3A41-4EAC-9B18-2E66C76FD684}">
      <dsp:nvSpPr>
        <dsp:cNvPr id="0" name=""/>
        <dsp:cNvSpPr/>
      </dsp:nvSpPr>
      <dsp:spPr>
        <a:xfrm>
          <a:off x="2975352" y="224417"/>
          <a:ext cx="6032172"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NACIONAL PRIVADO</a:t>
          </a:r>
        </a:p>
      </dsp:txBody>
      <dsp:txXfrm>
        <a:off x="3014326" y="263391"/>
        <a:ext cx="5954224" cy="1252732"/>
      </dsp:txXfrm>
    </dsp:sp>
    <dsp:sp modelId="{D5F90FF5-B9F6-4B03-9068-58850E4DC067}">
      <dsp:nvSpPr>
        <dsp:cNvPr id="0" name=""/>
        <dsp:cNvSpPr/>
      </dsp:nvSpPr>
      <dsp:spPr>
        <a:xfrm>
          <a:off x="1326900" y="1943357"/>
          <a:ext cx="2095559"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D258F-3745-4E45-9F34-58CE939894CA}">
      <dsp:nvSpPr>
        <dsp:cNvPr id="0" name=""/>
        <dsp:cNvSpPr/>
      </dsp:nvSpPr>
      <dsp:spPr>
        <a:xfrm>
          <a:off x="1559740" y="2164555"/>
          <a:ext cx="2095559"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err="1">
              <a:latin typeface="Arial" panose="020B0604020202020204" pitchFamily="34" charset="0"/>
              <a:cs typeface="Arial" panose="020B0604020202020204" pitchFamily="34" charset="0"/>
            </a:rPr>
            <a:t>D°</a:t>
          </a:r>
          <a:r>
            <a:rPr lang="es-ES" sz="2000" kern="1200" dirty="0">
              <a:latin typeface="Arial" panose="020B0604020202020204" pitchFamily="34" charset="0"/>
              <a:cs typeface="Arial" panose="020B0604020202020204" pitchFamily="34" charset="0"/>
            </a:rPr>
            <a:t> Civil</a:t>
          </a:r>
        </a:p>
      </dsp:txBody>
      <dsp:txXfrm>
        <a:off x="1598714" y="2203529"/>
        <a:ext cx="2017611" cy="1252732"/>
      </dsp:txXfrm>
    </dsp:sp>
    <dsp:sp modelId="{6D0C8B4B-A68C-4002-B738-68F3A47E3F8E}">
      <dsp:nvSpPr>
        <dsp:cNvPr id="0" name=""/>
        <dsp:cNvSpPr/>
      </dsp:nvSpPr>
      <dsp:spPr>
        <a:xfrm>
          <a:off x="1009936" y="3897149"/>
          <a:ext cx="2729487" cy="161813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8C65F4-B771-4D8A-BCFD-6F30790B70F5}">
      <dsp:nvSpPr>
        <dsp:cNvPr id="0" name=""/>
        <dsp:cNvSpPr/>
      </dsp:nvSpPr>
      <dsp:spPr>
        <a:xfrm>
          <a:off x="1242776" y="4118347"/>
          <a:ext cx="2729487" cy="161813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2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Conjunto de principios y normas jurídicas que regulan los requisitos generales de los actos jurídicos, la organización de la familia y la propiedad privada.</a:t>
          </a: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200" kern="1200" dirty="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1290169" y="4165740"/>
        <a:ext cx="2634701" cy="1523347"/>
      </dsp:txXfrm>
    </dsp:sp>
    <dsp:sp modelId="{FF366E55-4B96-48A5-A597-3A1E5C168942}">
      <dsp:nvSpPr>
        <dsp:cNvPr id="0" name=""/>
        <dsp:cNvSpPr/>
      </dsp:nvSpPr>
      <dsp:spPr>
        <a:xfrm>
          <a:off x="4587647" y="1943357"/>
          <a:ext cx="2095559"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74E959-4142-4788-953B-D36D61D2DF72}">
      <dsp:nvSpPr>
        <dsp:cNvPr id="0" name=""/>
        <dsp:cNvSpPr/>
      </dsp:nvSpPr>
      <dsp:spPr>
        <a:xfrm>
          <a:off x="4820487" y="2164555"/>
          <a:ext cx="2095559"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err="1">
              <a:latin typeface="Arial" panose="020B0604020202020204" pitchFamily="34" charset="0"/>
              <a:cs typeface="Arial" panose="020B0604020202020204" pitchFamily="34" charset="0"/>
            </a:rPr>
            <a:t>D°</a:t>
          </a:r>
          <a:r>
            <a:rPr lang="es-ES" sz="2000" kern="1200" dirty="0">
              <a:latin typeface="Arial" panose="020B0604020202020204" pitchFamily="34" charset="0"/>
              <a:cs typeface="Arial" panose="020B0604020202020204" pitchFamily="34" charset="0"/>
            </a:rPr>
            <a:t> Comercial</a:t>
          </a:r>
        </a:p>
      </dsp:txBody>
      <dsp:txXfrm>
        <a:off x="4859461" y="2203529"/>
        <a:ext cx="2017611" cy="1252732"/>
      </dsp:txXfrm>
    </dsp:sp>
    <dsp:sp modelId="{0C784C8A-6485-41C5-B4C9-4751CED96DAE}">
      <dsp:nvSpPr>
        <dsp:cNvPr id="0" name=""/>
        <dsp:cNvSpPr/>
      </dsp:nvSpPr>
      <dsp:spPr>
        <a:xfrm>
          <a:off x="4223376" y="3865226"/>
          <a:ext cx="2860648" cy="150897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7C9A40-35EE-44B9-8B36-7F9988BF0A98}">
      <dsp:nvSpPr>
        <dsp:cNvPr id="0" name=""/>
        <dsp:cNvSpPr/>
      </dsp:nvSpPr>
      <dsp:spPr>
        <a:xfrm>
          <a:off x="4456216" y="4086424"/>
          <a:ext cx="2860648" cy="150897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200" kern="120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a:latin typeface="Arial" panose="020B0604020202020204" pitchFamily="34" charset="0"/>
              <a:cs typeface="Arial" panose="020B0604020202020204" pitchFamily="34" charset="0"/>
            </a:rPr>
            <a:t>Regula las relaciones que surgen con motivo de la realización de actos de comercio y prescribe las normas aplicables a los comerciantes, sus derechos y obligaciones.</a:t>
          </a:r>
          <a:endParaRPr lang="es-ES" sz="1400" kern="120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200" kern="120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700" kern="1200" dirty="0"/>
        </a:p>
      </dsp:txBody>
      <dsp:txXfrm>
        <a:off x="4500412" y="4130620"/>
        <a:ext cx="2772256" cy="1420586"/>
      </dsp:txXfrm>
    </dsp:sp>
    <dsp:sp modelId="{15EC884A-4AF1-4330-87BA-38E52CED8658}">
      <dsp:nvSpPr>
        <dsp:cNvPr id="0" name=""/>
        <dsp:cNvSpPr/>
      </dsp:nvSpPr>
      <dsp:spPr>
        <a:xfrm>
          <a:off x="8094738" y="1943357"/>
          <a:ext cx="2095559"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4E5852-6644-4FD1-9406-0686F6251308}">
      <dsp:nvSpPr>
        <dsp:cNvPr id="0" name=""/>
        <dsp:cNvSpPr/>
      </dsp:nvSpPr>
      <dsp:spPr>
        <a:xfrm>
          <a:off x="8327578" y="2164555"/>
          <a:ext cx="2095559"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t>
          </a:r>
          <a:r>
            <a:rPr lang="es-ES" sz="2000" kern="1200" dirty="0" err="1">
              <a:latin typeface="Arial" panose="020B0604020202020204" pitchFamily="34" charset="0"/>
              <a:cs typeface="Arial" panose="020B0604020202020204" pitchFamily="34" charset="0"/>
            </a:rPr>
            <a:t>D°</a:t>
          </a:r>
          <a:r>
            <a:rPr lang="es-ES" sz="2000" kern="1200" dirty="0">
              <a:latin typeface="Arial" panose="020B0604020202020204" pitchFamily="34" charset="0"/>
              <a:cs typeface="Arial" panose="020B0604020202020204" pitchFamily="34" charset="0"/>
            </a:rPr>
            <a:t> Laboral</a:t>
          </a:r>
        </a:p>
      </dsp:txBody>
      <dsp:txXfrm>
        <a:off x="8366552" y="2203529"/>
        <a:ext cx="2017611" cy="1252732"/>
      </dsp:txXfrm>
    </dsp:sp>
    <dsp:sp modelId="{729F525A-B603-4623-B180-302C04B0771E}">
      <dsp:nvSpPr>
        <dsp:cNvPr id="0" name=""/>
        <dsp:cNvSpPr/>
      </dsp:nvSpPr>
      <dsp:spPr>
        <a:xfrm>
          <a:off x="7531431" y="3883496"/>
          <a:ext cx="3222174" cy="171700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0ECAAF-04A2-47E5-B2F6-63A5BE785C09}">
      <dsp:nvSpPr>
        <dsp:cNvPr id="0" name=""/>
        <dsp:cNvSpPr/>
      </dsp:nvSpPr>
      <dsp:spPr>
        <a:xfrm>
          <a:off x="7764271" y="4104694"/>
          <a:ext cx="3222174" cy="171700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2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Conjunto de normas jurídicas que regula las</a:t>
          </a:r>
          <a:r>
            <a:rPr lang="es-MX" sz="1400" kern="1200" dirty="0">
              <a:latin typeface="Arial" panose="020B0604020202020204" pitchFamily="34" charset="0"/>
              <a:cs typeface="Arial" panose="020B0604020202020204" pitchFamily="34" charset="0"/>
            </a:rPr>
            <a:t>relaciones contractuales entre empleados y</a:t>
          </a:r>
          <a:endParaRPr lang="es-ES" sz="1400" kern="1200" dirty="0">
            <a:latin typeface="Arial" panose="020B0604020202020204" pitchFamily="34" charset="0"/>
            <a:cs typeface="Arial" panose="020B0604020202020204" pitchFamily="34" charset="0"/>
          </a:endParaRPr>
        </a:p>
        <a:p>
          <a:pPr marL="0" marR="0" lvl="0" indent="0" algn="ctr" defTabSz="533400" eaLnBrk="1" fontAlgn="auto" latinLnBrk="0" hangingPunct="1">
            <a:lnSpc>
              <a:spcPct val="100000"/>
            </a:lnSpc>
            <a:spcBef>
              <a:spcPct val="0"/>
            </a:spcBef>
            <a:spcAft>
              <a:spcPct val="35000"/>
            </a:spcAft>
            <a:buClrTx/>
            <a:buSzTx/>
            <a:buFontTx/>
            <a:buNone/>
            <a:tabLst/>
            <a:defRPr/>
          </a:pPr>
          <a:r>
            <a:rPr lang="es-MX" sz="1400" kern="1200" dirty="0">
              <a:latin typeface="Arial" panose="020B0604020202020204" pitchFamily="34" charset="0"/>
              <a:cs typeface="Arial" panose="020B0604020202020204" pitchFamily="34" charset="0"/>
            </a:rPr>
            <a:t>empleadores, el régimen sindical y las relaciones entre empresarios y trabajadores con el Estado.</a:t>
          </a:r>
          <a:endParaRPr lang="es-ES" sz="1400" kern="1200" dirty="0">
            <a:latin typeface="Arial" panose="020B0604020202020204" pitchFamily="34" charset="0"/>
            <a:cs typeface="Arial" panose="020B0604020202020204" pitchFamily="34" charset="0"/>
          </a:endParaRPr>
        </a:p>
        <a:p>
          <a:pPr marL="0" marR="0" lvl="0" indent="0" algn="ctr" defTabSz="533400" eaLnBrk="1" fontAlgn="auto" latinLnBrk="0" hangingPunct="1">
            <a:lnSpc>
              <a:spcPct val="100000"/>
            </a:lnSpc>
            <a:spcBef>
              <a:spcPct val="0"/>
            </a:spcBef>
            <a:spcAft>
              <a:spcPct val="35000"/>
            </a:spcAft>
            <a:buClrTx/>
            <a:buSzTx/>
            <a:buFontTx/>
            <a:buNone/>
            <a:tabLst/>
            <a:defRPr/>
          </a:pPr>
          <a:endParaRPr lang="es-ES" sz="1400" kern="1200" dirty="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buNone/>
          </a:pPr>
          <a:endParaRPr lang="es-ES" sz="1200" kern="1200" dirty="0"/>
        </a:p>
      </dsp:txBody>
      <dsp:txXfrm>
        <a:off x="7814560" y="4154983"/>
        <a:ext cx="3121596" cy="16164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8802D-DA2E-40DC-B18C-1C0C53763769}">
      <dsp:nvSpPr>
        <dsp:cNvPr id="0" name=""/>
        <dsp:cNvSpPr/>
      </dsp:nvSpPr>
      <dsp:spPr>
        <a:xfrm>
          <a:off x="8452156" y="3012477"/>
          <a:ext cx="91440" cy="778995"/>
        </a:xfrm>
        <a:custGeom>
          <a:avLst/>
          <a:gdLst/>
          <a:ahLst/>
          <a:cxnLst/>
          <a:rect l="0" t="0" r="0" b="0"/>
          <a:pathLst>
            <a:path>
              <a:moveTo>
                <a:pt x="45720" y="0"/>
              </a:moveTo>
              <a:lnTo>
                <a:pt x="45720" y="7789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151647" y="1485365"/>
          <a:ext cx="3346228" cy="778995"/>
        </a:xfrm>
        <a:custGeom>
          <a:avLst/>
          <a:gdLst/>
          <a:ahLst/>
          <a:cxnLst/>
          <a:rect l="0" t="0" r="0" b="0"/>
          <a:pathLst>
            <a:path>
              <a:moveTo>
                <a:pt x="0" y="0"/>
              </a:moveTo>
              <a:lnTo>
                <a:pt x="0" y="530862"/>
              </a:lnTo>
              <a:lnTo>
                <a:pt x="3346228" y="530862"/>
              </a:lnTo>
              <a:lnTo>
                <a:pt x="3346228" y="77899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4704963" y="3066938"/>
          <a:ext cx="91440" cy="778995"/>
        </a:xfrm>
        <a:custGeom>
          <a:avLst/>
          <a:gdLst/>
          <a:ahLst/>
          <a:cxnLst/>
          <a:rect l="0" t="0" r="0" b="0"/>
          <a:pathLst>
            <a:path>
              <a:moveTo>
                <a:pt x="65755" y="0"/>
              </a:moveTo>
              <a:lnTo>
                <a:pt x="65755" y="530862"/>
              </a:lnTo>
              <a:lnTo>
                <a:pt x="45720" y="530862"/>
              </a:lnTo>
              <a:lnTo>
                <a:pt x="45720" y="7789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4770719" y="1485365"/>
          <a:ext cx="380928" cy="778995"/>
        </a:xfrm>
        <a:custGeom>
          <a:avLst/>
          <a:gdLst/>
          <a:ahLst/>
          <a:cxnLst/>
          <a:rect l="0" t="0" r="0" b="0"/>
          <a:pathLst>
            <a:path>
              <a:moveTo>
                <a:pt x="380928" y="0"/>
              </a:moveTo>
              <a:lnTo>
                <a:pt x="380928" y="530862"/>
              </a:lnTo>
              <a:lnTo>
                <a:pt x="0" y="530862"/>
              </a:lnTo>
              <a:lnTo>
                <a:pt x="0" y="77899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339965" y="2993564"/>
          <a:ext cx="91440" cy="766970"/>
        </a:xfrm>
        <a:custGeom>
          <a:avLst/>
          <a:gdLst/>
          <a:ahLst/>
          <a:cxnLst/>
          <a:rect l="0" t="0" r="0" b="0"/>
          <a:pathLst>
            <a:path>
              <a:moveTo>
                <a:pt x="45720" y="0"/>
              </a:moveTo>
              <a:lnTo>
                <a:pt x="45720" y="76697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385685" y="1485365"/>
          <a:ext cx="3765962" cy="791020"/>
        </a:xfrm>
        <a:custGeom>
          <a:avLst/>
          <a:gdLst/>
          <a:ahLst/>
          <a:cxnLst/>
          <a:rect l="0" t="0" r="0" b="0"/>
          <a:pathLst>
            <a:path>
              <a:moveTo>
                <a:pt x="3765962" y="0"/>
              </a:moveTo>
              <a:lnTo>
                <a:pt x="3765962" y="542887"/>
              </a:lnTo>
              <a:lnTo>
                <a:pt x="0" y="542887"/>
              </a:lnTo>
              <a:lnTo>
                <a:pt x="0" y="79102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1697287" y="875409"/>
          <a:ext cx="6908720" cy="609956"/>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1994897" y="1158139"/>
          <a:ext cx="6908720" cy="609956"/>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FUENTES DERECHO NACIONAL PRIVADO</a:t>
          </a:r>
        </a:p>
      </dsp:txBody>
      <dsp:txXfrm>
        <a:off x="2012762" y="1176004"/>
        <a:ext cx="6872990" cy="574226"/>
      </dsp:txXfrm>
    </dsp:sp>
    <dsp:sp modelId="{F703F53A-FA9A-42B8-A44E-B9E9D8010748}">
      <dsp:nvSpPr>
        <dsp:cNvPr id="0" name=""/>
        <dsp:cNvSpPr/>
      </dsp:nvSpPr>
      <dsp:spPr>
        <a:xfrm>
          <a:off x="63928" y="2276386"/>
          <a:ext cx="2643513" cy="71717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361539" y="2559116"/>
          <a:ext cx="2643513" cy="71717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CIVIL</a:t>
          </a:r>
        </a:p>
      </dsp:txBody>
      <dsp:txXfrm>
        <a:off x="382544" y="2580121"/>
        <a:ext cx="2601503" cy="675167"/>
      </dsp:txXfrm>
    </dsp:sp>
    <dsp:sp modelId="{3ABB1A90-89CA-489B-AE90-F44A88744BE6}">
      <dsp:nvSpPr>
        <dsp:cNvPr id="0" name=""/>
        <dsp:cNvSpPr/>
      </dsp:nvSpPr>
      <dsp:spPr>
        <a:xfrm>
          <a:off x="8550" y="3760534"/>
          <a:ext cx="2754268" cy="117273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306161" y="4043264"/>
          <a:ext cx="2754268" cy="117273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s-ES" sz="1400" b="0" kern="1200" dirty="0">
              <a:latin typeface="Arial" panose="020B0604020202020204" pitchFamily="34" charset="0"/>
              <a:cs typeface="Arial" panose="020B0604020202020204" pitchFamily="34" charset="0"/>
            </a:rPr>
            <a:t>-Constitución Política de la República.</a:t>
          </a:r>
        </a:p>
        <a:p>
          <a:pPr marL="0" lvl="0" indent="0" algn="l" defTabSz="622300">
            <a:lnSpc>
              <a:spcPct val="100000"/>
            </a:lnSpc>
            <a:spcBef>
              <a:spcPct val="0"/>
            </a:spcBef>
            <a:spcAft>
              <a:spcPct val="35000"/>
            </a:spcAft>
            <a:buNone/>
          </a:pPr>
          <a:r>
            <a:rPr lang="es-ES" sz="1400" b="0" kern="1200" dirty="0">
              <a:latin typeface="Arial" panose="020B0604020202020204" pitchFamily="34" charset="0"/>
              <a:cs typeface="Arial" panose="020B0604020202020204" pitchFamily="34" charset="0"/>
            </a:rPr>
            <a:t>-Código Civil </a:t>
          </a:r>
        </a:p>
        <a:p>
          <a:pPr marL="0" lvl="0" indent="0" algn="l" defTabSz="622300">
            <a:lnSpc>
              <a:spcPct val="100000"/>
            </a:lnSpc>
            <a:spcBef>
              <a:spcPct val="0"/>
            </a:spcBef>
            <a:spcAft>
              <a:spcPct val="35000"/>
            </a:spcAft>
            <a:buNone/>
          </a:pPr>
          <a:r>
            <a:rPr lang="es-ES" sz="1400" b="0" kern="1200" dirty="0">
              <a:latin typeface="Arial" panose="020B0604020202020204" pitchFamily="34" charset="0"/>
              <a:cs typeface="Arial" panose="020B0604020202020204" pitchFamily="34" charset="0"/>
            </a:rPr>
            <a:t>-Leyes Especiales.</a:t>
          </a:r>
        </a:p>
      </dsp:txBody>
      <dsp:txXfrm>
        <a:off x="340509" y="4077612"/>
        <a:ext cx="2685572" cy="1104035"/>
      </dsp:txXfrm>
    </dsp:sp>
    <dsp:sp modelId="{967A4530-D31D-464F-A575-CFEC273B01AF}">
      <dsp:nvSpPr>
        <dsp:cNvPr id="0" name=""/>
        <dsp:cNvSpPr/>
      </dsp:nvSpPr>
      <dsp:spPr>
        <a:xfrm>
          <a:off x="3464042" y="2264361"/>
          <a:ext cx="2613353" cy="80257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3761652" y="2547091"/>
          <a:ext cx="2613353" cy="80257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COMERCIAL</a:t>
          </a:r>
        </a:p>
      </dsp:txBody>
      <dsp:txXfrm>
        <a:off x="3785159" y="2570598"/>
        <a:ext cx="2566339" cy="755563"/>
      </dsp:txXfrm>
    </dsp:sp>
    <dsp:sp modelId="{30001B45-0DAD-490E-BE17-A08A94A9DCE5}">
      <dsp:nvSpPr>
        <dsp:cNvPr id="0" name=""/>
        <dsp:cNvSpPr/>
      </dsp:nvSpPr>
      <dsp:spPr>
        <a:xfrm>
          <a:off x="3358040" y="3845933"/>
          <a:ext cx="2785285" cy="130801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3655651" y="4128663"/>
          <a:ext cx="2785285" cy="130801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-Constitución Política de la República.</a:t>
          </a:r>
        </a:p>
        <a:p>
          <a:pPr marL="0" marR="0" lvl="0" indent="0" algn="l" defTabSz="914400" eaLnBrk="1" fontAlgn="auto" latinLnBrk="0" hangingPunct="1">
            <a:lnSpc>
              <a:spcPct val="100000"/>
            </a:lnSpc>
            <a:spcBef>
              <a:spcPct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-Código del Comercio.</a:t>
          </a:r>
        </a:p>
        <a:p>
          <a:pPr marL="0" marR="0" lvl="0" indent="0" algn="l" defTabSz="914400" eaLnBrk="1" fontAlgn="auto" latinLnBrk="0" hangingPunct="1">
            <a:lnSpc>
              <a:spcPct val="100000"/>
            </a:lnSpc>
            <a:spcBef>
              <a:spcPct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 Costumbre Mercantil </a:t>
          </a:r>
        </a:p>
        <a:p>
          <a:pPr marL="0" marR="0" lvl="0" indent="0" algn="l" defTabSz="914400" eaLnBrk="1" fontAlgn="auto" latinLnBrk="0" hangingPunct="1">
            <a:lnSpc>
              <a:spcPct val="100000"/>
            </a:lnSpc>
            <a:spcBef>
              <a:spcPct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 Leyes Especiales.</a:t>
          </a:r>
        </a:p>
      </dsp:txBody>
      <dsp:txXfrm>
        <a:off x="3693962" y="4166974"/>
        <a:ext cx="2708663" cy="1231395"/>
      </dsp:txXfrm>
    </dsp:sp>
    <dsp:sp modelId="{AF6DCDF3-8796-4001-A953-D93D87197E81}">
      <dsp:nvSpPr>
        <dsp:cNvPr id="0" name=""/>
        <dsp:cNvSpPr/>
      </dsp:nvSpPr>
      <dsp:spPr>
        <a:xfrm>
          <a:off x="6756386" y="2264361"/>
          <a:ext cx="3482980" cy="748116"/>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7053997" y="2547091"/>
          <a:ext cx="3482980" cy="748116"/>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LABORAL</a:t>
          </a:r>
        </a:p>
      </dsp:txBody>
      <dsp:txXfrm>
        <a:off x="7075909" y="2569003"/>
        <a:ext cx="3439156" cy="704292"/>
      </dsp:txXfrm>
    </dsp:sp>
    <dsp:sp modelId="{F40699FA-8129-4331-AF29-040CD33E3912}">
      <dsp:nvSpPr>
        <dsp:cNvPr id="0" name=""/>
        <dsp:cNvSpPr/>
      </dsp:nvSpPr>
      <dsp:spPr>
        <a:xfrm>
          <a:off x="6738547" y="3791472"/>
          <a:ext cx="3518657" cy="946264"/>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7036158" y="4074202"/>
          <a:ext cx="3518657" cy="946264"/>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400" kern="1200" dirty="0">
            <a:latin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400" kern="1200" dirty="0">
              <a:latin typeface="Arial" panose="020B0604020202020204" pitchFamily="34" charset="0"/>
            </a:rPr>
            <a:t>-Constitución Política de la República.</a:t>
          </a: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400" kern="1200" dirty="0">
              <a:latin typeface="Arial" panose="020B0604020202020204" pitchFamily="34" charset="0"/>
            </a:rPr>
            <a:t>-Leyes Especiales</a:t>
          </a:r>
        </a:p>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1400" kern="1200" dirty="0">
              <a:latin typeface="Arial" panose="020B0604020202020204" pitchFamily="34" charset="0"/>
            </a:rPr>
            <a:t>Código del Trabajo.</a:t>
          </a:r>
        </a:p>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400" kern="1200" dirty="0">
            <a:latin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endParaRPr lang="es-ES" altLang="es-ES" sz="1400" kern="1200" dirty="0">
            <a:latin typeface="Arial" panose="020B0604020202020204" pitchFamily="34" charset="0"/>
          </a:endParaRPr>
        </a:p>
        <a:p>
          <a:pPr lvl="0" algn="just" defTabSz="2889250">
            <a:lnSpc>
              <a:spcPct val="10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7063873" y="4101917"/>
        <a:ext cx="3463227" cy="8908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0F95B-D512-4F29-B68D-D2266DCC5EA1}">
      <dsp:nvSpPr>
        <dsp:cNvPr id="0" name=""/>
        <dsp:cNvSpPr/>
      </dsp:nvSpPr>
      <dsp:spPr>
        <a:xfrm>
          <a:off x="9813870" y="1365452"/>
          <a:ext cx="91440" cy="683382"/>
        </a:xfrm>
        <a:custGeom>
          <a:avLst/>
          <a:gdLst/>
          <a:ahLst/>
          <a:cxnLst/>
          <a:rect l="0" t="0" r="0" b="0"/>
          <a:pathLst>
            <a:path>
              <a:moveTo>
                <a:pt x="45720" y="0"/>
              </a:moveTo>
              <a:lnTo>
                <a:pt x="45720" y="68338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D34792-A19D-4005-B91B-FC7BB236B634}">
      <dsp:nvSpPr>
        <dsp:cNvPr id="0" name=""/>
        <dsp:cNvSpPr/>
      </dsp:nvSpPr>
      <dsp:spPr>
        <a:xfrm>
          <a:off x="6596897" y="2791728"/>
          <a:ext cx="91440" cy="708449"/>
        </a:xfrm>
        <a:custGeom>
          <a:avLst/>
          <a:gdLst/>
          <a:ahLst/>
          <a:cxnLst/>
          <a:rect l="0" t="0" r="0" b="0"/>
          <a:pathLst>
            <a:path>
              <a:moveTo>
                <a:pt x="45720" y="0"/>
              </a:moveTo>
              <a:lnTo>
                <a:pt x="45720" y="490771"/>
              </a:lnTo>
              <a:lnTo>
                <a:pt x="58032" y="490771"/>
              </a:lnTo>
              <a:lnTo>
                <a:pt x="58032" y="708449"/>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927DE4-61F2-43DD-B1F4-1FF4960A819A}">
      <dsp:nvSpPr>
        <dsp:cNvPr id="0" name=""/>
        <dsp:cNvSpPr/>
      </dsp:nvSpPr>
      <dsp:spPr>
        <a:xfrm>
          <a:off x="3867695" y="1058620"/>
          <a:ext cx="2774922" cy="658315"/>
        </a:xfrm>
        <a:custGeom>
          <a:avLst/>
          <a:gdLst/>
          <a:ahLst/>
          <a:cxnLst/>
          <a:rect l="0" t="0" r="0" b="0"/>
          <a:pathLst>
            <a:path>
              <a:moveTo>
                <a:pt x="0" y="0"/>
              </a:moveTo>
              <a:lnTo>
                <a:pt x="0" y="440637"/>
              </a:lnTo>
              <a:lnTo>
                <a:pt x="2774922" y="440637"/>
              </a:lnTo>
              <a:lnTo>
                <a:pt x="2774922" y="65831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8C94A5-A180-4068-B8F1-0204E5B9759F}">
      <dsp:nvSpPr>
        <dsp:cNvPr id="0" name=""/>
        <dsp:cNvSpPr/>
      </dsp:nvSpPr>
      <dsp:spPr>
        <a:xfrm>
          <a:off x="3821975" y="1058620"/>
          <a:ext cx="91440" cy="683382"/>
        </a:xfrm>
        <a:custGeom>
          <a:avLst/>
          <a:gdLst/>
          <a:ahLst/>
          <a:cxnLst/>
          <a:rect l="0" t="0" r="0" b="0"/>
          <a:pathLst>
            <a:path>
              <a:moveTo>
                <a:pt x="45720" y="0"/>
              </a:moveTo>
              <a:lnTo>
                <a:pt x="45720" y="465704"/>
              </a:lnTo>
              <a:lnTo>
                <a:pt x="116065" y="465704"/>
              </a:lnTo>
              <a:lnTo>
                <a:pt x="116065" y="68338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5C2040-4C86-42E8-9686-725B57E5CF56}">
      <dsp:nvSpPr>
        <dsp:cNvPr id="0" name=""/>
        <dsp:cNvSpPr/>
      </dsp:nvSpPr>
      <dsp:spPr>
        <a:xfrm>
          <a:off x="1177693" y="1058620"/>
          <a:ext cx="2690002" cy="683382"/>
        </a:xfrm>
        <a:custGeom>
          <a:avLst/>
          <a:gdLst/>
          <a:ahLst/>
          <a:cxnLst/>
          <a:rect l="0" t="0" r="0" b="0"/>
          <a:pathLst>
            <a:path>
              <a:moveTo>
                <a:pt x="2690002" y="0"/>
              </a:moveTo>
              <a:lnTo>
                <a:pt x="2690002" y="465704"/>
              </a:lnTo>
              <a:lnTo>
                <a:pt x="0" y="465704"/>
              </a:lnTo>
              <a:lnTo>
                <a:pt x="0" y="68338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C9A79C2-D726-4F7A-A841-504A87D3932B}">
      <dsp:nvSpPr>
        <dsp:cNvPr id="0" name=""/>
        <dsp:cNvSpPr/>
      </dsp:nvSpPr>
      <dsp:spPr>
        <a:xfrm>
          <a:off x="2711977" y="47719"/>
          <a:ext cx="2311436" cy="101090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219FC3-E1BB-4640-90F8-FB06DF1AF7BC}">
      <dsp:nvSpPr>
        <dsp:cNvPr id="0" name=""/>
        <dsp:cNvSpPr/>
      </dsp:nvSpPr>
      <dsp:spPr>
        <a:xfrm>
          <a:off x="2973059" y="295747"/>
          <a:ext cx="2311436" cy="101090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a:latin typeface="Arial" panose="020B0604020202020204" pitchFamily="34" charset="0"/>
              <a:cs typeface="Arial" panose="020B0604020202020204" pitchFamily="34" charset="0"/>
            </a:rPr>
            <a:t>PÚBLICO</a:t>
          </a:r>
        </a:p>
        <a:p>
          <a:pPr marL="0" marR="0" lvl="0" indent="0" algn="ctr" defTabSz="914400" eaLnBrk="1" fontAlgn="auto" latinLnBrk="0" hangingPunct="1">
            <a:lnSpc>
              <a:spcPct val="100000"/>
            </a:lnSpc>
            <a:spcBef>
              <a:spcPct val="0"/>
            </a:spcBef>
            <a:spcAft>
              <a:spcPts val="0"/>
            </a:spcAft>
            <a:buClrTx/>
            <a:buSzTx/>
            <a:buFontTx/>
            <a:buNone/>
            <a:tabLst/>
            <a:defRPr/>
          </a:pPr>
          <a:endParaRPr lang="es-ES" sz="1200" kern="120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700" kern="1200" dirty="0"/>
        </a:p>
      </dsp:txBody>
      <dsp:txXfrm>
        <a:off x="3002667" y="325355"/>
        <a:ext cx="2252220" cy="951685"/>
      </dsp:txXfrm>
    </dsp:sp>
    <dsp:sp modelId="{9AD5139D-0225-481F-A3EA-9568180E80A7}">
      <dsp:nvSpPr>
        <dsp:cNvPr id="0" name=""/>
        <dsp:cNvSpPr/>
      </dsp:nvSpPr>
      <dsp:spPr>
        <a:xfrm>
          <a:off x="2824" y="1742002"/>
          <a:ext cx="2349737" cy="303653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76A2F6-4A73-4846-830A-A0A2C259AC33}">
      <dsp:nvSpPr>
        <dsp:cNvPr id="0" name=""/>
        <dsp:cNvSpPr/>
      </dsp:nvSpPr>
      <dsp:spPr>
        <a:xfrm>
          <a:off x="263906" y="1990030"/>
          <a:ext cx="2349737" cy="303653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2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Conjunto de reglas que determinan los derechos y deberes de los Estados y de las demás personas jurídicas internacionales en su relación estableciendo los derechos y obligaciones recíprocas.</a:t>
          </a: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100" kern="1200" dirty="0">
            <a:latin typeface="Arial" panose="020B0604020202020204" pitchFamily="34" charset="0"/>
            <a:cs typeface="Arial" panose="020B0604020202020204" pitchFamily="34" charset="0"/>
          </a:endParaRPr>
        </a:p>
        <a:p>
          <a:pPr lvl="0" algn="ctr" defTabSz="755650">
            <a:lnSpc>
              <a:spcPct val="90000"/>
            </a:lnSpc>
            <a:spcBef>
              <a:spcPct val="0"/>
            </a:spcBef>
            <a:spcAft>
              <a:spcPct val="35000"/>
            </a:spcAft>
            <a:buNone/>
          </a:pPr>
          <a:endParaRPr lang="es-ES" sz="1100" kern="1200" dirty="0">
            <a:latin typeface="Arial" panose="020B0604020202020204" pitchFamily="34" charset="0"/>
            <a:cs typeface="Arial" panose="020B0604020202020204" pitchFamily="34" charset="0"/>
          </a:endParaRPr>
        </a:p>
      </dsp:txBody>
      <dsp:txXfrm>
        <a:off x="332727" y="2058851"/>
        <a:ext cx="2212095" cy="2898896"/>
      </dsp:txXfrm>
    </dsp:sp>
    <dsp:sp modelId="{B6316E81-C642-4EDE-A3F1-BB248B20DF23}">
      <dsp:nvSpPr>
        <dsp:cNvPr id="0" name=""/>
        <dsp:cNvSpPr/>
      </dsp:nvSpPr>
      <dsp:spPr>
        <a:xfrm>
          <a:off x="2874726" y="1742002"/>
          <a:ext cx="2126630" cy="197654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9F4D9C-12EC-4730-BEEC-14FA65BC4355}">
      <dsp:nvSpPr>
        <dsp:cNvPr id="0" name=""/>
        <dsp:cNvSpPr/>
      </dsp:nvSpPr>
      <dsp:spPr>
        <a:xfrm>
          <a:off x="3135808" y="1990030"/>
          <a:ext cx="2126630" cy="197654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Su objetivo es garantizar la paz, seguridad y cooperación entre </a:t>
          </a:r>
          <a:r>
            <a:rPr lang="es-ES" sz="1400" kern="1200" dirty="0">
              <a:latin typeface="Arial" panose="020B0604020202020204" pitchFamily="34" charset="0"/>
              <a:cs typeface="Arial" panose="020B0604020202020204" pitchFamily="34" charset="0"/>
            </a:rPr>
            <a:t>los pueblos.</a:t>
          </a:r>
        </a:p>
        <a:p>
          <a:pPr lvl="0" algn="ctr" defTabSz="933450">
            <a:lnSpc>
              <a:spcPct val="9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3193699" y="2047921"/>
        <a:ext cx="2010848" cy="1860765"/>
      </dsp:txXfrm>
    </dsp:sp>
    <dsp:sp modelId="{C2ED3463-46F0-4E9D-BD57-626F66169319}">
      <dsp:nvSpPr>
        <dsp:cNvPr id="0" name=""/>
        <dsp:cNvSpPr/>
      </dsp:nvSpPr>
      <dsp:spPr>
        <a:xfrm>
          <a:off x="5564981" y="1716935"/>
          <a:ext cx="2155273" cy="1074792"/>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4EC516-4781-4CC2-A40D-94DE619889DD}">
      <dsp:nvSpPr>
        <dsp:cNvPr id="0" name=""/>
        <dsp:cNvSpPr/>
      </dsp:nvSpPr>
      <dsp:spPr>
        <a:xfrm>
          <a:off x="5826063" y="1964963"/>
          <a:ext cx="2155273" cy="1074792"/>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dsp:txBody>
      <dsp:txXfrm>
        <a:off x="5857543" y="1996443"/>
        <a:ext cx="2092313" cy="1011832"/>
      </dsp:txXfrm>
    </dsp:sp>
    <dsp:sp modelId="{DA3C5D03-2178-4100-AB7B-4014A24DD790}">
      <dsp:nvSpPr>
        <dsp:cNvPr id="0" name=""/>
        <dsp:cNvSpPr/>
      </dsp:nvSpPr>
      <dsp:spPr>
        <a:xfrm>
          <a:off x="5523520" y="3500177"/>
          <a:ext cx="2262820" cy="108326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CB4186-7633-45A7-A301-D702EADD7F8D}">
      <dsp:nvSpPr>
        <dsp:cNvPr id="0" name=""/>
        <dsp:cNvSpPr/>
      </dsp:nvSpPr>
      <dsp:spPr>
        <a:xfrm>
          <a:off x="5784602" y="3748205"/>
          <a:ext cx="2262820" cy="108326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CONVEMAR</a:t>
          </a:r>
        </a:p>
        <a:p>
          <a:pPr lvl="0" algn="ctr" defTabSz="2889250">
            <a:lnSpc>
              <a:spcPct val="90000"/>
            </a:lnSpc>
            <a:spcBef>
              <a:spcPct val="0"/>
            </a:spcBef>
            <a:spcAft>
              <a:spcPct val="35000"/>
            </a:spcAft>
            <a:buNone/>
          </a:pPr>
          <a:endParaRPr lang="es-ES" sz="1800" kern="1200" dirty="0"/>
        </a:p>
      </dsp:txBody>
      <dsp:txXfrm>
        <a:off x="5816330" y="3779933"/>
        <a:ext cx="2199364" cy="1019811"/>
      </dsp:txXfrm>
    </dsp:sp>
    <dsp:sp modelId="{A7C310FE-25CC-4CCE-BC53-E1E715B0EAA5}">
      <dsp:nvSpPr>
        <dsp:cNvPr id="0" name=""/>
        <dsp:cNvSpPr/>
      </dsp:nvSpPr>
      <dsp:spPr>
        <a:xfrm>
          <a:off x="8676673" y="47719"/>
          <a:ext cx="2365833" cy="131773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9717CF-0E21-40F2-AE14-F4E2E03B4A10}">
      <dsp:nvSpPr>
        <dsp:cNvPr id="0" name=""/>
        <dsp:cNvSpPr/>
      </dsp:nvSpPr>
      <dsp:spPr>
        <a:xfrm>
          <a:off x="8937755" y="295747"/>
          <a:ext cx="2365833" cy="131773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a:latin typeface="Arial" panose="020B0604020202020204" pitchFamily="34" charset="0"/>
              <a:cs typeface="Arial" panose="020B0604020202020204" pitchFamily="34" charset="0"/>
            </a:rPr>
            <a:t>PRIVADO</a:t>
          </a:r>
        </a:p>
        <a:p>
          <a:pPr lvl="0" algn="ctr" defTabSz="2844800">
            <a:lnSpc>
              <a:spcPct val="90000"/>
            </a:lnSpc>
            <a:spcBef>
              <a:spcPct val="0"/>
            </a:spcBef>
            <a:spcAft>
              <a:spcPct val="35000"/>
            </a:spcAft>
            <a:buNone/>
          </a:pPr>
          <a:endParaRPr lang="es-ES" kern="1200" dirty="0"/>
        </a:p>
      </dsp:txBody>
      <dsp:txXfrm>
        <a:off x="8976350" y="334342"/>
        <a:ext cx="2288643" cy="1240543"/>
      </dsp:txXfrm>
    </dsp:sp>
    <dsp:sp modelId="{09C7A390-8385-42F8-B9C2-3B27A432D7CF}">
      <dsp:nvSpPr>
        <dsp:cNvPr id="0" name=""/>
        <dsp:cNvSpPr/>
      </dsp:nvSpPr>
      <dsp:spPr>
        <a:xfrm>
          <a:off x="8308504" y="2048834"/>
          <a:ext cx="3102170" cy="218244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32A97C-62B1-4B69-8763-234BFC79B84A}">
      <dsp:nvSpPr>
        <dsp:cNvPr id="0" name=""/>
        <dsp:cNvSpPr/>
      </dsp:nvSpPr>
      <dsp:spPr>
        <a:xfrm>
          <a:off x="8569586" y="2296862"/>
          <a:ext cx="3102170" cy="218244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Rige las relaciones de los nacionales con los extranjeros o con los Estados extranjeros en cuanto se trate de relaciones de puro </a:t>
          </a:r>
          <a:r>
            <a:rPr lang="es-ES" sz="1400" kern="1200" dirty="0">
              <a:latin typeface="Arial" panose="020B0604020202020204" pitchFamily="34" charset="0"/>
              <a:cs typeface="Arial" panose="020B0604020202020204" pitchFamily="34" charset="0"/>
            </a:rPr>
            <a:t>interés privado.</a:t>
          </a:r>
        </a:p>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a:latin typeface="Arial" panose="020B0604020202020204" pitchFamily="34" charset="0"/>
            <a:cs typeface="Arial" panose="020B0604020202020204" pitchFamily="34" charset="0"/>
          </a:endParaRPr>
        </a:p>
        <a:p>
          <a:pPr lvl="0" algn="ctr" defTabSz="577850">
            <a:lnSpc>
              <a:spcPct val="90000"/>
            </a:lnSpc>
            <a:spcBef>
              <a:spcPct val="0"/>
            </a:spcBef>
            <a:spcAft>
              <a:spcPct val="35000"/>
            </a:spcAft>
            <a:buNone/>
          </a:pPr>
          <a:endParaRPr lang="es-ES" sz="1000" kern="1200" dirty="0"/>
        </a:p>
      </dsp:txBody>
      <dsp:txXfrm>
        <a:off x="8633507" y="2360783"/>
        <a:ext cx="2974328" cy="20545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98D749-363A-4A20-866E-1E291CB4EC55}">
      <dsp:nvSpPr>
        <dsp:cNvPr id="0" name=""/>
        <dsp:cNvSpPr/>
      </dsp:nvSpPr>
      <dsp:spPr>
        <a:xfrm>
          <a:off x="5374" y="863701"/>
          <a:ext cx="2139074" cy="778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PENAL</a:t>
          </a:r>
        </a:p>
      </dsp:txBody>
      <dsp:txXfrm>
        <a:off x="28186" y="886513"/>
        <a:ext cx="2093450" cy="733240"/>
      </dsp:txXfrm>
    </dsp:sp>
    <dsp:sp modelId="{5199257A-B2F2-42EB-A4AC-81222AE90502}">
      <dsp:nvSpPr>
        <dsp:cNvPr id="0" name=""/>
        <dsp:cNvSpPr/>
      </dsp:nvSpPr>
      <dsp:spPr>
        <a:xfrm>
          <a:off x="219281" y="1642565"/>
          <a:ext cx="204673" cy="571663"/>
        </a:xfrm>
        <a:custGeom>
          <a:avLst/>
          <a:gdLst/>
          <a:ahLst/>
          <a:cxnLst/>
          <a:rect l="0" t="0" r="0" b="0"/>
          <a:pathLst>
            <a:path>
              <a:moveTo>
                <a:pt x="0" y="0"/>
              </a:moveTo>
              <a:lnTo>
                <a:pt x="0" y="571663"/>
              </a:lnTo>
              <a:lnTo>
                <a:pt x="204673" y="57166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6D8213-1AD0-4963-84D6-FA3EAED0CB1E}">
      <dsp:nvSpPr>
        <dsp:cNvPr id="0" name=""/>
        <dsp:cNvSpPr/>
      </dsp:nvSpPr>
      <dsp:spPr>
        <a:xfrm>
          <a:off x="423954" y="1824796"/>
          <a:ext cx="1935198"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1 C.P.</a:t>
          </a:r>
        </a:p>
      </dsp:txBody>
      <dsp:txXfrm>
        <a:off x="446766" y="1847608"/>
        <a:ext cx="1889574" cy="733240"/>
      </dsp:txXfrm>
    </dsp:sp>
    <dsp:sp modelId="{3313FCC2-8E87-4EFC-A17D-92E1965C9007}">
      <dsp:nvSpPr>
        <dsp:cNvPr id="0" name=""/>
        <dsp:cNvSpPr/>
      </dsp:nvSpPr>
      <dsp:spPr>
        <a:xfrm>
          <a:off x="219281" y="1642565"/>
          <a:ext cx="213907" cy="1557729"/>
        </a:xfrm>
        <a:custGeom>
          <a:avLst/>
          <a:gdLst/>
          <a:ahLst/>
          <a:cxnLst/>
          <a:rect l="0" t="0" r="0" b="0"/>
          <a:pathLst>
            <a:path>
              <a:moveTo>
                <a:pt x="0" y="0"/>
              </a:moveTo>
              <a:lnTo>
                <a:pt x="0" y="1557729"/>
              </a:lnTo>
              <a:lnTo>
                <a:pt x="213907" y="155772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E3CC69-D6D3-488F-9D83-C0455C5E81BD}">
      <dsp:nvSpPr>
        <dsp:cNvPr id="0" name=""/>
        <dsp:cNvSpPr/>
      </dsp:nvSpPr>
      <dsp:spPr>
        <a:xfrm>
          <a:off x="433188" y="2810863"/>
          <a:ext cx="1877624"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390° C. P.</a:t>
          </a:r>
        </a:p>
      </dsp:txBody>
      <dsp:txXfrm>
        <a:off x="456000" y="2833675"/>
        <a:ext cx="1832000" cy="733240"/>
      </dsp:txXfrm>
    </dsp:sp>
    <dsp:sp modelId="{0CCA79E1-CCD8-4EE5-9B4D-2BD6F5ABFE91}">
      <dsp:nvSpPr>
        <dsp:cNvPr id="0" name=""/>
        <dsp:cNvSpPr/>
      </dsp:nvSpPr>
      <dsp:spPr>
        <a:xfrm>
          <a:off x="219281" y="1642565"/>
          <a:ext cx="213907" cy="2543452"/>
        </a:xfrm>
        <a:custGeom>
          <a:avLst/>
          <a:gdLst/>
          <a:ahLst/>
          <a:cxnLst/>
          <a:rect l="0" t="0" r="0" b="0"/>
          <a:pathLst>
            <a:path>
              <a:moveTo>
                <a:pt x="0" y="0"/>
              </a:moveTo>
              <a:lnTo>
                <a:pt x="0" y="2543452"/>
              </a:lnTo>
              <a:lnTo>
                <a:pt x="213907" y="254345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1EE3D-2C52-43F1-883B-549FD856B098}">
      <dsp:nvSpPr>
        <dsp:cNvPr id="0" name=""/>
        <dsp:cNvSpPr/>
      </dsp:nvSpPr>
      <dsp:spPr>
        <a:xfrm>
          <a:off x="433188" y="3796586"/>
          <a:ext cx="1884416"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391° bis C.P.</a:t>
          </a:r>
        </a:p>
      </dsp:txBody>
      <dsp:txXfrm>
        <a:off x="456000" y="3819398"/>
        <a:ext cx="1838792" cy="733240"/>
      </dsp:txXfrm>
    </dsp:sp>
    <dsp:sp modelId="{10375854-A71E-43F7-B628-4416E7846D4C}">
      <dsp:nvSpPr>
        <dsp:cNvPr id="0" name=""/>
        <dsp:cNvSpPr/>
      </dsp:nvSpPr>
      <dsp:spPr>
        <a:xfrm>
          <a:off x="2757819" y="863701"/>
          <a:ext cx="2170026" cy="120952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PROCESAL </a:t>
          </a:r>
        </a:p>
      </dsp:txBody>
      <dsp:txXfrm>
        <a:off x="2793245" y="899127"/>
        <a:ext cx="2099174" cy="1138670"/>
      </dsp:txXfrm>
    </dsp:sp>
    <dsp:sp modelId="{CB441B09-2339-410E-8B99-1E50BA8C9284}">
      <dsp:nvSpPr>
        <dsp:cNvPr id="0" name=""/>
        <dsp:cNvSpPr/>
      </dsp:nvSpPr>
      <dsp:spPr>
        <a:xfrm>
          <a:off x="2974822" y="2073223"/>
          <a:ext cx="217002" cy="603386"/>
        </a:xfrm>
        <a:custGeom>
          <a:avLst/>
          <a:gdLst/>
          <a:ahLst/>
          <a:cxnLst/>
          <a:rect l="0" t="0" r="0" b="0"/>
          <a:pathLst>
            <a:path>
              <a:moveTo>
                <a:pt x="0" y="0"/>
              </a:moveTo>
              <a:lnTo>
                <a:pt x="0" y="603386"/>
              </a:lnTo>
              <a:lnTo>
                <a:pt x="217002" y="60338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C9835B-8C8F-4DC2-9F29-80FB8900C49B}">
      <dsp:nvSpPr>
        <dsp:cNvPr id="0" name=""/>
        <dsp:cNvSpPr/>
      </dsp:nvSpPr>
      <dsp:spPr>
        <a:xfrm>
          <a:off x="3191824" y="2287177"/>
          <a:ext cx="2011464"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114300" lvl="0" indent="0" algn="ctr" defTabSz="622300">
            <a:lnSpc>
              <a:spcPct val="90000"/>
            </a:lnSpc>
            <a:spcBef>
              <a:spcPct val="0"/>
            </a:spcBef>
            <a:spcAft>
              <a:spcPct val="15000"/>
            </a:spcAft>
            <a:buNone/>
          </a:pPr>
          <a:r>
            <a:rPr lang="es-ES" sz="1800" kern="1200" dirty="0">
              <a:latin typeface="Arial" panose="020B0604020202020204" pitchFamily="34" charset="0"/>
              <a:cs typeface="Arial" panose="020B0604020202020204" pitchFamily="34" charset="0"/>
            </a:rPr>
            <a:t> Artículo 129°C.P.P. </a:t>
          </a:r>
        </a:p>
      </dsp:txBody>
      <dsp:txXfrm>
        <a:off x="3214636" y="2309989"/>
        <a:ext cx="1965840" cy="733240"/>
      </dsp:txXfrm>
    </dsp:sp>
    <dsp:sp modelId="{A2DB18A0-28DC-4C4F-BCDD-858670400DC3}">
      <dsp:nvSpPr>
        <dsp:cNvPr id="0" name=""/>
        <dsp:cNvSpPr/>
      </dsp:nvSpPr>
      <dsp:spPr>
        <a:xfrm>
          <a:off x="2974822" y="2073223"/>
          <a:ext cx="217002" cy="1557729"/>
        </a:xfrm>
        <a:custGeom>
          <a:avLst/>
          <a:gdLst/>
          <a:ahLst/>
          <a:cxnLst/>
          <a:rect l="0" t="0" r="0" b="0"/>
          <a:pathLst>
            <a:path>
              <a:moveTo>
                <a:pt x="0" y="0"/>
              </a:moveTo>
              <a:lnTo>
                <a:pt x="0" y="1557729"/>
              </a:lnTo>
              <a:lnTo>
                <a:pt x="217002" y="155772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188EF8-B04A-4028-80BE-39C5C442DAA3}">
      <dsp:nvSpPr>
        <dsp:cNvPr id="0" name=""/>
        <dsp:cNvSpPr/>
      </dsp:nvSpPr>
      <dsp:spPr>
        <a:xfrm>
          <a:off x="3191824" y="3241520"/>
          <a:ext cx="1956022"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229° C.P.P.</a:t>
          </a:r>
        </a:p>
      </dsp:txBody>
      <dsp:txXfrm>
        <a:off x="3214636" y="3264332"/>
        <a:ext cx="1910398" cy="733240"/>
      </dsp:txXfrm>
    </dsp:sp>
    <dsp:sp modelId="{1981CD8D-108F-414E-A036-EE48A558597D}">
      <dsp:nvSpPr>
        <dsp:cNvPr id="0" name=""/>
        <dsp:cNvSpPr/>
      </dsp:nvSpPr>
      <dsp:spPr>
        <a:xfrm>
          <a:off x="5317278" y="863701"/>
          <a:ext cx="2849959" cy="778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CONSTITUCIONAL</a:t>
          </a:r>
          <a:endParaRPr lang="es-ES" sz="1500" kern="1200" dirty="0">
            <a:latin typeface="Arial" panose="020B0604020202020204" pitchFamily="34" charset="0"/>
            <a:cs typeface="Arial" panose="020B0604020202020204" pitchFamily="34" charset="0"/>
          </a:endParaRPr>
        </a:p>
      </dsp:txBody>
      <dsp:txXfrm>
        <a:off x="5340090" y="886513"/>
        <a:ext cx="2804335" cy="733240"/>
      </dsp:txXfrm>
    </dsp:sp>
    <dsp:sp modelId="{17E4BFBA-F38D-4FA5-8711-F47165BDAD6A}">
      <dsp:nvSpPr>
        <dsp:cNvPr id="0" name=""/>
        <dsp:cNvSpPr/>
      </dsp:nvSpPr>
      <dsp:spPr>
        <a:xfrm>
          <a:off x="5602274" y="1642565"/>
          <a:ext cx="284995" cy="584148"/>
        </a:xfrm>
        <a:custGeom>
          <a:avLst/>
          <a:gdLst/>
          <a:ahLst/>
          <a:cxnLst/>
          <a:rect l="0" t="0" r="0" b="0"/>
          <a:pathLst>
            <a:path>
              <a:moveTo>
                <a:pt x="0" y="0"/>
              </a:moveTo>
              <a:lnTo>
                <a:pt x="0" y="584148"/>
              </a:lnTo>
              <a:lnTo>
                <a:pt x="284995" y="58414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C826C7-8AAB-4CD3-8D3C-8C31BEF95067}">
      <dsp:nvSpPr>
        <dsp:cNvPr id="0" name=""/>
        <dsp:cNvSpPr/>
      </dsp:nvSpPr>
      <dsp:spPr>
        <a:xfrm>
          <a:off x="5887270" y="1837282"/>
          <a:ext cx="1575151" cy="778864"/>
        </a:xfrm>
        <a:prstGeom prst="roundRect">
          <a:avLst>
            <a:gd name="adj" fmla="val 10000"/>
          </a:avLst>
        </a:prstGeom>
        <a:solidFill>
          <a:schemeClr val="accent1">
            <a:alpha val="90000"/>
            <a:tint val="40000"/>
            <a:hueOff val="0"/>
            <a:satOff val="0"/>
            <a:lumOff val="0"/>
            <a:alphaOff val="0"/>
          </a:schemeClr>
        </a:solidFill>
        <a:ln w="41275"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800" kern="1200" dirty="0">
              <a:latin typeface="Arial" panose="020B0604020202020204" pitchFamily="34" charset="0"/>
              <a:cs typeface="Arial" panose="020B0604020202020204" pitchFamily="34" charset="0"/>
            </a:rPr>
            <a:t>Art. 6° CPR.</a:t>
          </a:r>
        </a:p>
        <a:p>
          <a:pPr lvl="0" defTabSz="2622550">
            <a:lnSpc>
              <a:spcPct val="90000"/>
            </a:lnSpc>
            <a:spcBef>
              <a:spcPct val="0"/>
            </a:spcBef>
            <a:spcAft>
              <a:spcPct val="35000"/>
            </a:spcAft>
            <a:buNone/>
          </a:pPr>
          <a:endParaRPr lang="es-ES" kern="1200" dirty="0"/>
        </a:p>
      </dsp:txBody>
      <dsp:txXfrm>
        <a:off x="5910082" y="1860094"/>
        <a:ext cx="1529527" cy="733240"/>
      </dsp:txXfrm>
    </dsp:sp>
    <dsp:sp modelId="{411DB54F-DB77-4AB5-976D-E9009EBF3046}">
      <dsp:nvSpPr>
        <dsp:cNvPr id="0" name=""/>
        <dsp:cNvSpPr/>
      </dsp:nvSpPr>
      <dsp:spPr>
        <a:xfrm>
          <a:off x="5602274" y="1642565"/>
          <a:ext cx="284995" cy="1557729"/>
        </a:xfrm>
        <a:custGeom>
          <a:avLst/>
          <a:gdLst/>
          <a:ahLst/>
          <a:cxnLst/>
          <a:rect l="0" t="0" r="0" b="0"/>
          <a:pathLst>
            <a:path>
              <a:moveTo>
                <a:pt x="0" y="0"/>
              </a:moveTo>
              <a:lnTo>
                <a:pt x="0" y="1557729"/>
              </a:lnTo>
              <a:lnTo>
                <a:pt x="284995" y="155772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AF0ED4-8AED-4830-9A86-68FDD2B0DB42}">
      <dsp:nvSpPr>
        <dsp:cNvPr id="0" name=""/>
        <dsp:cNvSpPr/>
      </dsp:nvSpPr>
      <dsp:spPr>
        <a:xfrm>
          <a:off x="5887270" y="2810863"/>
          <a:ext cx="1774901"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800" kern="1200" dirty="0">
              <a:latin typeface="Arial" panose="020B0604020202020204" pitchFamily="34" charset="0"/>
              <a:cs typeface="Arial" panose="020B0604020202020204" pitchFamily="34" charset="0"/>
            </a:rPr>
            <a:t>Art. 7° CPR.</a:t>
          </a:r>
        </a:p>
        <a:p>
          <a:pPr lvl="0" defTabSz="977900">
            <a:lnSpc>
              <a:spcPct val="90000"/>
            </a:lnSpc>
            <a:spcBef>
              <a:spcPct val="0"/>
            </a:spcBef>
            <a:spcAft>
              <a:spcPct val="35000"/>
            </a:spcAft>
            <a:buNone/>
          </a:pPr>
          <a:endParaRPr lang="es-ES" sz="1600" kern="1200" dirty="0"/>
        </a:p>
      </dsp:txBody>
      <dsp:txXfrm>
        <a:off x="5910082" y="2833675"/>
        <a:ext cx="1729277" cy="733240"/>
      </dsp:txXfrm>
    </dsp:sp>
    <dsp:sp modelId="{87E96796-92B1-471E-B78B-8FA2B0C16AC7}">
      <dsp:nvSpPr>
        <dsp:cNvPr id="0" name=""/>
        <dsp:cNvSpPr/>
      </dsp:nvSpPr>
      <dsp:spPr>
        <a:xfrm>
          <a:off x="8556670" y="863701"/>
          <a:ext cx="2843448" cy="778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ADMINISTRATIVO</a:t>
          </a:r>
        </a:p>
      </dsp:txBody>
      <dsp:txXfrm>
        <a:off x="8579482" y="886513"/>
        <a:ext cx="2797824" cy="733240"/>
      </dsp:txXfrm>
    </dsp:sp>
    <dsp:sp modelId="{453A6417-D901-4ECF-B6C4-5D768266BA59}">
      <dsp:nvSpPr>
        <dsp:cNvPr id="0" name=""/>
        <dsp:cNvSpPr/>
      </dsp:nvSpPr>
      <dsp:spPr>
        <a:xfrm>
          <a:off x="8841014" y="1642565"/>
          <a:ext cx="284344" cy="685961"/>
        </a:xfrm>
        <a:custGeom>
          <a:avLst/>
          <a:gdLst/>
          <a:ahLst/>
          <a:cxnLst/>
          <a:rect l="0" t="0" r="0" b="0"/>
          <a:pathLst>
            <a:path>
              <a:moveTo>
                <a:pt x="0" y="0"/>
              </a:moveTo>
              <a:lnTo>
                <a:pt x="0" y="685961"/>
              </a:lnTo>
              <a:lnTo>
                <a:pt x="284344" y="6859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EFEE74-7848-432C-B194-71C8D96F5725}">
      <dsp:nvSpPr>
        <dsp:cNvPr id="0" name=""/>
        <dsp:cNvSpPr/>
      </dsp:nvSpPr>
      <dsp:spPr>
        <a:xfrm>
          <a:off x="9125359" y="1837282"/>
          <a:ext cx="2303782" cy="982491"/>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800" kern="1200" dirty="0">
              <a:latin typeface="Arial" panose="020B0604020202020204" pitchFamily="34" charset="0"/>
              <a:cs typeface="Arial" panose="020B0604020202020204" pitchFamily="34" charset="0"/>
            </a:rPr>
            <a:t>Art. 62° DFL N°29, Ley N° 18.834 E.A.</a:t>
          </a:r>
        </a:p>
        <a:p>
          <a:pPr lvl="0" algn="ctr" defTabSz="8890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dsp:txBody>
      <dsp:txXfrm>
        <a:off x="9154135" y="1866058"/>
        <a:ext cx="2246230" cy="92493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8F9BC-2882-41DE-A4B7-B4854A4F4D76}">
      <dsp:nvSpPr>
        <dsp:cNvPr id="0" name=""/>
        <dsp:cNvSpPr/>
      </dsp:nvSpPr>
      <dsp:spPr>
        <a:xfrm>
          <a:off x="793153" y="829"/>
          <a:ext cx="2500306" cy="125015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CIVIL</a:t>
          </a:r>
        </a:p>
      </dsp:txBody>
      <dsp:txXfrm>
        <a:off x="829769" y="37445"/>
        <a:ext cx="2427074" cy="1176921"/>
      </dsp:txXfrm>
    </dsp:sp>
    <dsp:sp modelId="{34A734E8-A2A5-4FAD-84A3-7FDAAC8F0995}">
      <dsp:nvSpPr>
        <dsp:cNvPr id="0" name=""/>
        <dsp:cNvSpPr/>
      </dsp:nvSpPr>
      <dsp:spPr>
        <a:xfrm>
          <a:off x="1043184" y="1250982"/>
          <a:ext cx="250030" cy="570876"/>
        </a:xfrm>
        <a:custGeom>
          <a:avLst/>
          <a:gdLst/>
          <a:ahLst/>
          <a:cxnLst/>
          <a:rect l="0" t="0" r="0" b="0"/>
          <a:pathLst>
            <a:path>
              <a:moveTo>
                <a:pt x="0" y="0"/>
              </a:moveTo>
              <a:lnTo>
                <a:pt x="0" y="570876"/>
              </a:lnTo>
              <a:lnTo>
                <a:pt x="250030" y="57087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148C28-A3AD-4FCF-A2D8-5C4E21F3D323}">
      <dsp:nvSpPr>
        <dsp:cNvPr id="0" name=""/>
        <dsp:cNvSpPr/>
      </dsp:nvSpPr>
      <dsp:spPr>
        <a:xfrm>
          <a:off x="1293214" y="1563520"/>
          <a:ext cx="1958620" cy="51667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14° CC.</a:t>
          </a:r>
        </a:p>
      </dsp:txBody>
      <dsp:txXfrm>
        <a:off x="1308347" y="1578653"/>
        <a:ext cx="1928354" cy="486409"/>
      </dsp:txXfrm>
    </dsp:sp>
    <dsp:sp modelId="{6EE59DCE-8FF0-42BB-ABEE-7ABFA93E26BE}">
      <dsp:nvSpPr>
        <dsp:cNvPr id="0" name=""/>
        <dsp:cNvSpPr/>
      </dsp:nvSpPr>
      <dsp:spPr>
        <a:xfrm>
          <a:off x="1043184" y="1250982"/>
          <a:ext cx="250030" cy="1393158"/>
        </a:xfrm>
        <a:custGeom>
          <a:avLst/>
          <a:gdLst/>
          <a:ahLst/>
          <a:cxnLst/>
          <a:rect l="0" t="0" r="0" b="0"/>
          <a:pathLst>
            <a:path>
              <a:moveTo>
                <a:pt x="0" y="0"/>
              </a:moveTo>
              <a:lnTo>
                <a:pt x="0" y="1393158"/>
              </a:lnTo>
              <a:lnTo>
                <a:pt x="250030" y="13931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5FC451-2026-4D19-AF41-06CFEDB7D606}">
      <dsp:nvSpPr>
        <dsp:cNvPr id="0" name=""/>
        <dsp:cNvSpPr/>
      </dsp:nvSpPr>
      <dsp:spPr>
        <a:xfrm>
          <a:off x="1293214" y="2392735"/>
          <a:ext cx="1917135" cy="502811"/>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latin typeface="Arial" panose="020B0604020202020204" pitchFamily="34" charset="0"/>
              <a:cs typeface="Arial" panose="020B0604020202020204" pitchFamily="34" charset="0"/>
            </a:rPr>
            <a:t>Art. 2326° CC.</a:t>
          </a:r>
        </a:p>
        <a:p>
          <a:pPr lvl="0" algn="just" defTabSz="8890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dsp:txBody>
      <dsp:txXfrm>
        <a:off x="1307941" y="2407462"/>
        <a:ext cx="1887681" cy="473357"/>
      </dsp:txXfrm>
    </dsp:sp>
    <dsp:sp modelId="{C65A9D63-57FF-413A-8B5D-A97A72817B0F}">
      <dsp:nvSpPr>
        <dsp:cNvPr id="0" name=""/>
        <dsp:cNvSpPr/>
      </dsp:nvSpPr>
      <dsp:spPr>
        <a:xfrm>
          <a:off x="1043184" y="1250982"/>
          <a:ext cx="250030" cy="2189893"/>
        </a:xfrm>
        <a:custGeom>
          <a:avLst/>
          <a:gdLst/>
          <a:ahLst/>
          <a:cxnLst/>
          <a:rect l="0" t="0" r="0" b="0"/>
          <a:pathLst>
            <a:path>
              <a:moveTo>
                <a:pt x="0" y="0"/>
              </a:moveTo>
              <a:lnTo>
                <a:pt x="0" y="2189893"/>
              </a:lnTo>
              <a:lnTo>
                <a:pt x="250030" y="2189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998F74-C83F-4071-8E6E-87F29F0F0918}">
      <dsp:nvSpPr>
        <dsp:cNvPr id="0" name=""/>
        <dsp:cNvSpPr/>
      </dsp:nvSpPr>
      <dsp:spPr>
        <a:xfrm>
          <a:off x="1293214" y="3208085"/>
          <a:ext cx="1846446" cy="46558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589° CC.</a:t>
          </a:r>
        </a:p>
      </dsp:txBody>
      <dsp:txXfrm>
        <a:off x="1306850" y="3221721"/>
        <a:ext cx="1819174" cy="438310"/>
      </dsp:txXfrm>
    </dsp:sp>
    <dsp:sp modelId="{B3D61396-DE36-4BFA-B472-12D995FA06C0}">
      <dsp:nvSpPr>
        <dsp:cNvPr id="0" name=""/>
        <dsp:cNvSpPr/>
      </dsp:nvSpPr>
      <dsp:spPr>
        <a:xfrm>
          <a:off x="1043184" y="1250982"/>
          <a:ext cx="250030" cy="3039653"/>
        </a:xfrm>
        <a:custGeom>
          <a:avLst/>
          <a:gdLst/>
          <a:ahLst/>
          <a:cxnLst/>
          <a:rect l="0" t="0" r="0" b="0"/>
          <a:pathLst>
            <a:path>
              <a:moveTo>
                <a:pt x="0" y="0"/>
              </a:moveTo>
              <a:lnTo>
                <a:pt x="0" y="3039653"/>
              </a:lnTo>
              <a:lnTo>
                <a:pt x="250030" y="303965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810B29-3A43-4FEF-A997-57BC4D983EAC}">
      <dsp:nvSpPr>
        <dsp:cNvPr id="0" name=""/>
        <dsp:cNvSpPr/>
      </dsp:nvSpPr>
      <dsp:spPr>
        <a:xfrm>
          <a:off x="1293214" y="3986205"/>
          <a:ext cx="1680285" cy="60886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1545° CC.</a:t>
          </a:r>
        </a:p>
      </dsp:txBody>
      <dsp:txXfrm>
        <a:off x="1311047" y="4004038"/>
        <a:ext cx="1644619" cy="573196"/>
      </dsp:txXfrm>
    </dsp:sp>
    <dsp:sp modelId="{575881DA-D3F0-4DC8-83C0-2701955ABB40}">
      <dsp:nvSpPr>
        <dsp:cNvPr id="0" name=""/>
        <dsp:cNvSpPr/>
      </dsp:nvSpPr>
      <dsp:spPr>
        <a:xfrm>
          <a:off x="3918536" y="829"/>
          <a:ext cx="2500306" cy="125015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COMERCIAL</a:t>
          </a:r>
        </a:p>
      </dsp:txBody>
      <dsp:txXfrm>
        <a:off x="3955152" y="37445"/>
        <a:ext cx="2427074" cy="1176921"/>
      </dsp:txXfrm>
    </dsp:sp>
    <dsp:sp modelId="{4E0EE26A-2493-45E7-BB6F-B1E0A373A3FD}">
      <dsp:nvSpPr>
        <dsp:cNvPr id="0" name=""/>
        <dsp:cNvSpPr/>
      </dsp:nvSpPr>
      <dsp:spPr>
        <a:xfrm>
          <a:off x="4168567" y="1250982"/>
          <a:ext cx="218106" cy="526795"/>
        </a:xfrm>
        <a:custGeom>
          <a:avLst/>
          <a:gdLst/>
          <a:ahLst/>
          <a:cxnLst/>
          <a:rect l="0" t="0" r="0" b="0"/>
          <a:pathLst>
            <a:path>
              <a:moveTo>
                <a:pt x="0" y="0"/>
              </a:moveTo>
              <a:lnTo>
                <a:pt x="0" y="526795"/>
              </a:lnTo>
              <a:lnTo>
                <a:pt x="218106" y="52679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304E9B-E5DC-4927-A246-64D8D1E9FFAD}">
      <dsp:nvSpPr>
        <dsp:cNvPr id="0" name=""/>
        <dsp:cNvSpPr/>
      </dsp:nvSpPr>
      <dsp:spPr>
        <a:xfrm>
          <a:off x="4386673" y="1552882"/>
          <a:ext cx="1975282" cy="44979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latin typeface="Arial" panose="020B0604020202020204" pitchFamily="34" charset="0"/>
              <a:cs typeface="Arial" panose="020B0604020202020204" pitchFamily="34" charset="0"/>
            </a:rPr>
            <a:t>Art. 826° </a:t>
          </a:r>
          <a:r>
            <a:rPr lang="es-ES" sz="2000" kern="1200" dirty="0" err="1">
              <a:latin typeface="Arial" panose="020B0604020202020204" pitchFamily="34" charset="0"/>
              <a:cs typeface="Arial" panose="020B0604020202020204" pitchFamily="34" charset="0"/>
            </a:rPr>
            <a:t>CdC</a:t>
          </a:r>
          <a:r>
            <a:rPr lang="es-ES" sz="2000" kern="1200" dirty="0">
              <a:latin typeface="Arial" panose="020B0604020202020204" pitchFamily="34" charset="0"/>
              <a:cs typeface="Arial" panose="020B0604020202020204" pitchFamily="34" charset="0"/>
            </a:rPr>
            <a:t>.</a:t>
          </a:r>
        </a:p>
      </dsp:txBody>
      <dsp:txXfrm>
        <a:off x="4399847" y="1566056"/>
        <a:ext cx="1948934" cy="423444"/>
      </dsp:txXfrm>
    </dsp:sp>
    <dsp:sp modelId="{A18FA85B-214F-4936-8052-69851CB6918F}">
      <dsp:nvSpPr>
        <dsp:cNvPr id="0" name=""/>
        <dsp:cNvSpPr/>
      </dsp:nvSpPr>
      <dsp:spPr>
        <a:xfrm>
          <a:off x="7043919" y="829"/>
          <a:ext cx="2413820" cy="892521"/>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LABORAL</a:t>
          </a:r>
        </a:p>
      </dsp:txBody>
      <dsp:txXfrm>
        <a:off x="7070060" y="26970"/>
        <a:ext cx="2361538" cy="840239"/>
      </dsp:txXfrm>
    </dsp:sp>
    <dsp:sp modelId="{54C88429-F52F-40DE-A24E-C51B33ED8836}">
      <dsp:nvSpPr>
        <dsp:cNvPr id="0" name=""/>
        <dsp:cNvSpPr/>
      </dsp:nvSpPr>
      <dsp:spPr>
        <a:xfrm>
          <a:off x="7285301" y="893351"/>
          <a:ext cx="206137" cy="511787"/>
        </a:xfrm>
        <a:custGeom>
          <a:avLst/>
          <a:gdLst/>
          <a:ahLst/>
          <a:cxnLst/>
          <a:rect l="0" t="0" r="0" b="0"/>
          <a:pathLst>
            <a:path>
              <a:moveTo>
                <a:pt x="0" y="0"/>
              </a:moveTo>
              <a:lnTo>
                <a:pt x="0" y="511787"/>
              </a:lnTo>
              <a:lnTo>
                <a:pt x="206137" y="51178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F0ADF-D565-448A-B79F-694F72A159B5}">
      <dsp:nvSpPr>
        <dsp:cNvPr id="0" name=""/>
        <dsp:cNvSpPr/>
      </dsp:nvSpPr>
      <dsp:spPr>
        <a:xfrm>
          <a:off x="7491439" y="1170647"/>
          <a:ext cx="1972881" cy="46898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 C.T.</a:t>
          </a:r>
        </a:p>
      </dsp:txBody>
      <dsp:txXfrm>
        <a:off x="7505175" y="1184383"/>
        <a:ext cx="1945409" cy="441510"/>
      </dsp:txXfrm>
    </dsp:sp>
    <dsp:sp modelId="{746B6028-4D7B-45E3-88DA-7EF7AB1264D8}">
      <dsp:nvSpPr>
        <dsp:cNvPr id="0" name=""/>
        <dsp:cNvSpPr/>
      </dsp:nvSpPr>
      <dsp:spPr>
        <a:xfrm>
          <a:off x="7285301" y="893351"/>
          <a:ext cx="241382" cy="1373868"/>
        </a:xfrm>
        <a:custGeom>
          <a:avLst/>
          <a:gdLst/>
          <a:ahLst/>
          <a:cxnLst/>
          <a:rect l="0" t="0" r="0" b="0"/>
          <a:pathLst>
            <a:path>
              <a:moveTo>
                <a:pt x="0" y="0"/>
              </a:moveTo>
              <a:lnTo>
                <a:pt x="0" y="1373868"/>
              </a:lnTo>
              <a:lnTo>
                <a:pt x="241382" y="13738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51EEE8-3948-44B0-9248-BA2F01AD63D4}">
      <dsp:nvSpPr>
        <dsp:cNvPr id="0" name=""/>
        <dsp:cNvSpPr/>
      </dsp:nvSpPr>
      <dsp:spPr>
        <a:xfrm>
          <a:off x="7526683" y="1987410"/>
          <a:ext cx="1966361" cy="55961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195° C.T.</a:t>
          </a:r>
        </a:p>
      </dsp:txBody>
      <dsp:txXfrm>
        <a:off x="7543074" y="2003801"/>
        <a:ext cx="1933579" cy="52683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9D3E7D-3B44-4F31-956D-6C43236163B3}">
      <dsp:nvSpPr>
        <dsp:cNvPr id="0" name=""/>
        <dsp:cNvSpPr/>
      </dsp:nvSpPr>
      <dsp:spPr>
        <a:xfrm>
          <a:off x="7228235" y="1529294"/>
          <a:ext cx="3558073" cy="412480"/>
        </a:xfrm>
        <a:custGeom>
          <a:avLst/>
          <a:gdLst/>
          <a:ahLst/>
          <a:cxnLst/>
          <a:rect l="0" t="0" r="0" b="0"/>
          <a:pathLst>
            <a:path>
              <a:moveTo>
                <a:pt x="0" y="0"/>
              </a:moveTo>
              <a:lnTo>
                <a:pt x="0" y="206240"/>
              </a:lnTo>
              <a:lnTo>
                <a:pt x="3558073" y="206240"/>
              </a:lnTo>
              <a:lnTo>
                <a:pt x="3558073" y="41248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49071B-A8D5-445D-84B9-1D837A3B2FAB}">
      <dsp:nvSpPr>
        <dsp:cNvPr id="0" name=""/>
        <dsp:cNvSpPr/>
      </dsp:nvSpPr>
      <dsp:spPr>
        <a:xfrm>
          <a:off x="7228235" y="1529294"/>
          <a:ext cx="1152440" cy="439684"/>
        </a:xfrm>
        <a:custGeom>
          <a:avLst/>
          <a:gdLst/>
          <a:ahLst/>
          <a:cxnLst/>
          <a:rect l="0" t="0" r="0" b="0"/>
          <a:pathLst>
            <a:path>
              <a:moveTo>
                <a:pt x="0" y="0"/>
              </a:moveTo>
              <a:lnTo>
                <a:pt x="0" y="233444"/>
              </a:lnTo>
              <a:lnTo>
                <a:pt x="1152440" y="233444"/>
              </a:lnTo>
              <a:lnTo>
                <a:pt x="1152440" y="43968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D41FE4-B288-45D0-A26E-DDF0D7771D06}">
      <dsp:nvSpPr>
        <dsp:cNvPr id="0" name=""/>
        <dsp:cNvSpPr/>
      </dsp:nvSpPr>
      <dsp:spPr>
        <a:xfrm>
          <a:off x="6014247" y="1529294"/>
          <a:ext cx="1213987" cy="371752"/>
        </a:xfrm>
        <a:custGeom>
          <a:avLst/>
          <a:gdLst/>
          <a:ahLst/>
          <a:cxnLst/>
          <a:rect l="0" t="0" r="0" b="0"/>
          <a:pathLst>
            <a:path>
              <a:moveTo>
                <a:pt x="1213987" y="0"/>
              </a:moveTo>
              <a:lnTo>
                <a:pt x="1213987" y="165512"/>
              </a:lnTo>
              <a:lnTo>
                <a:pt x="0" y="165512"/>
              </a:lnTo>
              <a:lnTo>
                <a:pt x="0" y="37175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45C591-8D90-48E5-8F40-4D64E134E134}">
      <dsp:nvSpPr>
        <dsp:cNvPr id="0" name=""/>
        <dsp:cNvSpPr/>
      </dsp:nvSpPr>
      <dsp:spPr>
        <a:xfrm>
          <a:off x="3687073" y="1529294"/>
          <a:ext cx="3541161" cy="412480"/>
        </a:xfrm>
        <a:custGeom>
          <a:avLst/>
          <a:gdLst/>
          <a:ahLst/>
          <a:cxnLst/>
          <a:rect l="0" t="0" r="0" b="0"/>
          <a:pathLst>
            <a:path>
              <a:moveTo>
                <a:pt x="3541161" y="0"/>
              </a:moveTo>
              <a:lnTo>
                <a:pt x="3541161" y="206240"/>
              </a:lnTo>
              <a:lnTo>
                <a:pt x="0" y="206240"/>
              </a:lnTo>
              <a:lnTo>
                <a:pt x="0" y="41248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7B3E57-AB57-44AE-AB35-C92674AD4883}">
      <dsp:nvSpPr>
        <dsp:cNvPr id="0" name=""/>
        <dsp:cNvSpPr/>
      </dsp:nvSpPr>
      <dsp:spPr>
        <a:xfrm>
          <a:off x="233691" y="3308734"/>
          <a:ext cx="344848" cy="903527"/>
        </a:xfrm>
        <a:custGeom>
          <a:avLst/>
          <a:gdLst/>
          <a:ahLst/>
          <a:cxnLst/>
          <a:rect l="0" t="0" r="0" b="0"/>
          <a:pathLst>
            <a:path>
              <a:moveTo>
                <a:pt x="0" y="0"/>
              </a:moveTo>
              <a:lnTo>
                <a:pt x="0" y="903527"/>
              </a:lnTo>
              <a:lnTo>
                <a:pt x="344848" y="90352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038E5C-E72B-4D59-ACFF-F2BBA0E16AA1}">
      <dsp:nvSpPr>
        <dsp:cNvPr id="0" name=""/>
        <dsp:cNvSpPr/>
      </dsp:nvSpPr>
      <dsp:spPr>
        <a:xfrm>
          <a:off x="1107566" y="1529294"/>
          <a:ext cx="91440" cy="412480"/>
        </a:xfrm>
        <a:custGeom>
          <a:avLst/>
          <a:gdLst/>
          <a:ahLst/>
          <a:cxnLst/>
          <a:rect l="0" t="0" r="0" b="0"/>
          <a:pathLst>
            <a:path>
              <a:moveTo>
                <a:pt x="45720" y="0"/>
              </a:moveTo>
              <a:lnTo>
                <a:pt x="45720" y="41248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FA00DC-A280-4779-91D1-A843534B0709}">
      <dsp:nvSpPr>
        <dsp:cNvPr id="0" name=""/>
        <dsp:cNvSpPr/>
      </dsp:nvSpPr>
      <dsp:spPr>
        <a:xfrm>
          <a:off x="171191" y="547199"/>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MATERIALES</a:t>
          </a:r>
          <a:endParaRPr lang="es-CL" sz="2000" b="1" kern="1200" dirty="0">
            <a:latin typeface="Arial" panose="020B0604020202020204" pitchFamily="34" charset="0"/>
            <a:cs typeface="Arial" panose="020B0604020202020204" pitchFamily="34" charset="0"/>
          </a:endParaRPr>
        </a:p>
      </dsp:txBody>
      <dsp:txXfrm>
        <a:off x="171191" y="547199"/>
        <a:ext cx="1964191" cy="982095"/>
      </dsp:txXfrm>
    </dsp:sp>
    <dsp:sp modelId="{D9E5E42D-E708-412E-8CD5-5642BDFBE0C1}">
      <dsp:nvSpPr>
        <dsp:cNvPr id="0" name=""/>
        <dsp:cNvSpPr/>
      </dsp:nvSpPr>
      <dsp:spPr>
        <a:xfrm>
          <a:off x="3792" y="1941774"/>
          <a:ext cx="2298987" cy="1366959"/>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altLang="es-ES" sz="1400" kern="1200">
              <a:latin typeface="Arial" panose="020B0604020202020204" pitchFamily="34" charset="0"/>
              <a:cs typeface="Arial" panose="020B0604020202020204" pitchFamily="34" charset="0"/>
            </a:rPr>
            <a:t>Son todos aquellos factores (políticos, económicos, sociales), que influyen de manera decisiva en la creación, modificación y derogación del Derecho</a:t>
          </a:r>
          <a:endParaRPr lang="es-ES" altLang="es-ES" sz="1400" kern="1200" dirty="0">
            <a:latin typeface="Arial" panose="020B0604020202020204" pitchFamily="34" charset="0"/>
            <a:cs typeface="Arial" panose="020B0604020202020204" pitchFamily="34" charset="0"/>
          </a:endParaRPr>
        </a:p>
      </dsp:txBody>
      <dsp:txXfrm>
        <a:off x="3792" y="1941774"/>
        <a:ext cx="2298987" cy="1366959"/>
      </dsp:txXfrm>
    </dsp:sp>
    <dsp:sp modelId="{8360025B-7010-4F8B-8BDC-8998F8A0176C}">
      <dsp:nvSpPr>
        <dsp:cNvPr id="0" name=""/>
        <dsp:cNvSpPr/>
      </dsp:nvSpPr>
      <dsp:spPr>
        <a:xfrm>
          <a:off x="578539" y="3721214"/>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Ley de Reconstrucción,  </a:t>
          </a: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Terremoto del 27/2/2010</a:t>
          </a:r>
        </a:p>
      </dsp:txBody>
      <dsp:txXfrm>
        <a:off x="578539" y="3721214"/>
        <a:ext cx="1964191" cy="982095"/>
      </dsp:txXfrm>
    </dsp:sp>
    <dsp:sp modelId="{7B3675B1-1723-469C-9F92-F06E1BDB146D}">
      <dsp:nvSpPr>
        <dsp:cNvPr id="0" name=""/>
        <dsp:cNvSpPr/>
      </dsp:nvSpPr>
      <dsp:spPr>
        <a:xfrm>
          <a:off x="6246139" y="547199"/>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FORMALES</a:t>
          </a:r>
          <a:endParaRPr lang="es-CL" sz="2000" b="1" kern="1200" dirty="0">
            <a:latin typeface="Arial" panose="020B0604020202020204" pitchFamily="34" charset="0"/>
            <a:cs typeface="Arial" panose="020B0604020202020204" pitchFamily="34" charset="0"/>
          </a:endParaRPr>
        </a:p>
      </dsp:txBody>
      <dsp:txXfrm>
        <a:off x="6246139" y="547199"/>
        <a:ext cx="1964191" cy="982095"/>
      </dsp:txXfrm>
    </dsp:sp>
    <dsp:sp modelId="{A55515F7-4140-40C3-B08D-6EC83836EFD1}">
      <dsp:nvSpPr>
        <dsp:cNvPr id="0" name=""/>
        <dsp:cNvSpPr/>
      </dsp:nvSpPr>
      <dsp:spPr>
        <a:xfrm>
          <a:off x="2715260" y="1941774"/>
          <a:ext cx="1943626" cy="487335"/>
        </a:xfrm>
        <a:prstGeom prst="rect">
          <a:avLst/>
        </a:prstGeom>
        <a:solidFill>
          <a:schemeClr val="lt1">
            <a:hueOff val="0"/>
            <a:satOff val="0"/>
            <a:lumOff val="0"/>
            <a:alphaOff val="0"/>
          </a:schemeClr>
        </a:solidFill>
        <a:ln w="41275"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Ley</a:t>
          </a:r>
          <a:endParaRPr lang="es-CL" sz="2000" kern="1200" dirty="0">
            <a:latin typeface="Arial" panose="020B0604020202020204" pitchFamily="34" charset="0"/>
            <a:cs typeface="Arial" panose="020B0604020202020204" pitchFamily="34" charset="0"/>
          </a:endParaRPr>
        </a:p>
      </dsp:txBody>
      <dsp:txXfrm>
        <a:off x="2715260" y="1941774"/>
        <a:ext cx="1943626" cy="487335"/>
      </dsp:txXfrm>
    </dsp:sp>
    <dsp:sp modelId="{015D6FDD-B7C5-4767-B794-AD90DBF12F2C}">
      <dsp:nvSpPr>
        <dsp:cNvPr id="0" name=""/>
        <dsp:cNvSpPr/>
      </dsp:nvSpPr>
      <dsp:spPr>
        <a:xfrm>
          <a:off x="5071366" y="1901047"/>
          <a:ext cx="1885761" cy="597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Tratados</a:t>
          </a:r>
        </a:p>
      </dsp:txBody>
      <dsp:txXfrm>
        <a:off x="5071366" y="1901047"/>
        <a:ext cx="1885761" cy="597556"/>
      </dsp:txXfrm>
    </dsp:sp>
    <dsp:sp modelId="{D6B3C48F-CA31-433A-8795-C655A6513587}">
      <dsp:nvSpPr>
        <dsp:cNvPr id="0" name=""/>
        <dsp:cNvSpPr/>
      </dsp:nvSpPr>
      <dsp:spPr>
        <a:xfrm>
          <a:off x="7356015" y="1968978"/>
          <a:ext cx="2049319" cy="58176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Costumbre</a:t>
          </a:r>
          <a:endParaRPr lang="es-CL" sz="2000" kern="1200" dirty="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buNone/>
          </a:pPr>
          <a:endParaRPr lang="es-CL" sz="2000" kern="1200" dirty="0">
            <a:latin typeface="Arial" panose="020B0604020202020204" pitchFamily="34" charset="0"/>
            <a:cs typeface="Arial" panose="020B0604020202020204" pitchFamily="34" charset="0"/>
          </a:endParaRPr>
        </a:p>
      </dsp:txBody>
      <dsp:txXfrm>
        <a:off x="7356015" y="1968978"/>
        <a:ext cx="2049319" cy="581763"/>
      </dsp:txXfrm>
    </dsp:sp>
    <dsp:sp modelId="{785FE9BB-8A6D-4CD8-8D30-9748E06B49A9}">
      <dsp:nvSpPr>
        <dsp:cNvPr id="0" name=""/>
        <dsp:cNvSpPr/>
      </dsp:nvSpPr>
      <dsp:spPr>
        <a:xfrm>
          <a:off x="9831407" y="1941774"/>
          <a:ext cx="1909802" cy="643979"/>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Jurisprudencia</a:t>
          </a:r>
          <a:endParaRPr lang="es-CL" sz="2000" kern="1200" dirty="0">
            <a:latin typeface="Arial" panose="020B0604020202020204" pitchFamily="34" charset="0"/>
            <a:cs typeface="Arial" panose="020B0604020202020204" pitchFamily="34" charset="0"/>
          </a:endParaRPr>
        </a:p>
        <a:p>
          <a:pPr lvl="0" algn="ctr">
            <a:spcBef>
              <a:spcPct val="0"/>
            </a:spcBef>
            <a:buNone/>
          </a:pPr>
          <a:endParaRPr lang="es-CL" sz="1400" kern="1200" dirty="0">
            <a:latin typeface="Arial" panose="020B0604020202020204" pitchFamily="34" charset="0"/>
            <a:cs typeface="Arial" panose="020B0604020202020204" pitchFamily="34" charset="0"/>
          </a:endParaRPr>
        </a:p>
      </dsp:txBody>
      <dsp:txXfrm>
        <a:off x="9831407" y="1941774"/>
        <a:ext cx="1909802" cy="643979"/>
      </dsp:txXfrm>
    </dsp:sp>
    <dsp:sp modelId="{6DCB337C-87EF-4858-8C66-5FF90A0F79E9}">
      <dsp:nvSpPr>
        <dsp:cNvPr id="0" name=""/>
        <dsp:cNvSpPr/>
      </dsp:nvSpPr>
      <dsp:spPr>
        <a:xfrm>
          <a:off x="8622811" y="547199"/>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Forma de expresión del Derecho Positivo a la comunidad</a:t>
          </a:r>
        </a:p>
      </dsp:txBody>
      <dsp:txXfrm>
        <a:off x="8622811" y="547199"/>
        <a:ext cx="1964191" cy="98209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6410E-464A-43EE-BF3D-B2E706CCCAC3}">
      <dsp:nvSpPr>
        <dsp:cNvPr id="0" name=""/>
        <dsp:cNvSpPr/>
      </dsp:nvSpPr>
      <dsp:spPr>
        <a:xfrm>
          <a:off x="10475289" y="1829529"/>
          <a:ext cx="258913" cy="4058357"/>
        </a:xfrm>
        <a:custGeom>
          <a:avLst/>
          <a:gdLst/>
          <a:ahLst/>
          <a:cxnLst/>
          <a:rect l="0" t="0" r="0" b="0"/>
          <a:pathLst>
            <a:path>
              <a:moveTo>
                <a:pt x="0" y="0"/>
              </a:moveTo>
              <a:lnTo>
                <a:pt x="0" y="4058357"/>
              </a:lnTo>
              <a:lnTo>
                <a:pt x="258913" y="40583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EBEEBC-DF86-4370-8D38-F8DC5614D861}">
      <dsp:nvSpPr>
        <dsp:cNvPr id="0" name=""/>
        <dsp:cNvSpPr/>
      </dsp:nvSpPr>
      <dsp:spPr>
        <a:xfrm>
          <a:off x="10475289" y="1829529"/>
          <a:ext cx="258913" cy="3185195"/>
        </a:xfrm>
        <a:custGeom>
          <a:avLst/>
          <a:gdLst/>
          <a:ahLst/>
          <a:cxnLst/>
          <a:rect l="0" t="0" r="0" b="0"/>
          <a:pathLst>
            <a:path>
              <a:moveTo>
                <a:pt x="0" y="0"/>
              </a:moveTo>
              <a:lnTo>
                <a:pt x="0" y="3185195"/>
              </a:lnTo>
              <a:lnTo>
                <a:pt x="258913" y="318519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A845BE-C3F0-4DA5-A08B-A1D597016373}">
      <dsp:nvSpPr>
        <dsp:cNvPr id="0" name=""/>
        <dsp:cNvSpPr/>
      </dsp:nvSpPr>
      <dsp:spPr>
        <a:xfrm>
          <a:off x="10475289" y="1829529"/>
          <a:ext cx="258913" cy="2312034"/>
        </a:xfrm>
        <a:custGeom>
          <a:avLst/>
          <a:gdLst/>
          <a:ahLst/>
          <a:cxnLst/>
          <a:rect l="0" t="0" r="0" b="0"/>
          <a:pathLst>
            <a:path>
              <a:moveTo>
                <a:pt x="0" y="0"/>
              </a:moveTo>
              <a:lnTo>
                <a:pt x="0" y="2312034"/>
              </a:lnTo>
              <a:lnTo>
                <a:pt x="258913" y="231203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824BF3-A804-4AFA-898E-DE826A198F2F}">
      <dsp:nvSpPr>
        <dsp:cNvPr id="0" name=""/>
        <dsp:cNvSpPr/>
      </dsp:nvSpPr>
      <dsp:spPr>
        <a:xfrm>
          <a:off x="10475289" y="1829529"/>
          <a:ext cx="258913" cy="1438872"/>
        </a:xfrm>
        <a:custGeom>
          <a:avLst/>
          <a:gdLst/>
          <a:ahLst/>
          <a:cxnLst/>
          <a:rect l="0" t="0" r="0" b="0"/>
          <a:pathLst>
            <a:path>
              <a:moveTo>
                <a:pt x="0" y="0"/>
              </a:moveTo>
              <a:lnTo>
                <a:pt x="0" y="1438872"/>
              </a:lnTo>
              <a:lnTo>
                <a:pt x="258913" y="14388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E72250-2E26-481D-9F1B-3115AF1119FA}">
      <dsp:nvSpPr>
        <dsp:cNvPr id="0" name=""/>
        <dsp:cNvSpPr/>
      </dsp:nvSpPr>
      <dsp:spPr>
        <a:xfrm>
          <a:off x="10475289" y="1829529"/>
          <a:ext cx="258913" cy="565710"/>
        </a:xfrm>
        <a:custGeom>
          <a:avLst/>
          <a:gdLst/>
          <a:ahLst/>
          <a:cxnLst/>
          <a:rect l="0" t="0" r="0" b="0"/>
          <a:pathLst>
            <a:path>
              <a:moveTo>
                <a:pt x="0" y="0"/>
              </a:moveTo>
              <a:lnTo>
                <a:pt x="0" y="565710"/>
              </a:lnTo>
              <a:lnTo>
                <a:pt x="258913" y="56571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C1E20BE-34D6-4CC7-B4C1-7BED7780FC11}">
      <dsp:nvSpPr>
        <dsp:cNvPr id="0" name=""/>
        <dsp:cNvSpPr/>
      </dsp:nvSpPr>
      <dsp:spPr>
        <a:xfrm>
          <a:off x="6014666" y="956367"/>
          <a:ext cx="5151061" cy="258259"/>
        </a:xfrm>
        <a:custGeom>
          <a:avLst/>
          <a:gdLst/>
          <a:ahLst/>
          <a:cxnLst/>
          <a:rect l="0" t="0" r="0" b="0"/>
          <a:pathLst>
            <a:path>
              <a:moveTo>
                <a:pt x="0" y="0"/>
              </a:moveTo>
              <a:lnTo>
                <a:pt x="0" y="129129"/>
              </a:lnTo>
              <a:lnTo>
                <a:pt x="5151061" y="129129"/>
              </a:lnTo>
              <a:lnTo>
                <a:pt x="5151061"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B324D8-D8E3-4AB1-8D2A-5C9532EF4A41}">
      <dsp:nvSpPr>
        <dsp:cNvPr id="0" name=""/>
        <dsp:cNvSpPr/>
      </dsp:nvSpPr>
      <dsp:spPr>
        <a:xfrm>
          <a:off x="7516319" y="1829529"/>
          <a:ext cx="2232096" cy="258259"/>
        </a:xfrm>
        <a:custGeom>
          <a:avLst/>
          <a:gdLst/>
          <a:ahLst/>
          <a:cxnLst/>
          <a:rect l="0" t="0" r="0" b="0"/>
          <a:pathLst>
            <a:path>
              <a:moveTo>
                <a:pt x="0" y="0"/>
              </a:moveTo>
              <a:lnTo>
                <a:pt x="0" y="129129"/>
              </a:lnTo>
              <a:lnTo>
                <a:pt x="2232096" y="129129"/>
              </a:lnTo>
              <a:lnTo>
                <a:pt x="2232096"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B233A4-B901-41CA-84DC-881137CBE5E7}">
      <dsp:nvSpPr>
        <dsp:cNvPr id="0" name=""/>
        <dsp:cNvSpPr/>
      </dsp:nvSpPr>
      <dsp:spPr>
        <a:xfrm>
          <a:off x="7655804" y="2702691"/>
          <a:ext cx="184470" cy="577934"/>
        </a:xfrm>
        <a:custGeom>
          <a:avLst/>
          <a:gdLst/>
          <a:ahLst/>
          <a:cxnLst/>
          <a:rect l="0" t="0" r="0" b="0"/>
          <a:pathLst>
            <a:path>
              <a:moveTo>
                <a:pt x="0" y="0"/>
              </a:moveTo>
              <a:lnTo>
                <a:pt x="0" y="577934"/>
              </a:lnTo>
              <a:lnTo>
                <a:pt x="184470" y="57793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7516319" y="1829529"/>
          <a:ext cx="631406" cy="258259"/>
        </a:xfrm>
        <a:custGeom>
          <a:avLst/>
          <a:gdLst/>
          <a:ahLst/>
          <a:cxnLst/>
          <a:rect l="0" t="0" r="0" b="0"/>
          <a:pathLst>
            <a:path>
              <a:moveTo>
                <a:pt x="0" y="0"/>
              </a:moveTo>
              <a:lnTo>
                <a:pt x="0" y="129129"/>
              </a:lnTo>
              <a:lnTo>
                <a:pt x="631406" y="129129"/>
              </a:lnTo>
              <a:lnTo>
                <a:pt x="631406"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6659662" y="1829529"/>
          <a:ext cx="856657" cy="258259"/>
        </a:xfrm>
        <a:custGeom>
          <a:avLst/>
          <a:gdLst/>
          <a:ahLst/>
          <a:cxnLst/>
          <a:rect l="0" t="0" r="0" b="0"/>
          <a:pathLst>
            <a:path>
              <a:moveTo>
                <a:pt x="856657" y="0"/>
              </a:moveTo>
              <a:lnTo>
                <a:pt x="856657" y="129129"/>
              </a:lnTo>
              <a:lnTo>
                <a:pt x="0" y="129129"/>
              </a:lnTo>
              <a:lnTo>
                <a:pt x="0"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5171597" y="1829529"/>
          <a:ext cx="2344722" cy="258259"/>
        </a:xfrm>
        <a:custGeom>
          <a:avLst/>
          <a:gdLst/>
          <a:ahLst/>
          <a:cxnLst/>
          <a:rect l="0" t="0" r="0" b="0"/>
          <a:pathLst>
            <a:path>
              <a:moveTo>
                <a:pt x="2344722" y="0"/>
              </a:moveTo>
              <a:lnTo>
                <a:pt x="2344722" y="129129"/>
              </a:lnTo>
              <a:lnTo>
                <a:pt x="0" y="129129"/>
              </a:lnTo>
              <a:lnTo>
                <a:pt x="0"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BC4B23-B70B-4392-A40D-383EF26BDC90}">
      <dsp:nvSpPr>
        <dsp:cNvPr id="0" name=""/>
        <dsp:cNvSpPr/>
      </dsp:nvSpPr>
      <dsp:spPr>
        <a:xfrm>
          <a:off x="6014666" y="956367"/>
          <a:ext cx="1501653" cy="258259"/>
        </a:xfrm>
        <a:custGeom>
          <a:avLst/>
          <a:gdLst/>
          <a:ahLst/>
          <a:cxnLst/>
          <a:rect l="0" t="0" r="0" b="0"/>
          <a:pathLst>
            <a:path>
              <a:moveTo>
                <a:pt x="0" y="0"/>
              </a:moveTo>
              <a:lnTo>
                <a:pt x="0" y="129129"/>
              </a:lnTo>
              <a:lnTo>
                <a:pt x="1501653" y="129129"/>
              </a:lnTo>
              <a:lnTo>
                <a:pt x="1501653"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A679DC-F607-4170-AD51-008D79E60F8C}">
      <dsp:nvSpPr>
        <dsp:cNvPr id="0" name=""/>
        <dsp:cNvSpPr/>
      </dsp:nvSpPr>
      <dsp:spPr>
        <a:xfrm>
          <a:off x="2773628" y="1829529"/>
          <a:ext cx="295002" cy="4058357"/>
        </a:xfrm>
        <a:custGeom>
          <a:avLst/>
          <a:gdLst/>
          <a:ahLst/>
          <a:cxnLst/>
          <a:rect l="0" t="0" r="0" b="0"/>
          <a:pathLst>
            <a:path>
              <a:moveTo>
                <a:pt x="0" y="0"/>
              </a:moveTo>
              <a:lnTo>
                <a:pt x="0" y="4058357"/>
              </a:lnTo>
              <a:lnTo>
                <a:pt x="295002" y="40583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FFA920-C761-41A9-822E-FE6B5F088EDD}">
      <dsp:nvSpPr>
        <dsp:cNvPr id="0" name=""/>
        <dsp:cNvSpPr/>
      </dsp:nvSpPr>
      <dsp:spPr>
        <a:xfrm>
          <a:off x="2773628" y="1829529"/>
          <a:ext cx="295002" cy="3185195"/>
        </a:xfrm>
        <a:custGeom>
          <a:avLst/>
          <a:gdLst/>
          <a:ahLst/>
          <a:cxnLst/>
          <a:rect l="0" t="0" r="0" b="0"/>
          <a:pathLst>
            <a:path>
              <a:moveTo>
                <a:pt x="0" y="0"/>
              </a:moveTo>
              <a:lnTo>
                <a:pt x="0" y="3185195"/>
              </a:lnTo>
              <a:lnTo>
                <a:pt x="295002" y="318519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C0709E-D0B7-432C-80AD-736B0CACA5E4}">
      <dsp:nvSpPr>
        <dsp:cNvPr id="0" name=""/>
        <dsp:cNvSpPr/>
      </dsp:nvSpPr>
      <dsp:spPr>
        <a:xfrm>
          <a:off x="2773628" y="1829529"/>
          <a:ext cx="295002" cy="2312034"/>
        </a:xfrm>
        <a:custGeom>
          <a:avLst/>
          <a:gdLst/>
          <a:ahLst/>
          <a:cxnLst/>
          <a:rect l="0" t="0" r="0" b="0"/>
          <a:pathLst>
            <a:path>
              <a:moveTo>
                <a:pt x="0" y="0"/>
              </a:moveTo>
              <a:lnTo>
                <a:pt x="0" y="2312034"/>
              </a:lnTo>
              <a:lnTo>
                <a:pt x="295002" y="231203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7CC35-52D0-435B-AB94-8045B42F3D63}">
      <dsp:nvSpPr>
        <dsp:cNvPr id="0" name=""/>
        <dsp:cNvSpPr/>
      </dsp:nvSpPr>
      <dsp:spPr>
        <a:xfrm>
          <a:off x="2773628" y="1829529"/>
          <a:ext cx="295002" cy="1438872"/>
        </a:xfrm>
        <a:custGeom>
          <a:avLst/>
          <a:gdLst/>
          <a:ahLst/>
          <a:cxnLst/>
          <a:rect l="0" t="0" r="0" b="0"/>
          <a:pathLst>
            <a:path>
              <a:moveTo>
                <a:pt x="0" y="0"/>
              </a:moveTo>
              <a:lnTo>
                <a:pt x="0" y="1438872"/>
              </a:lnTo>
              <a:lnTo>
                <a:pt x="295002" y="14388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414D5D-76AF-4A55-9549-0E9AEE5815EB}">
      <dsp:nvSpPr>
        <dsp:cNvPr id="0" name=""/>
        <dsp:cNvSpPr/>
      </dsp:nvSpPr>
      <dsp:spPr>
        <a:xfrm>
          <a:off x="2773628" y="1829529"/>
          <a:ext cx="295002" cy="565710"/>
        </a:xfrm>
        <a:custGeom>
          <a:avLst/>
          <a:gdLst/>
          <a:ahLst/>
          <a:cxnLst/>
          <a:rect l="0" t="0" r="0" b="0"/>
          <a:pathLst>
            <a:path>
              <a:moveTo>
                <a:pt x="0" y="0"/>
              </a:moveTo>
              <a:lnTo>
                <a:pt x="0" y="565710"/>
              </a:lnTo>
              <a:lnTo>
                <a:pt x="295002" y="56571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65FD1F-FEE2-4B58-B2ED-ACAEABF880D1}">
      <dsp:nvSpPr>
        <dsp:cNvPr id="0" name=""/>
        <dsp:cNvSpPr/>
      </dsp:nvSpPr>
      <dsp:spPr>
        <a:xfrm>
          <a:off x="3560300" y="956367"/>
          <a:ext cx="2454365" cy="258259"/>
        </a:xfrm>
        <a:custGeom>
          <a:avLst/>
          <a:gdLst/>
          <a:ahLst/>
          <a:cxnLst/>
          <a:rect l="0" t="0" r="0" b="0"/>
          <a:pathLst>
            <a:path>
              <a:moveTo>
                <a:pt x="2454365" y="0"/>
              </a:moveTo>
              <a:lnTo>
                <a:pt x="2454365" y="129129"/>
              </a:lnTo>
              <a:lnTo>
                <a:pt x="0" y="129129"/>
              </a:lnTo>
              <a:lnTo>
                <a:pt x="0"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3E77E5-D333-4B0D-9A15-BEA636A1F985}">
      <dsp:nvSpPr>
        <dsp:cNvPr id="0" name=""/>
        <dsp:cNvSpPr/>
      </dsp:nvSpPr>
      <dsp:spPr>
        <a:xfrm>
          <a:off x="159120" y="1829529"/>
          <a:ext cx="237843" cy="1762646"/>
        </a:xfrm>
        <a:custGeom>
          <a:avLst/>
          <a:gdLst/>
          <a:ahLst/>
          <a:cxnLst/>
          <a:rect l="0" t="0" r="0" b="0"/>
          <a:pathLst>
            <a:path>
              <a:moveTo>
                <a:pt x="0" y="0"/>
              </a:moveTo>
              <a:lnTo>
                <a:pt x="0" y="1762646"/>
              </a:lnTo>
              <a:lnTo>
                <a:pt x="237843" y="17626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342C3E-DE54-46B6-B22B-9BCAC1509D30}">
      <dsp:nvSpPr>
        <dsp:cNvPr id="0" name=""/>
        <dsp:cNvSpPr/>
      </dsp:nvSpPr>
      <dsp:spPr>
        <a:xfrm>
          <a:off x="159120" y="1829529"/>
          <a:ext cx="237843" cy="670987"/>
        </a:xfrm>
        <a:custGeom>
          <a:avLst/>
          <a:gdLst/>
          <a:ahLst/>
          <a:cxnLst/>
          <a:rect l="0" t="0" r="0" b="0"/>
          <a:pathLst>
            <a:path>
              <a:moveTo>
                <a:pt x="0" y="0"/>
              </a:moveTo>
              <a:lnTo>
                <a:pt x="0" y="670987"/>
              </a:lnTo>
              <a:lnTo>
                <a:pt x="237843" y="6709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69BDF65-818E-46DE-BB4E-00CB74FB4329}">
      <dsp:nvSpPr>
        <dsp:cNvPr id="0" name=""/>
        <dsp:cNvSpPr/>
      </dsp:nvSpPr>
      <dsp:spPr>
        <a:xfrm>
          <a:off x="793370" y="956367"/>
          <a:ext cx="5221295" cy="258259"/>
        </a:xfrm>
        <a:custGeom>
          <a:avLst/>
          <a:gdLst/>
          <a:ahLst/>
          <a:cxnLst/>
          <a:rect l="0" t="0" r="0" b="0"/>
          <a:pathLst>
            <a:path>
              <a:moveTo>
                <a:pt x="5221295" y="0"/>
              </a:moveTo>
              <a:lnTo>
                <a:pt x="5221295" y="129129"/>
              </a:lnTo>
              <a:lnTo>
                <a:pt x="0" y="129129"/>
              </a:lnTo>
              <a:lnTo>
                <a:pt x="0"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8C386B-4553-47F7-BB58-4C8B2B5EEDF9}">
      <dsp:nvSpPr>
        <dsp:cNvPr id="0" name=""/>
        <dsp:cNvSpPr/>
      </dsp:nvSpPr>
      <dsp:spPr>
        <a:xfrm>
          <a:off x="5399763" y="341465"/>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a:latin typeface="Arial" panose="020B0604020202020204" pitchFamily="34" charset="0"/>
              <a:cs typeface="Arial" panose="020B0604020202020204" pitchFamily="34" charset="0"/>
            </a:rPr>
            <a:t>LA LEY</a:t>
          </a:r>
          <a:endParaRPr lang="es-ES" sz="1800" kern="1200" dirty="0">
            <a:latin typeface="Arial" panose="020B0604020202020204" pitchFamily="34" charset="0"/>
            <a:cs typeface="Arial" panose="020B0604020202020204" pitchFamily="34" charset="0"/>
          </a:endParaRPr>
        </a:p>
      </dsp:txBody>
      <dsp:txXfrm>
        <a:off x="5399763" y="341465"/>
        <a:ext cx="1229805" cy="614902"/>
      </dsp:txXfrm>
    </dsp:sp>
    <dsp:sp modelId="{D8DCD2AD-F02C-43B5-A23C-A5B530357C94}">
      <dsp:nvSpPr>
        <dsp:cNvPr id="0" name=""/>
        <dsp:cNvSpPr/>
      </dsp:nvSpPr>
      <dsp:spPr>
        <a:xfrm>
          <a:off x="558" y="1214627"/>
          <a:ext cx="1585624"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CONCEPTO</a:t>
          </a:r>
        </a:p>
      </dsp:txBody>
      <dsp:txXfrm>
        <a:off x="558" y="1214627"/>
        <a:ext cx="1585624" cy="614902"/>
      </dsp:txXfrm>
    </dsp:sp>
    <dsp:sp modelId="{72970BD9-F661-4AE7-96D3-BDBAEC02E377}">
      <dsp:nvSpPr>
        <dsp:cNvPr id="0" name=""/>
        <dsp:cNvSpPr/>
      </dsp:nvSpPr>
      <dsp:spPr>
        <a:xfrm>
          <a:off x="396964" y="2075564"/>
          <a:ext cx="2310410" cy="84990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just" defTabSz="533400">
            <a:lnSpc>
              <a:spcPct val="90000"/>
            </a:lnSpc>
            <a:spcBef>
              <a:spcPct val="0"/>
            </a:spcBef>
            <a:spcAft>
              <a:spcPct val="35000"/>
            </a:spcAft>
            <a:buNone/>
          </a:pPr>
          <a:r>
            <a:rPr lang="es-ES" altLang="es-ES" sz="1200" b="1" i="1" kern="1200" dirty="0">
              <a:latin typeface="Arial" panose="020B0604020202020204" pitchFamily="34" charset="0"/>
              <a:cs typeface="Arial" panose="020B0604020202020204" pitchFamily="34" charset="0"/>
            </a:rPr>
            <a:t>“</a:t>
          </a:r>
          <a:r>
            <a:rPr lang="es-ES" altLang="es-ES" sz="1200" b="0" i="1" kern="1200" dirty="0">
              <a:solidFill>
                <a:schemeClr val="tx1"/>
              </a:solidFill>
              <a:latin typeface="Arial" panose="020B0604020202020204" pitchFamily="34" charset="0"/>
              <a:cs typeface="Arial" panose="020B0604020202020204" pitchFamily="34" charset="0"/>
            </a:rPr>
            <a:t>Declaración de la </a:t>
          </a:r>
          <a:r>
            <a:rPr lang="es-ES" altLang="es-ES" sz="1200" b="0" i="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kern="1200" dirty="0">
              <a:solidFill>
                <a:schemeClr val="tx1"/>
              </a:solidFill>
              <a:latin typeface="Arial" panose="020B0604020202020204" pitchFamily="34" charset="0"/>
              <a:cs typeface="Arial" panose="020B0604020202020204" pitchFamily="34" charset="0"/>
            </a:rPr>
            <a:t>, que manifestada en la forma  prescrita</a:t>
          </a:r>
          <a:r>
            <a:rPr lang="es-MX" altLang="es-ES" sz="1200" b="0" i="1" kern="1200" dirty="0">
              <a:solidFill>
                <a:schemeClr val="tx1"/>
              </a:solidFill>
              <a:latin typeface="Arial" panose="020B0604020202020204" pitchFamily="34" charset="0"/>
              <a:cs typeface="Arial" panose="020B0604020202020204" pitchFamily="34" charset="0"/>
            </a:rPr>
            <a:t> </a:t>
          </a:r>
          <a:r>
            <a:rPr lang="es-ES" altLang="es-ES" sz="1200" b="0" i="1" kern="1200" dirty="0">
              <a:solidFill>
                <a:schemeClr val="tx1"/>
              </a:solidFill>
              <a:latin typeface="Arial" panose="020B0604020202020204" pitchFamily="34" charset="0"/>
              <a:cs typeface="Arial" panose="020B0604020202020204" pitchFamily="34" charset="0"/>
            </a:rPr>
            <a:t>por la Constitución, </a:t>
          </a:r>
          <a:r>
            <a:rPr lang="es-ES" altLang="es-ES" sz="1200" b="0" i="1" u="sng" kern="1200" dirty="0">
              <a:solidFill>
                <a:schemeClr val="tx1"/>
              </a:solidFill>
              <a:latin typeface="Arial" panose="020B0604020202020204" pitchFamily="34" charset="0"/>
              <a:cs typeface="Arial" panose="020B0604020202020204" pitchFamily="34" charset="0"/>
            </a:rPr>
            <a:t>manda</a:t>
          </a:r>
          <a:r>
            <a:rPr lang="es-ES" altLang="es-ES" sz="1200" b="0" i="1" kern="1200" dirty="0">
              <a:solidFill>
                <a:schemeClr val="tx1"/>
              </a:solidFill>
              <a:latin typeface="Arial" panose="020B0604020202020204" pitchFamily="34" charset="0"/>
              <a:cs typeface="Arial" panose="020B0604020202020204" pitchFamily="34" charset="0"/>
            </a:rPr>
            <a:t>, </a:t>
          </a:r>
          <a:r>
            <a:rPr lang="es-ES" altLang="es-ES" sz="1200" b="0" i="1" u="sng" kern="1200" dirty="0">
              <a:solidFill>
                <a:schemeClr val="tx1"/>
              </a:solidFill>
              <a:latin typeface="Arial" panose="020B0604020202020204" pitchFamily="34" charset="0"/>
              <a:cs typeface="Arial" panose="020B0604020202020204" pitchFamily="34" charset="0"/>
            </a:rPr>
            <a:t>prohíbe</a:t>
          </a:r>
          <a:r>
            <a:rPr lang="es-ES" altLang="es-ES" sz="1200" b="0" i="1" kern="1200" dirty="0">
              <a:solidFill>
                <a:schemeClr val="tx1"/>
              </a:solidFill>
              <a:latin typeface="Arial" panose="020B0604020202020204" pitchFamily="34" charset="0"/>
              <a:cs typeface="Arial" panose="020B0604020202020204" pitchFamily="34" charset="0"/>
            </a:rPr>
            <a:t> o </a:t>
          </a:r>
          <a:r>
            <a:rPr lang="es-ES" altLang="es-ES" sz="1200" b="0" i="1" u="sng" kern="1200" dirty="0">
              <a:solidFill>
                <a:schemeClr val="tx1"/>
              </a:solidFill>
              <a:latin typeface="Arial" panose="020B0604020202020204" pitchFamily="34" charset="0"/>
              <a:cs typeface="Arial" panose="020B0604020202020204" pitchFamily="34" charset="0"/>
            </a:rPr>
            <a:t>permite</a:t>
          </a:r>
          <a:r>
            <a:rPr lang="es-ES" altLang="es-ES" sz="1200" b="0" i="1" kern="1200" dirty="0">
              <a:solidFill>
                <a:schemeClr val="tx1"/>
              </a:solidFill>
              <a:latin typeface="Arial" panose="020B0604020202020204" pitchFamily="34" charset="0"/>
              <a:cs typeface="Arial" panose="020B0604020202020204" pitchFamily="34" charset="0"/>
            </a:rPr>
            <a:t>”.  </a:t>
          </a:r>
          <a:r>
            <a:rPr lang="es-ES" altLang="es-ES" sz="1200" b="0" kern="1200" dirty="0">
              <a:solidFill>
                <a:schemeClr val="tx1"/>
              </a:solidFill>
              <a:latin typeface="Arial" panose="020B0604020202020204" pitchFamily="34" charset="0"/>
              <a:cs typeface="Arial" panose="020B0604020202020204" pitchFamily="34" charset="0"/>
            </a:rPr>
            <a:t>(Código Civil)</a:t>
          </a:r>
        </a:p>
      </dsp:txBody>
      <dsp:txXfrm>
        <a:off x="396964" y="2075564"/>
        <a:ext cx="2310410" cy="849906"/>
      </dsp:txXfrm>
    </dsp:sp>
    <dsp:sp modelId="{F140C590-DFF8-4191-9643-09C72EB16833}">
      <dsp:nvSpPr>
        <dsp:cNvPr id="0" name=""/>
        <dsp:cNvSpPr/>
      </dsp:nvSpPr>
      <dsp:spPr>
        <a:xfrm>
          <a:off x="396964" y="3195954"/>
          <a:ext cx="2413406" cy="7924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b="1" i="1" kern="1200" dirty="0">
              <a:latin typeface="Arial" panose="020B0604020202020204" pitchFamily="34" charset="0"/>
              <a:cs typeface="Arial" panose="020B0604020202020204" pitchFamily="34" charset="0"/>
            </a:rPr>
            <a:t>“</a:t>
          </a:r>
          <a:r>
            <a:rPr lang="es-ES" altLang="es-ES" sz="1200" b="0" i="1" kern="1200" dirty="0">
              <a:solidFill>
                <a:schemeClr val="tx1"/>
              </a:solidFill>
              <a:latin typeface="Arial" panose="020B0604020202020204" pitchFamily="34" charset="0"/>
              <a:cs typeface="Arial" panose="020B0604020202020204" pitchFamily="34" charset="0"/>
            </a:rPr>
            <a:t>Ordenación </a:t>
          </a:r>
          <a:r>
            <a:rPr lang="es-ES" altLang="es-ES" sz="1200" b="0" i="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kern="1200" dirty="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sp:txBody>
      <dsp:txXfrm>
        <a:off x="396964" y="3195954"/>
        <a:ext cx="2413406" cy="792443"/>
      </dsp:txXfrm>
    </dsp:sp>
    <dsp:sp modelId="{516E7FA7-9732-45BA-8569-F0C78F2AFE01}">
      <dsp:nvSpPr>
        <dsp:cNvPr id="0" name=""/>
        <dsp:cNvSpPr/>
      </dsp:nvSpPr>
      <dsp:spPr>
        <a:xfrm>
          <a:off x="2576960" y="1214627"/>
          <a:ext cx="1966680"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ELEMENTOS</a:t>
          </a:r>
        </a:p>
      </dsp:txBody>
      <dsp:txXfrm>
        <a:off x="2576960" y="1214627"/>
        <a:ext cx="1966680" cy="614902"/>
      </dsp:txXfrm>
    </dsp:sp>
    <dsp:sp modelId="{B9FFF7BA-D98E-4C03-B47D-8BFFD368C19B}">
      <dsp:nvSpPr>
        <dsp:cNvPr id="0" name=""/>
        <dsp:cNvSpPr/>
      </dsp:nvSpPr>
      <dsp:spPr>
        <a:xfrm>
          <a:off x="3068630"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Rige convivencia humana</a:t>
          </a:r>
          <a:endParaRPr lang="es-ES" sz="1400" kern="1200" dirty="0">
            <a:latin typeface="Arial" panose="020B0604020202020204" pitchFamily="34" charset="0"/>
            <a:cs typeface="Arial" panose="020B0604020202020204" pitchFamily="34" charset="0"/>
          </a:endParaRPr>
        </a:p>
      </dsp:txBody>
      <dsp:txXfrm>
        <a:off x="3068630" y="2087788"/>
        <a:ext cx="1229805" cy="614902"/>
      </dsp:txXfrm>
    </dsp:sp>
    <dsp:sp modelId="{C69292B1-6FE3-4CE9-BD1B-094696E1689E}">
      <dsp:nvSpPr>
        <dsp:cNvPr id="0" name=""/>
        <dsp:cNvSpPr/>
      </dsp:nvSpPr>
      <dsp:spPr>
        <a:xfrm>
          <a:off x="3068630" y="2960950"/>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Carácter obligatorio</a:t>
          </a:r>
        </a:p>
      </dsp:txBody>
      <dsp:txXfrm>
        <a:off x="3068630" y="2960950"/>
        <a:ext cx="1229805" cy="614902"/>
      </dsp:txXfrm>
    </dsp:sp>
    <dsp:sp modelId="{803777AE-BB09-43A7-91D5-103C0F866DAA}">
      <dsp:nvSpPr>
        <dsp:cNvPr id="0" name=""/>
        <dsp:cNvSpPr/>
      </dsp:nvSpPr>
      <dsp:spPr>
        <a:xfrm>
          <a:off x="3068630" y="3834112"/>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Permanente y general</a:t>
          </a:r>
        </a:p>
      </dsp:txBody>
      <dsp:txXfrm>
        <a:off x="3068630" y="3834112"/>
        <a:ext cx="1229805" cy="614902"/>
      </dsp:txXfrm>
    </dsp:sp>
    <dsp:sp modelId="{8C532B81-9CAE-4E53-A55D-420063CBF2F6}">
      <dsp:nvSpPr>
        <dsp:cNvPr id="0" name=""/>
        <dsp:cNvSpPr/>
      </dsp:nvSpPr>
      <dsp:spPr>
        <a:xfrm>
          <a:off x="3068630" y="4707274"/>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Emana autoridad pública (CN)</a:t>
          </a:r>
          <a:endParaRPr lang="es-ES" sz="1400" kern="1200" dirty="0">
            <a:latin typeface="Arial" panose="020B0604020202020204" pitchFamily="34" charset="0"/>
            <a:cs typeface="Arial" panose="020B0604020202020204" pitchFamily="34" charset="0"/>
          </a:endParaRPr>
        </a:p>
      </dsp:txBody>
      <dsp:txXfrm>
        <a:off x="3068630" y="4707274"/>
        <a:ext cx="1229805" cy="614902"/>
      </dsp:txXfrm>
    </dsp:sp>
    <dsp:sp modelId="{169981F5-D1D9-4DCC-95DB-838B60380A0D}">
      <dsp:nvSpPr>
        <dsp:cNvPr id="0" name=""/>
        <dsp:cNvSpPr/>
      </dsp:nvSpPr>
      <dsp:spPr>
        <a:xfrm>
          <a:off x="3068630" y="5580436"/>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just"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Sancionada por la fuerza</a:t>
          </a:r>
          <a:endParaRPr lang="es-ES" sz="1400" kern="1200" dirty="0">
            <a:latin typeface="Arial" panose="020B0604020202020204" pitchFamily="34" charset="0"/>
            <a:cs typeface="Arial" panose="020B0604020202020204" pitchFamily="34" charset="0"/>
          </a:endParaRPr>
        </a:p>
      </dsp:txBody>
      <dsp:txXfrm>
        <a:off x="3068630" y="5580436"/>
        <a:ext cx="1229805" cy="614902"/>
      </dsp:txXfrm>
    </dsp:sp>
    <dsp:sp modelId="{C5023D6D-5586-49A6-9F2C-085CD25E8564}">
      <dsp:nvSpPr>
        <dsp:cNvPr id="0" name=""/>
        <dsp:cNvSpPr/>
      </dsp:nvSpPr>
      <dsp:spPr>
        <a:xfrm>
          <a:off x="6438770" y="1214627"/>
          <a:ext cx="2155098"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TIPOS DE LEYES</a:t>
          </a:r>
        </a:p>
      </dsp:txBody>
      <dsp:txXfrm>
        <a:off x="6438770" y="1214627"/>
        <a:ext cx="2155098" cy="614902"/>
      </dsp:txXfrm>
    </dsp:sp>
    <dsp:sp modelId="{A246F1A6-E104-4C28-91EC-667D3A83C69D}">
      <dsp:nvSpPr>
        <dsp:cNvPr id="0" name=""/>
        <dsp:cNvSpPr/>
      </dsp:nvSpPr>
      <dsp:spPr>
        <a:xfrm>
          <a:off x="4556694"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4556694" y="2087788"/>
        <a:ext cx="1229805" cy="614902"/>
      </dsp:txXfrm>
    </dsp:sp>
    <dsp:sp modelId="{FA298346-F49F-481E-8017-8234FD18FDF2}">
      <dsp:nvSpPr>
        <dsp:cNvPr id="0" name=""/>
        <dsp:cNvSpPr/>
      </dsp:nvSpPr>
      <dsp:spPr>
        <a:xfrm>
          <a:off x="6044759"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Orgánica constitucional</a:t>
          </a:r>
        </a:p>
      </dsp:txBody>
      <dsp:txXfrm>
        <a:off x="6044759" y="2087788"/>
        <a:ext cx="1229805" cy="614902"/>
      </dsp:txXfrm>
    </dsp:sp>
    <dsp:sp modelId="{C2C7F52A-6F7A-4A3B-AFAF-57587D4B35CC}">
      <dsp:nvSpPr>
        <dsp:cNvPr id="0" name=""/>
        <dsp:cNvSpPr/>
      </dsp:nvSpPr>
      <dsp:spPr>
        <a:xfrm>
          <a:off x="7532823"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Quorum Calificado</a:t>
          </a:r>
        </a:p>
      </dsp:txBody>
      <dsp:txXfrm>
        <a:off x="7532823" y="2087788"/>
        <a:ext cx="1229805" cy="614902"/>
      </dsp:txXfrm>
    </dsp:sp>
    <dsp:sp modelId="{A0C990A1-5524-4E8B-8314-0C1553A061A7}">
      <dsp:nvSpPr>
        <dsp:cNvPr id="0" name=""/>
        <dsp:cNvSpPr/>
      </dsp:nvSpPr>
      <dsp:spPr>
        <a:xfrm>
          <a:off x="7840275" y="2973174"/>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Ley Ordinaria </a:t>
          </a:r>
        </a:p>
      </dsp:txBody>
      <dsp:txXfrm>
        <a:off x="7840275" y="2973174"/>
        <a:ext cx="1229805" cy="614902"/>
      </dsp:txXfrm>
    </dsp:sp>
    <dsp:sp modelId="{7E35196B-25A0-47F9-9E9F-48847907CAF1}">
      <dsp:nvSpPr>
        <dsp:cNvPr id="0" name=""/>
        <dsp:cNvSpPr/>
      </dsp:nvSpPr>
      <dsp:spPr>
        <a:xfrm>
          <a:off x="9020888" y="2087788"/>
          <a:ext cx="1455056"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Interpretativa de la Constitución</a:t>
          </a:r>
          <a:endParaRPr lang="es-CL" sz="1400" kern="1200" dirty="0">
            <a:latin typeface="Arial" panose="020B0604020202020204" pitchFamily="34" charset="0"/>
            <a:cs typeface="Arial" panose="020B0604020202020204" pitchFamily="34" charset="0"/>
          </a:endParaRPr>
        </a:p>
      </dsp:txBody>
      <dsp:txXfrm>
        <a:off x="9020888" y="2087788"/>
        <a:ext cx="1455056" cy="614902"/>
      </dsp:txXfrm>
    </dsp:sp>
    <dsp:sp modelId="{2E46E9D2-CE9A-4B6B-A8E9-6A6AD79839FD}">
      <dsp:nvSpPr>
        <dsp:cNvPr id="0" name=""/>
        <dsp:cNvSpPr/>
      </dsp:nvSpPr>
      <dsp:spPr>
        <a:xfrm>
          <a:off x="10302680" y="1214627"/>
          <a:ext cx="1726093"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FORMACIÓN DE LA LEY</a:t>
          </a:r>
        </a:p>
      </dsp:txBody>
      <dsp:txXfrm>
        <a:off x="10302680" y="1214627"/>
        <a:ext cx="1726093" cy="614902"/>
      </dsp:txXfrm>
    </dsp:sp>
    <dsp:sp modelId="{44EFF76D-108C-442F-9D20-65391462CB19}">
      <dsp:nvSpPr>
        <dsp:cNvPr id="0" name=""/>
        <dsp:cNvSpPr/>
      </dsp:nvSpPr>
      <dsp:spPr>
        <a:xfrm>
          <a:off x="10734203"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Iniciativa</a:t>
          </a:r>
        </a:p>
      </dsp:txBody>
      <dsp:txXfrm>
        <a:off x="10734203" y="2087788"/>
        <a:ext cx="1229805" cy="614902"/>
      </dsp:txXfrm>
    </dsp:sp>
    <dsp:sp modelId="{B01078BB-C844-4BA6-8330-D308E6C2F903}">
      <dsp:nvSpPr>
        <dsp:cNvPr id="0" name=""/>
        <dsp:cNvSpPr/>
      </dsp:nvSpPr>
      <dsp:spPr>
        <a:xfrm>
          <a:off x="10734203" y="2960950"/>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Discusión</a:t>
          </a:r>
        </a:p>
      </dsp:txBody>
      <dsp:txXfrm>
        <a:off x="10734203" y="2960950"/>
        <a:ext cx="1229805" cy="614902"/>
      </dsp:txXfrm>
    </dsp:sp>
    <dsp:sp modelId="{8BD038EA-2F5A-49A8-9FA8-E64B0419F353}">
      <dsp:nvSpPr>
        <dsp:cNvPr id="0" name=""/>
        <dsp:cNvSpPr/>
      </dsp:nvSpPr>
      <dsp:spPr>
        <a:xfrm>
          <a:off x="10734203" y="3834112"/>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Aprobación</a:t>
          </a:r>
        </a:p>
      </dsp:txBody>
      <dsp:txXfrm>
        <a:off x="10734203" y="3834112"/>
        <a:ext cx="1229805" cy="614902"/>
      </dsp:txXfrm>
    </dsp:sp>
    <dsp:sp modelId="{EC21B7A5-CAE4-41B0-B7A1-509159236CBA}">
      <dsp:nvSpPr>
        <dsp:cNvPr id="0" name=""/>
        <dsp:cNvSpPr/>
      </dsp:nvSpPr>
      <dsp:spPr>
        <a:xfrm>
          <a:off x="10734203" y="4707274"/>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Promulgación</a:t>
          </a:r>
        </a:p>
      </dsp:txBody>
      <dsp:txXfrm>
        <a:off x="10734203" y="4707274"/>
        <a:ext cx="1229805" cy="614902"/>
      </dsp:txXfrm>
    </dsp:sp>
    <dsp:sp modelId="{D3EA36A1-3B5B-46E7-A3E9-200080634195}">
      <dsp:nvSpPr>
        <dsp:cNvPr id="0" name=""/>
        <dsp:cNvSpPr/>
      </dsp:nvSpPr>
      <dsp:spPr>
        <a:xfrm>
          <a:off x="10734203" y="5580436"/>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Publicación</a:t>
          </a:r>
        </a:p>
      </dsp:txBody>
      <dsp:txXfrm>
        <a:off x="10734203" y="5580436"/>
        <a:ext cx="1229805" cy="61490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091CE-63F0-48FF-BC5F-8AF5CC5D3AAB}">
      <dsp:nvSpPr>
        <dsp:cNvPr id="0" name=""/>
        <dsp:cNvSpPr/>
      </dsp:nvSpPr>
      <dsp:spPr>
        <a:xfrm rot="16200000">
          <a:off x="-1253185"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PERMISIVAS</a:t>
          </a:r>
        </a:p>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Art. 582 CC</a:t>
          </a:r>
        </a:p>
      </dsp:txBody>
      <dsp:txXfrm>
        <a:off x="-1253185" y="2252694"/>
        <a:ext cx="3394043" cy="481407"/>
      </dsp:txXfrm>
    </dsp:sp>
    <dsp:sp modelId="{4D139469-6126-4C29-A13E-6290BDBA2638}">
      <dsp:nvSpPr>
        <dsp:cNvPr id="0" name=""/>
        <dsp:cNvSpPr/>
      </dsp:nvSpPr>
      <dsp:spPr>
        <a:xfrm>
          <a:off x="579570" y="796376"/>
          <a:ext cx="2861221" cy="33940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24575" rIns="142240" bIns="142240"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a:latin typeface="Arial" panose="020B0604020202020204" pitchFamily="34" charset="0"/>
              <a:cs typeface="Arial" panose="020B0604020202020204" pitchFamily="34" charset="0"/>
            </a:rPr>
            <a:t>ART. 582</a:t>
          </a:r>
        </a:p>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El dominio (que se llama también propiedad) es el derecho real en una cosa corporal, </a:t>
          </a:r>
          <a:r>
            <a:rPr lang="es-ES" sz="2000" u="sng" kern="1200" dirty="0">
              <a:latin typeface="Arial" panose="020B0604020202020204" pitchFamily="34" charset="0"/>
              <a:cs typeface="Arial" panose="020B0604020202020204" pitchFamily="34" charset="0"/>
            </a:rPr>
            <a:t>para gozar y disponer de ella arbitrariamente</a:t>
          </a:r>
          <a:r>
            <a:rPr lang="es-ES" sz="2000" kern="1200" dirty="0">
              <a:latin typeface="Arial" panose="020B0604020202020204" pitchFamily="34" charset="0"/>
              <a:cs typeface="Arial" panose="020B0604020202020204" pitchFamily="34" charset="0"/>
            </a:rPr>
            <a:t>; no siendo contra ley o contra derecho ajeno.</a:t>
          </a:r>
        </a:p>
      </dsp:txBody>
      <dsp:txXfrm>
        <a:off x="579570" y="796376"/>
        <a:ext cx="2861221" cy="3394043"/>
      </dsp:txXfrm>
    </dsp:sp>
    <dsp:sp modelId="{AA7AB5AF-7CE2-49F4-BF96-8EB63A7EB7C1}">
      <dsp:nvSpPr>
        <dsp:cNvPr id="0" name=""/>
        <dsp:cNvSpPr/>
      </dsp:nvSpPr>
      <dsp:spPr>
        <a:xfrm>
          <a:off x="203132"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9CFBCB7-9D14-473F-8F05-9A3E73382303}">
      <dsp:nvSpPr>
        <dsp:cNvPr id="0" name=""/>
        <dsp:cNvSpPr/>
      </dsp:nvSpPr>
      <dsp:spPr>
        <a:xfrm rot="16200000">
          <a:off x="2494798"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IMPERATIVAS</a:t>
          </a:r>
        </a:p>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Art. 1464 N°3 CC</a:t>
          </a:r>
        </a:p>
      </dsp:txBody>
      <dsp:txXfrm>
        <a:off x="2494798" y="2252694"/>
        <a:ext cx="3394043" cy="481407"/>
      </dsp:txXfrm>
    </dsp:sp>
    <dsp:sp modelId="{70B600B5-1A3B-45D7-AE12-35C21A2463E6}">
      <dsp:nvSpPr>
        <dsp:cNvPr id="0" name=""/>
        <dsp:cNvSpPr/>
      </dsp:nvSpPr>
      <dsp:spPr>
        <a:xfrm>
          <a:off x="4392203" y="824512"/>
          <a:ext cx="3041257" cy="33940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a:latin typeface="Arial" panose="020B0604020202020204" pitchFamily="34" charset="0"/>
              <a:cs typeface="Arial" panose="020B0604020202020204" pitchFamily="34" charset="0"/>
            </a:rPr>
            <a:t>ART. 1464</a:t>
          </a:r>
        </a:p>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Hay un objeto ilícito en la enajenación:</a:t>
          </a:r>
        </a:p>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3°: De las cosas embargadas por decreto judicial, </a:t>
          </a:r>
          <a:r>
            <a:rPr lang="es-ES" sz="2000" u="sng" kern="1200" dirty="0">
              <a:latin typeface="Arial" panose="020B0604020202020204" pitchFamily="34" charset="0"/>
              <a:cs typeface="Arial" panose="020B0604020202020204" pitchFamily="34" charset="0"/>
            </a:rPr>
            <a:t>a menos que el juez lo autorice o el acreedor consienta en ello.</a:t>
          </a:r>
        </a:p>
      </dsp:txBody>
      <dsp:txXfrm>
        <a:off x="4392203" y="824512"/>
        <a:ext cx="3041257" cy="3394043"/>
      </dsp:txXfrm>
    </dsp:sp>
    <dsp:sp modelId="{21621073-34BB-483A-9987-DE696C35A4E5}">
      <dsp:nvSpPr>
        <dsp:cNvPr id="0" name=""/>
        <dsp:cNvSpPr/>
      </dsp:nvSpPr>
      <dsp:spPr>
        <a:xfrm>
          <a:off x="3951116"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EF3920-00CD-40CF-B705-8BB61DFBABBA}">
      <dsp:nvSpPr>
        <dsp:cNvPr id="0" name=""/>
        <dsp:cNvSpPr/>
      </dsp:nvSpPr>
      <dsp:spPr>
        <a:xfrm rot="16200000">
          <a:off x="6332801"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PROHIBITIVAS</a:t>
          </a:r>
        </a:p>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Art. 402 CC</a:t>
          </a:r>
        </a:p>
      </dsp:txBody>
      <dsp:txXfrm>
        <a:off x="6332801" y="2252694"/>
        <a:ext cx="3394043" cy="481407"/>
      </dsp:txXfrm>
    </dsp:sp>
    <dsp:sp modelId="{FB0D4BFD-AA29-424B-9C4E-EF19DCBF1685}">
      <dsp:nvSpPr>
        <dsp:cNvPr id="0" name=""/>
        <dsp:cNvSpPr/>
      </dsp:nvSpPr>
      <dsp:spPr>
        <a:xfrm>
          <a:off x="8270527" y="796376"/>
          <a:ext cx="2397919" cy="33940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a:latin typeface="Arial" panose="020B0604020202020204" pitchFamily="34" charset="0"/>
              <a:cs typeface="Arial" panose="020B0604020202020204" pitchFamily="34" charset="0"/>
            </a:rPr>
            <a:t>ART. 402</a:t>
          </a:r>
        </a:p>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Es </a:t>
          </a:r>
          <a:r>
            <a:rPr lang="es-ES" sz="2000" u="sng" kern="1200" dirty="0">
              <a:latin typeface="Arial" panose="020B0604020202020204" pitchFamily="34" charset="0"/>
              <a:cs typeface="Arial" panose="020B0604020202020204" pitchFamily="34" charset="0"/>
            </a:rPr>
            <a:t>prohibida</a:t>
          </a:r>
          <a:r>
            <a:rPr lang="es-ES" sz="2000" kern="1200" dirty="0">
              <a:latin typeface="Arial" panose="020B0604020202020204" pitchFamily="34" charset="0"/>
              <a:cs typeface="Arial" panose="020B0604020202020204" pitchFamily="34" charset="0"/>
            </a:rPr>
            <a:t> la donación de bienes raíces del pupilo, aun con previo decreto de juez.</a:t>
          </a:r>
        </a:p>
      </dsp:txBody>
      <dsp:txXfrm>
        <a:off x="8270527" y="796376"/>
        <a:ext cx="2397919" cy="3394043"/>
      </dsp:txXfrm>
    </dsp:sp>
    <dsp:sp modelId="{B95F01A1-7721-487B-892F-7D3747C10F23}">
      <dsp:nvSpPr>
        <dsp:cNvPr id="0" name=""/>
        <dsp:cNvSpPr/>
      </dsp:nvSpPr>
      <dsp:spPr>
        <a:xfrm>
          <a:off x="7789119"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F80407-38C3-4C0C-8746-E11446C61047}">
      <dsp:nvSpPr>
        <dsp:cNvPr id="0" name=""/>
        <dsp:cNvSpPr/>
      </dsp:nvSpPr>
      <dsp:spPr>
        <a:xfrm>
          <a:off x="6218956" y="1769280"/>
          <a:ext cx="4988161" cy="369272"/>
        </a:xfrm>
        <a:custGeom>
          <a:avLst/>
          <a:gdLst/>
          <a:ahLst/>
          <a:cxnLst/>
          <a:rect l="0" t="0" r="0" b="0"/>
          <a:pathLst>
            <a:path>
              <a:moveTo>
                <a:pt x="0" y="0"/>
              </a:moveTo>
              <a:lnTo>
                <a:pt x="0" y="184636"/>
              </a:lnTo>
              <a:lnTo>
                <a:pt x="4988161" y="184636"/>
              </a:lnTo>
              <a:lnTo>
                <a:pt x="4988161"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C02109-6A79-46C8-BEFB-429F9F76152B}">
      <dsp:nvSpPr>
        <dsp:cNvPr id="0" name=""/>
        <dsp:cNvSpPr/>
      </dsp:nvSpPr>
      <dsp:spPr>
        <a:xfrm>
          <a:off x="8479800" y="3882298"/>
          <a:ext cx="297503" cy="808881"/>
        </a:xfrm>
        <a:custGeom>
          <a:avLst/>
          <a:gdLst/>
          <a:ahLst/>
          <a:cxnLst/>
          <a:rect l="0" t="0" r="0" b="0"/>
          <a:pathLst>
            <a:path>
              <a:moveTo>
                <a:pt x="0" y="0"/>
              </a:moveTo>
              <a:lnTo>
                <a:pt x="0" y="808881"/>
              </a:lnTo>
              <a:lnTo>
                <a:pt x="297503" y="808881"/>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829D4BB-FF2C-42FB-91C3-2AB9D3F72660}">
      <dsp:nvSpPr>
        <dsp:cNvPr id="0" name=""/>
        <dsp:cNvSpPr/>
      </dsp:nvSpPr>
      <dsp:spPr>
        <a:xfrm>
          <a:off x="9227424" y="2633807"/>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79811-EF15-4FF4-9D63-C792A26C4ED7}">
      <dsp:nvSpPr>
        <dsp:cNvPr id="0" name=""/>
        <dsp:cNvSpPr/>
      </dsp:nvSpPr>
      <dsp:spPr>
        <a:xfrm>
          <a:off x="6218956" y="1769280"/>
          <a:ext cx="3054187" cy="369272"/>
        </a:xfrm>
        <a:custGeom>
          <a:avLst/>
          <a:gdLst/>
          <a:ahLst/>
          <a:cxnLst/>
          <a:rect l="0" t="0" r="0" b="0"/>
          <a:pathLst>
            <a:path>
              <a:moveTo>
                <a:pt x="0" y="0"/>
              </a:moveTo>
              <a:lnTo>
                <a:pt x="0" y="184636"/>
              </a:lnTo>
              <a:lnTo>
                <a:pt x="3054187" y="184636"/>
              </a:lnTo>
              <a:lnTo>
                <a:pt x="3054187"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36CF5C-997B-434A-9E09-5F92F5EF7D9E}">
      <dsp:nvSpPr>
        <dsp:cNvPr id="0" name=""/>
        <dsp:cNvSpPr/>
      </dsp:nvSpPr>
      <dsp:spPr>
        <a:xfrm>
          <a:off x="5780991" y="3730457"/>
          <a:ext cx="355200" cy="1998675"/>
        </a:xfrm>
        <a:custGeom>
          <a:avLst/>
          <a:gdLst/>
          <a:ahLst/>
          <a:cxnLst/>
          <a:rect l="0" t="0" r="0" b="0"/>
          <a:pathLst>
            <a:path>
              <a:moveTo>
                <a:pt x="0" y="0"/>
              </a:moveTo>
              <a:lnTo>
                <a:pt x="0" y="1998675"/>
              </a:lnTo>
              <a:lnTo>
                <a:pt x="355200" y="199867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EE71B5-529B-4F97-896E-E13726C8F6F0}">
      <dsp:nvSpPr>
        <dsp:cNvPr id="0" name=""/>
        <dsp:cNvSpPr/>
      </dsp:nvSpPr>
      <dsp:spPr>
        <a:xfrm>
          <a:off x="5780991" y="3730457"/>
          <a:ext cx="260842" cy="767276"/>
        </a:xfrm>
        <a:custGeom>
          <a:avLst/>
          <a:gdLst/>
          <a:ahLst/>
          <a:cxnLst/>
          <a:rect l="0" t="0" r="0" b="0"/>
          <a:pathLst>
            <a:path>
              <a:moveTo>
                <a:pt x="0" y="0"/>
              </a:moveTo>
              <a:lnTo>
                <a:pt x="0" y="767276"/>
              </a:lnTo>
              <a:lnTo>
                <a:pt x="260842" y="76727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DF2953-E59A-4E5F-8379-CCA8B44CDF5C}">
      <dsp:nvSpPr>
        <dsp:cNvPr id="0" name=""/>
        <dsp:cNvSpPr/>
      </dsp:nvSpPr>
      <dsp:spPr>
        <a:xfrm>
          <a:off x="6682471" y="2481966"/>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6218956" y="1769280"/>
          <a:ext cx="509234" cy="369272"/>
        </a:xfrm>
        <a:custGeom>
          <a:avLst/>
          <a:gdLst/>
          <a:ahLst/>
          <a:cxnLst/>
          <a:rect l="0" t="0" r="0" b="0"/>
          <a:pathLst>
            <a:path>
              <a:moveTo>
                <a:pt x="0" y="0"/>
              </a:moveTo>
              <a:lnTo>
                <a:pt x="0" y="184636"/>
              </a:lnTo>
              <a:lnTo>
                <a:pt x="509234" y="184636"/>
              </a:lnTo>
              <a:lnTo>
                <a:pt x="509234"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8347BA-9A58-44E7-A07C-BCD2F3E97D50}">
      <dsp:nvSpPr>
        <dsp:cNvPr id="0" name=""/>
        <dsp:cNvSpPr/>
      </dsp:nvSpPr>
      <dsp:spPr>
        <a:xfrm>
          <a:off x="3027323" y="4167666"/>
          <a:ext cx="357932" cy="675156"/>
        </a:xfrm>
        <a:custGeom>
          <a:avLst/>
          <a:gdLst/>
          <a:ahLst/>
          <a:cxnLst/>
          <a:rect l="0" t="0" r="0" b="0"/>
          <a:pathLst>
            <a:path>
              <a:moveTo>
                <a:pt x="0" y="0"/>
              </a:moveTo>
              <a:lnTo>
                <a:pt x="0" y="675156"/>
              </a:lnTo>
              <a:lnTo>
                <a:pt x="357932" y="67515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7E3624-1B8A-4E85-A4D7-26B8F308A572}">
      <dsp:nvSpPr>
        <dsp:cNvPr id="0" name=""/>
        <dsp:cNvSpPr/>
      </dsp:nvSpPr>
      <dsp:spPr>
        <a:xfrm>
          <a:off x="3936090" y="2460944"/>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3981810" y="1769280"/>
          <a:ext cx="2237146" cy="369272"/>
        </a:xfrm>
        <a:custGeom>
          <a:avLst/>
          <a:gdLst/>
          <a:ahLst/>
          <a:cxnLst/>
          <a:rect l="0" t="0" r="0" b="0"/>
          <a:pathLst>
            <a:path>
              <a:moveTo>
                <a:pt x="2237146" y="0"/>
              </a:moveTo>
              <a:lnTo>
                <a:pt x="2237146" y="184636"/>
              </a:lnTo>
              <a:lnTo>
                <a:pt x="0" y="184636"/>
              </a:lnTo>
              <a:lnTo>
                <a:pt x="0"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25F29E-824B-4DC3-B88D-53E263032EE4}">
      <dsp:nvSpPr>
        <dsp:cNvPr id="0" name=""/>
        <dsp:cNvSpPr/>
      </dsp:nvSpPr>
      <dsp:spPr>
        <a:xfrm>
          <a:off x="245419" y="4067611"/>
          <a:ext cx="394813" cy="693409"/>
        </a:xfrm>
        <a:custGeom>
          <a:avLst/>
          <a:gdLst/>
          <a:ahLst/>
          <a:cxnLst/>
          <a:rect l="0" t="0" r="0" b="0"/>
          <a:pathLst>
            <a:path>
              <a:moveTo>
                <a:pt x="0" y="0"/>
              </a:moveTo>
              <a:lnTo>
                <a:pt x="0" y="693409"/>
              </a:lnTo>
              <a:lnTo>
                <a:pt x="394813" y="69340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0A1181-3E49-402C-A496-EB02ED024336}">
      <dsp:nvSpPr>
        <dsp:cNvPr id="0" name=""/>
        <dsp:cNvSpPr/>
      </dsp:nvSpPr>
      <dsp:spPr>
        <a:xfrm>
          <a:off x="1165926" y="2567039"/>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1211646" y="1769280"/>
          <a:ext cx="5007310" cy="369272"/>
        </a:xfrm>
        <a:custGeom>
          <a:avLst/>
          <a:gdLst/>
          <a:ahLst/>
          <a:cxnLst/>
          <a:rect l="0" t="0" r="0" b="0"/>
          <a:pathLst>
            <a:path>
              <a:moveTo>
                <a:pt x="5007310" y="0"/>
              </a:moveTo>
              <a:lnTo>
                <a:pt x="5007310" y="184636"/>
              </a:lnTo>
              <a:lnTo>
                <a:pt x="0" y="184636"/>
              </a:lnTo>
              <a:lnTo>
                <a:pt x="0"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7C90BF-CD8E-49D8-98A6-745A9034FE29}">
      <dsp:nvSpPr>
        <dsp:cNvPr id="0" name=""/>
        <dsp:cNvSpPr/>
      </dsp:nvSpPr>
      <dsp:spPr>
        <a:xfrm>
          <a:off x="5323182" y="1256238"/>
          <a:ext cx="1791549" cy="51304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TIPOS DE LEYES</a:t>
          </a:r>
        </a:p>
      </dsp:txBody>
      <dsp:txXfrm>
        <a:off x="5323182" y="1256238"/>
        <a:ext cx="1791549" cy="513041"/>
      </dsp:txXfrm>
    </dsp:sp>
    <dsp:sp modelId="{A246F1A6-E104-4C28-91EC-667D3A83C69D}">
      <dsp:nvSpPr>
        <dsp:cNvPr id="0" name=""/>
        <dsp:cNvSpPr/>
      </dsp:nvSpPr>
      <dsp:spPr>
        <a:xfrm>
          <a:off x="412444" y="2138552"/>
          <a:ext cx="1598402" cy="428487"/>
        </a:xfrm>
        <a:prstGeom prst="rect">
          <a:avLst/>
        </a:prstGeom>
        <a:solidFill>
          <a:schemeClr val="accent1"/>
        </a:solidFill>
        <a:ln w="15875"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Reforma constitucional</a:t>
          </a:r>
        </a:p>
      </dsp:txBody>
      <dsp:txXfrm>
        <a:off x="412444" y="2138552"/>
        <a:ext cx="1598402" cy="428487"/>
      </dsp:txXfrm>
    </dsp:sp>
    <dsp:sp modelId="{41366EAD-2F2F-4A8B-8740-8165D0108076}">
      <dsp:nvSpPr>
        <dsp:cNvPr id="0" name=""/>
        <dsp:cNvSpPr/>
      </dsp:nvSpPr>
      <dsp:spPr>
        <a:xfrm>
          <a:off x="3862" y="2936311"/>
          <a:ext cx="2415566" cy="113129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just" defTabSz="444500">
            <a:lnSpc>
              <a:spcPct val="90000"/>
            </a:lnSpc>
            <a:spcBef>
              <a:spcPct val="0"/>
            </a:spcBef>
            <a:spcAft>
              <a:spcPct val="35000"/>
            </a:spcAft>
            <a:buNone/>
          </a:pPr>
          <a:r>
            <a:rPr lang="es-MX" altLang="es-ES" sz="1000" b="1" kern="1200" dirty="0">
              <a:solidFill>
                <a:schemeClr val="tx1"/>
              </a:solidFill>
              <a:latin typeface="Arial" panose="020B0604020202020204" pitchFamily="34" charset="0"/>
              <a:cs typeface="Arial" panose="020B0604020202020204" pitchFamily="34" charset="0"/>
            </a:rPr>
            <a:t>Es aquella dictada en ejercicio de la potestad constituyente y tiene por finalidad </a:t>
          </a:r>
          <a:r>
            <a:rPr lang="es-MX" altLang="es-ES" sz="1000" b="1" u="sng" kern="1200" dirty="0">
              <a:solidFill>
                <a:schemeClr val="tx1"/>
              </a:solidFill>
              <a:latin typeface="Arial" panose="020B0604020202020204" pitchFamily="34" charset="0"/>
              <a:cs typeface="Arial" panose="020B0604020202020204" pitchFamily="34" charset="0"/>
            </a:rPr>
            <a:t>modificar la Constitución </a:t>
          </a:r>
          <a:r>
            <a:rPr lang="es-MX" altLang="es-ES" sz="1000" b="1" kern="1200" dirty="0">
              <a:solidFill>
                <a:schemeClr val="tx1"/>
              </a:solidFill>
              <a:latin typeface="Arial" panose="020B0604020202020204" pitchFamily="34" charset="0"/>
              <a:cs typeface="Arial" panose="020B0604020202020204" pitchFamily="34" charset="0"/>
            </a:rPr>
            <a:t>de acuerdo al procedimiento establecido en ella. Para su aprobación requerirá del voto favorable de los </a:t>
          </a:r>
          <a:r>
            <a:rPr lang="es-MX" altLang="es-ES" sz="1000" b="1" u="sng" kern="1200" dirty="0">
              <a:solidFill>
                <a:srgbClr val="FF0000"/>
              </a:solidFill>
              <a:latin typeface="Arial" panose="020B0604020202020204" pitchFamily="34" charset="0"/>
              <a:cs typeface="Arial" panose="020B0604020202020204" pitchFamily="34" charset="0"/>
            </a:rPr>
            <a:t>4/7</a:t>
          </a:r>
          <a:r>
            <a:rPr lang="es-MX" altLang="es-ES" sz="1000" b="1" kern="1200" dirty="0">
              <a:solidFill>
                <a:srgbClr val="FF0000"/>
              </a:solidFill>
              <a:latin typeface="Arial" panose="020B0604020202020204" pitchFamily="34" charset="0"/>
              <a:cs typeface="Arial" panose="020B0604020202020204" pitchFamily="34" charset="0"/>
            </a:rPr>
            <a:t> </a:t>
          </a:r>
          <a:r>
            <a:rPr lang="es-MX" altLang="es-ES" sz="1000" b="1" kern="1200" dirty="0">
              <a:solidFill>
                <a:schemeClr val="tx1"/>
              </a:solidFill>
              <a:latin typeface="Arial" panose="020B0604020202020204" pitchFamily="34" charset="0"/>
              <a:cs typeface="Arial" panose="020B0604020202020204" pitchFamily="34" charset="0"/>
            </a:rPr>
            <a:t>de los diputados y senadores en ejercicio.</a:t>
          </a:r>
        </a:p>
      </dsp:txBody>
      <dsp:txXfrm>
        <a:off x="3862" y="2936311"/>
        <a:ext cx="2415566" cy="1131299"/>
      </dsp:txXfrm>
    </dsp:sp>
    <dsp:sp modelId="{AB18970F-4933-45B7-9376-2270CCAC0E8B}">
      <dsp:nvSpPr>
        <dsp:cNvPr id="0" name=""/>
        <dsp:cNvSpPr/>
      </dsp:nvSpPr>
      <dsp:spPr>
        <a:xfrm>
          <a:off x="640232" y="4426060"/>
          <a:ext cx="1375555" cy="66992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kern="1200" dirty="0">
            <a:latin typeface="Arial" panose="020B0604020202020204" pitchFamily="34" charset="0"/>
            <a:cs typeface="Arial" panose="020B0604020202020204" pitchFamily="34" charset="0"/>
          </a:endParaRPr>
        </a:p>
      </dsp:txBody>
      <dsp:txXfrm>
        <a:off x="640232" y="4426060"/>
        <a:ext cx="1375555" cy="669920"/>
      </dsp:txXfrm>
    </dsp:sp>
    <dsp:sp modelId="{FA298346-F49F-481E-8017-8234FD18FDF2}">
      <dsp:nvSpPr>
        <dsp:cNvPr id="0" name=""/>
        <dsp:cNvSpPr/>
      </dsp:nvSpPr>
      <dsp:spPr>
        <a:xfrm>
          <a:off x="3140696" y="2138552"/>
          <a:ext cx="1682227" cy="322392"/>
        </a:xfrm>
        <a:prstGeom prst="rect">
          <a:avLst/>
        </a:prstGeom>
        <a:solidFill>
          <a:schemeClr val="accent2"/>
        </a:solidFill>
        <a:ln w="15875"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Orgánica constitucional</a:t>
          </a:r>
        </a:p>
      </dsp:txBody>
      <dsp:txXfrm>
        <a:off x="3140696" y="2138552"/>
        <a:ext cx="1682227" cy="322392"/>
      </dsp:txXfrm>
    </dsp:sp>
    <dsp:sp modelId="{87C1D435-9F63-4B70-B174-7EB6A4A2BFC9}">
      <dsp:nvSpPr>
        <dsp:cNvPr id="0" name=""/>
        <dsp:cNvSpPr/>
      </dsp:nvSpPr>
      <dsp:spPr>
        <a:xfrm>
          <a:off x="2788701" y="2830216"/>
          <a:ext cx="2386218" cy="133745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altLang="es-ES" sz="1000" b="1" kern="1200" dirty="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sz="1000" b="1" u="sng" kern="1200" dirty="0">
              <a:solidFill>
                <a:srgbClr val="FF0000"/>
              </a:solidFill>
              <a:latin typeface="Arial" panose="020B0604020202020204" pitchFamily="34" charset="0"/>
              <a:cs typeface="Arial" panose="020B0604020202020204" pitchFamily="34" charset="0"/>
            </a:rPr>
            <a:t>mayoría absoluta de los diputados y senadores en ejercicio.</a:t>
          </a:r>
        </a:p>
        <a:p>
          <a:pPr lvl="0" algn="just" defTabSz="444500">
            <a:lnSpc>
              <a:spcPct val="90000"/>
            </a:lnSpc>
            <a:spcBef>
              <a:spcPct val="0"/>
            </a:spcBef>
            <a:spcAft>
              <a:spcPct val="35000"/>
            </a:spcAft>
            <a:buNone/>
          </a:pPr>
          <a:endParaRPr lang="es-MX" altLang="es-ES" sz="700" b="1" kern="1200" dirty="0">
            <a:solidFill>
              <a:schemeClr val="tx1"/>
            </a:solidFill>
            <a:latin typeface="Arial" panose="020B0604020202020204" pitchFamily="34" charset="0"/>
            <a:cs typeface="Arial" panose="020B0604020202020204" pitchFamily="34" charset="0"/>
          </a:endParaRPr>
        </a:p>
      </dsp:txBody>
      <dsp:txXfrm>
        <a:off x="2788701" y="2830216"/>
        <a:ext cx="2386218" cy="1337450"/>
      </dsp:txXfrm>
    </dsp:sp>
    <dsp:sp modelId="{69B37E6D-26A6-4F20-BAF8-8682A983E9C2}">
      <dsp:nvSpPr>
        <dsp:cNvPr id="0" name=""/>
        <dsp:cNvSpPr/>
      </dsp:nvSpPr>
      <dsp:spPr>
        <a:xfrm>
          <a:off x="3385255" y="4536938"/>
          <a:ext cx="1581803" cy="61176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kern="1200" dirty="0">
            <a:latin typeface="Arial" panose="020B0604020202020204" pitchFamily="34" charset="0"/>
            <a:cs typeface="Arial" panose="020B0604020202020204" pitchFamily="34" charset="0"/>
          </a:endParaRPr>
        </a:p>
      </dsp:txBody>
      <dsp:txXfrm>
        <a:off x="3385255" y="4536938"/>
        <a:ext cx="1581803" cy="611769"/>
      </dsp:txXfrm>
    </dsp:sp>
    <dsp:sp modelId="{C2C7F52A-6F7A-4A3B-AFAF-57587D4B35CC}">
      <dsp:nvSpPr>
        <dsp:cNvPr id="0" name=""/>
        <dsp:cNvSpPr/>
      </dsp:nvSpPr>
      <dsp:spPr>
        <a:xfrm>
          <a:off x="5882866" y="2138552"/>
          <a:ext cx="1690650" cy="343414"/>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Quorum Calificado</a:t>
          </a:r>
        </a:p>
      </dsp:txBody>
      <dsp:txXfrm>
        <a:off x="5882866" y="2138552"/>
        <a:ext cx="1690650" cy="343414"/>
      </dsp:txXfrm>
    </dsp:sp>
    <dsp:sp modelId="{BBAB1697-F3E8-4CBE-BB1E-5274CC9997C0}">
      <dsp:nvSpPr>
        <dsp:cNvPr id="0" name=""/>
        <dsp:cNvSpPr/>
      </dsp:nvSpPr>
      <dsp:spPr>
        <a:xfrm>
          <a:off x="5544191" y="2851238"/>
          <a:ext cx="2368000"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altLang="es-ES" sz="1050" b="1" kern="1200" dirty="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sz="1050" b="1" u="sng" kern="1200" dirty="0">
              <a:solidFill>
                <a:srgbClr val="FF0000"/>
              </a:solidFill>
              <a:latin typeface="Arial" panose="020B0604020202020204" pitchFamily="34" charset="0"/>
            </a:rPr>
            <a:t>mayoría absoluta de los diputados y senadores en ejercicio.</a:t>
          </a:r>
        </a:p>
      </dsp:txBody>
      <dsp:txXfrm>
        <a:off x="5544191" y="2851238"/>
        <a:ext cx="2368000" cy="879219"/>
      </dsp:txXfrm>
    </dsp:sp>
    <dsp:sp modelId="{543F1FEE-EA4C-4BE3-804E-3DE1E568E11D}">
      <dsp:nvSpPr>
        <dsp:cNvPr id="0" name=""/>
        <dsp:cNvSpPr/>
      </dsp:nvSpPr>
      <dsp:spPr>
        <a:xfrm>
          <a:off x="6041833" y="4087473"/>
          <a:ext cx="2112464" cy="82052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Conductas terroristas</a:t>
          </a:r>
        </a:p>
        <a:p>
          <a:pPr marL="0" lvl="0" indent="0" algn="ctr" defTabSz="466725">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Pena de muerte</a:t>
          </a:r>
        </a:p>
        <a:p>
          <a:pPr marL="0" lvl="0" indent="0" algn="ctr" defTabSz="466725">
            <a:lnSpc>
              <a:spcPct val="90000"/>
            </a:lnSpc>
            <a:spcBef>
              <a:spcPct val="0"/>
            </a:spcBef>
            <a:spcAft>
              <a:spcPct val="35000"/>
            </a:spcAft>
            <a:buNone/>
          </a:pPr>
          <a:r>
            <a:rPr lang="es-MX" sz="1050" b="0" i="0" kern="1200" dirty="0">
              <a:latin typeface="Arial" panose="020B0604020202020204" pitchFamily="34" charset="0"/>
              <a:cs typeface="Arial" panose="020B0604020202020204" pitchFamily="34" charset="0"/>
            </a:rPr>
            <a:t>Autorización para desarrollar actividades empresariales o participar en ellas</a:t>
          </a:r>
          <a:endParaRPr lang="es-ES" sz="1050" kern="1200" dirty="0">
            <a:latin typeface="Arial" panose="020B0604020202020204" pitchFamily="34" charset="0"/>
            <a:cs typeface="Arial" panose="020B0604020202020204" pitchFamily="34" charset="0"/>
          </a:endParaRPr>
        </a:p>
      </dsp:txBody>
      <dsp:txXfrm>
        <a:off x="6041833" y="4087473"/>
        <a:ext cx="2112464" cy="820522"/>
      </dsp:txXfrm>
    </dsp:sp>
    <dsp:sp modelId="{2A565566-53B0-4302-8CA8-A36C10C30C03}">
      <dsp:nvSpPr>
        <dsp:cNvPr id="0" name=""/>
        <dsp:cNvSpPr/>
      </dsp:nvSpPr>
      <dsp:spPr>
        <a:xfrm>
          <a:off x="6136191" y="5289523"/>
          <a:ext cx="1758438"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Ejemplo </a:t>
          </a: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hlinkClick xmlns:r="http://schemas.openxmlformats.org/officeDocument/2006/relationships" r:id="rId4" action="ppaction://hlinkfile"/>
            </a:rPr>
            <a:t>Ley </a:t>
          </a:r>
          <a:r>
            <a:rPr lang="es-ES" sz="1600" kern="1200" dirty="0" err="1">
              <a:latin typeface="Arial" panose="020B0604020202020204" pitchFamily="34" charset="0"/>
              <a:cs typeface="Arial" panose="020B0604020202020204" pitchFamily="34" charset="0"/>
              <a:hlinkClick xmlns:r="http://schemas.openxmlformats.org/officeDocument/2006/relationships" r:id="rId4" action="ppaction://hlinkfile"/>
            </a:rPr>
            <a:t>N°</a:t>
          </a:r>
          <a:r>
            <a:rPr lang="es-ES" sz="1600" kern="1200" dirty="0">
              <a:latin typeface="Arial" panose="020B0604020202020204" pitchFamily="34" charset="0"/>
              <a:cs typeface="Arial" panose="020B0604020202020204" pitchFamily="34" charset="0"/>
              <a:hlinkClick xmlns:r="http://schemas.openxmlformats.org/officeDocument/2006/relationships" r:id="rId4" action="ppaction://hlinkfile"/>
            </a:rPr>
            <a:t> 18.314</a:t>
          </a: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endParaRPr lang="es-CL" sz="900" kern="1200" dirty="0"/>
        </a:p>
      </dsp:txBody>
      <dsp:txXfrm>
        <a:off x="6136191" y="5289523"/>
        <a:ext cx="1758438" cy="879219"/>
      </dsp:txXfrm>
    </dsp:sp>
    <dsp:sp modelId="{21CF7C72-2790-4509-9A31-1F9C4E263D5D}">
      <dsp:nvSpPr>
        <dsp:cNvPr id="0" name=""/>
        <dsp:cNvSpPr/>
      </dsp:nvSpPr>
      <dsp:spPr>
        <a:xfrm>
          <a:off x="8526792" y="2138552"/>
          <a:ext cx="1492702" cy="495255"/>
        </a:xfrm>
        <a:prstGeom prst="rect">
          <a:avLst/>
        </a:prstGeom>
        <a:gradFill rotWithShape="1">
          <a:gsLst>
            <a:gs pos="0">
              <a:schemeClr val="accent5">
                <a:tint val="65000"/>
                <a:shade val="92000"/>
                <a:satMod val="130000"/>
              </a:schemeClr>
            </a:gs>
            <a:gs pos="45000">
              <a:schemeClr val="accent5">
                <a:tint val="60000"/>
                <a:shade val="99000"/>
                <a:satMod val="120000"/>
              </a:schemeClr>
            </a:gs>
            <a:gs pos="100000">
              <a:schemeClr val="accent5">
                <a:tint val="55000"/>
                <a:satMod val="140000"/>
              </a:schemeClr>
            </a:gs>
          </a:gsLst>
          <a:path path="circle">
            <a:fillToRect l="100000" t="100000" r="100000" b="100000"/>
          </a:path>
        </a:gradFill>
        <a:ln w="12700" cap="flat" cmpd="sng" algn="ctr">
          <a:solidFill>
            <a:schemeClr val="accent5"/>
          </a:solidFill>
          <a:prstDash val="solid"/>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Ley Ordinaria </a:t>
          </a:r>
        </a:p>
        <a:p>
          <a:pPr lvl="0" algn="ctr" defTabSz="2889250">
            <a:lnSpc>
              <a:spcPct val="90000"/>
            </a:lnSpc>
            <a:spcBef>
              <a:spcPct val="0"/>
            </a:spcBef>
            <a:spcAft>
              <a:spcPct val="35000"/>
            </a:spcAft>
            <a:buNone/>
          </a:pPr>
          <a:endParaRPr lang="es-ES" sz="2800" kern="1200" dirty="0"/>
        </a:p>
      </dsp:txBody>
      <dsp:txXfrm>
        <a:off x="8526792" y="2138552"/>
        <a:ext cx="1492702" cy="495255"/>
      </dsp:txXfrm>
    </dsp:sp>
    <dsp:sp modelId="{622E94AC-CBFF-4800-A053-4EDEE2D51B85}">
      <dsp:nvSpPr>
        <dsp:cNvPr id="0" name=""/>
        <dsp:cNvSpPr/>
      </dsp:nvSpPr>
      <dsp:spPr>
        <a:xfrm>
          <a:off x="8281464" y="3003079"/>
          <a:ext cx="1983359"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altLang="es-ES" sz="1050" b="1" kern="1200" dirty="0">
              <a:solidFill>
                <a:schemeClr val="tx1"/>
              </a:solidFill>
              <a:latin typeface="Arial" panose="020B0604020202020204" pitchFamily="34" charset="0"/>
            </a:rPr>
            <a:t>Es aquella que requiere para su aprobación, modificación o derogación, el voto de la </a:t>
          </a:r>
          <a:r>
            <a:rPr lang="es-MX" altLang="es-ES" sz="1050" b="1" u="sng" kern="1200" dirty="0">
              <a:solidFill>
                <a:srgbClr val="FF0000"/>
              </a:solidFill>
              <a:latin typeface="Arial" panose="020B0604020202020204" pitchFamily="34" charset="0"/>
            </a:rPr>
            <a:t>simple mayoría de los diputados y senadores presentes.</a:t>
          </a:r>
        </a:p>
      </dsp:txBody>
      <dsp:txXfrm>
        <a:off x="8281464" y="3003079"/>
        <a:ext cx="1983359" cy="879219"/>
      </dsp:txXfrm>
    </dsp:sp>
    <dsp:sp modelId="{76A377A4-C238-46F9-943F-69EF2F4CA090}">
      <dsp:nvSpPr>
        <dsp:cNvPr id="0" name=""/>
        <dsp:cNvSpPr/>
      </dsp:nvSpPr>
      <dsp:spPr>
        <a:xfrm>
          <a:off x="8777304" y="4251570"/>
          <a:ext cx="1758438"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solidFill>
                <a:schemeClr val="tx1"/>
              </a:solidFill>
              <a:latin typeface="Arial" panose="020B0604020202020204" pitchFamily="34" charset="0"/>
              <a:cs typeface="Arial" panose="020B0604020202020204" pitchFamily="34" charset="0"/>
            </a:rPr>
            <a:t>Ejemplos</a:t>
          </a:r>
        </a:p>
        <a:p>
          <a:pPr marL="0" lvl="0" indent="0" algn="ctr" defTabSz="622300">
            <a:lnSpc>
              <a:spcPct val="90000"/>
            </a:lnSpc>
            <a:spcBef>
              <a:spcPct val="0"/>
            </a:spcBef>
            <a:spcAft>
              <a:spcPct val="35000"/>
            </a:spcAft>
            <a:buNone/>
          </a:pPr>
          <a:r>
            <a:rPr lang="es-ES" sz="1400" kern="1200" dirty="0">
              <a:solidFill>
                <a:schemeClr val="tx1"/>
              </a:solidFill>
              <a:latin typeface="Arial" panose="020B0604020202020204" pitchFamily="34" charset="0"/>
              <a:cs typeface="Arial" panose="020B0604020202020204" pitchFamily="34" charset="0"/>
            </a:rPr>
            <a:t>Código Civil, Penal, Laboral, entre otros.</a:t>
          </a:r>
        </a:p>
        <a:p>
          <a:pPr marL="0" lvl="0" indent="0" algn="ctr" defTabSz="622300">
            <a:lnSpc>
              <a:spcPct val="90000"/>
            </a:lnSpc>
            <a:spcBef>
              <a:spcPct val="0"/>
            </a:spcBef>
            <a:spcAft>
              <a:spcPct val="35000"/>
            </a:spcAft>
            <a:buNone/>
          </a:pPr>
          <a:endParaRPr lang="es-ES" sz="1000" kern="1200" dirty="0">
            <a:solidFill>
              <a:schemeClr val="tx1"/>
            </a:solidFill>
          </a:endParaRPr>
        </a:p>
      </dsp:txBody>
      <dsp:txXfrm>
        <a:off x="8777304" y="4251570"/>
        <a:ext cx="1758438" cy="879219"/>
      </dsp:txXfrm>
    </dsp:sp>
    <dsp:sp modelId="{CA3FD0EE-4479-4950-AB9E-4EF79D296E8F}">
      <dsp:nvSpPr>
        <dsp:cNvPr id="0" name=""/>
        <dsp:cNvSpPr/>
      </dsp:nvSpPr>
      <dsp:spPr>
        <a:xfrm>
          <a:off x="10388767" y="2138552"/>
          <a:ext cx="1636701" cy="60169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Interpretativa de la Constitución</a:t>
          </a:r>
          <a:endParaRPr lang="es-CL" sz="1400" kern="1200" dirty="0">
            <a:latin typeface="Arial" panose="020B0604020202020204" pitchFamily="34" charset="0"/>
            <a:cs typeface="Arial" panose="020B0604020202020204" pitchFamily="34" charset="0"/>
          </a:endParaRPr>
        </a:p>
      </dsp:txBody>
      <dsp:txXfrm>
        <a:off x="10388767" y="2138552"/>
        <a:ext cx="1636701" cy="601693"/>
      </dsp:txXfrm>
    </dsp:sp>
  </dsp:spTree>
</dsp:drawing>
</file>

<file path=ppt/diagrams/layout1.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12-07-2024</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2052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30433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7572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40826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180903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08010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152612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2510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38474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819946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90162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3771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938586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53096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24549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613423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3358336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532180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403922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56448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6288022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48221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30198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310FC64A-B04E-F5DE-9745-36DB8AF5517C}"/>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469273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688" y="1168036"/>
            <a:ext cx="2483378" cy="16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9163" y="326234"/>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“DERECHO” (2024)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37" y="5547560"/>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12 de julio 2024.</a:t>
            </a:r>
            <a:endParaRPr lang="es-CL" sz="2000"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296" y="4320983"/>
            <a:ext cx="3368704" cy="19799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1581" y="1657451"/>
            <a:ext cx="4688838" cy="297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AAC524F-8055-B9E5-6FFD-E2EB6B9CF71B}"/>
              </a:ext>
            </a:extLst>
          </p:cNvPr>
          <p:cNvSpPr txBox="1"/>
          <p:nvPr/>
        </p:nvSpPr>
        <p:spPr>
          <a:xfrm>
            <a:off x="228600" y="1147173"/>
            <a:ext cx="11734800" cy="5940088"/>
          </a:xfrm>
          <a:prstGeom prst="rect">
            <a:avLst/>
          </a:prstGeom>
          <a:noFill/>
        </p:spPr>
        <p:txBody>
          <a:bodyPr wrap="square" rtlCol="0">
            <a:spAutoFit/>
          </a:bodyPr>
          <a:lstStyle/>
          <a:p>
            <a:pPr algn="ctr"/>
            <a:endParaRPr lang="es-MX" dirty="0"/>
          </a:p>
          <a:p>
            <a:pPr algn="ctr"/>
            <a:endParaRPr lang="es-MX" sz="1400" b="1"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Reina María Risopatrón Pérez, de 22 años de edad, es oriunda de Ñuble y actualmente cursa su último como alumna de la EN. Lleva pololeando 6 años con Nick Hardaway, ingeniero civil industrial, de 30 años de edad, quien es egresado de la U.T.F.S.M. y trabaja en la naviera SAAM.  Juntos planean organizar un matrimonio de 500 personas en el Sporting Club de Viña del Mar, el que se realizaría el 14 de febrero del año 2025. Al momento de elaborar el parte de matrimonio colocan en letra times new </a:t>
            </a:r>
            <a:r>
              <a:rPr lang="es-MX" sz="1200" dirty="0" err="1">
                <a:latin typeface="Arial" panose="020B0604020202020204" pitchFamily="34" charset="0"/>
                <a:cs typeface="Arial" panose="020B0604020202020204" pitchFamily="34" charset="0"/>
              </a:rPr>
              <a:t>roman</a:t>
            </a:r>
            <a:r>
              <a:rPr lang="es-MX" sz="1200" dirty="0">
                <a:latin typeface="Arial" panose="020B0604020202020204" pitchFamily="34" charset="0"/>
                <a:cs typeface="Arial" panose="020B0604020202020204" pitchFamily="34" charset="0"/>
              </a:rPr>
              <a:t> 4 lo siguiente:</a:t>
            </a:r>
          </a:p>
          <a:p>
            <a:endParaRPr lang="es-MX" sz="1200" dirty="0">
              <a:latin typeface="Arial" panose="020B0604020202020204" pitchFamily="34" charset="0"/>
              <a:cs typeface="Arial" panose="020B0604020202020204" pitchFamily="34" charset="0"/>
            </a:endParaRPr>
          </a:p>
          <a:p>
            <a:pPr algn="ctr"/>
            <a:r>
              <a:rPr lang="es-MX" sz="1200" i="1" dirty="0">
                <a:latin typeface="Arial" panose="020B0604020202020204" pitchFamily="34" charset="0"/>
                <a:cs typeface="Arial" panose="020B0604020202020204" pitchFamily="34" charset="0"/>
              </a:rPr>
              <a:t>“Las mujeres deberán concurrir con vestido formal y los hombres con terno y corbata. Los novios se reservan el derecho de admisión respecto de todos los invitados que no cumplan con la vestimenta exigida en el parte de matrimonio. Finaliza indicando que los invitados que no vengan vestidos de manera adecuada serán llevados al juzgado de garantía de viña del mar para recibir la respectiva sanción que en este caso consistirá en una amonestación verbal de parte del juez competente”.   </a:t>
            </a:r>
          </a:p>
          <a:p>
            <a:endParaRPr lang="es-MX" sz="1200" dirty="0">
              <a:latin typeface="Arial" panose="020B0604020202020204" pitchFamily="34" charset="0"/>
              <a:cs typeface="Arial" panose="020B0604020202020204" pitchFamily="34" charset="0"/>
            </a:endParaRPr>
          </a:p>
          <a:p>
            <a:r>
              <a:rPr lang="es-MX" sz="1200" u="sng" dirty="0">
                <a:latin typeface="Arial" panose="020B0604020202020204" pitchFamily="34" charset="0"/>
                <a:cs typeface="Arial" panose="020B0604020202020204" pitchFamily="34" charset="0"/>
              </a:rPr>
              <a:t>Preguntas: </a:t>
            </a:r>
          </a:p>
          <a:p>
            <a:endParaRPr lang="es-MX" sz="1200" dirty="0">
              <a:latin typeface="Arial" panose="020B0604020202020204" pitchFamily="34" charset="0"/>
              <a:cs typeface="Arial" panose="020B0604020202020204" pitchFamily="34" charset="0"/>
            </a:endParaRPr>
          </a:p>
          <a:p>
            <a:pPr marL="179388" indent="-179388">
              <a:buFont typeface="+mj-lt"/>
              <a:buAutoNum type="arabicPeriod"/>
            </a:pPr>
            <a:r>
              <a:rPr lang="es-MX" sz="1200" dirty="0">
                <a:latin typeface="Arial" panose="020B0604020202020204" pitchFamily="34" charset="0"/>
                <a:cs typeface="Arial" panose="020B0604020202020204" pitchFamily="34" charset="0"/>
              </a:rPr>
              <a:t>¿Que norma de conducta identifica en el caso?.</a:t>
            </a:r>
          </a:p>
          <a:p>
            <a:pPr marL="179388" indent="-179388">
              <a:buFont typeface="+mj-lt"/>
              <a:buAutoNum type="arabicPeriod"/>
            </a:pPr>
            <a:r>
              <a:rPr lang="es-MX" sz="1200" dirty="0">
                <a:latin typeface="Arial" panose="020B0604020202020204" pitchFamily="34" charset="0"/>
                <a:cs typeface="Arial" panose="020B0604020202020204" pitchFamily="34" charset="0"/>
              </a:rPr>
              <a:t>¿Es adecuada la sanción que se le aplicaría a los invitados que no vayan vestidos adecuadamente? </a:t>
            </a:r>
          </a:p>
          <a:p>
            <a:pPr marL="179388" indent="-179388">
              <a:buFont typeface="+mj-lt"/>
              <a:buAutoNum type="arabicPeriod"/>
            </a:pPr>
            <a:r>
              <a:rPr lang="es-MX" sz="1200" dirty="0">
                <a:latin typeface="Arial" panose="020B0604020202020204" pitchFamily="34" charset="0"/>
                <a:cs typeface="Arial" panose="020B0604020202020204" pitchFamily="34" charset="0"/>
              </a:rPr>
              <a:t> Si a su juicio no es adecuada la sanción que se impone a quienes no vayan vestidos adecuadamente,  ¿qué sanción correspondería aplicarles?</a:t>
            </a:r>
          </a:p>
          <a:p>
            <a:pPr marL="179388" indent="-179388"/>
            <a:endParaRPr lang="es-MX" sz="1200"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Usted asiste al matrimonio de Reina y Nick y camino a la salida del Sporting identifica carteles con las siguientes frases:</a:t>
            </a:r>
          </a:p>
          <a:p>
            <a:endParaRPr lang="es-MX" sz="1200" dirty="0">
              <a:latin typeface="Arial" panose="020B0604020202020204" pitchFamily="34" charset="0"/>
              <a:cs typeface="Arial" panose="020B0604020202020204" pitchFamily="34" charset="0"/>
            </a:endParaRPr>
          </a:p>
          <a:p>
            <a:r>
              <a:rPr lang="es-MX" sz="1200" i="1" dirty="0">
                <a:latin typeface="Arial" panose="020B0604020202020204" pitchFamily="34" charset="0"/>
                <a:cs typeface="Arial" panose="020B0604020202020204" pitchFamily="34" charset="0"/>
              </a:rPr>
              <a:t>“Recuerda que conducir un vehículo en estado de ebriedad es un delito en nuestro país.” </a:t>
            </a:r>
          </a:p>
          <a:p>
            <a:endParaRPr lang="es-MX" sz="1200" dirty="0">
              <a:latin typeface="Arial" panose="020B0604020202020204" pitchFamily="34" charset="0"/>
              <a:cs typeface="Arial" panose="020B0604020202020204" pitchFamily="34" charset="0"/>
            </a:endParaRPr>
          </a:p>
          <a:p>
            <a:r>
              <a:rPr lang="es-MX" sz="1200" i="1" dirty="0">
                <a:latin typeface="Arial" panose="020B0604020202020204" pitchFamily="34" charset="0"/>
                <a:cs typeface="Arial" panose="020B0604020202020204" pitchFamily="34" charset="0"/>
              </a:rPr>
              <a:t>“Si estás curado entrega las llaves y no manejes, ya que matar, herir o lesionar a otro es malo”.</a:t>
            </a:r>
          </a:p>
          <a:p>
            <a:pPr algn="ctr"/>
            <a:endParaRPr lang="es-MX" sz="1200" dirty="0">
              <a:latin typeface="Arial" panose="020B0604020202020204" pitchFamily="34" charset="0"/>
              <a:cs typeface="Arial" panose="020B0604020202020204" pitchFamily="34" charset="0"/>
            </a:endParaRPr>
          </a:p>
          <a:p>
            <a:r>
              <a:rPr lang="es-MX" sz="1200" u="sng" dirty="0">
                <a:latin typeface="Arial" panose="020B0604020202020204" pitchFamily="34" charset="0"/>
                <a:cs typeface="Arial" panose="020B0604020202020204" pitchFamily="34" charset="0"/>
              </a:rPr>
              <a:t>Pregunta: </a:t>
            </a:r>
          </a:p>
          <a:p>
            <a:endParaRPr lang="es-MX" sz="1200" u="sng"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¿Con que normas de conducta se relacionan las frases colocadas a la salida del Sporting?</a:t>
            </a:r>
          </a:p>
          <a:p>
            <a:endParaRPr lang="es-MX" sz="1400" dirty="0">
              <a:latin typeface="Arial" panose="020B0604020202020204" pitchFamily="34" charset="0"/>
              <a:cs typeface="Arial" panose="020B0604020202020204" pitchFamily="34" charset="0"/>
            </a:endParaRPr>
          </a:p>
          <a:p>
            <a:endParaRPr lang="es-MX" sz="1400" dirty="0">
              <a:latin typeface="Arial" panose="020B0604020202020204" pitchFamily="34" charset="0"/>
              <a:cs typeface="Arial" panose="020B0604020202020204" pitchFamily="34" charset="0"/>
            </a:endParaRPr>
          </a:p>
          <a:p>
            <a:endParaRPr lang="es-MX" sz="1400" dirty="0">
              <a:latin typeface="Arial" panose="020B0604020202020204" pitchFamily="34" charset="0"/>
              <a:cs typeface="Arial" panose="020B0604020202020204" pitchFamily="34" charset="0"/>
            </a:endParaRPr>
          </a:p>
          <a:p>
            <a:endParaRPr lang="es-CL" dirty="0"/>
          </a:p>
        </p:txBody>
      </p:sp>
      <p:sp>
        <p:nvSpPr>
          <p:cNvPr id="3" name="CuadroTexto 2">
            <a:extLst>
              <a:ext uri="{FF2B5EF4-FFF2-40B4-BE49-F238E27FC236}">
                <a16:creationId xmlns:a16="http://schemas.microsoft.com/office/drawing/2014/main" id="{2ACE1735-7ADB-DE59-688D-0766A6B18145}"/>
              </a:ext>
            </a:extLst>
          </p:cNvPr>
          <p:cNvSpPr txBox="1"/>
          <p:nvPr/>
        </p:nvSpPr>
        <p:spPr>
          <a:xfrm>
            <a:off x="2772888" y="359326"/>
            <a:ext cx="6646223"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REPASO CLASE N°1, 8 DE JULIO 2024.</a:t>
            </a:r>
            <a:endParaRPr lang="es-CL" sz="2400"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52C1CAF8-0F0A-E15C-2193-814D4143262D}"/>
              </a:ext>
            </a:extLst>
          </p:cNvPr>
          <p:cNvSpPr txBox="1"/>
          <p:nvPr/>
        </p:nvSpPr>
        <p:spPr>
          <a:xfrm>
            <a:off x="3047999" y="1048457"/>
            <a:ext cx="6096000" cy="784830"/>
          </a:xfrm>
          <a:prstGeom prst="rect">
            <a:avLst/>
          </a:prstGeom>
          <a:noFill/>
        </p:spPr>
        <p:txBody>
          <a:bodyPr wrap="square">
            <a:spAutoFit/>
          </a:bodyPr>
          <a:lstStyle/>
          <a:p>
            <a:pPr algn="ctr">
              <a:lnSpc>
                <a:spcPts val="1800"/>
              </a:lnSpc>
            </a:pPr>
            <a:r>
              <a:rPr lang="es-ES" b="1" dirty="0">
                <a:effectLst/>
                <a:latin typeface="Arial" panose="020B0604020202020204" pitchFamily="34" charset="0"/>
                <a:ea typeface="Times New Roman" panose="02020603050405020304" pitchFamily="18" charset="0"/>
                <a:cs typeface="Arial" panose="020B0604020202020204" pitchFamily="34" charset="0"/>
              </a:rPr>
              <a:t>EJERCICIO PRÁCTICO N°1</a:t>
            </a:r>
          </a:p>
          <a:p>
            <a:pPr algn="ctr">
              <a:lnSpc>
                <a:spcPts val="1800"/>
              </a:lnSpc>
            </a:pPr>
            <a:endParaRPr lang="es-ES" b="1" dirty="0">
              <a:latin typeface="Arial" panose="020B0604020202020204" pitchFamily="34" charset="0"/>
              <a:ea typeface="Times New Roman" panose="02020603050405020304" pitchFamily="18" charset="0"/>
              <a:cs typeface="Arial" panose="020B0604020202020204" pitchFamily="34" charset="0"/>
            </a:endParaRPr>
          </a:p>
          <a:p>
            <a:pPr algn="just">
              <a:lnSpc>
                <a:spcPts val="1800"/>
              </a:lnSpc>
            </a:pPr>
            <a:endParaRPr lang="es-ES" b="1"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14464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02F1A98-08CC-A792-3CEF-4E547F7B97A6}"/>
              </a:ext>
            </a:extLst>
          </p:cNvPr>
          <p:cNvSpPr txBox="1"/>
          <p:nvPr/>
        </p:nvSpPr>
        <p:spPr>
          <a:xfrm>
            <a:off x="952500" y="700995"/>
            <a:ext cx="10287000" cy="6155531"/>
          </a:xfrm>
          <a:prstGeom prst="rect">
            <a:avLst/>
          </a:prstGeom>
          <a:noFill/>
        </p:spPr>
        <p:txBody>
          <a:bodyPr wrap="square">
            <a:spAutoFit/>
          </a:bodyPr>
          <a:lstStyle/>
          <a:p>
            <a:pPr algn="ctr">
              <a:lnSpc>
                <a:spcPts val="1800"/>
              </a:lnSpc>
            </a:pPr>
            <a:endParaRPr lang="es-ES" sz="1600" b="1" dirty="0">
              <a:effectLst/>
              <a:latin typeface="Arial" panose="020B0604020202020204" pitchFamily="34" charset="0"/>
              <a:ea typeface="Times New Roman" panose="02020603050405020304" pitchFamily="18" charset="0"/>
              <a:cs typeface="Arial" panose="020B0604020202020204" pitchFamily="34" charset="0"/>
            </a:endParaRPr>
          </a:p>
          <a:p>
            <a:pPr algn="ctr">
              <a:lnSpc>
                <a:spcPts val="1800"/>
              </a:lnSpc>
            </a:pPr>
            <a:endParaRPr lang="es-ES" b="1" dirty="0">
              <a:effectLst/>
              <a:latin typeface="Arial" panose="020B0604020202020204" pitchFamily="34" charset="0"/>
              <a:ea typeface="Times New Roman" panose="02020603050405020304" pitchFamily="18" charset="0"/>
              <a:cs typeface="Arial" panose="020B0604020202020204" pitchFamily="34" charset="0"/>
            </a:endParaRPr>
          </a:p>
          <a:p>
            <a:pPr algn="ctr">
              <a:lnSpc>
                <a:spcPts val="1800"/>
              </a:lnSpc>
            </a:pPr>
            <a:r>
              <a:rPr lang="es-ES" b="1" dirty="0">
                <a:effectLst/>
                <a:latin typeface="Arial" panose="020B0604020202020204" pitchFamily="34" charset="0"/>
                <a:ea typeface="Times New Roman" panose="02020603050405020304" pitchFamily="18" charset="0"/>
                <a:cs typeface="Arial" panose="020B0604020202020204" pitchFamily="34" charset="0"/>
              </a:rPr>
              <a:t>EJERCICIO PRÁCTICO N°2</a:t>
            </a:r>
          </a:p>
          <a:p>
            <a:pPr algn="ctr">
              <a:lnSpc>
                <a:spcPts val="1800"/>
              </a:lnSpc>
            </a:pPr>
            <a:endParaRPr lang="es-ES" b="1" dirty="0">
              <a:latin typeface="Arial" panose="020B0604020202020204" pitchFamily="34" charset="0"/>
              <a:ea typeface="Times New Roman" panose="02020603050405020304" pitchFamily="18" charset="0"/>
              <a:cs typeface="Arial" panose="020B0604020202020204" pitchFamily="34" charset="0"/>
            </a:endParaRPr>
          </a:p>
          <a:p>
            <a:pPr algn="just">
              <a:lnSpc>
                <a:spcPts val="1800"/>
              </a:lnSpc>
            </a:pPr>
            <a:endParaRPr lang="es-ES" b="1" dirty="0">
              <a:latin typeface="Arial" panose="020B0604020202020204" pitchFamily="34" charset="0"/>
              <a:ea typeface="Times New Roman" panose="02020603050405020304" pitchFamily="18" charset="0"/>
              <a:cs typeface="Arial" panose="020B0604020202020204" pitchFamily="34" charset="0"/>
            </a:endParaRPr>
          </a:p>
          <a:p>
            <a:pPr algn="just">
              <a:lnSpc>
                <a:spcPts val="1800"/>
              </a:lnSpc>
            </a:pPr>
            <a:r>
              <a:rPr lang="es-ES" b="1" dirty="0">
                <a:effectLst/>
                <a:latin typeface="Arial" panose="020B0604020202020204" pitchFamily="34" charset="0"/>
                <a:ea typeface="Times New Roman" panose="02020603050405020304" pitchFamily="18" charset="0"/>
                <a:cs typeface="Arial" panose="020B0604020202020204" pitchFamily="34" charset="0"/>
              </a:rPr>
              <a:t>Clasifique las siguientes normas.</a:t>
            </a:r>
          </a:p>
          <a:p>
            <a:pPr algn="just">
              <a:lnSpc>
                <a:spcPts val="1800"/>
              </a:lnSpc>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“No matarás”.</a:t>
            </a:r>
          </a:p>
          <a:p>
            <a:pPr marL="285750" indent="-285750" algn="just">
              <a:lnSpc>
                <a:spcPts val="1800"/>
              </a:lnSpc>
              <a:buFont typeface="Wingdings" panose="05000000000000000000" pitchFamily="2" charset="2"/>
              <a:buChar char="q"/>
            </a:pPr>
            <a:endParaRPr lang="es-ES"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“El que defraudare a otro, será castigado con presidio”.</a:t>
            </a:r>
          </a:p>
          <a:p>
            <a:pPr marL="285750" indent="-285750" algn="just">
              <a:lnSpc>
                <a:spcPts val="1800"/>
              </a:lnSpc>
              <a:buFont typeface="Wingdings" panose="05000000000000000000" pitchFamily="2" charset="2"/>
              <a:buChar char="q"/>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“No pisar el césped”.</a:t>
            </a:r>
          </a:p>
          <a:p>
            <a:pPr marL="285750" indent="-285750" algn="just">
              <a:lnSpc>
                <a:spcPts val="1800"/>
              </a:lnSpc>
              <a:buFont typeface="Wingdings" panose="05000000000000000000" pitchFamily="2" charset="2"/>
              <a:buChar char="q"/>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“Mentir es malo”.</a:t>
            </a:r>
          </a:p>
          <a:p>
            <a:pPr marL="285750" indent="-285750" algn="just">
              <a:lnSpc>
                <a:spcPts val="1800"/>
              </a:lnSpc>
              <a:buFont typeface="Wingdings" panose="05000000000000000000" pitchFamily="2" charset="2"/>
              <a:buChar char="q"/>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“Al llegar a un lugar se debe saludar a los presentes”.</a:t>
            </a:r>
          </a:p>
          <a:p>
            <a:pPr marL="285750" indent="-285750" algn="just">
              <a:lnSpc>
                <a:spcPts val="1800"/>
              </a:lnSpc>
              <a:buFont typeface="Wingdings" panose="05000000000000000000" pitchFamily="2" charset="2"/>
              <a:buChar char="q"/>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“No se debe fumar dentro de una iglesia”.</a:t>
            </a:r>
          </a:p>
          <a:p>
            <a:pPr marL="285750" indent="-285750" algn="just">
              <a:lnSpc>
                <a:spcPts val="1800"/>
              </a:lnSpc>
              <a:buFont typeface="Wingdings" panose="05000000000000000000" pitchFamily="2" charset="2"/>
              <a:buChar char="q"/>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“No se permite fumar en recintos de atención de público”.</a:t>
            </a:r>
          </a:p>
          <a:p>
            <a:pPr marL="285750" indent="-285750" algn="just">
              <a:lnSpc>
                <a:spcPts val="1800"/>
              </a:lnSpc>
              <a:buFont typeface="Wingdings" panose="05000000000000000000" pitchFamily="2" charset="2"/>
              <a:buChar char="q"/>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lnSpc>
                <a:spcPts val="1800"/>
              </a:lnSpc>
              <a:buFont typeface="Wingdings" panose="05000000000000000000" pitchFamily="2" charset="2"/>
              <a:buChar char="q"/>
            </a:pPr>
            <a:r>
              <a:rPr lang="es-ES" dirty="0">
                <a:effectLst/>
                <a:latin typeface="Arial" panose="020B0604020202020204" pitchFamily="34" charset="0"/>
                <a:ea typeface="Times New Roman" panose="02020603050405020304" pitchFamily="18" charset="0"/>
                <a:cs typeface="Arial" panose="020B0604020202020204" pitchFamily="34" charset="0"/>
              </a:rPr>
              <a:t>“Fumar en recintos cerrados es de mala educación”.</a:t>
            </a:r>
            <a:endParaRPr lang="es-CL" dirty="0">
              <a:effectLst/>
              <a:latin typeface="Arial" panose="020B0604020202020204" pitchFamily="34" charset="0"/>
              <a:ea typeface="Times New Roman" panose="02020603050405020304" pitchFamily="18" charset="0"/>
              <a:cs typeface="Arial" panose="020B0604020202020204" pitchFamily="34" charset="0"/>
            </a:endParaRPr>
          </a:p>
          <a:p>
            <a:br>
              <a:rPr lang="es-ES" dirty="0">
                <a:effectLst/>
                <a:latin typeface="Arial" panose="020B0604020202020204" pitchFamily="34" charset="0"/>
                <a:ea typeface="Times New Roman" panose="02020603050405020304" pitchFamily="18" charset="0"/>
                <a:cs typeface="Arial" panose="020B0604020202020204" pitchFamily="34" charset="0"/>
              </a:rPr>
            </a:br>
            <a:endParaRPr lang="es-ES" b="1" dirty="0">
              <a:effectLst/>
              <a:latin typeface="Arial" panose="020B0604020202020204" pitchFamily="34" charset="0"/>
              <a:ea typeface="Times New Roman" panose="02020603050405020304" pitchFamily="18" charset="0"/>
              <a:cs typeface="Arial" panose="020B0604020202020204" pitchFamily="34" charset="0"/>
            </a:endParaRPr>
          </a:p>
          <a:p>
            <a:pPr algn="ctr">
              <a:lnSpc>
                <a:spcPts val="1800"/>
              </a:lnSpc>
            </a:pPr>
            <a:endParaRPr lang="es-CL"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ts val="1800"/>
              </a:lnSpc>
            </a:pPr>
            <a:endParaRPr lang="es-ES"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CuadroTexto 3">
            <a:extLst>
              <a:ext uri="{FF2B5EF4-FFF2-40B4-BE49-F238E27FC236}">
                <a16:creationId xmlns:a16="http://schemas.microsoft.com/office/drawing/2014/main" id="{F2BC0880-E995-9AD3-A500-0802AD99EA02}"/>
              </a:ext>
            </a:extLst>
          </p:cNvPr>
          <p:cNvSpPr txBox="1"/>
          <p:nvPr/>
        </p:nvSpPr>
        <p:spPr>
          <a:xfrm>
            <a:off x="2772888" y="470162"/>
            <a:ext cx="6646223"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REPASO CLASE N°1, 8 DE JULIO 2024.</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8333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y2mate.com - Sorpresivo regreso de chileno condenado en Malasia_480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38348" y="130260"/>
            <a:ext cx="10616540" cy="54321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fov="2700000">
              <a:rot lat="19800000" lon="1200000" rev="20820000"/>
            </a:camera>
            <a:lightRig rig="threePt" dir="t"/>
          </a:scene3d>
          <a:sp3d contourW="6350" prstMaterial="matte">
            <a:bevelT w="101600" h="101600"/>
            <a:contourClr>
              <a:srgbClr val="969696"/>
            </a:contourClr>
          </a:sp3d>
        </p:spPr>
      </p:pic>
      <p:sp>
        <p:nvSpPr>
          <p:cNvPr id="3" name="Rectángulo 2"/>
          <p:cNvSpPr/>
          <p:nvPr/>
        </p:nvSpPr>
        <p:spPr>
          <a:xfrm>
            <a:off x="1278340" y="130260"/>
            <a:ext cx="9635320" cy="461665"/>
          </a:xfrm>
          <a:prstGeom prst="rect">
            <a:avLst/>
          </a:prstGeom>
        </p:spPr>
        <p:txBody>
          <a:bodyPr wrap="square">
            <a:spAutoFit/>
          </a:bodyPr>
          <a:lstStyle/>
          <a:p>
            <a:pPr algn="ctr"/>
            <a:r>
              <a:rPr lang="es-MX" sz="2400" dirty="0">
                <a:latin typeface="Arial" panose="020B0604020202020204" pitchFamily="34" charset="0"/>
                <a:cs typeface="Arial" panose="020B0604020202020204" pitchFamily="34" charset="0"/>
              </a:rPr>
              <a:t>SITUACIÓN DE LOS CHILENOS DETENIDOS EN MALASIA (2017). </a:t>
            </a:r>
            <a:endParaRPr lang="en-US" sz="24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DED887A3-AE4C-1C91-7E8B-73A2FF46AFB4}"/>
              </a:ext>
            </a:extLst>
          </p:cNvPr>
          <p:cNvSpPr txBox="1"/>
          <p:nvPr/>
        </p:nvSpPr>
        <p:spPr>
          <a:xfrm>
            <a:off x="4301837" y="6334780"/>
            <a:ext cx="5562600" cy="523220"/>
          </a:xfrm>
          <a:prstGeom prst="rect">
            <a:avLst/>
          </a:prstGeom>
          <a:noFill/>
        </p:spPr>
        <p:txBody>
          <a:bodyPr wrap="square" rtlCol="0">
            <a:spAutoFit/>
          </a:bodyPr>
          <a:lstStyle/>
          <a:p>
            <a:r>
              <a:rPr lang="es-MX" sz="2800" dirty="0">
                <a:latin typeface="Arial" panose="020B0604020202020204" pitchFamily="34" charset="0"/>
                <a:cs typeface="Arial" panose="020B0604020202020204" pitchFamily="34" charset="0"/>
              </a:rPr>
              <a:t>ART. 14 CC. y ART. 5 C.P. </a:t>
            </a:r>
            <a:endParaRPr lang="es-CL"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48470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39019E0A-26CC-8D28-A246-737514960779}"/>
              </a:ext>
            </a:extLst>
          </p:cNvPr>
          <p:cNvGraphicFramePr/>
          <p:nvPr>
            <p:extLst>
              <p:ext uri="{D42A27DB-BD31-4B8C-83A1-F6EECF244321}">
                <p14:modId xmlns:p14="http://schemas.microsoft.com/office/powerpoint/2010/main" val="4046403250"/>
              </p:ext>
            </p:extLst>
          </p:nvPr>
        </p:nvGraphicFramePr>
        <p:xfrm>
          <a:off x="329062" y="0"/>
          <a:ext cx="1153387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3130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112293" y="367439"/>
            <a:ext cx="10515600" cy="87681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u="sng" dirty="0">
                <a:solidFill>
                  <a:schemeClr val="tx1"/>
                </a:solidFill>
                <a:latin typeface="Arial" panose="020B0604020202020204" pitchFamily="34" charset="0"/>
                <a:cs typeface="Arial" panose="020B0604020202020204" pitchFamily="34" charset="0"/>
              </a:rPr>
              <a:t>CONCEPTO </a:t>
            </a:r>
            <a:endParaRPr lang="en-US" sz="3200" u="sng" dirty="0">
              <a:solidFill>
                <a:schemeClr val="tx1"/>
              </a:solidFill>
              <a:latin typeface="Arial" panose="020B0604020202020204" pitchFamily="34" charset="0"/>
              <a:cs typeface="Arial" panose="020B0604020202020204" pitchFamily="34" charset="0"/>
            </a:endParaRPr>
          </a:p>
        </p:txBody>
      </p:sp>
      <p:sp>
        <p:nvSpPr>
          <p:cNvPr id="3" name="Rectángulo 2"/>
          <p:cNvSpPr/>
          <p:nvPr/>
        </p:nvSpPr>
        <p:spPr>
          <a:xfrm>
            <a:off x="1114601" y="1698519"/>
            <a:ext cx="10513292" cy="757130"/>
          </a:xfrm>
          <a:prstGeom prst="rect">
            <a:avLst/>
          </a:prstGeom>
          <a:ln>
            <a:solidFill>
              <a:schemeClr val="tx1"/>
            </a:solidFill>
          </a:ln>
        </p:spPr>
        <p:txBody>
          <a:bodyPr wrap="square">
            <a:spAutoFit/>
          </a:bodyPr>
          <a:lstStyle/>
          <a:p>
            <a:pPr algn="just">
              <a:lnSpc>
                <a:spcPct val="90000"/>
              </a:lnSpc>
            </a:pPr>
            <a:r>
              <a:rPr lang="es-ES" altLang="es-ES" sz="2400" i="1" dirty="0">
                <a:latin typeface="Arial" panose="020B0604020202020204" pitchFamily="34" charset="0"/>
              </a:rPr>
              <a:t>“Conjunto de </a:t>
            </a:r>
            <a:r>
              <a:rPr lang="es-ES" altLang="es-ES" sz="2400" i="1" u="sng" dirty="0">
                <a:latin typeface="Arial" panose="020B0604020202020204" pitchFamily="34" charset="0"/>
              </a:rPr>
              <a:t>normas jurídicas </a:t>
            </a:r>
            <a:r>
              <a:rPr lang="es-ES" altLang="es-ES" sz="2400" i="1" dirty="0">
                <a:latin typeface="Arial" panose="020B0604020202020204" pitchFamily="34" charset="0"/>
              </a:rPr>
              <a:t>que tienen por objeto regular las potestades y deberes de los seres humanos que viven en una sociedad.”</a:t>
            </a:r>
          </a:p>
        </p:txBody>
      </p:sp>
      <p:sp>
        <p:nvSpPr>
          <p:cNvPr id="4" name="CuadroTexto 3"/>
          <p:cNvSpPr txBox="1"/>
          <p:nvPr/>
        </p:nvSpPr>
        <p:spPr>
          <a:xfrm>
            <a:off x="1114601" y="3038831"/>
            <a:ext cx="10513292" cy="1200329"/>
          </a:xfrm>
          <a:prstGeom prst="rect">
            <a:avLst/>
          </a:prstGeom>
          <a:noFill/>
          <a:ln>
            <a:solidFill>
              <a:schemeClr val="tx1"/>
            </a:solidFill>
          </a:ln>
        </p:spPr>
        <p:txBody>
          <a:bodyPr wrap="square" rtlCol="0">
            <a:spAutoFit/>
          </a:bodyPr>
          <a:lstStyle/>
          <a:p>
            <a:pPr algn="just"/>
            <a:r>
              <a:rPr lang="es-MX" sz="2400" dirty="0">
                <a:latin typeface="Arial" panose="020B0604020202020204" pitchFamily="34" charset="0"/>
                <a:cs typeface="Arial" panose="020B0604020202020204" pitchFamily="34" charset="0"/>
              </a:rPr>
              <a:t>Conjunto de principios y normas, expresivos de una idea de justicia y de orden, que regulan las relaciones humanas  en toda sociedad y cuya observancia puede ser impuesta de manera coactiva  (RAE).</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544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B387CB7-76BF-4591-D840-53EB74D40023}"/>
              </a:ext>
            </a:extLst>
          </p:cNvPr>
          <p:cNvGraphicFramePr/>
          <p:nvPr>
            <p:extLst>
              <p:ext uri="{D42A27DB-BD31-4B8C-83A1-F6EECF244321}">
                <p14:modId xmlns:p14="http://schemas.microsoft.com/office/powerpoint/2010/main" val="1198233638"/>
              </p:ext>
            </p:extLst>
          </p:nvPr>
        </p:nvGraphicFramePr>
        <p:xfrm>
          <a:off x="780045" y="784214"/>
          <a:ext cx="10631903" cy="476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ítulo 1"/>
          <p:cNvSpPr txBox="1">
            <a:spLocks/>
          </p:cNvSpPr>
          <p:nvPr/>
        </p:nvSpPr>
        <p:spPr>
          <a:xfrm>
            <a:off x="1066797" y="231476"/>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dirty="0">
                <a:solidFill>
                  <a:schemeClr val="tx1"/>
                </a:solidFill>
                <a:latin typeface="Arial" panose="020B0604020202020204" pitchFamily="34" charset="0"/>
                <a:cs typeface="Arial" panose="020B0604020202020204" pitchFamily="34" charset="0"/>
              </a:rPr>
              <a:t>FINES DEL DERECHO</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1387518" y="5736427"/>
            <a:ext cx="9416955"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¿Y si se dicta una sentencia condenatoria en contra de una persona que era inocente?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3760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graphicEl>
                                              <a:dgm id="{65A0B959-7960-4719-BA02-64AD25A47E2E}"/>
                                            </p:graphicEl>
                                          </p:spTgt>
                                        </p:tgtEl>
                                        <p:attrNameLst>
                                          <p:attrName>style.visibility</p:attrName>
                                        </p:attrNameLst>
                                      </p:cBhvr>
                                      <p:to>
                                        <p:strVal val="visible"/>
                                      </p:to>
                                    </p:set>
                                    <p:anim calcmode="lin" valueType="num">
                                      <p:cBhvr>
                                        <p:cTn id="7" dur="500" fill="hold"/>
                                        <p:tgtEl>
                                          <p:spTgt spid="2">
                                            <p:graphicEl>
                                              <a:dgm id="{65A0B959-7960-4719-BA02-64AD25A47E2E}"/>
                                            </p:graphicEl>
                                          </p:spTgt>
                                        </p:tgtEl>
                                        <p:attrNameLst>
                                          <p:attrName>ppt_w</p:attrName>
                                        </p:attrNameLst>
                                      </p:cBhvr>
                                      <p:tavLst>
                                        <p:tav tm="0">
                                          <p:val>
                                            <p:fltVal val="0"/>
                                          </p:val>
                                        </p:tav>
                                        <p:tav tm="100000">
                                          <p:val>
                                            <p:strVal val="#ppt_w"/>
                                          </p:val>
                                        </p:tav>
                                      </p:tavLst>
                                    </p:anim>
                                    <p:anim calcmode="lin" valueType="num">
                                      <p:cBhvr>
                                        <p:cTn id="8" dur="500" fill="hold"/>
                                        <p:tgtEl>
                                          <p:spTgt spid="2">
                                            <p:graphicEl>
                                              <a:dgm id="{65A0B959-7960-4719-BA02-64AD25A47E2E}"/>
                                            </p:graphicEl>
                                          </p:spTgt>
                                        </p:tgtEl>
                                        <p:attrNameLst>
                                          <p:attrName>ppt_h</p:attrName>
                                        </p:attrNameLst>
                                      </p:cBhvr>
                                      <p:tavLst>
                                        <p:tav tm="0">
                                          <p:val>
                                            <p:fltVal val="0"/>
                                          </p:val>
                                        </p:tav>
                                        <p:tav tm="100000">
                                          <p:val>
                                            <p:strVal val="#ppt_h"/>
                                          </p:val>
                                        </p:tav>
                                      </p:tavLst>
                                    </p:anim>
                                    <p:animEffect transition="in" filter="fade">
                                      <p:cBhvr>
                                        <p:cTn id="9" dur="500"/>
                                        <p:tgtEl>
                                          <p:spTgt spid="2">
                                            <p:graphicEl>
                                              <a:dgm id="{65A0B959-7960-4719-BA02-64AD25A47E2E}"/>
                                            </p:graphic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graphicEl>
                                              <a:dgm id="{83FCF9FA-E30E-4CAA-9466-A091E7D51E02}"/>
                                            </p:graphicEl>
                                          </p:spTgt>
                                        </p:tgtEl>
                                        <p:attrNameLst>
                                          <p:attrName>style.visibility</p:attrName>
                                        </p:attrNameLst>
                                      </p:cBhvr>
                                      <p:to>
                                        <p:strVal val="visible"/>
                                      </p:to>
                                    </p:set>
                                    <p:anim calcmode="lin" valueType="num">
                                      <p:cBhvr>
                                        <p:cTn id="12" dur="500" fill="hold"/>
                                        <p:tgtEl>
                                          <p:spTgt spid="2">
                                            <p:graphicEl>
                                              <a:dgm id="{83FCF9FA-E30E-4CAA-9466-A091E7D51E02}"/>
                                            </p:graphicEl>
                                          </p:spTgt>
                                        </p:tgtEl>
                                        <p:attrNameLst>
                                          <p:attrName>ppt_w</p:attrName>
                                        </p:attrNameLst>
                                      </p:cBhvr>
                                      <p:tavLst>
                                        <p:tav tm="0">
                                          <p:val>
                                            <p:fltVal val="0"/>
                                          </p:val>
                                        </p:tav>
                                        <p:tav tm="100000">
                                          <p:val>
                                            <p:strVal val="#ppt_w"/>
                                          </p:val>
                                        </p:tav>
                                      </p:tavLst>
                                    </p:anim>
                                    <p:anim calcmode="lin" valueType="num">
                                      <p:cBhvr>
                                        <p:cTn id="13" dur="500" fill="hold"/>
                                        <p:tgtEl>
                                          <p:spTgt spid="2">
                                            <p:graphicEl>
                                              <a:dgm id="{83FCF9FA-E30E-4CAA-9466-A091E7D51E02}"/>
                                            </p:graphicEl>
                                          </p:spTgt>
                                        </p:tgtEl>
                                        <p:attrNameLst>
                                          <p:attrName>ppt_h</p:attrName>
                                        </p:attrNameLst>
                                      </p:cBhvr>
                                      <p:tavLst>
                                        <p:tav tm="0">
                                          <p:val>
                                            <p:fltVal val="0"/>
                                          </p:val>
                                        </p:tav>
                                        <p:tav tm="100000">
                                          <p:val>
                                            <p:strVal val="#ppt_h"/>
                                          </p:val>
                                        </p:tav>
                                      </p:tavLst>
                                    </p:anim>
                                    <p:animEffect transition="in" filter="fade">
                                      <p:cBhvr>
                                        <p:cTn id="14" dur="500"/>
                                        <p:tgtEl>
                                          <p:spTgt spid="2">
                                            <p:graphicEl>
                                              <a:dgm id="{83FCF9FA-E30E-4CAA-9466-A091E7D51E02}"/>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
                                            <p:graphicEl>
                                              <a:dgm id="{670992E2-CDB2-4E71-A2BD-2351109D1E67}"/>
                                            </p:graphicEl>
                                          </p:spTgt>
                                        </p:tgtEl>
                                        <p:attrNameLst>
                                          <p:attrName>style.visibility</p:attrName>
                                        </p:attrNameLst>
                                      </p:cBhvr>
                                      <p:to>
                                        <p:strVal val="visible"/>
                                      </p:to>
                                    </p:set>
                                    <p:anim calcmode="lin" valueType="num">
                                      <p:cBhvr>
                                        <p:cTn id="19" dur="500" fill="hold"/>
                                        <p:tgtEl>
                                          <p:spTgt spid="2">
                                            <p:graphicEl>
                                              <a:dgm id="{670992E2-CDB2-4E71-A2BD-2351109D1E67}"/>
                                            </p:graphicEl>
                                          </p:spTgt>
                                        </p:tgtEl>
                                        <p:attrNameLst>
                                          <p:attrName>ppt_w</p:attrName>
                                        </p:attrNameLst>
                                      </p:cBhvr>
                                      <p:tavLst>
                                        <p:tav tm="0">
                                          <p:val>
                                            <p:fltVal val="0"/>
                                          </p:val>
                                        </p:tav>
                                        <p:tav tm="100000">
                                          <p:val>
                                            <p:strVal val="#ppt_w"/>
                                          </p:val>
                                        </p:tav>
                                      </p:tavLst>
                                    </p:anim>
                                    <p:anim calcmode="lin" valueType="num">
                                      <p:cBhvr>
                                        <p:cTn id="20" dur="500" fill="hold"/>
                                        <p:tgtEl>
                                          <p:spTgt spid="2">
                                            <p:graphicEl>
                                              <a:dgm id="{670992E2-CDB2-4E71-A2BD-2351109D1E67}"/>
                                            </p:graphicEl>
                                          </p:spTgt>
                                        </p:tgtEl>
                                        <p:attrNameLst>
                                          <p:attrName>ppt_h</p:attrName>
                                        </p:attrNameLst>
                                      </p:cBhvr>
                                      <p:tavLst>
                                        <p:tav tm="0">
                                          <p:val>
                                            <p:fltVal val="0"/>
                                          </p:val>
                                        </p:tav>
                                        <p:tav tm="100000">
                                          <p:val>
                                            <p:strVal val="#ppt_h"/>
                                          </p:val>
                                        </p:tav>
                                      </p:tavLst>
                                    </p:anim>
                                    <p:animEffect transition="in" filter="fade">
                                      <p:cBhvr>
                                        <p:cTn id="21" dur="500"/>
                                        <p:tgtEl>
                                          <p:spTgt spid="2">
                                            <p:graphicEl>
                                              <a:dgm id="{670992E2-CDB2-4E71-A2BD-2351109D1E67}"/>
                                            </p:graphic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
                                            <p:graphicEl>
                                              <a:dgm id="{5687A3A5-DF27-49D8-B724-89541D68455B}"/>
                                            </p:graphicEl>
                                          </p:spTgt>
                                        </p:tgtEl>
                                        <p:attrNameLst>
                                          <p:attrName>style.visibility</p:attrName>
                                        </p:attrNameLst>
                                      </p:cBhvr>
                                      <p:to>
                                        <p:strVal val="visible"/>
                                      </p:to>
                                    </p:set>
                                    <p:anim calcmode="lin" valueType="num">
                                      <p:cBhvr>
                                        <p:cTn id="24" dur="500" fill="hold"/>
                                        <p:tgtEl>
                                          <p:spTgt spid="2">
                                            <p:graphicEl>
                                              <a:dgm id="{5687A3A5-DF27-49D8-B724-89541D68455B}"/>
                                            </p:graphicEl>
                                          </p:spTgt>
                                        </p:tgtEl>
                                        <p:attrNameLst>
                                          <p:attrName>ppt_w</p:attrName>
                                        </p:attrNameLst>
                                      </p:cBhvr>
                                      <p:tavLst>
                                        <p:tav tm="0">
                                          <p:val>
                                            <p:fltVal val="0"/>
                                          </p:val>
                                        </p:tav>
                                        <p:tav tm="100000">
                                          <p:val>
                                            <p:strVal val="#ppt_w"/>
                                          </p:val>
                                        </p:tav>
                                      </p:tavLst>
                                    </p:anim>
                                    <p:anim calcmode="lin" valueType="num">
                                      <p:cBhvr>
                                        <p:cTn id="25" dur="500" fill="hold"/>
                                        <p:tgtEl>
                                          <p:spTgt spid="2">
                                            <p:graphicEl>
                                              <a:dgm id="{5687A3A5-DF27-49D8-B724-89541D68455B}"/>
                                            </p:graphicEl>
                                          </p:spTgt>
                                        </p:tgtEl>
                                        <p:attrNameLst>
                                          <p:attrName>ppt_h</p:attrName>
                                        </p:attrNameLst>
                                      </p:cBhvr>
                                      <p:tavLst>
                                        <p:tav tm="0">
                                          <p:val>
                                            <p:fltVal val="0"/>
                                          </p:val>
                                        </p:tav>
                                        <p:tav tm="100000">
                                          <p:val>
                                            <p:strVal val="#ppt_h"/>
                                          </p:val>
                                        </p:tav>
                                      </p:tavLst>
                                    </p:anim>
                                    <p:animEffect transition="in" filter="fade">
                                      <p:cBhvr>
                                        <p:cTn id="26" dur="500"/>
                                        <p:tgtEl>
                                          <p:spTgt spid="2">
                                            <p:graphicEl>
                                              <a:dgm id="{5687A3A5-DF27-49D8-B724-89541D68455B}"/>
                                            </p:graphicEl>
                                          </p:spTgt>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
                                            <p:graphicEl>
                                              <a:dgm id="{C4F07A67-90BB-4EC9-A17A-ACCFBC8E5541}"/>
                                            </p:graphicEl>
                                          </p:spTgt>
                                        </p:tgtEl>
                                        <p:attrNameLst>
                                          <p:attrName>style.visibility</p:attrName>
                                        </p:attrNameLst>
                                      </p:cBhvr>
                                      <p:to>
                                        <p:strVal val="visible"/>
                                      </p:to>
                                    </p:set>
                                    <p:anim calcmode="lin" valueType="num">
                                      <p:cBhvr>
                                        <p:cTn id="29" dur="500" fill="hold"/>
                                        <p:tgtEl>
                                          <p:spTgt spid="2">
                                            <p:graphicEl>
                                              <a:dgm id="{C4F07A67-90BB-4EC9-A17A-ACCFBC8E5541}"/>
                                            </p:graphicEl>
                                          </p:spTgt>
                                        </p:tgtEl>
                                        <p:attrNameLst>
                                          <p:attrName>ppt_w</p:attrName>
                                        </p:attrNameLst>
                                      </p:cBhvr>
                                      <p:tavLst>
                                        <p:tav tm="0">
                                          <p:val>
                                            <p:fltVal val="0"/>
                                          </p:val>
                                        </p:tav>
                                        <p:tav tm="100000">
                                          <p:val>
                                            <p:strVal val="#ppt_w"/>
                                          </p:val>
                                        </p:tav>
                                      </p:tavLst>
                                    </p:anim>
                                    <p:anim calcmode="lin" valueType="num">
                                      <p:cBhvr>
                                        <p:cTn id="30" dur="500" fill="hold"/>
                                        <p:tgtEl>
                                          <p:spTgt spid="2">
                                            <p:graphicEl>
                                              <a:dgm id="{C4F07A67-90BB-4EC9-A17A-ACCFBC8E5541}"/>
                                            </p:graphicEl>
                                          </p:spTgt>
                                        </p:tgtEl>
                                        <p:attrNameLst>
                                          <p:attrName>ppt_h</p:attrName>
                                        </p:attrNameLst>
                                      </p:cBhvr>
                                      <p:tavLst>
                                        <p:tav tm="0">
                                          <p:val>
                                            <p:fltVal val="0"/>
                                          </p:val>
                                        </p:tav>
                                        <p:tav tm="100000">
                                          <p:val>
                                            <p:strVal val="#ppt_h"/>
                                          </p:val>
                                        </p:tav>
                                      </p:tavLst>
                                    </p:anim>
                                    <p:animEffect transition="in" filter="fade">
                                      <p:cBhvr>
                                        <p:cTn id="31" dur="500"/>
                                        <p:tgtEl>
                                          <p:spTgt spid="2">
                                            <p:graphicEl>
                                              <a:dgm id="{C4F07A67-90BB-4EC9-A17A-ACCFBC8E554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2">
                                            <p:graphicEl>
                                              <a:dgm id="{2BC7D50A-44B1-4E88-B3A2-9E5574511E8C}"/>
                                            </p:graphicEl>
                                          </p:spTgt>
                                        </p:tgtEl>
                                        <p:attrNameLst>
                                          <p:attrName>style.visibility</p:attrName>
                                        </p:attrNameLst>
                                      </p:cBhvr>
                                      <p:to>
                                        <p:strVal val="visible"/>
                                      </p:to>
                                    </p:set>
                                    <p:anim calcmode="lin" valueType="num">
                                      <p:cBhvr>
                                        <p:cTn id="36" dur="500" fill="hold"/>
                                        <p:tgtEl>
                                          <p:spTgt spid="2">
                                            <p:graphicEl>
                                              <a:dgm id="{2BC7D50A-44B1-4E88-B3A2-9E5574511E8C}"/>
                                            </p:graphicEl>
                                          </p:spTgt>
                                        </p:tgtEl>
                                        <p:attrNameLst>
                                          <p:attrName>ppt_w</p:attrName>
                                        </p:attrNameLst>
                                      </p:cBhvr>
                                      <p:tavLst>
                                        <p:tav tm="0">
                                          <p:val>
                                            <p:fltVal val="0"/>
                                          </p:val>
                                        </p:tav>
                                        <p:tav tm="100000">
                                          <p:val>
                                            <p:strVal val="#ppt_w"/>
                                          </p:val>
                                        </p:tav>
                                      </p:tavLst>
                                    </p:anim>
                                    <p:anim calcmode="lin" valueType="num">
                                      <p:cBhvr>
                                        <p:cTn id="37" dur="500" fill="hold"/>
                                        <p:tgtEl>
                                          <p:spTgt spid="2">
                                            <p:graphicEl>
                                              <a:dgm id="{2BC7D50A-44B1-4E88-B3A2-9E5574511E8C}"/>
                                            </p:graphicEl>
                                          </p:spTgt>
                                        </p:tgtEl>
                                        <p:attrNameLst>
                                          <p:attrName>ppt_h</p:attrName>
                                        </p:attrNameLst>
                                      </p:cBhvr>
                                      <p:tavLst>
                                        <p:tav tm="0">
                                          <p:val>
                                            <p:fltVal val="0"/>
                                          </p:val>
                                        </p:tav>
                                        <p:tav tm="100000">
                                          <p:val>
                                            <p:strVal val="#ppt_h"/>
                                          </p:val>
                                        </p:tav>
                                      </p:tavLst>
                                    </p:anim>
                                    <p:animEffect transition="in" filter="fade">
                                      <p:cBhvr>
                                        <p:cTn id="38" dur="500"/>
                                        <p:tgtEl>
                                          <p:spTgt spid="2">
                                            <p:graphicEl>
                                              <a:dgm id="{2BC7D50A-44B1-4E88-B3A2-9E5574511E8C}"/>
                                            </p:graphicEl>
                                          </p:spTgt>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
                                            <p:graphicEl>
                                              <a:dgm id="{CD8AF3F6-B4EF-4B79-B832-4CCA45631CB6}"/>
                                            </p:graphicEl>
                                          </p:spTgt>
                                        </p:tgtEl>
                                        <p:attrNameLst>
                                          <p:attrName>style.visibility</p:attrName>
                                        </p:attrNameLst>
                                      </p:cBhvr>
                                      <p:to>
                                        <p:strVal val="visible"/>
                                      </p:to>
                                    </p:set>
                                    <p:anim calcmode="lin" valueType="num">
                                      <p:cBhvr>
                                        <p:cTn id="41" dur="500" fill="hold"/>
                                        <p:tgtEl>
                                          <p:spTgt spid="2">
                                            <p:graphicEl>
                                              <a:dgm id="{CD8AF3F6-B4EF-4B79-B832-4CCA45631CB6}"/>
                                            </p:graphicEl>
                                          </p:spTgt>
                                        </p:tgtEl>
                                        <p:attrNameLst>
                                          <p:attrName>ppt_w</p:attrName>
                                        </p:attrNameLst>
                                      </p:cBhvr>
                                      <p:tavLst>
                                        <p:tav tm="0">
                                          <p:val>
                                            <p:fltVal val="0"/>
                                          </p:val>
                                        </p:tav>
                                        <p:tav tm="100000">
                                          <p:val>
                                            <p:strVal val="#ppt_w"/>
                                          </p:val>
                                        </p:tav>
                                      </p:tavLst>
                                    </p:anim>
                                    <p:anim calcmode="lin" valueType="num">
                                      <p:cBhvr>
                                        <p:cTn id="42" dur="500" fill="hold"/>
                                        <p:tgtEl>
                                          <p:spTgt spid="2">
                                            <p:graphicEl>
                                              <a:dgm id="{CD8AF3F6-B4EF-4B79-B832-4CCA45631CB6}"/>
                                            </p:graphicEl>
                                          </p:spTgt>
                                        </p:tgtEl>
                                        <p:attrNameLst>
                                          <p:attrName>ppt_h</p:attrName>
                                        </p:attrNameLst>
                                      </p:cBhvr>
                                      <p:tavLst>
                                        <p:tav tm="0">
                                          <p:val>
                                            <p:fltVal val="0"/>
                                          </p:val>
                                        </p:tav>
                                        <p:tav tm="100000">
                                          <p:val>
                                            <p:strVal val="#ppt_h"/>
                                          </p:val>
                                        </p:tav>
                                      </p:tavLst>
                                    </p:anim>
                                    <p:animEffect transition="in" filter="fade">
                                      <p:cBhvr>
                                        <p:cTn id="43" dur="500"/>
                                        <p:tgtEl>
                                          <p:spTgt spid="2">
                                            <p:graphicEl>
                                              <a:dgm id="{CD8AF3F6-B4EF-4B79-B832-4CCA45631CB6}"/>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2">
                                            <p:graphicEl>
                                              <a:dgm id="{BEF1E2D5-8569-407C-8CFB-A1706BFBDBEC}"/>
                                            </p:graphicEl>
                                          </p:spTgt>
                                        </p:tgtEl>
                                        <p:attrNameLst>
                                          <p:attrName>style.visibility</p:attrName>
                                        </p:attrNameLst>
                                      </p:cBhvr>
                                      <p:to>
                                        <p:strVal val="visible"/>
                                      </p:to>
                                    </p:set>
                                    <p:anim calcmode="lin" valueType="num">
                                      <p:cBhvr>
                                        <p:cTn id="48" dur="500" fill="hold"/>
                                        <p:tgtEl>
                                          <p:spTgt spid="2">
                                            <p:graphicEl>
                                              <a:dgm id="{BEF1E2D5-8569-407C-8CFB-A1706BFBDBEC}"/>
                                            </p:graphicEl>
                                          </p:spTgt>
                                        </p:tgtEl>
                                        <p:attrNameLst>
                                          <p:attrName>ppt_w</p:attrName>
                                        </p:attrNameLst>
                                      </p:cBhvr>
                                      <p:tavLst>
                                        <p:tav tm="0">
                                          <p:val>
                                            <p:fltVal val="0"/>
                                          </p:val>
                                        </p:tav>
                                        <p:tav tm="100000">
                                          <p:val>
                                            <p:strVal val="#ppt_w"/>
                                          </p:val>
                                        </p:tav>
                                      </p:tavLst>
                                    </p:anim>
                                    <p:anim calcmode="lin" valueType="num">
                                      <p:cBhvr>
                                        <p:cTn id="49" dur="500" fill="hold"/>
                                        <p:tgtEl>
                                          <p:spTgt spid="2">
                                            <p:graphicEl>
                                              <a:dgm id="{BEF1E2D5-8569-407C-8CFB-A1706BFBDBEC}"/>
                                            </p:graphicEl>
                                          </p:spTgt>
                                        </p:tgtEl>
                                        <p:attrNameLst>
                                          <p:attrName>ppt_h</p:attrName>
                                        </p:attrNameLst>
                                      </p:cBhvr>
                                      <p:tavLst>
                                        <p:tav tm="0">
                                          <p:val>
                                            <p:fltVal val="0"/>
                                          </p:val>
                                        </p:tav>
                                        <p:tav tm="100000">
                                          <p:val>
                                            <p:strVal val="#ppt_h"/>
                                          </p:val>
                                        </p:tav>
                                      </p:tavLst>
                                    </p:anim>
                                    <p:animEffect transition="in" filter="fade">
                                      <p:cBhvr>
                                        <p:cTn id="50" dur="500"/>
                                        <p:tgtEl>
                                          <p:spTgt spid="2">
                                            <p:graphicEl>
                                              <a:dgm id="{BEF1E2D5-8569-407C-8CFB-A1706BFBDBEC}"/>
                                            </p:graphicEl>
                                          </p:spTgt>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
                                            <p:graphicEl>
                                              <a:dgm id="{CA286EDC-DDA6-4E7C-B5F0-1AA5C0B1D9BA}"/>
                                            </p:graphicEl>
                                          </p:spTgt>
                                        </p:tgtEl>
                                        <p:attrNameLst>
                                          <p:attrName>style.visibility</p:attrName>
                                        </p:attrNameLst>
                                      </p:cBhvr>
                                      <p:to>
                                        <p:strVal val="visible"/>
                                      </p:to>
                                    </p:set>
                                    <p:anim calcmode="lin" valueType="num">
                                      <p:cBhvr>
                                        <p:cTn id="53" dur="500" fill="hold"/>
                                        <p:tgtEl>
                                          <p:spTgt spid="2">
                                            <p:graphicEl>
                                              <a:dgm id="{CA286EDC-DDA6-4E7C-B5F0-1AA5C0B1D9BA}"/>
                                            </p:graphicEl>
                                          </p:spTgt>
                                        </p:tgtEl>
                                        <p:attrNameLst>
                                          <p:attrName>ppt_w</p:attrName>
                                        </p:attrNameLst>
                                      </p:cBhvr>
                                      <p:tavLst>
                                        <p:tav tm="0">
                                          <p:val>
                                            <p:fltVal val="0"/>
                                          </p:val>
                                        </p:tav>
                                        <p:tav tm="100000">
                                          <p:val>
                                            <p:strVal val="#ppt_w"/>
                                          </p:val>
                                        </p:tav>
                                      </p:tavLst>
                                    </p:anim>
                                    <p:anim calcmode="lin" valueType="num">
                                      <p:cBhvr>
                                        <p:cTn id="54" dur="500" fill="hold"/>
                                        <p:tgtEl>
                                          <p:spTgt spid="2">
                                            <p:graphicEl>
                                              <a:dgm id="{CA286EDC-DDA6-4E7C-B5F0-1AA5C0B1D9BA}"/>
                                            </p:graphicEl>
                                          </p:spTgt>
                                        </p:tgtEl>
                                        <p:attrNameLst>
                                          <p:attrName>ppt_h</p:attrName>
                                        </p:attrNameLst>
                                      </p:cBhvr>
                                      <p:tavLst>
                                        <p:tav tm="0">
                                          <p:val>
                                            <p:fltVal val="0"/>
                                          </p:val>
                                        </p:tav>
                                        <p:tav tm="100000">
                                          <p:val>
                                            <p:strVal val="#ppt_h"/>
                                          </p:val>
                                        </p:tav>
                                      </p:tavLst>
                                    </p:anim>
                                    <p:animEffect transition="in" filter="fade">
                                      <p:cBhvr>
                                        <p:cTn id="55" dur="500"/>
                                        <p:tgtEl>
                                          <p:spTgt spid="2">
                                            <p:graphicEl>
                                              <a:dgm id="{CA286EDC-DDA6-4E7C-B5F0-1AA5C0B1D9BA}"/>
                                            </p:graphicEl>
                                          </p:spTgt>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
                                            <p:graphicEl>
                                              <a:dgm id="{C6AF74B4-E10B-4976-B957-5E9747D6AE73}"/>
                                            </p:graphicEl>
                                          </p:spTgt>
                                        </p:tgtEl>
                                        <p:attrNameLst>
                                          <p:attrName>style.visibility</p:attrName>
                                        </p:attrNameLst>
                                      </p:cBhvr>
                                      <p:to>
                                        <p:strVal val="visible"/>
                                      </p:to>
                                    </p:set>
                                    <p:anim calcmode="lin" valueType="num">
                                      <p:cBhvr>
                                        <p:cTn id="58" dur="500" fill="hold"/>
                                        <p:tgtEl>
                                          <p:spTgt spid="2">
                                            <p:graphicEl>
                                              <a:dgm id="{C6AF74B4-E10B-4976-B957-5E9747D6AE73}"/>
                                            </p:graphicEl>
                                          </p:spTgt>
                                        </p:tgtEl>
                                        <p:attrNameLst>
                                          <p:attrName>ppt_w</p:attrName>
                                        </p:attrNameLst>
                                      </p:cBhvr>
                                      <p:tavLst>
                                        <p:tav tm="0">
                                          <p:val>
                                            <p:fltVal val="0"/>
                                          </p:val>
                                        </p:tav>
                                        <p:tav tm="100000">
                                          <p:val>
                                            <p:strVal val="#ppt_w"/>
                                          </p:val>
                                        </p:tav>
                                      </p:tavLst>
                                    </p:anim>
                                    <p:anim calcmode="lin" valueType="num">
                                      <p:cBhvr>
                                        <p:cTn id="59" dur="500" fill="hold"/>
                                        <p:tgtEl>
                                          <p:spTgt spid="2">
                                            <p:graphicEl>
                                              <a:dgm id="{C6AF74B4-E10B-4976-B957-5E9747D6AE73}"/>
                                            </p:graphicEl>
                                          </p:spTgt>
                                        </p:tgtEl>
                                        <p:attrNameLst>
                                          <p:attrName>ppt_h</p:attrName>
                                        </p:attrNameLst>
                                      </p:cBhvr>
                                      <p:tavLst>
                                        <p:tav tm="0">
                                          <p:val>
                                            <p:fltVal val="0"/>
                                          </p:val>
                                        </p:tav>
                                        <p:tav tm="100000">
                                          <p:val>
                                            <p:strVal val="#ppt_h"/>
                                          </p:val>
                                        </p:tav>
                                      </p:tavLst>
                                    </p:anim>
                                    <p:animEffect transition="in" filter="fade">
                                      <p:cBhvr>
                                        <p:cTn id="60" dur="500"/>
                                        <p:tgtEl>
                                          <p:spTgt spid="2">
                                            <p:graphicEl>
                                              <a:dgm id="{C6AF74B4-E10B-4976-B957-5E9747D6AE73}"/>
                                            </p:graphicEl>
                                          </p:spTgt>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2">
                                            <p:graphicEl>
                                              <a:dgm id="{163F30B0-F3D1-4CE7-9BB8-25C9C29A8D4E}"/>
                                            </p:graphicEl>
                                          </p:spTgt>
                                        </p:tgtEl>
                                        <p:attrNameLst>
                                          <p:attrName>style.visibility</p:attrName>
                                        </p:attrNameLst>
                                      </p:cBhvr>
                                      <p:to>
                                        <p:strVal val="visible"/>
                                      </p:to>
                                    </p:set>
                                    <p:anim calcmode="lin" valueType="num">
                                      <p:cBhvr>
                                        <p:cTn id="65" dur="500" fill="hold"/>
                                        <p:tgtEl>
                                          <p:spTgt spid="2">
                                            <p:graphicEl>
                                              <a:dgm id="{163F30B0-F3D1-4CE7-9BB8-25C9C29A8D4E}"/>
                                            </p:graphicEl>
                                          </p:spTgt>
                                        </p:tgtEl>
                                        <p:attrNameLst>
                                          <p:attrName>ppt_w</p:attrName>
                                        </p:attrNameLst>
                                      </p:cBhvr>
                                      <p:tavLst>
                                        <p:tav tm="0">
                                          <p:val>
                                            <p:fltVal val="0"/>
                                          </p:val>
                                        </p:tav>
                                        <p:tav tm="100000">
                                          <p:val>
                                            <p:strVal val="#ppt_w"/>
                                          </p:val>
                                        </p:tav>
                                      </p:tavLst>
                                    </p:anim>
                                    <p:anim calcmode="lin" valueType="num">
                                      <p:cBhvr>
                                        <p:cTn id="66" dur="500" fill="hold"/>
                                        <p:tgtEl>
                                          <p:spTgt spid="2">
                                            <p:graphicEl>
                                              <a:dgm id="{163F30B0-F3D1-4CE7-9BB8-25C9C29A8D4E}"/>
                                            </p:graphicEl>
                                          </p:spTgt>
                                        </p:tgtEl>
                                        <p:attrNameLst>
                                          <p:attrName>ppt_h</p:attrName>
                                        </p:attrNameLst>
                                      </p:cBhvr>
                                      <p:tavLst>
                                        <p:tav tm="0">
                                          <p:val>
                                            <p:fltVal val="0"/>
                                          </p:val>
                                        </p:tav>
                                        <p:tav tm="100000">
                                          <p:val>
                                            <p:strVal val="#ppt_h"/>
                                          </p:val>
                                        </p:tav>
                                      </p:tavLst>
                                    </p:anim>
                                    <p:animEffect transition="in" filter="fade">
                                      <p:cBhvr>
                                        <p:cTn id="67" dur="500"/>
                                        <p:tgtEl>
                                          <p:spTgt spid="2">
                                            <p:graphicEl>
                                              <a:dgm id="{163F30B0-F3D1-4CE7-9BB8-25C9C29A8D4E}"/>
                                            </p:graphicEl>
                                          </p:spTgt>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2">
                                            <p:graphicEl>
                                              <a:dgm id="{EAD40097-2AF8-4325-A2CD-F36E47DBB559}"/>
                                            </p:graphicEl>
                                          </p:spTgt>
                                        </p:tgtEl>
                                        <p:attrNameLst>
                                          <p:attrName>style.visibility</p:attrName>
                                        </p:attrNameLst>
                                      </p:cBhvr>
                                      <p:to>
                                        <p:strVal val="visible"/>
                                      </p:to>
                                    </p:set>
                                    <p:anim calcmode="lin" valueType="num">
                                      <p:cBhvr>
                                        <p:cTn id="70" dur="500" fill="hold"/>
                                        <p:tgtEl>
                                          <p:spTgt spid="2">
                                            <p:graphicEl>
                                              <a:dgm id="{EAD40097-2AF8-4325-A2CD-F36E47DBB559}"/>
                                            </p:graphicEl>
                                          </p:spTgt>
                                        </p:tgtEl>
                                        <p:attrNameLst>
                                          <p:attrName>ppt_w</p:attrName>
                                        </p:attrNameLst>
                                      </p:cBhvr>
                                      <p:tavLst>
                                        <p:tav tm="0">
                                          <p:val>
                                            <p:fltVal val="0"/>
                                          </p:val>
                                        </p:tav>
                                        <p:tav tm="100000">
                                          <p:val>
                                            <p:strVal val="#ppt_w"/>
                                          </p:val>
                                        </p:tav>
                                      </p:tavLst>
                                    </p:anim>
                                    <p:anim calcmode="lin" valueType="num">
                                      <p:cBhvr>
                                        <p:cTn id="71" dur="500" fill="hold"/>
                                        <p:tgtEl>
                                          <p:spTgt spid="2">
                                            <p:graphicEl>
                                              <a:dgm id="{EAD40097-2AF8-4325-A2CD-F36E47DBB559}"/>
                                            </p:graphicEl>
                                          </p:spTgt>
                                        </p:tgtEl>
                                        <p:attrNameLst>
                                          <p:attrName>ppt_h</p:attrName>
                                        </p:attrNameLst>
                                      </p:cBhvr>
                                      <p:tavLst>
                                        <p:tav tm="0">
                                          <p:val>
                                            <p:fltVal val="0"/>
                                          </p:val>
                                        </p:tav>
                                        <p:tav tm="100000">
                                          <p:val>
                                            <p:strVal val="#ppt_h"/>
                                          </p:val>
                                        </p:tav>
                                      </p:tavLst>
                                    </p:anim>
                                    <p:animEffect transition="in" filter="fade">
                                      <p:cBhvr>
                                        <p:cTn id="72" dur="500"/>
                                        <p:tgtEl>
                                          <p:spTgt spid="2">
                                            <p:graphicEl>
                                              <a:dgm id="{EAD40097-2AF8-4325-A2CD-F36E47DBB559}"/>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2">
                                            <p:graphicEl>
                                              <a:dgm id="{70E66BE1-1606-423E-9119-7CC41897E21A}"/>
                                            </p:graphicEl>
                                          </p:spTgt>
                                        </p:tgtEl>
                                        <p:attrNameLst>
                                          <p:attrName>style.visibility</p:attrName>
                                        </p:attrNameLst>
                                      </p:cBhvr>
                                      <p:to>
                                        <p:strVal val="visible"/>
                                      </p:to>
                                    </p:set>
                                    <p:anim calcmode="lin" valueType="num">
                                      <p:cBhvr>
                                        <p:cTn id="77" dur="500" fill="hold"/>
                                        <p:tgtEl>
                                          <p:spTgt spid="2">
                                            <p:graphicEl>
                                              <a:dgm id="{70E66BE1-1606-423E-9119-7CC41897E21A}"/>
                                            </p:graphicEl>
                                          </p:spTgt>
                                        </p:tgtEl>
                                        <p:attrNameLst>
                                          <p:attrName>ppt_w</p:attrName>
                                        </p:attrNameLst>
                                      </p:cBhvr>
                                      <p:tavLst>
                                        <p:tav tm="0">
                                          <p:val>
                                            <p:fltVal val="0"/>
                                          </p:val>
                                        </p:tav>
                                        <p:tav tm="100000">
                                          <p:val>
                                            <p:strVal val="#ppt_w"/>
                                          </p:val>
                                        </p:tav>
                                      </p:tavLst>
                                    </p:anim>
                                    <p:anim calcmode="lin" valueType="num">
                                      <p:cBhvr>
                                        <p:cTn id="78" dur="500" fill="hold"/>
                                        <p:tgtEl>
                                          <p:spTgt spid="2">
                                            <p:graphicEl>
                                              <a:dgm id="{70E66BE1-1606-423E-9119-7CC41897E21A}"/>
                                            </p:graphicEl>
                                          </p:spTgt>
                                        </p:tgtEl>
                                        <p:attrNameLst>
                                          <p:attrName>ppt_h</p:attrName>
                                        </p:attrNameLst>
                                      </p:cBhvr>
                                      <p:tavLst>
                                        <p:tav tm="0">
                                          <p:val>
                                            <p:fltVal val="0"/>
                                          </p:val>
                                        </p:tav>
                                        <p:tav tm="100000">
                                          <p:val>
                                            <p:strVal val="#ppt_h"/>
                                          </p:val>
                                        </p:tav>
                                      </p:tavLst>
                                    </p:anim>
                                    <p:animEffect transition="in" filter="fade">
                                      <p:cBhvr>
                                        <p:cTn id="79" dur="500"/>
                                        <p:tgtEl>
                                          <p:spTgt spid="2">
                                            <p:graphicEl>
                                              <a:dgm id="{70E66BE1-1606-423E-9119-7CC41897E21A}"/>
                                            </p:graphicEl>
                                          </p:spTgt>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
                                            <p:graphicEl>
                                              <a:dgm id="{8875FCE3-01EB-4F87-96A2-4731FB18DF81}"/>
                                            </p:graphicEl>
                                          </p:spTgt>
                                        </p:tgtEl>
                                        <p:attrNameLst>
                                          <p:attrName>style.visibility</p:attrName>
                                        </p:attrNameLst>
                                      </p:cBhvr>
                                      <p:to>
                                        <p:strVal val="visible"/>
                                      </p:to>
                                    </p:set>
                                    <p:anim calcmode="lin" valueType="num">
                                      <p:cBhvr>
                                        <p:cTn id="82" dur="500" fill="hold"/>
                                        <p:tgtEl>
                                          <p:spTgt spid="2">
                                            <p:graphicEl>
                                              <a:dgm id="{8875FCE3-01EB-4F87-96A2-4731FB18DF81}"/>
                                            </p:graphicEl>
                                          </p:spTgt>
                                        </p:tgtEl>
                                        <p:attrNameLst>
                                          <p:attrName>ppt_w</p:attrName>
                                        </p:attrNameLst>
                                      </p:cBhvr>
                                      <p:tavLst>
                                        <p:tav tm="0">
                                          <p:val>
                                            <p:fltVal val="0"/>
                                          </p:val>
                                        </p:tav>
                                        <p:tav tm="100000">
                                          <p:val>
                                            <p:strVal val="#ppt_w"/>
                                          </p:val>
                                        </p:tav>
                                      </p:tavLst>
                                    </p:anim>
                                    <p:anim calcmode="lin" valueType="num">
                                      <p:cBhvr>
                                        <p:cTn id="83" dur="500" fill="hold"/>
                                        <p:tgtEl>
                                          <p:spTgt spid="2">
                                            <p:graphicEl>
                                              <a:dgm id="{8875FCE3-01EB-4F87-96A2-4731FB18DF81}"/>
                                            </p:graphicEl>
                                          </p:spTgt>
                                        </p:tgtEl>
                                        <p:attrNameLst>
                                          <p:attrName>ppt_h</p:attrName>
                                        </p:attrNameLst>
                                      </p:cBhvr>
                                      <p:tavLst>
                                        <p:tav tm="0">
                                          <p:val>
                                            <p:fltVal val="0"/>
                                          </p:val>
                                        </p:tav>
                                        <p:tav tm="100000">
                                          <p:val>
                                            <p:strVal val="#ppt_h"/>
                                          </p:val>
                                        </p:tav>
                                      </p:tavLst>
                                    </p:anim>
                                    <p:animEffect transition="in" filter="fade">
                                      <p:cBhvr>
                                        <p:cTn id="84" dur="500"/>
                                        <p:tgtEl>
                                          <p:spTgt spid="2">
                                            <p:graphicEl>
                                              <a:dgm id="{8875FCE3-01EB-4F87-96A2-4731FB18DF81}"/>
                                            </p:graphicEl>
                                          </p:spTgt>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
                                            <p:graphicEl>
                                              <a:dgm id="{54A82EE7-D264-4946-A85C-8336BC8A282C}"/>
                                            </p:graphicEl>
                                          </p:spTgt>
                                        </p:tgtEl>
                                        <p:attrNameLst>
                                          <p:attrName>style.visibility</p:attrName>
                                        </p:attrNameLst>
                                      </p:cBhvr>
                                      <p:to>
                                        <p:strVal val="visible"/>
                                      </p:to>
                                    </p:set>
                                    <p:anim calcmode="lin" valueType="num">
                                      <p:cBhvr>
                                        <p:cTn id="87" dur="500" fill="hold"/>
                                        <p:tgtEl>
                                          <p:spTgt spid="2">
                                            <p:graphicEl>
                                              <a:dgm id="{54A82EE7-D264-4946-A85C-8336BC8A282C}"/>
                                            </p:graphicEl>
                                          </p:spTgt>
                                        </p:tgtEl>
                                        <p:attrNameLst>
                                          <p:attrName>ppt_w</p:attrName>
                                        </p:attrNameLst>
                                      </p:cBhvr>
                                      <p:tavLst>
                                        <p:tav tm="0">
                                          <p:val>
                                            <p:fltVal val="0"/>
                                          </p:val>
                                        </p:tav>
                                        <p:tav tm="100000">
                                          <p:val>
                                            <p:strVal val="#ppt_w"/>
                                          </p:val>
                                        </p:tav>
                                      </p:tavLst>
                                    </p:anim>
                                    <p:anim calcmode="lin" valueType="num">
                                      <p:cBhvr>
                                        <p:cTn id="88" dur="500" fill="hold"/>
                                        <p:tgtEl>
                                          <p:spTgt spid="2">
                                            <p:graphicEl>
                                              <a:dgm id="{54A82EE7-D264-4946-A85C-8336BC8A282C}"/>
                                            </p:graphicEl>
                                          </p:spTgt>
                                        </p:tgtEl>
                                        <p:attrNameLst>
                                          <p:attrName>ppt_h</p:attrName>
                                        </p:attrNameLst>
                                      </p:cBhvr>
                                      <p:tavLst>
                                        <p:tav tm="0">
                                          <p:val>
                                            <p:fltVal val="0"/>
                                          </p:val>
                                        </p:tav>
                                        <p:tav tm="100000">
                                          <p:val>
                                            <p:strVal val="#ppt_h"/>
                                          </p:val>
                                        </p:tav>
                                      </p:tavLst>
                                    </p:anim>
                                    <p:animEffect transition="in" filter="fade">
                                      <p:cBhvr>
                                        <p:cTn id="89" dur="500"/>
                                        <p:tgtEl>
                                          <p:spTgt spid="2">
                                            <p:graphicEl>
                                              <a:dgm id="{54A82EE7-D264-4946-A85C-8336BC8A282C}"/>
                                            </p:graphicEl>
                                          </p:spTgt>
                                        </p:tgtEl>
                                      </p:cBhvr>
                                    </p:animEffect>
                                  </p:childTnLst>
                                </p:cTn>
                              </p:par>
                            </p:childTnLst>
                          </p:cTn>
                        </p:par>
                      </p:childTnLst>
                    </p:cTn>
                  </p:par>
                  <p:par>
                    <p:cTn id="90" fill="hold">
                      <p:stCondLst>
                        <p:cond delay="indefinite"/>
                      </p:stCondLst>
                      <p:childTnLst>
                        <p:par>
                          <p:cTn id="91" fill="hold">
                            <p:stCondLst>
                              <p:cond delay="0"/>
                            </p:stCondLst>
                            <p:childTnLst>
                              <p:par>
                                <p:cTn id="92" presetID="45" presetClass="entr" presetSubtype="0" fill="hold" grpId="0" nodeType="click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fade">
                                      <p:cBhvr>
                                        <p:cTn id="94" dur="2000"/>
                                        <p:tgtEl>
                                          <p:spTgt spid="4"/>
                                        </p:tgtEl>
                                      </p:cBhvr>
                                    </p:animEffect>
                                    <p:anim calcmode="lin" valueType="num">
                                      <p:cBhvr>
                                        <p:cTn id="95" dur="2000" fill="hold"/>
                                        <p:tgtEl>
                                          <p:spTgt spid="4"/>
                                        </p:tgtEl>
                                        <p:attrNameLst>
                                          <p:attrName>ppt_w</p:attrName>
                                        </p:attrNameLst>
                                      </p:cBhvr>
                                      <p:tavLst>
                                        <p:tav tm="0" fmla="#ppt_w*sin(2.5*pi*$)">
                                          <p:val>
                                            <p:fltVal val="0"/>
                                          </p:val>
                                        </p:tav>
                                        <p:tav tm="100000">
                                          <p:val>
                                            <p:fltVal val="1"/>
                                          </p:val>
                                        </p:tav>
                                      </p:tavLst>
                                    </p:anim>
                                    <p:anim calcmode="lin" valueType="num">
                                      <p:cBhvr>
                                        <p:cTn id="96"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940636374"/>
              </p:ext>
            </p:extLst>
          </p:nvPr>
        </p:nvGraphicFramePr>
        <p:xfrm>
          <a:off x="0" y="1140645"/>
          <a:ext cx="1190084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534538" y="282770"/>
            <a:ext cx="4831772" cy="523220"/>
          </a:xfrm>
          <a:prstGeom prst="rect">
            <a:avLst/>
          </a:prstGeom>
        </p:spPr>
        <p:txBody>
          <a:bodyPr wrap="none">
            <a:spAutoFit/>
          </a:bodyPr>
          <a:lstStyle/>
          <a:p>
            <a:pPr lvl="0"/>
            <a:r>
              <a:rPr lang="es-ES" sz="2800" dirty="0">
                <a:latin typeface="Arial" panose="020B0604020202020204" pitchFamily="34" charset="0"/>
                <a:cs typeface="Arial" panose="020B0604020202020204" pitchFamily="34" charset="0"/>
              </a:rPr>
              <a:t>CLASIFICACIÓN DERECHO</a:t>
            </a:r>
          </a:p>
        </p:txBody>
      </p:sp>
    </p:spTree>
    <p:extLst>
      <p:ext uri="{BB962C8B-B14F-4D97-AF65-F5344CB8AC3E}">
        <p14:creationId xmlns:p14="http://schemas.microsoft.com/office/powerpoint/2010/main" val="185930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40391" y="281592"/>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400" dirty="0">
                <a:solidFill>
                  <a:schemeClr val="tx1"/>
                </a:solidFill>
                <a:latin typeface="Arial" panose="020B0604020202020204" pitchFamily="34" charset="0"/>
                <a:cs typeface="Arial" panose="020B0604020202020204" pitchFamily="34" charset="0"/>
              </a:rPr>
              <a:t>DERECHO POSITIVO</a:t>
            </a:r>
            <a:br>
              <a:rPr lang="es-CL" sz="2400" dirty="0">
                <a:solidFill>
                  <a:schemeClr val="tx1"/>
                </a:solidFill>
                <a:latin typeface="Arial" panose="020B0604020202020204" pitchFamily="34" charset="0"/>
                <a:cs typeface="Arial" panose="020B0604020202020204" pitchFamily="34" charset="0"/>
              </a:rPr>
            </a:br>
            <a:br>
              <a:rPr lang="es-CL" sz="2400" b="1" u="sng" dirty="0">
                <a:solidFill>
                  <a:schemeClr val="tx1"/>
                </a:solidFill>
                <a:latin typeface="Arial" panose="020B0604020202020204" pitchFamily="34" charset="0"/>
                <a:cs typeface="Arial" panose="020B0604020202020204" pitchFamily="34" charset="0"/>
              </a:rPr>
            </a:br>
            <a:r>
              <a:rPr lang="es-CL" sz="3200" b="1" u="sng" dirty="0">
                <a:solidFill>
                  <a:schemeClr val="tx1"/>
                </a:solidFill>
                <a:latin typeface="Arial" panose="020B0604020202020204" pitchFamily="34" charset="0"/>
                <a:cs typeface="Arial" panose="020B0604020202020204" pitchFamily="34" charset="0"/>
              </a:rPr>
              <a:t>NACIONAL</a:t>
            </a:r>
            <a:endParaRPr lang="en-US" sz="4000" b="1" u="sng" dirty="0">
              <a:solidFill>
                <a:schemeClr val="tx1"/>
              </a:solidFill>
            </a:endParaRPr>
          </a:p>
        </p:txBody>
      </p:sp>
      <p:graphicFrame>
        <p:nvGraphicFramePr>
          <p:cNvPr id="3" name="Marcador de contenido 4"/>
          <p:cNvGraphicFramePr>
            <a:graphicFrameLocks/>
          </p:cNvGraphicFramePr>
          <p:nvPr>
            <p:extLst>
              <p:ext uri="{D42A27DB-BD31-4B8C-83A1-F6EECF244321}">
                <p14:modId xmlns:p14="http://schemas.microsoft.com/office/powerpoint/2010/main" val="1735978742"/>
              </p:ext>
            </p:extLst>
          </p:nvPr>
        </p:nvGraphicFramePr>
        <p:xfrm>
          <a:off x="0" y="975946"/>
          <a:ext cx="11996382" cy="55546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 name="Conector recto 4"/>
          <p:cNvCxnSpPr/>
          <p:nvPr/>
        </p:nvCxnSpPr>
        <p:spPr>
          <a:xfrm flipH="1">
            <a:off x="6196085" y="1786597"/>
            <a:ext cx="21835" cy="4559612"/>
          </a:xfrm>
          <a:prstGeom prst="line">
            <a:avLst/>
          </a:prstGeom>
          <a:ln w="41275">
            <a:solidFill>
              <a:srgbClr val="FF0000"/>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79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3274532569"/>
              </p:ext>
            </p:extLst>
          </p:nvPr>
        </p:nvGraphicFramePr>
        <p:xfrm>
          <a:off x="195618" y="244020"/>
          <a:ext cx="11996382" cy="55546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4513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481540748"/>
              </p:ext>
            </p:extLst>
          </p:nvPr>
        </p:nvGraphicFramePr>
        <p:xfrm>
          <a:off x="195618" y="0"/>
          <a:ext cx="1199638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636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1382289440"/>
              </p:ext>
            </p:extLst>
          </p:nvPr>
        </p:nvGraphicFramePr>
        <p:xfrm>
          <a:off x="0" y="357518"/>
          <a:ext cx="11996382" cy="5824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9030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132194121"/>
              </p:ext>
            </p:extLst>
          </p:nvPr>
        </p:nvGraphicFramePr>
        <p:xfrm>
          <a:off x="1064524" y="0"/>
          <a:ext cx="10563367" cy="6312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0974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426492" y="145114"/>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400" dirty="0">
                <a:latin typeface="Arial" panose="020B0604020202020204" pitchFamily="34" charset="0"/>
                <a:cs typeface="Arial" panose="020B0604020202020204" pitchFamily="34" charset="0"/>
              </a:rPr>
              <a:t>DERECHO POSITIVO</a:t>
            </a:r>
            <a:br>
              <a:rPr lang="es-CL" sz="3200" b="1" u="sng" dirty="0">
                <a:latin typeface="Arial" panose="020B0604020202020204" pitchFamily="34" charset="0"/>
                <a:cs typeface="Arial" panose="020B0604020202020204" pitchFamily="34" charset="0"/>
              </a:rPr>
            </a:br>
            <a:r>
              <a:rPr lang="es-CL" sz="2800" b="1" u="sng" dirty="0">
                <a:latin typeface="Arial" panose="020B0604020202020204" pitchFamily="34" charset="0"/>
                <a:cs typeface="Arial" panose="020B0604020202020204" pitchFamily="34" charset="0"/>
              </a:rPr>
              <a:t>DERECHO INTERNACIONAL</a:t>
            </a:r>
            <a:endParaRPr lang="en-US" sz="2800" b="1" u="sng" dirty="0"/>
          </a:p>
        </p:txBody>
      </p:sp>
      <p:graphicFrame>
        <p:nvGraphicFramePr>
          <p:cNvPr id="3" name="Marcador de contenido 4"/>
          <p:cNvGraphicFramePr>
            <a:graphicFrameLocks/>
          </p:cNvGraphicFramePr>
          <p:nvPr>
            <p:extLst>
              <p:ext uri="{D42A27DB-BD31-4B8C-83A1-F6EECF244321}">
                <p14:modId xmlns:p14="http://schemas.microsoft.com/office/powerpoint/2010/main" val="1212342847"/>
              </p:ext>
            </p:extLst>
          </p:nvPr>
        </p:nvGraphicFramePr>
        <p:xfrm>
          <a:off x="90926" y="1016047"/>
          <a:ext cx="11674582" cy="50742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095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953085" y="526908"/>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dirty="0">
                <a:solidFill>
                  <a:schemeClr val="tx1"/>
                </a:solidFill>
                <a:latin typeface="Arial" panose="020B0604020202020204" pitchFamily="34" charset="0"/>
                <a:cs typeface="Arial" panose="020B0604020202020204" pitchFamily="34" charset="0"/>
              </a:rPr>
              <a:t>EJEMPLOS NORMAS DE DERECHO NACIONAL PÚBLICO</a:t>
            </a:r>
            <a:endParaRPr lang="en-US" sz="2800" dirty="0">
              <a:solidFill>
                <a:schemeClr val="tx1"/>
              </a:solidFill>
            </a:endParaRPr>
          </a:p>
        </p:txBody>
      </p:sp>
      <p:graphicFrame>
        <p:nvGraphicFramePr>
          <p:cNvPr id="3" name="Diagrama 2"/>
          <p:cNvGraphicFramePr/>
          <p:nvPr>
            <p:extLst>
              <p:ext uri="{D42A27DB-BD31-4B8C-83A1-F6EECF244321}">
                <p14:modId xmlns:p14="http://schemas.microsoft.com/office/powerpoint/2010/main" val="2546890512"/>
              </p:ext>
            </p:extLst>
          </p:nvPr>
        </p:nvGraphicFramePr>
        <p:xfrm>
          <a:off x="493627" y="982640"/>
          <a:ext cx="11434516" cy="54270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953085" y="3826412"/>
            <a:ext cx="1832318" cy="703385"/>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4"/>
          <p:cNvSpPr/>
          <p:nvPr/>
        </p:nvSpPr>
        <p:spPr>
          <a:xfrm>
            <a:off x="3685735" y="4220308"/>
            <a:ext cx="1969477" cy="759655"/>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7633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851881" y="542540"/>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dirty="0">
                <a:solidFill>
                  <a:schemeClr val="tx1"/>
                </a:solidFill>
                <a:latin typeface="Arial" panose="020B0604020202020204" pitchFamily="34" charset="0"/>
                <a:cs typeface="Arial" panose="020B0604020202020204" pitchFamily="34" charset="0"/>
              </a:rPr>
              <a:t>EJEMPLOS NORMAS DE DERECHO NACIONAL PRIVADO</a:t>
            </a:r>
            <a:endParaRPr lang="en-US" sz="2800" dirty="0">
              <a:solidFill>
                <a:schemeClr val="tx1"/>
              </a:solidFill>
            </a:endParaRPr>
          </a:p>
        </p:txBody>
      </p:sp>
      <p:graphicFrame>
        <p:nvGraphicFramePr>
          <p:cNvPr id="4" name="Diagrama 3"/>
          <p:cNvGraphicFramePr/>
          <p:nvPr>
            <p:extLst>
              <p:ext uri="{D42A27DB-BD31-4B8C-83A1-F6EECF244321}">
                <p14:modId xmlns:p14="http://schemas.microsoft.com/office/powerpoint/2010/main" val="924034156"/>
              </p:ext>
            </p:extLst>
          </p:nvPr>
        </p:nvGraphicFramePr>
        <p:xfrm>
          <a:off x="851881" y="1636090"/>
          <a:ext cx="10292719" cy="4595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166425" y="5641145"/>
            <a:ext cx="1659987" cy="590842"/>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redondeado 4"/>
          <p:cNvSpPr/>
          <p:nvPr/>
        </p:nvSpPr>
        <p:spPr>
          <a:xfrm>
            <a:off x="8370276" y="3659718"/>
            <a:ext cx="1983546" cy="548640"/>
          </a:xfrm>
          <a:prstGeom prst="round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8673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988358" y="283242"/>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dirty="0">
                <a:solidFill>
                  <a:schemeClr val="tx1"/>
                </a:solidFill>
                <a:latin typeface="Arial" panose="020B0604020202020204" pitchFamily="34" charset="0"/>
                <a:cs typeface="Arial" panose="020B0604020202020204" pitchFamily="34" charset="0"/>
              </a:rPr>
              <a:t>FUENTES DEL DERECHO</a:t>
            </a:r>
            <a:endParaRPr lang="en-US" sz="36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788B6EFE-B824-C0E4-A43C-DEFB278DE5AD}"/>
              </a:ext>
            </a:extLst>
          </p:cNvPr>
          <p:cNvGraphicFramePr/>
          <p:nvPr>
            <p:extLst>
              <p:ext uri="{D42A27DB-BD31-4B8C-83A1-F6EECF244321}">
                <p14:modId xmlns:p14="http://schemas.microsoft.com/office/powerpoint/2010/main" val="2911749239"/>
              </p:ext>
            </p:extLst>
          </p:nvPr>
        </p:nvGraphicFramePr>
        <p:xfrm>
          <a:off x="210435" y="1119116"/>
          <a:ext cx="11745003" cy="5250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33390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280614089"/>
              </p:ext>
            </p:extLst>
          </p:nvPr>
        </p:nvGraphicFramePr>
        <p:xfrm>
          <a:off x="0" y="-152400"/>
          <a:ext cx="12029332" cy="6536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129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838200" y="300251"/>
            <a:ext cx="10515600" cy="1325563"/>
          </a:xfrm>
          <a:prstGeom prst="rect">
            <a:avLst/>
          </a:prstGeom>
        </p:spPr>
        <p:txBody>
          <a:bodyPr>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a:solidFill>
                  <a:schemeClr val="tx1"/>
                </a:solidFill>
                <a:latin typeface="Arial" panose="020B0604020202020204" pitchFamily="34" charset="0"/>
                <a:cs typeface="Arial" panose="020B0604020202020204" pitchFamily="34" charset="0"/>
              </a:rPr>
              <a:t>EJEMPLOS DE LEYES PERMISIVAS, IMPERATIVAS Y PROHIBITIVAS.</a:t>
            </a:r>
            <a:endParaRPr lang="en-US" sz="2400" b="1" dirty="0">
              <a:solidFill>
                <a:schemeClr val="tx1"/>
              </a:solidFill>
              <a:latin typeface="Arial" panose="020B0604020202020204" pitchFamily="34" charset="0"/>
              <a:cs typeface="Arial" panose="020B0604020202020204" pitchFamily="34" charset="0"/>
            </a:endParaRPr>
          </a:p>
        </p:txBody>
      </p:sp>
      <p:graphicFrame>
        <p:nvGraphicFramePr>
          <p:cNvPr id="3" name="Marcador de contenido 6"/>
          <p:cNvGraphicFramePr>
            <a:graphicFrameLocks/>
          </p:cNvGraphicFramePr>
          <p:nvPr/>
        </p:nvGraphicFramePr>
        <p:xfrm>
          <a:off x="838200" y="1225124"/>
          <a:ext cx="1087157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9672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5F1A332-073A-7D52-7730-87991428B829}"/>
              </a:ext>
            </a:extLst>
          </p:cNvPr>
          <p:cNvSpPr txBox="1"/>
          <p:nvPr/>
        </p:nvSpPr>
        <p:spPr>
          <a:xfrm>
            <a:off x="471055" y="331067"/>
            <a:ext cx="7287491" cy="584775"/>
          </a:xfrm>
          <a:prstGeom prst="rect">
            <a:avLst/>
          </a:prstGeom>
          <a:noFill/>
        </p:spPr>
        <p:txBody>
          <a:bodyPr wrap="square" rtlCol="0">
            <a:spAutoFit/>
          </a:bodyPr>
          <a:lstStyle/>
          <a:p>
            <a:r>
              <a:rPr lang="es-MX" sz="3200" dirty="0">
                <a:latin typeface="Arial" panose="020B0604020202020204" pitchFamily="34" charset="0"/>
                <a:cs typeface="Arial" panose="020B0604020202020204" pitchFamily="34" charset="0"/>
              </a:rPr>
              <a:t>SABÍAS QUE……</a:t>
            </a:r>
            <a:endParaRPr lang="es-CL" sz="3200"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E5BF841E-5A1D-627B-1906-E2680251A371}"/>
              </a:ext>
            </a:extLst>
          </p:cNvPr>
          <p:cNvSpPr txBox="1"/>
          <p:nvPr/>
        </p:nvSpPr>
        <p:spPr>
          <a:xfrm>
            <a:off x="311726" y="1896519"/>
            <a:ext cx="11568545" cy="1323439"/>
          </a:xfrm>
          <a:prstGeom prst="rect">
            <a:avLst/>
          </a:prstGeom>
          <a:noFill/>
        </p:spPr>
        <p:txBody>
          <a:bodyPr wrap="square">
            <a:spAutoFit/>
          </a:bodyPr>
          <a:lstStyle/>
          <a:p>
            <a:pPr algn="ctr"/>
            <a:r>
              <a:rPr lang="es-CL" sz="1600" i="1" dirty="0">
                <a:latin typeface="Arial" panose="020B0604020202020204" pitchFamily="34" charset="0"/>
                <a:cs typeface="Arial" panose="020B0604020202020204" pitchFamily="34" charset="0"/>
              </a:rPr>
              <a:t>“</a:t>
            </a:r>
            <a:r>
              <a:rPr lang="es-CL" sz="1600" i="1" dirty="0">
                <a:latin typeface="Times New Roman" panose="02020603050405020304" pitchFamily="18" charset="0"/>
                <a:cs typeface="Times New Roman" panose="02020603050405020304" pitchFamily="18" charset="0"/>
              </a:rPr>
              <a:t>Pues bien, la presente iniciativa de reforma constitucional busca, por una parte, eliminar definitivamente el “súper cerrojo” de la Constitución de 1980, esto es, los quórums supra mayoritarios de 2/3 y 3/5 para su reforma, regresando a la tradición constitucional de la Constitución de 1925, dotando de mayor flexibilidad al proceso y eliminando el veto que por décadas benefició a sectores políticos históricamente sobrerrepresentados; y, por otra, eliminar el quorum de aprobación, modificación o derogación de las leyes orgánicas constitucionales del texto constitucional actual, terminando con otro de sus cerrojos”.</a:t>
            </a:r>
          </a:p>
        </p:txBody>
      </p:sp>
      <p:sp>
        <p:nvSpPr>
          <p:cNvPr id="11" name="CuadroTexto 10">
            <a:extLst>
              <a:ext uri="{FF2B5EF4-FFF2-40B4-BE49-F238E27FC236}">
                <a16:creationId xmlns:a16="http://schemas.microsoft.com/office/drawing/2014/main" id="{0C676BB3-CF4E-DD6D-D3BC-8AD5A010B52E}"/>
              </a:ext>
            </a:extLst>
          </p:cNvPr>
          <p:cNvSpPr txBox="1"/>
          <p:nvPr/>
        </p:nvSpPr>
        <p:spPr>
          <a:xfrm>
            <a:off x="311727" y="3484153"/>
            <a:ext cx="11568544" cy="2246769"/>
          </a:xfrm>
          <a:prstGeom prst="rect">
            <a:avLst/>
          </a:prstGeom>
          <a:noFill/>
        </p:spPr>
        <p:txBody>
          <a:bodyPr wrap="square">
            <a:spAutoFit/>
          </a:bodyPr>
          <a:lstStyle/>
          <a:p>
            <a:pPr algn="ctr"/>
            <a:r>
              <a:rPr lang="es-MX" sz="2000" b="0" i="0" kern="1200" dirty="0">
                <a:solidFill>
                  <a:schemeClr val="dk1"/>
                </a:solidFill>
                <a:effectLst/>
                <a:latin typeface="Arial" panose="020B0604020202020204" pitchFamily="34" charset="0"/>
                <a:cs typeface="Arial" panose="020B0604020202020204" pitchFamily="34" charset="0"/>
              </a:rPr>
              <a:t>“</a:t>
            </a:r>
            <a:r>
              <a:rPr lang="es-MX" sz="2000" b="0" i="1" kern="1200" dirty="0">
                <a:solidFill>
                  <a:schemeClr val="dk1"/>
                </a:solidFill>
                <a:effectLst/>
                <a:latin typeface="Arial" panose="020B0604020202020204" pitchFamily="34" charset="0"/>
                <a:cs typeface="Arial" panose="020B0604020202020204" pitchFamily="34" charset="0"/>
              </a:rPr>
              <a:t>Las normas legales que </a:t>
            </a:r>
            <a:r>
              <a:rPr lang="es-MX" sz="2000" b="0" i="1" kern="1200" dirty="0">
                <a:solidFill>
                  <a:srgbClr val="0000CC"/>
                </a:solidFill>
                <a:effectLst/>
                <a:latin typeface="Arial" panose="020B0604020202020204" pitchFamily="34" charset="0"/>
                <a:cs typeface="Arial" panose="020B0604020202020204" pitchFamily="34" charset="0"/>
              </a:rPr>
              <a:t>interpreten</a:t>
            </a:r>
            <a:r>
              <a:rPr lang="es-MX" sz="2000" b="0" i="1" kern="1200" dirty="0">
                <a:solidFill>
                  <a:schemeClr val="dk1"/>
                </a:solidFill>
                <a:effectLst/>
                <a:latin typeface="Arial" panose="020B0604020202020204" pitchFamily="34" charset="0"/>
                <a:cs typeface="Arial" panose="020B0604020202020204" pitchFamily="34" charset="0"/>
              </a:rPr>
              <a:t> preceptos constitucionales necesitarán, para su aprobación, modificación o derogación, de las </a:t>
            </a:r>
            <a:r>
              <a:rPr lang="es-MX" sz="2000" b="0" i="1" kern="1200" dirty="0">
                <a:solidFill>
                  <a:srgbClr val="0000CC"/>
                </a:solidFill>
                <a:effectLst/>
                <a:latin typeface="Arial" panose="020B0604020202020204" pitchFamily="34" charset="0"/>
                <a:cs typeface="Arial" panose="020B0604020202020204" pitchFamily="34" charset="0"/>
              </a:rPr>
              <a:t>cuatro séptimas </a:t>
            </a:r>
            <a:r>
              <a:rPr lang="es-MX" sz="2000" b="0" i="1" kern="1200" dirty="0">
                <a:solidFill>
                  <a:schemeClr val="dk1"/>
                </a:solidFill>
                <a:effectLst/>
                <a:latin typeface="Arial" panose="020B0604020202020204" pitchFamily="34" charset="0"/>
                <a:cs typeface="Arial" panose="020B0604020202020204" pitchFamily="34" charset="0"/>
              </a:rPr>
              <a:t>partes de los diputados y senadores en ejercicio.</a:t>
            </a:r>
          </a:p>
          <a:p>
            <a:pPr algn="ctr"/>
            <a:r>
              <a:rPr lang="es-MX" sz="2000" b="0" i="1" kern="1200" dirty="0">
                <a:solidFill>
                  <a:schemeClr val="dk1"/>
                </a:solidFill>
                <a:effectLst/>
                <a:latin typeface="Arial" panose="020B0604020202020204" pitchFamily="34" charset="0"/>
                <a:cs typeface="Arial" panose="020B0604020202020204" pitchFamily="34" charset="0"/>
              </a:rPr>
              <a:t>    Las normas legales a las cuales la Constitución confiere el carácter de </a:t>
            </a:r>
            <a:r>
              <a:rPr lang="es-MX" sz="2000" b="0" i="1" kern="1200" dirty="0">
                <a:solidFill>
                  <a:srgbClr val="FF0000"/>
                </a:solidFill>
                <a:effectLst/>
                <a:latin typeface="Arial" panose="020B0604020202020204" pitchFamily="34" charset="0"/>
                <a:cs typeface="Arial" panose="020B0604020202020204" pitchFamily="34" charset="0"/>
              </a:rPr>
              <a:t>ley orgánica constitucional </a:t>
            </a:r>
            <a:r>
              <a:rPr lang="es-MX" sz="2000" b="0" i="1" kern="1200" dirty="0">
                <a:solidFill>
                  <a:schemeClr val="dk1"/>
                </a:solidFill>
                <a:effectLst/>
                <a:latin typeface="Arial" panose="020B0604020202020204" pitchFamily="34" charset="0"/>
                <a:cs typeface="Arial" panose="020B0604020202020204" pitchFamily="34" charset="0"/>
              </a:rPr>
              <a:t>y las leyes de </a:t>
            </a:r>
            <a:r>
              <a:rPr lang="es-MX" sz="2000" b="0" i="1" kern="1200" dirty="0">
                <a:solidFill>
                  <a:srgbClr val="FF0000"/>
                </a:solidFill>
                <a:effectLst/>
                <a:latin typeface="Arial" panose="020B0604020202020204" pitchFamily="34" charset="0"/>
                <a:cs typeface="Arial" panose="020B0604020202020204" pitchFamily="34" charset="0"/>
              </a:rPr>
              <a:t>quórum calificado </a:t>
            </a:r>
            <a:r>
              <a:rPr lang="es-MX" sz="2000" b="0" i="1" kern="1200" dirty="0">
                <a:solidFill>
                  <a:schemeClr val="dk1"/>
                </a:solidFill>
                <a:effectLst/>
                <a:latin typeface="Arial" panose="020B0604020202020204" pitchFamily="34" charset="0"/>
                <a:cs typeface="Arial" panose="020B0604020202020204" pitchFamily="34" charset="0"/>
              </a:rPr>
              <a:t>se establecerán, modificarán o derogarán por la </a:t>
            </a:r>
            <a:r>
              <a:rPr lang="es-MX" sz="2000" b="0" i="1" kern="1200" dirty="0">
                <a:solidFill>
                  <a:srgbClr val="FF0000"/>
                </a:solidFill>
                <a:effectLst/>
                <a:latin typeface="Arial" panose="020B0604020202020204" pitchFamily="34" charset="0"/>
                <a:cs typeface="Arial" panose="020B0604020202020204" pitchFamily="34" charset="0"/>
              </a:rPr>
              <a:t>mayoría absoluta </a:t>
            </a:r>
            <a:r>
              <a:rPr lang="es-MX" sz="2000" b="0" i="1" kern="1200" dirty="0">
                <a:solidFill>
                  <a:schemeClr val="dk1"/>
                </a:solidFill>
                <a:effectLst/>
                <a:latin typeface="Arial" panose="020B0604020202020204" pitchFamily="34" charset="0"/>
                <a:cs typeface="Arial" panose="020B0604020202020204" pitchFamily="34" charset="0"/>
              </a:rPr>
              <a:t>de los diputados y senadores en ejercicio.</a:t>
            </a:r>
          </a:p>
          <a:p>
            <a:pPr algn="ctr"/>
            <a:r>
              <a:rPr lang="es-MX" sz="2000" b="0" i="1" kern="1200" dirty="0">
                <a:solidFill>
                  <a:schemeClr val="dk1"/>
                </a:solidFill>
                <a:effectLst/>
                <a:latin typeface="Arial" panose="020B0604020202020204" pitchFamily="34" charset="0"/>
                <a:cs typeface="Arial" panose="020B0604020202020204" pitchFamily="34" charset="0"/>
              </a:rPr>
              <a:t>    Las </a:t>
            </a:r>
            <a:r>
              <a:rPr lang="es-MX" sz="2000" b="0" i="1" kern="1200" dirty="0">
                <a:solidFill>
                  <a:srgbClr val="33CCCC"/>
                </a:solidFill>
                <a:effectLst/>
                <a:latin typeface="Arial" panose="020B0604020202020204" pitchFamily="34" charset="0"/>
                <a:cs typeface="Arial" panose="020B0604020202020204" pitchFamily="34" charset="0"/>
              </a:rPr>
              <a:t>demás normas legales </a:t>
            </a:r>
            <a:r>
              <a:rPr lang="es-MX" sz="2000" b="0" i="1" kern="1200" dirty="0">
                <a:solidFill>
                  <a:schemeClr val="dk1"/>
                </a:solidFill>
                <a:effectLst/>
                <a:latin typeface="Arial" panose="020B0604020202020204" pitchFamily="34" charset="0"/>
                <a:cs typeface="Arial" panose="020B0604020202020204" pitchFamily="34" charset="0"/>
              </a:rPr>
              <a:t>requerirán la </a:t>
            </a:r>
            <a:r>
              <a:rPr lang="es-MX" sz="2000" b="0" i="1" kern="1200" dirty="0">
                <a:solidFill>
                  <a:srgbClr val="33CCCC"/>
                </a:solidFill>
                <a:effectLst/>
                <a:latin typeface="Arial" panose="020B0604020202020204" pitchFamily="34" charset="0"/>
                <a:cs typeface="Arial" panose="020B0604020202020204" pitchFamily="34" charset="0"/>
              </a:rPr>
              <a:t>mayoría de los miembros presentes de cada Cámara</a:t>
            </a:r>
            <a:r>
              <a:rPr lang="es-MX" sz="2000" b="0" i="1" kern="1200" dirty="0">
                <a:solidFill>
                  <a:schemeClr val="dk1"/>
                </a:solidFill>
                <a:effectLst/>
                <a:latin typeface="Arial" panose="020B0604020202020204" pitchFamily="34" charset="0"/>
                <a:cs typeface="Arial" panose="020B0604020202020204" pitchFamily="34" charset="0"/>
              </a:rPr>
              <a:t>, o las mayorías que sean aplicables conforme a los artículos 68 y siguientes”.</a:t>
            </a:r>
          </a:p>
        </p:txBody>
      </p:sp>
      <p:sp>
        <p:nvSpPr>
          <p:cNvPr id="12" name="CuadroTexto 11">
            <a:extLst>
              <a:ext uri="{FF2B5EF4-FFF2-40B4-BE49-F238E27FC236}">
                <a16:creationId xmlns:a16="http://schemas.microsoft.com/office/drawing/2014/main" id="{13F54A38-0123-1904-800F-776B4013E467}"/>
              </a:ext>
            </a:extLst>
          </p:cNvPr>
          <p:cNvSpPr txBox="1"/>
          <p:nvPr/>
        </p:nvSpPr>
        <p:spPr>
          <a:xfrm>
            <a:off x="3928193" y="1127078"/>
            <a:ext cx="4335610" cy="769441"/>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LEY </a:t>
            </a:r>
            <a:r>
              <a:rPr lang="es-MX" sz="2400" b="1" dirty="0" err="1">
                <a:latin typeface="Arial" panose="020B0604020202020204" pitchFamily="34" charset="0"/>
                <a:cs typeface="Arial" panose="020B0604020202020204" pitchFamily="34" charset="0"/>
              </a:rPr>
              <a:t>N°</a:t>
            </a:r>
            <a:r>
              <a:rPr lang="es-MX" sz="2400" b="1" dirty="0">
                <a:latin typeface="Arial" panose="020B0604020202020204" pitchFamily="34" charset="0"/>
                <a:cs typeface="Arial" panose="020B0604020202020204" pitchFamily="34" charset="0"/>
              </a:rPr>
              <a:t> 21.535, 2023.</a:t>
            </a:r>
          </a:p>
          <a:p>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0275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512710412"/>
              </p:ext>
            </p:extLst>
          </p:nvPr>
        </p:nvGraphicFramePr>
        <p:xfrm>
          <a:off x="81334" y="-99885"/>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81A1EA01-BEEA-7EFD-3EB4-0C145BD6C71C}"/>
              </a:ext>
            </a:extLst>
          </p:cNvPr>
          <p:cNvSpPr txBox="1"/>
          <p:nvPr/>
        </p:nvSpPr>
        <p:spPr>
          <a:xfrm>
            <a:off x="4560125" y="6423353"/>
            <a:ext cx="2291938"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VER ART. 66 C.P.R. </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6513694"/>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7122</TotalTime>
  <Words>2094</Words>
  <Application>Microsoft Office PowerPoint</Application>
  <PresentationFormat>Panorámica</PresentationFormat>
  <Paragraphs>282</Paragraphs>
  <Slides>21</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21</vt:i4>
      </vt:variant>
    </vt:vector>
  </HeadingPairs>
  <TitlesOfParts>
    <vt:vector size="29" baseType="lpstr">
      <vt:lpstr>Arial</vt:lpstr>
      <vt:lpstr>Arial Black</vt:lpstr>
      <vt:lpstr>Calibri</vt:lpstr>
      <vt:lpstr>Calibri Light</vt:lpstr>
      <vt:lpstr>Times New Roman</vt:lpstr>
      <vt:lpstr>Wingdings</vt:lpstr>
      <vt:lpstr>Retrospección</vt:lpstr>
      <vt:lpstr>1_Retrospección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1749</cp:revision>
  <cp:lastPrinted>2023-03-21T12:47:00Z</cp:lastPrinted>
  <dcterms:created xsi:type="dcterms:W3CDTF">2015-03-04T13:15:00Z</dcterms:created>
  <dcterms:modified xsi:type="dcterms:W3CDTF">2024-07-12T15:22:46Z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