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7" r:id="rId1"/>
  </p:sldMasterIdLst>
  <p:notesMasterIdLst>
    <p:notesMasterId r:id="rId12"/>
  </p:notesMasterIdLst>
  <p:sldIdLst>
    <p:sldId id="256" r:id="rId2"/>
    <p:sldId id="257" r:id="rId3"/>
    <p:sldId id="265" r:id="rId4"/>
    <p:sldId id="269" r:id="rId5"/>
    <p:sldId id="268" r:id="rId6"/>
    <p:sldId id="259" r:id="rId7"/>
    <p:sldId id="266" r:id="rId8"/>
    <p:sldId id="267" r:id="rId9"/>
    <p:sldId id="270" r:id="rId10"/>
    <p:sldId id="263" r:id="rId11"/>
  </p:sldIdLst>
  <p:sldSz cx="9144000" cy="5143500" type="screen16x9"/>
  <p:notesSz cx="6858000" cy="9144000"/>
  <p:embeddedFontLst>
    <p:embeddedFont>
      <p:font typeface="Roboto Condensed Light" panose="020B0604020202020204" charset="0"/>
      <p:regular r:id="rId13"/>
      <p:bold r:id="rId14"/>
      <p:italic r:id="rId15"/>
      <p:boldItalic r:id="rId16"/>
    </p:embeddedFont>
    <p:embeddedFont>
      <p:font typeface="Roboto Condensed" panose="020B0604020202020204" charset="0"/>
      <p:regular r:id="rId17"/>
      <p:bold r:id="rId18"/>
      <p:italic r:id="rId19"/>
      <p:boldItalic r:id="rId20"/>
    </p:embeddedFont>
    <p:embeddedFont>
      <p:font typeface="Arvo" panose="020B0604020202020204" charset="0"/>
      <p:regular r:id="rId21"/>
      <p:bold r:id="rId22"/>
      <p:italic r:id="rId23"/>
      <p:boldItalic r:id="rId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4C5BC95-28D6-4276-9FBC-873EF2F5AB16}">
  <a:tblStyle styleId="{24C5BC95-28D6-4276-9FBC-873EF2F5AB16}"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0" d="100"/>
          <a:sy n="110" d="100"/>
        </p:scale>
        <p:origin x="65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2.fntdata"/><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font" Target="fonts/font11.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35f391192_0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2" name="Google Shape;182;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3606f1c2d_3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7" name="Google Shape;187;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3606f1c2d_3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7" name="Google Shape;187;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25381117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3606f1c2d_3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7" name="Google Shape;187;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16661138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3606f1c2d_3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7" name="Google Shape;187;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13680330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3606f1c2d_3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7" name="Google Shape;187;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6600916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3606f1c2d_3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7" name="Google Shape;187;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5873660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7544483" y="657775"/>
            <a:ext cx="1299300" cy="432900"/>
          </a:xfrm>
          <a:prstGeom prst="triangle">
            <a:avLst>
              <a:gd name="adj" fmla="val 32425"/>
            </a:avLst>
          </a:prstGeom>
          <a:solidFill>
            <a:srgbClr val="26324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nvGrpSpPr>
          <p:cNvPr id="11" name="Google Shape;11;p2"/>
          <p:cNvGrpSpPr/>
          <p:nvPr/>
        </p:nvGrpSpPr>
        <p:grpSpPr>
          <a:xfrm>
            <a:off x="0" y="-7088"/>
            <a:ext cx="8661398" cy="5150588"/>
            <a:chOff x="0" y="-7088"/>
            <a:chExt cx="8661398" cy="5150588"/>
          </a:xfrm>
        </p:grpSpPr>
        <p:sp>
          <p:nvSpPr>
            <p:cNvPr id="12" name="Google Shape;12;p2"/>
            <p:cNvSpPr/>
            <p:nvPr/>
          </p:nvSpPr>
          <p:spPr>
            <a:xfrm>
              <a:off x="0" y="0"/>
              <a:ext cx="3525000" cy="5143500"/>
            </a:xfrm>
            <a:prstGeom prst="rect">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3" name="Google Shape;13;p2"/>
            <p:cNvSpPr/>
            <p:nvPr/>
          </p:nvSpPr>
          <p:spPr>
            <a:xfrm rot="10800000" flipH="1">
              <a:off x="3517898" y="-7088"/>
              <a:ext cx="5143500" cy="5143500"/>
            </a:xfrm>
            <a:prstGeom prst="rtTriangle">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nvGrpSpPr>
          <p:cNvPr id="14" name="Google Shape;14;p2"/>
          <p:cNvGrpSpPr/>
          <p:nvPr/>
        </p:nvGrpSpPr>
        <p:grpSpPr>
          <a:xfrm rot="10800000" flipH="1">
            <a:off x="1" y="1090763"/>
            <a:ext cx="8847502" cy="2961975"/>
            <a:chOff x="-8178042" y="-4493254"/>
            <a:chExt cx="19483598" cy="6522736"/>
          </a:xfrm>
        </p:grpSpPr>
        <p:sp>
          <p:nvSpPr>
            <p:cNvPr id="15" name="Google Shape;15;p2"/>
            <p:cNvSpPr/>
            <p:nvPr/>
          </p:nvSpPr>
          <p:spPr>
            <a:xfrm>
              <a:off x="-8178042" y="-4493118"/>
              <a:ext cx="12968400" cy="6522600"/>
            </a:xfrm>
            <a:prstGeom prst="rect">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nvGrpSpPr>
          <p:cNvPr id="17" name="Google Shape;17;p2"/>
          <p:cNvGrpSpPr/>
          <p:nvPr/>
        </p:nvGrpSpPr>
        <p:grpSpPr>
          <a:xfrm>
            <a:off x="3677236" y="4278349"/>
            <a:ext cx="5480829" cy="432996"/>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rgbClr val="D26F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rgbClr val="FF98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21" name="Google Shape;21;p2"/>
              <p:cNvSpPr/>
              <p:nvPr/>
            </p:nvSpPr>
            <p:spPr>
              <a:xfrm>
                <a:off x="4710175" y="330075"/>
                <a:ext cx="1699500" cy="1699500"/>
              </a:xfrm>
              <a:prstGeom prst="rtTriangle">
                <a:avLst/>
              </a:prstGeom>
              <a:solidFill>
                <a:srgbClr val="FF98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sp>
        <p:nvSpPr>
          <p:cNvPr id="22" name="Google Shape;22;p2"/>
          <p:cNvSpPr txBox="1">
            <a:spLocks noGrp="1"/>
          </p:cNvSpPr>
          <p:nvPr>
            <p:ph type="ctrTitle"/>
          </p:nvPr>
        </p:nvSpPr>
        <p:spPr>
          <a:xfrm>
            <a:off x="685800" y="1090750"/>
            <a:ext cx="5367900" cy="2961900"/>
          </a:xfrm>
          <a:prstGeom prst="rect">
            <a:avLst/>
          </a:prstGeom>
        </p:spPr>
        <p:txBody>
          <a:bodyPr spcFirstLastPara="1" wrap="square" lIns="91425" tIns="91425" rIns="91425" bIns="91425" anchor="ctr" anchorCtr="0"/>
          <a:lstStyle>
            <a:lvl1pPr lvl="0">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spTree>
      <p:nvGrpSpPr>
        <p:cNvPr id="1" name="Shape 81"/>
        <p:cNvGrpSpPr/>
        <p:nvPr/>
      </p:nvGrpSpPr>
      <p:grpSpPr>
        <a:xfrm>
          <a:off x="0" y="0"/>
          <a:ext cx="0" cy="0"/>
          <a:chOff x="0" y="0"/>
          <a:chExt cx="0" cy="0"/>
        </a:xfrm>
      </p:grpSpPr>
      <p:grpSp>
        <p:nvGrpSpPr>
          <p:cNvPr id="82" name="Google Shape;82;p6"/>
          <p:cNvGrpSpPr/>
          <p:nvPr/>
        </p:nvGrpSpPr>
        <p:grpSpPr>
          <a:xfrm>
            <a:off x="-4" y="40"/>
            <a:ext cx="7072430" cy="1327315"/>
            <a:chOff x="-4" y="40"/>
            <a:chExt cx="7072430" cy="1327315"/>
          </a:xfrm>
        </p:grpSpPr>
        <p:sp>
          <p:nvSpPr>
            <p:cNvPr id="83" name="Google Shape;83;p6"/>
            <p:cNvSpPr/>
            <p:nvPr/>
          </p:nvSpPr>
          <p:spPr>
            <a:xfrm>
              <a:off x="6292649" y="126425"/>
              <a:ext cx="779700" cy="259800"/>
            </a:xfrm>
            <a:prstGeom prst="triangle">
              <a:avLst>
                <a:gd name="adj" fmla="val 32425"/>
              </a:avLst>
            </a:prstGeom>
            <a:solidFill>
              <a:srgbClr val="26324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nvGrpSpPr>
            <p:cNvPr id="84" name="Google Shape;84;p6"/>
            <p:cNvGrpSpPr/>
            <p:nvPr/>
          </p:nvGrpSpPr>
          <p:grpSpPr>
            <a:xfrm rot="10800000" flipH="1">
              <a:off x="3" y="40"/>
              <a:ext cx="6756168" cy="1327315"/>
              <a:chOff x="-2168138" y="330075"/>
              <a:chExt cx="8650663" cy="1699506"/>
            </a:xfrm>
          </p:grpSpPr>
          <p:sp>
            <p:nvSpPr>
              <p:cNvPr id="85" name="Google Shape;85;p6"/>
              <p:cNvSpPr/>
              <p:nvPr/>
            </p:nvSpPr>
            <p:spPr>
              <a:xfrm>
                <a:off x="-2168138" y="330081"/>
                <a:ext cx="69582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sp>
            <p:nvSpPr>
              <p:cNvPr id="86" name="Google Shape;86;p6"/>
              <p:cNvSpPr/>
              <p:nvPr/>
            </p:nvSpPr>
            <p:spPr>
              <a:xfrm>
                <a:off x="4783025"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nvGrpSpPr>
            <p:cNvPr id="87" name="Google Shape;87;p6"/>
            <p:cNvGrpSpPr/>
            <p:nvPr/>
          </p:nvGrpSpPr>
          <p:grpSpPr>
            <a:xfrm rot="10800000" flipH="1">
              <a:off x="-4" y="381007"/>
              <a:ext cx="7072430" cy="771744"/>
              <a:chOff x="-9092084" y="330075"/>
              <a:chExt cx="15574609" cy="1699501"/>
            </a:xfrm>
          </p:grpSpPr>
          <p:sp>
            <p:nvSpPr>
              <p:cNvPr id="88" name="Google Shape;88;p6"/>
              <p:cNvSpPr/>
              <p:nvPr/>
            </p:nvSpPr>
            <p:spPr>
              <a:xfrm>
                <a:off x="-9092084" y="330076"/>
                <a:ext cx="13882200" cy="1699500"/>
              </a:xfrm>
              <a:prstGeom prst="rect">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sp>
            <p:nvSpPr>
              <p:cNvPr id="89" name="Google Shape;89;p6"/>
              <p:cNvSpPr/>
              <p:nvPr/>
            </p:nvSpPr>
            <p:spPr>
              <a:xfrm>
                <a:off x="4783025" y="330075"/>
                <a:ext cx="1699500" cy="1699500"/>
              </a:xfrm>
              <a:prstGeom prst="rtTriangle">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grpSp>
        <p:nvGrpSpPr>
          <p:cNvPr id="90" name="Google Shape;90;p6"/>
          <p:cNvGrpSpPr/>
          <p:nvPr/>
        </p:nvGrpSpPr>
        <p:grpSpPr>
          <a:xfrm>
            <a:off x="6946842" y="4472723"/>
            <a:ext cx="2202830" cy="670795"/>
            <a:chOff x="5575242" y="4472723"/>
            <a:chExt cx="2202830" cy="670795"/>
          </a:xfrm>
        </p:grpSpPr>
        <p:sp>
          <p:nvSpPr>
            <p:cNvPr id="91" name="Google Shape;91;p6"/>
            <p:cNvSpPr/>
            <p:nvPr/>
          </p:nvSpPr>
          <p:spPr>
            <a:xfrm rot="10800000">
              <a:off x="5575242" y="4948334"/>
              <a:ext cx="394200" cy="131400"/>
            </a:xfrm>
            <a:prstGeom prst="triangle">
              <a:avLst>
                <a:gd name="adj" fmla="val 32425"/>
              </a:avLst>
            </a:prstGeom>
            <a:solidFill>
              <a:srgbClr val="D26F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nvGrpSpPr>
            <p:cNvPr id="92" name="Google Shape;92;p6"/>
            <p:cNvGrpSpPr/>
            <p:nvPr/>
          </p:nvGrpSpPr>
          <p:grpSpPr>
            <a:xfrm flipH="1">
              <a:off x="5734850" y="4472723"/>
              <a:ext cx="2040837" cy="670795"/>
              <a:chOff x="1297954" y="330075"/>
              <a:chExt cx="5169293" cy="1699506"/>
            </a:xfrm>
          </p:grpSpPr>
          <p:sp>
            <p:nvSpPr>
              <p:cNvPr id="93" name="Google Shape;93;p6"/>
              <p:cNvSpPr/>
              <p:nvPr/>
            </p:nvSpPr>
            <p:spPr>
              <a:xfrm>
                <a:off x="1297954" y="330081"/>
                <a:ext cx="34767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94" name="Google Shape;94;p6"/>
              <p:cNvSpPr/>
              <p:nvPr/>
            </p:nvSpPr>
            <p:spPr>
              <a:xfrm>
                <a:off x="4767747"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nvGrpSpPr>
            <p:cNvPr id="95" name="Google Shape;95;p6"/>
            <p:cNvGrpSpPr/>
            <p:nvPr/>
          </p:nvGrpSpPr>
          <p:grpSpPr>
            <a:xfrm flipH="1">
              <a:off x="5578209" y="4646738"/>
              <a:ext cx="2199863" cy="304563"/>
              <a:chOff x="-5827153" y="330075"/>
              <a:chExt cx="12276019" cy="1699569"/>
            </a:xfrm>
          </p:grpSpPr>
          <p:sp>
            <p:nvSpPr>
              <p:cNvPr id="96" name="Google Shape;96;p6"/>
              <p:cNvSpPr/>
              <p:nvPr/>
            </p:nvSpPr>
            <p:spPr>
              <a:xfrm>
                <a:off x="-5827153" y="330144"/>
                <a:ext cx="10612200" cy="1699500"/>
              </a:xfrm>
              <a:prstGeom prst="rect">
                <a:avLst/>
              </a:prstGeom>
              <a:solidFill>
                <a:srgbClr val="FF98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97" name="Google Shape;97;p6"/>
              <p:cNvSpPr/>
              <p:nvPr/>
            </p:nvSpPr>
            <p:spPr>
              <a:xfrm>
                <a:off x="4749366" y="330075"/>
                <a:ext cx="1699500" cy="1699500"/>
              </a:xfrm>
              <a:prstGeom prst="rtTriangle">
                <a:avLst/>
              </a:prstGeom>
              <a:solidFill>
                <a:srgbClr val="FF98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sp>
        <p:nvSpPr>
          <p:cNvPr id="98" name="Google Shape;98;p6"/>
          <p:cNvSpPr txBox="1">
            <a:spLocks noGrp="1"/>
          </p:cNvSpPr>
          <p:nvPr>
            <p:ph type="title"/>
          </p:nvPr>
        </p:nvSpPr>
        <p:spPr>
          <a:xfrm>
            <a:off x="814275" y="392575"/>
            <a:ext cx="5258400" cy="766200"/>
          </a:xfrm>
          <a:prstGeom prst="rect">
            <a:avLst/>
          </a:prstGeom>
        </p:spPr>
        <p:txBody>
          <a:bodyPr spcFirstLastPara="1" wrap="square" lIns="91425" tIns="91425" rIns="91425" bIns="91425" anchor="ctr" anchorCtr="0"/>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99" name="Google Shape;99;p6"/>
          <p:cNvSpPr txBox="1">
            <a:spLocks noGrp="1"/>
          </p:cNvSpPr>
          <p:nvPr>
            <p:ph type="body" idx="1"/>
          </p:nvPr>
        </p:nvSpPr>
        <p:spPr>
          <a:xfrm>
            <a:off x="814275" y="1537988"/>
            <a:ext cx="3378300" cy="2724300"/>
          </a:xfrm>
          <a:prstGeom prst="rect">
            <a:avLst/>
          </a:prstGeom>
        </p:spPr>
        <p:txBody>
          <a:bodyPr spcFirstLastPara="1" wrap="square" lIns="91425" tIns="91425" rIns="91425" bIns="91425" anchor="t" anchorCtr="0"/>
          <a:lstStyle>
            <a:lvl1pPr marL="457200" lvl="0" indent="-355600">
              <a:spcBef>
                <a:spcPts val="600"/>
              </a:spcBef>
              <a:spcAft>
                <a:spcPts val="0"/>
              </a:spcAft>
              <a:buSzPts val="2000"/>
              <a:buChar char="▰"/>
              <a:defRPr sz="2000"/>
            </a:lvl1pPr>
            <a:lvl2pPr marL="914400" lvl="1" indent="-355600">
              <a:spcBef>
                <a:spcPts val="1000"/>
              </a:spcBef>
              <a:spcAft>
                <a:spcPts val="0"/>
              </a:spcAft>
              <a:buSzPts val="2000"/>
              <a:buChar char="▻"/>
              <a:defRPr sz="2000"/>
            </a:lvl2pPr>
            <a:lvl3pPr marL="1371600" lvl="2" indent="-355600">
              <a:spcBef>
                <a:spcPts val="1000"/>
              </a:spcBef>
              <a:spcAft>
                <a:spcPts val="0"/>
              </a:spcAft>
              <a:buSzPts val="2000"/>
              <a:buChar char="▻"/>
              <a:defRPr sz="2000"/>
            </a:lvl3pPr>
            <a:lvl4pPr marL="1828800" lvl="3" indent="-355600">
              <a:spcBef>
                <a:spcPts val="1000"/>
              </a:spcBef>
              <a:spcAft>
                <a:spcPts val="0"/>
              </a:spcAft>
              <a:buSzPts val="2000"/>
              <a:buChar char="▻"/>
              <a:defRPr sz="2000"/>
            </a:lvl4pPr>
            <a:lvl5pPr marL="2286000" lvl="4" indent="-355600">
              <a:spcBef>
                <a:spcPts val="1000"/>
              </a:spcBef>
              <a:spcAft>
                <a:spcPts val="0"/>
              </a:spcAft>
              <a:buSzPts val="2000"/>
              <a:buChar char="▻"/>
              <a:defRPr sz="2000"/>
            </a:lvl5pPr>
            <a:lvl6pPr marL="2743200" lvl="5" indent="-355600">
              <a:spcBef>
                <a:spcPts val="1000"/>
              </a:spcBef>
              <a:spcAft>
                <a:spcPts val="0"/>
              </a:spcAft>
              <a:buSzPts val="2000"/>
              <a:buChar char="▻"/>
              <a:defRPr sz="2000"/>
            </a:lvl6pPr>
            <a:lvl7pPr marL="3200400" lvl="6" indent="-355600">
              <a:spcBef>
                <a:spcPts val="1000"/>
              </a:spcBef>
              <a:spcAft>
                <a:spcPts val="0"/>
              </a:spcAft>
              <a:buSzPts val="2000"/>
              <a:buChar char="▻"/>
              <a:defRPr sz="2000"/>
            </a:lvl7pPr>
            <a:lvl8pPr marL="3657600" lvl="7" indent="-355600">
              <a:spcBef>
                <a:spcPts val="1000"/>
              </a:spcBef>
              <a:spcAft>
                <a:spcPts val="0"/>
              </a:spcAft>
              <a:buSzPts val="2000"/>
              <a:buChar char="▻"/>
              <a:defRPr sz="2000"/>
            </a:lvl8pPr>
            <a:lvl9pPr marL="4114800" lvl="8" indent="-355600">
              <a:spcBef>
                <a:spcPts val="1000"/>
              </a:spcBef>
              <a:spcAft>
                <a:spcPts val="1000"/>
              </a:spcAft>
              <a:buSzPts val="2000"/>
              <a:buChar char="▻"/>
              <a:defRPr sz="2000"/>
            </a:lvl9pPr>
          </a:lstStyle>
          <a:p>
            <a:endParaRPr/>
          </a:p>
        </p:txBody>
      </p:sp>
      <p:sp>
        <p:nvSpPr>
          <p:cNvPr id="100" name="Google Shape;100;p6"/>
          <p:cNvSpPr txBox="1">
            <a:spLocks noGrp="1"/>
          </p:cNvSpPr>
          <p:nvPr>
            <p:ph type="body" idx="2"/>
          </p:nvPr>
        </p:nvSpPr>
        <p:spPr>
          <a:xfrm>
            <a:off x="4396123" y="1537988"/>
            <a:ext cx="3378300" cy="2724300"/>
          </a:xfrm>
          <a:prstGeom prst="rect">
            <a:avLst/>
          </a:prstGeom>
        </p:spPr>
        <p:txBody>
          <a:bodyPr spcFirstLastPara="1" wrap="square" lIns="91425" tIns="91425" rIns="91425" bIns="91425" anchor="t" anchorCtr="0"/>
          <a:lstStyle>
            <a:lvl1pPr marL="457200" lvl="0" indent="-355600">
              <a:spcBef>
                <a:spcPts val="600"/>
              </a:spcBef>
              <a:spcAft>
                <a:spcPts val="0"/>
              </a:spcAft>
              <a:buSzPts val="2000"/>
              <a:buChar char="▰"/>
              <a:defRPr sz="2000"/>
            </a:lvl1pPr>
            <a:lvl2pPr marL="914400" lvl="1" indent="-355600">
              <a:spcBef>
                <a:spcPts val="1000"/>
              </a:spcBef>
              <a:spcAft>
                <a:spcPts val="0"/>
              </a:spcAft>
              <a:buSzPts val="2000"/>
              <a:buChar char="▻"/>
              <a:defRPr sz="2000"/>
            </a:lvl2pPr>
            <a:lvl3pPr marL="1371600" lvl="2" indent="-355600">
              <a:spcBef>
                <a:spcPts val="1000"/>
              </a:spcBef>
              <a:spcAft>
                <a:spcPts val="0"/>
              </a:spcAft>
              <a:buSzPts val="2000"/>
              <a:buChar char="▻"/>
              <a:defRPr sz="2000"/>
            </a:lvl3pPr>
            <a:lvl4pPr marL="1828800" lvl="3" indent="-355600">
              <a:spcBef>
                <a:spcPts val="1000"/>
              </a:spcBef>
              <a:spcAft>
                <a:spcPts val="0"/>
              </a:spcAft>
              <a:buSzPts val="2000"/>
              <a:buChar char="▻"/>
              <a:defRPr sz="2000"/>
            </a:lvl4pPr>
            <a:lvl5pPr marL="2286000" lvl="4" indent="-355600">
              <a:spcBef>
                <a:spcPts val="1000"/>
              </a:spcBef>
              <a:spcAft>
                <a:spcPts val="0"/>
              </a:spcAft>
              <a:buSzPts val="2000"/>
              <a:buChar char="▻"/>
              <a:defRPr sz="2000"/>
            </a:lvl5pPr>
            <a:lvl6pPr marL="2743200" lvl="5" indent="-355600">
              <a:spcBef>
                <a:spcPts val="1000"/>
              </a:spcBef>
              <a:spcAft>
                <a:spcPts val="0"/>
              </a:spcAft>
              <a:buSzPts val="2000"/>
              <a:buChar char="▻"/>
              <a:defRPr sz="2000"/>
            </a:lvl6pPr>
            <a:lvl7pPr marL="3200400" lvl="6" indent="-355600">
              <a:spcBef>
                <a:spcPts val="1000"/>
              </a:spcBef>
              <a:spcAft>
                <a:spcPts val="0"/>
              </a:spcAft>
              <a:buSzPts val="2000"/>
              <a:buChar char="▻"/>
              <a:defRPr sz="2000"/>
            </a:lvl7pPr>
            <a:lvl8pPr marL="3657600" lvl="7" indent="-355600">
              <a:spcBef>
                <a:spcPts val="1000"/>
              </a:spcBef>
              <a:spcAft>
                <a:spcPts val="0"/>
              </a:spcAft>
              <a:buSzPts val="2000"/>
              <a:buChar char="▻"/>
              <a:defRPr sz="2000"/>
            </a:lvl8pPr>
            <a:lvl9pPr marL="4114800" lvl="8" indent="-355600">
              <a:spcBef>
                <a:spcPts val="1000"/>
              </a:spcBef>
              <a:spcAft>
                <a:spcPts val="1000"/>
              </a:spcAft>
              <a:buSzPts val="2000"/>
              <a:buChar char="▻"/>
              <a:defRPr sz="2000"/>
            </a:lvl9pPr>
          </a:lstStyle>
          <a:p>
            <a:endParaRPr/>
          </a:p>
        </p:txBody>
      </p:sp>
      <p:sp>
        <p:nvSpPr>
          <p:cNvPr id="101" name="Google Shape;101;p6"/>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14275" y="392575"/>
            <a:ext cx="5258400" cy="766200"/>
          </a:xfrm>
          <a:prstGeom prst="rect">
            <a:avLst/>
          </a:prstGeom>
          <a:noFill/>
          <a:ln>
            <a:noFill/>
          </a:ln>
        </p:spPr>
        <p:txBody>
          <a:bodyPr spcFirstLastPara="1" wrap="square" lIns="91425" tIns="91425" rIns="91425" bIns="91425" anchor="ctr" anchorCtr="0"/>
          <a:lstStyle>
            <a:lvl1pPr lvl="0">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1pPr>
            <a:lvl2pPr lvl="1">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2pPr>
            <a:lvl3pPr lvl="2">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3pPr>
            <a:lvl4pPr lvl="3">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4pPr>
            <a:lvl5pPr lvl="4">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5pPr>
            <a:lvl6pPr lvl="5">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6pPr>
            <a:lvl7pPr lvl="6">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7pPr>
            <a:lvl8pPr lvl="7">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8pPr>
            <a:lvl9pPr lvl="8">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9pPr>
          </a:lstStyle>
          <a:p>
            <a:endParaRPr dirty="0"/>
          </a:p>
        </p:txBody>
      </p:sp>
      <p:sp>
        <p:nvSpPr>
          <p:cNvPr id="7" name="Google Shape;7;p1"/>
          <p:cNvSpPr txBox="1">
            <a:spLocks noGrp="1"/>
          </p:cNvSpPr>
          <p:nvPr>
            <p:ph type="body" idx="1"/>
          </p:nvPr>
        </p:nvSpPr>
        <p:spPr>
          <a:xfrm>
            <a:off x="814275" y="1327350"/>
            <a:ext cx="6132600" cy="3145500"/>
          </a:xfrm>
          <a:prstGeom prst="rect">
            <a:avLst/>
          </a:prstGeom>
          <a:noFill/>
          <a:ln>
            <a:noFill/>
          </a:ln>
        </p:spPr>
        <p:txBody>
          <a:bodyPr spcFirstLastPara="1" wrap="square" lIns="91425" tIns="91425" rIns="91425" bIns="91425" anchor="ctr" anchorCtr="0"/>
          <a:lstStyle>
            <a:lvl1pPr marL="457200" lvl="0" indent="-381000">
              <a:spcBef>
                <a:spcPts val="6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1pPr>
            <a:lvl2pPr marL="914400" lvl="1"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2pPr>
            <a:lvl3pPr marL="1371600" lvl="2"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3pPr>
            <a:lvl4pPr marL="1828800" lvl="3"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4pPr>
            <a:lvl5pPr marL="2286000" lvl="4"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5pPr>
            <a:lvl6pPr marL="2743200" lvl="5"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6pPr>
            <a:lvl7pPr marL="3200400" lvl="6"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7pPr>
            <a:lvl8pPr marL="3657600" lvl="7"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8pPr>
            <a:lvl9pPr marL="4114800" lvl="8" indent="-381000">
              <a:spcBef>
                <a:spcPts val="1000"/>
              </a:spcBef>
              <a:spcAft>
                <a:spcPts val="100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9pPr>
          </a:lstStyle>
          <a:p>
            <a:endParaRPr/>
          </a:p>
        </p:txBody>
      </p:sp>
      <p:sp>
        <p:nvSpPr>
          <p:cNvPr id="8" name="Google Shape;8;p1"/>
          <p:cNvSpPr txBox="1">
            <a:spLocks noGrp="1"/>
          </p:cNvSpPr>
          <p:nvPr>
            <p:ph type="sldNum" idx="12"/>
          </p:nvPr>
        </p:nvSpPr>
        <p:spPr>
          <a:xfrm>
            <a:off x="7618000" y="4636500"/>
            <a:ext cx="1487400" cy="315600"/>
          </a:xfrm>
          <a:prstGeom prst="rect">
            <a:avLst/>
          </a:prstGeom>
          <a:noFill/>
          <a:ln>
            <a:noFill/>
          </a:ln>
        </p:spPr>
        <p:txBody>
          <a:bodyPr spcFirstLastPara="1" wrap="square" lIns="91425" tIns="91425" rIns="91425" bIns="91425" anchor="ctr" anchorCtr="0">
            <a:noAutofit/>
          </a:bodyPr>
          <a:lstStyle>
            <a:lvl1pPr lvl="0" algn="r">
              <a:buNone/>
              <a:defRPr sz="1200" b="1">
                <a:solidFill>
                  <a:srgbClr val="FFFFFF"/>
                </a:solidFill>
                <a:latin typeface="Roboto Condensed"/>
                <a:ea typeface="Roboto Condensed"/>
                <a:cs typeface="Roboto Condensed"/>
                <a:sym typeface="Roboto Condensed"/>
              </a:defRPr>
            </a:lvl1pPr>
            <a:lvl2pPr lvl="1" algn="r">
              <a:buNone/>
              <a:defRPr sz="1200" b="1">
                <a:solidFill>
                  <a:srgbClr val="FFFFFF"/>
                </a:solidFill>
                <a:latin typeface="Roboto Condensed"/>
                <a:ea typeface="Roboto Condensed"/>
                <a:cs typeface="Roboto Condensed"/>
                <a:sym typeface="Roboto Condensed"/>
              </a:defRPr>
            </a:lvl2pPr>
            <a:lvl3pPr lvl="2" algn="r">
              <a:buNone/>
              <a:defRPr sz="1200" b="1">
                <a:solidFill>
                  <a:srgbClr val="FFFFFF"/>
                </a:solidFill>
                <a:latin typeface="Roboto Condensed"/>
                <a:ea typeface="Roboto Condensed"/>
                <a:cs typeface="Roboto Condensed"/>
                <a:sym typeface="Roboto Condensed"/>
              </a:defRPr>
            </a:lvl3pPr>
            <a:lvl4pPr lvl="3" algn="r">
              <a:buNone/>
              <a:defRPr sz="1200" b="1">
                <a:solidFill>
                  <a:srgbClr val="FFFFFF"/>
                </a:solidFill>
                <a:latin typeface="Roboto Condensed"/>
                <a:ea typeface="Roboto Condensed"/>
                <a:cs typeface="Roboto Condensed"/>
                <a:sym typeface="Roboto Condensed"/>
              </a:defRPr>
            </a:lvl4pPr>
            <a:lvl5pPr lvl="4" algn="r">
              <a:buNone/>
              <a:defRPr sz="1200" b="1">
                <a:solidFill>
                  <a:srgbClr val="FFFFFF"/>
                </a:solidFill>
                <a:latin typeface="Roboto Condensed"/>
                <a:ea typeface="Roboto Condensed"/>
                <a:cs typeface="Roboto Condensed"/>
                <a:sym typeface="Roboto Condensed"/>
              </a:defRPr>
            </a:lvl5pPr>
            <a:lvl6pPr lvl="5" algn="r">
              <a:buNone/>
              <a:defRPr sz="1200" b="1">
                <a:solidFill>
                  <a:srgbClr val="FFFFFF"/>
                </a:solidFill>
                <a:latin typeface="Roboto Condensed"/>
                <a:ea typeface="Roboto Condensed"/>
                <a:cs typeface="Roboto Condensed"/>
                <a:sym typeface="Roboto Condensed"/>
              </a:defRPr>
            </a:lvl6pPr>
            <a:lvl7pPr lvl="6" algn="r">
              <a:buNone/>
              <a:defRPr sz="1200" b="1">
                <a:solidFill>
                  <a:srgbClr val="FFFFFF"/>
                </a:solidFill>
                <a:latin typeface="Roboto Condensed"/>
                <a:ea typeface="Roboto Condensed"/>
                <a:cs typeface="Roboto Condensed"/>
                <a:sym typeface="Roboto Condensed"/>
              </a:defRPr>
            </a:lvl7pPr>
            <a:lvl8pPr lvl="7" algn="r">
              <a:buNone/>
              <a:defRPr sz="1200" b="1">
                <a:solidFill>
                  <a:srgbClr val="FFFFFF"/>
                </a:solidFill>
                <a:latin typeface="Roboto Condensed"/>
                <a:ea typeface="Roboto Condensed"/>
                <a:cs typeface="Roboto Condensed"/>
                <a:sym typeface="Roboto Condensed"/>
              </a:defRPr>
            </a:lvl8pPr>
            <a:lvl9pPr lvl="8" algn="r">
              <a:buNone/>
              <a:defRPr sz="1200" b="1">
                <a:solidFill>
                  <a:srgbClr val="FFFFFF"/>
                </a:solidFill>
                <a:latin typeface="Roboto Condensed"/>
                <a:ea typeface="Roboto Condensed"/>
                <a:cs typeface="Roboto Condensed"/>
                <a:sym typeface="Roboto Condensed"/>
              </a:defRPr>
            </a:lvl9pPr>
          </a:lstStyle>
          <a:p>
            <a:pPr marL="0" lvl="0" indent="0">
              <a:spcBef>
                <a:spcPts val="0"/>
              </a:spcBef>
              <a:spcAft>
                <a:spcPts val="0"/>
              </a:spcAft>
              <a:buNone/>
            </a:pPr>
            <a:fld id="{00000000-1234-1234-1234-123412341234}" type="slidenum">
              <a:rPr lang="en"/>
              <a:t>‹Nº›</a:t>
            </a:fld>
            <a:endParaRPr/>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1"/>
          <p:cNvSpPr txBox="1">
            <a:spLocks noGrp="1"/>
          </p:cNvSpPr>
          <p:nvPr>
            <p:ph type="ctrTitle"/>
          </p:nvPr>
        </p:nvSpPr>
        <p:spPr>
          <a:xfrm>
            <a:off x="0" y="1090750"/>
            <a:ext cx="9144000" cy="29619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r>
              <a:rPr lang="es-CL" sz="4000" dirty="0" smtClean="0"/>
              <a:t>Habilidades Lingüísticas  </a:t>
            </a:r>
            <a:br>
              <a:rPr lang="es-CL" sz="4000" dirty="0" smtClean="0"/>
            </a:br>
            <a:r>
              <a:rPr lang="es-CL" sz="4000" dirty="0" smtClean="0"/>
              <a:t>2020</a:t>
            </a:r>
            <a:endParaRPr sz="4000" dirty="0"/>
          </a:p>
        </p:txBody>
      </p:sp>
      <p:pic>
        <p:nvPicPr>
          <p:cNvPr id="3"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11827" cy="1090750"/>
          </a:xfrm>
          <a:prstGeom prst="rect">
            <a:avLst/>
          </a:prstGeom>
        </p:spPr>
      </p:pic>
      <p:sp>
        <p:nvSpPr>
          <p:cNvPr id="2" name="CuadroTexto 1"/>
          <p:cNvSpPr txBox="1"/>
          <p:nvPr/>
        </p:nvSpPr>
        <p:spPr>
          <a:xfrm>
            <a:off x="-1" y="4052650"/>
            <a:ext cx="3709555" cy="738664"/>
          </a:xfrm>
          <a:prstGeom prst="rect">
            <a:avLst/>
          </a:prstGeom>
          <a:noFill/>
        </p:spPr>
        <p:txBody>
          <a:bodyPr wrap="square" rtlCol="0">
            <a:spAutoFit/>
          </a:bodyPr>
          <a:lstStyle/>
          <a:p>
            <a:r>
              <a:rPr lang="es-CL" b="1" dirty="0" err="1" smtClean="0">
                <a:solidFill>
                  <a:schemeClr val="accent1">
                    <a:lumMod val="50000"/>
                  </a:schemeClr>
                </a:solidFill>
              </a:rPr>
              <a:t>Valeska</a:t>
            </a:r>
            <a:r>
              <a:rPr lang="es-CL" b="1" dirty="0" smtClean="0">
                <a:solidFill>
                  <a:schemeClr val="accent1">
                    <a:lumMod val="50000"/>
                  </a:schemeClr>
                </a:solidFill>
              </a:rPr>
              <a:t> Campos Olivera</a:t>
            </a:r>
          </a:p>
          <a:p>
            <a:r>
              <a:rPr lang="es-CL" b="1" dirty="0" smtClean="0">
                <a:solidFill>
                  <a:schemeClr val="accent1">
                    <a:lumMod val="50000"/>
                  </a:schemeClr>
                </a:solidFill>
              </a:rPr>
              <a:t>Profesora Lenguaje y Comunicación </a:t>
            </a:r>
          </a:p>
          <a:p>
            <a:r>
              <a:rPr lang="es-CL" b="1" dirty="0" smtClean="0">
                <a:solidFill>
                  <a:schemeClr val="accent1">
                    <a:lumMod val="50000"/>
                  </a:schemeClr>
                </a:solidFill>
              </a:rPr>
              <a:t>Mg. Gestión para la Educación Superior </a:t>
            </a:r>
            <a:endParaRPr lang="es-CL" b="1" dirty="0">
              <a:solidFill>
                <a:schemeClr val="accent1">
                  <a:lumMod val="50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2"/>
          <p:cNvSpPr txBox="1">
            <a:spLocks noGrp="1"/>
          </p:cNvSpPr>
          <p:nvPr>
            <p:ph type="title"/>
          </p:nvPr>
        </p:nvSpPr>
        <p:spPr>
          <a:xfrm>
            <a:off x="0" y="1153391"/>
            <a:ext cx="9144000" cy="752804"/>
          </a:xfrm>
          <a:prstGeom prst="rect">
            <a:avLst/>
          </a:prstGeom>
        </p:spPr>
        <p:txBody>
          <a:bodyPr spcFirstLastPara="1" wrap="square" lIns="91425" tIns="91425" rIns="91425" bIns="91425" anchor="ctr" anchorCtr="0">
            <a:noAutofit/>
          </a:bodyPr>
          <a:lstStyle/>
          <a:p>
            <a:pPr marL="0" lvl="0" indent="0" rtl="0">
              <a:spcBef>
                <a:spcPts val="0"/>
              </a:spcBef>
              <a:spcAft>
                <a:spcPts val="0"/>
              </a:spcAft>
              <a:buNone/>
            </a:pPr>
            <a:r>
              <a:rPr lang="es-CL" sz="3200" dirty="0" smtClean="0">
                <a:solidFill>
                  <a:schemeClr val="accent1">
                    <a:lumMod val="50000"/>
                  </a:schemeClr>
                </a:solidFill>
              </a:rPr>
              <a:t>Objetivo</a:t>
            </a:r>
            <a:endParaRPr sz="3200" dirty="0">
              <a:solidFill>
                <a:schemeClr val="accent1">
                  <a:lumMod val="50000"/>
                </a:schemeClr>
              </a:solidFill>
            </a:endParaRPr>
          </a:p>
        </p:txBody>
      </p:sp>
      <p:sp>
        <p:nvSpPr>
          <p:cNvPr id="192" name="Google Shape;192;p12"/>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t>2</a:t>
            </a:fld>
            <a:endParaRPr/>
          </a:p>
        </p:txBody>
      </p:sp>
      <p:grpSp>
        <p:nvGrpSpPr>
          <p:cNvPr id="194" name="Google Shape;194;p12"/>
          <p:cNvGrpSpPr/>
          <p:nvPr/>
        </p:nvGrpSpPr>
        <p:grpSpPr>
          <a:xfrm>
            <a:off x="293683" y="574116"/>
            <a:ext cx="309041" cy="403123"/>
            <a:chOff x="590250" y="244200"/>
            <a:chExt cx="407975" cy="532175"/>
          </a:xfrm>
        </p:grpSpPr>
        <p:sp>
          <p:nvSpPr>
            <p:cNvPr id="195" name="Google Shape;195;p12"/>
            <p:cNvSpPr/>
            <p:nvPr/>
          </p:nvSpPr>
          <p:spPr>
            <a:xfrm>
              <a:off x="623125" y="313625"/>
              <a:ext cx="375100" cy="462750"/>
            </a:xfrm>
            <a:custGeom>
              <a:avLst/>
              <a:gdLst/>
              <a:ahLst/>
              <a:cxnLst/>
              <a:rect l="0" t="0" r="0" b="0"/>
              <a:pathLst>
                <a:path w="15004" h="18510" fill="none" extrusionOk="0">
                  <a:moveTo>
                    <a:pt x="1" y="17536"/>
                  </a:moveTo>
                  <a:lnTo>
                    <a:pt x="1" y="17536"/>
                  </a:lnTo>
                  <a:lnTo>
                    <a:pt x="1" y="17536"/>
                  </a:lnTo>
                  <a:lnTo>
                    <a:pt x="25" y="17682"/>
                  </a:lnTo>
                  <a:lnTo>
                    <a:pt x="49" y="17852"/>
                  </a:lnTo>
                  <a:lnTo>
                    <a:pt x="123" y="18023"/>
                  </a:lnTo>
                  <a:lnTo>
                    <a:pt x="220" y="18193"/>
                  </a:lnTo>
                  <a:lnTo>
                    <a:pt x="293" y="18291"/>
                  </a:lnTo>
                  <a:lnTo>
                    <a:pt x="390" y="18364"/>
                  </a:lnTo>
                  <a:lnTo>
                    <a:pt x="488" y="18412"/>
                  </a:lnTo>
                  <a:lnTo>
                    <a:pt x="610" y="18461"/>
                  </a:lnTo>
                  <a:lnTo>
                    <a:pt x="756" y="18510"/>
                  </a:lnTo>
                  <a:lnTo>
                    <a:pt x="926" y="18510"/>
                  </a:lnTo>
                  <a:lnTo>
                    <a:pt x="14468" y="18510"/>
                  </a:lnTo>
                  <a:lnTo>
                    <a:pt x="14468" y="18510"/>
                  </a:lnTo>
                  <a:lnTo>
                    <a:pt x="14541" y="18510"/>
                  </a:lnTo>
                  <a:lnTo>
                    <a:pt x="14614" y="18485"/>
                  </a:lnTo>
                  <a:lnTo>
                    <a:pt x="14736" y="18412"/>
                  </a:lnTo>
                  <a:lnTo>
                    <a:pt x="14833" y="18291"/>
                  </a:lnTo>
                  <a:lnTo>
                    <a:pt x="14906" y="18144"/>
                  </a:lnTo>
                  <a:lnTo>
                    <a:pt x="14955" y="17974"/>
                  </a:lnTo>
                  <a:lnTo>
                    <a:pt x="14979" y="17779"/>
                  </a:lnTo>
                  <a:lnTo>
                    <a:pt x="15003" y="17438"/>
                  </a:lnTo>
                  <a:lnTo>
                    <a:pt x="15003" y="487"/>
                  </a:lnTo>
                  <a:lnTo>
                    <a:pt x="15003" y="487"/>
                  </a:lnTo>
                  <a:lnTo>
                    <a:pt x="15003" y="341"/>
                  </a:lnTo>
                  <a:lnTo>
                    <a:pt x="14979" y="219"/>
                  </a:lnTo>
                  <a:lnTo>
                    <a:pt x="14955" y="146"/>
                  </a:lnTo>
                  <a:lnTo>
                    <a:pt x="14906" y="73"/>
                  </a:lnTo>
                  <a:lnTo>
                    <a:pt x="14833" y="49"/>
                  </a:lnTo>
                  <a:lnTo>
                    <a:pt x="14736" y="24"/>
                  </a:lnTo>
                  <a:lnTo>
                    <a:pt x="14468"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6" name="Google Shape;196;p12"/>
            <p:cNvSpPr/>
            <p:nvPr/>
          </p:nvSpPr>
          <p:spPr>
            <a:xfrm>
              <a:off x="590250" y="269775"/>
              <a:ext cx="377525" cy="462775"/>
            </a:xfrm>
            <a:custGeom>
              <a:avLst/>
              <a:gdLst/>
              <a:ahLst/>
              <a:cxnLst/>
              <a:rect l="0" t="0" r="0" b="0"/>
              <a:pathLst>
                <a:path w="15101" h="18511" fill="none" extrusionOk="0">
                  <a:moveTo>
                    <a:pt x="14321" y="0"/>
                  </a:moveTo>
                  <a:lnTo>
                    <a:pt x="780" y="0"/>
                  </a:lnTo>
                  <a:lnTo>
                    <a:pt x="780" y="0"/>
                  </a:lnTo>
                  <a:lnTo>
                    <a:pt x="634" y="25"/>
                  </a:lnTo>
                  <a:lnTo>
                    <a:pt x="488" y="74"/>
                  </a:lnTo>
                  <a:lnTo>
                    <a:pt x="342" y="122"/>
                  </a:lnTo>
                  <a:lnTo>
                    <a:pt x="220" y="220"/>
                  </a:lnTo>
                  <a:lnTo>
                    <a:pt x="122" y="341"/>
                  </a:lnTo>
                  <a:lnTo>
                    <a:pt x="74" y="488"/>
                  </a:lnTo>
                  <a:lnTo>
                    <a:pt x="25" y="634"/>
                  </a:lnTo>
                  <a:lnTo>
                    <a:pt x="1" y="780"/>
                  </a:lnTo>
                  <a:lnTo>
                    <a:pt x="1" y="17731"/>
                  </a:lnTo>
                  <a:lnTo>
                    <a:pt x="1" y="17731"/>
                  </a:lnTo>
                  <a:lnTo>
                    <a:pt x="25" y="17877"/>
                  </a:lnTo>
                  <a:lnTo>
                    <a:pt x="74" y="18023"/>
                  </a:lnTo>
                  <a:lnTo>
                    <a:pt x="122" y="18169"/>
                  </a:lnTo>
                  <a:lnTo>
                    <a:pt x="220" y="18291"/>
                  </a:lnTo>
                  <a:lnTo>
                    <a:pt x="342" y="18388"/>
                  </a:lnTo>
                  <a:lnTo>
                    <a:pt x="488" y="18437"/>
                  </a:lnTo>
                  <a:lnTo>
                    <a:pt x="634" y="18486"/>
                  </a:lnTo>
                  <a:lnTo>
                    <a:pt x="780" y="18510"/>
                  </a:lnTo>
                  <a:lnTo>
                    <a:pt x="14321" y="18510"/>
                  </a:lnTo>
                  <a:lnTo>
                    <a:pt x="14321" y="18510"/>
                  </a:lnTo>
                  <a:lnTo>
                    <a:pt x="14467" y="18486"/>
                  </a:lnTo>
                  <a:lnTo>
                    <a:pt x="14614" y="18437"/>
                  </a:lnTo>
                  <a:lnTo>
                    <a:pt x="14760" y="18388"/>
                  </a:lnTo>
                  <a:lnTo>
                    <a:pt x="14881" y="18291"/>
                  </a:lnTo>
                  <a:lnTo>
                    <a:pt x="14979" y="18169"/>
                  </a:lnTo>
                  <a:lnTo>
                    <a:pt x="15028" y="18023"/>
                  </a:lnTo>
                  <a:lnTo>
                    <a:pt x="15076" y="17877"/>
                  </a:lnTo>
                  <a:lnTo>
                    <a:pt x="15101" y="17731"/>
                  </a:lnTo>
                  <a:lnTo>
                    <a:pt x="15101" y="780"/>
                  </a:lnTo>
                  <a:lnTo>
                    <a:pt x="15101" y="780"/>
                  </a:lnTo>
                  <a:lnTo>
                    <a:pt x="15076" y="634"/>
                  </a:lnTo>
                  <a:lnTo>
                    <a:pt x="15028" y="488"/>
                  </a:lnTo>
                  <a:lnTo>
                    <a:pt x="14979" y="341"/>
                  </a:lnTo>
                  <a:lnTo>
                    <a:pt x="14881" y="220"/>
                  </a:lnTo>
                  <a:lnTo>
                    <a:pt x="14760" y="122"/>
                  </a:lnTo>
                  <a:lnTo>
                    <a:pt x="14614" y="74"/>
                  </a:lnTo>
                  <a:lnTo>
                    <a:pt x="14467" y="25"/>
                  </a:lnTo>
                  <a:lnTo>
                    <a:pt x="14321" y="0"/>
                  </a:lnTo>
                  <a:lnTo>
                    <a:pt x="14321"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7" name="Google Shape;197;p12"/>
            <p:cNvSpPr/>
            <p:nvPr/>
          </p:nvSpPr>
          <p:spPr>
            <a:xfrm>
              <a:off x="796650" y="274025"/>
              <a:ext cx="45100" cy="45100"/>
            </a:xfrm>
            <a:custGeom>
              <a:avLst/>
              <a:gdLst/>
              <a:ahLst/>
              <a:cxnLst/>
              <a:rect l="0" t="0" r="0" b="0"/>
              <a:pathLst>
                <a:path w="1804" h="1804" fill="none" extrusionOk="0">
                  <a:moveTo>
                    <a:pt x="902" y="1"/>
                  </a:moveTo>
                  <a:lnTo>
                    <a:pt x="902" y="1"/>
                  </a:lnTo>
                  <a:lnTo>
                    <a:pt x="1073" y="25"/>
                  </a:lnTo>
                  <a:lnTo>
                    <a:pt x="1243" y="74"/>
                  </a:lnTo>
                  <a:lnTo>
                    <a:pt x="1414" y="147"/>
                  </a:lnTo>
                  <a:lnTo>
                    <a:pt x="1535" y="269"/>
                  </a:lnTo>
                  <a:lnTo>
                    <a:pt x="1657" y="391"/>
                  </a:lnTo>
                  <a:lnTo>
                    <a:pt x="1730" y="561"/>
                  </a:lnTo>
                  <a:lnTo>
                    <a:pt x="1779" y="732"/>
                  </a:lnTo>
                  <a:lnTo>
                    <a:pt x="1803" y="902"/>
                  </a:lnTo>
                  <a:lnTo>
                    <a:pt x="1803" y="902"/>
                  </a:lnTo>
                  <a:lnTo>
                    <a:pt x="1779" y="1073"/>
                  </a:lnTo>
                  <a:lnTo>
                    <a:pt x="1730" y="1243"/>
                  </a:lnTo>
                  <a:lnTo>
                    <a:pt x="1657" y="1414"/>
                  </a:lnTo>
                  <a:lnTo>
                    <a:pt x="1535" y="1535"/>
                  </a:lnTo>
                  <a:lnTo>
                    <a:pt x="1414" y="1657"/>
                  </a:lnTo>
                  <a:lnTo>
                    <a:pt x="1243" y="1730"/>
                  </a:lnTo>
                  <a:lnTo>
                    <a:pt x="1073" y="1779"/>
                  </a:lnTo>
                  <a:lnTo>
                    <a:pt x="902" y="1803"/>
                  </a:lnTo>
                  <a:lnTo>
                    <a:pt x="902" y="1803"/>
                  </a:lnTo>
                  <a:lnTo>
                    <a:pt x="732" y="1779"/>
                  </a:lnTo>
                  <a:lnTo>
                    <a:pt x="561" y="1730"/>
                  </a:lnTo>
                  <a:lnTo>
                    <a:pt x="391" y="1657"/>
                  </a:lnTo>
                  <a:lnTo>
                    <a:pt x="269" y="1535"/>
                  </a:lnTo>
                  <a:lnTo>
                    <a:pt x="147" y="1414"/>
                  </a:lnTo>
                  <a:lnTo>
                    <a:pt x="74" y="1243"/>
                  </a:lnTo>
                  <a:lnTo>
                    <a:pt x="25" y="1073"/>
                  </a:lnTo>
                  <a:lnTo>
                    <a:pt x="1" y="902"/>
                  </a:lnTo>
                  <a:lnTo>
                    <a:pt x="1" y="902"/>
                  </a:lnTo>
                  <a:lnTo>
                    <a:pt x="25" y="732"/>
                  </a:lnTo>
                  <a:lnTo>
                    <a:pt x="74" y="561"/>
                  </a:lnTo>
                  <a:lnTo>
                    <a:pt x="147" y="391"/>
                  </a:lnTo>
                  <a:lnTo>
                    <a:pt x="269" y="269"/>
                  </a:lnTo>
                  <a:lnTo>
                    <a:pt x="391" y="147"/>
                  </a:lnTo>
                  <a:lnTo>
                    <a:pt x="561" y="74"/>
                  </a:lnTo>
                  <a:lnTo>
                    <a:pt x="732" y="25"/>
                  </a:lnTo>
                  <a:lnTo>
                    <a:pt x="902" y="1"/>
                  </a:lnTo>
                  <a:lnTo>
                    <a:pt x="902"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8" name="Google Shape;198;p12"/>
            <p:cNvSpPr/>
            <p:nvPr/>
          </p:nvSpPr>
          <p:spPr>
            <a:xfrm>
              <a:off x="713850" y="274025"/>
              <a:ext cx="45075" cy="45100"/>
            </a:xfrm>
            <a:custGeom>
              <a:avLst/>
              <a:gdLst/>
              <a:ahLst/>
              <a:cxnLst/>
              <a:rect l="0" t="0" r="0" b="0"/>
              <a:pathLst>
                <a:path w="1803" h="1804" fill="none" extrusionOk="0">
                  <a:moveTo>
                    <a:pt x="902" y="1"/>
                  </a:moveTo>
                  <a:lnTo>
                    <a:pt x="902" y="1"/>
                  </a:lnTo>
                  <a:lnTo>
                    <a:pt x="1072" y="25"/>
                  </a:lnTo>
                  <a:lnTo>
                    <a:pt x="1243" y="74"/>
                  </a:lnTo>
                  <a:lnTo>
                    <a:pt x="1413" y="147"/>
                  </a:lnTo>
                  <a:lnTo>
                    <a:pt x="1535" y="269"/>
                  </a:lnTo>
                  <a:lnTo>
                    <a:pt x="1657" y="391"/>
                  </a:lnTo>
                  <a:lnTo>
                    <a:pt x="1730" y="561"/>
                  </a:lnTo>
                  <a:lnTo>
                    <a:pt x="1779" y="732"/>
                  </a:lnTo>
                  <a:lnTo>
                    <a:pt x="1803" y="902"/>
                  </a:lnTo>
                  <a:lnTo>
                    <a:pt x="1803" y="902"/>
                  </a:lnTo>
                  <a:lnTo>
                    <a:pt x="1779" y="1073"/>
                  </a:lnTo>
                  <a:lnTo>
                    <a:pt x="1730" y="1243"/>
                  </a:lnTo>
                  <a:lnTo>
                    <a:pt x="1657" y="1414"/>
                  </a:lnTo>
                  <a:lnTo>
                    <a:pt x="1535" y="1535"/>
                  </a:lnTo>
                  <a:lnTo>
                    <a:pt x="1413" y="1657"/>
                  </a:lnTo>
                  <a:lnTo>
                    <a:pt x="1243" y="1730"/>
                  </a:lnTo>
                  <a:lnTo>
                    <a:pt x="1072" y="1779"/>
                  </a:lnTo>
                  <a:lnTo>
                    <a:pt x="902" y="1803"/>
                  </a:lnTo>
                  <a:lnTo>
                    <a:pt x="902" y="1803"/>
                  </a:lnTo>
                  <a:lnTo>
                    <a:pt x="731" y="1779"/>
                  </a:lnTo>
                  <a:lnTo>
                    <a:pt x="561" y="1730"/>
                  </a:lnTo>
                  <a:lnTo>
                    <a:pt x="390" y="1657"/>
                  </a:lnTo>
                  <a:lnTo>
                    <a:pt x="269" y="1535"/>
                  </a:lnTo>
                  <a:lnTo>
                    <a:pt x="147" y="1414"/>
                  </a:lnTo>
                  <a:lnTo>
                    <a:pt x="74" y="1243"/>
                  </a:lnTo>
                  <a:lnTo>
                    <a:pt x="25" y="1073"/>
                  </a:lnTo>
                  <a:lnTo>
                    <a:pt x="1" y="902"/>
                  </a:lnTo>
                  <a:lnTo>
                    <a:pt x="1" y="902"/>
                  </a:lnTo>
                  <a:lnTo>
                    <a:pt x="25" y="732"/>
                  </a:lnTo>
                  <a:lnTo>
                    <a:pt x="74" y="561"/>
                  </a:lnTo>
                  <a:lnTo>
                    <a:pt x="147" y="391"/>
                  </a:lnTo>
                  <a:lnTo>
                    <a:pt x="269" y="269"/>
                  </a:lnTo>
                  <a:lnTo>
                    <a:pt x="390" y="147"/>
                  </a:lnTo>
                  <a:lnTo>
                    <a:pt x="561" y="74"/>
                  </a:lnTo>
                  <a:lnTo>
                    <a:pt x="731" y="25"/>
                  </a:lnTo>
                  <a:lnTo>
                    <a:pt x="902" y="1"/>
                  </a:lnTo>
                  <a:lnTo>
                    <a:pt x="902"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9" name="Google Shape;199;p12"/>
            <p:cNvSpPr/>
            <p:nvPr/>
          </p:nvSpPr>
          <p:spPr>
            <a:xfrm>
              <a:off x="631050" y="274025"/>
              <a:ext cx="45075" cy="45100"/>
            </a:xfrm>
            <a:custGeom>
              <a:avLst/>
              <a:gdLst/>
              <a:ahLst/>
              <a:cxnLst/>
              <a:rect l="0" t="0" r="0" b="0"/>
              <a:pathLst>
                <a:path w="1803" h="1804" fill="none" extrusionOk="0">
                  <a:moveTo>
                    <a:pt x="0" y="902"/>
                  </a:moveTo>
                  <a:lnTo>
                    <a:pt x="0" y="902"/>
                  </a:lnTo>
                  <a:lnTo>
                    <a:pt x="25" y="732"/>
                  </a:lnTo>
                  <a:lnTo>
                    <a:pt x="73" y="561"/>
                  </a:lnTo>
                  <a:lnTo>
                    <a:pt x="147" y="391"/>
                  </a:lnTo>
                  <a:lnTo>
                    <a:pt x="268" y="269"/>
                  </a:lnTo>
                  <a:lnTo>
                    <a:pt x="390" y="147"/>
                  </a:lnTo>
                  <a:lnTo>
                    <a:pt x="561" y="74"/>
                  </a:lnTo>
                  <a:lnTo>
                    <a:pt x="731" y="25"/>
                  </a:lnTo>
                  <a:lnTo>
                    <a:pt x="902" y="1"/>
                  </a:lnTo>
                  <a:lnTo>
                    <a:pt x="902" y="1"/>
                  </a:lnTo>
                  <a:lnTo>
                    <a:pt x="1072" y="25"/>
                  </a:lnTo>
                  <a:lnTo>
                    <a:pt x="1243" y="74"/>
                  </a:lnTo>
                  <a:lnTo>
                    <a:pt x="1413" y="147"/>
                  </a:lnTo>
                  <a:lnTo>
                    <a:pt x="1535" y="269"/>
                  </a:lnTo>
                  <a:lnTo>
                    <a:pt x="1657" y="391"/>
                  </a:lnTo>
                  <a:lnTo>
                    <a:pt x="1730" y="561"/>
                  </a:lnTo>
                  <a:lnTo>
                    <a:pt x="1778" y="732"/>
                  </a:lnTo>
                  <a:lnTo>
                    <a:pt x="1803" y="902"/>
                  </a:lnTo>
                  <a:lnTo>
                    <a:pt x="1803" y="902"/>
                  </a:lnTo>
                  <a:lnTo>
                    <a:pt x="1778" y="1073"/>
                  </a:lnTo>
                  <a:lnTo>
                    <a:pt x="1730" y="1243"/>
                  </a:lnTo>
                  <a:lnTo>
                    <a:pt x="1657" y="1414"/>
                  </a:lnTo>
                  <a:lnTo>
                    <a:pt x="1535" y="1535"/>
                  </a:lnTo>
                  <a:lnTo>
                    <a:pt x="1413" y="1657"/>
                  </a:lnTo>
                  <a:lnTo>
                    <a:pt x="1243" y="1730"/>
                  </a:lnTo>
                  <a:lnTo>
                    <a:pt x="1072" y="1779"/>
                  </a:lnTo>
                  <a:lnTo>
                    <a:pt x="902" y="1803"/>
                  </a:lnTo>
                  <a:lnTo>
                    <a:pt x="902" y="1803"/>
                  </a:lnTo>
                  <a:lnTo>
                    <a:pt x="731" y="1779"/>
                  </a:lnTo>
                  <a:lnTo>
                    <a:pt x="561" y="1730"/>
                  </a:lnTo>
                  <a:lnTo>
                    <a:pt x="390" y="1657"/>
                  </a:lnTo>
                  <a:lnTo>
                    <a:pt x="268" y="1535"/>
                  </a:lnTo>
                  <a:lnTo>
                    <a:pt x="147" y="1414"/>
                  </a:lnTo>
                  <a:lnTo>
                    <a:pt x="73" y="1243"/>
                  </a:lnTo>
                  <a:lnTo>
                    <a:pt x="25" y="1073"/>
                  </a:lnTo>
                  <a:lnTo>
                    <a:pt x="0" y="902"/>
                  </a:lnTo>
                  <a:lnTo>
                    <a:pt x="0" y="902"/>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0" name="Google Shape;200;p12"/>
            <p:cNvSpPr/>
            <p:nvPr/>
          </p:nvSpPr>
          <p:spPr>
            <a:xfrm>
              <a:off x="649925" y="590050"/>
              <a:ext cx="133975" cy="25"/>
            </a:xfrm>
            <a:custGeom>
              <a:avLst/>
              <a:gdLst/>
              <a:ahLst/>
              <a:cxnLst/>
              <a:rect l="0" t="0" r="0" b="0"/>
              <a:pathLst>
                <a:path w="5359" h="1" fill="none" extrusionOk="0">
                  <a:moveTo>
                    <a:pt x="5358" y="0"/>
                  </a:moveTo>
                  <a:lnTo>
                    <a:pt x="0"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1" name="Google Shape;201;p12"/>
            <p:cNvSpPr/>
            <p:nvPr/>
          </p:nvSpPr>
          <p:spPr>
            <a:xfrm>
              <a:off x="649925" y="5346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2" name="Google Shape;202;p12"/>
            <p:cNvSpPr/>
            <p:nvPr/>
          </p:nvSpPr>
          <p:spPr>
            <a:xfrm>
              <a:off x="649925" y="4798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3" name="Google Shape;203;p12"/>
            <p:cNvSpPr/>
            <p:nvPr/>
          </p:nvSpPr>
          <p:spPr>
            <a:xfrm>
              <a:off x="649925" y="4244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4" name="Google Shape;204;p12"/>
            <p:cNvSpPr/>
            <p:nvPr/>
          </p:nvSpPr>
          <p:spPr>
            <a:xfrm>
              <a:off x="879475" y="274025"/>
              <a:ext cx="45075" cy="45100"/>
            </a:xfrm>
            <a:custGeom>
              <a:avLst/>
              <a:gdLst/>
              <a:ahLst/>
              <a:cxnLst/>
              <a:rect l="0" t="0" r="0" b="0"/>
              <a:pathLst>
                <a:path w="1803" h="1804" fill="none" extrusionOk="0">
                  <a:moveTo>
                    <a:pt x="901" y="1803"/>
                  </a:moveTo>
                  <a:lnTo>
                    <a:pt x="901" y="1803"/>
                  </a:lnTo>
                  <a:lnTo>
                    <a:pt x="731" y="1779"/>
                  </a:lnTo>
                  <a:lnTo>
                    <a:pt x="560" y="1730"/>
                  </a:lnTo>
                  <a:lnTo>
                    <a:pt x="390" y="1657"/>
                  </a:lnTo>
                  <a:lnTo>
                    <a:pt x="268" y="1535"/>
                  </a:lnTo>
                  <a:lnTo>
                    <a:pt x="146" y="1414"/>
                  </a:lnTo>
                  <a:lnTo>
                    <a:pt x="73" y="1243"/>
                  </a:lnTo>
                  <a:lnTo>
                    <a:pt x="25" y="1073"/>
                  </a:lnTo>
                  <a:lnTo>
                    <a:pt x="0" y="902"/>
                  </a:lnTo>
                  <a:lnTo>
                    <a:pt x="0" y="902"/>
                  </a:lnTo>
                  <a:lnTo>
                    <a:pt x="25" y="732"/>
                  </a:lnTo>
                  <a:lnTo>
                    <a:pt x="73" y="561"/>
                  </a:lnTo>
                  <a:lnTo>
                    <a:pt x="146" y="391"/>
                  </a:lnTo>
                  <a:lnTo>
                    <a:pt x="268" y="269"/>
                  </a:lnTo>
                  <a:lnTo>
                    <a:pt x="390" y="147"/>
                  </a:lnTo>
                  <a:lnTo>
                    <a:pt x="560" y="74"/>
                  </a:lnTo>
                  <a:lnTo>
                    <a:pt x="731" y="25"/>
                  </a:lnTo>
                  <a:lnTo>
                    <a:pt x="901" y="1"/>
                  </a:lnTo>
                  <a:lnTo>
                    <a:pt x="901" y="1"/>
                  </a:lnTo>
                  <a:lnTo>
                    <a:pt x="1072" y="25"/>
                  </a:lnTo>
                  <a:lnTo>
                    <a:pt x="1242" y="74"/>
                  </a:lnTo>
                  <a:lnTo>
                    <a:pt x="1413" y="147"/>
                  </a:lnTo>
                  <a:lnTo>
                    <a:pt x="1535" y="269"/>
                  </a:lnTo>
                  <a:lnTo>
                    <a:pt x="1656" y="391"/>
                  </a:lnTo>
                  <a:lnTo>
                    <a:pt x="1729" y="561"/>
                  </a:lnTo>
                  <a:lnTo>
                    <a:pt x="1778" y="732"/>
                  </a:lnTo>
                  <a:lnTo>
                    <a:pt x="1802" y="902"/>
                  </a:lnTo>
                  <a:lnTo>
                    <a:pt x="1802" y="902"/>
                  </a:lnTo>
                  <a:lnTo>
                    <a:pt x="1778" y="1073"/>
                  </a:lnTo>
                  <a:lnTo>
                    <a:pt x="1729" y="1243"/>
                  </a:lnTo>
                  <a:lnTo>
                    <a:pt x="1656" y="1414"/>
                  </a:lnTo>
                  <a:lnTo>
                    <a:pt x="1535" y="1535"/>
                  </a:lnTo>
                  <a:lnTo>
                    <a:pt x="1413" y="1657"/>
                  </a:lnTo>
                  <a:lnTo>
                    <a:pt x="1242" y="1730"/>
                  </a:lnTo>
                  <a:lnTo>
                    <a:pt x="1072" y="1779"/>
                  </a:lnTo>
                  <a:lnTo>
                    <a:pt x="901" y="1803"/>
                  </a:lnTo>
                  <a:lnTo>
                    <a:pt x="901" y="1803"/>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5" name="Google Shape;205;p12"/>
            <p:cNvSpPr/>
            <p:nvPr/>
          </p:nvSpPr>
          <p:spPr>
            <a:xfrm>
              <a:off x="654800" y="244200"/>
              <a:ext cx="25" cy="51175"/>
            </a:xfrm>
            <a:custGeom>
              <a:avLst/>
              <a:gdLst/>
              <a:ahLst/>
              <a:cxnLst/>
              <a:rect l="0" t="0" r="0" b="0"/>
              <a:pathLst>
                <a:path w="1" h="2047" fill="none" extrusionOk="0">
                  <a:moveTo>
                    <a:pt x="0" y="1"/>
                  </a:moveTo>
                  <a:lnTo>
                    <a:pt x="0"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6" name="Google Shape;206;p12"/>
            <p:cNvSpPr/>
            <p:nvPr/>
          </p:nvSpPr>
          <p:spPr>
            <a:xfrm>
              <a:off x="737600" y="244200"/>
              <a:ext cx="25" cy="51175"/>
            </a:xfrm>
            <a:custGeom>
              <a:avLst/>
              <a:gdLst/>
              <a:ahLst/>
              <a:cxnLst/>
              <a:rect l="0" t="0" r="0" b="0"/>
              <a:pathLst>
                <a:path w="1" h="2047" fill="none" extrusionOk="0">
                  <a:moveTo>
                    <a:pt x="1" y="1"/>
                  </a:moveTo>
                  <a:lnTo>
                    <a:pt x="1"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7" name="Google Shape;207;p12"/>
            <p:cNvSpPr/>
            <p:nvPr/>
          </p:nvSpPr>
          <p:spPr>
            <a:xfrm>
              <a:off x="820400" y="244200"/>
              <a:ext cx="25" cy="51175"/>
            </a:xfrm>
            <a:custGeom>
              <a:avLst/>
              <a:gdLst/>
              <a:ahLst/>
              <a:cxnLst/>
              <a:rect l="0" t="0" r="0" b="0"/>
              <a:pathLst>
                <a:path w="1" h="2047" fill="none" extrusionOk="0">
                  <a:moveTo>
                    <a:pt x="1" y="1"/>
                  </a:moveTo>
                  <a:lnTo>
                    <a:pt x="1"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8" name="Google Shape;208;p12"/>
            <p:cNvSpPr/>
            <p:nvPr/>
          </p:nvSpPr>
          <p:spPr>
            <a:xfrm>
              <a:off x="903225" y="244200"/>
              <a:ext cx="25" cy="51175"/>
            </a:xfrm>
            <a:custGeom>
              <a:avLst/>
              <a:gdLst/>
              <a:ahLst/>
              <a:cxnLst/>
              <a:rect l="0" t="0" r="0" b="0"/>
              <a:pathLst>
                <a:path w="1" h="2047" fill="none" extrusionOk="0">
                  <a:moveTo>
                    <a:pt x="0" y="1"/>
                  </a:moveTo>
                  <a:lnTo>
                    <a:pt x="0"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grpSp>
      <p:sp>
        <p:nvSpPr>
          <p:cNvPr id="3" name="Rectángulo 2"/>
          <p:cNvSpPr/>
          <p:nvPr/>
        </p:nvSpPr>
        <p:spPr>
          <a:xfrm>
            <a:off x="150668" y="1872997"/>
            <a:ext cx="8842663" cy="1801349"/>
          </a:xfrm>
          <a:prstGeom prst="rect">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marL="285750" indent="-285750" algn="just">
              <a:buFont typeface="Arial" panose="020B0604020202020204" pitchFamily="34" charset="0"/>
              <a:buChar char="•"/>
            </a:pPr>
            <a:r>
              <a:rPr lang="es-CL" sz="1800" b="1" i="1" dirty="0" smtClean="0">
                <a:solidFill>
                  <a:srgbClr val="0070C0"/>
                </a:solidFill>
              </a:rPr>
              <a:t>Redactar ideas con mayor precisión y claridad, utilizando adjetivos y adverbios acordes al tema del texto.</a:t>
            </a:r>
            <a:endParaRPr lang="es-CL" sz="1800" b="1" i="1" dirty="0">
              <a:solidFill>
                <a:srgbClr val="0070C0"/>
              </a:solidFill>
            </a:endParaRPr>
          </a:p>
          <a:p>
            <a:pPr algn="just"/>
            <a:endParaRPr lang="es-CL" sz="1800" b="1" i="1" dirty="0">
              <a:solidFill>
                <a:srgbClr val="0070C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2"/>
          <p:cNvSpPr txBox="1">
            <a:spLocks noGrp="1"/>
          </p:cNvSpPr>
          <p:nvPr>
            <p:ph type="title"/>
          </p:nvPr>
        </p:nvSpPr>
        <p:spPr>
          <a:xfrm>
            <a:off x="620715" y="505691"/>
            <a:ext cx="5807793" cy="879764"/>
          </a:xfrm>
          <a:prstGeom prst="rect">
            <a:avLst/>
          </a:prstGeom>
        </p:spPr>
        <p:txBody>
          <a:bodyPr spcFirstLastPara="1" wrap="square" lIns="91425" tIns="91425" rIns="91425" bIns="91425" anchor="ctr" anchorCtr="0">
            <a:noAutofit/>
          </a:bodyPr>
          <a:lstStyle/>
          <a:p>
            <a:pPr marL="0" lvl="0" indent="0" rtl="0">
              <a:spcBef>
                <a:spcPts val="0"/>
              </a:spcBef>
              <a:spcAft>
                <a:spcPts val="0"/>
              </a:spcAft>
              <a:buNone/>
            </a:pPr>
            <a:r>
              <a:rPr lang="es-CL" sz="1800" dirty="0" smtClean="0">
                <a:solidFill>
                  <a:schemeClr val="bg1"/>
                </a:solidFill>
              </a:rPr>
              <a:t>Observemos el siguiente ejemplo: </a:t>
            </a:r>
            <a:r>
              <a:rPr lang="es-CL" sz="1400" dirty="0" smtClean="0">
                <a:solidFill>
                  <a:schemeClr val="bg1"/>
                </a:solidFill>
              </a:rPr>
              <a:t/>
            </a:r>
            <a:br>
              <a:rPr lang="es-CL" sz="1400" dirty="0" smtClean="0">
                <a:solidFill>
                  <a:schemeClr val="bg1"/>
                </a:solidFill>
              </a:rPr>
            </a:br>
            <a:r>
              <a:rPr lang="es-CL" sz="1600" dirty="0" smtClean="0">
                <a:solidFill>
                  <a:schemeClr val="bg1"/>
                </a:solidFill>
              </a:rPr>
              <a:t>¿Con qué palabras completaría los espacios para dar un sentido más completo al texto? </a:t>
            </a:r>
            <a:r>
              <a:rPr lang="es-CL" sz="2400" dirty="0" smtClean="0">
                <a:solidFill>
                  <a:schemeClr val="bg1"/>
                </a:solidFill>
              </a:rPr>
              <a:t/>
            </a:r>
            <a:br>
              <a:rPr lang="es-CL" sz="2400" dirty="0" smtClean="0">
                <a:solidFill>
                  <a:schemeClr val="bg1"/>
                </a:solidFill>
              </a:rPr>
            </a:br>
            <a:endParaRPr sz="2400" dirty="0">
              <a:solidFill>
                <a:schemeClr val="bg1"/>
              </a:solidFill>
            </a:endParaRPr>
          </a:p>
        </p:txBody>
      </p:sp>
      <p:sp>
        <p:nvSpPr>
          <p:cNvPr id="192" name="Google Shape;192;p12"/>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t>3</a:t>
            </a:fld>
            <a:endParaRPr/>
          </a:p>
        </p:txBody>
      </p:sp>
      <p:grpSp>
        <p:nvGrpSpPr>
          <p:cNvPr id="194" name="Google Shape;194;p12"/>
          <p:cNvGrpSpPr/>
          <p:nvPr/>
        </p:nvGrpSpPr>
        <p:grpSpPr>
          <a:xfrm>
            <a:off x="293683" y="574116"/>
            <a:ext cx="309041" cy="403123"/>
            <a:chOff x="590250" y="244200"/>
            <a:chExt cx="407975" cy="532175"/>
          </a:xfrm>
        </p:grpSpPr>
        <p:sp>
          <p:nvSpPr>
            <p:cNvPr id="195" name="Google Shape;195;p12"/>
            <p:cNvSpPr/>
            <p:nvPr/>
          </p:nvSpPr>
          <p:spPr>
            <a:xfrm>
              <a:off x="623125" y="313625"/>
              <a:ext cx="375100" cy="462750"/>
            </a:xfrm>
            <a:custGeom>
              <a:avLst/>
              <a:gdLst/>
              <a:ahLst/>
              <a:cxnLst/>
              <a:rect l="0" t="0" r="0" b="0"/>
              <a:pathLst>
                <a:path w="15004" h="18510" fill="none" extrusionOk="0">
                  <a:moveTo>
                    <a:pt x="1" y="17536"/>
                  </a:moveTo>
                  <a:lnTo>
                    <a:pt x="1" y="17536"/>
                  </a:lnTo>
                  <a:lnTo>
                    <a:pt x="1" y="17536"/>
                  </a:lnTo>
                  <a:lnTo>
                    <a:pt x="25" y="17682"/>
                  </a:lnTo>
                  <a:lnTo>
                    <a:pt x="49" y="17852"/>
                  </a:lnTo>
                  <a:lnTo>
                    <a:pt x="123" y="18023"/>
                  </a:lnTo>
                  <a:lnTo>
                    <a:pt x="220" y="18193"/>
                  </a:lnTo>
                  <a:lnTo>
                    <a:pt x="293" y="18291"/>
                  </a:lnTo>
                  <a:lnTo>
                    <a:pt x="390" y="18364"/>
                  </a:lnTo>
                  <a:lnTo>
                    <a:pt x="488" y="18412"/>
                  </a:lnTo>
                  <a:lnTo>
                    <a:pt x="610" y="18461"/>
                  </a:lnTo>
                  <a:lnTo>
                    <a:pt x="756" y="18510"/>
                  </a:lnTo>
                  <a:lnTo>
                    <a:pt x="926" y="18510"/>
                  </a:lnTo>
                  <a:lnTo>
                    <a:pt x="14468" y="18510"/>
                  </a:lnTo>
                  <a:lnTo>
                    <a:pt x="14468" y="18510"/>
                  </a:lnTo>
                  <a:lnTo>
                    <a:pt x="14541" y="18510"/>
                  </a:lnTo>
                  <a:lnTo>
                    <a:pt x="14614" y="18485"/>
                  </a:lnTo>
                  <a:lnTo>
                    <a:pt x="14736" y="18412"/>
                  </a:lnTo>
                  <a:lnTo>
                    <a:pt x="14833" y="18291"/>
                  </a:lnTo>
                  <a:lnTo>
                    <a:pt x="14906" y="18144"/>
                  </a:lnTo>
                  <a:lnTo>
                    <a:pt x="14955" y="17974"/>
                  </a:lnTo>
                  <a:lnTo>
                    <a:pt x="14979" y="17779"/>
                  </a:lnTo>
                  <a:lnTo>
                    <a:pt x="15003" y="17438"/>
                  </a:lnTo>
                  <a:lnTo>
                    <a:pt x="15003" y="487"/>
                  </a:lnTo>
                  <a:lnTo>
                    <a:pt x="15003" y="487"/>
                  </a:lnTo>
                  <a:lnTo>
                    <a:pt x="15003" y="341"/>
                  </a:lnTo>
                  <a:lnTo>
                    <a:pt x="14979" y="219"/>
                  </a:lnTo>
                  <a:lnTo>
                    <a:pt x="14955" y="146"/>
                  </a:lnTo>
                  <a:lnTo>
                    <a:pt x="14906" y="73"/>
                  </a:lnTo>
                  <a:lnTo>
                    <a:pt x="14833" y="49"/>
                  </a:lnTo>
                  <a:lnTo>
                    <a:pt x="14736" y="24"/>
                  </a:lnTo>
                  <a:lnTo>
                    <a:pt x="14468"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6" name="Google Shape;196;p12"/>
            <p:cNvSpPr/>
            <p:nvPr/>
          </p:nvSpPr>
          <p:spPr>
            <a:xfrm>
              <a:off x="590250" y="269775"/>
              <a:ext cx="377525" cy="462775"/>
            </a:xfrm>
            <a:custGeom>
              <a:avLst/>
              <a:gdLst/>
              <a:ahLst/>
              <a:cxnLst/>
              <a:rect l="0" t="0" r="0" b="0"/>
              <a:pathLst>
                <a:path w="15101" h="18511" fill="none" extrusionOk="0">
                  <a:moveTo>
                    <a:pt x="14321" y="0"/>
                  </a:moveTo>
                  <a:lnTo>
                    <a:pt x="780" y="0"/>
                  </a:lnTo>
                  <a:lnTo>
                    <a:pt x="780" y="0"/>
                  </a:lnTo>
                  <a:lnTo>
                    <a:pt x="634" y="25"/>
                  </a:lnTo>
                  <a:lnTo>
                    <a:pt x="488" y="74"/>
                  </a:lnTo>
                  <a:lnTo>
                    <a:pt x="342" y="122"/>
                  </a:lnTo>
                  <a:lnTo>
                    <a:pt x="220" y="220"/>
                  </a:lnTo>
                  <a:lnTo>
                    <a:pt x="122" y="341"/>
                  </a:lnTo>
                  <a:lnTo>
                    <a:pt x="74" y="488"/>
                  </a:lnTo>
                  <a:lnTo>
                    <a:pt x="25" y="634"/>
                  </a:lnTo>
                  <a:lnTo>
                    <a:pt x="1" y="780"/>
                  </a:lnTo>
                  <a:lnTo>
                    <a:pt x="1" y="17731"/>
                  </a:lnTo>
                  <a:lnTo>
                    <a:pt x="1" y="17731"/>
                  </a:lnTo>
                  <a:lnTo>
                    <a:pt x="25" y="17877"/>
                  </a:lnTo>
                  <a:lnTo>
                    <a:pt x="74" y="18023"/>
                  </a:lnTo>
                  <a:lnTo>
                    <a:pt x="122" y="18169"/>
                  </a:lnTo>
                  <a:lnTo>
                    <a:pt x="220" y="18291"/>
                  </a:lnTo>
                  <a:lnTo>
                    <a:pt x="342" y="18388"/>
                  </a:lnTo>
                  <a:lnTo>
                    <a:pt x="488" y="18437"/>
                  </a:lnTo>
                  <a:lnTo>
                    <a:pt x="634" y="18486"/>
                  </a:lnTo>
                  <a:lnTo>
                    <a:pt x="780" y="18510"/>
                  </a:lnTo>
                  <a:lnTo>
                    <a:pt x="14321" y="18510"/>
                  </a:lnTo>
                  <a:lnTo>
                    <a:pt x="14321" y="18510"/>
                  </a:lnTo>
                  <a:lnTo>
                    <a:pt x="14467" y="18486"/>
                  </a:lnTo>
                  <a:lnTo>
                    <a:pt x="14614" y="18437"/>
                  </a:lnTo>
                  <a:lnTo>
                    <a:pt x="14760" y="18388"/>
                  </a:lnTo>
                  <a:lnTo>
                    <a:pt x="14881" y="18291"/>
                  </a:lnTo>
                  <a:lnTo>
                    <a:pt x="14979" y="18169"/>
                  </a:lnTo>
                  <a:lnTo>
                    <a:pt x="15028" y="18023"/>
                  </a:lnTo>
                  <a:lnTo>
                    <a:pt x="15076" y="17877"/>
                  </a:lnTo>
                  <a:lnTo>
                    <a:pt x="15101" y="17731"/>
                  </a:lnTo>
                  <a:lnTo>
                    <a:pt x="15101" y="780"/>
                  </a:lnTo>
                  <a:lnTo>
                    <a:pt x="15101" y="780"/>
                  </a:lnTo>
                  <a:lnTo>
                    <a:pt x="15076" y="634"/>
                  </a:lnTo>
                  <a:lnTo>
                    <a:pt x="15028" y="488"/>
                  </a:lnTo>
                  <a:lnTo>
                    <a:pt x="14979" y="341"/>
                  </a:lnTo>
                  <a:lnTo>
                    <a:pt x="14881" y="220"/>
                  </a:lnTo>
                  <a:lnTo>
                    <a:pt x="14760" y="122"/>
                  </a:lnTo>
                  <a:lnTo>
                    <a:pt x="14614" y="74"/>
                  </a:lnTo>
                  <a:lnTo>
                    <a:pt x="14467" y="25"/>
                  </a:lnTo>
                  <a:lnTo>
                    <a:pt x="14321" y="0"/>
                  </a:lnTo>
                  <a:lnTo>
                    <a:pt x="14321"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7" name="Google Shape;197;p12"/>
            <p:cNvSpPr/>
            <p:nvPr/>
          </p:nvSpPr>
          <p:spPr>
            <a:xfrm>
              <a:off x="796650" y="274025"/>
              <a:ext cx="45100" cy="45100"/>
            </a:xfrm>
            <a:custGeom>
              <a:avLst/>
              <a:gdLst/>
              <a:ahLst/>
              <a:cxnLst/>
              <a:rect l="0" t="0" r="0" b="0"/>
              <a:pathLst>
                <a:path w="1804" h="1804" fill="none" extrusionOk="0">
                  <a:moveTo>
                    <a:pt x="902" y="1"/>
                  </a:moveTo>
                  <a:lnTo>
                    <a:pt x="902" y="1"/>
                  </a:lnTo>
                  <a:lnTo>
                    <a:pt x="1073" y="25"/>
                  </a:lnTo>
                  <a:lnTo>
                    <a:pt x="1243" y="74"/>
                  </a:lnTo>
                  <a:lnTo>
                    <a:pt x="1414" y="147"/>
                  </a:lnTo>
                  <a:lnTo>
                    <a:pt x="1535" y="269"/>
                  </a:lnTo>
                  <a:lnTo>
                    <a:pt x="1657" y="391"/>
                  </a:lnTo>
                  <a:lnTo>
                    <a:pt x="1730" y="561"/>
                  </a:lnTo>
                  <a:lnTo>
                    <a:pt x="1779" y="732"/>
                  </a:lnTo>
                  <a:lnTo>
                    <a:pt x="1803" y="902"/>
                  </a:lnTo>
                  <a:lnTo>
                    <a:pt x="1803" y="902"/>
                  </a:lnTo>
                  <a:lnTo>
                    <a:pt x="1779" y="1073"/>
                  </a:lnTo>
                  <a:lnTo>
                    <a:pt x="1730" y="1243"/>
                  </a:lnTo>
                  <a:lnTo>
                    <a:pt x="1657" y="1414"/>
                  </a:lnTo>
                  <a:lnTo>
                    <a:pt x="1535" y="1535"/>
                  </a:lnTo>
                  <a:lnTo>
                    <a:pt x="1414" y="1657"/>
                  </a:lnTo>
                  <a:lnTo>
                    <a:pt x="1243" y="1730"/>
                  </a:lnTo>
                  <a:lnTo>
                    <a:pt x="1073" y="1779"/>
                  </a:lnTo>
                  <a:lnTo>
                    <a:pt x="902" y="1803"/>
                  </a:lnTo>
                  <a:lnTo>
                    <a:pt x="902" y="1803"/>
                  </a:lnTo>
                  <a:lnTo>
                    <a:pt x="732" y="1779"/>
                  </a:lnTo>
                  <a:lnTo>
                    <a:pt x="561" y="1730"/>
                  </a:lnTo>
                  <a:lnTo>
                    <a:pt x="391" y="1657"/>
                  </a:lnTo>
                  <a:lnTo>
                    <a:pt x="269" y="1535"/>
                  </a:lnTo>
                  <a:lnTo>
                    <a:pt x="147" y="1414"/>
                  </a:lnTo>
                  <a:lnTo>
                    <a:pt x="74" y="1243"/>
                  </a:lnTo>
                  <a:lnTo>
                    <a:pt x="25" y="1073"/>
                  </a:lnTo>
                  <a:lnTo>
                    <a:pt x="1" y="902"/>
                  </a:lnTo>
                  <a:lnTo>
                    <a:pt x="1" y="902"/>
                  </a:lnTo>
                  <a:lnTo>
                    <a:pt x="25" y="732"/>
                  </a:lnTo>
                  <a:lnTo>
                    <a:pt x="74" y="561"/>
                  </a:lnTo>
                  <a:lnTo>
                    <a:pt x="147" y="391"/>
                  </a:lnTo>
                  <a:lnTo>
                    <a:pt x="269" y="269"/>
                  </a:lnTo>
                  <a:lnTo>
                    <a:pt x="391" y="147"/>
                  </a:lnTo>
                  <a:lnTo>
                    <a:pt x="561" y="74"/>
                  </a:lnTo>
                  <a:lnTo>
                    <a:pt x="732" y="25"/>
                  </a:lnTo>
                  <a:lnTo>
                    <a:pt x="902" y="1"/>
                  </a:lnTo>
                  <a:lnTo>
                    <a:pt x="902"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8" name="Google Shape;198;p12"/>
            <p:cNvSpPr/>
            <p:nvPr/>
          </p:nvSpPr>
          <p:spPr>
            <a:xfrm>
              <a:off x="713850" y="274025"/>
              <a:ext cx="45075" cy="45100"/>
            </a:xfrm>
            <a:custGeom>
              <a:avLst/>
              <a:gdLst/>
              <a:ahLst/>
              <a:cxnLst/>
              <a:rect l="0" t="0" r="0" b="0"/>
              <a:pathLst>
                <a:path w="1803" h="1804" fill="none" extrusionOk="0">
                  <a:moveTo>
                    <a:pt x="902" y="1"/>
                  </a:moveTo>
                  <a:lnTo>
                    <a:pt x="902" y="1"/>
                  </a:lnTo>
                  <a:lnTo>
                    <a:pt x="1072" y="25"/>
                  </a:lnTo>
                  <a:lnTo>
                    <a:pt x="1243" y="74"/>
                  </a:lnTo>
                  <a:lnTo>
                    <a:pt x="1413" y="147"/>
                  </a:lnTo>
                  <a:lnTo>
                    <a:pt x="1535" y="269"/>
                  </a:lnTo>
                  <a:lnTo>
                    <a:pt x="1657" y="391"/>
                  </a:lnTo>
                  <a:lnTo>
                    <a:pt x="1730" y="561"/>
                  </a:lnTo>
                  <a:lnTo>
                    <a:pt x="1779" y="732"/>
                  </a:lnTo>
                  <a:lnTo>
                    <a:pt x="1803" y="902"/>
                  </a:lnTo>
                  <a:lnTo>
                    <a:pt x="1803" y="902"/>
                  </a:lnTo>
                  <a:lnTo>
                    <a:pt x="1779" y="1073"/>
                  </a:lnTo>
                  <a:lnTo>
                    <a:pt x="1730" y="1243"/>
                  </a:lnTo>
                  <a:lnTo>
                    <a:pt x="1657" y="1414"/>
                  </a:lnTo>
                  <a:lnTo>
                    <a:pt x="1535" y="1535"/>
                  </a:lnTo>
                  <a:lnTo>
                    <a:pt x="1413" y="1657"/>
                  </a:lnTo>
                  <a:lnTo>
                    <a:pt x="1243" y="1730"/>
                  </a:lnTo>
                  <a:lnTo>
                    <a:pt x="1072" y="1779"/>
                  </a:lnTo>
                  <a:lnTo>
                    <a:pt x="902" y="1803"/>
                  </a:lnTo>
                  <a:lnTo>
                    <a:pt x="902" y="1803"/>
                  </a:lnTo>
                  <a:lnTo>
                    <a:pt x="731" y="1779"/>
                  </a:lnTo>
                  <a:lnTo>
                    <a:pt x="561" y="1730"/>
                  </a:lnTo>
                  <a:lnTo>
                    <a:pt x="390" y="1657"/>
                  </a:lnTo>
                  <a:lnTo>
                    <a:pt x="269" y="1535"/>
                  </a:lnTo>
                  <a:lnTo>
                    <a:pt x="147" y="1414"/>
                  </a:lnTo>
                  <a:lnTo>
                    <a:pt x="74" y="1243"/>
                  </a:lnTo>
                  <a:lnTo>
                    <a:pt x="25" y="1073"/>
                  </a:lnTo>
                  <a:lnTo>
                    <a:pt x="1" y="902"/>
                  </a:lnTo>
                  <a:lnTo>
                    <a:pt x="1" y="902"/>
                  </a:lnTo>
                  <a:lnTo>
                    <a:pt x="25" y="732"/>
                  </a:lnTo>
                  <a:lnTo>
                    <a:pt x="74" y="561"/>
                  </a:lnTo>
                  <a:lnTo>
                    <a:pt x="147" y="391"/>
                  </a:lnTo>
                  <a:lnTo>
                    <a:pt x="269" y="269"/>
                  </a:lnTo>
                  <a:lnTo>
                    <a:pt x="390" y="147"/>
                  </a:lnTo>
                  <a:lnTo>
                    <a:pt x="561" y="74"/>
                  </a:lnTo>
                  <a:lnTo>
                    <a:pt x="731" y="25"/>
                  </a:lnTo>
                  <a:lnTo>
                    <a:pt x="902" y="1"/>
                  </a:lnTo>
                  <a:lnTo>
                    <a:pt x="902"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9" name="Google Shape;199;p12"/>
            <p:cNvSpPr/>
            <p:nvPr/>
          </p:nvSpPr>
          <p:spPr>
            <a:xfrm>
              <a:off x="631050" y="274025"/>
              <a:ext cx="45075" cy="45100"/>
            </a:xfrm>
            <a:custGeom>
              <a:avLst/>
              <a:gdLst/>
              <a:ahLst/>
              <a:cxnLst/>
              <a:rect l="0" t="0" r="0" b="0"/>
              <a:pathLst>
                <a:path w="1803" h="1804" fill="none" extrusionOk="0">
                  <a:moveTo>
                    <a:pt x="0" y="902"/>
                  </a:moveTo>
                  <a:lnTo>
                    <a:pt x="0" y="902"/>
                  </a:lnTo>
                  <a:lnTo>
                    <a:pt x="25" y="732"/>
                  </a:lnTo>
                  <a:lnTo>
                    <a:pt x="73" y="561"/>
                  </a:lnTo>
                  <a:lnTo>
                    <a:pt x="147" y="391"/>
                  </a:lnTo>
                  <a:lnTo>
                    <a:pt x="268" y="269"/>
                  </a:lnTo>
                  <a:lnTo>
                    <a:pt x="390" y="147"/>
                  </a:lnTo>
                  <a:lnTo>
                    <a:pt x="561" y="74"/>
                  </a:lnTo>
                  <a:lnTo>
                    <a:pt x="731" y="25"/>
                  </a:lnTo>
                  <a:lnTo>
                    <a:pt x="902" y="1"/>
                  </a:lnTo>
                  <a:lnTo>
                    <a:pt x="902" y="1"/>
                  </a:lnTo>
                  <a:lnTo>
                    <a:pt x="1072" y="25"/>
                  </a:lnTo>
                  <a:lnTo>
                    <a:pt x="1243" y="74"/>
                  </a:lnTo>
                  <a:lnTo>
                    <a:pt x="1413" y="147"/>
                  </a:lnTo>
                  <a:lnTo>
                    <a:pt x="1535" y="269"/>
                  </a:lnTo>
                  <a:lnTo>
                    <a:pt x="1657" y="391"/>
                  </a:lnTo>
                  <a:lnTo>
                    <a:pt x="1730" y="561"/>
                  </a:lnTo>
                  <a:lnTo>
                    <a:pt x="1778" y="732"/>
                  </a:lnTo>
                  <a:lnTo>
                    <a:pt x="1803" y="902"/>
                  </a:lnTo>
                  <a:lnTo>
                    <a:pt x="1803" y="902"/>
                  </a:lnTo>
                  <a:lnTo>
                    <a:pt x="1778" y="1073"/>
                  </a:lnTo>
                  <a:lnTo>
                    <a:pt x="1730" y="1243"/>
                  </a:lnTo>
                  <a:lnTo>
                    <a:pt x="1657" y="1414"/>
                  </a:lnTo>
                  <a:lnTo>
                    <a:pt x="1535" y="1535"/>
                  </a:lnTo>
                  <a:lnTo>
                    <a:pt x="1413" y="1657"/>
                  </a:lnTo>
                  <a:lnTo>
                    <a:pt x="1243" y="1730"/>
                  </a:lnTo>
                  <a:lnTo>
                    <a:pt x="1072" y="1779"/>
                  </a:lnTo>
                  <a:lnTo>
                    <a:pt x="902" y="1803"/>
                  </a:lnTo>
                  <a:lnTo>
                    <a:pt x="902" y="1803"/>
                  </a:lnTo>
                  <a:lnTo>
                    <a:pt x="731" y="1779"/>
                  </a:lnTo>
                  <a:lnTo>
                    <a:pt x="561" y="1730"/>
                  </a:lnTo>
                  <a:lnTo>
                    <a:pt x="390" y="1657"/>
                  </a:lnTo>
                  <a:lnTo>
                    <a:pt x="268" y="1535"/>
                  </a:lnTo>
                  <a:lnTo>
                    <a:pt x="147" y="1414"/>
                  </a:lnTo>
                  <a:lnTo>
                    <a:pt x="73" y="1243"/>
                  </a:lnTo>
                  <a:lnTo>
                    <a:pt x="25" y="1073"/>
                  </a:lnTo>
                  <a:lnTo>
                    <a:pt x="0" y="902"/>
                  </a:lnTo>
                  <a:lnTo>
                    <a:pt x="0" y="902"/>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0" name="Google Shape;200;p12"/>
            <p:cNvSpPr/>
            <p:nvPr/>
          </p:nvSpPr>
          <p:spPr>
            <a:xfrm>
              <a:off x="649925" y="590050"/>
              <a:ext cx="133975" cy="25"/>
            </a:xfrm>
            <a:custGeom>
              <a:avLst/>
              <a:gdLst/>
              <a:ahLst/>
              <a:cxnLst/>
              <a:rect l="0" t="0" r="0" b="0"/>
              <a:pathLst>
                <a:path w="5359" h="1" fill="none" extrusionOk="0">
                  <a:moveTo>
                    <a:pt x="5358" y="0"/>
                  </a:moveTo>
                  <a:lnTo>
                    <a:pt x="0"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1" name="Google Shape;201;p12"/>
            <p:cNvSpPr/>
            <p:nvPr/>
          </p:nvSpPr>
          <p:spPr>
            <a:xfrm>
              <a:off x="649925" y="5346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2" name="Google Shape;202;p12"/>
            <p:cNvSpPr/>
            <p:nvPr/>
          </p:nvSpPr>
          <p:spPr>
            <a:xfrm>
              <a:off x="649925" y="4798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3" name="Google Shape;203;p12"/>
            <p:cNvSpPr/>
            <p:nvPr/>
          </p:nvSpPr>
          <p:spPr>
            <a:xfrm>
              <a:off x="649925" y="4244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4" name="Google Shape;204;p12"/>
            <p:cNvSpPr/>
            <p:nvPr/>
          </p:nvSpPr>
          <p:spPr>
            <a:xfrm>
              <a:off x="879475" y="274025"/>
              <a:ext cx="45075" cy="45100"/>
            </a:xfrm>
            <a:custGeom>
              <a:avLst/>
              <a:gdLst/>
              <a:ahLst/>
              <a:cxnLst/>
              <a:rect l="0" t="0" r="0" b="0"/>
              <a:pathLst>
                <a:path w="1803" h="1804" fill="none" extrusionOk="0">
                  <a:moveTo>
                    <a:pt x="901" y="1803"/>
                  </a:moveTo>
                  <a:lnTo>
                    <a:pt x="901" y="1803"/>
                  </a:lnTo>
                  <a:lnTo>
                    <a:pt x="731" y="1779"/>
                  </a:lnTo>
                  <a:lnTo>
                    <a:pt x="560" y="1730"/>
                  </a:lnTo>
                  <a:lnTo>
                    <a:pt x="390" y="1657"/>
                  </a:lnTo>
                  <a:lnTo>
                    <a:pt x="268" y="1535"/>
                  </a:lnTo>
                  <a:lnTo>
                    <a:pt x="146" y="1414"/>
                  </a:lnTo>
                  <a:lnTo>
                    <a:pt x="73" y="1243"/>
                  </a:lnTo>
                  <a:lnTo>
                    <a:pt x="25" y="1073"/>
                  </a:lnTo>
                  <a:lnTo>
                    <a:pt x="0" y="902"/>
                  </a:lnTo>
                  <a:lnTo>
                    <a:pt x="0" y="902"/>
                  </a:lnTo>
                  <a:lnTo>
                    <a:pt x="25" y="732"/>
                  </a:lnTo>
                  <a:lnTo>
                    <a:pt x="73" y="561"/>
                  </a:lnTo>
                  <a:lnTo>
                    <a:pt x="146" y="391"/>
                  </a:lnTo>
                  <a:lnTo>
                    <a:pt x="268" y="269"/>
                  </a:lnTo>
                  <a:lnTo>
                    <a:pt x="390" y="147"/>
                  </a:lnTo>
                  <a:lnTo>
                    <a:pt x="560" y="74"/>
                  </a:lnTo>
                  <a:lnTo>
                    <a:pt x="731" y="25"/>
                  </a:lnTo>
                  <a:lnTo>
                    <a:pt x="901" y="1"/>
                  </a:lnTo>
                  <a:lnTo>
                    <a:pt x="901" y="1"/>
                  </a:lnTo>
                  <a:lnTo>
                    <a:pt x="1072" y="25"/>
                  </a:lnTo>
                  <a:lnTo>
                    <a:pt x="1242" y="74"/>
                  </a:lnTo>
                  <a:lnTo>
                    <a:pt x="1413" y="147"/>
                  </a:lnTo>
                  <a:lnTo>
                    <a:pt x="1535" y="269"/>
                  </a:lnTo>
                  <a:lnTo>
                    <a:pt x="1656" y="391"/>
                  </a:lnTo>
                  <a:lnTo>
                    <a:pt x="1729" y="561"/>
                  </a:lnTo>
                  <a:lnTo>
                    <a:pt x="1778" y="732"/>
                  </a:lnTo>
                  <a:lnTo>
                    <a:pt x="1802" y="902"/>
                  </a:lnTo>
                  <a:lnTo>
                    <a:pt x="1802" y="902"/>
                  </a:lnTo>
                  <a:lnTo>
                    <a:pt x="1778" y="1073"/>
                  </a:lnTo>
                  <a:lnTo>
                    <a:pt x="1729" y="1243"/>
                  </a:lnTo>
                  <a:lnTo>
                    <a:pt x="1656" y="1414"/>
                  </a:lnTo>
                  <a:lnTo>
                    <a:pt x="1535" y="1535"/>
                  </a:lnTo>
                  <a:lnTo>
                    <a:pt x="1413" y="1657"/>
                  </a:lnTo>
                  <a:lnTo>
                    <a:pt x="1242" y="1730"/>
                  </a:lnTo>
                  <a:lnTo>
                    <a:pt x="1072" y="1779"/>
                  </a:lnTo>
                  <a:lnTo>
                    <a:pt x="901" y="1803"/>
                  </a:lnTo>
                  <a:lnTo>
                    <a:pt x="901" y="1803"/>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5" name="Google Shape;205;p12"/>
            <p:cNvSpPr/>
            <p:nvPr/>
          </p:nvSpPr>
          <p:spPr>
            <a:xfrm>
              <a:off x="654800" y="244200"/>
              <a:ext cx="25" cy="51175"/>
            </a:xfrm>
            <a:custGeom>
              <a:avLst/>
              <a:gdLst/>
              <a:ahLst/>
              <a:cxnLst/>
              <a:rect l="0" t="0" r="0" b="0"/>
              <a:pathLst>
                <a:path w="1" h="2047" fill="none" extrusionOk="0">
                  <a:moveTo>
                    <a:pt x="0" y="1"/>
                  </a:moveTo>
                  <a:lnTo>
                    <a:pt x="0"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6" name="Google Shape;206;p12"/>
            <p:cNvSpPr/>
            <p:nvPr/>
          </p:nvSpPr>
          <p:spPr>
            <a:xfrm>
              <a:off x="737600" y="244200"/>
              <a:ext cx="25" cy="51175"/>
            </a:xfrm>
            <a:custGeom>
              <a:avLst/>
              <a:gdLst/>
              <a:ahLst/>
              <a:cxnLst/>
              <a:rect l="0" t="0" r="0" b="0"/>
              <a:pathLst>
                <a:path w="1" h="2047" fill="none" extrusionOk="0">
                  <a:moveTo>
                    <a:pt x="1" y="1"/>
                  </a:moveTo>
                  <a:lnTo>
                    <a:pt x="1"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7" name="Google Shape;207;p12"/>
            <p:cNvSpPr/>
            <p:nvPr/>
          </p:nvSpPr>
          <p:spPr>
            <a:xfrm>
              <a:off x="820400" y="244200"/>
              <a:ext cx="25" cy="51175"/>
            </a:xfrm>
            <a:custGeom>
              <a:avLst/>
              <a:gdLst/>
              <a:ahLst/>
              <a:cxnLst/>
              <a:rect l="0" t="0" r="0" b="0"/>
              <a:pathLst>
                <a:path w="1" h="2047" fill="none" extrusionOk="0">
                  <a:moveTo>
                    <a:pt x="1" y="1"/>
                  </a:moveTo>
                  <a:lnTo>
                    <a:pt x="1"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8" name="Google Shape;208;p12"/>
            <p:cNvSpPr/>
            <p:nvPr/>
          </p:nvSpPr>
          <p:spPr>
            <a:xfrm>
              <a:off x="903225" y="244200"/>
              <a:ext cx="25" cy="51175"/>
            </a:xfrm>
            <a:custGeom>
              <a:avLst/>
              <a:gdLst/>
              <a:ahLst/>
              <a:cxnLst/>
              <a:rect l="0" t="0" r="0" b="0"/>
              <a:pathLst>
                <a:path w="1" h="2047" fill="none" extrusionOk="0">
                  <a:moveTo>
                    <a:pt x="0" y="1"/>
                  </a:moveTo>
                  <a:lnTo>
                    <a:pt x="0"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grpSp>
      <p:sp>
        <p:nvSpPr>
          <p:cNvPr id="3" name="Rectángulo 2"/>
          <p:cNvSpPr/>
          <p:nvPr/>
        </p:nvSpPr>
        <p:spPr>
          <a:xfrm>
            <a:off x="160988" y="1540009"/>
            <a:ext cx="8643575" cy="3096491"/>
          </a:xfrm>
          <a:prstGeom prst="rect">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just">
              <a:lnSpc>
                <a:spcPct val="150000"/>
              </a:lnSpc>
            </a:pPr>
            <a:r>
              <a:rPr lang="es-CL" dirty="0">
                <a:solidFill>
                  <a:srgbClr val="0070C0"/>
                </a:solidFill>
              </a:rPr>
              <a:t>Las decisiones para ser eficientes se deben tomar cuando la organización se </a:t>
            </a:r>
            <a:r>
              <a:rPr lang="es-CL" dirty="0" smtClean="0">
                <a:solidFill>
                  <a:srgbClr val="0070C0"/>
                </a:solidFill>
              </a:rPr>
              <a:t>encuentra </a:t>
            </a:r>
            <a:r>
              <a:rPr lang="es-CL" dirty="0">
                <a:solidFill>
                  <a:srgbClr val="0070C0"/>
                </a:solidFill>
              </a:rPr>
              <a:t>en un escenario de normalidad, con recursos económicos y tiempo para hacer una planeación </a:t>
            </a:r>
            <a:r>
              <a:rPr lang="es-CL" b="1" dirty="0" smtClean="0">
                <a:solidFill>
                  <a:srgbClr val="0070C0"/>
                </a:solidFill>
              </a:rPr>
              <a:t>_________</a:t>
            </a:r>
            <a:r>
              <a:rPr lang="es-CL" dirty="0" smtClean="0">
                <a:solidFill>
                  <a:srgbClr val="0070C0"/>
                </a:solidFill>
              </a:rPr>
              <a:t> y </a:t>
            </a:r>
            <a:r>
              <a:rPr lang="es-CL" dirty="0">
                <a:solidFill>
                  <a:srgbClr val="0070C0"/>
                </a:solidFill>
              </a:rPr>
              <a:t>luego ejecutarla. Si se cumple lo anterior, en una crisis las decisiones estarán centradas solamente en ajustar los procesos de acuerdo a lo que se vive. Las desventajas de reorganizar la empresa para adaptarla al escenario de crisis, </a:t>
            </a:r>
            <a:r>
              <a:rPr lang="es-CL" dirty="0" smtClean="0">
                <a:solidFill>
                  <a:srgbClr val="0070C0"/>
                </a:solidFill>
              </a:rPr>
              <a:t>son las </a:t>
            </a:r>
            <a:r>
              <a:rPr lang="es-CL" b="1" dirty="0" smtClean="0">
                <a:solidFill>
                  <a:srgbClr val="0070C0"/>
                </a:solidFill>
              </a:rPr>
              <a:t>_________ </a:t>
            </a:r>
            <a:r>
              <a:rPr lang="es-CL" dirty="0" smtClean="0">
                <a:solidFill>
                  <a:srgbClr val="0070C0"/>
                </a:solidFill>
              </a:rPr>
              <a:t>probabilidades de que </a:t>
            </a:r>
            <a:r>
              <a:rPr lang="es-CL" dirty="0">
                <a:solidFill>
                  <a:srgbClr val="0070C0"/>
                </a:solidFill>
              </a:rPr>
              <a:t>sea tarde para evitar </a:t>
            </a:r>
            <a:r>
              <a:rPr lang="es-CL" b="1" dirty="0" smtClean="0">
                <a:solidFill>
                  <a:srgbClr val="0070C0"/>
                </a:solidFill>
              </a:rPr>
              <a:t>________ </a:t>
            </a:r>
            <a:r>
              <a:rPr lang="es-CL" dirty="0">
                <a:solidFill>
                  <a:srgbClr val="0070C0"/>
                </a:solidFill>
              </a:rPr>
              <a:t>pérdidas y que el raciocinio de los líderes se vea influenciado por la tensión y presión generadas por la necesidad de hacer ajustes presupuestarios, por modificación de los mercados, la disminución de la demanda y reformas laborales, entre otros</a:t>
            </a:r>
            <a:r>
              <a:rPr lang="es-CL" dirty="0" smtClean="0">
                <a:solidFill>
                  <a:srgbClr val="0070C0"/>
                </a:solidFill>
              </a:rPr>
              <a:t>. </a:t>
            </a:r>
          </a:p>
          <a:p>
            <a:pPr algn="just">
              <a:lnSpc>
                <a:spcPct val="150000"/>
              </a:lnSpc>
            </a:pPr>
            <a:r>
              <a:rPr lang="es-CL" sz="1200" i="1" dirty="0" smtClean="0">
                <a:solidFill>
                  <a:srgbClr val="002060"/>
                </a:solidFill>
              </a:rPr>
              <a:t>Extraído de “La logística en periodo de crisis COVID-19”. Riquelme, Benjamín. Revista de Marina (2020).</a:t>
            </a:r>
            <a:endParaRPr lang="es-CL" sz="1200" i="1" dirty="0">
              <a:solidFill>
                <a:srgbClr val="002060"/>
              </a:solidFill>
            </a:endParaRPr>
          </a:p>
        </p:txBody>
      </p:sp>
    </p:spTree>
    <p:extLst>
      <p:ext uri="{BB962C8B-B14F-4D97-AF65-F5344CB8AC3E}">
        <p14:creationId xmlns:p14="http://schemas.microsoft.com/office/powerpoint/2010/main" val="7219682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92" name="Google Shape;192;p12"/>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t>4</a:t>
            </a:fld>
            <a:endParaRPr/>
          </a:p>
        </p:txBody>
      </p:sp>
      <p:grpSp>
        <p:nvGrpSpPr>
          <p:cNvPr id="194" name="Google Shape;194;p12"/>
          <p:cNvGrpSpPr/>
          <p:nvPr/>
        </p:nvGrpSpPr>
        <p:grpSpPr>
          <a:xfrm>
            <a:off x="293683" y="574116"/>
            <a:ext cx="309041" cy="403123"/>
            <a:chOff x="590250" y="244200"/>
            <a:chExt cx="407975" cy="532175"/>
          </a:xfrm>
        </p:grpSpPr>
        <p:sp>
          <p:nvSpPr>
            <p:cNvPr id="195" name="Google Shape;195;p12"/>
            <p:cNvSpPr/>
            <p:nvPr/>
          </p:nvSpPr>
          <p:spPr>
            <a:xfrm>
              <a:off x="623125" y="313625"/>
              <a:ext cx="375100" cy="462750"/>
            </a:xfrm>
            <a:custGeom>
              <a:avLst/>
              <a:gdLst/>
              <a:ahLst/>
              <a:cxnLst/>
              <a:rect l="0" t="0" r="0" b="0"/>
              <a:pathLst>
                <a:path w="15004" h="18510" fill="none" extrusionOk="0">
                  <a:moveTo>
                    <a:pt x="1" y="17536"/>
                  </a:moveTo>
                  <a:lnTo>
                    <a:pt x="1" y="17536"/>
                  </a:lnTo>
                  <a:lnTo>
                    <a:pt x="1" y="17536"/>
                  </a:lnTo>
                  <a:lnTo>
                    <a:pt x="25" y="17682"/>
                  </a:lnTo>
                  <a:lnTo>
                    <a:pt x="49" y="17852"/>
                  </a:lnTo>
                  <a:lnTo>
                    <a:pt x="123" y="18023"/>
                  </a:lnTo>
                  <a:lnTo>
                    <a:pt x="220" y="18193"/>
                  </a:lnTo>
                  <a:lnTo>
                    <a:pt x="293" y="18291"/>
                  </a:lnTo>
                  <a:lnTo>
                    <a:pt x="390" y="18364"/>
                  </a:lnTo>
                  <a:lnTo>
                    <a:pt x="488" y="18412"/>
                  </a:lnTo>
                  <a:lnTo>
                    <a:pt x="610" y="18461"/>
                  </a:lnTo>
                  <a:lnTo>
                    <a:pt x="756" y="18510"/>
                  </a:lnTo>
                  <a:lnTo>
                    <a:pt x="926" y="18510"/>
                  </a:lnTo>
                  <a:lnTo>
                    <a:pt x="14468" y="18510"/>
                  </a:lnTo>
                  <a:lnTo>
                    <a:pt x="14468" y="18510"/>
                  </a:lnTo>
                  <a:lnTo>
                    <a:pt x="14541" y="18510"/>
                  </a:lnTo>
                  <a:lnTo>
                    <a:pt x="14614" y="18485"/>
                  </a:lnTo>
                  <a:lnTo>
                    <a:pt x="14736" y="18412"/>
                  </a:lnTo>
                  <a:lnTo>
                    <a:pt x="14833" y="18291"/>
                  </a:lnTo>
                  <a:lnTo>
                    <a:pt x="14906" y="18144"/>
                  </a:lnTo>
                  <a:lnTo>
                    <a:pt x="14955" y="17974"/>
                  </a:lnTo>
                  <a:lnTo>
                    <a:pt x="14979" y="17779"/>
                  </a:lnTo>
                  <a:lnTo>
                    <a:pt x="15003" y="17438"/>
                  </a:lnTo>
                  <a:lnTo>
                    <a:pt x="15003" y="487"/>
                  </a:lnTo>
                  <a:lnTo>
                    <a:pt x="15003" y="487"/>
                  </a:lnTo>
                  <a:lnTo>
                    <a:pt x="15003" y="341"/>
                  </a:lnTo>
                  <a:lnTo>
                    <a:pt x="14979" y="219"/>
                  </a:lnTo>
                  <a:lnTo>
                    <a:pt x="14955" y="146"/>
                  </a:lnTo>
                  <a:lnTo>
                    <a:pt x="14906" y="73"/>
                  </a:lnTo>
                  <a:lnTo>
                    <a:pt x="14833" y="49"/>
                  </a:lnTo>
                  <a:lnTo>
                    <a:pt x="14736" y="24"/>
                  </a:lnTo>
                  <a:lnTo>
                    <a:pt x="14468"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6" name="Google Shape;196;p12"/>
            <p:cNvSpPr/>
            <p:nvPr/>
          </p:nvSpPr>
          <p:spPr>
            <a:xfrm>
              <a:off x="590250" y="269775"/>
              <a:ext cx="377525" cy="462775"/>
            </a:xfrm>
            <a:custGeom>
              <a:avLst/>
              <a:gdLst/>
              <a:ahLst/>
              <a:cxnLst/>
              <a:rect l="0" t="0" r="0" b="0"/>
              <a:pathLst>
                <a:path w="15101" h="18511" fill="none" extrusionOk="0">
                  <a:moveTo>
                    <a:pt x="14321" y="0"/>
                  </a:moveTo>
                  <a:lnTo>
                    <a:pt x="780" y="0"/>
                  </a:lnTo>
                  <a:lnTo>
                    <a:pt x="780" y="0"/>
                  </a:lnTo>
                  <a:lnTo>
                    <a:pt x="634" y="25"/>
                  </a:lnTo>
                  <a:lnTo>
                    <a:pt x="488" y="74"/>
                  </a:lnTo>
                  <a:lnTo>
                    <a:pt x="342" y="122"/>
                  </a:lnTo>
                  <a:lnTo>
                    <a:pt x="220" y="220"/>
                  </a:lnTo>
                  <a:lnTo>
                    <a:pt x="122" y="341"/>
                  </a:lnTo>
                  <a:lnTo>
                    <a:pt x="74" y="488"/>
                  </a:lnTo>
                  <a:lnTo>
                    <a:pt x="25" y="634"/>
                  </a:lnTo>
                  <a:lnTo>
                    <a:pt x="1" y="780"/>
                  </a:lnTo>
                  <a:lnTo>
                    <a:pt x="1" y="17731"/>
                  </a:lnTo>
                  <a:lnTo>
                    <a:pt x="1" y="17731"/>
                  </a:lnTo>
                  <a:lnTo>
                    <a:pt x="25" y="17877"/>
                  </a:lnTo>
                  <a:lnTo>
                    <a:pt x="74" y="18023"/>
                  </a:lnTo>
                  <a:lnTo>
                    <a:pt x="122" y="18169"/>
                  </a:lnTo>
                  <a:lnTo>
                    <a:pt x="220" y="18291"/>
                  </a:lnTo>
                  <a:lnTo>
                    <a:pt x="342" y="18388"/>
                  </a:lnTo>
                  <a:lnTo>
                    <a:pt x="488" y="18437"/>
                  </a:lnTo>
                  <a:lnTo>
                    <a:pt x="634" y="18486"/>
                  </a:lnTo>
                  <a:lnTo>
                    <a:pt x="780" y="18510"/>
                  </a:lnTo>
                  <a:lnTo>
                    <a:pt x="14321" y="18510"/>
                  </a:lnTo>
                  <a:lnTo>
                    <a:pt x="14321" y="18510"/>
                  </a:lnTo>
                  <a:lnTo>
                    <a:pt x="14467" y="18486"/>
                  </a:lnTo>
                  <a:lnTo>
                    <a:pt x="14614" y="18437"/>
                  </a:lnTo>
                  <a:lnTo>
                    <a:pt x="14760" y="18388"/>
                  </a:lnTo>
                  <a:lnTo>
                    <a:pt x="14881" y="18291"/>
                  </a:lnTo>
                  <a:lnTo>
                    <a:pt x="14979" y="18169"/>
                  </a:lnTo>
                  <a:lnTo>
                    <a:pt x="15028" y="18023"/>
                  </a:lnTo>
                  <a:lnTo>
                    <a:pt x="15076" y="17877"/>
                  </a:lnTo>
                  <a:lnTo>
                    <a:pt x="15101" y="17731"/>
                  </a:lnTo>
                  <a:lnTo>
                    <a:pt x="15101" y="780"/>
                  </a:lnTo>
                  <a:lnTo>
                    <a:pt x="15101" y="780"/>
                  </a:lnTo>
                  <a:lnTo>
                    <a:pt x="15076" y="634"/>
                  </a:lnTo>
                  <a:lnTo>
                    <a:pt x="15028" y="488"/>
                  </a:lnTo>
                  <a:lnTo>
                    <a:pt x="14979" y="341"/>
                  </a:lnTo>
                  <a:lnTo>
                    <a:pt x="14881" y="220"/>
                  </a:lnTo>
                  <a:lnTo>
                    <a:pt x="14760" y="122"/>
                  </a:lnTo>
                  <a:lnTo>
                    <a:pt x="14614" y="74"/>
                  </a:lnTo>
                  <a:lnTo>
                    <a:pt x="14467" y="25"/>
                  </a:lnTo>
                  <a:lnTo>
                    <a:pt x="14321" y="0"/>
                  </a:lnTo>
                  <a:lnTo>
                    <a:pt x="14321"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7" name="Google Shape;197;p12"/>
            <p:cNvSpPr/>
            <p:nvPr/>
          </p:nvSpPr>
          <p:spPr>
            <a:xfrm>
              <a:off x="796650" y="274025"/>
              <a:ext cx="45100" cy="45100"/>
            </a:xfrm>
            <a:custGeom>
              <a:avLst/>
              <a:gdLst/>
              <a:ahLst/>
              <a:cxnLst/>
              <a:rect l="0" t="0" r="0" b="0"/>
              <a:pathLst>
                <a:path w="1804" h="1804" fill="none" extrusionOk="0">
                  <a:moveTo>
                    <a:pt x="902" y="1"/>
                  </a:moveTo>
                  <a:lnTo>
                    <a:pt x="902" y="1"/>
                  </a:lnTo>
                  <a:lnTo>
                    <a:pt x="1073" y="25"/>
                  </a:lnTo>
                  <a:lnTo>
                    <a:pt x="1243" y="74"/>
                  </a:lnTo>
                  <a:lnTo>
                    <a:pt x="1414" y="147"/>
                  </a:lnTo>
                  <a:lnTo>
                    <a:pt x="1535" y="269"/>
                  </a:lnTo>
                  <a:lnTo>
                    <a:pt x="1657" y="391"/>
                  </a:lnTo>
                  <a:lnTo>
                    <a:pt x="1730" y="561"/>
                  </a:lnTo>
                  <a:lnTo>
                    <a:pt x="1779" y="732"/>
                  </a:lnTo>
                  <a:lnTo>
                    <a:pt x="1803" y="902"/>
                  </a:lnTo>
                  <a:lnTo>
                    <a:pt x="1803" y="902"/>
                  </a:lnTo>
                  <a:lnTo>
                    <a:pt x="1779" y="1073"/>
                  </a:lnTo>
                  <a:lnTo>
                    <a:pt x="1730" y="1243"/>
                  </a:lnTo>
                  <a:lnTo>
                    <a:pt x="1657" y="1414"/>
                  </a:lnTo>
                  <a:lnTo>
                    <a:pt x="1535" y="1535"/>
                  </a:lnTo>
                  <a:lnTo>
                    <a:pt x="1414" y="1657"/>
                  </a:lnTo>
                  <a:lnTo>
                    <a:pt x="1243" y="1730"/>
                  </a:lnTo>
                  <a:lnTo>
                    <a:pt x="1073" y="1779"/>
                  </a:lnTo>
                  <a:lnTo>
                    <a:pt x="902" y="1803"/>
                  </a:lnTo>
                  <a:lnTo>
                    <a:pt x="902" y="1803"/>
                  </a:lnTo>
                  <a:lnTo>
                    <a:pt x="732" y="1779"/>
                  </a:lnTo>
                  <a:lnTo>
                    <a:pt x="561" y="1730"/>
                  </a:lnTo>
                  <a:lnTo>
                    <a:pt x="391" y="1657"/>
                  </a:lnTo>
                  <a:lnTo>
                    <a:pt x="269" y="1535"/>
                  </a:lnTo>
                  <a:lnTo>
                    <a:pt x="147" y="1414"/>
                  </a:lnTo>
                  <a:lnTo>
                    <a:pt x="74" y="1243"/>
                  </a:lnTo>
                  <a:lnTo>
                    <a:pt x="25" y="1073"/>
                  </a:lnTo>
                  <a:lnTo>
                    <a:pt x="1" y="902"/>
                  </a:lnTo>
                  <a:lnTo>
                    <a:pt x="1" y="902"/>
                  </a:lnTo>
                  <a:lnTo>
                    <a:pt x="25" y="732"/>
                  </a:lnTo>
                  <a:lnTo>
                    <a:pt x="74" y="561"/>
                  </a:lnTo>
                  <a:lnTo>
                    <a:pt x="147" y="391"/>
                  </a:lnTo>
                  <a:lnTo>
                    <a:pt x="269" y="269"/>
                  </a:lnTo>
                  <a:lnTo>
                    <a:pt x="391" y="147"/>
                  </a:lnTo>
                  <a:lnTo>
                    <a:pt x="561" y="74"/>
                  </a:lnTo>
                  <a:lnTo>
                    <a:pt x="732" y="25"/>
                  </a:lnTo>
                  <a:lnTo>
                    <a:pt x="902" y="1"/>
                  </a:lnTo>
                  <a:lnTo>
                    <a:pt x="902"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8" name="Google Shape;198;p12"/>
            <p:cNvSpPr/>
            <p:nvPr/>
          </p:nvSpPr>
          <p:spPr>
            <a:xfrm>
              <a:off x="713850" y="274025"/>
              <a:ext cx="45075" cy="45100"/>
            </a:xfrm>
            <a:custGeom>
              <a:avLst/>
              <a:gdLst/>
              <a:ahLst/>
              <a:cxnLst/>
              <a:rect l="0" t="0" r="0" b="0"/>
              <a:pathLst>
                <a:path w="1803" h="1804" fill="none" extrusionOk="0">
                  <a:moveTo>
                    <a:pt x="902" y="1"/>
                  </a:moveTo>
                  <a:lnTo>
                    <a:pt x="902" y="1"/>
                  </a:lnTo>
                  <a:lnTo>
                    <a:pt x="1072" y="25"/>
                  </a:lnTo>
                  <a:lnTo>
                    <a:pt x="1243" y="74"/>
                  </a:lnTo>
                  <a:lnTo>
                    <a:pt x="1413" y="147"/>
                  </a:lnTo>
                  <a:lnTo>
                    <a:pt x="1535" y="269"/>
                  </a:lnTo>
                  <a:lnTo>
                    <a:pt x="1657" y="391"/>
                  </a:lnTo>
                  <a:lnTo>
                    <a:pt x="1730" y="561"/>
                  </a:lnTo>
                  <a:lnTo>
                    <a:pt x="1779" y="732"/>
                  </a:lnTo>
                  <a:lnTo>
                    <a:pt x="1803" y="902"/>
                  </a:lnTo>
                  <a:lnTo>
                    <a:pt x="1803" y="902"/>
                  </a:lnTo>
                  <a:lnTo>
                    <a:pt x="1779" y="1073"/>
                  </a:lnTo>
                  <a:lnTo>
                    <a:pt x="1730" y="1243"/>
                  </a:lnTo>
                  <a:lnTo>
                    <a:pt x="1657" y="1414"/>
                  </a:lnTo>
                  <a:lnTo>
                    <a:pt x="1535" y="1535"/>
                  </a:lnTo>
                  <a:lnTo>
                    <a:pt x="1413" y="1657"/>
                  </a:lnTo>
                  <a:lnTo>
                    <a:pt x="1243" y="1730"/>
                  </a:lnTo>
                  <a:lnTo>
                    <a:pt x="1072" y="1779"/>
                  </a:lnTo>
                  <a:lnTo>
                    <a:pt x="902" y="1803"/>
                  </a:lnTo>
                  <a:lnTo>
                    <a:pt x="902" y="1803"/>
                  </a:lnTo>
                  <a:lnTo>
                    <a:pt x="731" y="1779"/>
                  </a:lnTo>
                  <a:lnTo>
                    <a:pt x="561" y="1730"/>
                  </a:lnTo>
                  <a:lnTo>
                    <a:pt x="390" y="1657"/>
                  </a:lnTo>
                  <a:lnTo>
                    <a:pt x="269" y="1535"/>
                  </a:lnTo>
                  <a:lnTo>
                    <a:pt x="147" y="1414"/>
                  </a:lnTo>
                  <a:lnTo>
                    <a:pt x="74" y="1243"/>
                  </a:lnTo>
                  <a:lnTo>
                    <a:pt x="25" y="1073"/>
                  </a:lnTo>
                  <a:lnTo>
                    <a:pt x="1" y="902"/>
                  </a:lnTo>
                  <a:lnTo>
                    <a:pt x="1" y="902"/>
                  </a:lnTo>
                  <a:lnTo>
                    <a:pt x="25" y="732"/>
                  </a:lnTo>
                  <a:lnTo>
                    <a:pt x="74" y="561"/>
                  </a:lnTo>
                  <a:lnTo>
                    <a:pt x="147" y="391"/>
                  </a:lnTo>
                  <a:lnTo>
                    <a:pt x="269" y="269"/>
                  </a:lnTo>
                  <a:lnTo>
                    <a:pt x="390" y="147"/>
                  </a:lnTo>
                  <a:lnTo>
                    <a:pt x="561" y="74"/>
                  </a:lnTo>
                  <a:lnTo>
                    <a:pt x="731" y="25"/>
                  </a:lnTo>
                  <a:lnTo>
                    <a:pt x="902" y="1"/>
                  </a:lnTo>
                  <a:lnTo>
                    <a:pt x="902"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9" name="Google Shape;199;p12"/>
            <p:cNvSpPr/>
            <p:nvPr/>
          </p:nvSpPr>
          <p:spPr>
            <a:xfrm>
              <a:off x="631050" y="274025"/>
              <a:ext cx="45075" cy="45100"/>
            </a:xfrm>
            <a:custGeom>
              <a:avLst/>
              <a:gdLst/>
              <a:ahLst/>
              <a:cxnLst/>
              <a:rect l="0" t="0" r="0" b="0"/>
              <a:pathLst>
                <a:path w="1803" h="1804" fill="none" extrusionOk="0">
                  <a:moveTo>
                    <a:pt x="0" y="902"/>
                  </a:moveTo>
                  <a:lnTo>
                    <a:pt x="0" y="902"/>
                  </a:lnTo>
                  <a:lnTo>
                    <a:pt x="25" y="732"/>
                  </a:lnTo>
                  <a:lnTo>
                    <a:pt x="73" y="561"/>
                  </a:lnTo>
                  <a:lnTo>
                    <a:pt x="147" y="391"/>
                  </a:lnTo>
                  <a:lnTo>
                    <a:pt x="268" y="269"/>
                  </a:lnTo>
                  <a:lnTo>
                    <a:pt x="390" y="147"/>
                  </a:lnTo>
                  <a:lnTo>
                    <a:pt x="561" y="74"/>
                  </a:lnTo>
                  <a:lnTo>
                    <a:pt x="731" y="25"/>
                  </a:lnTo>
                  <a:lnTo>
                    <a:pt x="902" y="1"/>
                  </a:lnTo>
                  <a:lnTo>
                    <a:pt x="902" y="1"/>
                  </a:lnTo>
                  <a:lnTo>
                    <a:pt x="1072" y="25"/>
                  </a:lnTo>
                  <a:lnTo>
                    <a:pt x="1243" y="74"/>
                  </a:lnTo>
                  <a:lnTo>
                    <a:pt x="1413" y="147"/>
                  </a:lnTo>
                  <a:lnTo>
                    <a:pt x="1535" y="269"/>
                  </a:lnTo>
                  <a:lnTo>
                    <a:pt x="1657" y="391"/>
                  </a:lnTo>
                  <a:lnTo>
                    <a:pt x="1730" y="561"/>
                  </a:lnTo>
                  <a:lnTo>
                    <a:pt x="1778" y="732"/>
                  </a:lnTo>
                  <a:lnTo>
                    <a:pt x="1803" y="902"/>
                  </a:lnTo>
                  <a:lnTo>
                    <a:pt x="1803" y="902"/>
                  </a:lnTo>
                  <a:lnTo>
                    <a:pt x="1778" y="1073"/>
                  </a:lnTo>
                  <a:lnTo>
                    <a:pt x="1730" y="1243"/>
                  </a:lnTo>
                  <a:lnTo>
                    <a:pt x="1657" y="1414"/>
                  </a:lnTo>
                  <a:lnTo>
                    <a:pt x="1535" y="1535"/>
                  </a:lnTo>
                  <a:lnTo>
                    <a:pt x="1413" y="1657"/>
                  </a:lnTo>
                  <a:lnTo>
                    <a:pt x="1243" y="1730"/>
                  </a:lnTo>
                  <a:lnTo>
                    <a:pt x="1072" y="1779"/>
                  </a:lnTo>
                  <a:lnTo>
                    <a:pt x="902" y="1803"/>
                  </a:lnTo>
                  <a:lnTo>
                    <a:pt x="902" y="1803"/>
                  </a:lnTo>
                  <a:lnTo>
                    <a:pt x="731" y="1779"/>
                  </a:lnTo>
                  <a:lnTo>
                    <a:pt x="561" y="1730"/>
                  </a:lnTo>
                  <a:lnTo>
                    <a:pt x="390" y="1657"/>
                  </a:lnTo>
                  <a:lnTo>
                    <a:pt x="268" y="1535"/>
                  </a:lnTo>
                  <a:lnTo>
                    <a:pt x="147" y="1414"/>
                  </a:lnTo>
                  <a:lnTo>
                    <a:pt x="73" y="1243"/>
                  </a:lnTo>
                  <a:lnTo>
                    <a:pt x="25" y="1073"/>
                  </a:lnTo>
                  <a:lnTo>
                    <a:pt x="0" y="902"/>
                  </a:lnTo>
                  <a:lnTo>
                    <a:pt x="0" y="902"/>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0" name="Google Shape;200;p12"/>
            <p:cNvSpPr/>
            <p:nvPr/>
          </p:nvSpPr>
          <p:spPr>
            <a:xfrm>
              <a:off x="649925" y="590050"/>
              <a:ext cx="133975" cy="25"/>
            </a:xfrm>
            <a:custGeom>
              <a:avLst/>
              <a:gdLst/>
              <a:ahLst/>
              <a:cxnLst/>
              <a:rect l="0" t="0" r="0" b="0"/>
              <a:pathLst>
                <a:path w="5359" h="1" fill="none" extrusionOk="0">
                  <a:moveTo>
                    <a:pt x="5358" y="0"/>
                  </a:moveTo>
                  <a:lnTo>
                    <a:pt x="0"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1" name="Google Shape;201;p12"/>
            <p:cNvSpPr/>
            <p:nvPr/>
          </p:nvSpPr>
          <p:spPr>
            <a:xfrm>
              <a:off x="649925" y="5346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2" name="Google Shape;202;p12"/>
            <p:cNvSpPr/>
            <p:nvPr/>
          </p:nvSpPr>
          <p:spPr>
            <a:xfrm>
              <a:off x="649925" y="4798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3" name="Google Shape;203;p12"/>
            <p:cNvSpPr/>
            <p:nvPr/>
          </p:nvSpPr>
          <p:spPr>
            <a:xfrm>
              <a:off x="649925" y="4244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4" name="Google Shape;204;p12"/>
            <p:cNvSpPr/>
            <p:nvPr/>
          </p:nvSpPr>
          <p:spPr>
            <a:xfrm>
              <a:off x="879475" y="274025"/>
              <a:ext cx="45075" cy="45100"/>
            </a:xfrm>
            <a:custGeom>
              <a:avLst/>
              <a:gdLst/>
              <a:ahLst/>
              <a:cxnLst/>
              <a:rect l="0" t="0" r="0" b="0"/>
              <a:pathLst>
                <a:path w="1803" h="1804" fill="none" extrusionOk="0">
                  <a:moveTo>
                    <a:pt x="901" y="1803"/>
                  </a:moveTo>
                  <a:lnTo>
                    <a:pt x="901" y="1803"/>
                  </a:lnTo>
                  <a:lnTo>
                    <a:pt x="731" y="1779"/>
                  </a:lnTo>
                  <a:lnTo>
                    <a:pt x="560" y="1730"/>
                  </a:lnTo>
                  <a:lnTo>
                    <a:pt x="390" y="1657"/>
                  </a:lnTo>
                  <a:lnTo>
                    <a:pt x="268" y="1535"/>
                  </a:lnTo>
                  <a:lnTo>
                    <a:pt x="146" y="1414"/>
                  </a:lnTo>
                  <a:lnTo>
                    <a:pt x="73" y="1243"/>
                  </a:lnTo>
                  <a:lnTo>
                    <a:pt x="25" y="1073"/>
                  </a:lnTo>
                  <a:lnTo>
                    <a:pt x="0" y="902"/>
                  </a:lnTo>
                  <a:lnTo>
                    <a:pt x="0" y="902"/>
                  </a:lnTo>
                  <a:lnTo>
                    <a:pt x="25" y="732"/>
                  </a:lnTo>
                  <a:lnTo>
                    <a:pt x="73" y="561"/>
                  </a:lnTo>
                  <a:lnTo>
                    <a:pt x="146" y="391"/>
                  </a:lnTo>
                  <a:lnTo>
                    <a:pt x="268" y="269"/>
                  </a:lnTo>
                  <a:lnTo>
                    <a:pt x="390" y="147"/>
                  </a:lnTo>
                  <a:lnTo>
                    <a:pt x="560" y="74"/>
                  </a:lnTo>
                  <a:lnTo>
                    <a:pt x="731" y="25"/>
                  </a:lnTo>
                  <a:lnTo>
                    <a:pt x="901" y="1"/>
                  </a:lnTo>
                  <a:lnTo>
                    <a:pt x="901" y="1"/>
                  </a:lnTo>
                  <a:lnTo>
                    <a:pt x="1072" y="25"/>
                  </a:lnTo>
                  <a:lnTo>
                    <a:pt x="1242" y="74"/>
                  </a:lnTo>
                  <a:lnTo>
                    <a:pt x="1413" y="147"/>
                  </a:lnTo>
                  <a:lnTo>
                    <a:pt x="1535" y="269"/>
                  </a:lnTo>
                  <a:lnTo>
                    <a:pt x="1656" y="391"/>
                  </a:lnTo>
                  <a:lnTo>
                    <a:pt x="1729" y="561"/>
                  </a:lnTo>
                  <a:lnTo>
                    <a:pt x="1778" y="732"/>
                  </a:lnTo>
                  <a:lnTo>
                    <a:pt x="1802" y="902"/>
                  </a:lnTo>
                  <a:lnTo>
                    <a:pt x="1802" y="902"/>
                  </a:lnTo>
                  <a:lnTo>
                    <a:pt x="1778" y="1073"/>
                  </a:lnTo>
                  <a:lnTo>
                    <a:pt x="1729" y="1243"/>
                  </a:lnTo>
                  <a:lnTo>
                    <a:pt x="1656" y="1414"/>
                  </a:lnTo>
                  <a:lnTo>
                    <a:pt x="1535" y="1535"/>
                  </a:lnTo>
                  <a:lnTo>
                    <a:pt x="1413" y="1657"/>
                  </a:lnTo>
                  <a:lnTo>
                    <a:pt x="1242" y="1730"/>
                  </a:lnTo>
                  <a:lnTo>
                    <a:pt x="1072" y="1779"/>
                  </a:lnTo>
                  <a:lnTo>
                    <a:pt x="901" y="1803"/>
                  </a:lnTo>
                  <a:lnTo>
                    <a:pt x="901" y="1803"/>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5" name="Google Shape;205;p12"/>
            <p:cNvSpPr/>
            <p:nvPr/>
          </p:nvSpPr>
          <p:spPr>
            <a:xfrm>
              <a:off x="654800" y="244200"/>
              <a:ext cx="25" cy="51175"/>
            </a:xfrm>
            <a:custGeom>
              <a:avLst/>
              <a:gdLst/>
              <a:ahLst/>
              <a:cxnLst/>
              <a:rect l="0" t="0" r="0" b="0"/>
              <a:pathLst>
                <a:path w="1" h="2047" fill="none" extrusionOk="0">
                  <a:moveTo>
                    <a:pt x="0" y="1"/>
                  </a:moveTo>
                  <a:lnTo>
                    <a:pt x="0"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6" name="Google Shape;206;p12"/>
            <p:cNvSpPr/>
            <p:nvPr/>
          </p:nvSpPr>
          <p:spPr>
            <a:xfrm>
              <a:off x="737600" y="244200"/>
              <a:ext cx="25" cy="51175"/>
            </a:xfrm>
            <a:custGeom>
              <a:avLst/>
              <a:gdLst/>
              <a:ahLst/>
              <a:cxnLst/>
              <a:rect l="0" t="0" r="0" b="0"/>
              <a:pathLst>
                <a:path w="1" h="2047" fill="none" extrusionOk="0">
                  <a:moveTo>
                    <a:pt x="1" y="1"/>
                  </a:moveTo>
                  <a:lnTo>
                    <a:pt x="1"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7" name="Google Shape;207;p12"/>
            <p:cNvSpPr/>
            <p:nvPr/>
          </p:nvSpPr>
          <p:spPr>
            <a:xfrm>
              <a:off x="820400" y="244200"/>
              <a:ext cx="25" cy="51175"/>
            </a:xfrm>
            <a:custGeom>
              <a:avLst/>
              <a:gdLst/>
              <a:ahLst/>
              <a:cxnLst/>
              <a:rect l="0" t="0" r="0" b="0"/>
              <a:pathLst>
                <a:path w="1" h="2047" fill="none" extrusionOk="0">
                  <a:moveTo>
                    <a:pt x="1" y="1"/>
                  </a:moveTo>
                  <a:lnTo>
                    <a:pt x="1"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8" name="Google Shape;208;p12"/>
            <p:cNvSpPr/>
            <p:nvPr/>
          </p:nvSpPr>
          <p:spPr>
            <a:xfrm>
              <a:off x="903225" y="244200"/>
              <a:ext cx="25" cy="51175"/>
            </a:xfrm>
            <a:custGeom>
              <a:avLst/>
              <a:gdLst/>
              <a:ahLst/>
              <a:cxnLst/>
              <a:rect l="0" t="0" r="0" b="0"/>
              <a:pathLst>
                <a:path w="1" h="2047" fill="none" extrusionOk="0">
                  <a:moveTo>
                    <a:pt x="0" y="1"/>
                  </a:moveTo>
                  <a:lnTo>
                    <a:pt x="0"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grpSp>
      <p:sp>
        <p:nvSpPr>
          <p:cNvPr id="3" name="Rectángulo 2"/>
          <p:cNvSpPr/>
          <p:nvPr/>
        </p:nvSpPr>
        <p:spPr>
          <a:xfrm>
            <a:off x="155864" y="1906194"/>
            <a:ext cx="8842663" cy="1801349"/>
          </a:xfrm>
          <a:prstGeom prst="rect">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marL="285750" indent="-285750" algn="just">
              <a:buFont typeface="Wingdings" panose="05000000000000000000" pitchFamily="2" charset="2"/>
              <a:buChar char="v"/>
            </a:pPr>
            <a:r>
              <a:rPr lang="es-CL" sz="1800" b="1" i="1" dirty="0" smtClean="0">
                <a:solidFill>
                  <a:srgbClr val="0070C0"/>
                </a:solidFill>
              </a:rPr>
              <a:t>Según su opinión, ¿qué pasaría si estas palabras no estuviesen presentes en el texto? ¿Cree que este sufriría alguna modificación? </a:t>
            </a:r>
          </a:p>
          <a:p>
            <a:pPr marL="285750" indent="-285750" algn="just">
              <a:buFont typeface="Wingdings" panose="05000000000000000000" pitchFamily="2" charset="2"/>
              <a:buChar char="v"/>
            </a:pPr>
            <a:r>
              <a:rPr lang="es-CL" sz="1800" b="1" i="1" dirty="0" smtClean="0">
                <a:solidFill>
                  <a:srgbClr val="0070C0"/>
                </a:solidFill>
              </a:rPr>
              <a:t>Redacte su respuesta. </a:t>
            </a:r>
            <a:endParaRPr lang="es-CL" sz="1800" b="1" i="1" dirty="0">
              <a:solidFill>
                <a:srgbClr val="0070C0"/>
              </a:solidFill>
            </a:endParaRPr>
          </a:p>
        </p:txBody>
      </p:sp>
    </p:spTree>
    <p:extLst>
      <p:ext uri="{BB962C8B-B14F-4D97-AF65-F5344CB8AC3E}">
        <p14:creationId xmlns:p14="http://schemas.microsoft.com/office/powerpoint/2010/main" val="35731519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92" name="Google Shape;192;p12"/>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t>5</a:t>
            </a:fld>
            <a:endParaRPr/>
          </a:p>
        </p:txBody>
      </p:sp>
      <p:grpSp>
        <p:nvGrpSpPr>
          <p:cNvPr id="194" name="Google Shape;194;p12"/>
          <p:cNvGrpSpPr/>
          <p:nvPr/>
        </p:nvGrpSpPr>
        <p:grpSpPr>
          <a:xfrm>
            <a:off x="293683" y="574116"/>
            <a:ext cx="309041" cy="403123"/>
            <a:chOff x="590250" y="244200"/>
            <a:chExt cx="407975" cy="532175"/>
          </a:xfrm>
        </p:grpSpPr>
        <p:sp>
          <p:nvSpPr>
            <p:cNvPr id="195" name="Google Shape;195;p12"/>
            <p:cNvSpPr/>
            <p:nvPr/>
          </p:nvSpPr>
          <p:spPr>
            <a:xfrm>
              <a:off x="623125" y="313625"/>
              <a:ext cx="375100" cy="462750"/>
            </a:xfrm>
            <a:custGeom>
              <a:avLst/>
              <a:gdLst/>
              <a:ahLst/>
              <a:cxnLst/>
              <a:rect l="0" t="0" r="0" b="0"/>
              <a:pathLst>
                <a:path w="15004" h="18510" fill="none" extrusionOk="0">
                  <a:moveTo>
                    <a:pt x="1" y="17536"/>
                  </a:moveTo>
                  <a:lnTo>
                    <a:pt x="1" y="17536"/>
                  </a:lnTo>
                  <a:lnTo>
                    <a:pt x="1" y="17536"/>
                  </a:lnTo>
                  <a:lnTo>
                    <a:pt x="25" y="17682"/>
                  </a:lnTo>
                  <a:lnTo>
                    <a:pt x="49" y="17852"/>
                  </a:lnTo>
                  <a:lnTo>
                    <a:pt x="123" y="18023"/>
                  </a:lnTo>
                  <a:lnTo>
                    <a:pt x="220" y="18193"/>
                  </a:lnTo>
                  <a:lnTo>
                    <a:pt x="293" y="18291"/>
                  </a:lnTo>
                  <a:lnTo>
                    <a:pt x="390" y="18364"/>
                  </a:lnTo>
                  <a:lnTo>
                    <a:pt x="488" y="18412"/>
                  </a:lnTo>
                  <a:lnTo>
                    <a:pt x="610" y="18461"/>
                  </a:lnTo>
                  <a:lnTo>
                    <a:pt x="756" y="18510"/>
                  </a:lnTo>
                  <a:lnTo>
                    <a:pt x="926" y="18510"/>
                  </a:lnTo>
                  <a:lnTo>
                    <a:pt x="14468" y="18510"/>
                  </a:lnTo>
                  <a:lnTo>
                    <a:pt x="14468" y="18510"/>
                  </a:lnTo>
                  <a:lnTo>
                    <a:pt x="14541" y="18510"/>
                  </a:lnTo>
                  <a:lnTo>
                    <a:pt x="14614" y="18485"/>
                  </a:lnTo>
                  <a:lnTo>
                    <a:pt x="14736" y="18412"/>
                  </a:lnTo>
                  <a:lnTo>
                    <a:pt x="14833" y="18291"/>
                  </a:lnTo>
                  <a:lnTo>
                    <a:pt x="14906" y="18144"/>
                  </a:lnTo>
                  <a:lnTo>
                    <a:pt x="14955" y="17974"/>
                  </a:lnTo>
                  <a:lnTo>
                    <a:pt x="14979" y="17779"/>
                  </a:lnTo>
                  <a:lnTo>
                    <a:pt x="15003" y="17438"/>
                  </a:lnTo>
                  <a:lnTo>
                    <a:pt x="15003" y="487"/>
                  </a:lnTo>
                  <a:lnTo>
                    <a:pt x="15003" y="487"/>
                  </a:lnTo>
                  <a:lnTo>
                    <a:pt x="15003" y="341"/>
                  </a:lnTo>
                  <a:lnTo>
                    <a:pt x="14979" y="219"/>
                  </a:lnTo>
                  <a:lnTo>
                    <a:pt x="14955" y="146"/>
                  </a:lnTo>
                  <a:lnTo>
                    <a:pt x="14906" y="73"/>
                  </a:lnTo>
                  <a:lnTo>
                    <a:pt x="14833" y="49"/>
                  </a:lnTo>
                  <a:lnTo>
                    <a:pt x="14736" y="24"/>
                  </a:lnTo>
                  <a:lnTo>
                    <a:pt x="14468"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6" name="Google Shape;196;p12"/>
            <p:cNvSpPr/>
            <p:nvPr/>
          </p:nvSpPr>
          <p:spPr>
            <a:xfrm>
              <a:off x="590250" y="269775"/>
              <a:ext cx="377525" cy="462775"/>
            </a:xfrm>
            <a:custGeom>
              <a:avLst/>
              <a:gdLst/>
              <a:ahLst/>
              <a:cxnLst/>
              <a:rect l="0" t="0" r="0" b="0"/>
              <a:pathLst>
                <a:path w="15101" h="18511" fill="none" extrusionOk="0">
                  <a:moveTo>
                    <a:pt x="14321" y="0"/>
                  </a:moveTo>
                  <a:lnTo>
                    <a:pt x="780" y="0"/>
                  </a:lnTo>
                  <a:lnTo>
                    <a:pt x="780" y="0"/>
                  </a:lnTo>
                  <a:lnTo>
                    <a:pt x="634" y="25"/>
                  </a:lnTo>
                  <a:lnTo>
                    <a:pt x="488" y="74"/>
                  </a:lnTo>
                  <a:lnTo>
                    <a:pt x="342" y="122"/>
                  </a:lnTo>
                  <a:lnTo>
                    <a:pt x="220" y="220"/>
                  </a:lnTo>
                  <a:lnTo>
                    <a:pt x="122" y="341"/>
                  </a:lnTo>
                  <a:lnTo>
                    <a:pt x="74" y="488"/>
                  </a:lnTo>
                  <a:lnTo>
                    <a:pt x="25" y="634"/>
                  </a:lnTo>
                  <a:lnTo>
                    <a:pt x="1" y="780"/>
                  </a:lnTo>
                  <a:lnTo>
                    <a:pt x="1" y="17731"/>
                  </a:lnTo>
                  <a:lnTo>
                    <a:pt x="1" y="17731"/>
                  </a:lnTo>
                  <a:lnTo>
                    <a:pt x="25" y="17877"/>
                  </a:lnTo>
                  <a:lnTo>
                    <a:pt x="74" y="18023"/>
                  </a:lnTo>
                  <a:lnTo>
                    <a:pt x="122" y="18169"/>
                  </a:lnTo>
                  <a:lnTo>
                    <a:pt x="220" y="18291"/>
                  </a:lnTo>
                  <a:lnTo>
                    <a:pt x="342" y="18388"/>
                  </a:lnTo>
                  <a:lnTo>
                    <a:pt x="488" y="18437"/>
                  </a:lnTo>
                  <a:lnTo>
                    <a:pt x="634" y="18486"/>
                  </a:lnTo>
                  <a:lnTo>
                    <a:pt x="780" y="18510"/>
                  </a:lnTo>
                  <a:lnTo>
                    <a:pt x="14321" y="18510"/>
                  </a:lnTo>
                  <a:lnTo>
                    <a:pt x="14321" y="18510"/>
                  </a:lnTo>
                  <a:lnTo>
                    <a:pt x="14467" y="18486"/>
                  </a:lnTo>
                  <a:lnTo>
                    <a:pt x="14614" y="18437"/>
                  </a:lnTo>
                  <a:lnTo>
                    <a:pt x="14760" y="18388"/>
                  </a:lnTo>
                  <a:lnTo>
                    <a:pt x="14881" y="18291"/>
                  </a:lnTo>
                  <a:lnTo>
                    <a:pt x="14979" y="18169"/>
                  </a:lnTo>
                  <a:lnTo>
                    <a:pt x="15028" y="18023"/>
                  </a:lnTo>
                  <a:lnTo>
                    <a:pt x="15076" y="17877"/>
                  </a:lnTo>
                  <a:lnTo>
                    <a:pt x="15101" y="17731"/>
                  </a:lnTo>
                  <a:lnTo>
                    <a:pt x="15101" y="780"/>
                  </a:lnTo>
                  <a:lnTo>
                    <a:pt x="15101" y="780"/>
                  </a:lnTo>
                  <a:lnTo>
                    <a:pt x="15076" y="634"/>
                  </a:lnTo>
                  <a:lnTo>
                    <a:pt x="15028" y="488"/>
                  </a:lnTo>
                  <a:lnTo>
                    <a:pt x="14979" y="341"/>
                  </a:lnTo>
                  <a:lnTo>
                    <a:pt x="14881" y="220"/>
                  </a:lnTo>
                  <a:lnTo>
                    <a:pt x="14760" y="122"/>
                  </a:lnTo>
                  <a:lnTo>
                    <a:pt x="14614" y="74"/>
                  </a:lnTo>
                  <a:lnTo>
                    <a:pt x="14467" y="25"/>
                  </a:lnTo>
                  <a:lnTo>
                    <a:pt x="14321" y="0"/>
                  </a:lnTo>
                  <a:lnTo>
                    <a:pt x="14321"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7" name="Google Shape;197;p12"/>
            <p:cNvSpPr/>
            <p:nvPr/>
          </p:nvSpPr>
          <p:spPr>
            <a:xfrm>
              <a:off x="796650" y="274025"/>
              <a:ext cx="45100" cy="45100"/>
            </a:xfrm>
            <a:custGeom>
              <a:avLst/>
              <a:gdLst/>
              <a:ahLst/>
              <a:cxnLst/>
              <a:rect l="0" t="0" r="0" b="0"/>
              <a:pathLst>
                <a:path w="1804" h="1804" fill="none" extrusionOk="0">
                  <a:moveTo>
                    <a:pt x="902" y="1"/>
                  </a:moveTo>
                  <a:lnTo>
                    <a:pt x="902" y="1"/>
                  </a:lnTo>
                  <a:lnTo>
                    <a:pt x="1073" y="25"/>
                  </a:lnTo>
                  <a:lnTo>
                    <a:pt x="1243" y="74"/>
                  </a:lnTo>
                  <a:lnTo>
                    <a:pt x="1414" y="147"/>
                  </a:lnTo>
                  <a:lnTo>
                    <a:pt x="1535" y="269"/>
                  </a:lnTo>
                  <a:lnTo>
                    <a:pt x="1657" y="391"/>
                  </a:lnTo>
                  <a:lnTo>
                    <a:pt x="1730" y="561"/>
                  </a:lnTo>
                  <a:lnTo>
                    <a:pt x="1779" y="732"/>
                  </a:lnTo>
                  <a:lnTo>
                    <a:pt x="1803" y="902"/>
                  </a:lnTo>
                  <a:lnTo>
                    <a:pt x="1803" y="902"/>
                  </a:lnTo>
                  <a:lnTo>
                    <a:pt x="1779" y="1073"/>
                  </a:lnTo>
                  <a:lnTo>
                    <a:pt x="1730" y="1243"/>
                  </a:lnTo>
                  <a:lnTo>
                    <a:pt x="1657" y="1414"/>
                  </a:lnTo>
                  <a:lnTo>
                    <a:pt x="1535" y="1535"/>
                  </a:lnTo>
                  <a:lnTo>
                    <a:pt x="1414" y="1657"/>
                  </a:lnTo>
                  <a:lnTo>
                    <a:pt x="1243" y="1730"/>
                  </a:lnTo>
                  <a:lnTo>
                    <a:pt x="1073" y="1779"/>
                  </a:lnTo>
                  <a:lnTo>
                    <a:pt x="902" y="1803"/>
                  </a:lnTo>
                  <a:lnTo>
                    <a:pt x="902" y="1803"/>
                  </a:lnTo>
                  <a:lnTo>
                    <a:pt x="732" y="1779"/>
                  </a:lnTo>
                  <a:lnTo>
                    <a:pt x="561" y="1730"/>
                  </a:lnTo>
                  <a:lnTo>
                    <a:pt x="391" y="1657"/>
                  </a:lnTo>
                  <a:lnTo>
                    <a:pt x="269" y="1535"/>
                  </a:lnTo>
                  <a:lnTo>
                    <a:pt x="147" y="1414"/>
                  </a:lnTo>
                  <a:lnTo>
                    <a:pt x="74" y="1243"/>
                  </a:lnTo>
                  <a:lnTo>
                    <a:pt x="25" y="1073"/>
                  </a:lnTo>
                  <a:lnTo>
                    <a:pt x="1" y="902"/>
                  </a:lnTo>
                  <a:lnTo>
                    <a:pt x="1" y="902"/>
                  </a:lnTo>
                  <a:lnTo>
                    <a:pt x="25" y="732"/>
                  </a:lnTo>
                  <a:lnTo>
                    <a:pt x="74" y="561"/>
                  </a:lnTo>
                  <a:lnTo>
                    <a:pt x="147" y="391"/>
                  </a:lnTo>
                  <a:lnTo>
                    <a:pt x="269" y="269"/>
                  </a:lnTo>
                  <a:lnTo>
                    <a:pt x="391" y="147"/>
                  </a:lnTo>
                  <a:lnTo>
                    <a:pt x="561" y="74"/>
                  </a:lnTo>
                  <a:lnTo>
                    <a:pt x="732" y="25"/>
                  </a:lnTo>
                  <a:lnTo>
                    <a:pt x="902" y="1"/>
                  </a:lnTo>
                  <a:lnTo>
                    <a:pt x="902"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8" name="Google Shape;198;p12"/>
            <p:cNvSpPr/>
            <p:nvPr/>
          </p:nvSpPr>
          <p:spPr>
            <a:xfrm>
              <a:off x="713850" y="274025"/>
              <a:ext cx="45075" cy="45100"/>
            </a:xfrm>
            <a:custGeom>
              <a:avLst/>
              <a:gdLst/>
              <a:ahLst/>
              <a:cxnLst/>
              <a:rect l="0" t="0" r="0" b="0"/>
              <a:pathLst>
                <a:path w="1803" h="1804" fill="none" extrusionOk="0">
                  <a:moveTo>
                    <a:pt x="902" y="1"/>
                  </a:moveTo>
                  <a:lnTo>
                    <a:pt x="902" y="1"/>
                  </a:lnTo>
                  <a:lnTo>
                    <a:pt x="1072" y="25"/>
                  </a:lnTo>
                  <a:lnTo>
                    <a:pt x="1243" y="74"/>
                  </a:lnTo>
                  <a:lnTo>
                    <a:pt x="1413" y="147"/>
                  </a:lnTo>
                  <a:lnTo>
                    <a:pt x="1535" y="269"/>
                  </a:lnTo>
                  <a:lnTo>
                    <a:pt x="1657" y="391"/>
                  </a:lnTo>
                  <a:lnTo>
                    <a:pt x="1730" y="561"/>
                  </a:lnTo>
                  <a:lnTo>
                    <a:pt x="1779" y="732"/>
                  </a:lnTo>
                  <a:lnTo>
                    <a:pt x="1803" y="902"/>
                  </a:lnTo>
                  <a:lnTo>
                    <a:pt x="1803" y="902"/>
                  </a:lnTo>
                  <a:lnTo>
                    <a:pt x="1779" y="1073"/>
                  </a:lnTo>
                  <a:lnTo>
                    <a:pt x="1730" y="1243"/>
                  </a:lnTo>
                  <a:lnTo>
                    <a:pt x="1657" y="1414"/>
                  </a:lnTo>
                  <a:lnTo>
                    <a:pt x="1535" y="1535"/>
                  </a:lnTo>
                  <a:lnTo>
                    <a:pt x="1413" y="1657"/>
                  </a:lnTo>
                  <a:lnTo>
                    <a:pt x="1243" y="1730"/>
                  </a:lnTo>
                  <a:lnTo>
                    <a:pt x="1072" y="1779"/>
                  </a:lnTo>
                  <a:lnTo>
                    <a:pt x="902" y="1803"/>
                  </a:lnTo>
                  <a:lnTo>
                    <a:pt x="902" y="1803"/>
                  </a:lnTo>
                  <a:lnTo>
                    <a:pt x="731" y="1779"/>
                  </a:lnTo>
                  <a:lnTo>
                    <a:pt x="561" y="1730"/>
                  </a:lnTo>
                  <a:lnTo>
                    <a:pt x="390" y="1657"/>
                  </a:lnTo>
                  <a:lnTo>
                    <a:pt x="269" y="1535"/>
                  </a:lnTo>
                  <a:lnTo>
                    <a:pt x="147" y="1414"/>
                  </a:lnTo>
                  <a:lnTo>
                    <a:pt x="74" y="1243"/>
                  </a:lnTo>
                  <a:lnTo>
                    <a:pt x="25" y="1073"/>
                  </a:lnTo>
                  <a:lnTo>
                    <a:pt x="1" y="902"/>
                  </a:lnTo>
                  <a:lnTo>
                    <a:pt x="1" y="902"/>
                  </a:lnTo>
                  <a:lnTo>
                    <a:pt x="25" y="732"/>
                  </a:lnTo>
                  <a:lnTo>
                    <a:pt x="74" y="561"/>
                  </a:lnTo>
                  <a:lnTo>
                    <a:pt x="147" y="391"/>
                  </a:lnTo>
                  <a:lnTo>
                    <a:pt x="269" y="269"/>
                  </a:lnTo>
                  <a:lnTo>
                    <a:pt x="390" y="147"/>
                  </a:lnTo>
                  <a:lnTo>
                    <a:pt x="561" y="74"/>
                  </a:lnTo>
                  <a:lnTo>
                    <a:pt x="731" y="25"/>
                  </a:lnTo>
                  <a:lnTo>
                    <a:pt x="902" y="1"/>
                  </a:lnTo>
                  <a:lnTo>
                    <a:pt x="902"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9" name="Google Shape;199;p12"/>
            <p:cNvSpPr/>
            <p:nvPr/>
          </p:nvSpPr>
          <p:spPr>
            <a:xfrm>
              <a:off x="631050" y="274025"/>
              <a:ext cx="45075" cy="45100"/>
            </a:xfrm>
            <a:custGeom>
              <a:avLst/>
              <a:gdLst/>
              <a:ahLst/>
              <a:cxnLst/>
              <a:rect l="0" t="0" r="0" b="0"/>
              <a:pathLst>
                <a:path w="1803" h="1804" fill="none" extrusionOk="0">
                  <a:moveTo>
                    <a:pt x="0" y="902"/>
                  </a:moveTo>
                  <a:lnTo>
                    <a:pt x="0" y="902"/>
                  </a:lnTo>
                  <a:lnTo>
                    <a:pt x="25" y="732"/>
                  </a:lnTo>
                  <a:lnTo>
                    <a:pt x="73" y="561"/>
                  </a:lnTo>
                  <a:lnTo>
                    <a:pt x="147" y="391"/>
                  </a:lnTo>
                  <a:lnTo>
                    <a:pt x="268" y="269"/>
                  </a:lnTo>
                  <a:lnTo>
                    <a:pt x="390" y="147"/>
                  </a:lnTo>
                  <a:lnTo>
                    <a:pt x="561" y="74"/>
                  </a:lnTo>
                  <a:lnTo>
                    <a:pt x="731" y="25"/>
                  </a:lnTo>
                  <a:lnTo>
                    <a:pt x="902" y="1"/>
                  </a:lnTo>
                  <a:lnTo>
                    <a:pt x="902" y="1"/>
                  </a:lnTo>
                  <a:lnTo>
                    <a:pt x="1072" y="25"/>
                  </a:lnTo>
                  <a:lnTo>
                    <a:pt x="1243" y="74"/>
                  </a:lnTo>
                  <a:lnTo>
                    <a:pt x="1413" y="147"/>
                  </a:lnTo>
                  <a:lnTo>
                    <a:pt x="1535" y="269"/>
                  </a:lnTo>
                  <a:lnTo>
                    <a:pt x="1657" y="391"/>
                  </a:lnTo>
                  <a:lnTo>
                    <a:pt x="1730" y="561"/>
                  </a:lnTo>
                  <a:lnTo>
                    <a:pt x="1778" y="732"/>
                  </a:lnTo>
                  <a:lnTo>
                    <a:pt x="1803" y="902"/>
                  </a:lnTo>
                  <a:lnTo>
                    <a:pt x="1803" y="902"/>
                  </a:lnTo>
                  <a:lnTo>
                    <a:pt x="1778" y="1073"/>
                  </a:lnTo>
                  <a:lnTo>
                    <a:pt x="1730" y="1243"/>
                  </a:lnTo>
                  <a:lnTo>
                    <a:pt x="1657" y="1414"/>
                  </a:lnTo>
                  <a:lnTo>
                    <a:pt x="1535" y="1535"/>
                  </a:lnTo>
                  <a:lnTo>
                    <a:pt x="1413" y="1657"/>
                  </a:lnTo>
                  <a:lnTo>
                    <a:pt x="1243" y="1730"/>
                  </a:lnTo>
                  <a:lnTo>
                    <a:pt x="1072" y="1779"/>
                  </a:lnTo>
                  <a:lnTo>
                    <a:pt x="902" y="1803"/>
                  </a:lnTo>
                  <a:lnTo>
                    <a:pt x="902" y="1803"/>
                  </a:lnTo>
                  <a:lnTo>
                    <a:pt x="731" y="1779"/>
                  </a:lnTo>
                  <a:lnTo>
                    <a:pt x="561" y="1730"/>
                  </a:lnTo>
                  <a:lnTo>
                    <a:pt x="390" y="1657"/>
                  </a:lnTo>
                  <a:lnTo>
                    <a:pt x="268" y="1535"/>
                  </a:lnTo>
                  <a:lnTo>
                    <a:pt x="147" y="1414"/>
                  </a:lnTo>
                  <a:lnTo>
                    <a:pt x="73" y="1243"/>
                  </a:lnTo>
                  <a:lnTo>
                    <a:pt x="25" y="1073"/>
                  </a:lnTo>
                  <a:lnTo>
                    <a:pt x="0" y="902"/>
                  </a:lnTo>
                  <a:lnTo>
                    <a:pt x="0" y="902"/>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0" name="Google Shape;200;p12"/>
            <p:cNvSpPr/>
            <p:nvPr/>
          </p:nvSpPr>
          <p:spPr>
            <a:xfrm>
              <a:off x="649925" y="590050"/>
              <a:ext cx="133975" cy="25"/>
            </a:xfrm>
            <a:custGeom>
              <a:avLst/>
              <a:gdLst/>
              <a:ahLst/>
              <a:cxnLst/>
              <a:rect l="0" t="0" r="0" b="0"/>
              <a:pathLst>
                <a:path w="5359" h="1" fill="none" extrusionOk="0">
                  <a:moveTo>
                    <a:pt x="5358" y="0"/>
                  </a:moveTo>
                  <a:lnTo>
                    <a:pt x="0"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1" name="Google Shape;201;p12"/>
            <p:cNvSpPr/>
            <p:nvPr/>
          </p:nvSpPr>
          <p:spPr>
            <a:xfrm>
              <a:off x="649925" y="5346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2" name="Google Shape;202;p12"/>
            <p:cNvSpPr/>
            <p:nvPr/>
          </p:nvSpPr>
          <p:spPr>
            <a:xfrm>
              <a:off x="649925" y="4798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3" name="Google Shape;203;p12"/>
            <p:cNvSpPr/>
            <p:nvPr/>
          </p:nvSpPr>
          <p:spPr>
            <a:xfrm>
              <a:off x="649925" y="4244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4" name="Google Shape;204;p12"/>
            <p:cNvSpPr/>
            <p:nvPr/>
          </p:nvSpPr>
          <p:spPr>
            <a:xfrm>
              <a:off x="879475" y="274025"/>
              <a:ext cx="45075" cy="45100"/>
            </a:xfrm>
            <a:custGeom>
              <a:avLst/>
              <a:gdLst/>
              <a:ahLst/>
              <a:cxnLst/>
              <a:rect l="0" t="0" r="0" b="0"/>
              <a:pathLst>
                <a:path w="1803" h="1804" fill="none" extrusionOk="0">
                  <a:moveTo>
                    <a:pt x="901" y="1803"/>
                  </a:moveTo>
                  <a:lnTo>
                    <a:pt x="901" y="1803"/>
                  </a:lnTo>
                  <a:lnTo>
                    <a:pt x="731" y="1779"/>
                  </a:lnTo>
                  <a:lnTo>
                    <a:pt x="560" y="1730"/>
                  </a:lnTo>
                  <a:lnTo>
                    <a:pt x="390" y="1657"/>
                  </a:lnTo>
                  <a:lnTo>
                    <a:pt x="268" y="1535"/>
                  </a:lnTo>
                  <a:lnTo>
                    <a:pt x="146" y="1414"/>
                  </a:lnTo>
                  <a:lnTo>
                    <a:pt x="73" y="1243"/>
                  </a:lnTo>
                  <a:lnTo>
                    <a:pt x="25" y="1073"/>
                  </a:lnTo>
                  <a:lnTo>
                    <a:pt x="0" y="902"/>
                  </a:lnTo>
                  <a:lnTo>
                    <a:pt x="0" y="902"/>
                  </a:lnTo>
                  <a:lnTo>
                    <a:pt x="25" y="732"/>
                  </a:lnTo>
                  <a:lnTo>
                    <a:pt x="73" y="561"/>
                  </a:lnTo>
                  <a:lnTo>
                    <a:pt x="146" y="391"/>
                  </a:lnTo>
                  <a:lnTo>
                    <a:pt x="268" y="269"/>
                  </a:lnTo>
                  <a:lnTo>
                    <a:pt x="390" y="147"/>
                  </a:lnTo>
                  <a:lnTo>
                    <a:pt x="560" y="74"/>
                  </a:lnTo>
                  <a:lnTo>
                    <a:pt x="731" y="25"/>
                  </a:lnTo>
                  <a:lnTo>
                    <a:pt x="901" y="1"/>
                  </a:lnTo>
                  <a:lnTo>
                    <a:pt x="901" y="1"/>
                  </a:lnTo>
                  <a:lnTo>
                    <a:pt x="1072" y="25"/>
                  </a:lnTo>
                  <a:lnTo>
                    <a:pt x="1242" y="74"/>
                  </a:lnTo>
                  <a:lnTo>
                    <a:pt x="1413" y="147"/>
                  </a:lnTo>
                  <a:lnTo>
                    <a:pt x="1535" y="269"/>
                  </a:lnTo>
                  <a:lnTo>
                    <a:pt x="1656" y="391"/>
                  </a:lnTo>
                  <a:lnTo>
                    <a:pt x="1729" y="561"/>
                  </a:lnTo>
                  <a:lnTo>
                    <a:pt x="1778" y="732"/>
                  </a:lnTo>
                  <a:lnTo>
                    <a:pt x="1802" y="902"/>
                  </a:lnTo>
                  <a:lnTo>
                    <a:pt x="1802" y="902"/>
                  </a:lnTo>
                  <a:lnTo>
                    <a:pt x="1778" y="1073"/>
                  </a:lnTo>
                  <a:lnTo>
                    <a:pt x="1729" y="1243"/>
                  </a:lnTo>
                  <a:lnTo>
                    <a:pt x="1656" y="1414"/>
                  </a:lnTo>
                  <a:lnTo>
                    <a:pt x="1535" y="1535"/>
                  </a:lnTo>
                  <a:lnTo>
                    <a:pt x="1413" y="1657"/>
                  </a:lnTo>
                  <a:lnTo>
                    <a:pt x="1242" y="1730"/>
                  </a:lnTo>
                  <a:lnTo>
                    <a:pt x="1072" y="1779"/>
                  </a:lnTo>
                  <a:lnTo>
                    <a:pt x="901" y="1803"/>
                  </a:lnTo>
                  <a:lnTo>
                    <a:pt x="901" y="1803"/>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5" name="Google Shape;205;p12"/>
            <p:cNvSpPr/>
            <p:nvPr/>
          </p:nvSpPr>
          <p:spPr>
            <a:xfrm>
              <a:off x="654800" y="244200"/>
              <a:ext cx="25" cy="51175"/>
            </a:xfrm>
            <a:custGeom>
              <a:avLst/>
              <a:gdLst/>
              <a:ahLst/>
              <a:cxnLst/>
              <a:rect l="0" t="0" r="0" b="0"/>
              <a:pathLst>
                <a:path w="1" h="2047" fill="none" extrusionOk="0">
                  <a:moveTo>
                    <a:pt x="0" y="1"/>
                  </a:moveTo>
                  <a:lnTo>
                    <a:pt x="0"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6" name="Google Shape;206;p12"/>
            <p:cNvSpPr/>
            <p:nvPr/>
          </p:nvSpPr>
          <p:spPr>
            <a:xfrm>
              <a:off x="737600" y="244200"/>
              <a:ext cx="25" cy="51175"/>
            </a:xfrm>
            <a:custGeom>
              <a:avLst/>
              <a:gdLst/>
              <a:ahLst/>
              <a:cxnLst/>
              <a:rect l="0" t="0" r="0" b="0"/>
              <a:pathLst>
                <a:path w="1" h="2047" fill="none" extrusionOk="0">
                  <a:moveTo>
                    <a:pt x="1" y="1"/>
                  </a:moveTo>
                  <a:lnTo>
                    <a:pt x="1"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7" name="Google Shape;207;p12"/>
            <p:cNvSpPr/>
            <p:nvPr/>
          </p:nvSpPr>
          <p:spPr>
            <a:xfrm>
              <a:off x="820400" y="244200"/>
              <a:ext cx="25" cy="51175"/>
            </a:xfrm>
            <a:custGeom>
              <a:avLst/>
              <a:gdLst/>
              <a:ahLst/>
              <a:cxnLst/>
              <a:rect l="0" t="0" r="0" b="0"/>
              <a:pathLst>
                <a:path w="1" h="2047" fill="none" extrusionOk="0">
                  <a:moveTo>
                    <a:pt x="1" y="1"/>
                  </a:moveTo>
                  <a:lnTo>
                    <a:pt x="1"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8" name="Google Shape;208;p12"/>
            <p:cNvSpPr/>
            <p:nvPr/>
          </p:nvSpPr>
          <p:spPr>
            <a:xfrm>
              <a:off x="903225" y="244200"/>
              <a:ext cx="25" cy="51175"/>
            </a:xfrm>
            <a:custGeom>
              <a:avLst/>
              <a:gdLst/>
              <a:ahLst/>
              <a:cxnLst/>
              <a:rect l="0" t="0" r="0" b="0"/>
              <a:pathLst>
                <a:path w="1" h="2047" fill="none" extrusionOk="0">
                  <a:moveTo>
                    <a:pt x="0" y="1"/>
                  </a:moveTo>
                  <a:lnTo>
                    <a:pt x="0"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grpSp>
      <p:sp>
        <p:nvSpPr>
          <p:cNvPr id="3" name="Rectángulo 2"/>
          <p:cNvSpPr/>
          <p:nvPr/>
        </p:nvSpPr>
        <p:spPr>
          <a:xfrm>
            <a:off x="155864" y="1906194"/>
            <a:ext cx="8842663" cy="1801349"/>
          </a:xfrm>
          <a:prstGeom prst="rect">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just"/>
            <a:r>
              <a:rPr lang="es-CL" sz="1800" b="1" i="1" dirty="0" smtClean="0">
                <a:solidFill>
                  <a:srgbClr val="0070C0"/>
                </a:solidFill>
              </a:rPr>
              <a:t>Respuesta: </a:t>
            </a:r>
          </a:p>
          <a:p>
            <a:pPr algn="just"/>
            <a:endParaRPr lang="es-CL" sz="1800" b="1" i="1" dirty="0">
              <a:solidFill>
                <a:srgbClr val="0070C0"/>
              </a:solidFill>
            </a:endParaRPr>
          </a:p>
          <a:p>
            <a:pPr algn="just"/>
            <a:endParaRPr lang="es-CL" sz="1800" b="1" i="1" dirty="0" smtClean="0">
              <a:solidFill>
                <a:srgbClr val="0070C0"/>
              </a:solidFill>
            </a:endParaRPr>
          </a:p>
          <a:p>
            <a:pPr algn="just"/>
            <a:endParaRPr lang="es-CL" sz="1800" b="1" i="1" dirty="0">
              <a:solidFill>
                <a:srgbClr val="0070C0"/>
              </a:solidFill>
            </a:endParaRPr>
          </a:p>
          <a:p>
            <a:pPr algn="just"/>
            <a:endParaRPr lang="es-CL" sz="1800" b="1" i="1" dirty="0" smtClean="0">
              <a:solidFill>
                <a:srgbClr val="0070C0"/>
              </a:solidFill>
            </a:endParaRPr>
          </a:p>
          <a:p>
            <a:pPr algn="just"/>
            <a:endParaRPr lang="es-CL" sz="1800" b="1" i="1" dirty="0">
              <a:solidFill>
                <a:srgbClr val="0070C0"/>
              </a:solidFill>
            </a:endParaRPr>
          </a:p>
        </p:txBody>
      </p:sp>
    </p:spTree>
    <p:extLst>
      <p:ext uri="{BB962C8B-B14F-4D97-AF65-F5344CB8AC3E}">
        <p14:creationId xmlns:p14="http://schemas.microsoft.com/office/powerpoint/2010/main" val="34782670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2"/>
          <p:cNvSpPr txBox="1">
            <a:spLocks noGrp="1"/>
          </p:cNvSpPr>
          <p:nvPr>
            <p:ph type="title"/>
          </p:nvPr>
        </p:nvSpPr>
        <p:spPr>
          <a:xfrm>
            <a:off x="649292" y="270164"/>
            <a:ext cx="5931617" cy="880661"/>
          </a:xfrm>
          <a:prstGeom prst="rect">
            <a:avLst/>
          </a:prstGeom>
        </p:spPr>
        <p:txBody>
          <a:bodyPr spcFirstLastPara="1" wrap="square" lIns="91425" tIns="91425" rIns="91425" bIns="91425" anchor="ctr" anchorCtr="0">
            <a:noAutofit/>
          </a:bodyPr>
          <a:lstStyle/>
          <a:p>
            <a:pPr marL="0" lvl="0" indent="0" rtl="0">
              <a:spcBef>
                <a:spcPts val="0"/>
              </a:spcBef>
              <a:spcAft>
                <a:spcPts val="0"/>
              </a:spcAft>
              <a:buNone/>
            </a:pPr>
            <a:r>
              <a:rPr lang="es-CL" sz="2400" dirty="0" smtClean="0">
                <a:solidFill>
                  <a:schemeClr val="bg1"/>
                </a:solidFill>
              </a:rPr>
              <a:t>Realicemos el siguiente ejercicio</a:t>
            </a:r>
            <a:endParaRPr sz="2400" dirty="0">
              <a:solidFill>
                <a:schemeClr val="bg1"/>
              </a:solidFill>
            </a:endParaRPr>
          </a:p>
        </p:txBody>
      </p:sp>
      <p:sp>
        <p:nvSpPr>
          <p:cNvPr id="192" name="Google Shape;192;p12"/>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t>6</a:t>
            </a:fld>
            <a:endParaRPr/>
          </a:p>
        </p:txBody>
      </p:sp>
      <p:grpSp>
        <p:nvGrpSpPr>
          <p:cNvPr id="194" name="Google Shape;194;p12"/>
          <p:cNvGrpSpPr/>
          <p:nvPr/>
        </p:nvGrpSpPr>
        <p:grpSpPr>
          <a:xfrm>
            <a:off x="293683" y="574116"/>
            <a:ext cx="309041" cy="403123"/>
            <a:chOff x="590250" y="244200"/>
            <a:chExt cx="407975" cy="532175"/>
          </a:xfrm>
        </p:grpSpPr>
        <p:sp>
          <p:nvSpPr>
            <p:cNvPr id="195" name="Google Shape;195;p12"/>
            <p:cNvSpPr/>
            <p:nvPr/>
          </p:nvSpPr>
          <p:spPr>
            <a:xfrm>
              <a:off x="623125" y="313625"/>
              <a:ext cx="375100" cy="462750"/>
            </a:xfrm>
            <a:custGeom>
              <a:avLst/>
              <a:gdLst/>
              <a:ahLst/>
              <a:cxnLst/>
              <a:rect l="0" t="0" r="0" b="0"/>
              <a:pathLst>
                <a:path w="15004" h="18510" fill="none" extrusionOk="0">
                  <a:moveTo>
                    <a:pt x="1" y="17536"/>
                  </a:moveTo>
                  <a:lnTo>
                    <a:pt x="1" y="17536"/>
                  </a:lnTo>
                  <a:lnTo>
                    <a:pt x="1" y="17536"/>
                  </a:lnTo>
                  <a:lnTo>
                    <a:pt x="25" y="17682"/>
                  </a:lnTo>
                  <a:lnTo>
                    <a:pt x="49" y="17852"/>
                  </a:lnTo>
                  <a:lnTo>
                    <a:pt x="123" y="18023"/>
                  </a:lnTo>
                  <a:lnTo>
                    <a:pt x="220" y="18193"/>
                  </a:lnTo>
                  <a:lnTo>
                    <a:pt x="293" y="18291"/>
                  </a:lnTo>
                  <a:lnTo>
                    <a:pt x="390" y="18364"/>
                  </a:lnTo>
                  <a:lnTo>
                    <a:pt x="488" y="18412"/>
                  </a:lnTo>
                  <a:lnTo>
                    <a:pt x="610" y="18461"/>
                  </a:lnTo>
                  <a:lnTo>
                    <a:pt x="756" y="18510"/>
                  </a:lnTo>
                  <a:lnTo>
                    <a:pt x="926" y="18510"/>
                  </a:lnTo>
                  <a:lnTo>
                    <a:pt x="14468" y="18510"/>
                  </a:lnTo>
                  <a:lnTo>
                    <a:pt x="14468" y="18510"/>
                  </a:lnTo>
                  <a:lnTo>
                    <a:pt x="14541" y="18510"/>
                  </a:lnTo>
                  <a:lnTo>
                    <a:pt x="14614" y="18485"/>
                  </a:lnTo>
                  <a:lnTo>
                    <a:pt x="14736" y="18412"/>
                  </a:lnTo>
                  <a:lnTo>
                    <a:pt x="14833" y="18291"/>
                  </a:lnTo>
                  <a:lnTo>
                    <a:pt x="14906" y="18144"/>
                  </a:lnTo>
                  <a:lnTo>
                    <a:pt x="14955" y="17974"/>
                  </a:lnTo>
                  <a:lnTo>
                    <a:pt x="14979" y="17779"/>
                  </a:lnTo>
                  <a:lnTo>
                    <a:pt x="15003" y="17438"/>
                  </a:lnTo>
                  <a:lnTo>
                    <a:pt x="15003" y="487"/>
                  </a:lnTo>
                  <a:lnTo>
                    <a:pt x="15003" y="487"/>
                  </a:lnTo>
                  <a:lnTo>
                    <a:pt x="15003" y="341"/>
                  </a:lnTo>
                  <a:lnTo>
                    <a:pt x="14979" y="219"/>
                  </a:lnTo>
                  <a:lnTo>
                    <a:pt x="14955" y="146"/>
                  </a:lnTo>
                  <a:lnTo>
                    <a:pt x="14906" y="73"/>
                  </a:lnTo>
                  <a:lnTo>
                    <a:pt x="14833" y="49"/>
                  </a:lnTo>
                  <a:lnTo>
                    <a:pt x="14736" y="24"/>
                  </a:lnTo>
                  <a:lnTo>
                    <a:pt x="14468"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6" name="Google Shape;196;p12"/>
            <p:cNvSpPr/>
            <p:nvPr/>
          </p:nvSpPr>
          <p:spPr>
            <a:xfrm>
              <a:off x="590250" y="269775"/>
              <a:ext cx="377525" cy="462775"/>
            </a:xfrm>
            <a:custGeom>
              <a:avLst/>
              <a:gdLst/>
              <a:ahLst/>
              <a:cxnLst/>
              <a:rect l="0" t="0" r="0" b="0"/>
              <a:pathLst>
                <a:path w="15101" h="18511" fill="none" extrusionOk="0">
                  <a:moveTo>
                    <a:pt x="14321" y="0"/>
                  </a:moveTo>
                  <a:lnTo>
                    <a:pt x="780" y="0"/>
                  </a:lnTo>
                  <a:lnTo>
                    <a:pt x="780" y="0"/>
                  </a:lnTo>
                  <a:lnTo>
                    <a:pt x="634" y="25"/>
                  </a:lnTo>
                  <a:lnTo>
                    <a:pt x="488" y="74"/>
                  </a:lnTo>
                  <a:lnTo>
                    <a:pt x="342" y="122"/>
                  </a:lnTo>
                  <a:lnTo>
                    <a:pt x="220" y="220"/>
                  </a:lnTo>
                  <a:lnTo>
                    <a:pt x="122" y="341"/>
                  </a:lnTo>
                  <a:lnTo>
                    <a:pt x="74" y="488"/>
                  </a:lnTo>
                  <a:lnTo>
                    <a:pt x="25" y="634"/>
                  </a:lnTo>
                  <a:lnTo>
                    <a:pt x="1" y="780"/>
                  </a:lnTo>
                  <a:lnTo>
                    <a:pt x="1" y="17731"/>
                  </a:lnTo>
                  <a:lnTo>
                    <a:pt x="1" y="17731"/>
                  </a:lnTo>
                  <a:lnTo>
                    <a:pt x="25" y="17877"/>
                  </a:lnTo>
                  <a:lnTo>
                    <a:pt x="74" y="18023"/>
                  </a:lnTo>
                  <a:lnTo>
                    <a:pt x="122" y="18169"/>
                  </a:lnTo>
                  <a:lnTo>
                    <a:pt x="220" y="18291"/>
                  </a:lnTo>
                  <a:lnTo>
                    <a:pt x="342" y="18388"/>
                  </a:lnTo>
                  <a:lnTo>
                    <a:pt x="488" y="18437"/>
                  </a:lnTo>
                  <a:lnTo>
                    <a:pt x="634" y="18486"/>
                  </a:lnTo>
                  <a:lnTo>
                    <a:pt x="780" y="18510"/>
                  </a:lnTo>
                  <a:lnTo>
                    <a:pt x="14321" y="18510"/>
                  </a:lnTo>
                  <a:lnTo>
                    <a:pt x="14321" y="18510"/>
                  </a:lnTo>
                  <a:lnTo>
                    <a:pt x="14467" y="18486"/>
                  </a:lnTo>
                  <a:lnTo>
                    <a:pt x="14614" y="18437"/>
                  </a:lnTo>
                  <a:lnTo>
                    <a:pt x="14760" y="18388"/>
                  </a:lnTo>
                  <a:lnTo>
                    <a:pt x="14881" y="18291"/>
                  </a:lnTo>
                  <a:lnTo>
                    <a:pt x="14979" y="18169"/>
                  </a:lnTo>
                  <a:lnTo>
                    <a:pt x="15028" y="18023"/>
                  </a:lnTo>
                  <a:lnTo>
                    <a:pt x="15076" y="17877"/>
                  </a:lnTo>
                  <a:lnTo>
                    <a:pt x="15101" y="17731"/>
                  </a:lnTo>
                  <a:lnTo>
                    <a:pt x="15101" y="780"/>
                  </a:lnTo>
                  <a:lnTo>
                    <a:pt x="15101" y="780"/>
                  </a:lnTo>
                  <a:lnTo>
                    <a:pt x="15076" y="634"/>
                  </a:lnTo>
                  <a:lnTo>
                    <a:pt x="15028" y="488"/>
                  </a:lnTo>
                  <a:lnTo>
                    <a:pt x="14979" y="341"/>
                  </a:lnTo>
                  <a:lnTo>
                    <a:pt x="14881" y="220"/>
                  </a:lnTo>
                  <a:lnTo>
                    <a:pt x="14760" y="122"/>
                  </a:lnTo>
                  <a:lnTo>
                    <a:pt x="14614" y="74"/>
                  </a:lnTo>
                  <a:lnTo>
                    <a:pt x="14467" y="25"/>
                  </a:lnTo>
                  <a:lnTo>
                    <a:pt x="14321" y="0"/>
                  </a:lnTo>
                  <a:lnTo>
                    <a:pt x="14321"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7" name="Google Shape;197;p12"/>
            <p:cNvSpPr/>
            <p:nvPr/>
          </p:nvSpPr>
          <p:spPr>
            <a:xfrm>
              <a:off x="796650" y="274025"/>
              <a:ext cx="45100" cy="45100"/>
            </a:xfrm>
            <a:custGeom>
              <a:avLst/>
              <a:gdLst/>
              <a:ahLst/>
              <a:cxnLst/>
              <a:rect l="0" t="0" r="0" b="0"/>
              <a:pathLst>
                <a:path w="1804" h="1804" fill="none" extrusionOk="0">
                  <a:moveTo>
                    <a:pt x="902" y="1"/>
                  </a:moveTo>
                  <a:lnTo>
                    <a:pt x="902" y="1"/>
                  </a:lnTo>
                  <a:lnTo>
                    <a:pt x="1073" y="25"/>
                  </a:lnTo>
                  <a:lnTo>
                    <a:pt x="1243" y="74"/>
                  </a:lnTo>
                  <a:lnTo>
                    <a:pt x="1414" y="147"/>
                  </a:lnTo>
                  <a:lnTo>
                    <a:pt x="1535" y="269"/>
                  </a:lnTo>
                  <a:lnTo>
                    <a:pt x="1657" y="391"/>
                  </a:lnTo>
                  <a:lnTo>
                    <a:pt x="1730" y="561"/>
                  </a:lnTo>
                  <a:lnTo>
                    <a:pt x="1779" y="732"/>
                  </a:lnTo>
                  <a:lnTo>
                    <a:pt x="1803" y="902"/>
                  </a:lnTo>
                  <a:lnTo>
                    <a:pt x="1803" y="902"/>
                  </a:lnTo>
                  <a:lnTo>
                    <a:pt x="1779" y="1073"/>
                  </a:lnTo>
                  <a:lnTo>
                    <a:pt x="1730" y="1243"/>
                  </a:lnTo>
                  <a:lnTo>
                    <a:pt x="1657" y="1414"/>
                  </a:lnTo>
                  <a:lnTo>
                    <a:pt x="1535" y="1535"/>
                  </a:lnTo>
                  <a:lnTo>
                    <a:pt x="1414" y="1657"/>
                  </a:lnTo>
                  <a:lnTo>
                    <a:pt x="1243" y="1730"/>
                  </a:lnTo>
                  <a:lnTo>
                    <a:pt x="1073" y="1779"/>
                  </a:lnTo>
                  <a:lnTo>
                    <a:pt x="902" y="1803"/>
                  </a:lnTo>
                  <a:lnTo>
                    <a:pt x="902" y="1803"/>
                  </a:lnTo>
                  <a:lnTo>
                    <a:pt x="732" y="1779"/>
                  </a:lnTo>
                  <a:lnTo>
                    <a:pt x="561" y="1730"/>
                  </a:lnTo>
                  <a:lnTo>
                    <a:pt x="391" y="1657"/>
                  </a:lnTo>
                  <a:lnTo>
                    <a:pt x="269" y="1535"/>
                  </a:lnTo>
                  <a:lnTo>
                    <a:pt x="147" y="1414"/>
                  </a:lnTo>
                  <a:lnTo>
                    <a:pt x="74" y="1243"/>
                  </a:lnTo>
                  <a:lnTo>
                    <a:pt x="25" y="1073"/>
                  </a:lnTo>
                  <a:lnTo>
                    <a:pt x="1" y="902"/>
                  </a:lnTo>
                  <a:lnTo>
                    <a:pt x="1" y="902"/>
                  </a:lnTo>
                  <a:lnTo>
                    <a:pt x="25" y="732"/>
                  </a:lnTo>
                  <a:lnTo>
                    <a:pt x="74" y="561"/>
                  </a:lnTo>
                  <a:lnTo>
                    <a:pt x="147" y="391"/>
                  </a:lnTo>
                  <a:lnTo>
                    <a:pt x="269" y="269"/>
                  </a:lnTo>
                  <a:lnTo>
                    <a:pt x="391" y="147"/>
                  </a:lnTo>
                  <a:lnTo>
                    <a:pt x="561" y="74"/>
                  </a:lnTo>
                  <a:lnTo>
                    <a:pt x="732" y="25"/>
                  </a:lnTo>
                  <a:lnTo>
                    <a:pt x="902" y="1"/>
                  </a:lnTo>
                  <a:lnTo>
                    <a:pt x="902"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8" name="Google Shape;198;p12"/>
            <p:cNvSpPr/>
            <p:nvPr/>
          </p:nvSpPr>
          <p:spPr>
            <a:xfrm>
              <a:off x="713850" y="274025"/>
              <a:ext cx="45075" cy="45100"/>
            </a:xfrm>
            <a:custGeom>
              <a:avLst/>
              <a:gdLst/>
              <a:ahLst/>
              <a:cxnLst/>
              <a:rect l="0" t="0" r="0" b="0"/>
              <a:pathLst>
                <a:path w="1803" h="1804" fill="none" extrusionOk="0">
                  <a:moveTo>
                    <a:pt x="902" y="1"/>
                  </a:moveTo>
                  <a:lnTo>
                    <a:pt x="902" y="1"/>
                  </a:lnTo>
                  <a:lnTo>
                    <a:pt x="1072" y="25"/>
                  </a:lnTo>
                  <a:lnTo>
                    <a:pt x="1243" y="74"/>
                  </a:lnTo>
                  <a:lnTo>
                    <a:pt x="1413" y="147"/>
                  </a:lnTo>
                  <a:lnTo>
                    <a:pt x="1535" y="269"/>
                  </a:lnTo>
                  <a:lnTo>
                    <a:pt x="1657" y="391"/>
                  </a:lnTo>
                  <a:lnTo>
                    <a:pt x="1730" y="561"/>
                  </a:lnTo>
                  <a:lnTo>
                    <a:pt x="1779" y="732"/>
                  </a:lnTo>
                  <a:lnTo>
                    <a:pt x="1803" y="902"/>
                  </a:lnTo>
                  <a:lnTo>
                    <a:pt x="1803" y="902"/>
                  </a:lnTo>
                  <a:lnTo>
                    <a:pt x="1779" y="1073"/>
                  </a:lnTo>
                  <a:lnTo>
                    <a:pt x="1730" y="1243"/>
                  </a:lnTo>
                  <a:lnTo>
                    <a:pt x="1657" y="1414"/>
                  </a:lnTo>
                  <a:lnTo>
                    <a:pt x="1535" y="1535"/>
                  </a:lnTo>
                  <a:lnTo>
                    <a:pt x="1413" y="1657"/>
                  </a:lnTo>
                  <a:lnTo>
                    <a:pt x="1243" y="1730"/>
                  </a:lnTo>
                  <a:lnTo>
                    <a:pt x="1072" y="1779"/>
                  </a:lnTo>
                  <a:lnTo>
                    <a:pt x="902" y="1803"/>
                  </a:lnTo>
                  <a:lnTo>
                    <a:pt x="902" y="1803"/>
                  </a:lnTo>
                  <a:lnTo>
                    <a:pt x="731" y="1779"/>
                  </a:lnTo>
                  <a:lnTo>
                    <a:pt x="561" y="1730"/>
                  </a:lnTo>
                  <a:lnTo>
                    <a:pt x="390" y="1657"/>
                  </a:lnTo>
                  <a:lnTo>
                    <a:pt x="269" y="1535"/>
                  </a:lnTo>
                  <a:lnTo>
                    <a:pt x="147" y="1414"/>
                  </a:lnTo>
                  <a:lnTo>
                    <a:pt x="74" y="1243"/>
                  </a:lnTo>
                  <a:lnTo>
                    <a:pt x="25" y="1073"/>
                  </a:lnTo>
                  <a:lnTo>
                    <a:pt x="1" y="902"/>
                  </a:lnTo>
                  <a:lnTo>
                    <a:pt x="1" y="902"/>
                  </a:lnTo>
                  <a:lnTo>
                    <a:pt x="25" y="732"/>
                  </a:lnTo>
                  <a:lnTo>
                    <a:pt x="74" y="561"/>
                  </a:lnTo>
                  <a:lnTo>
                    <a:pt x="147" y="391"/>
                  </a:lnTo>
                  <a:lnTo>
                    <a:pt x="269" y="269"/>
                  </a:lnTo>
                  <a:lnTo>
                    <a:pt x="390" y="147"/>
                  </a:lnTo>
                  <a:lnTo>
                    <a:pt x="561" y="74"/>
                  </a:lnTo>
                  <a:lnTo>
                    <a:pt x="731" y="25"/>
                  </a:lnTo>
                  <a:lnTo>
                    <a:pt x="902" y="1"/>
                  </a:lnTo>
                  <a:lnTo>
                    <a:pt x="902"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9" name="Google Shape;199;p12"/>
            <p:cNvSpPr/>
            <p:nvPr/>
          </p:nvSpPr>
          <p:spPr>
            <a:xfrm>
              <a:off x="631050" y="274025"/>
              <a:ext cx="45075" cy="45100"/>
            </a:xfrm>
            <a:custGeom>
              <a:avLst/>
              <a:gdLst/>
              <a:ahLst/>
              <a:cxnLst/>
              <a:rect l="0" t="0" r="0" b="0"/>
              <a:pathLst>
                <a:path w="1803" h="1804" fill="none" extrusionOk="0">
                  <a:moveTo>
                    <a:pt x="0" y="902"/>
                  </a:moveTo>
                  <a:lnTo>
                    <a:pt x="0" y="902"/>
                  </a:lnTo>
                  <a:lnTo>
                    <a:pt x="25" y="732"/>
                  </a:lnTo>
                  <a:lnTo>
                    <a:pt x="73" y="561"/>
                  </a:lnTo>
                  <a:lnTo>
                    <a:pt x="147" y="391"/>
                  </a:lnTo>
                  <a:lnTo>
                    <a:pt x="268" y="269"/>
                  </a:lnTo>
                  <a:lnTo>
                    <a:pt x="390" y="147"/>
                  </a:lnTo>
                  <a:lnTo>
                    <a:pt x="561" y="74"/>
                  </a:lnTo>
                  <a:lnTo>
                    <a:pt x="731" y="25"/>
                  </a:lnTo>
                  <a:lnTo>
                    <a:pt x="902" y="1"/>
                  </a:lnTo>
                  <a:lnTo>
                    <a:pt x="902" y="1"/>
                  </a:lnTo>
                  <a:lnTo>
                    <a:pt x="1072" y="25"/>
                  </a:lnTo>
                  <a:lnTo>
                    <a:pt x="1243" y="74"/>
                  </a:lnTo>
                  <a:lnTo>
                    <a:pt x="1413" y="147"/>
                  </a:lnTo>
                  <a:lnTo>
                    <a:pt x="1535" y="269"/>
                  </a:lnTo>
                  <a:lnTo>
                    <a:pt x="1657" y="391"/>
                  </a:lnTo>
                  <a:lnTo>
                    <a:pt x="1730" y="561"/>
                  </a:lnTo>
                  <a:lnTo>
                    <a:pt x="1778" y="732"/>
                  </a:lnTo>
                  <a:lnTo>
                    <a:pt x="1803" y="902"/>
                  </a:lnTo>
                  <a:lnTo>
                    <a:pt x="1803" y="902"/>
                  </a:lnTo>
                  <a:lnTo>
                    <a:pt x="1778" y="1073"/>
                  </a:lnTo>
                  <a:lnTo>
                    <a:pt x="1730" y="1243"/>
                  </a:lnTo>
                  <a:lnTo>
                    <a:pt x="1657" y="1414"/>
                  </a:lnTo>
                  <a:lnTo>
                    <a:pt x="1535" y="1535"/>
                  </a:lnTo>
                  <a:lnTo>
                    <a:pt x="1413" y="1657"/>
                  </a:lnTo>
                  <a:lnTo>
                    <a:pt x="1243" y="1730"/>
                  </a:lnTo>
                  <a:lnTo>
                    <a:pt x="1072" y="1779"/>
                  </a:lnTo>
                  <a:lnTo>
                    <a:pt x="902" y="1803"/>
                  </a:lnTo>
                  <a:lnTo>
                    <a:pt x="902" y="1803"/>
                  </a:lnTo>
                  <a:lnTo>
                    <a:pt x="731" y="1779"/>
                  </a:lnTo>
                  <a:lnTo>
                    <a:pt x="561" y="1730"/>
                  </a:lnTo>
                  <a:lnTo>
                    <a:pt x="390" y="1657"/>
                  </a:lnTo>
                  <a:lnTo>
                    <a:pt x="268" y="1535"/>
                  </a:lnTo>
                  <a:lnTo>
                    <a:pt x="147" y="1414"/>
                  </a:lnTo>
                  <a:lnTo>
                    <a:pt x="73" y="1243"/>
                  </a:lnTo>
                  <a:lnTo>
                    <a:pt x="25" y="1073"/>
                  </a:lnTo>
                  <a:lnTo>
                    <a:pt x="0" y="902"/>
                  </a:lnTo>
                  <a:lnTo>
                    <a:pt x="0" y="902"/>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0" name="Google Shape;200;p12"/>
            <p:cNvSpPr/>
            <p:nvPr/>
          </p:nvSpPr>
          <p:spPr>
            <a:xfrm>
              <a:off x="649925" y="590050"/>
              <a:ext cx="133975" cy="25"/>
            </a:xfrm>
            <a:custGeom>
              <a:avLst/>
              <a:gdLst/>
              <a:ahLst/>
              <a:cxnLst/>
              <a:rect l="0" t="0" r="0" b="0"/>
              <a:pathLst>
                <a:path w="5359" h="1" fill="none" extrusionOk="0">
                  <a:moveTo>
                    <a:pt x="5358" y="0"/>
                  </a:moveTo>
                  <a:lnTo>
                    <a:pt x="0"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1" name="Google Shape;201;p12"/>
            <p:cNvSpPr/>
            <p:nvPr/>
          </p:nvSpPr>
          <p:spPr>
            <a:xfrm>
              <a:off x="649925" y="5346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2" name="Google Shape;202;p12"/>
            <p:cNvSpPr/>
            <p:nvPr/>
          </p:nvSpPr>
          <p:spPr>
            <a:xfrm>
              <a:off x="649925" y="4798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3" name="Google Shape;203;p12"/>
            <p:cNvSpPr/>
            <p:nvPr/>
          </p:nvSpPr>
          <p:spPr>
            <a:xfrm>
              <a:off x="649925" y="4244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4" name="Google Shape;204;p12"/>
            <p:cNvSpPr/>
            <p:nvPr/>
          </p:nvSpPr>
          <p:spPr>
            <a:xfrm>
              <a:off x="879475" y="274025"/>
              <a:ext cx="45075" cy="45100"/>
            </a:xfrm>
            <a:custGeom>
              <a:avLst/>
              <a:gdLst/>
              <a:ahLst/>
              <a:cxnLst/>
              <a:rect l="0" t="0" r="0" b="0"/>
              <a:pathLst>
                <a:path w="1803" h="1804" fill="none" extrusionOk="0">
                  <a:moveTo>
                    <a:pt x="901" y="1803"/>
                  </a:moveTo>
                  <a:lnTo>
                    <a:pt x="901" y="1803"/>
                  </a:lnTo>
                  <a:lnTo>
                    <a:pt x="731" y="1779"/>
                  </a:lnTo>
                  <a:lnTo>
                    <a:pt x="560" y="1730"/>
                  </a:lnTo>
                  <a:lnTo>
                    <a:pt x="390" y="1657"/>
                  </a:lnTo>
                  <a:lnTo>
                    <a:pt x="268" y="1535"/>
                  </a:lnTo>
                  <a:lnTo>
                    <a:pt x="146" y="1414"/>
                  </a:lnTo>
                  <a:lnTo>
                    <a:pt x="73" y="1243"/>
                  </a:lnTo>
                  <a:lnTo>
                    <a:pt x="25" y="1073"/>
                  </a:lnTo>
                  <a:lnTo>
                    <a:pt x="0" y="902"/>
                  </a:lnTo>
                  <a:lnTo>
                    <a:pt x="0" y="902"/>
                  </a:lnTo>
                  <a:lnTo>
                    <a:pt x="25" y="732"/>
                  </a:lnTo>
                  <a:lnTo>
                    <a:pt x="73" y="561"/>
                  </a:lnTo>
                  <a:lnTo>
                    <a:pt x="146" y="391"/>
                  </a:lnTo>
                  <a:lnTo>
                    <a:pt x="268" y="269"/>
                  </a:lnTo>
                  <a:lnTo>
                    <a:pt x="390" y="147"/>
                  </a:lnTo>
                  <a:lnTo>
                    <a:pt x="560" y="74"/>
                  </a:lnTo>
                  <a:lnTo>
                    <a:pt x="731" y="25"/>
                  </a:lnTo>
                  <a:lnTo>
                    <a:pt x="901" y="1"/>
                  </a:lnTo>
                  <a:lnTo>
                    <a:pt x="901" y="1"/>
                  </a:lnTo>
                  <a:lnTo>
                    <a:pt x="1072" y="25"/>
                  </a:lnTo>
                  <a:lnTo>
                    <a:pt x="1242" y="74"/>
                  </a:lnTo>
                  <a:lnTo>
                    <a:pt x="1413" y="147"/>
                  </a:lnTo>
                  <a:lnTo>
                    <a:pt x="1535" y="269"/>
                  </a:lnTo>
                  <a:lnTo>
                    <a:pt x="1656" y="391"/>
                  </a:lnTo>
                  <a:lnTo>
                    <a:pt x="1729" y="561"/>
                  </a:lnTo>
                  <a:lnTo>
                    <a:pt x="1778" y="732"/>
                  </a:lnTo>
                  <a:lnTo>
                    <a:pt x="1802" y="902"/>
                  </a:lnTo>
                  <a:lnTo>
                    <a:pt x="1802" y="902"/>
                  </a:lnTo>
                  <a:lnTo>
                    <a:pt x="1778" y="1073"/>
                  </a:lnTo>
                  <a:lnTo>
                    <a:pt x="1729" y="1243"/>
                  </a:lnTo>
                  <a:lnTo>
                    <a:pt x="1656" y="1414"/>
                  </a:lnTo>
                  <a:lnTo>
                    <a:pt x="1535" y="1535"/>
                  </a:lnTo>
                  <a:lnTo>
                    <a:pt x="1413" y="1657"/>
                  </a:lnTo>
                  <a:lnTo>
                    <a:pt x="1242" y="1730"/>
                  </a:lnTo>
                  <a:lnTo>
                    <a:pt x="1072" y="1779"/>
                  </a:lnTo>
                  <a:lnTo>
                    <a:pt x="901" y="1803"/>
                  </a:lnTo>
                  <a:lnTo>
                    <a:pt x="901" y="1803"/>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5" name="Google Shape;205;p12"/>
            <p:cNvSpPr/>
            <p:nvPr/>
          </p:nvSpPr>
          <p:spPr>
            <a:xfrm>
              <a:off x="654800" y="244200"/>
              <a:ext cx="25" cy="51175"/>
            </a:xfrm>
            <a:custGeom>
              <a:avLst/>
              <a:gdLst/>
              <a:ahLst/>
              <a:cxnLst/>
              <a:rect l="0" t="0" r="0" b="0"/>
              <a:pathLst>
                <a:path w="1" h="2047" fill="none" extrusionOk="0">
                  <a:moveTo>
                    <a:pt x="0" y="1"/>
                  </a:moveTo>
                  <a:lnTo>
                    <a:pt x="0"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6" name="Google Shape;206;p12"/>
            <p:cNvSpPr/>
            <p:nvPr/>
          </p:nvSpPr>
          <p:spPr>
            <a:xfrm>
              <a:off x="737600" y="244200"/>
              <a:ext cx="25" cy="51175"/>
            </a:xfrm>
            <a:custGeom>
              <a:avLst/>
              <a:gdLst/>
              <a:ahLst/>
              <a:cxnLst/>
              <a:rect l="0" t="0" r="0" b="0"/>
              <a:pathLst>
                <a:path w="1" h="2047" fill="none" extrusionOk="0">
                  <a:moveTo>
                    <a:pt x="1" y="1"/>
                  </a:moveTo>
                  <a:lnTo>
                    <a:pt x="1"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7" name="Google Shape;207;p12"/>
            <p:cNvSpPr/>
            <p:nvPr/>
          </p:nvSpPr>
          <p:spPr>
            <a:xfrm>
              <a:off x="820400" y="244200"/>
              <a:ext cx="25" cy="51175"/>
            </a:xfrm>
            <a:custGeom>
              <a:avLst/>
              <a:gdLst/>
              <a:ahLst/>
              <a:cxnLst/>
              <a:rect l="0" t="0" r="0" b="0"/>
              <a:pathLst>
                <a:path w="1" h="2047" fill="none" extrusionOk="0">
                  <a:moveTo>
                    <a:pt x="1" y="1"/>
                  </a:moveTo>
                  <a:lnTo>
                    <a:pt x="1"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8" name="Google Shape;208;p12"/>
            <p:cNvSpPr/>
            <p:nvPr/>
          </p:nvSpPr>
          <p:spPr>
            <a:xfrm>
              <a:off x="903225" y="244200"/>
              <a:ext cx="25" cy="51175"/>
            </a:xfrm>
            <a:custGeom>
              <a:avLst/>
              <a:gdLst/>
              <a:ahLst/>
              <a:cxnLst/>
              <a:rect l="0" t="0" r="0" b="0"/>
              <a:pathLst>
                <a:path w="1" h="2047" fill="none" extrusionOk="0">
                  <a:moveTo>
                    <a:pt x="0" y="1"/>
                  </a:moveTo>
                  <a:lnTo>
                    <a:pt x="0"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grpSp>
      <p:sp>
        <p:nvSpPr>
          <p:cNvPr id="3" name="Rectángulo 2"/>
          <p:cNvSpPr/>
          <p:nvPr/>
        </p:nvSpPr>
        <p:spPr>
          <a:xfrm>
            <a:off x="219942" y="1357745"/>
            <a:ext cx="8674676" cy="3278755"/>
          </a:xfrm>
          <a:prstGeom prst="rect">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marL="285750" indent="-285750">
              <a:lnSpc>
                <a:spcPct val="150000"/>
              </a:lnSpc>
              <a:buFont typeface="Wingdings" panose="05000000000000000000" pitchFamily="2" charset="2"/>
              <a:buChar char="v"/>
            </a:pPr>
            <a:r>
              <a:rPr lang="es-CL" sz="1800" b="1" i="1" dirty="0" smtClean="0">
                <a:solidFill>
                  <a:srgbClr val="002060"/>
                </a:solidFill>
              </a:rPr>
              <a:t>Subraye, a su juicio, las palabras que entregan una calificación al tema tratado. </a:t>
            </a:r>
          </a:p>
          <a:p>
            <a:pPr>
              <a:lnSpc>
                <a:spcPct val="150000"/>
              </a:lnSpc>
            </a:pPr>
            <a:r>
              <a:rPr lang="es-CL" sz="1600" dirty="0" smtClean="0">
                <a:solidFill>
                  <a:srgbClr val="0070C0"/>
                </a:solidFill>
              </a:rPr>
              <a:t>La </a:t>
            </a:r>
            <a:r>
              <a:rPr lang="es-CL" sz="1600" dirty="0">
                <a:solidFill>
                  <a:srgbClr val="0070C0"/>
                </a:solidFill>
              </a:rPr>
              <a:t>labor que están realizando las fuerzas armadas chilenas en el ámbito logístico para enfrentar esta pandemia ha sido sobresaliente, principalmente por el despliegue de personal, de medios sanitarios como hospitales de campaña, poner a disposición sus capacidades polivalentes como aeronaves para realizar puentes aéreos y unidades a flote como el buque </a:t>
            </a:r>
            <a:r>
              <a:rPr lang="es-CL" sz="1600" dirty="0" err="1">
                <a:solidFill>
                  <a:srgbClr val="0070C0"/>
                </a:solidFill>
              </a:rPr>
              <a:t>multirol</a:t>
            </a:r>
            <a:r>
              <a:rPr lang="es-CL" sz="1600" dirty="0">
                <a:solidFill>
                  <a:srgbClr val="0070C0"/>
                </a:solidFill>
              </a:rPr>
              <a:t> </a:t>
            </a:r>
            <a:r>
              <a:rPr lang="es-CL" sz="1600" i="1" dirty="0">
                <a:solidFill>
                  <a:srgbClr val="0070C0"/>
                </a:solidFill>
              </a:rPr>
              <a:t>Sargento Aldea</a:t>
            </a:r>
            <a:r>
              <a:rPr lang="es-CL" sz="1600" dirty="0">
                <a:solidFill>
                  <a:srgbClr val="0070C0"/>
                </a:solidFill>
              </a:rPr>
              <a:t> que está operando como buque hospital. Sin olvidar, que detrás de toda esa labor operativa se encuentra un apoyo logístico.</a:t>
            </a:r>
            <a:endParaRPr lang="es-CL" sz="1600" i="1" dirty="0">
              <a:solidFill>
                <a:srgbClr val="0070C0"/>
              </a:solidFill>
            </a:endParaRPr>
          </a:p>
        </p:txBody>
      </p:sp>
    </p:spTree>
    <p:extLst>
      <p:ext uri="{BB962C8B-B14F-4D97-AF65-F5344CB8AC3E}">
        <p14:creationId xmlns:p14="http://schemas.microsoft.com/office/powerpoint/2010/main" val="9168927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92" name="Google Shape;192;p12"/>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t>7</a:t>
            </a:fld>
            <a:endParaRPr/>
          </a:p>
        </p:txBody>
      </p:sp>
      <p:grpSp>
        <p:nvGrpSpPr>
          <p:cNvPr id="194" name="Google Shape;194;p12"/>
          <p:cNvGrpSpPr/>
          <p:nvPr/>
        </p:nvGrpSpPr>
        <p:grpSpPr>
          <a:xfrm>
            <a:off x="293683" y="574116"/>
            <a:ext cx="309041" cy="403123"/>
            <a:chOff x="590250" y="244200"/>
            <a:chExt cx="407975" cy="532175"/>
          </a:xfrm>
        </p:grpSpPr>
        <p:sp>
          <p:nvSpPr>
            <p:cNvPr id="195" name="Google Shape;195;p12"/>
            <p:cNvSpPr/>
            <p:nvPr/>
          </p:nvSpPr>
          <p:spPr>
            <a:xfrm>
              <a:off x="623125" y="313625"/>
              <a:ext cx="375100" cy="462750"/>
            </a:xfrm>
            <a:custGeom>
              <a:avLst/>
              <a:gdLst/>
              <a:ahLst/>
              <a:cxnLst/>
              <a:rect l="0" t="0" r="0" b="0"/>
              <a:pathLst>
                <a:path w="15004" h="18510" fill="none" extrusionOk="0">
                  <a:moveTo>
                    <a:pt x="1" y="17536"/>
                  </a:moveTo>
                  <a:lnTo>
                    <a:pt x="1" y="17536"/>
                  </a:lnTo>
                  <a:lnTo>
                    <a:pt x="1" y="17536"/>
                  </a:lnTo>
                  <a:lnTo>
                    <a:pt x="25" y="17682"/>
                  </a:lnTo>
                  <a:lnTo>
                    <a:pt x="49" y="17852"/>
                  </a:lnTo>
                  <a:lnTo>
                    <a:pt x="123" y="18023"/>
                  </a:lnTo>
                  <a:lnTo>
                    <a:pt x="220" y="18193"/>
                  </a:lnTo>
                  <a:lnTo>
                    <a:pt x="293" y="18291"/>
                  </a:lnTo>
                  <a:lnTo>
                    <a:pt x="390" y="18364"/>
                  </a:lnTo>
                  <a:lnTo>
                    <a:pt x="488" y="18412"/>
                  </a:lnTo>
                  <a:lnTo>
                    <a:pt x="610" y="18461"/>
                  </a:lnTo>
                  <a:lnTo>
                    <a:pt x="756" y="18510"/>
                  </a:lnTo>
                  <a:lnTo>
                    <a:pt x="926" y="18510"/>
                  </a:lnTo>
                  <a:lnTo>
                    <a:pt x="14468" y="18510"/>
                  </a:lnTo>
                  <a:lnTo>
                    <a:pt x="14468" y="18510"/>
                  </a:lnTo>
                  <a:lnTo>
                    <a:pt x="14541" y="18510"/>
                  </a:lnTo>
                  <a:lnTo>
                    <a:pt x="14614" y="18485"/>
                  </a:lnTo>
                  <a:lnTo>
                    <a:pt x="14736" y="18412"/>
                  </a:lnTo>
                  <a:lnTo>
                    <a:pt x="14833" y="18291"/>
                  </a:lnTo>
                  <a:lnTo>
                    <a:pt x="14906" y="18144"/>
                  </a:lnTo>
                  <a:lnTo>
                    <a:pt x="14955" y="17974"/>
                  </a:lnTo>
                  <a:lnTo>
                    <a:pt x="14979" y="17779"/>
                  </a:lnTo>
                  <a:lnTo>
                    <a:pt x="15003" y="17438"/>
                  </a:lnTo>
                  <a:lnTo>
                    <a:pt x="15003" y="487"/>
                  </a:lnTo>
                  <a:lnTo>
                    <a:pt x="15003" y="487"/>
                  </a:lnTo>
                  <a:lnTo>
                    <a:pt x="15003" y="341"/>
                  </a:lnTo>
                  <a:lnTo>
                    <a:pt x="14979" y="219"/>
                  </a:lnTo>
                  <a:lnTo>
                    <a:pt x="14955" y="146"/>
                  </a:lnTo>
                  <a:lnTo>
                    <a:pt x="14906" y="73"/>
                  </a:lnTo>
                  <a:lnTo>
                    <a:pt x="14833" y="49"/>
                  </a:lnTo>
                  <a:lnTo>
                    <a:pt x="14736" y="24"/>
                  </a:lnTo>
                  <a:lnTo>
                    <a:pt x="14468"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6" name="Google Shape;196;p12"/>
            <p:cNvSpPr/>
            <p:nvPr/>
          </p:nvSpPr>
          <p:spPr>
            <a:xfrm>
              <a:off x="590250" y="269775"/>
              <a:ext cx="377525" cy="462775"/>
            </a:xfrm>
            <a:custGeom>
              <a:avLst/>
              <a:gdLst/>
              <a:ahLst/>
              <a:cxnLst/>
              <a:rect l="0" t="0" r="0" b="0"/>
              <a:pathLst>
                <a:path w="15101" h="18511" fill="none" extrusionOk="0">
                  <a:moveTo>
                    <a:pt x="14321" y="0"/>
                  </a:moveTo>
                  <a:lnTo>
                    <a:pt x="780" y="0"/>
                  </a:lnTo>
                  <a:lnTo>
                    <a:pt x="780" y="0"/>
                  </a:lnTo>
                  <a:lnTo>
                    <a:pt x="634" y="25"/>
                  </a:lnTo>
                  <a:lnTo>
                    <a:pt x="488" y="74"/>
                  </a:lnTo>
                  <a:lnTo>
                    <a:pt x="342" y="122"/>
                  </a:lnTo>
                  <a:lnTo>
                    <a:pt x="220" y="220"/>
                  </a:lnTo>
                  <a:lnTo>
                    <a:pt x="122" y="341"/>
                  </a:lnTo>
                  <a:lnTo>
                    <a:pt x="74" y="488"/>
                  </a:lnTo>
                  <a:lnTo>
                    <a:pt x="25" y="634"/>
                  </a:lnTo>
                  <a:lnTo>
                    <a:pt x="1" y="780"/>
                  </a:lnTo>
                  <a:lnTo>
                    <a:pt x="1" y="17731"/>
                  </a:lnTo>
                  <a:lnTo>
                    <a:pt x="1" y="17731"/>
                  </a:lnTo>
                  <a:lnTo>
                    <a:pt x="25" y="17877"/>
                  </a:lnTo>
                  <a:lnTo>
                    <a:pt x="74" y="18023"/>
                  </a:lnTo>
                  <a:lnTo>
                    <a:pt x="122" y="18169"/>
                  </a:lnTo>
                  <a:lnTo>
                    <a:pt x="220" y="18291"/>
                  </a:lnTo>
                  <a:lnTo>
                    <a:pt x="342" y="18388"/>
                  </a:lnTo>
                  <a:lnTo>
                    <a:pt x="488" y="18437"/>
                  </a:lnTo>
                  <a:lnTo>
                    <a:pt x="634" y="18486"/>
                  </a:lnTo>
                  <a:lnTo>
                    <a:pt x="780" y="18510"/>
                  </a:lnTo>
                  <a:lnTo>
                    <a:pt x="14321" y="18510"/>
                  </a:lnTo>
                  <a:lnTo>
                    <a:pt x="14321" y="18510"/>
                  </a:lnTo>
                  <a:lnTo>
                    <a:pt x="14467" y="18486"/>
                  </a:lnTo>
                  <a:lnTo>
                    <a:pt x="14614" y="18437"/>
                  </a:lnTo>
                  <a:lnTo>
                    <a:pt x="14760" y="18388"/>
                  </a:lnTo>
                  <a:lnTo>
                    <a:pt x="14881" y="18291"/>
                  </a:lnTo>
                  <a:lnTo>
                    <a:pt x="14979" y="18169"/>
                  </a:lnTo>
                  <a:lnTo>
                    <a:pt x="15028" y="18023"/>
                  </a:lnTo>
                  <a:lnTo>
                    <a:pt x="15076" y="17877"/>
                  </a:lnTo>
                  <a:lnTo>
                    <a:pt x="15101" y="17731"/>
                  </a:lnTo>
                  <a:lnTo>
                    <a:pt x="15101" y="780"/>
                  </a:lnTo>
                  <a:lnTo>
                    <a:pt x="15101" y="780"/>
                  </a:lnTo>
                  <a:lnTo>
                    <a:pt x="15076" y="634"/>
                  </a:lnTo>
                  <a:lnTo>
                    <a:pt x="15028" y="488"/>
                  </a:lnTo>
                  <a:lnTo>
                    <a:pt x="14979" y="341"/>
                  </a:lnTo>
                  <a:lnTo>
                    <a:pt x="14881" y="220"/>
                  </a:lnTo>
                  <a:lnTo>
                    <a:pt x="14760" y="122"/>
                  </a:lnTo>
                  <a:lnTo>
                    <a:pt x="14614" y="74"/>
                  </a:lnTo>
                  <a:lnTo>
                    <a:pt x="14467" y="25"/>
                  </a:lnTo>
                  <a:lnTo>
                    <a:pt x="14321" y="0"/>
                  </a:lnTo>
                  <a:lnTo>
                    <a:pt x="14321"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7" name="Google Shape;197;p12"/>
            <p:cNvSpPr/>
            <p:nvPr/>
          </p:nvSpPr>
          <p:spPr>
            <a:xfrm>
              <a:off x="796650" y="274025"/>
              <a:ext cx="45100" cy="45100"/>
            </a:xfrm>
            <a:custGeom>
              <a:avLst/>
              <a:gdLst/>
              <a:ahLst/>
              <a:cxnLst/>
              <a:rect l="0" t="0" r="0" b="0"/>
              <a:pathLst>
                <a:path w="1804" h="1804" fill="none" extrusionOk="0">
                  <a:moveTo>
                    <a:pt x="902" y="1"/>
                  </a:moveTo>
                  <a:lnTo>
                    <a:pt x="902" y="1"/>
                  </a:lnTo>
                  <a:lnTo>
                    <a:pt x="1073" y="25"/>
                  </a:lnTo>
                  <a:lnTo>
                    <a:pt x="1243" y="74"/>
                  </a:lnTo>
                  <a:lnTo>
                    <a:pt x="1414" y="147"/>
                  </a:lnTo>
                  <a:lnTo>
                    <a:pt x="1535" y="269"/>
                  </a:lnTo>
                  <a:lnTo>
                    <a:pt x="1657" y="391"/>
                  </a:lnTo>
                  <a:lnTo>
                    <a:pt x="1730" y="561"/>
                  </a:lnTo>
                  <a:lnTo>
                    <a:pt x="1779" y="732"/>
                  </a:lnTo>
                  <a:lnTo>
                    <a:pt x="1803" y="902"/>
                  </a:lnTo>
                  <a:lnTo>
                    <a:pt x="1803" y="902"/>
                  </a:lnTo>
                  <a:lnTo>
                    <a:pt x="1779" y="1073"/>
                  </a:lnTo>
                  <a:lnTo>
                    <a:pt x="1730" y="1243"/>
                  </a:lnTo>
                  <a:lnTo>
                    <a:pt x="1657" y="1414"/>
                  </a:lnTo>
                  <a:lnTo>
                    <a:pt x="1535" y="1535"/>
                  </a:lnTo>
                  <a:lnTo>
                    <a:pt x="1414" y="1657"/>
                  </a:lnTo>
                  <a:lnTo>
                    <a:pt x="1243" y="1730"/>
                  </a:lnTo>
                  <a:lnTo>
                    <a:pt x="1073" y="1779"/>
                  </a:lnTo>
                  <a:lnTo>
                    <a:pt x="902" y="1803"/>
                  </a:lnTo>
                  <a:lnTo>
                    <a:pt x="902" y="1803"/>
                  </a:lnTo>
                  <a:lnTo>
                    <a:pt x="732" y="1779"/>
                  </a:lnTo>
                  <a:lnTo>
                    <a:pt x="561" y="1730"/>
                  </a:lnTo>
                  <a:lnTo>
                    <a:pt x="391" y="1657"/>
                  </a:lnTo>
                  <a:lnTo>
                    <a:pt x="269" y="1535"/>
                  </a:lnTo>
                  <a:lnTo>
                    <a:pt x="147" y="1414"/>
                  </a:lnTo>
                  <a:lnTo>
                    <a:pt x="74" y="1243"/>
                  </a:lnTo>
                  <a:lnTo>
                    <a:pt x="25" y="1073"/>
                  </a:lnTo>
                  <a:lnTo>
                    <a:pt x="1" y="902"/>
                  </a:lnTo>
                  <a:lnTo>
                    <a:pt x="1" y="902"/>
                  </a:lnTo>
                  <a:lnTo>
                    <a:pt x="25" y="732"/>
                  </a:lnTo>
                  <a:lnTo>
                    <a:pt x="74" y="561"/>
                  </a:lnTo>
                  <a:lnTo>
                    <a:pt x="147" y="391"/>
                  </a:lnTo>
                  <a:lnTo>
                    <a:pt x="269" y="269"/>
                  </a:lnTo>
                  <a:lnTo>
                    <a:pt x="391" y="147"/>
                  </a:lnTo>
                  <a:lnTo>
                    <a:pt x="561" y="74"/>
                  </a:lnTo>
                  <a:lnTo>
                    <a:pt x="732" y="25"/>
                  </a:lnTo>
                  <a:lnTo>
                    <a:pt x="902" y="1"/>
                  </a:lnTo>
                  <a:lnTo>
                    <a:pt x="902"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8" name="Google Shape;198;p12"/>
            <p:cNvSpPr/>
            <p:nvPr/>
          </p:nvSpPr>
          <p:spPr>
            <a:xfrm>
              <a:off x="713850" y="274025"/>
              <a:ext cx="45075" cy="45100"/>
            </a:xfrm>
            <a:custGeom>
              <a:avLst/>
              <a:gdLst/>
              <a:ahLst/>
              <a:cxnLst/>
              <a:rect l="0" t="0" r="0" b="0"/>
              <a:pathLst>
                <a:path w="1803" h="1804" fill="none" extrusionOk="0">
                  <a:moveTo>
                    <a:pt x="902" y="1"/>
                  </a:moveTo>
                  <a:lnTo>
                    <a:pt x="902" y="1"/>
                  </a:lnTo>
                  <a:lnTo>
                    <a:pt x="1072" y="25"/>
                  </a:lnTo>
                  <a:lnTo>
                    <a:pt x="1243" y="74"/>
                  </a:lnTo>
                  <a:lnTo>
                    <a:pt x="1413" y="147"/>
                  </a:lnTo>
                  <a:lnTo>
                    <a:pt x="1535" y="269"/>
                  </a:lnTo>
                  <a:lnTo>
                    <a:pt x="1657" y="391"/>
                  </a:lnTo>
                  <a:lnTo>
                    <a:pt x="1730" y="561"/>
                  </a:lnTo>
                  <a:lnTo>
                    <a:pt x="1779" y="732"/>
                  </a:lnTo>
                  <a:lnTo>
                    <a:pt x="1803" y="902"/>
                  </a:lnTo>
                  <a:lnTo>
                    <a:pt x="1803" y="902"/>
                  </a:lnTo>
                  <a:lnTo>
                    <a:pt x="1779" y="1073"/>
                  </a:lnTo>
                  <a:lnTo>
                    <a:pt x="1730" y="1243"/>
                  </a:lnTo>
                  <a:lnTo>
                    <a:pt x="1657" y="1414"/>
                  </a:lnTo>
                  <a:lnTo>
                    <a:pt x="1535" y="1535"/>
                  </a:lnTo>
                  <a:lnTo>
                    <a:pt x="1413" y="1657"/>
                  </a:lnTo>
                  <a:lnTo>
                    <a:pt x="1243" y="1730"/>
                  </a:lnTo>
                  <a:lnTo>
                    <a:pt x="1072" y="1779"/>
                  </a:lnTo>
                  <a:lnTo>
                    <a:pt x="902" y="1803"/>
                  </a:lnTo>
                  <a:lnTo>
                    <a:pt x="902" y="1803"/>
                  </a:lnTo>
                  <a:lnTo>
                    <a:pt x="731" y="1779"/>
                  </a:lnTo>
                  <a:lnTo>
                    <a:pt x="561" y="1730"/>
                  </a:lnTo>
                  <a:lnTo>
                    <a:pt x="390" y="1657"/>
                  </a:lnTo>
                  <a:lnTo>
                    <a:pt x="269" y="1535"/>
                  </a:lnTo>
                  <a:lnTo>
                    <a:pt x="147" y="1414"/>
                  </a:lnTo>
                  <a:lnTo>
                    <a:pt x="74" y="1243"/>
                  </a:lnTo>
                  <a:lnTo>
                    <a:pt x="25" y="1073"/>
                  </a:lnTo>
                  <a:lnTo>
                    <a:pt x="1" y="902"/>
                  </a:lnTo>
                  <a:lnTo>
                    <a:pt x="1" y="902"/>
                  </a:lnTo>
                  <a:lnTo>
                    <a:pt x="25" y="732"/>
                  </a:lnTo>
                  <a:lnTo>
                    <a:pt x="74" y="561"/>
                  </a:lnTo>
                  <a:lnTo>
                    <a:pt x="147" y="391"/>
                  </a:lnTo>
                  <a:lnTo>
                    <a:pt x="269" y="269"/>
                  </a:lnTo>
                  <a:lnTo>
                    <a:pt x="390" y="147"/>
                  </a:lnTo>
                  <a:lnTo>
                    <a:pt x="561" y="74"/>
                  </a:lnTo>
                  <a:lnTo>
                    <a:pt x="731" y="25"/>
                  </a:lnTo>
                  <a:lnTo>
                    <a:pt x="902" y="1"/>
                  </a:lnTo>
                  <a:lnTo>
                    <a:pt x="902"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9" name="Google Shape;199;p12"/>
            <p:cNvSpPr/>
            <p:nvPr/>
          </p:nvSpPr>
          <p:spPr>
            <a:xfrm>
              <a:off x="631050" y="274025"/>
              <a:ext cx="45075" cy="45100"/>
            </a:xfrm>
            <a:custGeom>
              <a:avLst/>
              <a:gdLst/>
              <a:ahLst/>
              <a:cxnLst/>
              <a:rect l="0" t="0" r="0" b="0"/>
              <a:pathLst>
                <a:path w="1803" h="1804" fill="none" extrusionOk="0">
                  <a:moveTo>
                    <a:pt x="0" y="902"/>
                  </a:moveTo>
                  <a:lnTo>
                    <a:pt x="0" y="902"/>
                  </a:lnTo>
                  <a:lnTo>
                    <a:pt x="25" y="732"/>
                  </a:lnTo>
                  <a:lnTo>
                    <a:pt x="73" y="561"/>
                  </a:lnTo>
                  <a:lnTo>
                    <a:pt x="147" y="391"/>
                  </a:lnTo>
                  <a:lnTo>
                    <a:pt x="268" y="269"/>
                  </a:lnTo>
                  <a:lnTo>
                    <a:pt x="390" y="147"/>
                  </a:lnTo>
                  <a:lnTo>
                    <a:pt x="561" y="74"/>
                  </a:lnTo>
                  <a:lnTo>
                    <a:pt x="731" y="25"/>
                  </a:lnTo>
                  <a:lnTo>
                    <a:pt x="902" y="1"/>
                  </a:lnTo>
                  <a:lnTo>
                    <a:pt x="902" y="1"/>
                  </a:lnTo>
                  <a:lnTo>
                    <a:pt x="1072" y="25"/>
                  </a:lnTo>
                  <a:lnTo>
                    <a:pt x="1243" y="74"/>
                  </a:lnTo>
                  <a:lnTo>
                    <a:pt x="1413" y="147"/>
                  </a:lnTo>
                  <a:lnTo>
                    <a:pt x="1535" y="269"/>
                  </a:lnTo>
                  <a:lnTo>
                    <a:pt x="1657" y="391"/>
                  </a:lnTo>
                  <a:lnTo>
                    <a:pt x="1730" y="561"/>
                  </a:lnTo>
                  <a:lnTo>
                    <a:pt x="1778" y="732"/>
                  </a:lnTo>
                  <a:lnTo>
                    <a:pt x="1803" y="902"/>
                  </a:lnTo>
                  <a:lnTo>
                    <a:pt x="1803" y="902"/>
                  </a:lnTo>
                  <a:lnTo>
                    <a:pt x="1778" y="1073"/>
                  </a:lnTo>
                  <a:lnTo>
                    <a:pt x="1730" y="1243"/>
                  </a:lnTo>
                  <a:lnTo>
                    <a:pt x="1657" y="1414"/>
                  </a:lnTo>
                  <a:lnTo>
                    <a:pt x="1535" y="1535"/>
                  </a:lnTo>
                  <a:lnTo>
                    <a:pt x="1413" y="1657"/>
                  </a:lnTo>
                  <a:lnTo>
                    <a:pt x="1243" y="1730"/>
                  </a:lnTo>
                  <a:lnTo>
                    <a:pt x="1072" y="1779"/>
                  </a:lnTo>
                  <a:lnTo>
                    <a:pt x="902" y="1803"/>
                  </a:lnTo>
                  <a:lnTo>
                    <a:pt x="902" y="1803"/>
                  </a:lnTo>
                  <a:lnTo>
                    <a:pt x="731" y="1779"/>
                  </a:lnTo>
                  <a:lnTo>
                    <a:pt x="561" y="1730"/>
                  </a:lnTo>
                  <a:lnTo>
                    <a:pt x="390" y="1657"/>
                  </a:lnTo>
                  <a:lnTo>
                    <a:pt x="268" y="1535"/>
                  </a:lnTo>
                  <a:lnTo>
                    <a:pt x="147" y="1414"/>
                  </a:lnTo>
                  <a:lnTo>
                    <a:pt x="73" y="1243"/>
                  </a:lnTo>
                  <a:lnTo>
                    <a:pt x="25" y="1073"/>
                  </a:lnTo>
                  <a:lnTo>
                    <a:pt x="0" y="902"/>
                  </a:lnTo>
                  <a:lnTo>
                    <a:pt x="0" y="902"/>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0" name="Google Shape;200;p12"/>
            <p:cNvSpPr/>
            <p:nvPr/>
          </p:nvSpPr>
          <p:spPr>
            <a:xfrm>
              <a:off x="649925" y="590050"/>
              <a:ext cx="133975" cy="25"/>
            </a:xfrm>
            <a:custGeom>
              <a:avLst/>
              <a:gdLst/>
              <a:ahLst/>
              <a:cxnLst/>
              <a:rect l="0" t="0" r="0" b="0"/>
              <a:pathLst>
                <a:path w="5359" h="1" fill="none" extrusionOk="0">
                  <a:moveTo>
                    <a:pt x="5358" y="0"/>
                  </a:moveTo>
                  <a:lnTo>
                    <a:pt x="0"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1" name="Google Shape;201;p12"/>
            <p:cNvSpPr/>
            <p:nvPr/>
          </p:nvSpPr>
          <p:spPr>
            <a:xfrm>
              <a:off x="649925" y="5346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2" name="Google Shape;202;p12"/>
            <p:cNvSpPr/>
            <p:nvPr/>
          </p:nvSpPr>
          <p:spPr>
            <a:xfrm>
              <a:off x="649925" y="4798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3" name="Google Shape;203;p12"/>
            <p:cNvSpPr/>
            <p:nvPr/>
          </p:nvSpPr>
          <p:spPr>
            <a:xfrm>
              <a:off x="649925" y="4244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4" name="Google Shape;204;p12"/>
            <p:cNvSpPr/>
            <p:nvPr/>
          </p:nvSpPr>
          <p:spPr>
            <a:xfrm>
              <a:off x="879475" y="274025"/>
              <a:ext cx="45075" cy="45100"/>
            </a:xfrm>
            <a:custGeom>
              <a:avLst/>
              <a:gdLst/>
              <a:ahLst/>
              <a:cxnLst/>
              <a:rect l="0" t="0" r="0" b="0"/>
              <a:pathLst>
                <a:path w="1803" h="1804" fill="none" extrusionOk="0">
                  <a:moveTo>
                    <a:pt x="901" y="1803"/>
                  </a:moveTo>
                  <a:lnTo>
                    <a:pt x="901" y="1803"/>
                  </a:lnTo>
                  <a:lnTo>
                    <a:pt x="731" y="1779"/>
                  </a:lnTo>
                  <a:lnTo>
                    <a:pt x="560" y="1730"/>
                  </a:lnTo>
                  <a:lnTo>
                    <a:pt x="390" y="1657"/>
                  </a:lnTo>
                  <a:lnTo>
                    <a:pt x="268" y="1535"/>
                  </a:lnTo>
                  <a:lnTo>
                    <a:pt x="146" y="1414"/>
                  </a:lnTo>
                  <a:lnTo>
                    <a:pt x="73" y="1243"/>
                  </a:lnTo>
                  <a:lnTo>
                    <a:pt x="25" y="1073"/>
                  </a:lnTo>
                  <a:lnTo>
                    <a:pt x="0" y="902"/>
                  </a:lnTo>
                  <a:lnTo>
                    <a:pt x="0" y="902"/>
                  </a:lnTo>
                  <a:lnTo>
                    <a:pt x="25" y="732"/>
                  </a:lnTo>
                  <a:lnTo>
                    <a:pt x="73" y="561"/>
                  </a:lnTo>
                  <a:lnTo>
                    <a:pt x="146" y="391"/>
                  </a:lnTo>
                  <a:lnTo>
                    <a:pt x="268" y="269"/>
                  </a:lnTo>
                  <a:lnTo>
                    <a:pt x="390" y="147"/>
                  </a:lnTo>
                  <a:lnTo>
                    <a:pt x="560" y="74"/>
                  </a:lnTo>
                  <a:lnTo>
                    <a:pt x="731" y="25"/>
                  </a:lnTo>
                  <a:lnTo>
                    <a:pt x="901" y="1"/>
                  </a:lnTo>
                  <a:lnTo>
                    <a:pt x="901" y="1"/>
                  </a:lnTo>
                  <a:lnTo>
                    <a:pt x="1072" y="25"/>
                  </a:lnTo>
                  <a:lnTo>
                    <a:pt x="1242" y="74"/>
                  </a:lnTo>
                  <a:lnTo>
                    <a:pt x="1413" y="147"/>
                  </a:lnTo>
                  <a:lnTo>
                    <a:pt x="1535" y="269"/>
                  </a:lnTo>
                  <a:lnTo>
                    <a:pt x="1656" y="391"/>
                  </a:lnTo>
                  <a:lnTo>
                    <a:pt x="1729" y="561"/>
                  </a:lnTo>
                  <a:lnTo>
                    <a:pt x="1778" y="732"/>
                  </a:lnTo>
                  <a:lnTo>
                    <a:pt x="1802" y="902"/>
                  </a:lnTo>
                  <a:lnTo>
                    <a:pt x="1802" y="902"/>
                  </a:lnTo>
                  <a:lnTo>
                    <a:pt x="1778" y="1073"/>
                  </a:lnTo>
                  <a:lnTo>
                    <a:pt x="1729" y="1243"/>
                  </a:lnTo>
                  <a:lnTo>
                    <a:pt x="1656" y="1414"/>
                  </a:lnTo>
                  <a:lnTo>
                    <a:pt x="1535" y="1535"/>
                  </a:lnTo>
                  <a:lnTo>
                    <a:pt x="1413" y="1657"/>
                  </a:lnTo>
                  <a:lnTo>
                    <a:pt x="1242" y="1730"/>
                  </a:lnTo>
                  <a:lnTo>
                    <a:pt x="1072" y="1779"/>
                  </a:lnTo>
                  <a:lnTo>
                    <a:pt x="901" y="1803"/>
                  </a:lnTo>
                  <a:lnTo>
                    <a:pt x="901" y="1803"/>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5" name="Google Shape;205;p12"/>
            <p:cNvSpPr/>
            <p:nvPr/>
          </p:nvSpPr>
          <p:spPr>
            <a:xfrm>
              <a:off x="654800" y="244200"/>
              <a:ext cx="25" cy="51175"/>
            </a:xfrm>
            <a:custGeom>
              <a:avLst/>
              <a:gdLst/>
              <a:ahLst/>
              <a:cxnLst/>
              <a:rect l="0" t="0" r="0" b="0"/>
              <a:pathLst>
                <a:path w="1" h="2047" fill="none" extrusionOk="0">
                  <a:moveTo>
                    <a:pt x="0" y="1"/>
                  </a:moveTo>
                  <a:lnTo>
                    <a:pt x="0"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6" name="Google Shape;206;p12"/>
            <p:cNvSpPr/>
            <p:nvPr/>
          </p:nvSpPr>
          <p:spPr>
            <a:xfrm>
              <a:off x="737600" y="244200"/>
              <a:ext cx="25" cy="51175"/>
            </a:xfrm>
            <a:custGeom>
              <a:avLst/>
              <a:gdLst/>
              <a:ahLst/>
              <a:cxnLst/>
              <a:rect l="0" t="0" r="0" b="0"/>
              <a:pathLst>
                <a:path w="1" h="2047" fill="none" extrusionOk="0">
                  <a:moveTo>
                    <a:pt x="1" y="1"/>
                  </a:moveTo>
                  <a:lnTo>
                    <a:pt x="1"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7" name="Google Shape;207;p12"/>
            <p:cNvSpPr/>
            <p:nvPr/>
          </p:nvSpPr>
          <p:spPr>
            <a:xfrm>
              <a:off x="820400" y="244200"/>
              <a:ext cx="25" cy="51175"/>
            </a:xfrm>
            <a:custGeom>
              <a:avLst/>
              <a:gdLst/>
              <a:ahLst/>
              <a:cxnLst/>
              <a:rect l="0" t="0" r="0" b="0"/>
              <a:pathLst>
                <a:path w="1" h="2047" fill="none" extrusionOk="0">
                  <a:moveTo>
                    <a:pt x="1" y="1"/>
                  </a:moveTo>
                  <a:lnTo>
                    <a:pt x="1"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8" name="Google Shape;208;p12"/>
            <p:cNvSpPr/>
            <p:nvPr/>
          </p:nvSpPr>
          <p:spPr>
            <a:xfrm>
              <a:off x="903225" y="244200"/>
              <a:ext cx="25" cy="51175"/>
            </a:xfrm>
            <a:custGeom>
              <a:avLst/>
              <a:gdLst/>
              <a:ahLst/>
              <a:cxnLst/>
              <a:rect l="0" t="0" r="0" b="0"/>
              <a:pathLst>
                <a:path w="1" h="2047" fill="none" extrusionOk="0">
                  <a:moveTo>
                    <a:pt x="0" y="1"/>
                  </a:moveTo>
                  <a:lnTo>
                    <a:pt x="0"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grpSp>
      <p:sp>
        <p:nvSpPr>
          <p:cNvPr id="3" name="Rectángulo 2"/>
          <p:cNvSpPr/>
          <p:nvPr/>
        </p:nvSpPr>
        <p:spPr>
          <a:xfrm>
            <a:off x="219942" y="1496291"/>
            <a:ext cx="8674676" cy="3140209"/>
          </a:xfrm>
          <a:prstGeom prst="rect">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marL="285750" indent="-285750">
              <a:buFont typeface="Wingdings" panose="05000000000000000000" pitchFamily="2" charset="2"/>
              <a:buChar char="v"/>
            </a:pPr>
            <a:endParaRPr lang="es-CL" sz="1800" b="1" i="1" dirty="0" smtClean="0">
              <a:solidFill>
                <a:srgbClr val="002060"/>
              </a:solidFill>
            </a:endParaRPr>
          </a:p>
          <a:p>
            <a:pPr marL="285750" indent="-285750">
              <a:buFont typeface="Wingdings" panose="05000000000000000000" pitchFamily="2" charset="2"/>
              <a:buChar char="v"/>
            </a:pPr>
            <a:r>
              <a:rPr lang="es-CL" sz="1800" b="1" i="1" dirty="0" smtClean="0">
                <a:solidFill>
                  <a:srgbClr val="002060"/>
                </a:solidFill>
              </a:rPr>
              <a:t>Subraye, a su juicio, las palabras que modifican las acciones propuestas en este párrafo.</a:t>
            </a:r>
          </a:p>
          <a:p>
            <a:endParaRPr lang="es-CL" sz="1800" i="1" dirty="0" smtClean="0">
              <a:solidFill>
                <a:srgbClr val="002060"/>
              </a:solidFill>
            </a:endParaRPr>
          </a:p>
          <a:p>
            <a:pPr>
              <a:lnSpc>
                <a:spcPct val="150000"/>
              </a:lnSpc>
            </a:pPr>
            <a:r>
              <a:rPr lang="es-CL" dirty="0">
                <a:solidFill>
                  <a:srgbClr val="0070C0"/>
                </a:solidFill>
              </a:rPr>
              <a:t>Producto de la actual emergencia sanitaria por el COVID-19, las cadenas de suministro se han visto </a:t>
            </a:r>
            <a:r>
              <a:rPr lang="es-CL" dirty="0" err="1">
                <a:solidFill>
                  <a:srgbClr val="0070C0"/>
                </a:solidFill>
              </a:rPr>
              <a:t>sobreexigidas</a:t>
            </a:r>
            <a:r>
              <a:rPr lang="es-CL" dirty="0">
                <a:solidFill>
                  <a:srgbClr val="0070C0"/>
                </a:solidFill>
              </a:rPr>
              <a:t> para atender las demandas de los clientes, cuya tendencia ha sido el incremento del </a:t>
            </a:r>
            <a:endParaRPr lang="es-CL" dirty="0" smtClean="0">
              <a:solidFill>
                <a:srgbClr val="0070C0"/>
              </a:solidFill>
            </a:endParaRPr>
          </a:p>
          <a:p>
            <a:pPr>
              <a:lnSpc>
                <a:spcPct val="150000"/>
              </a:lnSpc>
            </a:pPr>
            <a:r>
              <a:rPr lang="es-CL" i="1" dirty="0" smtClean="0">
                <a:solidFill>
                  <a:srgbClr val="0070C0"/>
                </a:solidFill>
              </a:rPr>
              <a:t>e-</a:t>
            </a:r>
            <a:r>
              <a:rPr lang="es-CL" i="1" dirty="0" err="1" smtClean="0">
                <a:solidFill>
                  <a:srgbClr val="0070C0"/>
                </a:solidFill>
              </a:rPr>
              <a:t>commerce</a:t>
            </a:r>
            <a:r>
              <a:rPr lang="es-CL" dirty="0">
                <a:solidFill>
                  <a:srgbClr val="0070C0"/>
                </a:solidFill>
              </a:rPr>
              <a:t> debido a la imposibilidad de transitar libremente y la dificultad para ir a centros comerciales por la recomendación/obligación de cumplir protocolos sanitarios</a:t>
            </a:r>
            <a:r>
              <a:rPr lang="es-CL" dirty="0" smtClean="0">
                <a:solidFill>
                  <a:srgbClr val="0070C0"/>
                </a:solidFill>
              </a:rPr>
              <a:t>.</a:t>
            </a:r>
          </a:p>
          <a:p>
            <a:pPr>
              <a:lnSpc>
                <a:spcPct val="150000"/>
              </a:lnSpc>
            </a:pPr>
            <a:endParaRPr lang="es-CL" dirty="0" smtClean="0">
              <a:solidFill>
                <a:srgbClr val="0070C0"/>
              </a:solidFill>
            </a:endParaRPr>
          </a:p>
          <a:p>
            <a:pPr>
              <a:lnSpc>
                <a:spcPct val="150000"/>
              </a:lnSpc>
            </a:pPr>
            <a:endParaRPr lang="es-CL" dirty="0" smtClean="0">
              <a:solidFill>
                <a:srgbClr val="0070C0"/>
              </a:solidFill>
            </a:endParaRPr>
          </a:p>
          <a:p>
            <a:endParaRPr lang="es-CL" sz="1800" i="1" dirty="0">
              <a:solidFill>
                <a:srgbClr val="002060"/>
              </a:solidFill>
            </a:endParaRPr>
          </a:p>
          <a:p>
            <a:endParaRPr lang="es-CL" sz="1800" i="1" dirty="0">
              <a:solidFill>
                <a:srgbClr val="002060"/>
              </a:solidFill>
            </a:endParaRPr>
          </a:p>
        </p:txBody>
      </p:sp>
    </p:spTree>
    <p:extLst>
      <p:ext uri="{BB962C8B-B14F-4D97-AF65-F5344CB8AC3E}">
        <p14:creationId xmlns:p14="http://schemas.microsoft.com/office/powerpoint/2010/main" val="1369023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8491" y="344084"/>
            <a:ext cx="6024184" cy="766200"/>
          </a:xfrm>
        </p:spPr>
        <p:txBody>
          <a:bodyPr/>
          <a:lstStyle/>
          <a:p>
            <a:r>
              <a:rPr lang="es-CL" sz="2800" dirty="0" smtClean="0"/>
              <a:t>Por lo tanto… </a:t>
            </a:r>
            <a:endParaRPr lang="es-CL" sz="2800" dirty="0"/>
          </a:p>
        </p:txBody>
      </p:sp>
      <p:sp>
        <p:nvSpPr>
          <p:cNvPr id="3" name="Marcador de texto 2"/>
          <p:cNvSpPr>
            <a:spLocks noGrp="1"/>
          </p:cNvSpPr>
          <p:nvPr>
            <p:ph type="body" idx="1"/>
          </p:nvPr>
        </p:nvSpPr>
        <p:spPr>
          <a:xfrm>
            <a:off x="464126" y="1560556"/>
            <a:ext cx="8423565" cy="967898"/>
          </a:xfrm>
        </p:spPr>
        <p:txBody>
          <a:bodyPr/>
          <a:lstStyle/>
          <a:p>
            <a:pPr>
              <a:buFont typeface="Wingdings" panose="05000000000000000000" pitchFamily="2" charset="2"/>
              <a:buChar char="q"/>
            </a:pPr>
            <a:r>
              <a:rPr lang="es-CL" sz="1800" dirty="0" smtClean="0">
                <a:solidFill>
                  <a:srgbClr val="002060"/>
                </a:solidFill>
              </a:rPr>
              <a:t>¿Cuál es la función que cumplen los adjetivos y los adverbios en los textos vistos? </a:t>
            </a:r>
          </a:p>
          <a:p>
            <a:pPr marL="101600" indent="0">
              <a:buNone/>
            </a:pPr>
            <a:endParaRPr lang="es-CL" dirty="0"/>
          </a:p>
        </p:txBody>
      </p:sp>
      <p:sp>
        <p:nvSpPr>
          <p:cNvPr id="5" name="Marcador de número de diapositiva 4"/>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8</a:t>
            </a:fld>
            <a:endParaRPr lang="es-CL"/>
          </a:p>
        </p:txBody>
      </p:sp>
      <p:sp>
        <p:nvSpPr>
          <p:cNvPr id="6" name="Rectángulo 5"/>
          <p:cNvSpPr/>
          <p:nvPr/>
        </p:nvSpPr>
        <p:spPr>
          <a:xfrm>
            <a:off x="464127" y="2618509"/>
            <a:ext cx="2376055" cy="588818"/>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smtClean="0">
                <a:solidFill>
                  <a:srgbClr val="002060"/>
                </a:solidFill>
              </a:rPr>
              <a:t>ADJETIVOS</a:t>
            </a:r>
            <a:r>
              <a:rPr lang="es-CL" dirty="0" smtClean="0">
                <a:solidFill>
                  <a:srgbClr val="002060"/>
                </a:solidFill>
              </a:rPr>
              <a:t> </a:t>
            </a:r>
            <a:endParaRPr lang="es-CL" dirty="0">
              <a:solidFill>
                <a:srgbClr val="002060"/>
              </a:solidFill>
            </a:endParaRPr>
          </a:p>
        </p:txBody>
      </p:sp>
      <p:sp>
        <p:nvSpPr>
          <p:cNvPr id="7" name="Rectángulo 6"/>
          <p:cNvSpPr/>
          <p:nvPr/>
        </p:nvSpPr>
        <p:spPr>
          <a:xfrm>
            <a:off x="464126" y="3415145"/>
            <a:ext cx="2376055" cy="588818"/>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smtClean="0">
                <a:solidFill>
                  <a:srgbClr val="002060"/>
                </a:solidFill>
              </a:rPr>
              <a:t>ADVERBIOS</a:t>
            </a:r>
            <a:r>
              <a:rPr lang="es-CL" dirty="0" smtClean="0"/>
              <a:t> </a:t>
            </a:r>
            <a:endParaRPr lang="es-CL" dirty="0"/>
          </a:p>
        </p:txBody>
      </p:sp>
      <p:sp>
        <p:nvSpPr>
          <p:cNvPr id="8" name="Flecha derecha 7"/>
          <p:cNvSpPr/>
          <p:nvPr/>
        </p:nvSpPr>
        <p:spPr>
          <a:xfrm>
            <a:off x="2985653" y="2739736"/>
            <a:ext cx="1094509" cy="34636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Flecha derecha 8"/>
          <p:cNvSpPr/>
          <p:nvPr/>
        </p:nvSpPr>
        <p:spPr>
          <a:xfrm>
            <a:off x="2985652" y="3536372"/>
            <a:ext cx="1094509" cy="34636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Rectángulo 9"/>
          <p:cNvSpPr/>
          <p:nvPr/>
        </p:nvSpPr>
        <p:spPr>
          <a:xfrm>
            <a:off x="4433455" y="2618509"/>
            <a:ext cx="3595254" cy="533400"/>
          </a:xfrm>
          <a:prstGeom prst="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solidFill>
                  <a:srgbClr val="00B0F0"/>
                </a:solidFill>
              </a:rPr>
              <a:t>Califican al </a:t>
            </a:r>
            <a:r>
              <a:rPr lang="es-CL" b="1" dirty="0" smtClean="0">
                <a:solidFill>
                  <a:srgbClr val="00B0F0"/>
                </a:solidFill>
              </a:rPr>
              <a:t>sustantivo</a:t>
            </a:r>
            <a:endParaRPr lang="es-CL" b="1" dirty="0">
              <a:solidFill>
                <a:srgbClr val="00B0F0"/>
              </a:solidFill>
            </a:endParaRPr>
          </a:p>
        </p:txBody>
      </p:sp>
      <p:sp>
        <p:nvSpPr>
          <p:cNvPr id="11" name="Rectángulo 10"/>
          <p:cNvSpPr/>
          <p:nvPr/>
        </p:nvSpPr>
        <p:spPr>
          <a:xfrm>
            <a:off x="4433455" y="3408218"/>
            <a:ext cx="3595254" cy="533400"/>
          </a:xfrm>
          <a:prstGeom prst="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solidFill>
                  <a:srgbClr val="7030A0"/>
                </a:solidFill>
              </a:rPr>
              <a:t>Modifican la significación del </a:t>
            </a:r>
            <a:r>
              <a:rPr lang="es-CL" b="1" dirty="0" smtClean="0">
                <a:solidFill>
                  <a:srgbClr val="7030A0"/>
                </a:solidFill>
              </a:rPr>
              <a:t>verbo</a:t>
            </a:r>
            <a:endParaRPr lang="es-CL" b="1" dirty="0">
              <a:solidFill>
                <a:srgbClr val="7030A0"/>
              </a:solidFill>
            </a:endParaRPr>
          </a:p>
        </p:txBody>
      </p:sp>
    </p:spTree>
    <p:extLst>
      <p:ext uri="{BB962C8B-B14F-4D97-AF65-F5344CB8AC3E}">
        <p14:creationId xmlns:p14="http://schemas.microsoft.com/office/powerpoint/2010/main" val="2676036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P spid="7" grpId="0" animBg="1"/>
      <p:bldP spid="8" grpId="0" animBg="1"/>
      <p:bldP spid="9" grpId="0" animBg="1"/>
      <p:bldP spid="10"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sz="3200" dirty="0" smtClean="0"/>
              <a:t>Finalmente </a:t>
            </a:r>
            <a:endParaRPr lang="es-CL" sz="3200" dirty="0"/>
          </a:p>
        </p:txBody>
      </p:sp>
      <p:sp>
        <p:nvSpPr>
          <p:cNvPr id="5" name="Marcador de número de diapositiva 4"/>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9</a:t>
            </a:fld>
            <a:endParaRPr lang="es-CL"/>
          </a:p>
        </p:txBody>
      </p:sp>
      <p:sp>
        <p:nvSpPr>
          <p:cNvPr id="6" name="Marcador de texto 5"/>
          <p:cNvSpPr>
            <a:spLocks noGrp="1"/>
          </p:cNvSpPr>
          <p:nvPr>
            <p:ph type="body" idx="1"/>
          </p:nvPr>
        </p:nvSpPr>
        <p:spPr>
          <a:xfrm>
            <a:off x="242455" y="1537988"/>
            <a:ext cx="7897090" cy="27243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ü"/>
            </a:pPr>
            <a:endParaRPr lang="es-CL" sz="1600" dirty="0" smtClean="0">
              <a:solidFill>
                <a:srgbClr val="002060"/>
              </a:solidFill>
            </a:endParaRPr>
          </a:p>
          <a:p>
            <a:pPr marL="285750" indent="-285750">
              <a:buFont typeface="Wingdings" panose="05000000000000000000" pitchFamily="2" charset="2"/>
              <a:buChar char="ü"/>
            </a:pPr>
            <a:r>
              <a:rPr lang="es-CL" sz="1600" dirty="0" smtClean="0">
                <a:solidFill>
                  <a:srgbClr val="002060"/>
                </a:solidFill>
              </a:rPr>
              <a:t>Los</a:t>
            </a:r>
            <a:r>
              <a:rPr lang="es-CL" sz="1600" b="1" dirty="0" smtClean="0">
                <a:solidFill>
                  <a:srgbClr val="002060"/>
                </a:solidFill>
              </a:rPr>
              <a:t> adjetivos </a:t>
            </a:r>
            <a:r>
              <a:rPr lang="es-CL" sz="1600" dirty="0" smtClean="0">
                <a:solidFill>
                  <a:srgbClr val="002060"/>
                </a:solidFill>
              </a:rPr>
              <a:t>permiten calificar (modificar al sustantivo), por ende debemos utilizar aquellos que son más </a:t>
            </a:r>
            <a:r>
              <a:rPr lang="es-CL" sz="1600" b="1" dirty="0" smtClean="0">
                <a:solidFill>
                  <a:srgbClr val="002060"/>
                </a:solidFill>
              </a:rPr>
              <a:t>específicos</a:t>
            </a:r>
            <a:r>
              <a:rPr lang="es-CL" sz="1600" dirty="0" smtClean="0">
                <a:solidFill>
                  <a:srgbClr val="002060"/>
                </a:solidFill>
              </a:rPr>
              <a:t> al momento de redactar. </a:t>
            </a:r>
            <a:endParaRPr lang="es-CL" sz="1600" dirty="0">
              <a:solidFill>
                <a:srgbClr val="002060"/>
              </a:solidFill>
            </a:endParaRPr>
          </a:p>
          <a:p>
            <a:pPr marL="101600" indent="0">
              <a:buNone/>
            </a:pPr>
            <a:endParaRPr lang="es-CL" sz="1600" dirty="0" smtClean="0">
              <a:solidFill>
                <a:srgbClr val="002060"/>
              </a:solidFill>
            </a:endParaRPr>
          </a:p>
          <a:p>
            <a:pPr marL="285750" indent="-285750">
              <a:buFont typeface="Wingdings" panose="05000000000000000000" pitchFamily="2" charset="2"/>
              <a:buChar char="ü"/>
            </a:pPr>
            <a:r>
              <a:rPr lang="es-CL" sz="1600" dirty="0" smtClean="0">
                <a:solidFill>
                  <a:srgbClr val="002060"/>
                </a:solidFill>
              </a:rPr>
              <a:t>Evitar los adjetivos genéricos como “bueno, malo, lindo, feo”. </a:t>
            </a:r>
          </a:p>
          <a:p>
            <a:endParaRPr lang="es-CL" sz="1600" dirty="0" smtClean="0">
              <a:solidFill>
                <a:srgbClr val="002060"/>
              </a:solidFill>
            </a:endParaRPr>
          </a:p>
          <a:p>
            <a:pPr marL="285750" indent="-285750">
              <a:buFont typeface="Wingdings" panose="05000000000000000000" pitchFamily="2" charset="2"/>
              <a:buChar char="ü"/>
            </a:pPr>
            <a:r>
              <a:rPr lang="es-CL" sz="1600" dirty="0" smtClean="0">
                <a:solidFill>
                  <a:srgbClr val="002060"/>
                </a:solidFill>
              </a:rPr>
              <a:t>Los adverbios nos permiten calificar al verbo. Entregan un sentido más preciso al mensaje.</a:t>
            </a:r>
          </a:p>
          <a:p>
            <a:pPr algn="ctr"/>
            <a:endParaRPr lang="es-CL" dirty="0">
              <a:solidFill>
                <a:schemeClr val="accent5">
                  <a:lumMod val="50000"/>
                </a:schemeClr>
              </a:solidFill>
            </a:endParaRPr>
          </a:p>
        </p:txBody>
      </p:sp>
    </p:spTree>
    <p:extLst>
      <p:ext uri="{BB962C8B-B14F-4D97-AF65-F5344CB8AC3E}">
        <p14:creationId xmlns:p14="http://schemas.microsoft.com/office/powerpoint/2010/main" val="17172219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6982" y="382184"/>
            <a:ext cx="5975693" cy="766200"/>
          </a:xfrm>
        </p:spPr>
        <p:txBody>
          <a:bodyPr/>
          <a:lstStyle/>
          <a:p>
            <a:r>
              <a:rPr lang="es-CL" sz="3200" dirty="0" smtClean="0"/>
              <a:t>Taller 1 </a:t>
            </a:r>
            <a:endParaRPr lang="es-CL" sz="3200" dirty="0"/>
          </a:p>
        </p:txBody>
      </p:sp>
      <p:sp>
        <p:nvSpPr>
          <p:cNvPr id="5" name="Marcador de número de diapositiva 4"/>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10</a:t>
            </a:fld>
            <a:endParaRPr lang="es-CL"/>
          </a:p>
        </p:txBody>
      </p:sp>
      <p:pic>
        <p:nvPicPr>
          <p:cNvPr id="4" name="Imagen 3"/>
          <p:cNvPicPr>
            <a:picLocks noChangeAspect="1"/>
          </p:cNvPicPr>
          <p:nvPr/>
        </p:nvPicPr>
        <p:blipFill rotWithShape="1">
          <a:blip r:embed="rId2"/>
          <a:srcRect l="26954" t="21111" r="28984" b="9584"/>
          <a:stretch/>
        </p:blipFill>
        <p:spPr>
          <a:xfrm>
            <a:off x="357188" y="1336964"/>
            <a:ext cx="6708630" cy="3699163"/>
          </a:xfrm>
          <a:prstGeom prst="rect">
            <a:avLst/>
          </a:prstGeom>
        </p:spPr>
      </p:pic>
    </p:spTree>
    <p:extLst>
      <p:ext uri="{BB962C8B-B14F-4D97-AF65-F5344CB8AC3E}">
        <p14:creationId xmlns:p14="http://schemas.microsoft.com/office/powerpoint/2010/main" val="1376650265"/>
      </p:ext>
    </p:extLst>
  </p:cSld>
  <p:clrMapOvr>
    <a:masterClrMapping/>
  </p:clrMapOvr>
  <p:timing>
    <p:tnLst>
      <p:par>
        <p:cTn id="1" dur="indefinite" restart="never" nodeType="tmRoot"/>
      </p:par>
    </p:tnLst>
  </p:timing>
</p:sld>
</file>

<file path=ppt/theme/theme1.xml><?xml version="1.0" encoding="utf-8"?>
<a:theme xmlns:a="http://schemas.openxmlformats.org/drawingml/2006/main" name="Salerio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678</TotalTime>
  <Words>440</Words>
  <Application>Microsoft Office PowerPoint</Application>
  <PresentationFormat>Presentación en pantalla (16:9)</PresentationFormat>
  <Paragraphs>48</Paragraphs>
  <Slides>10</Slides>
  <Notes>7</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10</vt:i4>
      </vt:variant>
    </vt:vector>
  </HeadingPairs>
  <TitlesOfParts>
    <vt:vector size="16" baseType="lpstr">
      <vt:lpstr>Wingdings</vt:lpstr>
      <vt:lpstr>Roboto Condensed Light</vt:lpstr>
      <vt:lpstr>Roboto Condensed</vt:lpstr>
      <vt:lpstr>Arial</vt:lpstr>
      <vt:lpstr>Arvo</vt:lpstr>
      <vt:lpstr>Salerio template</vt:lpstr>
      <vt:lpstr>Habilidades Lingüísticas   2020</vt:lpstr>
      <vt:lpstr>Objetivo</vt:lpstr>
      <vt:lpstr>Observemos el siguiente ejemplo:  ¿Con qué palabras completaría los espacios para dar un sentido más completo al texto?  </vt:lpstr>
      <vt:lpstr>Presentación de PowerPoint</vt:lpstr>
      <vt:lpstr>Presentación de PowerPoint</vt:lpstr>
      <vt:lpstr>Realicemos el siguiente ejercicio</vt:lpstr>
      <vt:lpstr>Presentación de PowerPoint</vt:lpstr>
      <vt:lpstr>Por lo tanto… </vt:lpstr>
      <vt:lpstr>Finalmente </vt:lpstr>
      <vt:lpstr>Taller 1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PDCA  Valeska Campos O.</dc:title>
  <dc:creator>Vale</dc:creator>
  <cp:lastModifiedBy>Usuario de Windows</cp:lastModifiedBy>
  <cp:revision>100</cp:revision>
  <dcterms:modified xsi:type="dcterms:W3CDTF">2020-07-21T13:26:06Z</dcterms:modified>
</cp:coreProperties>
</file>