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04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6" r:id="rId18"/>
    <p:sldId id="323" r:id="rId19"/>
    <p:sldId id="324" r:id="rId20"/>
    <p:sldId id="325" r:id="rId21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619"/>
    <p:restoredTop sz="94625"/>
  </p:normalViewPr>
  <p:slideViewPr>
    <p:cSldViewPr showGuides="1">
      <p:cViewPr>
        <p:scale>
          <a:sx n="70" d="100"/>
          <a:sy n="70" d="100"/>
        </p:scale>
        <p:origin x="-1552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D99320-E263-4F4D-B3D6-1F92767796C7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5D8B34-12AA-4AED-BF2E-5D3EE8C39B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15471-AAF7-4695-A25D-68040953359F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3E82-703A-4045-9F7E-4847DB6908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F311C-E73D-48AD-BF60-398CB8272CA2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94BF-F94C-4462-A578-FC59BF3F1F1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FA363-C8D6-45EE-9A7C-2838152CBC5F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4F2FD-D772-4B12-B2BD-7DF082C611B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40EDA-C3B6-43BF-A071-F0B0A7B0E6F3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C81E2-2752-4B79-8BFC-302243D68B4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7E973-03C5-4DB5-A2BE-722EA4F03442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004B6-E46A-4AAB-8A9B-491C9825B09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5612A-9858-4050-A5B8-17F7CB5F5E8E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3DD6C-8AE5-44FC-BE92-7AF6F0B0193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73A55-E718-4CBB-9956-8963A7F71003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B60E6-C9AB-48C7-B746-03B9174909F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C3B1F-7268-408C-AB9D-CC62406C2323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8CCAB-8E67-42A6-AFF3-4D1C13033E5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01B4F-0145-46EC-B828-B81E4ACBFA6A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903AF-2C1A-46B2-B87F-3AC886FC2F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B8EEB-1AAE-4A72-893A-9BB1D22AA3C9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B57A3-B782-40F2-BC03-2DA01DDF840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9FD8D-B872-4670-9149-448709B1DD9A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E2019-497C-4E19-8B4C-34A147B507C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129B5D-83F4-469A-82A1-CA6ECE134CE1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F2C0BC-2914-4DFA-823A-CFD2B1A36D6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 descr="Papel seda azul"/>
          <p:cNvSpPr>
            <a:spLocks noGrp="1"/>
          </p:cNvSpPr>
          <p:nvPr>
            <p:ph type="title"/>
          </p:nvPr>
        </p:nvSpPr>
        <p:spPr>
          <a:xfrm>
            <a:off x="2714612" y="1643058"/>
            <a:ext cx="3643338" cy="500058"/>
          </a:xfrm>
          <a:blipFill dpi="0" rotWithShape="1">
            <a:blip r:embed="rId2"/>
            <a:srcRect/>
            <a:tile tx="0" ty="0" sx="100000" sy="100000" flip="none" algn="tl"/>
          </a:blipFill>
          <a:ln w="25400" cap="flat" algn="ctr"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s-MX" sz="28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OPERACIÓN DEL RADAR</a:t>
            </a:r>
            <a:endParaRPr lang="es-CL" sz="2800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49300" y="328592"/>
            <a:ext cx="7215239" cy="954107"/>
          </a:xfrm>
          <a:prstGeom prst="rect">
            <a:avLst/>
          </a:prstGeom>
          <a:gradFill rotWithShape="1">
            <a:gsLst>
              <a:gs pos="0">
                <a:srgbClr val="009DD9">
                  <a:shade val="15000"/>
                  <a:satMod val="180000"/>
                </a:srgbClr>
              </a:gs>
              <a:gs pos="50000">
                <a:srgbClr val="009DD9">
                  <a:shade val="45000"/>
                  <a:satMod val="170000"/>
                </a:srgbClr>
              </a:gs>
              <a:gs pos="70000">
                <a:srgbClr val="009DD9">
                  <a:tint val="99000"/>
                  <a:shade val="65000"/>
                  <a:satMod val="155000"/>
                </a:srgbClr>
              </a:gs>
              <a:gs pos="100000">
                <a:srgbClr val="009DD9">
                  <a:tint val="95500"/>
                  <a:shade val="100000"/>
                  <a:satMod val="155000"/>
                </a:srgbClr>
              </a:gs>
            </a:gsLst>
            <a:lin ang="16200000" scaled="0"/>
          </a:gradFill>
          <a:ln w="28575">
            <a:solidFill>
              <a:srgbClr val="C00000"/>
            </a:solidFill>
          </a:ln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rgbClr val="009DD9">
                <a:satMod val="300000"/>
              </a:srgbClr>
            </a:contourClr>
          </a:sp3d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itchFamily="34" charset="0"/>
                <a:ea typeface="+mn-ea"/>
                <a:cs typeface="Arial" charset="0"/>
              </a:rPr>
              <a:t>U.T. N° 5 “INSTRUMENTAL DE NAVEGACIÓN”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itchFamily="34" charset="0"/>
                <a:ea typeface="+mn-ea"/>
                <a:cs typeface="Arial" charset="0"/>
              </a:rPr>
              <a:t>(PARTE N° 2)</a:t>
            </a:r>
            <a:endParaRPr kumimoji="0" lang="es-CL" sz="2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7" name="2 Marcador de contenido"/>
          <p:cNvSpPr>
            <a:spLocks noGrp="1"/>
          </p:cNvSpPr>
          <p:nvPr>
            <p:ph idx="1"/>
          </p:nvPr>
        </p:nvSpPr>
        <p:spPr>
          <a:xfrm>
            <a:off x="457200" y="2760689"/>
            <a:ext cx="8229600" cy="252569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457200" indent="-457200" algn="just">
              <a:buFontTx/>
              <a:buAutoNum type="arabicPeriod"/>
            </a:pPr>
            <a:r>
              <a:rPr lang="es-MX" dirty="0" smtClean="0"/>
              <a:t>RADAR DE MOVIMIENTO RELATIVO.</a:t>
            </a:r>
          </a:p>
          <a:p>
            <a:pPr marL="457200" indent="-457200" algn="just">
              <a:buFontTx/>
              <a:buAutoNum type="arabicPeriod"/>
            </a:pPr>
            <a:r>
              <a:rPr lang="es-MX" dirty="0" smtClean="0"/>
              <a:t>RADAR DE MOVIMIENTO VERDADERO.</a:t>
            </a:r>
          </a:p>
          <a:p>
            <a:pPr marL="457200" indent="-457200" algn="just">
              <a:buFontTx/>
              <a:buAutoNum type="arabicPeriod"/>
            </a:pPr>
            <a:r>
              <a:rPr lang="es-MX" dirty="0" smtClean="0"/>
              <a:t>MEDICIÓN DE DISTANCIA Y DEMARCACIÓN.</a:t>
            </a:r>
          </a:p>
          <a:p>
            <a:pPr marL="457200" indent="-457200" algn="just">
              <a:buFontTx/>
              <a:buAutoNum type="arabicPeriod"/>
            </a:pPr>
            <a:r>
              <a:rPr lang="es-MX" dirty="0" smtClean="0"/>
              <a:t>TRAQUEO AUTOMÁTICO DE BLANCO.</a:t>
            </a:r>
            <a:endParaRPr lang="es-C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3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 smtClean="0"/>
              <a:t>Navegación</a:t>
            </a:r>
          </a:p>
        </p:txBody>
      </p:sp>
      <p:sp>
        <p:nvSpPr>
          <p:cNvPr id="37891" name="4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C1E1AE1-6D94-45FF-81DE-499D28F09331}" type="slidenum">
              <a:rPr lang="es-ES" smtClean="0"/>
              <a:pPr/>
              <a:t>2</a:t>
            </a:fld>
            <a:endParaRPr lang="es-ES" smtClean="0"/>
          </a:p>
        </p:txBody>
      </p:sp>
      <p:pic>
        <p:nvPicPr>
          <p:cNvPr id="37892" name="7 Imagen" descr="DSC00257.JPG"/>
          <p:cNvPicPr>
            <a:picLocks noChangeAspect="1"/>
          </p:cNvPicPr>
          <p:nvPr/>
        </p:nvPicPr>
        <p:blipFill>
          <a:blip r:embed="rId2"/>
          <a:srcRect l="4062" t="8333" r="10936" b="5208"/>
          <a:stretch>
            <a:fillRect/>
          </a:stretch>
        </p:blipFill>
        <p:spPr bwMode="auto">
          <a:xfrm>
            <a:off x="-214313" y="-179388"/>
            <a:ext cx="9412288" cy="718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5 Título"/>
          <p:cNvSpPr>
            <a:spLocks noGrp="1"/>
          </p:cNvSpPr>
          <p:nvPr>
            <p:ph type="title"/>
          </p:nvPr>
        </p:nvSpPr>
        <p:spPr>
          <a:xfrm>
            <a:off x="1857355" y="6000768"/>
            <a:ext cx="5429289" cy="604838"/>
          </a:xfrm>
          <a:solidFill>
            <a:schemeClr val="bg1"/>
          </a:solidFill>
        </p:spPr>
        <p:txBody>
          <a:bodyPr/>
          <a:lstStyle/>
          <a:p>
            <a:r>
              <a:rPr lang="es-MX" sz="2800" dirty="0" smtClean="0"/>
              <a:t>RADAR DE MOVIMIENTO RELATIVO</a:t>
            </a:r>
            <a:endParaRPr lang="es-CL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111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4" name="113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5" name="114 Elipse"/>
          <p:cNvSpPr/>
          <p:nvPr/>
        </p:nvSpPr>
        <p:spPr>
          <a:xfrm>
            <a:off x="6072188" y="507206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6" name="115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9" name="118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1 Título" descr="Papel seda azul"/>
          <p:cNvSpPr>
            <a:spLocks noGrp="1"/>
          </p:cNvSpPr>
          <p:nvPr>
            <p:ph type="title"/>
          </p:nvPr>
        </p:nvSpPr>
        <p:spPr>
          <a:xfrm>
            <a:off x="1571604" y="571480"/>
            <a:ext cx="5929354" cy="500058"/>
          </a:xfrm>
          <a:blipFill dpi="0" rotWithShape="1">
            <a:blip r:embed="rId2"/>
            <a:srcRect/>
            <a:tile tx="0" ty="0" sx="100000" sy="100000" flip="none" algn="tl"/>
          </a:blipFill>
          <a:ln w="25400" cap="flat" algn="ctr"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s-MX" sz="28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RADAR EN MOVIMIENTO RELATIVO</a:t>
            </a:r>
            <a:endParaRPr lang="es-CL" sz="2800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Forma libre"/>
          <p:cNvSpPr/>
          <p:nvPr/>
        </p:nvSpPr>
        <p:spPr>
          <a:xfrm>
            <a:off x="2214563" y="2265363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299728 w 1570843"/>
              <a:gd name="connsiteY41" fmla="*/ 2669458 h 3521109"/>
              <a:gd name="connsiteX42" fmla="*/ 270232 w 1570843"/>
              <a:gd name="connsiteY42" fmla="*/ 2580968 h 3521109"/>
              <a:gd name="connsiteX43" fmla="*/ 211238 w 1570843"/>
              <a:gd name="connsiteY43" fmla="*/ 2492478 h 3521109"/>
              <a:gd name="connsiteX44" fmla="*/ 166993 w 1570843"/>
              <a:gd name="connsiteY44" fmla="*/ 2448233 h 3521109"/>
              <a:gd name="connsiteX45" fmla="*/ 137496 w 1570843"/>
              <a:gd name="connsiteY45" fmla="*/ 2389239 h 3521109"/>
              <a:gd name="connsiteX46" fmla="*/ 78503 w 1570843"/>
              <a:gd name="connsiteY46" fmla="*/ 2300749 h 3521109"/>
              <a:gd name="connsiteX47" fmla="*/ 78503 w 1570843"/>
              <a:gd name="connsiteY47" fmla="*/ 1032387 h 3521109"/>
              <a:gd name="connsiteX48" fmla="*/ 107999 w 1570843"/>
              <a:gd name="connsiteY48" fmla="*/ 929149 h 3521109"/>
              <a:gd name="connsiteX49" fmla="*/ 122748 w 1570843"/>
              <a:gd name="connsiteY49" fmla="*/ 840658 h 3521109"/>
              <a:gd name="connsiteX50" fmla="*/ 166993 w 1570843"/>
              <a:gd name="connsiteY50" fmla="*/ 737420 h 3521109"/>
              <a:gd name="connsiteX51" fmla="*/ 196490 w 1570843"/>
              <a:gd name="connsiteY51" fmla="*/ 648929 h 3521109"/>
              <a:gd name="connsiteX52" fmla="*/ 255483 w 1570843"/>
              <a:gd name="connsiteY52" fmla="*/ 530942 h 3521109"/>
              <a:gd name="connsiteX53" fmla="*/ 284980 w 1570843"/>
              <a:gd name="connsiteY53" fmla="*/ 471949 h 3521109"/>
              <a:gd name="connsiteX54" fmla="*/ 299728 w 1570843"/>
              <a:gd name="connsiteY54" fmla="*/ 412955 h 3521109"/>
              <a:gd name="connsiteX55" fmla="*/ 358722 w 1570843"/>
              <a:gd name="connsiteY55" fmla="*/ 324465 h 3521109"/>
              <a:gd name="connsiteX56" fmla="*/ 373470 w 1570843"/>
              <a:gd name="connsiteY56" fmla="*/ 280220 h 3521109"/>
              <a:gd name="connsiteX57" fmla="*/ 417715 w 1570843"/>
              <a:gd name="connsiteY57" fmla="*/ 265471 h 3521109"/>
              <a:gd name="connsiteX58" fmla="*/ 727432 w 1570843"/>
              <a:gd name="connsiteY58" fmla="*/ 250723 h 3521109"/>
              <a:gd name="connsiteX59" fmla="*/ 786425 w 1570843"/>
              <a:gd name="connsiteY59" fmla="*/ 206478 h 3521109"/>
              <a:gd name="connsiteX60" fmla="*/ 830670 w 1570843"/>
              <a:gd name="connsiteY60" fmla="*/ 176981 h 3521109"/>
              <a:gd name="connsiteX61" fmla="*/ 845419 w 1570843"/>
              <a:gd name="connsiteY61" fmla="*/ 132736 h 3521109"/>
              <a:gd name="connsiteX62" fmla="*/ 933909 w 1570843"/>
              <a:gd name="connsiteY62" fmla="*/ 73742 h 3521109"/>
              <a:gd name="connsiteX63" fmla="*/ 978154 w 1570843"/>
              <a:gd name="connsiteY63" fmla="*/ 44246 h 3521109"/>
              <a:gd name="connsiteX64" fmla="*/ 1022399 w 1570843"/>
              <a:gd name="connsiteY64" fmla="*/ 14749 h 3521109"/>
              <a:gd name="connsiteX65" fmla="*/ 1066644 w 1570843"/>
              <a:gd name="connsiteY65" fmla="*/ 0 h 3521109"/>
              <a:gd name="connsiteX66" fmla="*/ 1199380 w 1570843"/>
              <a:gd name="connsiteY66" fmla="*/ 14749 h 3521109"/>
              <a:gd name="connsiteX67" fmla="*/ 1287870 w 1570843"/>
              <a:gd name="connsiteY67" fmla="*/ 29497 h 3521109"/>
              <a:gd name="connsiteX68" fmla="*/ 1361612 w 1570843"/>
              <a:gd name="connsiteY68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299728 w 1570843"/>
              <a:gd name="connsiteY40" fmla="*/ 2669458 h 3521109"/>
              <a:gd name="connsiteX41" fmla="*/ 270232 w 1570843"/>
              <a:gd name="connsiteY41" fmla="*/ 2580968 h 3521109"/>
              <a:gd name="connsiteX42" fmla="*/ 211238 w 1570843"/>
              <a:gd name="connsiteY42" fmla="*/ 2492478 h 3521109"/>
              <a:gd name="connsiteX43" fmla="*/ 166993 w 1570843"/>
              <a:gd name="connsiteY43" fmla="*/ 2448233 h 3521109"/>
              <a:gd name="connsiteX44" fmla="*/ 137496 w 1570843"/>
              <a:gd name="connsiteY44" fmla="*/ 2389239 h 3521109"/>
              <a:gd name="connsiteX45" fmla="*/ 78503 w 1570843"/>
              <a:gd name="connsiteY45" fmla="*/ 2300749 h 3521109"/>
              <a:gd name="connsiteX46" fmla="*/ 78503 w 1570843"/>
              <a:gd name="connsiteY46" fmla="*/ 1032387 h 3521109"/>
              <a:gd name="connsiteX47" fmla="*/ 107999 w 1570843"/>
              <a:gd name="connsiteY47" fmla="*/ 929149 h 3521109"/>
              <a:gd name="connsiteX48" fmla="*/ 122748 w 1570843"/>
              <a:gd name="connsiteY48" fmla="*/ 840658 h 3521109"/>
              <a:gd name="connsiteX49" fmla="*/ 166993 w 1570843"/>
              <a:gd name="connsiteY49" fmla="*/ 737420 h 3521109"/>
              <a:gd name="connsiteX50" fmla="*/ 196490 w 1570843"/>
              <a:gd name="connsiteY50" fmla="*/ 648929 h 3521109"/>
              <a:gd name="connsiteX51" fmla="*/ 255483 w 1570843"/>
              <a:gd name="connsiteY51" fmla="*/ 530942 h 3521109"/>
              <a:gd name="connsiteX52" fmla="*/ 284980 w 1570843"/>
              <a:gd name="connsiteY52" fmla="*/ 471949 h 3521109"/>
              <a:gd name="connsiteX53" fmla="*/ 299728 w 1570843"/>
              <a:gd name="connsiteY53" fmla="*/ 412955 h 3521109"/>
              <a:gd name="connsiteX54" fmla="*/ 358722 w 1570843"/>
              <a:gd name="connsiteY54" fmla="*/ 324465 h 3521109"/>
              <a:gd name="connsiteX55" fmla="*/ 373470 w 1570843"/>
              <a:gd name="connsiteY55" fmla="*/ 280220 h 3521109"/>
              <a:gd name="connsiteX56" fmla="*/ 417715 w 1570843"/>
              <a:gd name="connsiteY56" fmla="*/ 265471 h 3521109"/>
              <a:gd name="connsiteX57" fmla="*/ 727432 w 1570843"/>
              <a:gd name="connsiteY57" fmla="*/ 250723 h 3521109"/>
              <a:gd name="connsiteX58" fmla="*/ 786425 w 1570843"/>
              <a:gd name="connsiteY58" fmla="*/ 206478 h 3521109"/>
              <a:gd name="connsiteX59" fmla="*/ 830670 w 1570843"/>
              <a:gd name="connsiteY59" fmla="*/ 176981 h 3521109"/>
              <a:gd name="connsiteX60" fmla="*/ 845419 w 1570843"/>
              <a:gd name="connsiteY60" fmla="*/ 132736 h 3521109"/>
              <a:gd name="connsiteX61" fmla="*/ 933909 w 1570843"/>
              <a:gd name="connsiteY61" fmla="*/ 73742 h 3521109"/>
              <a:gd name="connsiteX62" fmla="*/ 978154 w 1570843"/>
              <a:gd name="connsiteY62" fmla="*/ 44246 h 3521109"/>
              <a:gd name="connsiteX63" fmla="*/ 1022399 w 1570843"/>
              <a:gd name="connsiteY63" fmla="*/ 14749 h 3521109"/>
              <a:gd name="connsiteX64" fmla="*/ 1066644 w 1570843"/>
              <a:gd name="connsiteY64" fmla="*/ 0 h 3521109"/>
              <a:gd name="connsiteX65" fmla="*/ 1199380 w 1570843"/>
              <a:gd name="connsiteY65" fmla="*/ 14749 h 3521109"/>
              <a:gd name="connsiteX66" fmla="*/ 1287870 w 1570843"/>
              <a:gd name="connsiteY66" fmla="*/ 29497 h 3521109"/>
              <a:gd name="connsiteX67" fmla="*/ 1361612 w 1570843"/>
              <a:gd name="connsiteY67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249229 h 3521109"/>
              <a:gd name="connsiteX40" fmla="*/ 299728 w 1570843"/>
              <a:gd name="connsiteY40" fmla="*/ 2669458 h 3521109"/>
              <a:gd name="connsiteX41" fmla="*/ 270232 w 1570843"/>
              <a:gd name="connsiteY41" fmla="*/ 2580968 h 3521109"/>
              <a:gd name="connsiteX42" fmla="*/ 211238 w 1570843"/>
              <a:gd name="connsiteY42" fmla="*/ 2492478 h 3521109"/>
              <a:gd name="connsiteX43" fmla="*/ 166993 w 1570843"/>
              <a:gd name="connsiteY43" fmla="*/ 2448233 h 3521109"/>
              <a:gd name="connsiteX44" fmla="*/ 137496 w 1570843"/>
              <a:gd name="connsiteY44" fmla="*/ 2389239 h 3521109"/>
              <a:gd name="connsiteX45" fmla="*/ 78503 w 1570843"/>
              <a:gd name="connsiteY45" fmla="*/ 2300749 h 3521109"/>
              <a:gd name="connsiteX46" fmla="*/ 78503 w 1570843"/>
              <a:gd name="connsiteY46" fmla="*/ 1032387 h 3521109"/>
              <a:gd name="connsiteX47" fmla="*/ 107999 w 1570843"/>
              <a:gd name="connsiteY47" fmla="*/ 929149 h 3521109"/>
              <a:gd name="connsiteX48" fmla="*/ 122748 w 1570843"/>
              <a:gd name="connsiteY48" fmla="*/ 840658 h 3521109"/>
              <a:gd name="connsiteX49" fmla="*/ 166993 w 1570843"/>
              <a:gd name="connsiteY49" fmla="*/ 737420 h 3521109"/>
              <a:gd name="connsiteX50" fmla="*/ 196490 w 1570843"/>
              <a:gd name="connsiteY50" fmla="*/ 648929 h 3521109"/>
              <a:gd name="connsiteX51" fmla="*/ 255483 w 1570843"/>
              <a:gd name="connsiteY51" fmla="*/ 530942 h 3521109"/>
              <a:gd name="connsiteX52" fmla="*/ 284980 w 1570843"/>
              <a:gd name="connsiteY52" fmla="*/ 471949 h 3521109"/>
              <a:gd name="connsiteX53" fmla="*/ 299728 w 1570843"/>
              <a:gd name="connsiteY53" fmla="*/ 412955 h 3521109"/>
              <a:gd name="connsiteX54" fmla="*/ 358722 w 1570843"/>
              <a:gd name="connsiteY54" fmla="*/ 324465 h 3521109"/>
              <a:gd name="connsiteX55" fmla="*/ 373470 w 1570843"/>
              <a:gd name="connsiteY55" fmla="*/ 280220 h 3521109"/>
              <a:gd name="connsiteX56" fmla="*/ 417715 w 1570843"/>
              <a:gd name="connsiteY56" fmla="*/ 265471 h 3521109"/>
              <a:gd name="connsiteX57" fmla="*/ 727432 w 1570843"/>
              <a:gd name="connsiteY57" fmla="*/ 250723 h 3521109"/>
              <a:gd name="connsiteX58" fmla="*/ 786425 w 1570843"/>
              <a:gd name="connsiteY58" fmla="*/ 206478 h 3521109"/>
              <a:gd name="connsiteX59" fmla="*/ 830670 w 1570843"/>
              <a:gd name="connsiteY59" fmla="*/ 176981 h 3521109"/>
              <a:gd name="connsiteX60" fmla="*/ 845419 w 1570843"/>
              <a:gd name="connsiteY60" fmla="*/ 132736 h 3521109"/>
              <a:gd name="connsiteX61" fmla="*/ 933909 w 1570843"/>
              <a:gd name="connsiteY61" fmla="*/ 73742 h 3521109"/>
              <a:gd name="connsiteX62" fmla="*/ 978154 w 1570843"/>
              <a:gd name="connsiteY62" fmla="*/ 44246 h 3521109"/>
              <a:gd name="connsiteX63" fmla="*/ 1022399 w 1570843"/>
              <a:gd name="connsiteY63" fmla="*/ 14749 h 3521109"/>
              <a:gd name="connsiteX64" fmla="*/ 1066644 w 1570843"/>
              <a:gd name="connsiteY64" fmla="*/ 0 h 3521109"/>
              <a:gd name="connsiteX65" fmla="*/ 1199380 w 1570843"/>
              <a:gd name="connsiteY65" fmla="*/ 14749 h 3521109"/>
              <a:gd name="connsiteX66" fmla="*/ 1287870 w 1570843"/>
              <a:gd name="connsiteY66" fmla="*/ 29497 h 3521109"/>
              <a:gd name="connsiteX67" fmla="*/ 1361612 w 1570843"/>
              <a:gd name="connsiteY67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249229 h 3521109"/>
              <a:gd name="connsiteX40" fmla="*/ 376254 w 1570843"/>
              <a:gd name="connsiteY40" fmla="*/ 3246455 h 3521109"/>
              <a:gd name="connsiteX41" fmla="*/ 299728 w 1570843"/>
              <a:gd name="connsiteY41" fmla="*/ 2669458 h 3521109"/>
              <a:gd name="connsiteX42" fmla="*/ 270232 w 1570843"/>
              <a:gd name="connsiteY42" fmla="*/ 2580968 h 3521109"/>
              <a:gd name="connsiteX43" fmla="*/ 211238 w 1570843"/>
              <a:gd name="connsiteY43" fmla="*/ 2492478 h 3521109"/>
              <a:gd name="connsiteX44" fmla="*/ 166993 w 1570843"/>
              <a:gd name="connsiteY44" fmla="*/ 2448233 h 3521109"/>
              <a:gd name="connsiteX45" fmla="*/ 137496 w 1570843"/>
              <a:gd name="connsiteY45" fmla="*/ 2389239 h 3521109"/>
              <a:gd name="connsiteX46" fmla="*/ 78503 w 1570843"/>
              <a:gd name="connsiteY46" fmla="*/ 2300749 h 3521109"/>
              <a:gd name="connsiteX47" fmla="*/ 78503 w 1570843"/>
              <a:gd name="connsiteY47" fmla="*/ 1032387 h 3521109"/>
              <a:gd name="connsiteX48" fmla="*/ 107999 w 1570843"/>
              <a:gd name="connsiteY48" fmla="*/ 929149 h 3521109"/>
              <a:gd name="connsiteX49" fmla="*/ 122748 w 1570843"/>
              <a:gd name="connsiteY49" fmla="*/ 840658 h 3521109"/>
              <a:gd name="connsiteX50" fmla="*/ 166993 w 1570843"/>
              <a:gd name="connsiteY50" fmla="*/ 737420 h 3521109"/>
              <a:gd name="connsiteX51" fmla="*/ 196490 w 1570843"/>
              <a:gd name="connsiteY51" fmla="*/ 648929 h 3521109"/>
              <a:gd name="connsiteX52" fmla="*/ 255483 w 1570843"/>
              <a:gd name="connsiteY52" fmla="*/ 530942 h 3521109"/>
              <a:gd name="connsiteX53" fmla="*/ 284980 w 1570843"/>
              <a:gd name="connsiteY53" fmla="*/ 471949 h 3521109"/>
              <a:gd name="connsiteX54" fmla="*/ 299728 w 1570843"/>
              <a:gd name="connsiteY54" fmla="*/ 412955 h 3521109"/>
              <a:gd name="connsiteX55" fmla="*/ 358722 w 1570843"/>
              <a:gd name="connsiteY55" fmla="*/ 324465 h 3521109"/>
              <a:gd name="connsiteX56" fmla="*/ 373470 w 1570843"/>
              <a:gd name="connsiteY56" fmla="*/ 280220 h 3521109"/>
              <a:gd name="connsiteX57" fmla="*/ 417715 w 1570843"/>
              <a:gd name="connsiteY57" fmla="*/ 265471 h 3521109"/>
              <a:gd name="connsiteX58" fmla="*/ 727432 w 1570843"/>
              <a:gd name="connsiteY58" fmla="*/ 250723 h 3521109"/>
              <a:gd name="connsiteX59" fmla="*/ 786425 w 1570843"/>
              <a:gd name="connsiteY59" fmla="*/ 206478 h 3521109"/>
              <a:gd name="connsiteX60" fmla="*/ 830670 w 1570843"/>
              <a:gd name="connsiteY60" fmla="*/ 176981 h 3521109"/>
              <a:gd name="connsiteX61" fmla="*/ 845419 w 1570843"/>
              <a:gd name="connsiteY61" fmla="*/ 132736 h 3521109"/>
              <a:gd name="connsiteX62" fmla="*/ 933909 w 1570843"/>
              <a:gd name="connsiteY62" fmla="*/ 73742 h 3521109"/>
              <a:gd name="connsiteX63" fmla="*/ 978154 w 1570843"/>
              <a:gd name="connsiteY63" fmla="*/ 44246 h 3521109"/>
              <a:gd name="connsiteX64" fmla="*/ 1022399 w 1570843"/>
              <a:gd name="connsiteY64" fmla="*/ 14749 h 3521109"/>
              <a:gd name="connsiteX65" fmla="*/ 1066644 w 1570843"/>
              <a:gd name="connsiteY65" fmla="*/ 0 h 3521109"/>
              <a:gd name="connsiteX66" fmla="*/ 1199380 w 1570843"/>
              <a:gd name="connsiteY66" fmla="*/ 14749 h 3521109"/>
              <a:gd name="connsiteX67" fmla="*/ 1287870 w 1570843"/>
              <a:gd name="connsiteY67" fmla="*/ 29497 h 3521109"/>
              <a:gd name="connsiteX68" fmla="*/ 1361612 w 1570843"/>
              <a:gd name="connsiteY68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283421"/>
                  <a:pt x="402967" y="3249229"/>
                </a:cubicBezTo>
                <a:cubicBezTo>
                  <a:pt x="351812" y="3224950"/>
                  <a:pt x="393460" y="3343083"/>
                  <a:pt x="376254" y="3246455"/>
                </a:cubicBezTo>
                <a:cubicBezTo>
                  <a:pt x="359048" y="3149827"/>
                  <a:pt x="317398" y="2780372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5840413" y="3448050"/>
            <a:ext cx="85725" cy="125413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6072188" y="478631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5" name="14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Forma libre"/>
          <p:cNvSpPr/>
          <p:nvPr/>
        </p:nvSpPr>
        <p:spPr>
          <a:xfrm>
            <a:off x="2109788" y="2265363"/>
            <a:ext cx="15319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299728 w 1570843"/>
              <a:gd name="connsiteY41" fmla="*/ 2669458 h 3521109"/>
              <a:gd name="connsiteX42" fmla="*/ 270232 w 1570843"/>
              <a:gd name="connsiteY42" fmla="*/ 2580968 h 3521109"/>
              <a:gd name="connsiteX43" fmla="*/ 211238 w 1570843"/>
              <a:gd name="connsiteY43" fmla="*/ 2492478 h 3521109"/>
              <a:gd name="connsiteX44" fmla="*/ 166993 w 1570843"/>
              <a:gd name="connsiteY44" fmla="*/ 2448233 h 3521109"/>
              <a:gd name="connsiteX45" fmla="*/ 137496 w 1570843"/>
              <a:gd name="connsiteY45" fmla="*/ 2389239 h 3521109"/>
              <a:gd name="connsiteX46" fmla="*/ 78503 w 1570843"/>
              <a:gd name="connsiteY46" fmla="*/ 2300749 h 3521109"/>
              <a:gd name="connsiteX47" fmla="*/ 78503 w 1570843"/>
              <a:gd name="connsiteY47" fmla="*/ 1032387 h 3521109"/>
              <a:gd name="connsiteX48" fmla="*/ 107999 w 1570843"/>
              <a:gd name="connsiteY48" fmla="*/ 929149 h 3521109"/>
              <a:gd name="connsiteX49" fmla="*/ 122748 w 1570843"/>
              <a:gd name="connsiteY49" fmla="*/ 840658 h 3521109"/>
              <a:gd name="connsiteX50" fmla="*/ 166993 w 1570843"/>
              <a:gd name="connsiteY50" fmla="*/ 737420 h 3521109"/>
              <a:gd name="connsiteX51" fmla="*/ 196490 w 1570843"/>
              <a:gd name="connsiteY51" fmla="*/ 648929 h 3521109"/>
              <a:gd name="connsiteX52" fmla="*/ 255483 w 1570843"/>
              <a:gd name="connsiteY52" fmla="*/ 530942 h 3521109"/>
              <a:gd name="connsiteX53" fmla="*/ 284980 w 1570843"/>
              <a:gd name="connsiteY53" fmla="*/ 471949 h 3521109"/>
              <a:gd name="connsiteX54" fmla="*/ 299728 w 1570843"/>
              <a:gd name="connsiteY54" fmla="*/ 412955 h 3521109"/>
              <a:gd name="connsiteX55" fmla="*/ 358722 w 1570843"/>
              <a:gd name="connsiteY55" fmla="*/ 324465 h 3521109"/>
              <a:gd name="connsiteX56" fmla="*/ 373470 w 1570843"/>
              <a:gd name="connsiteY56" fmla="*/ 280220 h 3521109"/>
              <a:gd name="connsiteX57" fmla="*/ 417715 w 1570843"/>
              <a:gd name="connsiteY57" fmla="*/ 265471 h 3521109"/>
              <a:gd name="connsiteX58" fmla="*/ 727432 w 1570843"/>
              <a:gd name="connsiteY58" fmla="*/ 250723 h 3521109"/>
              <a:gd name="connsiteX59" fmla="*/ 786425 w 1570843"/>
              <a:gd name="connsiteY59" fmla="*/ 206478 h 3521109"/>
              <a:gd name="connsiteX60" fmla="*/ 830670 w 1570843"/>
              <a:gd name="connsiteY60" fmla="*/ 176981 h 3521109"/>
              <a:gd name="connsiteX61" fmla="*/ 845419 w 1570843"/>
              <a:gd name="connsiteY61" fmla="*/ 132736 h 3521109"/>
              <a:gd name="connsiteX62" fmla="*/ 933909 w 1570843"/>
              <a:gd name="connsiteY62" fmla="*/ 73742 h 3521109"/>
              <a:gd name="connsiteX63" fmla="*/ 978154 w 1570843"/>
              <a:gd name="connsiteY63" fmla="*/ 44246 h 3521109"/>
              <a:gd name="connsiteX64" fmla="*/ 1022399 w 1570843"/>
              <a:gd name="connsiteY64" fmla="*/ 14749 h 3521109"/>
              <a:gd name="connsiteX65" fmla="*/ 1066644 w 1570843"/>
              <a:gd name="connsiteY65" fmla="*/ 0 h 3521109"/>
              <a:gd name="connsiteX66" fmla="*/ 1199380 w 1570843"/>
              <a:gd name="connsiteY66" fmla="*/ 14749 h 3521109"/>
              <a:gd name="connsiteX67" fmla="*/ 1287870 w 1570843"/>
              <a:gd name="connsiteY67" fmla="*/ 29497 h 3521109"/>
              <a:gd name="connsiteX68" fmla="*/ 1361612 w 1570843"/>
              <a:gd name="connsiteY68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299728 w 1570843"/>
              <a:gd name="connsiteY40" fmla="*/ 2669458 h 3521109"/>
              <a:gd name="connsiteX41" fmla="*/ 270232 w 1570843"/>
              <a:gd name="connsiteY41" fmla="*/ 2580968 h 3521109"/>
              <a:gd name="connsiteX42" fmla="*/ 211238 w 1570843"/>
              <a:gd name="connsiteY42" fmla="*/ 2492478 h 3521109"/>
              <a:gd name="connsiteX43" fmla="*/ 166993 w 1570843"/>
              <a:gd name="connsiteY43" fmla="*/ 2448233 h 3521109"/>
              <a:gd name="connsiteX44" fmla="*/ 137496 w 1570843"/>
              <a:gd name="connsiteY44" fmla="*/ 2389239 h 3521109"/>
              <a:gd name="connsiteX45" fmla="*/ 78503 w 1570843"/>
              <a:gd name="connsiteY45" fmla="*/ 2300749 h 3521109"/>
              <a:gd name="connsiteX46" fmla="*/ 78503 w 1570843"/>
              <a:gd name="connsiteY46" fmla="*/ 1032387 h 3521109"/>
              <a:gd name="connsiteX47" fmla="*/ 107999 w 1570843"/>
              <a:gd name="connsiteY47" fmla="*/ 929149 h 3521109"/>
              <a:gd name="connsiteX48" fmla="*/ 122748 w 1570843"/>
              <a:gd name="connsiteY48" fmla="*/ 840658 h 3521109"/>
              <a:gd name="connsiteX49" fmla="*/ 166993 w 1570843"/>
              <a:gd name="connsiteY49" fmla="*/ 737420 h 3521109"/>
              <a:gd name="connsiteX50" fmla="*/ 196490 w 1570843"/>
              <a:gd name="connsiteY50" fmla="*/ 648929 h 3521109"/>
              <a:gd name="connsiteX51" fmla="*/ 255483 w 1570843"/>
              <a:gd name="connsiteY51" fmla="*/ 530942 h 3521109"/>
              <a:gd name="connsiteX52" fmla="*/ 284980 w 1570843"/>
              <a:gd name="connsiteY52" fmla="*/ 471949 h 3521109"/>
              <a:gd name="connsiteX53" fmla="*/ 299728 w 1570843"/>
              <a:gd name="connsiteY53" fmla="*/ 412955 h 3521109"/>
              <a:gd name="connsiteX54" fmla="*/ 358722 w 1570843"/>
              <a:gd name="connsiteY54" fmla="*/ 324465 h 3521109"/>
              <a:gd name="connsiteX55" fmla="*/ 373470 w 1570843"/>
              <a:gd name="connsiteY55" fmla="*/ 280220 h 3521109"/>
              <a:gd name="connsiteX56" fmla="*/ 417715 w 1570843"/>
              <a:gd name="connsiteY56" fmla="*/ 265471 h 3521109"/>
              <a:gd name="connsiteX57" fmla="*/ 727432 w 1570843"/>
              <a:gd name="connsiteY57" fmla="*/ 250723 h 3521109"/>
              <a:gd name="connsiteX58" fmla="*/ 786425 w 1570843"/>
              <a:gd name="connsiteY58" fmla="*/ 206478 h 3521109"/>
              <a:gd name="connsiteX59" fmla="*/ 830670 w 1570843"/>
              <a:gd name="connsiteY59" fmla="*/ 176981 h 3521109"/>
              <a:gd name="connsiteX60" fmla="*/ 845419 w 1570843"/>
              <a:gd name="connsiteY60" fmla="*/ 132736 h 3521109"/>
              <a:gd name="connsiteX61" fmla="*/ 933909 w 1570843"/>
              <a:gd name="connsiteY61" fmla="*/ 73742 h 3521109"/>
              <a:gd name="connsiteX62" fmla="*/ 978154 w 1570843"/>
              <a:gd name="connsiteY62" fmla="*/ 44246 h 3521109"/>
              <a:gd name="connsiteX63" fmla="*/ 1022399 w 1570843"/>
              <a:gd name="connsiteY63" fmla="*/ 14749 h 3521109"/>
              <a:gd name="connsiteX64" fmla="*/ 1066644 w 1570843"/>
              <a:gd name="connsiteY64" fmla="*/ 0 h 3521109"/>
              <a:gd name="connsiteX65" fmla="*/ 1199380 w 1570843"/>
              <a:gd name="connsiteY65" fmla="*/ 14749 h 3521109"/>
              <a:gd name="connsiteX66" fmla="*/ 1287870 w 1570843"/>
              <a:gd name="connsiteY66" fmla="*/ 29497 h 3521109"/>
              <a:gd name="connsiteX67" fmla="*/ 1361612 w 1570843"/>
              <a:gd name="connsiteY67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299728 w 1570843"/>
              <a:gd name="connsiteY39" fmla="*/ 2669458 h 3521109"/>
              <a:gd name="connsiteX40" fmla="*/ 270232 w 1570843"/>
              <a:gd name="connsiteY40" fmla="*/ 2580968 h 3521109"/>
              <a:gd name="connsiteX41" fmla="*/ 211238 w 1570843"/>
              <a:gd name="connsiteY41" fmla="*/ 2492478 h 3521109"/>
              <a:gd name="connsiteX42" fmla="*/ 166993 w 1570843"/>
              <a:gd name="connsiteY42" fmla="*/ 2448233 h 3521109"/>
              <a:gd name="connsiteX43" fmla="*/ 137496 w 1570843"/>
              <a:gd name="connsiteY43" fmla="*/ 2389239 h 3521109"/>
              <a:gd name="connsiteX44" fmla="*/ 78503 w 1570843"/>
              <a:gd name="connsiteY44" fmla="*/ 2300749 h 3521109"/>
              <a:gd name="connsiteX45" fmla="*/ 78503 w 1570843"/>
              <a:gd name="connsiteY45" fmla="*/ 1032387 h 3521109"/>
              <a:gd name="connsiteX46" fmla="*/ 107999 w 1570843"/>
              <a:gd name="connsiteY46" fmla="*/ 929149 h 3521109"/>
              <a:gd name="connsiteX47" fmla="*/ 122748 w 1570843"/>
              <a:gd name="connsiteY47" fmla="*/ 840658 h 3521109"/>
              <a:gd name="connsiteX48" fmla="*/ 166993 w 1570843"/>
              <a:gd name="connsiteY48" fmla="*/ 737420 h 3521109"/>
              <a:gd name="connsiteX49" fmla="*/ 196490 w 1570843"/>
              <a:gd name="connsiteY49" fmla="*/ 648929 h 3521109"/>
              <a:gd name="connsiteX50" fmla="*/ 255483 w 1570843"/>
              <a:gd name="connsiteY50" fmla="*/ 530942 h 3521109"/>
              <a:gd name="connsiteX51" fmla="*/ 284980 w 1570843"/>
              <a:gd name="connsiteY51" fmla="*/ 471949 h 3521109"/>
              <a:gd name="connsiteX52" fmla="*/ 299728 w 1570843"/>
              <a:gd name="connsiteY52" fmla="*/ 412955 h 3521109"/>
              <a:gd name="connsiteX53" fmla="*/ 358722 w 1570843"/>
              <a:gd name="connsiteY53" fmla="*/ 324465 h 3521109"/>
              <a:gd name="connsiteX54" fmla="*/ 373470 w 1570843"/>
              <a:gd name="connsiteY54" fmla="*/ 280220 h 3521109"/>
              <a:gd name="connsiteX55" fmla="*/ 417715 w 1570843"/>
              <a:gd name="connsiteY55" fmla="*/ 265471 h 3521109"/>
              <a:gd name="connsiteX56" fmla="*/ 727432 w 1570843"/>
              <a:gd name="connsiteY56" fmla="*/ 250723 h 3521109"/>
              <a:gd name="connsiteX57" fmla="*/ 786425 w 1570843"/>
              <a:gd name="connsiteY57" fmla="*/ 206478 h 3521109"/>
              <a:gd name="connsiteX58" fmla="*/ 830670 w 1570843"/>
              <a:gd name="connsiteY58" fmla="*/ 176981 h 3521109"/>
              <a:gd name="connsiteX59" fmla="*/ 845419 w 1570843"/>
              <a:gd name="connsiteY59" fmla="*/ 132736 h 3521109"/>
              <a:gd name="connsiteX60" fmla="*/ 933909 w 1570843"/>
              <a:gd name="connsiteY60" fmla="*/ 73742 h 3521109"/>
              <a:gd name="connsiteX61" fmla="*/ 978154 w 1570843"/>
              <a:gd name="connsiteY61" fmla="*/ 44246 h 3521109"/>
              <a:gd name="connsiteX62" fmla="*/ 1022399 w 1570843"/>
              <a:gd name="connsiteY62" fmla="*/ 14749 h 3521109"/>
              <a:gd name="connsiteX63" fmla="*/ 1066644 w 1570843"/>
              <a:gd name="connsiteY63" fmla="*/ 0 h 3521109"/>
              <a:gd name="connsiteX64" fmla="*/ 1199380 w 1570843"/>
              <a:gd name="connsiteY64" fmla="*/ 14749 h 3521109"/>
              <a:gd name="connsiteX65" fmla="*/ 1287870 w 1570843"/>
              <a:gd name="connsiteY65" fmla="*/ 29497 h 3521109"/>
              <a:gd name="connsiteX66" fmla="*/ 1361612 w 1570843"/>
              <a:gd name="connsiteY66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299728 w 1570843"/>
              <a:gd name="connsiteY38" fmla="*/ 2669458 h 3521109"/>
              <a:gd name="connsiteX39" fmla="*/ 270232 w 1570843"/>
              <a:gd name="connsiteY39" fmla="*/ 2580968 h 3521109"/>
              <a:gd name="connsiteX40" fmla="*/ 211238 w 1570843"/>
              <a:gd name="connsiteY40" fmla="*/ 2492478 h 3521109"/>
              <a:gd name="connsiteX41" fmla="*/ 166993 w 1570843"/>
              <a:gd name="connsiteY41" fmla="*/ 2448233 h 3521109"/>
              <a:gd name="connsiteX42" fmla="*/ 137496 w 1570843"/>
              <a:gd name="connsiteY42" fmla="*/ 2389239 h 3521109"/>
              <a:gd name="connsiteX43" fmla="*/ 78503 w 1570843"/>
              <a:gd name="connsiteY43" fmla="*/ 2300749 h 3521109"/>
              <a:gd name="connsiteX44" fmla="*/ 78503 w 1570843"/>
              <a:gd name="connsiteY44" fmla="*/ 1032387 h 3521109"/>
              <a:gd name="connsiteX45" fmla="*/ 107999 w 1570843"/>
              <a:gd name="connsiteY45" fmla="*/ 929149 h 3521109"/>
              <a:gd name="connsiteX46" fmla="*/ 122748 w 1570843"/>
              <a:gd name="connsiteY46" fmla="*/ 840658 h 3521109"/>
              <a:gd name="connsiteX47" fmla="*/ 166993 w 1570843"/>
              <a:gd name="connsiteY47" fmla="*/ 737420 h 3521109"/>
              <a:gd name="connsiteX48" fmla="*/ 196490 w 1570843"/>
              <a:gd name="connsiteY48" fmla="*/ 648929 h 3521109"/>
              <a:gd name="connsiteX49" fmla="*/ 255483 w 1570843"/>
              <a:gd name="connsiteY49" fmla="*/ 530942 h 3521109"/>
              <a:gd name="connsiteX50" fmla="*/ 284980 w 1570843"/>
              <a:gd name="connsiteY50" fmla="*/ 471949 h 3521109"/>
              <a:gd name="connsiteX51" fmla="*/ 299728 w 1570843"/>
              <a:gd name="connsiteY51" fmla="*/ 412955 h 3521109"/>
              <a:gd name="connsiteX52" fmla="*/ 358722 w 1570843"/>
              <a:gd name="connsiteY52" fmla="*/ 324465 h 3521109"/>
              <a:gd name="connsiteX53" fmla="*/ 373470 w 1570843"/>
              <a:gd name="connsiteY53" fmla="*/ 280220 h 3521109"/>
              <a:gd name="connsiteX54" fmla="*/ 417715 w 1570843"/>
              <a:gd name="connsiteY54" fmla="*/ 265471 h 3521109"/>
              <a:gd name="connsiteX55" fmla="*/ 727432 w 1570843"/>
              <a:gd name="connsiteY55" fmla="*/ 250723 h 3521109"/>
              <a:gd name="connsiteX56" fmla="*/ 786425 w 1570843"/>
              <a:gd name="connsiteY56" fmla="*/ 206478 h 3521109"/>
              <a:gd name="connsiteX57" fmla="*/ 830670 w 1570843"/>
              <a:gd name="connsiteY57" fmla="*/ 176981 h 3521109"/>
              <a:gd name="connsiteX58" fmla="*/ 845419 w 1570843"/>
              <a:gd name="connsiteY58" fmla="*/ 132736 h 3521109"/>
              <a:gd name="connsiteX59" fmla="*/ 933909 w 1570843"/>
              <a:gd name="connsiteY59" fmla="*/ 73742 h 3521109"/>
              <a:gd name="connsiteX60" fmla="*/ 978154 w 1570843"/>
              <a:gd name="connsiteY60" fmla="*/ 44246 h 3521109"/>
              <a:gd name="connsiteX61" fmla="*/ 1022399 w 1570843"/>
              <a:gd name="connsiteY61" fmla="*/ 14749 h 3521109"/>
              <a:gd name="connsiteX62" fmla="*/ 1066644 w 1570843"/>
              <a:gd name="connsiteY62" fmla="*/ 0 h 3521109"/>
              <a:gd name="connsiteX63" fmla="*/ 1199380 w 1570843"/>
              <a:gd name="connsiteY63" fmla="*/ 14749 h 3521109"/>
              <a:gd name="connsiteX64" fmla="*/ 1287870 w 1570843"/>
              <a:gd name="connsiteY64" fmla="*/ 29497 h 3521109"/>
              <a:gd name="connsiteX65" fmla="*/ 1361612 w 1570843"/>
              <a:gd name="connsiteY65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299728 w 1570843"/>
              <a:gd name="connsiteY37" fmla="*/ 2669458 h 3521109"/>
              <a:gd name="connsiteX38" fmla="*/ 270232 w 1570843"/>
              <a:gd name="connsiteY38" fmla="*/ 2580968 h 3521109"/>
              <a:gd name="connsiteX39" fmla="*/ 211238 w 1570843"/>
              <a:gd name="connsiteY39" fmla="*/ 2492478 h 3521109"/>
              <a:gd name="connsiteX40" fmla="*/ 166993 w 1570843"/>
              <a:gd name="connsiteY40" fmla="*/ 2448233 h 3521109"/>
              <a:gd name="connsiteX41" fmla="*/ 137496 w 1570843"/>
              <a:gd name="connsiteY41" fmla="*/ 2389239 h 3521109"/>
              <a:gd name="connsiteX42" fmla="*/ 78503 w 1570843"/>
              <a:gd name="connsiteY42" fmla="*/ 2300749 h 3521109"/>
              <a:gd name="connsiteX43" fmla="*/ 78503 w 1570843"/>
              <a:gd name="connsiteY43" fmla="*/ 1032387 h 3521109"/>
              <a:gd name="connsiteX44" fmla="*/ 107999 w 1570843"/>
              <a:gd name="connsiteY44" fmla="*/ 929149 h 3521109"/>
              <a:gd name="connsiteX45" fmla="*/ 122748 w 1570843"/>
              <a:gd name="connsiteY45" fmla="*/ 840658 h 3521109"/>
              <a:gd name="connsiteX46" fmla="*/ 166993 w 1570843"/>
              <a:gd name="connsiteY46" fmla="*/ 737420 h 3521109"/>
              <a:gd name="connsiteX47" fmla="*/ 196490 w 1570843"/>
              <a:gd name="connsiteY47" fmla="*/ 648929 h 3521109"/>
              <a:gd name="connsiteX48" fmla="*/ 255483 w 1570843"/>
              <a:gd name="connsiteY48" fmla="*/ 530942 h 3521109"/>
              <a:gd name="connsiteX49" fmla="*/ 284980 w 1570843"/>
              <a:gd name="connsiteY49" fmla="*/ 471949 h 3521109"/>
              <a:gd name="connsiteX50" fmla="*/ 299728 w 1570843"/>
              <a:gd name="connsiteY50" fmla="*/ 412955 h 3521109"/>
              <a:gd name="connsiteX51" fmla="*/ 358722 w 1570843"/>
              <a:gd name="connsiteY51" fmla="*/ 324465 h 3521109"/>
              <a:gd name="connsiteX52" fmla="*/ 373470 w 1570843"/>
              <a:gd name="connsiteY52" fmla="*/ 280220 h 3521109"/>
              <a:gd name="connsiteX53" fmla="*/ 417715 w 1570843"/>
              <a:gd name="connsiteY53" fmla="*/ 265471 h 3521109"/>
              <a:gd name="connsiteX54" fmla="*/ 727432 w 1570843"/>
              <a:gd name="connsiteY54" fmla="*/ 250723 h 3521109"/>
              <a:gd name="connsiteX55" fmla="*/ 786425 w 1570843"/>
              <a:gd name="connsiteY55" fmla="*/ 206478 h 3521109"/>
              <a:gd name="connsiteX56" fmla="*/ 830670 w 1570843"/>
              <a:gd name="connsiteY56" fmla="*/ 176981 h 3521109"/>
              <a:gd name="connsiteX57" fmla="*/ 845419 w 1570843"/>
              <a:gd name="connsiteY57" fmla="*/ 132736 h 3521109"/>
              <a:gd name="connsiteX58" fmla="*/ 933909 w 1570843"/>
              <a:gd name="connsiteY58" fmla="*/ 73742 h 3521109"/>
              <a:gd name="connsiteX59" fmla="*/ 978154 w 1570843"/>
              <a:gd name="connsiteY59" fmla="*/ 44246 h 3521109"/>
              <a:gd name="connsiteX60" fmla="*/ 1022399 w 1570843"/>
              <a:gd name="connsiteY60" fmla="*/ 14749 h 3521109"/>
              <a:gd name="connsiteX61" fmla="*/ 1066644 w 1570843"/>
              <a:gd name="connsiteY61" fmla="*/ 0 h 3521109"/>
              <a:gd name="connsiteX62" fmla="*/ 1199380 w 1570843"/>
              <a:gd name="connsiteY62" fmla="*/ 14749 h 3521109"/>
              <a:gd name="connsiteX63" fmla="*/ 1287870 w 1570843"/>
              <a:gd name="connsiteY63" fmla="*/ 29497 h 3521109"/>
              <a:gd name="connsiteX64" fmla="*/ 1361612 w 1570843"/>
              <a:gd name="connsiteY64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226141 w 1497256"/>
              <a:gd name="connsiteY37" fmla="*/ 2669458 h 3521109"/>
              <a:gd name="connsiteX38" fmla="*/ 196645 w 1497256"/>
              <a:gd name="connsiteY38" fmla="*/ 2580968 h 3521109"/>
              <a:gd name="connsiteX39" fmla="*/ 137651 w 1497256"/>
              <a:gd name="connsiteY39" fmla="*/ 2492478 h 3521109"/>
              <a:gd name="connsiteX40" fmla="*/ 93406 w 1497256"/>
              <a:gd name="connsiteY40" fmla="*/ 2448233 h 3521109"/>
              <a:gd name="connsiteX41" fmla="*/ 63909 w 1497256"/>
              <a:gd name="connsiteY41" fmla="*/ 2389239 h 3521109"/>
              <a:gd name="connsiteX42" fmla="*/ 4916 w 1497256"/>
              <a:gd name="connsiteY42" fmla="*/ 2300749 h 3521109"/>
              <a:gd name="connsiteX43" fmla="*/ 34412 w 1497256"/>
              <a:gd name="connsiteY43" fmla="*/ 929149 h 3521109"/>
              <a:gd name="connsiteX44" fmla="*/ 49161 w 1497256"/>
              <a:gd name="connsiteY44" fmla="*/ 840658 h 3521109"/>
              <a:gd name="connsiteX45" fmla="*/ 93406 w 1497256"/>
              <a:gd name="connsiteY45" fmla="*/ 737420 h 3521109"/>
              <a:gd name="connsiteX46" fmla="*/ 122903 w 1497256"/>
              <a:gd name="connsiteY46" fmla="*/ 648929 h 3521109"/>
              <a:gd name="connsiteX47" fmla="*/ 181896 w 1497256"/>
              <a:gd name="connsiteY47" fmla="*/ 530942 h 3521109"/>
              <a:gd name="connsiteX48" fmla="*/ 211393 w 1497256"/>
              <a:gd name="connsiteY48" fmla="*/ 471949 h 3521109"/>
              <a:gd name="connsiteX49" fmla="*/ 226141 w 1497256"/>
              <a:gd name="connsiteY49" fmla="*/ 412955 h 3521109"/>
              <a:gd name="connsiteX50" fmla="*/ 285135 w 1497256"/>
              <a:gd name="connsiteY50" fmla="*/ 324465 h 3521109"/>
              <a:gd name="connsiteX51" fmla="*/ 299883 w 1497256"/>
              <a:gd name="connsiteY51" fmla="*/ 280220 h 3521109"/>
              <a:gd name="connsiteX52" fmla="*/ 344128 w 1497256"/>
              <a:gd name="connsiteY52" fmla="*/ 265471 h 3521109"/>
              <a:gd name="connsiteX53" fmla="*/ 653845 w 1497256"/>
              <a:gd name="connsiteY53" fmla="*/ 250723 h 3521109"/>
              <a:gd name="connsiteX54" fmla="*/ 712838 w 1497256"/>
              <a:gd name="connsiteY54" fmla="*/ 206478 h 3521109"/>
              <a:gd name="connsiteX55" fmla="*/ 757083 w 1497256"/>
              <a:gd name="connsiteY55" fmla="*/ 176981 h 3521109"/>
              <a:gd name="connsiteX56" fmla="*/ 771832 w 1497256"/>
              <a:gd name="connsiteY56" fmla="*/ 132736 h 3521109"/>
              <a:gd name="connsiteX57" fmla="*/ 860322 w 1497256"/>
              <a:gd name="connsiteY57" fmla="*/ 73742 h 3521109"/>
              <a:gd name="connsiteX58" fmla="*/ 904567 w 1497256"/>
              <a:gd name="connsiteY58" fmla="*/ 44246 h 3521109"/>
              <a:gd name="connsiteX59" fmla="*/ 948812 w 1497256"/>
              <a:gd name="connsiteY59" fmla="*/ 14749 h 3521109"/>
              <a:gd name="connsiteX60" fmla="*/ 993057 w 1497256"/>
              <a:gd name="connsiteY60" fmla="*/ 0 h 3521109"/>
              <a:gd name="connsiteX61" fmla="*/ 1125793 w 1497256"/>
              <a:gd name="connsiteY61" fmla="*/ 14749 h 3521109"/>
              <a:gd name="connsiteX62" fmla="*/ 1214283 w 1497256"/>
              <a:gd name="connsiteY62" fmla="*/ 29497 h 3521109"/>
              <a:gd name="connsiteX63" fmla="*/ 1288025 w 1497256"/>
              <a:gd name="connsiteY63" fmla="*/ 117987 h 3521109"/>
              <a:gd name="connsiteX0" fmla="*/ 1285567 w 1494798"/>
              <a:gd name="connsiteY0" fmla="*/ 117987 h 3521109"/>
              <a:gd name="connsiteX1" fmla="*/ 1300316 w 1494798"/>
              <a:gd name="connsiteY1" fmla="*/ 162233 h 3521109"/>
              <a:gd name="connsiteX2" fmla="*/ 1315064 w 1494798"/>
              <a:gd name="connsiteY2" fmla="*/ 309716 h 3521109"/>
              <a:gd name="connsiteX3" fmla="*/ 1226574 w 1494798"/>
              <a:gd name="connsiteY3" fmla="*/ 339213 h 3521109"/>
              <a:gd name="connsiteX4" fmla="*/ 1211825 w 1494798"/>
              <a:gd name="connsiteY4" fmla="*/ 383458 h 3521109"/>
              <a:gd name="connsiteX5" fmla="*/ 1226574 w 1494798"/>
              <a:gd name="connsiteY5" fmla="*/ 471949 h 3521109"/>
              <a:gd name="connsiteX6" fmla="*/ 1270819 w 1494798"/>
              <a:gd name="connsiteY6" fmla="*/ 486697 h 3521109"/>
              <a:gd name="connsiteX7" fmla="*/ 1344561 w 1494798"/>
              <a:gd name="connsiteY7" fmla="*/ 501446 h 3521109"/>
              <a:gd name="connsiteX8" fmla="*/ 1359309 w 1494798"/>
              <a:gd name="connsiteY8" fmla="*/ 545691 h 3521109"/>
              <a:gd name="connsiteX9" fmla="*/ 1226574 w 1494798"/>
              <a:gd name="connsiteY9" fmla="*/ 973394 h 3521109"/>
              <a:gd name="connsiteX10" fmla="*/ 1152832 w 1494798"/>
              <a:gd name="connsiteY10" fmla="*/ 988142 h 3521109"/>
              <a:gd name="connsiteX11" fmla="*/ 1138083 w 1494798"/>
              <a:gd name="connsiteY11" fmla="*/ 1091381 h 3521109"/>
              <a:gd name="connsiteX12" fmla="*/ 1064341 w 1494798"/>
              <a:gd name="connsiteY12" fmla="*/ 1106129 h 3521109"/>
              <a:gd name="connsiteX13" fmla="*/ 1020096 w 1494798"/>
              <a:gd name="connsiteY13" fmla="*/ 1120878 h 3521109"/>
              <a:gd name="connsiteX14" fmla="*/ 990599 w 1494798"/>
              <a:gd name="connsiteY14" fmla="*/ 1165123 h 3521109"/>
              <a:gd name="connsiteX15" fmla="*/ 961103 w 1494798"/>
              <a:gd name="connsiteY15" fmla="*/ 1253613 h 3521109"/>
              <a:gd name="connsiteX16" fmla="*/ 975851 w 1494798"/>
              <a:gd name="connsiteY16" fmla="*/ 1504336 h 3521109"/>
              <a:gd name="connsiteX17" fmla="*/ 990599 w 1494798"/>
              <a:gd name="connsiteY17" fmla="*/ 1563329 h 3521109"/>
              <a:gd name="connsiteX18" fmla="*/ 1138083 w 1494798"/>
              <a:gd name="connsiteY18" fmla="*/ 1710813 h 3521109"/>
              <a:gd name="connsiteX19" fmla="*/ 1182329 w 1494798"/>
              <a:gd name="connsiteY19" fmla="*/ 1740310 h 3521109"/>
              <a:gd name="connsiteX20" fmla="*/ 1211825 w 1494798"/>
              <a:gd name="connsiteY20" fmla="*/ 1946787 h 3521109"/>
              <a:gd name="connsiteX21" fmla="*/ 1285567 w 1494798"/>
              <a:gd name="connsiteY21" fmla="*/ 2079523 h 3521109"/>
              <a:gd name="connsiteX22" fmla="*/ 1344561 w 1494798"/>
              <a:gd name="connsiteY22" fmla="*/ 2109020 h 3521109"/>
              <a:gd name="connsiteX23" fmla="*/ 1447799 w 1494798"/>
              <a:gd name="connsiteY23" fmla="*/ 2153265 h 3521109"/>
              <a:gd name="connsiteX24" fmla="*/ 1433051 w 1494798"/>
              <a:gd name="connsiteY24" fmla="*/ 2359742 h 3521109"/>
              <a:gd name="connsiteX25" fmla="*/ 1374058 w 1494798"/>
              <a:gd name="connsiteY25" fmla="*/ 2448233 h 3521109"/>
              <a:gd name="connsiteX26" fmla="*/ 1329812 w 1494798"/>
              <a:gd name="connsiteY26" fmla="*/ 2536723 h 3521109"/>
              <a:gd name="connsiteX27" fmla="*/ 1315064 w 1494798"/>
              <a:gd name="connsiteY27" fmla="*/ 2580968 h 3521109"/>
              <a:gd name="connsiteX28" fmla="*/ 1388806 w 1494798"/>
              <a:gd name="connsiteY28" fmla="*/ 2979175 h 3521109"/>
              <a:gd name="connsiteX29" fmla="*/ 1433051 w 1494798"/>
              <a:gd name="connsiteY29" fmla="*/ 3023420 h 3521109"/>
              <a:gd name="connsiteX30" fmla="*/ 1492045 w 1494798"/>
              <a:gd name="connsiteY30" fmla="*/ 3052916 h 3521109"/>
              <a:gd name="connsiteX31" fmla="*/ 1477296 w 1494798"/>
              <a:gd name="connsiteY31" fmla="*/ 3333136 h 3521109"/>
              <a:gd name="connsiteX32" fmla="*/ 1433051 w 1494798"/>
              <a:gd name="connsiteY32" fmla="*/ 3362633 h 3521109"/>
              <a:gd name="connsiteX33" fmla="*/ 1359309 w 1494798"/>
              <a:gd name="connsiteY33" fmla="*/ 3436375 h 3521109"/>
              <a:gd name="connsiteX34" fmla="*/ 1182329 w 1494798"/>
              <a:gd name="connsiteY34" fmla="*/ 3451123 h 3521109"/>
              <a:gd name="connsiteX35" fmla="*/ 931606 w 1494798"/>
              <a:gd name="connsiteY35" fmla="*/ 3480620 h 3521109"/>
              <a:gd name="connsiteX36" fmla="*/ 739877 w 1494798"/>
              <a:gd name="connsiteY36" fmla="*/ 3495368 h 3521109"/>
              <a:gd name="connsiteX37" fmla="*/ 223683 w 1494798"/>
              <a:gd name="connsiteY37" fmla="*/ 2669458 h 3521109"/>
              <a:gd name="connsiteX38" fmla="*/ 194187 w 1494798"/>
              <a:gd name="connsiteY38" fmla="*/ 2580968 h 3521109"/>
              <a:gd name="connsiteX39" fmla="*/ 135193 w 1494798"/>
              <a:gd name="connsiteY39" fmla="*/ 2492478 h 3521109"/>
              <a:gd name="connsiteX40" fmla="*/ 90948 w 1494798"/>
              <a:gd name="connsiteY40" fmla="*/ 2448233 h 3521109"/>
              <a:gd name="connsiteX41" fmla="*/ 61451 w 1494798"/>
              <a:gd name="connsiteY41" fmla="*/ 2389239 h 3521109"/>
              <a:gd name="connsiteX42" fmla="*/ 2458 w 1494798"/>
              <a:gd name="connsiteY42" fmla="*/ 2300749 h 3521109"/>
              <a:gd name="connsiteX43" fmla="*/ 46703 w 1494798"/>
              <a:gd name="connsiteY43" fmla="*/ 840658 h 3521109"/>
              <a:gd name="connsiteX44" fmla="*/ 90948 w 1494798"/>
              <a:gd name="connsiteY44" fmla="*/ 737420 h 3521109"/>
              <a:gd name="connsiteX45" fmla="*/ 120445 w 1494798"/>
              <a:gd name="connsiteY45" fmla="*/ 648929 h 3521109"/>
              <a:gd name="connsiteX46" fmla="*/ 179438 w 1494798"/>
              <a:gd name="connsiteY46" fmla="*/ 530942 h 3521109"/>
              <a:gd name="connsiteX47" fmla="*/ 208935 w 1494798"/>
              <a:gd name="connsiteY47" fmla="*/ 471949 h 3521109"/>
              <a:gd name="connsiteX48" fmla="*/ 223683 w 1494798"/>
              <a:gd name="connsiteY48" fmla="*/ 412955 h 3521109"/>
              <a:gd name="connsiteX49" fmla="*/ 282677 w 1494798"/>
              <a:gd name="connsiteY49" fmla="*/ 324465 h 3521109"/>
              <a:gd name="connsiteX50" fmla="*/ 297425 w 1494798"/>
              <a:gd name="connsiteY50" fmla="*/ 280220 h 3521109"/>
              <a:gd name="connsiteX51" fmla="*/ 341670 w 1494798"/>
              <a:gd name="connsiteY51" fmla="*/ 265471 h 3521109"/>
              <a:gd name="connsiteX52" fmla="*/ 651387 w 1494798"/>
              <a:gd name="connsiteY52" fmla="*/ 250723 h 3521109"/>
              <a:gd name="connsiteX53" fmla="*/ 710380 w 1494798"/>
              <a:gd name="connsiteY53" fmla="*/ 206478 h 3521109"/>
              <a:gd name="connsiteX54" fmla="*/ 754625 w 1494798"/>
              <a:gd name="connsiteY54" fmla="*/ 176981 h 3521109"/>
              <a:gd name="connsiteX55" fmla="*/ 769374 w 1494798"/>
              <a:gd name="connsiteY55" fmla="*/ 132736 h 3521109"/>
              <a:gd name="connsiteX56" fmla="*/ 857864 w 1494798"/>
              <a:gd name="connsiteY56" fmla="*/ 73742 h 3521109"/>
              <a:gd name="connsiteX57" fmla="*/ 902109 w 1494798"/>
              <a:gd name="connsiteY57" fmla="*/ 44246 h 3521109"/>
              <a:gd name="connsiteX58" fmla="*/ 946354 w 1494798"/>
              <a:gd name="connsiteY58" fmla="*/ 14749 h 3521109"/>
              <a:gd name="connsiteX59" fmla="*/ 990599 w 1494798"/>
              <a:gd name="connsiteY59" fmla="*/ 0 h 3521109"/>
              <a:gd name="connsiteX60" fmla="*/ 1123335 w 1494798"/>
              <a:gd name="connsiteY60" fmla="*/ 14749 h 3521109"/>
              <a:gd name="connsiteX61" fmla="*/ 1211825 w 1494798"/>
              <a:gd name="connsiteY61" fmla="*/ 29497 h 3521109"/>
              <a:gd name="connsiteX62" fmla="*/ 1285567 w 1494798"/>
              <a:gd name="connsiteY62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88490 w 1492340"/>
              <a:gd name="connsiteY43" fmla="*/ 737420 h 3521109"/>
              <a:gd name="connsiteX44" fmla="*/ 117987 w 1492340"/>
              <a:gd name="connsiteY44" fmla="*/ 648929 h 3521109"/>
              <a:gd name="connsiteX45" fmla="*/ 176980 w 1492340"/>
              <a:gd name="connsiteY45" fmla="*/ 530942 h 3521109"/>
              <a:gd name="connsiteX46" fmla="*/ 206477 w 1492340"/>
              <a:gd name="connsiteY46" fmla="*/ 471949 h 3521109"/>
              <a:gd name="connsiteX47" fmla="*/ 221225 w 1492340"/>
              <a:gd name="connsiteY47" fmla="*/ 412955 h 3521109"/>
              <a:gd name="connsiteX48" fmla="*/ 280219 w 1492340"/>
              <a:gd name="connsiteY48" fmla="*/ 324465 h 3521109"/>
              <a:gd name="connsiteX49" fmla="*/ 294967 w 1492340"/>
              <a:gd name="connsiteY49" fmla="*/ 280220 h 3521109"/>
              <a:gd name="connsiteX50" fmla="*/ 339212 w 1492340"/>
              <a:gd name="connsiteY50" fmla="*/ 265471 h 3521109"/>
              <a:gd name="connsiteX51" fmla="*/ 648929 w 1492340"/>
              <a:gd name="connsiteY51" fmla="*/ 250723 h 3521109"/>
              <a:gd name="connsiteX52" fmla="*/ 707922 w 1492340"/>
              <a:gd name="connsiteY52" fmla="*/ 206478 h 3521109"/>
              <a:gd name="connsiteX53" fmla="*/ 752167 w 1492340"/>
              <a:gd name="connsiteY53" fmla="*/ 176981 h 3521109"/>
              <a:gd name="connsiteX54" fmla="*/ 766916 w 1492340"/>
              <a:gd name="connsiteY54" fmla="*/ 132736 h 3521109"/>
              <a:gd name="connsiteX55" fmla="*/ 855406 w 1492340"/>
              <a:gd name="connsiteY55" fmla="*/ 73742 h 3521109"/>
              <a:gd name="connsiteX56" fmla="*/ 899651 w 1492340"/>
              <a:gd name="connsiteY56" fmla="*/ 44246 h 3521109"/>
              <a:gd name="connsiteX57" fmla="*/ 943896 w 1492340"/>
              <a:gd name="connsiteY57" fmla="*/ 14749 h 3521109"/>
              <a:gd name="connsiteX58" fmla="*/ 988141 w 1492340"/>
              <a:gd name="connsiteY58" fmla="*/ 0 h 3521109"/>
              <a:gd name="connsiteX59" fmla="*/ 1120877 w 1492340"/>
              <a:gd name="connsiteY59" fmla="*/ 14749 h 3521109"/>
              <a:gd name="connsiteX60" fmla="*/ 1209367 w 1492340"/>
              <a:gd name="connsiteY60" fmla="*/ 29497 h 3521109"/>
              <a:gd name="connsiteX61" fmla="*/ 1283109 w 1492340"/>
              <a:gd name="connsiteY61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117987 w 1492340"/>
              <a:gd name="connsiteY43" fmla="*/ 648929 h 3521109"/>
              <a:gd name="connsiteX44" fmla="*/ 176980 w 1492340"/>
              <a:gd name="connsiteY44" fmla="*/ 530942 h 3521109"/>
              <a:gd name="connsiteX45" fmla="*/ 206477 w 1492340"/>
              <a:gd name="connsiteY45" fmla="*/ 471949 h 3521109"/>
              <a:gd name="connsiteX46" fmla="*/ 221225 w 1492340"/>
              <a:gd name="connsiteY46" fmla="*/ 412955 h 3521109"/>
              <a:gd name="connsiteX47" fmla="*/ 280219 w 1492340"/>
              <a:gd name="connsiteY47" fmla="*/ 324465 h 3521109"/>
              <a:gd name="connsiteX48" fmla="*/ 294967 w 1492340"/>
              <a:gd name="connsiteY48" fmla="*/ 280220 h 3521109"/>
              <a:gd name="connsiteX49" fmla="*/ 339212 w 1492340"/>
              <a:gd name="connsiteY49" fmla="*/ 265471 h 3521109"/>
              <a:gd name="connsiteX50" fmla="*/ 648929 w 1492340"/>
              <a:gd name="connsiteY50" fmla="*/ 250723 h 3521109"/>
              <a:gd name="connsiteX51" fmla="*/ 707922 w 1492340"/>
              <a:gd name="connsiteY51" fmla="*/ 206478 h 3521109"/>
              <a:gd name="connsiteX52" fmla="*/ 752167 w 1492340"/>
              <a:gd name="connsiteY52" fmla="*/ 176981 h 3521109"/>
              <a:gd name="connsiteX53" fmla="*/ 766916 w 1492340"/>
              <a:gd name="connsiteY53" fmla="*/ 132736 h 3521109"/>
              <a:gd name="connsiteX54" fmla="*/ 855406 w 1492340"/>
              <a:gd name="connsiteY54" fmla="*/ 73742 h 3521109"/>
              <a:gd name="connsiteX55" fmla="*/ 899651 w 1492340"/>
              <a:gd name="connsiteY55" fmla="*/ 44246 h 3521109"/>
              <a:gd name="connsiteX56" fmla="*/ 943896 w 1492340"/>
              <a:gd name="connsiteY56" fmla="*/ 14749 h 3521109"/>
              <a:gd name="connsiteX57" fmla="*/ 988141 w 1492340"/>
              <a:gd name="connsiteY57" fmla="*/ 0 h 3521109"/>
              <a:gd name="connsiteX58" fmla="*/ 1120877 w 1492340"/>
              <a:gd name="connsiteY58" fmla="*/ 14749 h 3521109"/>
              <a:gd name="connsiteX59" fmla="*/ 1209367 w 1492340"/>
              <a:gd name="connsiteY59" fmla="*/ 29497 h 3521109"/>
              <a:gd name="connsiteX60" fmla="*/ 1283109 w 1492340"/>
              <a:gd name="connsiteY60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176980 w 1492340"/>
              <a:gd name="connsiteY43" fmla="*/ 530942 h 3521109"/>
              <a:gd name="connsiteX44" fmla="*/ 206477 w 1492340"/>
              <a:gd name="connsiteY44" fmla="*/ 471949 h 3521109"/>
              <a:gd name="connsiteX45" fmla="*/ 221225 w 1492340"/>
              <a:gd name="connsiteY45" fmla="*/ 412955 h 3521109"/>
              <a:gd name="connsiteX46" fmla="*/ 280219 w 1492340"/>
              <a:gd name="connsiteY46" fmla="*/ 324465 h 3521109"/>
              <a:gd name="connsiteX47" fmla="*/ 294967 w 1492340"/>
              <a:gd name="connsiteY47" fmla="*/ 280220 h 3521109"/>
              <a:gd name="connsiteX48" fmla="*/ 339212 w 1492340"/>
              <a:gd name="connsiteY48" fmla="*/ 265471 h 3521109"/>
              <a:gd name="connsiteX49" fmla="*/ 648929 w 1492340"/>
              <a:gd name="connsiteY49" fmla="*/ 250723 h 3521109"/>
              <a:gd name="connsiteX50" fmla="*/ 707922 w 1492340"/>
              <a:gd name="connsiteY50" fmla="*/ 206478 h 3521109"/>
              <a:gd name="connsiteX51" fmla="*/ 752167 w 1492340"/>
              <a:gd name="connsiteY51" fmla="*/ 176981 h 3521109"/>
              <a:gd name="connsiteX52" fmla="*/ 766916 w 1492340"/>
              <a:gd name="connsiteY52" fmla="*/ 132736 h 3521109"/>
              <a:gd name="connsiteX53" fmla="*/ 855406 w 1492340"/>
              <a:gd name="connsiteY53" fmla="*/ 73742 h 3521109"/>
              <a:gd name="connsiteX54" fmla="*/ 899651 w 1492340"/>
              <a:gd name="connsiteY54" fmla="*/ 44246 h 3521109"/>
              <a:gd name="connsiteX55" fmla="*/ 943896 w 1492340"/>
              <a:gd name="connsiteY55" fmla="*/ 14749 h 3521109"/>
              <a:gd name="connsiteX56" fmla="*/ 988141 w 1492340"/>
              <a:gd name="connsiteY56" fmla="*/ 0 h 3521109"/>
              <a:gd name="connsiteX57" fmla="*/ 1120877 w 1492340"/>
              <a:gd name="connsiteY57" fmla="*/ 14749 h 3521109"/>
              <a:gd name="connsiteX58" fmla="*/ 1209367 w 1492340"/>
              <a:gd name="connsiteY58" fmla="*/ 29497 h 3521109"/>
              <a:gd name="connsiteX59" fmla="*/ 1283109 w 1492340"/>
              <a:gd name="connsiteY59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176980 w 1492340"/>
              <a:gd name="connsiteY43" fmla="*/ 530942 h 3521109"/>
              <a:gd name="connsiteX44" fmla="*/ 221225 w 1492340"/>
              <a:gd name="connsiteY44" fmla="*/ 412955 h 3521109"/>
              <a:gd name="connsiteX45" fmla="*/ 280219 w 1492340"/>
              <a:gd name="connsiteY45" fmla="*/ 324465 h 3521109"/>
              <a:gd name="connsiteX46" fmla="*/ 294967 w 1492340"/>
              <a:gd name="connsiteY46" fmla="*/ 280220 h 3521109"/>
              <a:gd name="connsiteX47" fmla="*/ 339212 w 1492340"/>
              <a:gd name="connsiteY47" fmla="*/ 265471 h 3521109"/>
              <a:gd name="connsiteX48" fmla="*/ 648929 w 1492340"/>
              <a:gd name="connsiteY48" fmla="*/ 250723 h 3521109"/>
              <a:gd name="connsiteX49" fmla="*/ 707922 w 1492340"/>
              <a:gd name="connsiteY49" fmla="*/ 206478 h 3521109"/>
              <a:gd name="connsiteX50" fmla="*/ 752167 w 1492340"/>
              <a:gd name="connsiteY50" fmla="*/ 176981 h 3521109"/>
              <a:gd name="connsiteX51" fmla="*/ 766916 w 1492340"/>
              <a:gd name="connsiteY51" fmla="*/ 132736 h 3521109"/>
              <a:gd name="connsiteX52" fmla="*/ 855406 w 1492340"/>
              <a:gd name="connsiteY52" fmla="*/ 73742 h 3521109"/>
              <a:gd name="connsiteX53" fmla="*/ 899651 w 1492340"/>
              <a:gd name="connsiteY53" fmla="*/ 44246 h 3521109"/>
              <a:gd name="connsiteX54" fmla="*/ 943896 w 1492340"/>
              <a:gd name="connsiteY54" fmla="*/ 14749 h 3521109"/>
              <a:gd name="connsiteX55" fmla="*/ 988141 w 1492340"/>
              <a:gd name="connsiteY55" fmla="*/ 0 h 3521109"/>
              <a:gd name="connsiteX56" fmla="*/ 1120877 w 1492340"/>
              <a:gd name="connsiteY56" fmla="*/ 14749 h 3521109"/>
              <a:gd name="connsiteX57" fmla="*/ 1209367 w 1492340"/>
              <a:gd name="connsiteY57" fmla="*/ 29497 h 3521109"/>
              <a:gd name="connsiteX58" fmla="*/ 1283109 w 1492340"/>
              <a:gd name="connsiteY58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221225 w 1492340"/>
              <a:gd name="connsiteY43" fmla="*/ 412955 h 3521109"/>
              <a:gd name="connsiteX44" fmla="*/ 280219 w 1492340"/>
              <a:gd name="connsiteY44" fmla="*/ 324465 h 3521109"/>
              <a:gd name="connsiteX45" fmla="*/ 294967 w 1492340"/>
              <a:gd name="connsiteY45" fmla="*/ 280220 h 3521109"/>
              <a:gd name="connsiteX46" fmla="*/ 339212 w 1492340"/>
              <a:gd name="connsiteY46" fmla="*/ 265471 h 3521109"/>
              <a:gd name="connsiteX47" fmla="*/ 648929 w 1492340"/>
              <a:gd name="connsiteY47" fmla="*/ 250723 h 3521109"/>
              <a:gd name="connsiteX48" fmla="*/ 707922 w 1492340"/>
              <a:gd name="connsiteY48" fmla="*/ 206478 h 3521109"/>
              <a:gd name="connsiteX49" fmla="*/ 752167 w 1492340"/>
              <a:gd name="connsiteY49" fmla="*/ 176981 h 3521109"/>
              <a:gd name="connsiteX50" fmla="*/ 766916 w 1492340"/>
              <a:gd name="connsiteY50" fmla="*/ 132736 h 3521109"/>
              <a:gd name="connsiteX51" fmla="*/ 855406 w 1492340"/>
              <a:gd name="connsiteY51" fmla="*/ 73742 h 3521109"/>
              <a:gd name="connsiteX52" fmla="*/ 899651 w 1492340"/>
              <a:gd name="connsiteY52" fmla="*/ 44246 h 3521109"/>
              <a:gd name="connsiteX53" fmla="*/ 943896 w 1492340"/>
              <a:gd name="connsiteY53" fmla="*/ 14749 h 3521109"/>
              <a:gd name="connsiteX54" fmla="*/ 988141 w 1492340"/>
              <a:gd name="connsiteY54" fmla="*/ 0 h 3521109"/>
              <a:gd name="connsiteX55" fmla="*/ 1120877 w 1492340"/>
              <a:gd name="connsiteY55" fmla="*/ 14749 h 3521109"/>
              <a:gd name="connsiteX56" fmla="*/ 1209367 w 1492340"/>
              <a:gd name="connsiteY56" fmla="*/ 29497 h 3521109"/>
              <a:gd name="connsiteX57" fmla="*/ 1283109 w 1492340"/>
              <a:gd name="connsiteY57" fmla="*/ 117987 h 3521109"/>
              <a:gd name="connsiteX0" fmla="*/ 1283109 w 1492340"/>
              <a:gd name="connsiteY0" fmla="*/ 130277 h 3533399"/>
              <a:gd name="connsiteX1" fmla="*/ 1297858 w 1492340"/>
              <a:gd name="connsiteY1" fmla="*/ 174523 h 3533399"/>
              <a:gd name="connsiteX2" fmla="*/ 1312606 w 1492340"/>
              <a:gd name="connsiteY2" fmla="*/ 322006 h 3533399"/>
              <a:gd name="connsiteX3" fmla="*/ 1224116 w 1492340"/>
              <a:gd name="connsiteY3" fmla="*/ 351503 h 3533399"/>
              <a:gd name="connsiteX4" fmla="*/ 1209367 w 1492340"/>
              <a:gd name="connsiteY4" fmla="*/ 395748 h 3533399"/>
              <a:gd name="connsiteX5" fmla="*/ 1224116 w 1492340"/>
              <a:gd name="connsiteY5" fmla="*/ 484239 h 3533399"/>
              <a:gd name="connsiteX6" fmla="*/ 1268361 w 1492340"/>
              <a:gd name="connsiteY6" fmla="*/ 498987 h 3533399"/>
              <a:gd name="connsiteX7" fmla="*/ 1342103 w 1492340"/>
              <a:gd name="connsiteY7" fmla="*/ 513736 h 3533399"/>
              <a:gd name="connsiteX8" fmla="*/ 1356851 w 1492340"/>
              <a:gd name="connsiteY8" fmla="*/ 557981 h 3533399"/>
              <a:gd name="connsiteX9" fmla="*/ 1224116 w 1492340"/>
              <a:gd name="connsiteY9" fmla="*/ 985684 h 3533399"/>
              <a:gd name="connsiteX10" fmla="*/ 1150374 w 1492340"/>
              <a:gd name="connsiteY10" fmla="*/ 1000432 h 3533399"/>
              <a:gd name="connsiteX11" fmla="*/ 1135625 w 1492340"/>
              <a:gd name="connsiteY11" fmla="*/ 1103671 h 3533399"/>
              <a:gd name="connsiteX12" fmla="*/ 1061883 w 1492340"/>
              <a:gd name="connsiteY12" fmla="*/ 1118419 h 3533399"/>
              <a:gd name="connsiteX13" fmla="*/ 1017638 w 1492340"/>
              <a:gd name="connsiteY13" fmla="*/ 1133168 h 3533399"/>
              <a:gd name="connsiteX14" fmla="*/ 988141 w 1492340"/>
              <a:gd name="connsiteY14" fmla="*/ 1177413 h 3533399"/>
              <a:gd name="connsiteX15" fmla="*/ 958645 w 1492340"/>
              <a:gd name="connsiteY15" fmla="*/ 1265903 h 3533399"/>
              <a:gd name="connsiteX16" fmla="*/ 973393 w 1492340"/>
              <a:gd name="connsiteY16" fmla="*/ 1516626 h 3533399"/>
              <a:gd name="connsiteX17" fmla="*/ 988141 w 1492340"/>
              <a:gd name="connsiteY17" fmla="*/ 1575619 h 3533399"/>
              <a:gd name="connsiteX18" fmla="*/ 1135625 w 1492340"/>
              <a:gd name="connsiteY18" fmla="*/ 1723103 h 3533399"/>
              <a:gd name="connsiteX19" fmla="*/ 1179871 w 1492340"/>
              <a:gd name="connsiteY19" fmla="*/ 1752600 h 3533399"/>
              <a:gd name="connsiteX20" fmla="*/ 1209367 w 1492340"/>
              <a:gd name="connsiteY20" fmla="*/ 1959077 h 3533399"/>
              <a:gd name="connsiteX21" fmla="*/ 1283109 w 1492340"/>
              <a:gd name="connsiteY21" fmla="*/ 2091813 h 3533399"/>
              <a:gd name="connsiteX22" fmla="*/ 1342103 w 1492340"/>
              <a:gd name="connsiteY22" fmla="*/ 2121310 h 3533399"/>
              <a:gd name="connsiteX23" fmla="*/ 1445341 w 1492340"/>
              <a:gd name="connsiteY23" fmla="*/ 2165555 h 3533399"/>
              <a:gd name="connsiteX24" fmla="*/ 1430593 w 1492340"/>
              <a:gd name="connsiteY24" fmla="*/ 2372032 h 3533399"/>
              <a:gd name="connsiteX25" fmla="*/ 1371600 w 1492340"/>
              <a:gd name="connsiteY25" fmla="*/ 2460523 h 3533399"/>
              <a:gd name="connsiteX26" fmla="*/ 1327354 w 1492340"/>
              <a:gd name="connsiteY26" fmla="*/ 2549013 h 3533399"/>
              <a:gd name="connsiteX27" fmla="*/ 1312606 w 1492340"/>
              <a:gd name="connsiteY27" fmla="*/ 2593258 h 3533399"/>
              <a:gd name="connsiteX28" fmla="*/ 1386348 w 1492340"/>
              <a:gd name="connsiteY28" fmla="*/ 2991465 h 3533399"/>
              <a:gd name="connsiteX29" fmla="*/ 1430593 w 1492340"/>
              <a:gd name="connsiteY29" fmla="*/ 3035710 h 3533399"/>
              <a:gd name="connsiteX30" fmla="*/ 1489587 w 1492340"/>
              <a:gd name="connsiteY30" fmla="*/ 3065206 h 3533399"/>
              <a:gd name="connsiteX31" fmla="*/ 1474838 w 1492340"/>
              <a:gd name="connsiteY31" fmla="*/ 3345426 h 3533399"/>
              <a:gd name="connsiteX32" fmla="*/ 1430593 w 1492340"/>
              <a:gd name="connsiteY32" fmla="*/ 3374923 h 3533399"/>
              <a:gd name="connsiteX33" fmla="*/ 1356851 w 1492340"/>
              <a:gd name="connsiteY33" fmla="*/ 3448665 h 3533399"/>
              <a:gd name="connsiteX34" fmla="*/ 1179871 w 1492340"/>
              <a:gd name="connsiteY34" fmla="*/ 3463413 h 3533399"/>
              <a:gd name="connsiteX35" fmla="*/ 929148 w 1492340"/>
              <a:gd name="connsiteY35" fmla="*/ 3492910 h 3533399"/>
              <a:gd name="connsiteX36" fmla="*/ 737419 w 1492340"/>
              <a:gd name="connsiteY36" fmla="*/ 3507658 h 3533399"/>
              <a:gd name="connsiteX37" fmla="*/ 221225 w 1492340"/>
              <a:gd name="connsiteY37" fmla="*/ 2681748 h 3533399"/>
              <a:gd name="connsiteX38" fmla="*/ 191729 w 1492340"/>
              <a:gd name="connsiteY38" fmla="*/ 2593258 h 3533399"/>
              <a:gd name="connsiteX39" fmla="*/ 132735 w 1492340"/>
              <a:gd name="connsiteY39" fmla="*/ 2504768 h 3533399"/>
              <a:gd name="connsiteX40" fmla="*/ 88490 w 1492340"/>
              <a:gd name="connsiteY40" fmla="*/ 2460523 h 3533399"/>
              <a:gd name="connsiteX41" fmla="*/ 58993 w 1492340"/>
              <a:gd name="connsiteY41" fmla="*/ 2401529 h 3533399"/>
              <a:gd name="connsiteX42" fmla="*/ 0 w 1492340"/>
              <a:gd name="connsiteY42" fmla="*/ 2313039 h 3533399"/>
              <a:gd name="connsiteX43" fmla="*/ 280219 w 1492340"/>
              <a:gd name="connsiteY43" fmla="*/ 336755 h 3533399"/>
              <a:gd name="connsiteX44" fmla="*/ 294967 w 1492340"/>
              <a:gd name="connsiteY44" fmla="*/ 292510 h 3533399"/>
              <a:gd name="connsiteX45" fmla="*/ 339212 w 1492340"/>
              <a:gd name="connsiteY45" fmla="*/ 277761 h 3533399"/>
              <a:gd name="connsiteX46" fmla="*/ 648929 w 1492340"/>
              <a:gd name="connsiteY46" fmla="*/ 263013 h 3533399"/>
              <a:gd name="connsiteX47" fmla="*/ 707922 w 1492340"/>
              <a:gd name="connsiteY47" fmla="*/ 218768 h 3533399"/>
              <a:gd name="connsiteX48" fmla="*/ 752167 w 1492340"/>
              <a:gd name="connsiteY48" fmla="*/ 189271 h 3533399"/>
              <a:gd name="connsiteX49" fmla="*/ 766916 w 1492340"/>
              <a:gd name="connsiteY49" fmla="*/ 145026 h 3533399"/>
              <a:gd name="connsiteX50" fmla="*/ 855406 w 1492340"/>
              <a:gd name="connsiteY50" fmla="*/ 86032 h 3533399"/>
              <a:gd name="connsiteX51" fmla="*/ 899651 w 1492340"/>
              <a:gd name="connsiteY51" fmla="*/ 56536 h 3533399"/>
              <a:gd name="connsiteX52" fmla="*/ 943896 w 1492340"/>
              <a:gd name="connsiteY52" fmla="*/ 27039 h 3533399"/>
              <a:gd name="connsiteX53" fmla="*/ 988141 w 1492340"/>
              <a:gd name="connsiteY53" fmla="*/ 12290 h 3533399"/>
              <a:gd name="connsiteX54" fmla="*/ 1120877 w 1492340"/>
              <a:gd name="connsiteY54" fmla="*/ 27039 h 3533399"/>
              <a:gd name="connsiteX55" fmla="*/ 1209367 w 1492340"/>
              <a:gd name="connsiteY55" fmla="*/ 41787 h 3533399"/>
              <a:gd name="connsiteX56" fmla="*/ 1283109 w 1492340"/>
              <a:gd name="connsiteY56" fmla="*/ 130277 h 3533399"/>
              <a:gd name="connsiteX0" fmla="*/ 1283109 w 1492340"/>
              <a:gd name="connsiteY0" fmla="*/ 130277 h 3533399"/>
              <a:gd name="connsiteX1" fmla="*/ 1297858 w 1492340"/>
              <a:gd name="connsiteY1" fmla="*/ 174523 h 3533399"/>
              <a:gd name="connsiteX2" fmla="*/ 1312606 w 1492340"/>
              <a:gd name="connsiteY2" fmla="*/ 322006 h 3533399"/>
              <a:gd name="connsiteX3" fmla="*/ 1224116 w 1492340"/>
              <a:gd name="connsiteY3" fmla="*/ 351503 h 3533399"/>
              <a:gd name="connsiteX4" fmla="*/ 1209367 w 1492340"/>
              <a:gd name="connsiteY4" fmla="*/ 395748 h 3533399"/>
              <a:gd name="connsiteX5" fmla="*/ 1224116 w 1492340"/>
              <a:gd name="connsiteY5" fmla="*/ 484239 h 3533399"/>
              <a:gd name="connsiteX6" fmla="*/ 1268361 w 1492340"/>
              <a:gd name="connsiteY6" fmla="*/ 498987 h 3533399"/>
              <a:gd name="connsiteX7" fmla="*/ 1342103 w 1492340"/>
              <a:gd name="connsiteY7" fmla="*/ 513736 h 3533399"/>
              <a:gd name="connsiteX8" fmla="*/ 1356851 w 1492340"/>
              <a:gd name="connsiteY8" fmla="*/ 557981 h 3533399"/>
              <a:gd name="connsiteX9" fmla="*/ 1224116 w 1492340"/>
              <a:gd name="connsiteY9" fmla="*/ 985684 h 3533399"/>
              <a:gd name="connsiteX10" fmla="*/ 1150374 w 1492340"/>
              <a:gd name="connsiteY10" fmla="*/ 1000432 h 3533399"/>
              <a:gd name="connsiteX11" fmla="*/ 1135625 w 1492340"/>
              <a:gd name="connsiteY11" fmla="*/ 1103671 h 3533399"/>
              <a:gd name="connsiteX12" fmla="*/ 1061883 w 1492340"/>
              <a:gd name="connsiteY12" fmla="*/ 1118419 h 3533399"/>
              <a:gd name="connsiteX13" fmla="*/ 1017638 w 1492340"/>
              <a:gd name="connsiteY13" fmla="*/ 1133168 h 3533399"/>
              <a:gd name="connsiteX14" fmla="*/ 988141 w 1492340"/>
              <a:gd name="connsiteY14" fmla="*/ 1177413 h 3533399"/>
              <a:gd name="connsiteX15" fmla="*/ 958645 w 1492340"/>
              <a:gd name="connsiteY15" fmla="*/ 1265903 h 3533399"/>
              <a:gd name="connsiteX16" fmla="*/ 973393 w 1492340"/>
              <a:gd name="connsiteY16" fmla="*/ 1516626 h 3533399"/>
              <a:gd name="connsiteX17" fmla="*/ 988141 w 1492340"/>
              <a:gd name="connsiteY17" fmla="*/ 1575619 h 3533399"/>
              <a:gd name="connsiteX18" fmla="*/ 1135625 w 1492340"/>
              <a:gd name="connsiteY18" fmla="*/ 1723103 h 3533399"/>
              <a:gd name="connsiteX19" fmla="*/ 1179871 w 1492340"/>
              <a:gd name="connsiteY19" fmla="*/ 1752600 h 3533399"/>
              <a:gd name="connsiteX20" fmla="*/ 1209367 w 1492340"/>
              <a:gd name="connsiteY20" fmla="*/ 1959077 h 3533399"/>
              <a:gd name="connsiteX21" fmla="*/ 1283109 w 1492340"/>
              <a:gd name="connsiteY21" fmla="*/ 2091813 h 3533399"/>
              <a:gd name="connsiteX22" fmla="*/ 1342103 w 1492340"/>
              <a:gd name="connsiteY22" fmla="*/ 2121310 h 3533399"/>
              <a:gd name="connsiteX23" fmla="*/ 1445341 w 1492340"/>
              <a:gd name="connsiteY23" fmla="*/ 2165555 h 3533399"/>
              <a:gd name="connsiteX24" fmla="*/ 1430593 w 1492340"/>
              <a:gd name="connsiteY24" fmla="*/ 2372032 h 3533399"/>
              <a:gd name="connsiteX25" fmla="*/ 1371600 w 1492340"/>
              <a:gd name="connsiteY25" fmla="*/ 2460523 h 3533399"/>
              <a:gd name="connsiteX26" fmla="*/ 1327354 w 1492340"/>
              <a:gd name="connsiteY26" fmla="*/ 2549013 h 3533399"/>
              <a:gd name="connsiteX27" fmla="*/ 1312606 w 1492340"/>
              <a:gd name="connsiteY27" fmla="*/ 2593258 h 3533399"/>
              <a:gd name="connsiteX28" fmla="*/ 1386348 w 1492340"/>
              <a:gd name="connsiteY28" fmla="*/ 2991465 h 3533399"/>
              <a:gd name="connsiteX29" fmla="*/ 1430593 w 1492340"/>
              <a:gd name="connsiteY29" fmla="*/ 3035710 h 3533399"/>
              <a:gd name="connsiteX30" fmla="*/ 1489587 w 1492340"/>
              <a:gd name="connsiteY30" fmla="*/ 3065206 h 3533399"/>
              <a:gd name="connsiteX31" fmla="*/ 1474838 w 1492340"/>
              <a:gd name="connsiteY31" fmla="*/ 3345426 h 3533399"/>
              <a:gd name="connsiteX32" fmla="*/ 1430593 w 1492340"/>
              <a:gd name="connsiteY32" fmla="*/ 3374923 h 3533399"/>
              <a:gd name="connsiteX33" fmla="*/ 1356851 w 1492340"/>
              <a:gd name="connsiteY33" fmla="*/ 3448665 h 3533399"/>
              <a:gd name="connsiteX34" fmla="*/ 1179871 w 1492340"/>
              <a:gd name="connsiteY34" fmla="*/ 3463413 h 3533399"/>
              <a:gd name="connsiteX35" fmla="*/ 929148 w 1492340"/>
              <a:gd name="connsiteY35" fmla="*/ 3492910 h 3533399"/>
              <a:gd name="connsiteX36" fmla="*/ 737419 w 1492340"/>
              <a:gd name="connsiteY36" fmla="*/ 3507658 h 3533399"/>
              <a:gd name="connsiteX37" fmla="*/ 221225 w 1492340"/>
              <a:gd name="connsiteY37" fmla="*/ 2681748 h 3533399"/>
              <a:gd name="connsiteX38" fmla="*/ 191729 w 1492340"/>
              <a:gd name="connsiteY38" fmla="*/ 2593258 h 3533399"/>
              <a:gd name="connsiteX39" fmla="*/ 132735 w 1492340"/>
              <a:gd name="connsiteY39" fmla="*/ 2504768 h 3533399"/>
              <a:gd name="connsiteX40" fmla="*/ 88490 w 1492340"/>
              <a:gd name="connsiteY40" fmla="*/ 2460523 h 3533399"/>
              <a:gd name="connsiteX41" fmla="*/ 58993 w 1492340"/>
              <a:gd name="connsiteY41" fmla="*/ 2401529 h 3533399"/>
              <a:gd name="connsiteX42" fmla="*/ 0 w 1492340"/>
              <a:gd name="connsiteY42" fmla="*/ 2313039 h 3533399"/>
              <a:gd name="connsiteX43" fmla="*/ 280219 w 1492340"/>
              <a:gd name="connsiteY43" fmla="*/ 336755 h 3533399"/>
              <a:gd name="connsiteX44" fmla="*/ 294967 w 1492340"/>
              <a:gd name="connsiteY44" fmla="*/ 292510 h 3533399"/>
              <a:gd name="connsiteX45" fmla="*/ 648929 w 1492340"/>
              <a:gd name="connsiteY45" fmla="*/ 263013 h 3533399"/>
              <a:gd name="connsiteX46" fmla="*/ 707922 w 1492340"/>
              <a:gd name="connsiteY46" fmla="*/ 218768 h 3533399"/>
              <a:gd name="connsiteX47" fmla="*/ 752167 w 1492340"/>
              <a:gd name="connsiteY47" fmla="*/ 189271 h 3533399"/>
              <a:gd name="connsiteX48" fmla="*/ 766916 w 1492340"/>
              <a:gd name="connsiteY48" fmla="*/ 145026 h 3533399"/>
              <a:gd name="connsiteX49" fmla="*/ 855406 w 1492340"/>
              <a:gd name="connsiteY49" fmla="*/ 86032 h 3533399"/>
              <a:gd name="connsiteX50" fmla="*/ 899651 w 1492340"/>
              <a:gd name="connsiteY50" fmla="*/ 56536 h 3533399"/>
              <a:gd name="connsiteX51" fmla="*/ 943896 w 1492340"/>
              <a:gd name="connsiteY51" fmla="*/ 27039 h 3533399"/>
              <a:gd name="connsiteX52" fmla="*/ 988141 w 1492340"/>
              <a:gd name="connsiteY52" fmla="*/ 12290 h 3533399"/>
              <a:gd name="connsiteX53" fmla="*/ 1120877 w 1492340"/>
              <a:gd name="connsiteY53" fmla="*/ 27039 h 3533399"/>
              <a:gd name="connsiteX54" fmla="*/ 1209367 w 1492340"/>
              <a:gd name="connsiteY54" fmla="*/ 41787 h 3533399"/>
              <a:gd name="connsiteX55" fmla="*/ 1283109 w 1492340"/>
              <a:gd name="connsiteY55" fmla="*/ 130277 h 353339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294967 w 1492340"/>
              <a:gd name="connsiteY43" fmla="*/ 280220 h 3521109"/>
              <a:gd name="connsiteX44" fmla="*/ 648929 w 1492340"/>
              <a:gd name="connsiteY44" fmla="*/ 250723 h 3521109"/>
              <a:gd name="connsiteX45" fmla="*/ 707922 w 1492340"/>
              <a:gd name="connsiteY45" fmla="*/ 206478 h 3521109"/>
              <a:gd name="connsiteX46" fmla="*/ 752167 w 1492340"/>
              <a:gd name="connsiteY46" fmla="*/ 176981 h 3521109"/>
              <a:gd name="connsiteX47" fmla="*/ 766916 w 1492340"/>
              <a:gd name="connsiteY47" fmla="*/ 132736 h 3521109"/>
              <a:gd name="connsiteX48" fmla="*/ 855406 w 1492340"/>
              <a:gd name="connsiteY48" fmla="*/ 73742 h 3521109"/>
              <a:gd name="connsiteX49" fmla="*/ 899651 w 1492340"/>
              <a:gd name="connsiteY49" fmla="*/ 44246 h 3521109"/>
              <a:gd name="connsiteX50" fmla="*/ 943896 w 1492340"/>
              <a:gd name="connsiteY50" fmla="*/ 14749 h 3521109"/>
              <a:gd name="connsiteX51" fmla="*/ 988141 w 1492340"/>
              <a:gd name="connsiteY51" fmla="*/ 0 h 3521109"/>
              <a:gd name="connsiteX52" fmla="*/ 1120877 w 1492340"/>
              <a:gd name="connsiteY52" fmla="*/ 14749 h 3521109"/>
              <a:gd name="connsiteX53" fmla="*/ 1209367 w 1492340"/>
              <a:gd name="connsiteY53" fmla="*/ 29497 h 3521109"/>
              <a:gd name="connsiteX54" fmla="*/ 1283109 w 1492340"/>
              <a:gd name="connsiteY54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221225 w 1492340"/>
              <a:gd name="connsiteY37" fmla="*/ 2669458 h 3521109"/>
              <a:gd name="connsiteX38" fmla="*/ 191729 w 1492340"/>
              <a:gd name="connsiteY38" fmla="*/ 2580968 h 3521109"/>
              <a:gd name="connsiteX39" fmla="*/ 132735 w 1492340"/>
              <a:gd name="connsiteY39" fmla="*/ 2492478 h 3521109"/>
              <a:gd name="connsiteX40" fmla="*/ 88490 w 1492340"/>
              <a:gd name="connsiteY40" fmla="*/ 2448233 h 3521109"/>
              <a:gd name="connsiteX41" fmla="*/ 58993 w 1492340"/>
              <a:gd name="connsiteY41" fmla="*/ 2389239 h 3521109"/>
              <a:gd name="connsiteX42" fmla="*/ 0 w 1492340"/>
              <a:gd name="connsiteY42" fmla="*/ 2300749 h 3521109"/>
              <a:gd name="connsiteX43" fmla="*/ 648929 w 1492340"/>
              <a:gd name="connsiteY43" fmla="*/ 250723 h 3521109"/>
              <a:gd name="connsiteX44" fmla="*/ 707922 w 1492340"/>
              <a:gd name="connsiteY44" fmla="*/ 206478 h 3521109"/>
              <a:gd name="connsiteX45" fmla="*/ 752167 w 1492340"/>
              <a:gd name="connsiteY45" fmla="*/ 176981 h 3521109"/>
              <a:gd name="connsiteX46" fmla="*/ 766916 w 1492340"/>
              <a:gd name="connsiteY46" fmla="*/ 132736 h 3521109"/>
              <a:gd name="connsiteX47" fmla="*/ 855406 w 1492340"/>
              <a:gd name="connsiteY47" fmla="*/ 73742 h 3521109"/>
              <a:gd name="connsiteX48" fmla="*/ 899651 w 1492340"/>
              <a:gd name="connsiteY48" fmla="*/ 44246 h 3521109"/>
              <a:gd name="connsiteX49" fmla="*/ 943896 w 1492340"/>
              <a:gd name="connsiteY49" fmla="*/ 14749 h 3521109"/>
              <a:gd name="connsiteX50" fmla="*/ 988141 w 1492340"/>
              <a:gd name="connsiteY50" fmla="*/ 0 h 3521109"/>
              <a:gd name="connsiteX51" fmla="*/ 1120877 w 1492340"/>
              <a:gd name="connsiteY51" fmla="*/ 14749 h 3521109"/>
              <a:gd name="connsiteX52" fmla="*/ 1209367 w 1492340"/>
              <a:gd name="connsiteY52" fmla="*/ 29497 h 3521109"/>
              <a:gd name="connsiteX53" fmla="*/ 1283109 w 1492340"/>
              <a:gd name="connsiteY53" fmla="*/ 117987 h 3521109"/>
              <a:gd name="connsiteX0" fmla="*/ 1224116 w 1433347"/>
              <a:gd name="connsiteY0" fmla="*/ 117987 h 3521109"/>
              <a:gd name="connsiteX1" fmla="*/ 1238865 w 1433347"/>
              <a:gd name="connsiteY1" fmla="*/ 162233 h 3521109"/>
              <a:gd name="connsiteX2" fmla="*/ 1253613 w 1433347"/>
              <a:gd name="connsiteY2" fmla="*/ 309716 h 3521109"/>
              <a:gd name="connsiteX3" fmla="*/ 1165123 w 1433347"/>
              <a:gd name="connsiteY3" fmla="*/ 339213 h 3521109"/>
              <a:gd name="connsiteX4" fmla="*/ 1150374 w 1433347"/>
              <a:gd name="connsiteY4" fmla="*/ 383458 h 3521109"/>
              <a:gd name="connsiteX5" fmla="*/ 1165123 w 1433347"/>
              <a:gd name="connsiteY5" fmla="*/ 471949 h 3521109"/>
              <a:gd name="connsiteX6" fmla="*/ 1209368 w 1433347"/>
              <a:gd name="connsiteY6" fmla="*/ 486697 h 3521109"/>
              <a:gd name="connsiteX7" fmla="*/ 1283110 w 1433347"/>
              <a:gd name="connsiteY7" fmla="*/ 501446 h 3521109"/>
              <a:gd name="connsiteX8" fmla="*/ 1297858 w 1433347"/>
              <a:gd name="connsiteY8" fmla="*/ 545691 h 3521109"/>
              <a:gd name="connsiteX9" fmla="*/ 1165123 w 1433347"/>
              <a:gd name="connsiteY9" fmla="*/ 973394 h 3521109"/>
              <a:gd name="connsiteX10" fmla="*/ 1091381 w 1433347"/>
              <a:gd name="connsiteY10" fmla="*/ 988142 h 3521109"/>
              <a:gd name="connsiteX11" fmla="*/ 1076632 w 1433347"/>
              <a:gd name="connsiteY11" fmla="*/ 1091381 h 3521109"/>
              <a:gd name="connsiteX12" fmla="*/ 1002890 w 1433347"/>
              <a:gd name="connsiteY12" fmla="*/ 1106129 h 3521109"/>
              <a:gd name="connsiteX13" fmla="*/ 958645 w 1433347"/>
              <a:gd name="connsiteY13" fmla="*/ 1120878 h 3521109"/>
              <a:gd name="connsiteX14" fmla="*/ 929148 w 1433347"/>
              <a:gd name="connsiteY14" fmla="*/ 1165123 h 3521109"/>
              <a:gd name="connsiteX15" fmla="*/ 899652 w 1433347"/>
              <a:gd name="connsiteY15" fmla="*/ 1253613 h 3521109"/>
              <a:gd name="connsiteX16" fmla="*/ 914400 w 1433347"/>
              <a:gd name="connsiteY16" fmla="*/ 1504336 h 3521109"/>
              <a:gd name="connsiteX17" fmla="*/ 929148 w 1433347"/>
              <a:gd name="connsiteY17" fmla="*/ 1563329 h 3521109"/>
              <a:gd name="connsiteX18" fmla="*/ 1076632 w 1433347"/>
              <a:gd name="connsiteY18" fmla="*/ 1710813 h 3521109"/>
              <a:gd name="connsiteX19" fmla="*/ 1120878 w 1433347"/>
              <a:gd name="connsiteY19" fmla="*/ 1740310 h 3521109"/>
              <a:gd name="connsiteX20" fmla="*/ 1150374 w 1433347"/>
              <a:gd name="connsiteY20" fmla="*/ 1946787 h 3521109"/>
              <a:gd name="connsiteX21" fmla="*/ 1224116 w 1433347"/>
              <a:gd name="connsiteY21" fmla="*/ 2079523 h 3521109"/>
              <a:gd name="connsiteX22" fmla="*/ 1283110 w 1433347"/>
              <a:gd name="connsiteY22" fmla="*/ 2109020 h 3521109"/>
              <a:gd name="connsiteX23" fmla="*/ 1386348 w 1433347"/>
              <a:gd name="connsiteY23" fmla="*/ 2153265 h 3521109"/>
              <a:gd name="connsiteX24" fmla="*/ 1371600 w 1433347"/>
              <a:gd name="connsiteY24" fmla="*/ 2359742 h 3521109"/>
              <a:gd name="connsiteX25" fmla="*/ 1312607 w 1433347"/>
              <a:gd name="connsiteY25" fmla="*/ 2448233 h 3521109"/>
              <a:gd name="connsiteX26" fmla="*/ 1268361 w 1433347"/>
              <a:gd name="connsiteY26" fmla="*/ 2536723 h 3521109"/>
              <a:gd name="connsiteX27" fmla="*/ 1253613 w 1433347"/>
              <a:gd name="connsiteY27" fmla="*/ 2580968 h 3521109"/>
              <a:gd name="connsiteX28" fmla="*/ 1327355 w 1433347"/>
              <a:gd name="connsiteY28" fmla="*/ 2979175 h 3521109"/>
              <a:gd name="connsiteX29" fmla="*/ 1371600 w 1433347"/>
              <a:gd name="connsiteY29" fmla="*/ 3023420 h 3521109"/>
              <a:gd name="connsiteX30" fmla="*/ 1430594 w 1433347"/>
              <a:gd name="connsiteY30" fmla="*/ 3052916 h 3521109"/>
              <a:gd name="connsiteX31" fmla="*/ 1415845 w 1433347"/>
              <a:gd name="connsiteY31" fmla="*/ 3333136 h 3521109"/>
              <a:gd name="connsiteX32" fmla="*/ 1371600 w 1433347"/>
              <a:gd name="connsiteY32" fmla="*/ 3362633 h 3521109"/>
              <a:gd name="connsiteX33" fmla="*/ 1297858 w 1433347"/>
              <a:gd name="connsiteY33" fmla="*/ 3436375 h 3521109"/>
              <a:gd name="connsiteX34" fmla="*/ 1120878 w 1433347"/>
              <a:gd name="connsiteY34" fmla="*/ 3451123 h 3521109"/>
              <a:gd name="connsiteX35" fmla="*/ 870155 w 1433347"/>
              <a:gd name="connsiteY35" fmla="*/ 3480620 h 3521109"/>
              <a:gd name="connsiteX36" fmla="*/ 678426 w 1433347"/>
              <a:gd name="connsiteY36" fmla="*/ 3495368 h 3521109"/>
              <a:gd name="connsiteX37" fmla="*/ 162232 w 1433347"/>
              <a:gd name="connsiteY37" fmla="*/ 2669458 h 3521109"/>
              <a:gd name="connsiteX38" fmla="*/ 132736 w 1433347"/>
              <a:gd name="connsiteY38" fmla="*/ 2580968 h 3521109"/>
              <a:gd name="connsiteX39" fmla="*/ 73742 w 1433347"/>
              <a:gd name="connsiteY39" fmla="*/ 2492478 h 3521109"/>
              <a:gd name="connsiteX40" fmla="*/ 29497 w 1433347"/>
              <a:gd name="connsiteY40" fmla="*/ 2448233 h 3521109"/>
              <a:gd name="connsiteX41" fmla="*/ 0 w 1433347"/>
              <a:gd name="connsiteY41" fmla="*/ 2389239 h 3521109"/>
              <a:gd name="connsiteX42" fmla="*/ 589936 w 1433347"/>
              <a:gd name="connsiteY42" fmla="*/ 250723 h 3521109"/>
              <a:gd name="connsiteX43" fmla="*/ 648929 w 1433347"/>
              <a:gd name="connsiteY43" fmla="*/ 206478 h 3521109"/>
              <a:gd name="connsiteX44" fmla="*/ 693174 w 1433347"/>
              <a:gd name="connsiteY44" fmla="*/ 176981 h 3521109"/>
              <a:gd name="connsiteX45" fmla="*/ 707923 w 1433347"/>
              <a:gd name="connsiteY45" fmla="*/ 132736 h 3521109"/>
              <a:gd name="connsiteX46" fmla="*/ 796413 w 1433347"/>
              <a:gd name="connsiteY46" fmla="*/ 73742 h 3521109"/>
              <a:gd name="connsiteX47" fmla="*/ 840658 w 1433347"/>
              <a:gd name="connsiteY47" fmla="*/ 44246 h 3521109"/>
              <a:gd name="connsiteX48" fmla="*/ 884903 w 1433347"/>
              <a:gd name="connsiteY48" fmla="*/ 14749 h 3521109"/>
              <a:gd name="connsiteX49" fmla="*/ 929148 w 1433347"/>
              <a:gd name="connsiteY49" fmla="*/ 0 h 3521109"/>
              <a:gd name="connsiteX50" fmla="*/ 1061884 w 1433347"/>
              <a:gd name="connsiteY50" fmla="*/ 14749 h 3521109"/>
              <a:gd name="connsiteX51" fmla="*/ 1150374 w 1433347"/>
              <a:gd name="connsiteY51" fmla="*/ 29497 h 3521109"/>
              <a:gd name="connsiteX52" fmla="*/ 1224116 w 1433347"/>
              <a:gd name="connsiteY52" fmla="*/ 117987 h 3521109"/>
              <a:gd name="connsiteX0" fmla="*/ 1194619 w 1403850"/>
              <a:gd name="connsiteY0" fmla="*/ 117987 h 3521109"/>
              <a:gd name="connsiteX1" fmla="*/ 1209368 w 1403850"/>
              <a:gd name="connsiteY1" fmla="*/ 162233 h 3521109"/>
              <a:gd name="connsiteX2" fmla="*/ 1224116 w 1403850"/>
              <a:gd name="connsiteY2" fmla="*/ 309716 h 3521109"/>
              <a:gd name="connsiteX3" fmla="*/ 1135626 w 1403850"/>
              <a:gd name="connsiteY3" fmla="*/ 339213 h 3521109"/>
              <a:gd name="connsiteX4" fmla="*/ 1120877 w 1403850"/>
              <a:gd name="connsiteY4" fmla="*/ 383458 h 3521109"/>
              <a:gd name="connsiteX5" fmla="*/ 1135626 w 1403850"/>
              <a:gd name="connsiteY5" fmla="*/ 471949 h 3521109"/>
              <a:gd name="connsiteX6" fmla="*/ 1179871 w 1403850"/>
              <a:gd name="connsiteY6" fmla="*/ 486697 h 3521109"/>
              <a:gd name="connsiteX7" fmla="*/ 1253613 w 1403850"/>
              <a:gd name="connsiteY7" fmla="*/ 501446 h 3521109"/>
              <a:gd name="connsiteX8" fmla="*/ 1268361 w 1403850"/>
              <a:gd name="connsiteY8" fmla="*/ 545691 h 3521109"/>
              <a:gd name="connsiteX9" fmla="*/ 1135626 w 1403850"/>
              <a:gd name="connsiteY9" fmla="*/ 973394 h 3521109"/>
              <a:gd name="connsiteX10" fmla="*/ 1061884 w 1403850"/>
              <a:gd name="connsiteY10" fmla="*/ 988142 h 3521109"/>
              <a:gd name="connsiteX11" fmla="*/ 1047135 w 1403850"/>
              <a:gd name="connsiteY11" fmla="*/ 1091381 h 3521109"/>
              <a:gd name="connsiteX12" fmla="*/ 973393 w 1403850"/>
              <a:gd name="connsiteY12" fmla="*/ 1106129 h 3521109"/>
              <a:gd name="connsiteX13" fmla="*/ 929148 w 1403850"/>
              <a:gd name="connsiteY13" fmla="*/ 1120878 h 3521109"/>
              <a:gd name="connsiteX14" fmla="*/ 899651 w 1403850"/>
              <a:gd name="connsiteY14" fmla="*/ 1165123 h 3521109"/>
              <a:gd name="connsiteX15" fmla="*/ 870155 w 1403850"/>
              <a:gd name="connsiteY15" fmla="*/ 1253613 h 3521109"/>
              <a:gd name="connsiteX16" fmla="*/ 884903 w 1403850"/>
              <a:gd name="connsiteY16" fmla="*/ 1504336 h 3521109"/>
              <a:gd name="connsiteX17" fmla="*/ 899651 w 1403850"/>
              <a:gd name="connsiteY17" fmla="*/ 1563329 h 3521109"/>
              <a:gd name="connsiteX18" fmla="*/ 1047135 w 1403850"/>
              <a:gd name="connsiteY18" fmla="*/ 1710813 h 3521109"/>
              <a:gd name="connsiteX19" fmla="*/ 1091381 w 1403850"/>
              <a:gd name="connsiteY19" fmla="*/ 1740310 h 3521109"/>
              <a:gd name="connsiteX20" fmla="*/ 1120877 w 1403850"/>
              <a:gd name="connsiteY20" fmla="*/ 1946787 h 3521109"/>
              <a:gd name="connsiteX21" fmla="*/ 1194619 w 1403850"/>
              <a:gd name="connsiteY21" fmla="*/ 2079523 h 3521109"/>
              <a:gd name="connsiteX22" fmla="*/ 1253613 w 1403850"/>
              <a:gd name="connsiteY22" fmla="*/ 2109020 h 3521109"/>
              <a:gd name="connsiteX23" fmla="*/ 1356851 w 1403850"/>
              <a:gd name="connsiteY23" fmla="*/ 2153265 h 3521109"/>
              <a:gd name="connsiteX24" fmla="*/ 1342103 w 1403850"/>
              <a:gd name="connsiteY24" fmla="*/ 2359742 h 3521109"/>
              <a:gd name="connsiteX25" fmla="*/ 1283110 w 1403850"/>
              <a:gd name="connsiteY25" fmla="*/ 2448233 h 3521109"/>
              <a:gd name="connsiteX26" fmla="*/ 1238864 w 1403850"/>
              <a:gd name="connsiteY26" fmla="*/ 2536723 h 3521109"/>
              <a:gd name="connsiteX27" fmla="*/ 1224116 w 1403850"/>
              <a:gd name="connsiteY27" fmla="*/ 2580968 h 3521109"/>
              <a:gd name="connsiteX28" fmla="*/ 1297858 w 1403850"/>
              <a:gd name="connsiteY28" fmla="*/ 2979175 h 3521109"/>
              <a:gd name="connsiteX29" fmla="*/ 1342103 w 1403850"/>
              <a:gd name="connsiteY29" fmla="*/ 3023420 h 3521109"/>
              <a:gd name="connsiteX30" fmla="*/ 1401097 w 1403850"/>
              <a:gd name="connsiteY30" fmla="*/ 3052916 h 3521109"/>
              <a:gd name="connsiteX31" fmla="*/ 1386348 w 1403850"/>
              <a:gd name="connsiteY31" fmla="*/ 3333136 h 3521109"/>
              <a:gd name="connsiteX32" fmla="*/ 1342103 w 1403850"/>
              <a:gd name="connsiteY32" fmla="*/ 3362633 h 3521109"/>
              <a:gd name="connsiteX33" fmla="*/ 1268361 w 1403850"/>
              <a:gd name="connsiteY33" fmla="*/ 3436375 h 3521109"/>
              <a:gd name="connsiteX34" fmla="*/ 1091381 w 1403850"/>
              <a:gd name="connsiteY34" fmla="*/ 3451123 h 3521109"/>
              <a:gd name="connsiteX35" fmla="*/ 840658 w 1403850"/>
              <a:gd name="connsiteY35" fmla="*/ 3480620 h 3521109"/>
              <a:gd name="connsiteX36" fmla="*/ 648929 w 1403850"/>
              <a:gd name="connsiteY36" fmla="*/ 3495368 h 3521109"/>
              <a:gd name="connsiteX37" fmla="*/ 132735 w 1403850"/>
              <a:gd name="connsiteY37" fmla="*/ 2669458 h 3521109"/>
              <a:gd name="connsiteX38" fmla="*/ 103239 w 1403850"/>
              <a:gd name="connsiteY38" fmla="*/ 2580968 h 3521109"/>
              <a:gd name="connsiteX39" fmla="*/ 44245 w 1403850"/>
              <a:gd name="connsiteY39" fmla="*/ 2492478 h 3521109"/>
              <a:gd name="connsiteX40" fmla="*/ 0 w 1403850"/>
              <a:gd name="connsiteY40" fmla="*/ 2448233 h 3521109"/>
              <a:gd name="connsiteX41" fmla="*/ 560439 w 1403850"/>
              <a:gd name="connsiteY41" fmla="*/ 250723 h 3521109"/>
              <a:gd name="connsiteX42" fmla="*/ 619432 w 1403850"/>
              <a:gd name="connsiteY42" fmla="*/ 206478 h 3521109"/>
              <a:gd name="connsiteX43" fmla="*/ 663677 w 1403850"/>
              <a:gd name="connsiteY43" fmla="*/ 176981 h 3521109"/>
              <a:gd name="connsiteX44" fmla="*/ 678426 w 1403850"/>
              <a:gd name="connsiteY44" fmla="*/ 132736 h 3521109"/>
              <a:gd name="connsiteX45" fmla="*/ 766916 w 1403850"/>
              <a:gd name="connsiteY45" fmla="*/ 73742 h 3521109"/>
              <a:gd name="connsiteX46" fmla="*/ 811161 w 1403850"/>
              <a:gd name="connsiteY46" fmla="*/ 44246 h 3521109"/>
              <a:gd name="connsiteX47" fmla="*/ 855406 w 1403850"/>
              <a:gd name="connsiteY47" fmla="*/ 14749 h 3521109"/>
              <a:gd name="connsiteX48" fmla="*/ 899651 w 1403850"/>
              <a:gd name="connsiteY48" fmla="*/ 0 h 3521109"/>
              <a:gd name="connsiteX49" fmla="*/ 1032387 w 1403850"/>
              <a:gd name="connsiteY49" fmla="*/ 14749 h 3521109"/>
              <a:gd name="connsiteX50" fmla="*/ 1120877 w 1403850"/>
              <a:gd name="connsiteY50" fmla="*/ 29497 h 3521109"/>
              <a:gd name="connsiteX51" fmla="*/ 1194619 w 1403850"/>
              <a:gd name="connsiteY51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88490 w 1359605"/>
              <a:gd name="connsiteY37" fmla="*/ 2669458 h 3521109"/>
              <a:gd name="connsiteX38" fmla="*/ 58994 w 1359605"/>
              <a:gd name="connsiteY38" fmla="*/ 2580968 h 3521109"/>
              <a:gd name="connsiteX39" fmla="*/ 0 w 1359605"/>
              <a:gd name="connsiteY39" fmla="*/ 2492478 h 3521109"/>
              <a:gd name="connsiteX40" fmla="*/ 516194 w 1359605"/>
              <a:gd name="connsiteY40" fmla="*/ 250723 h 3521109"/>
              <a:gd name="connsiteX41" fmla="*/ 575187 w 1359605"/>
              <a:gd name="connsiteY41" fmla="*/ 206478 h 3521109"/>
              <a:gd name="connsiteX42" fmla="*/ 619432 w 1359605"/>
              <a:gd name="connsiteY42" fmla="*/ 176981 h 3521109"/>
              <a:gd name="connsiteX43" fmla="*/ 634181 w 1359605"/>
              <a:gd name="connsiteY43" fmla="*/ 132736 h 3521109"/>
              <a:gd name="connsiteX44" fmla="*/ 722671 w 1359605"/>
              <a:gd name="connsiteY44" fmla="*/ 73742 h 3521109"/>
              <a:gd name="connsiteX45" fmla="*/ 766916 w 1359605"/>
              <a:gd name="connsiteY45" fmla="*/ 44246 h 3521109"/>
              <a:gd name="connsiteX46" fmla="*/ 811161 w 1359605"/>
              <a:gd name="connsiteY46" fmla="*/ 14749 h 3521109"/>
              <a:gd name="connsiteX47" fmla="*/ 855406 w 1359605"/>
              <a:gd name="connsiteY47" fmla="*/ 0 h 3521109"/>
              <a:gd name="connsiteX48" fmla="*/ 988142 w 1359605"/>
              <a:gd name="connsiteY48" fmla="*/ 14749 h 3521109"/>
              <a:gd name="connsiteX49" fmla="*/ 1076632 w 1359605"/>
              <a:gd name="connsiteY49" fmla="*/ 29497 h 3521109"/>
              <a:gd name="connsiteX50" fmla="*/ 1150374 w 1359605"/>
              <a:gd name="connsiteY50" fmla="*/ 117987 h 3521109"/>
              <a:gd name="connsiteX0" fmla="*/ 1285738 w 1494969"/>
              <a:gd name="connsiteY0" fmla="*/ 117987 h 3521109"/>
              <a:gd name="connsiteX1" fmla="*/ 1300487 w 1494969"/>
              <a:gd name="connsiteY1" fmla="*/ 162233 h 3521109"/>
              <a:gd name="connsiteX2" fmla="*/ 1315235 w 1494969"/>
              <a:gd name="connsiteY2" fmla="*/ 309716 h 3521109"/>
              <a:gd name="connsiteX3" fmla="*/ 1226745 w 1494969"/>
              <a:gd name="connsiteY3" fmla="*/ 339213 h 3521109"/>
              <a:gd name="connsiteX4" fmla="*/ 1211996 w 1494969"/>
              <a:gd name="connsiteY4" fmla="*/ 383458 h 3521109"/>
              <a:gd name="connsiteX5" fmla="*/ 1226745 w 1494969"/>
              <a:gd name="connsiteY5" fmla="*/ 471949 h 3521109"/>
              <a:gd name="connsiteX6" fmla="*/ 1270990 w 1494969"/>
              <a:gd name="connsiteY6" fmla="*/ 486697 h 3521109"/>
              <a:gd name="connsiteX7" fmla="*/ 1344732 w 1494969"/>
              <a:gd name="connsiteY7" fmla="*/ 501446 h 3521109"/>
              <a:gd name="connsiteX8" fmla="*/ 1359480 w 1494969"/>
              <a:gd name="connsiteY8" fmla="*/ 545691 h 3521109"/>
              <a:gd name="connsiteX9" fmla="*/ 1226745 w 1494969"/>
              <a:gd name="connsiteY9" fmla="*/ 973394 h 3521109"/>
              <a:gd name="connsiteX10" fmla="*/ 1153003 w 1494969"/>
              <a:gd name="connsiteY10" fmla="*/ 988142 h 3521109"/>
              <a:gd name="connsiteX11" fmla="*/ 1138254 w 1494969"/>
              <a:gd name="connsiteY11" fmla="*/ 1091381 h 3521109"/>
              <a:gd name="connsiteX12" fmla="*/ 1064512 w 1494969"/>
              <a:gd name="connsiteY12" fmla="*/ 1106129 h 3521109"/>
              <a:gd name="connsiteX13" fmla="*/ 1020267 w 1494969"/>
              <a:gd name="connsiteY13" fmla="*/ 1120878 h 3521109"/>
              <a:gd name="connsiteX14" fmla="*/ 990770 w 1494969"/>
              <a:gd name="connsiteY14" fmla="*/ 1165123 h 3521109"/>
              <a:gd name="connsiteX15" fmla="*/ 961274 w 1494969"/>
              <a:gd name="connsiteY15" fmla="*/ 1253613 h 3521109"/>
              <a:gd name="connsiteX16" fmla="*/ 976022 w 1494969"/>
              <a:gd name="connsiteY16" fmla="*/ 1504336 h 3521109"/>
              <a:gd name="connsiteX17" fmla="*/ 990770 w 1494969"/>
              <a:gd name="connsiteY17" fmla="*/ 1563329 h 3521109"/>
              <a:gd name="connsiteX18" fmla="*/ 1138254 w 1494969"/>
              <a:gd name="connsiteY18" fmla="*/ 1710813 h 3521109"/>
              <a:gd name="connsiteX19" fmla="*/ 1182500 w 1494969"/>
              <a:gd name="connsiteY19" fmla="*/ 1740310 h 3521109"/>
              <a:gd name="connsiteX20" fmla="*/ 1211996 w 1494969"/>
              <a:gd name="connsiteY20" fmla="*/ 1946787 h 3521109"/>
              <a:gd name="connsiteX21" fmla="*/ 1285738 w 1494969"/>
              <a:gd name="connsiteY21" fmla="*/ 2079523 h 3521109"/>
              <a:gd name="connsiteX22" fmla="*/ 1344732 w 1494969"/>
              <a:gd name="connsiteY22" fmla="*/ 2109020 h 3521109"/>
              <a:gd name="connsiteX23" fmla="*/ 1447970 w 1494969"/>
              <a:gd name="connsiteY23" fmla="*/ 2153265 h 3521109"/>
              <a:gd name="connsiteX24" fmla="*/ 1433222 w 1494969"/>
              <a:gd name="connsiteY24" fmla="*/ 2359742 h 3521109"/>
              <a:gd name="connsiteX25" fmla="*/ 1374229 w 1494969"/>
              <a:gd name="connsiteY25" fmla="*/ 2448233 h 3521109"/>
              <a:gd name="connsiteX26" fmla="*/ 1329983 w 1494969"/>
              <a:gd name="connsiteY26" fmla="*/ 2536723 h 3521109"/>
              <a:gd name="connsiteX27" fmla="*/ 1315235 w 1494969"/>
              <a:gd name="connsiteY27" fmla="*/ 2580968 h 3521109"/>
              <a:gd name="connsiteX28" fmla="*/ 1388977 w 1494969"/>
              <a:gd name="connsiteY28" fmla="*/ 2979175 h 3521109"/>
              <a:gd name="connsiteX29" fmla="*/ 1433222 w 1494969"/>
              <a:gd name="connsiteY29" fmla="*/ 3023420 h 3521109"/>
              <a:gd name="connsiteX30" fmla="*/ 1492216 w 1494969"/>
              <a:gd name="connsiteY30" fmla="*/ 3052916 h 3521109"/>
              <a:gd name="connsiteX31" fmla="*/ 1477467 w 1494969"/>
              <a:gd name="connsiteY31" fmla="*/ 3333136 h 3521109"/>
              <a:gd name="connsiteX32" fmla="*/ 1433222 w 1494969"/>
              <a:gd name="connsiteY32" fmla="*/ 3362633 h 3521109"/>
              <a:gd name="connsiteX33" fmla="*/ 1359480 w 1494969"/>
              <a:gd name="connsiteY33" fmla="*/ 3436375 h 3521109"/>
              <a:gd name="connsiteX34" fmla="*/ 1182500 w 1494969"/>
              <a:gd name="connsiteY34" fmla="*/ 3451123 h 3521109"/>
              <a:gd name="connsiteX35" fmla="*/ 931777 w 1494969"/>
              <a:gd name="connsiteY35" fmla="*/ 3480620 h 3521109"/>
              <a:gd name="connsiteX36" fmla="*/ 740048 w 1494969"/>
              <a:gd name="connsiteY36" fmla="*/ 3495368 h 3521109"/>
              <a:gd name="connsiteX37" fmla="*/ 223854 w 1494969"/>
              <a:gd name="connsiteY37" fmla="*/ 2669458 h 3521109"/>
              <a:gd name="connsiteX38" fmla="*/ 194358 w 1494969"/>
              <a:gd name="connsiteY38" fmla="*/ 2580968 h 3521109"/>
              <a:gd name="connsiteX39" fmla="*/ 135364 w 1494969"/>
              <a:gd name="connsiteY39" fmla="*/ 2492478 h 3521109"/>
              <a:gd name="connsiteX40" fmla="*/ 86032 w 1494969"/>
              <a:gd name="connsiteY40" fmla="*/ 865179 h 3521109"/>
              <a:gd name="connsiteX41" fmla="*/ 651558 w 1494969"/>
              <a:gd name="connsiteY41" fmla="*/ 250723 h 3521109"/>
              <a:gd name="connsiteX42" fmla="*/ 710551 w 1494969"/>
              <a:gd name="connsiteY42" fmla="*/ 206478 h 3521109"/>
              <a:gd name="connsiteX43" fmla="*/ 754796 w 1494969"/>
              <a:gd name="connsiteY43" fmla="*/ 176981 h 3521109"/>
              <a:gd name="connsiteX44" fmla="*/ 769545 w 1494969"/>
              <a:gd name="connsiteY44" fmla="*/ 132736 h 3521109"/>
              <a:gd name="connsiteX45" fmla="*/ 858035 w 1494969"/>
              <a:gd name="connsiteY45" fmla="*/ 73742 h 3521109"/>
              <a:gd name="connsiteX46" fmla="*/ 902280 w 1494969"/>
              <a:gd name="connsiteY46" fmla="*/ 44246 h 3521109"/>
              <a:gd name="connsiteX47" fmla="*/ 946525 w 1494969"/>
              <a:gd name="connsiteY47" fmla="*/ 14749 h 3521109"/>
              <a:gd name="connsiteX48" fmla="*/ 990770 w 1494969"/>
              <a:gd name="connsiteY48" fmla="*/ 0 h 3521109"/>
              <a:gd name="connsiteX49" fmla="*/ 1123506 w 1494969"/>
              <a:gd name="connsiteY49" fmla="*/ 14749 h 3521109"/>
              <a:gd name="connsiteX50" fmla="*/ 1211996 w 1494969"/>
              <a:gd name="connsiteY50" fmla="*/ 29497 h 3521109"/>
              <a:gd name="connsiteX51" fmla="*/ 1285738 w 1494969"/>
              <a:gd name="connsiteY51" fmla="*/ 117987 h 3521109"/>
              <a:gd name="connsiteX0" fmla="*/ 1323814 w 1533045"/>
              <a:gd name="connsiteY0" fmla="*/ 117987 h 3521109"/>
              <a:gd name="connsiteX1" fmla="*/ 1338563 w 1533045"/>
              <a:gd name="connsiteY1" fmla="*/ 162233 h 3521109"/>
              <a:gd name="connsiteX2" fmla="*/ 1353311 w 1533045"/>
              <a:gd name="connsiteY2" fmla="*/ 309716 h 3521109"/>
              <a:gd name="connsiteX3" fmla="*/ 1264821 w 1533045"/>
              <a:gd name="connsiteY3" fmla="*/ 339213 h 3521109"/>
              <a:gd name="connsiteX4" fmla="*/ 1250072 w 1533045"/>
              <a:gd name="connsiteY4" fmla="*/ 383458 h 3521109"/>
              <a:gd name="connsiteX5" fmla="*/ 1264821 w 1533045"/>
              <a:gd name="connsiteY5" fmla="*/ 471949 h 3521109"/>
              <a:gd name="connsiteX6" fmla="*/ 1309066 w 1533045"/>
              <a:gd name="connsiteY6" fmla="*/ 486697 h 3521109"/>
              <a:gd name="connsiteX7" fmla="*/ 1382808 w 1533045"/>
              <a:gd name="connsiteY7" fmla="*/ 501446 h 3521109"/>
              <a:gd name="connsiteX8" fmla="*/ 1397556 w 1533045"/>
              <a:gd name="connsiteY8" fmla="*/ 545691 h 3521109"/>
              <a:gd name="connsiteX9" fmla="*/ 1264821 w 1533045"/>
              <a:gd name="connsiteY9" fmla="*/ 973394 h 3521109"/>
              <a:gd name="connsiteX10" fmla="*/ 1191079 w 1533045"/>
              <a:gd name="connsiteY10" fmla="*/ 988142 h 3521109"/>
              <a:gd name="connsiteX11" fmla="*/ 1176330 w 1533045"/>
              <a:gd name="connsiteY11" fmla="*/ 1091381 h 3521109"/>
              <a:gd name="connsiteX12" fmla="*/ 1102588 w 1533045"/>
              <a:gd name="connsiteY12" fmla="*/ 1106129 h 3521109"/>
              <a:gd name="connsiteX13" fmla="*/ 1058343 w 1533045"/>
              <a:gd name="connsiteY13" fmla="*/ 1120878 h 3521109"/>
              <a:gd name="connsiteX14" fmla="*/ 1028846 w 1533045"/>
              <a:gd name="connsiteY14" fmla="*/ 1165123 h 3521109"/>
              <a:gd name="connsiteX15" fmla="*/ 999350 w 1533045"/>
              <a:gd name="connsiteY15" fmla="*/ 1253613 h 3521109"/>
              <a:gd name="connsiteX16" fmla="*/ 1014098 w 1533045"/>
              <a:gd name="connsiteY16" fmla="*/ 1504336 h 3521109"/>
              <a:gd name="connsiteX17" fmla="*/ 1028846 w 1533045"/>
              <a:gd name="connsiteY17" fmla="*/ 1563329 h 3521109"/>
              <a:gd name="connsiteX18" fmla="*/ 1176330 w 1533045"/>
              <a:gd name="connsiteY18" fmla="*/ 1710813 h 3521109"/>
              <a:gd name="connsiteX19" fmla="*/ 1220576 w 1533045"/>
              <a:gd name="connsiteY19" fmla="*/ 1740310 h 3521109"/>
              <a:gd name="connsiteX20" fmla="*/ 1250072 w 1533045"/>
              <a:gd name="connsiteY20" fmla="*/ 1946787 h 3521109"/>
              <a:gd name="connsiteX21" fmla="*/ 1323814 w 1533045"/>
              <a:gd name="connsiteY21" fmla="*/ 2079523 h 3521109"/>
              <a:gd name="connsiteX22" fmla="*/ 1382808 w 1533045"/>
              <a:gd name="connsiteY22" fmla="*/ 2109020 h 3521109"/>
              <a:gd name="connsiteX23" fmla="*/ 1486046 w 1533045"/>
              <a:gd name="connsiteY23" fmla="*/ 2153265 h 3521109"/>
              <a:gd name="connsiteX24" fmla="*/ 1471298 w 1533045"/>
              <a:gd name="connsiteY24" fmla="*/ 2359742 h 3521109"/>
              <a:gd name="connsiteX25" fmla="*/ 1412305 w 1533045"/>
              <a:gd name="connsiteY25" fmla="*/ 2448233 h 3521109"/>
              <a:gd name="connsiteX26" fmla="*/ 1368059 w 1533045"/>
              <a:gd name="connsiteY26" fmla="*/ 2536723 h 3521109"/>
              <a:gd name="connsiteX27" fmla="*/ 1353311 w 1533045"/>
              <a:gd name="connsiteY27" fmla="*/ 2580968 h 3521109"/>
              <a:gd name="connsiteX28" fmla="*/ 1427053 w 1533045"/>
              <a:gd name="connsiteY28" fmla="*/ 2979175 h 3521109"/>
              <a:gd name="connsiteX29" fmla="*/ 1471298 w 1533045"/>
              <a:gd name="connsiteY29" fmla="*/ 3023420 h 3521109"/>
              <a:gd name="connsiteX30" fmla="*/ 1530292 w 1533045"/>
              <a:gd name="connsiteY30" fmla="*/ 3052916 h 3521109"/>
              <a:gd name="connsiteX31" fmla="*/ 1515543 w 1533045"/>
              <a:gd name="connsiteY31" fmla="*/ 3333136 h 3521109"/>
              <a:gd name="connsiteX32" fmla="*/ 1471298 w 1533045"/>
              <a:gd name="connsiteY32" fmla="*/ 3362633 h 3521109"/>
              <a:gd name="connsiteX33" fmla="*/ 1397556 w 1533045"/>
              <a:gd name="connsiteY33" fmla="*/ 3436375 h 3521109"/>
              <a:gd name="connsiteX34" fmla="*/ 1220576 w 1533045"/>
              <a:gd name="connsiteY34" fmla="*/ 3451123 h 3521109"/>
              <a:gd name="connsiteX35" fmla="*/ 969853 w 1533045"/>
              <a:gd name="connsiteY35" fmla="*/ 3480620 h 3521109"/>
              <a:gd name="connsiteX36" fmla="*/ 778124 w 1533045"/>
              <a:gd name="connsiteY36" fmla="*/ 3495368 h 3521109"/>
              <a:gd name="connsiteX37" fmla="*/ 261930 w 1533045"/>
              <a:gd name="connsiteY37" fmla="*/ 2669458 h 3521109"/>
              <a:gd name="connsiteX38" fmla="*/ 232434 w 1533045"/>
              <a:gd name="connsiteY38" fmla="*/ 2580968 h 3521109"/>
              <a:gd name="connsiteX39" fmla="*/ 173440 w 1533045"/>
              <a:gd name="connsiteY39" fmla="*/ 2492478 h 3521109"/>
              <a:gd name="connsiteX40" fmla="*/ 8222 w 1533045"/>
              <a:gd name="connsiteY40" fmla="*/ 1760555 h 3521109"/>
              <a:gd name="connsiteX41" fmla="*/ 124108 w 1533045"/>
              <a:gd name="connsiteY41" fmla="*/ 865179 h 3521109"/>
              <a:gd name="connsiteX42" fmla="*/ 689634 w 1533045"/>
              <a:gd name="connsiteY42" fmla="*/ 250723 h 3521109"/>
              <a:gd name="connsiteX43" fmla="*/ 748627 w 1533045"/>
              <a:gd name="connsiteY43" fmla="*/ 206478 h 3521109"/>
              <a:gd name="connsiteX44" fmla="*/ 792872 w 1533045"/>
              <a:gd name="connsiteY44" fmla="*/ 176981 h 3521109"/>
              <a:gd name="connsiteX45" fmla="*/ 807621 w 1533045"/>
              <a:gd name="connsiteY45" fmla="*/ 132736 h 3521109"/>
              <a:gd name="connsiteX46" fmla="*/ 896111 w 1533045"/>
              <a:gd name="connsiteY46" fmla="*/ 73742 h 3521109"/>
              <a:gd name="connsiteX47" fmla="*/ 940356 w 1533045"/>
              <a:gd name="connsiteY47" fmla="*/ 44246 h 3521109"/>
              <a:gd name="connsiteX48" fmla="*/ 984601 w 1533045"/>
              <a:gd name="connsiteY48" fmla="*/ 14749 h 3521109"/>
              <a:gd name="connsiteX49" fmla="*/ 1028846 w 1533045"/>
              <a:gd name="connsiteY49" fmla="*/ 0 h 3521109"/>
              <a:gd name="connsiteX50" fmla="*/ 1161582 w 1533045"/>
              <a:gd name="connsiteY50" fmla="*/ 14749 h 3521109"/>
              <a:gd name="connsiteX51" fmla="*/ 1250072 w 1533045"/>
              <a:gd name="connsiteY51" fmla="*/ 29497 h 3521109"/>
              <a:gd name="connsiteX52" fmla="*/ 1323814 w 1533045"/>
              <a:gd name="connsiteY52" fmla="*/ 117987 h 3521109"/>
              <a:gd name="connsiteX0" fmla="*/ 1323814 w 1533045"/>
              <a:gd name="connsiteY0" fmla="*/ 117987 h 3521109"/>
              <a:gd name="connsiteX1" fmla="*/ 1338563 w 1533045"/>
              <a:gd name="connsiteY1" fmla="*/ 162233 h 3521109"/>
              <a:gd name="connsiteX2" fmla="*/ 1353311 w 1533045"/>
              <a:gd name="connsiteY2" fmla="*/ 309716 h 3521109"/>
              <a:gd name="connsiteX3" fmla="*/ 1264821 w 1533045"/>
              <a:gd name="connsiteY3" fmla="*/ 339213 h 3521109"/>
              <a:gd name="connsiteX4" fmla="*/ 1250072 w 1533045"/>
              <a:gd name="connsiteY4" fmla="*/ 383458 h 3521109"/>
              <a:gd name="connsiteX5" fmla="*/ 1264821 w 1533045"/>
              <a:gd name="connsiteY5" fmla="*/ 471949 h 3521109"/>
              <a:gd name="connsiteX6" fmla="*/ 1309066 w 1533045"/>
              <a:gd name="connsiteY6" fmla="*/ 486697 h 3521109"/>
              <a:gd name="connsiteX7" fmla="*/ 1382808 w 1533045"/>
              <a:gd name="connsiteY7" fmla="*/ 501446 h 3521109"/>
              <a:gd name="connsiteX8" fmla="*/ 1397556 w 1533045"/>
              <a:gd name="connsiteY8" fmla="*/ 545691 h 3521109"/>
              <a:gd name="connsiteX9" fmla="*/ 1264821 w 1533045"/>
              <a:gd name="connsiteY9" fmla="*/ 973394 h 3521109"/>
              <a:gd name="connsiteX10" fmla="*/ 1191079 w 1533045"/>
              <a:gd name="connsiteY10" fmla="*/ 988142 h 3521109"/>
              <a:gd name="connsiteX11" fmla="*/ 1176330 w 1533045"/>
              <a:gd name="connsiteY11" fmla="*/ 1091381 h 3521109"/>
              <a:gd name="connsiteX12" fmla="*/ 1102588 w 1533045"/>
              <a:gd name="connsiteY12" fmla="*/ 1106129 h 3521109"/>
              <a:gd name="connsiteX13" fmla="*/ 1058343 w 1533045"/>
              <a:gd name="connsiteY13" fmla="*/ 1120878 h 3521109"/>
              <a:gd name="connsiteX14" fmla="*/ 1028846 w 1533045"/>
              <a:gd name="connsiteY14" fmla="*/ 1165123 h 3521109"/>
              <a:gd name="connsiteX15" fmla="*/ 999350 w 1533045"/>
              <a:gd name="connsiteY15" fmla="*/ 1253613 h 3521109"/>
              <a:gd name="connsiteX16" fmla="*/ 1014098 w 1533045"/>
              <a:gd name="connsiteY16" fmla="*/ 1504336 h 3521109"/>
              <a:gd name="connsiteX17" fmla="*/ 1028846 w 1533045"/>
              <a:gd name="connsiteY17" fmla="*/ 1563329 h 3521109"/>
              <a:gd name="connsiteX18" fmla="*/ 1176330 w 1533045"/>
              <a:gd name="connsiteY18" fmla="*/ 1710813 h 3521109"/>
              <a:gd name="connsiteX19" fmla="*/ 1220576 w 1533045"/>
              <a:gd name="connsiteY19" fmla="*/ 1740310 h 3521109"/>
              <a:gd name="connsiteX20" fmla="*/ 1250072 w 1533045"/>
              <a:gd name="connsiteY20" fmla="*/ 1946787 h 3521109"/>
              <a:gd name="connsiteX21" fmla="*/ 1323814 w 1533045"/>
              <a:gd name="connsiteY21" fmla="*/ 2079523 h 3521109"/>
              <a:gd name="connsiteX22" fmla="*/ 1382808 w 1533045"/>
              <a:gd name="connsiteY22" fmla="*/ 2109020 h 3521109"/>
              <a:gd name="connsiteX23" fmla="*/ 1486046 w 1533045"/>
              <a:gd name="connsiteY23" fmla="*/ 2153265 h 3521109"/>
              <a:gd name="connsiteX24" fmla="*/ 1471298 w 1533045"/>
              <a:gd name="connsiteY24" fmla="*/ 2359742 h 3521109"/>
              <a:gd name="connsiteX25" fmla="*/ 1412305 w 1533045"/>
              <a:gd name="connsiteY25" fmla="*/ 2448233 h 3521109"/>
              <a:gd name="connsiteX26" fmla="*/ 1368059 w 1533045"/>
              <a:gd name="connsiteY26" fmla="*/ 2536723 h 3521109"/>
              <a:gd name="connsiteX27" fmla="*/ 1353311 w 1533045"/>
              <a:gd name="connsiteY27" fmla="*/ 2580968 h 3521109"/>
              <a:gd name="connsiteX28" fmla="*/ 1427053 w 1533045"/>
              <a:gd name="connsiteY28" fmla="*/ 2979175 h 3521109"/>
              <a:gd name="connsiteX29" fmla="*/ 1471298 w 1533045"/>
              <a:gd name="connsiteY29" fmla="*/ 3023420 h 3521109"/>
              <a:gd name="connsiteX30" fmla="*/ 1530292 w 1533045"/>
              <a:gd name="connsiteY30" fmla="*/ 3052916 h 3521109"/>
              <a:gd name="connsiteX31" fmla="*/ 1515543 w 1533045"/>
              <a:gd name="connsiteY31" fmla="*/ 3333136 h 3521109"/>
              <a:gd name="connsiteX32" fmla="*/ 1471298 w 1533045"/>
              <a:gd name="connsiteY32" fmla="*/ 3362633 h 3521109"/>
              <a:gd name="connsiteX33" fmla="*/ 1397556 w 1533045"/>
              <a:gd name="connsiteY33" fmla="*/ 3436375 h 3521109"/>
              <a:gd name="connsiteX34" fmla="*/ 1220576 w 1533045"/>
              <a:gd name="connsiteY34" fmla="*/ 3451123 h 3521109"/>
              <a:gd name="connsiteX35" fmla="*/ 969853 w 1533045"/>
              <a:gd name="connsiteY35" fmla="*/ 3480620 h 3521109"/>
              <a:gd name="connsiteX36" fmla="*/ 778124 w 1533045"/>
              <a:gd name="connsiteY36" fmla="*/ 3495368 h 3521109"/>
              <a:gd name="connsiteX37" fmla="*/ 261930 w 1533045"/>
              <a:gd name="connsiteY37" fmla="*/ 2669458 h 3521109"/>
              <a:gd name="connsiteX38" fmla="*/ 232434 w 1533045"/>
              <a:gd name="connsiteY38" fmla="*/ 2580968 h 3521109"/>
              <a:gd name="connsiteX39" fmla="*/ 173440 w 1533045"/>
              <a:gd name="connsiteY39" fmla="*/ 2492478 h 3521109"/>
              <a:gd name="connsiteX40" fmla="*/ 8222 w 1533045"/>
              <a:gd name="connsiteY40" fmla="*/ 1760555 h 3521109"/>
              <a:gd name="connsiteX41" fmla="*/ 124108 w 1533045"/>
              <a:gd name="connsiteY41" fmla="*/ 865179 h 3521109"/>
              <a:gd name="connsiteX42" fmla="*/ 532130 w 1533045"/>
              <a:gd name="connsiteY42" fmla="*/ 296855 h 3521109"/>
              <a:gd name="connsiteX43" fmla="*/ 689634 w 1533045"/>
              <a:gd name="connsiteY43" fmla="*/ 250723 h 3521109"/>
              <a:gd name="connsiteX44" fmla="*/ 748627 w 1533045"/>
              <a:gd name="connsiteY44" fmla="*/ 206478 h 3521109"/>
              <a:gd name="connsiteX45" fmla="*/ 792872 w 1533045"/>
              <a:gd name="connsiteY45" fmla="*/ 176981 h 3521109"/>
              <a:gd name="connsiteX46" fmla="*/ 807621 w 1533045"/>
              <a:gd name="connsiteY46" fmla="*/ 132736 h 3521109"/>
              <a:gd name="connsiteX47" fmla="*/ 896111 w 1533045"/>
              <a:gd name="connsiteY47" fmla="*/ 73742 h 3521109"/>
              <a:gd name="connsiteX48" fmla="*/ 940356 w 1533045"/>
              <a:gd name="connsiteY48" fmla="*/ 44246 h 3521109"/>
              <a:gd name="connsiteX49" fmla="*/ 984601 w 1533045"/>
              <a:gd name="connsiteY49" fmla="*/ 14749 h 3521109"/>
              <a:gd name="connsiteX50" fmla="*/ 1028846 w 1533045"/>
              <a:gd name="connsiteY50" fmla="*/ 0 h 3521109"/>
              <a:gd name="connsiteX51" fmla="*/ 1161582 w 1533045"/>
              <a:gd name="connsiteY51" fmla="*/ 14749 h 3521109"/>
              <a:gd name="connsiteX52" fmla="*/ 1250072 w 1533045"/>
              <a:gd name="connsiteY52" fmla="*/ 29497 h 3521109"/>
              <a:gd name="connsiteX53" fmla="*/ 1323814 w 1533045"/>
              <a:gd name="connsiteY53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533045" h="3521109">
                <a:moveTo>
                  <a:pt x="1323814" y="117987"/>
                </a:moveTo>
                <a:cubicBezTo>
                  <a:pt x="1338562" y="140110"/>
                  <a:pt x="1331610" y="148328"/>
                  <a:pt x="1338563" y="162233"/>
                </a:cubicBezTo>
                <a:cubicBezTo>
                  <a:pt x="1364617" y="214342"/>
                  <a:pt x="1415131" y="230233"/>
                  <a:pt x="1353311" y="309716"/>
                </a:cubicBezTo>
                <a:cubicBezTo>
                  <a:pt x="1334222" y="334259"/>
                  <a:pt x="1264821" y="339213"/>
                  <a:pt x="1264821" y="339213"/>
                </a:cubicBezTo>
                <a:cubicBezTo>
                  <a:pt x="1259905" y="353961"/>
                  <a:pt x="1250072" y="367912"/>
                  <a:pt x="1250072" y="383458"/>
                </a:cubicBezTo>
                <a:cubicBezTo>
                  <a:pt x="1250072" y="413362"/>
                  <a:pt x="1249984" y="445985"/>
                  <a:pt x="1264821" y="471949"/>
                </a:cubicBezTo>
                <a:cubicBezTo>
                  <a:pt x="1272534" y="485447"/>
                  <a:pt x="1293984" y="482926"/>
                  <a:pt x="1309066" y="486697"/>
                </a:cubicBezTo>
                <a:cubicBezTo>
                  <a:pt x="1333385" y="492777"/>
                  <a:pt x="1358227" y="496530"/>
                  <a:pt x="1382808" y="501446"/>
                </a:cubicBezTo>
                <a:cubicBezTo>
                  <a:pt x="1387724" y="516194"/>
                  <a:pt x="1397556" y="530145"/>
                  <a:pt x="1397556" y="545691"/>
                </a:cubicBezTo>
                <a:cubicBezTo>
                  <a:pt x="1397556" y="1021297"/>
                  <a:pt x="1514833" y="934932"/>
                  <a:pt x="1264821" y="973394"/>
                </a:cubicBezTo>
                <a:cubicBezTo>
                  <a:pt x="1240045" y="977206"/>
                  <a:pt x="1215660" y="983226"/>
                  <a:pt x="1191079" y="988142"/>
                </a:cubicBezTo>
                <a:cubicBezTo>
                  <a:pt x="1186163" y="1022555"/>
                  <a:pt x="1197188" y="1063571"/>
                  <a:pt x="1176330" y="1091381"/>
                </a:cubicBezTo>
                <a:cubicBezTo>
                  <a:pt x="1161289" y="1111435"/>
                  <a:pt x="1126907" y="1100049"/>
                  <a:pt x="1102588" y="1106129"/>
                </a:cubicBezTo>
                <a:cubicBezTo>
                  <a:pt x="1087506" y="1109900"/>
                  <a:pt x="1073091" y="1115962"/>
                  <a:pt x="1058343" y="1120878"/>
                </a:cubicBezTo>
                <a:cubicBezTo>
                  <a:pt x="1048511" y="1135626"/>
                  <a:pt x="1036045" y="1148925"/>
                  <a:pt x="1028846" y="1165123"/>
                </a:cubicBezTo>
                <a:cubicBezTo>
                  <a:pt x="1016218" y="1193535"/>
                  <a:pt x="999350" y="1253613"/>
                  <a:pt x="999350" y="1253613"/>
                </a:cubicBezTo>
                <a:cubicBezTo>
                  <a:pt x="1004266" y="1337187"/>
                  <a:pt x="1006161" y="1420994"/>
                  <a:pt x="1014098" y="1504336"/>
                </a:cubicBezTo>
                <a:cubicBezTo>
                  <a:pt x="1016020" y="1524514"/>
                  <a:pt x="1019781" y="1545199"/>
                  <a:pt x="1028846" y="1563329"/>
                </a:cubicBezTo>
                <a:cubicBezTo>
                  <a:pt x="1078008" y="1661652"/>
                  <a:pt x="1087839" y="1651820"/>
                  <a:pt x="1176330" y="1710813"/>
                </a:cubicBezTo>
                <a:lnTo>
                  <a:pt x="1220576" y="1740310"/>
                </a:lnTo>
                <a:cubicBezTo>
                  <a:pt x="1257121" y="1849946"/>
                  <a:pt x="1217759" y="1720600"/>
                  <a:pt x="1250072" y="1946787"/>
                </a:cubicBezTo>
                <a:cubicBezTo>
                  <a:pt x="1255494" y="1984743"/>
                  <a:pt x="1303029" y="2069130"/>
                  <a:pt x="1323814" y="2079523"/>
                </a:cubicBezTo>
                <a:cubicBezTo>
                  <a:pt x="1343479" y="2089355"/>
                  <a:pt x="1363719" y="2098112"/>
                  <a:pt x="1382808" y="2109020"/>
                </a:cubicBezTo>
                <a:cubicBezTo>
                  <a:pt x="1462025" y="2154286"/>
                  <a:pt x="1389152" y="2129040"/>
                  <a:pt x="1486046" y="2153265"/>
                </a:cubicBezTo>
                <a:cubicBezTo>
                  <a:pt x="1481130" y="2222091"/>
                  <a:pt x="1488033" y="2292801"/>
                  <a:pt x="1471298" y="2359742"/>
                </a:cubicBezTo>
                <a:cubicBezTo>
                  <a:pt x="1462700" y="2394134"/>
                  <a:pt x="1423516" y="2414602"/>
                  <a:pt x="1412305" y="2448233"/>
                </a:cubicBezTo>
                <a:cubicBezTo>
                  <a:pt x="1391951" y="2509294"/>
                  <a:pt x="1406180" y="2479543"/>
                  <a:pt x="1368059" y="2536723"/>
                </a:cubicBezTo>
                <a:cubicBezTo>
                  <a:pt x="1363143" y="2551471"/>
                  <a:pt x="1353311" y="2565422"/>
                  <a:pt x="1353311" y="2580968"/>
                </a:cubicBezTo>
                <a:cubicBezTo>
                  <a:pt x="1353311" y="2740090"/>
                  <a:pt x="1316365" y="2868487"/>
                  <a:pt x="1427053" y="2979175"/>
                </a:cubicBezTo>
                <a:cubicBezTo>
                  <a:pt x="1441801" y="2993923"/>
                  <a:pt x="1454326" y="3011297"/>
                  <a:pt x="1471298" y="3023420"/>
                </a:cubicBezTo>
                <a:cubicBezTo>
                  <a:pt x="1489189" y="3036199"/>
                  <a:pt x="1510627" y="3043084"/>
                  <a:pt x="1530292" y="3052916"/>
                </a:cubicBezTo>
                <a:cubicBezTo>
                  <a:pt x="1525376" y="3146323"/>
                  <a:pt x="1533045" y="3241252"/>
                  <a:pt x="1515543" y="3333136"/>
                </a:cubicBezTo>
                <a:cubicBezTo>
                  <a:pt x="1512226" y="3350548"/>
                  <a:pt x="1483832" y="3350099"/>
                  <a:pt x="1471298" y="3362633"/>
                </a:cubicBezTo>
                <a:cubicBezTo>
                  <a:pt x="1441802" y="3392129"/>
                  <a:pt x="1446716" y="3426543"/>
                  <a:pt x="1397556" y="3436375"/>
                </a:cubicBezTo>
                <a:cubicBezTo>
                  <a:pt x="1339508" y="3447985"/>
                  <a:pt x="1279507" y="3445511"/>
                  <a:pt x="1220576" y="3451123"/>
                </a:cubicBezTo>
                <a:cubicBezTo>
                  <a:pt x="1140220" y="3458776"/>
                  <a:pt x="1050306" y="3470563"/>
                  <a:pt x="969853" y="3480620"/>
                </a:cubicBezTo>
                <a:cubicBezTo>
                  <a:pt x="848384" y="3521109"/>
                  <a:pt x="912143" y="3514513"/>
                  <a:pt x="778124" y="3495368"/>
                </a:cubicBezTo>
                <a:cubicBezTo>
                  <a:pt x="660137" y="3360174"/>
                  <a:pt x="352878" y="2821858"/>
                  <a:pt x="261930" y="2669458"/>
                </a:cubicBezTo>
                <a:cubicBezTo>
                  <a:pt x="259177" y="2638488"/>
                  <a:pt x="249681" y="2606838"/>
                  <a:pt x="232434" y="2580968"/>
                </a:cubicBezTo>
                <a:cubicBezTo>
                  <a:pt x="212769" y="2551471"/>
                  <a:pt x="198507" y="2517545"/>
                  <a:pt x="173440" y="2492478"/>
                </a:cubicBezTo>
                <a:cubicBezTo>
                  <a:pt x="159889" y="2355742"/>
                  <a:pt x="16444" y="2031771"/>
                  <a:pt x="8222" y="1760555"/>
                </a:cubicBezTo>
                <a:cubicBezTo>
                  <a:pt x="0" y="1489339"/>
                  <a:pt x="36790" y="1109129"/>
                  <a:pt x="124108" y="865179"/>
                </a:cubicBezTo>
                <a:cubicBezTo>
                  <a:pt x="211426" y="621229"/>
                  <a:pt x="437876" y="399264"/>
                  <a:pt x="532130" y="296855"/>
                </a:cubicBezTo>
                <a:cubicBezTo>
                  <a:pt x="626384" y="194446"/>
                  <a:pt x="653551" y="289602"/>
                  <a:pt x="689634" y="250723"/>
                </a:cubicBezTo>
                <a:cubicBezTo>
                  <a:pt x="709298" y="235975"/>
                  <a:pt x="728625" y="220765"/>
                  <a:pt x="748627" y="206478"/>
                </a:cubicBezTo>
                <a:cubicBezTo>
                  <a:pt x="763051" y="196175"/>
                  <a:pt x="781799" y="190822"/>
                  <a:pt x="792872" y="176981"/>
                </a:cubicBezTo>
                <a:cubicBezTo>
                  <a:pt x="802584" y="164842"/>
                  <a:pt x="796628" y="143729"/>
                  <a:pt x="807621" y="132736"/>
                </a:cubicBezTo>
                <a:cubicBezTo>
                  <a:pt x="832688" y="107669"/>
                  <a:pt x="866614" y="93407"/>
                  <a:pt x="896111" y="73742"/>
                </a:cubicBezTo>
                <a:lnTo>
                  <a:pt x="940356" y="44246"/>
                </a:lnTo>
                <a:cubicBezTo>
                  <a:pt x="955104" y="34414"/>
                  <a:pt x="967785" y="20354"/>
                  <a:pt x="984601" y="14749"/>
                </a:cubicBezTo>
                <a:lnTo>
                  <a:pt x="1028846" y="0"/>
                </a:lnTo>
                <a:cubicBezTo>
                  <a:pt x="1073091" y="4916"/>
                  <a:pt x="1117455" y="8865"/>
                  <a:pt x="1161582" y="14749"/>
                </a:cubicBezTo>
                <a:cubicBezTo>
                  <a:pt x="1191223" y="18701"/>
                  <a:pt x="1224242" y="14430"/>
                  <a:pt x="1250072" y="29497"/>
                </a:cubicBezTo>
                <a:cubicBezTo>
                  <a:pt x="1342039" y="83144"/>
                  <a:pt x="1309066" y="95864"/>
                  <a:pt x="1323814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5697538" y="3448050"/>
            <a:ext cx="85725" cy="125413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6072188" y="464343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5" name="14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Forma libre"/>
          <p:cNvSpPr/>
          <p:nvPr/>
        </p:nvSpPr>
        <p:spPr>
          <a:xfrm>
            <a:off x="2135188" y="2265363"/>
            <a:ext cx="1363662" cy="3481387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78503 w 1570843"/>
              <a:gd name="connsiteY46" fmla="*/ 2300749 h 3521109"/>
              <a:gd name="connsiteX47" fmla="*/ 78503 w 1570843"/>
              <a:gd name="connsiteY47" fmla="*/ 1032387 h 3521109"/>
              <a:gd name="connsiteX48" fmla="*/ 107999 w 1570843"/>
              <a:gd name="connsiteY48" fmla="*/ 929149 h 3521109"/>
              <a:gd name="connsiteX49" fmla="*/ 122748 w 1570843"/>
              <a:gd name="connsiteY49" fmla="*/ 840658 h 3521109"/>
              <a:gd name="connsiteX50" fmla="*/ 166993 w 1570843"/>
              <a:gd name="connsiteY50" fmla="*/ 737420 h 3521109"/>
              <a:gd name="connsiteX51" fmla="*/ 196490 w 1570843"/>
              <a:gd name="connsiteY51" fmla="*/ 648929 h 3521109"/>
              <a:gd name="connsiteX52" fmla="*/ 255483 w 1570843"/>
              <a:gd name="connsiteY52" fmla="*/ 530942 h 3521109"/>
              <a:gd name="connsiteX53" fmla="*/ 284980 w 1570843"/>
              <a:gd name="connsiteY53" fmla="*/ 471949 h 3521109"/>
              <a:gd name="connsiteX54" fmla="*/ 299728 w 1570843"/>
              <a:gd name="connsiteY54" fmla="*/ 412955 h 3521109"/>
              <a:gd name="connsiteX55" fmla="*/ 358722 w 1570843"/>
              <a:gd name="connsiteY55" fmla="*/ 324465 h 3521109"/>
              <a:gd name="connsiteX56" fmla="*/ 373470 w 1570843"/>
              <a:gd name="connsiteY56" fmla="*/ 280220 h 3521109"/>
              <a:gd name="connsiteX57" fmla="*/ 417715 w 1570843"/>
              <a:gd name="connsiteY57" fmla="*/ 265471 h 3521109"/>
              <a:gd name="connsiteX58" fmla="*/ 727432 w 1570843"/>
              <a:gd name="connsiteY58" fmla="*/ 250723 h 3521109"/>
              <a:gd name="connsiteX59" fmla="*/ 786425 w 1570843"/>
              <a:gd name="connsiteY59" fmla="*/ 206478 h 3521109"/>
              <a:gd name="connsiteX60" fmla="*/ 830670 w 1570843"/>
              <a:gd name="connsiteY60" fmla="*/ 176981 h 3521109"/>
              <a:gd name="connsiteX61" fmla="*/ 845419 w 1570843"/>
              <a:gd name="connsiteY61" fmla="*/ 132736 h 3521109"/>
              <a:gd name="connsiteX62" fmla="*/ 933909 w 1570843"/>
              <a:gd name="connsiteY62" fmla="*/ 73742 h 3521109"/>
              <a:gd name="connsiteX63" fmla="*/ 978154 w 1570843"/>
              <a:gd name="connsiteY63" fmla="*/ 44246 h 3521109"/>
              <a:gd name="connsiteX64" fmla="*/ 1022399 w 1570843"/>
              <a:gd name="connsiteY64" fmla="*/ 14749 h 3521109"/>
              <a:gd name="connsiteX65" fmla="*/ 1066644 w 1570843"/>
              <a:gd name="connsiteY65" fmla="*/ 0 h 3521109"/>
              <a:gd name="connsiteX66" fmla="*/ 1199380 w 1570843"/>
              <a:gd name="connsiteY66" fmla="*/ 14749 h 3521109"/>
              <a:gd name="connsiteX67" fmla="*/ 1287870 w 1570843"/>
              <a:gd name="connsiteY67" fmla="*/ 29497 h 3521109"/>
              <a:gd name="connsiteX68" fmla="*/ 1361612 w 1570843"/>
              <a:gd name="connsiteY68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78503 w 1570843"/>
              <a:gd name="connsiteY45" fmla="*/ 2300749 h 3521109"/>
              <a:gd name="connsiteX46" fmla="*/ 78503 w 1570843"/>
              <a:gd name="connsiteY46" fmla="*/ 1032387 h 3521109"/>
              <a:gd name="connsiteX47" fmla="*/ 107999 w 1570843"/>
              <a:gd name="connsiteY47" fmla="*/ 929149 h 3521109"/>
              <a:gd name="connsiteX48" fmla="*/ 122748 w 1570843"/>
              <a:gd name="connsiteY48" fmla="*/ 840658 h 3521109"/>
              <a:gd name="connsiteX49" fmla="*/ 166993 w 1570843"/>
              <a:gd name="connsiteY49" fmla="*/ 737420 h 3521109"/>
              <a:gd name="connsiteX50" fmla="*/ 196490 w 1570843"/>
              <a:gd name="connsiteY50" fmla="*/ 648929 h 3521109"/>
              <a:gd name="connsiteX51" fmla="*/ 255483 w 1570843"/>
              <a:gd name="connsiteY51" fmla="*/ 530942 h 3521109"/>
              <a:gd name="connsiteX52" fmla="*/ 284980 w 1570843"/>
              <a:gd name="connsiteY52" fmla="*/ 471949 h 3521109"/>
              <a:gd name="connsiteX53" fmla="*/ 299728 w 1570843"/>
              <a:gd name="connsiteY53" fmla="*/ 412955 h 3521109"/>
              <a:gd name="connsiteX54" fmla="*/ 358722 w 1570843"/>
              <a:gd name="connsiteY54" fmla="*/ 324465 h 3521109"/>
              <a:gd name="connsiteX55" fmla="*/ 373470 w 1570843"/>
              <a:gd name="connsiteY55" fmla="*/ 280220 h 3521109"/>
              <a:gd name="connsiteX56" fmla="*/ 417715 w 1570843"/>
              <a:gd name="connsiteY56" fmla="*/ 265471 h 3521109"/>
              <a:gd name="connsiteX57" fmla="*/ 727432 w 1570843"/>
              <a:gd name="connsiteY57" fmla="*/ 250723 h 3521109"/>
              <a:gd name="connsiteX58" fmla="*/ 786425 w 1570843"/>
              <a:gd name="connsiteY58" fmla="*/ 206478 h 3521109"/>
              <a:gd name="connsiteX59" fmla="*/ 830670 w 1570843"/>
              <a:gd name="connsiteY59" fmla="*/ 176981 h 3521109"/>
              <a:gd name="connsiteX60" fmla="*/ 845419 w 1570843"/>
              <a:gd name="connsiteY60" fmla="*/ 132736 h 3521109"/>
              <a:gd name="connsiteX61" fmla="*/ 933909 w 1570843"/>
              <a:gd name="connsiteY61" fmla="*/ 73742 h 3521109"/>
              <a:gd name="connsiteX62" fmla="*/ 978154 w 1570843"/>
              <a:gd name="connsiteY62" fmla="*/ 44246 h 3521109"/>
              <a:gd name="connsiteX63" fmla="*/ 1022399 w 1570843"/>
              <a:gd name="connsiteY63" fmla="*/ 14749 h 3521109"/>
              <a:gd name="connsiteX64" fmla="*/ 1066644 w 1570843"/>
              <a:gd name="connsiteY64" fmla="*/ 0 h 3521109"/>
              <a:gd name="connsiteX65" fmla="*/ 1199380 w 1570843"/>
              <a:gd name="connsiteY65" fmla="*/ 14749 h 3521109"/>
              <a:gd name="connsiteX66" fmla="*/ 1287870 w 1570843"/>
              <a:gd name="connsiteY66" fmla="*/ 29497 h 3521109"/>
              <a:gd name="connsiteX67" fmla="*/ 1361612 w 1570843"/>
              <a:gd name="connsiteY67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78503 w 1570843"/>
              <a:gd name="connsiteY44" fmla="*/ 2300749 h 3521109"/>
              <a:gd name="connsiteX45" fmla="*/ 78503 w 1570843"/>
              <a:gd name="connsiteY45" fmla="*/ 1032387 h 3521109"/>
              <a:gd name="connsiteX46" fmla="*/ 107999 w 1570843"/>
              <a:gd name="connsiteY46" fmla="*/ 929149 h 3521109"/>
              <a:gd name="connsiteX47" fmla="*/ 122748 w 1570843"/>
              <a:gd name="connsiteY47" fmla="*/ 840658 h 3521109"/>
              <a:gd name="connsiteX48" fmla="*/ 166993 w 1570843"/>
              <a:gd name="connsiteY48" fmla="*/ 737420 h 3521109"/>
              <a:gd name="connsiteX49" fmla="*/ 196490 w 1570843"/>
              <a:gd name="connsiteY49" fmla="*/ 648929 h 3521109"/>
              <a:gd name="connsiteX50" fmla="*/ 255483 w 1570843"/>
              <a:gd name="connsiteY50" fmla="*/ 530942 h 3521109"/>
              <a:gd name="connsiteX51" fmla="*/ 284980 w 1570843"/>
              <a:gd name="connsiteY51" fmla="*/ 471949 h 3521109"/>
              <a:gd name="connsiteX52" fmla="*/ 299728 w 1570843"/>
              <a:gd name="connsiteY52" fmla="*/ 412955 h 3521109"/>
              <a:gd name="connsiteX53" fmla="*/ 358722 w 1570843"/>
              <a:gd name="connsiteY53" fmla="*/ 324465 h 3521109"/>
              <a:gd name="connsiteX54" fmla="*/ 373470 w 1570843"/>
              <a:gd name="connsiteY54" fmla="*/ 280220 h 3521109"/>
              <a:gd name="connsiteX55" fmla="*/ 417715 w 1570843"/>
              <a:gd name="connsiteY55" fmla="*/ 265471 h 3521109"/>
              <a:gd name="connsiteX56" fmla="*/ 727432 w 1570843"/>
              <a:gd name="connsiteY56" fmla="*/ 250723 h 3521109"/>
              <a:gd name="connsiteX57" fmla="*/ 786425 w 1570843"/>
              <a:gd name="connsiteY57" fmla="*/ 206478 h 3521109"/>
              <a:gd name="connsiteX58" fmla="*/ 830670 w 1570843"/>
              <a:gd name="connsiteY58" fmla="*/ 176981 h 3521109"/>
              <a:gd name="connsiteX59" fmla="*/ 845419 w 1570843"/>
              <a:gd name="connsiteY59" fmla="*/ 132736 h 3521109"/>
              <a:gd name="connsiteX60" fmla="*/ 933909 w 1570843"/>
              <a:gd name="connsiteY60" fmla="*/ 73742 h 3521109"/>
              <a:gd name="connsiteX61" fmla="*/ 978154 w 1570843"/>
              <a:gd name="connsiteY61" fmla="*/ 44246 h 3521109"/>
              <a:gd name="connsiteX62" fmla="*/ 1022399 w 1570843"/>
              <a:gd name="connsiteY62" fmla="*/ 14749 h 3521109"/>
              <a:gd name="connsiteX63" fmla="*/ 1066644 w 1570843"/>
              <a:gd name="connsiteY63" fmla="*/ 0 h 3521109"/>
              <a:gd name="connsiteX64" fmla="*/ 1199380 w 1570843"/>
              <a:gd name="connsiteY64" fmla="*/ 14749 h 3521109"/>
              <a:gd name="connsiteX65" fmla="*/ 1287870 w 1570843"/>
              <a:gd name="connsiteY65" fmla="*/ 29497 h 3521109"/>
              <a:gd name="connsiteX66" fmla="*/ 1361612 w 1570843"/>
              <a:gd name="connsiteY66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78503 w 1570843"/>
              <a:gd name="connsiteY43" fmla="*/ 2300749 h 3521109"/>
              <a:gd name="connsiteX44" fmla="*/ 78503 w 1570843"/>
              <a:gd name="connsiteY44" fmla="*/ 1032387 h 3521109"/>
              <a:gd name="connsiteX45" fmla="*/ 107999 w 1570843"/>
              <a:gd name="connsiteY45" fmla="*/ 929149 h 3521109"/>
              <a:gd name="connsiteX46" fmla="*/ 122748 w 1570843"/>
              <a:gd name="connsiteY46" fmla="*/ 840658 h 3521109"/>
              <a:gd name="connsiteX47" fmla="*/ 166993 w 1570843"/>
              <a:gd name="connsiteY47" fmla="*/ 737420 h 3521109"/>
              <a:gd name="connsiteX48" fmla="*/ 196490 w 1570843"/>
              <a:gd name="connsiteY48" fmla="*/ 648929 h 3521109"/>
              <a:gd name="connsiteX49" fmla="*/ 255483 w 1570843"/>
              <a:gd name="connsiteY49" fmla="*/ 530942 h 3521109"/>
              <a:gd name="connsiteX50" fmla="*/ 284980 w 1570843"/>
              <a:gd name="connsiteY50" fmla="*/ 471949 h 3521109"/>
              <a:gd name="connsiteX51" fmla="*/ 299728 w 1570843"/>
              <a:gd name="connsiteY51" fmla="*/ 412955 h 3521109"/>
              <a:gd name="connsiteX52" fmla="*/ 358722 w 1570843"/>
              <a:gd name="connsiteY52" fmla="*/ 324465 h 3521109"/>
              <a:gd name="connsiteX53" fmla="*/ 373470 w 1570843"/>
              <a:gd name="connsiteY53" fmla="*/ 280220 h 3521109"/>
              <a:gd name="connsiteX54" fmla="*/ 417715 w 1570843"/>
              <a:gd name="connsiteY54" fmla="*/ 265471 h 3521109"/>
              <a:gd name="connsiteX55" fmla="*/ 727432 w 1570843"/>
              <a:gd name="connsiteY55" fmla="*/ 250723 h 3521109"/>
              <a:gd name="connsiteX56" fmla="*/ 786425 w 1570843"/>
              <a:gd name="connsiteY56" fmla="*/ 206478 h 3521109"/>
              <a:gd name="connsiteX57" fmla="*/ 830670 w 1570843"/>
              <a:gd name="connsiteY57" fmla="*/ 176981 h 3521109"/>
              <a:gd name="connsiteX58" fmla="*/ 845419 w 1570843"/>
              <a:gd name="connsiteY58" fmla="*/ 132736 h 3521109"/>
              <a:gd name="connsiteX59" fmla="*/ 933909 w 1570843"/>
              <a:gd name="connsiteY59" fmla="*/ 73742 h 3521109"/>
              <a:gd name="connsiteX60" fmla="*/ 978154 w 1570843"/>
              <a:gd name="connsiteY60" fmla="*/ 44246 h 3521109"/>
              <a:gd name="connsiteX61" fmla="*/ 1022399 w 1570843"/>
              <a:gd name="connsiteY61" fmla="*/ 14749 h 3521109"/>
              <a:gd name="connsiteX62" fmla="*/ 1066644 w 1570843"/>
              <a:gd name="connsiteY62" fmla="*/ 0 h 3521109"/>
              <a:gd name="connsiteX63" fmla="*/ 1199380 w 1570843"/>
              <a:gd name="connsiteY63" fmla="*/ 14749 h 3521109"/>
              <a:gd name="connsiteX64" fmla="*/ 1287870 w 1570843"/>
              <a:gd name="connsiteY64" fmla="*/ 29497 h 3521109"/>
              <a:gd name="connsiteX65" fmla="*/ 1361612 w 1570843"/>
              <a:gd name="connsiteY65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78503 w 1570843"/>
              <a:gd name="connsiteY42" fmla="*/ 2300749 h 3521109"/>
              <a:gd name="connsiteX43" fmla="*/ 78503 w 1570843"/>
              <a:gd name="connsiteY43" fmla="*/ 1032387 h 3521109"/>
              <a:gd name="connsiteX44" fmla="*/ 107999 w 1570843"/>
              <a:gd name="connsiteY44" fmla="*/ 929149 h 3521109"/>
              <a:gd name="connsiteX45" fmla="*/ 122748 w 1570843"/>
              <a:gd name="connsiteY45" fmla="*/ 840658 h 3521109"/>
              <a:gd name="connsiteX46" fmla="*/ 166993 w 1570843"/>
              <a:gd name="connsiteY46" fmla="*/ 737420 h 3521109"/>
              <a:gd name="connsiteX47" fmla="*/ 196490 w 1570843"/>
              <a:gd name="connsiteY47" fmla="*/ 648929 h 3521109"/>
              <a:gd name="connsiteX48" fmla="*/ 255483 w 1570843"/>
              <a:gd name="connsiteY48" fmla="*/ 530942 h 3521109"/>
              <a:gd name="connsiteX49" fmla="*/ 284980 w 1570843"/>
              <a:gd name="connsiteY49" fmla="*/ 471949 h 3521109"/>
              <a:gd name="connsiteX50" fmla="*/ 299728 w 1570843"/>
              <a:gd name="connsiteY50" fmla="*/ 412955 h 3521109"/>
              <a:gd name="connsiteX51" fmla="*/ 358722 w 1570843"/>
              <a:gd name="connsiteY51" fmla="*/ 324465 h 3521109"/>
              <a:gd name="connsiteX52" fmla="*/ 373470 w 1570843"/>
              <a:gd name="connsiteY52" fmla="*/ 280220 h 3521109"/>
              <a:gd name="connsiteX53" fmla="*/ 417715 w 1570843"/>
              <a:gd name="connsiteY53" fmla="*/ 265471 h 3521109"/>
              <a:gd name="connsiteX54" fmla="*/ 727432 w 1570843"/>
              <a:gd name="connsiteY54" fmla="*/ 250723 h 3521109"/>
              <a:gd name="connsiteX55" fmla="*/ 786425 w 1570843"/>
              <a:gd name="connsiteY55" fmla="*/ 206478 h 3521109"/>
              <a:gd name="connsiteX56" fmla="*/ 830670 w 1570843"/>
              <a:gd name="connsiteY56" fmla="*/ 176981 h 3521109"/>
              <a:gd name="connsiteX57" fmla="*/ 845419 w 1570843"/>
              <a:gd name="connsiteY57" fmla="*/ 132736 h 3521109"/>
              <a:gd name="connsiteX58" fmla="*/ 933909 w 1570843"/>
              <a:gd name="connsiteY58" fmla="*/ 73742 h 3521109"/>
              <a:gd name="connsiteX59" fmla="*/ 978154 w 1570843"/>
              <a:gd name="connsiteY59" fmla="*/ 44246 h 3521109"/>
              <a:gd name="connsiteX60" fmla="*/ 1022399 w 1570843"/>
              <a:gd name="connsiteY60" fmla="*/ 14749 h 3521109"/>
              <a:gd name="connsiteX61" fmla="*/ 1066644 w 1570843"/>
              <a:gd name="connsiteY61" fmla="*/ 0 h 3521109"/>
              <a:gd name="connsiteX62" fmla="*/ 1199380 w 1570843"/>
              <a:gd name="connsiteY62" fmla="*/ 14749 h 3521109"/>
              <a:gd name="connsiteX63" fmla="*/ 1287870 w 1570843"/>
              <a:gd name="connsiteY63" fmla="*/ 29497 h 3521109"/>
              <a:gd name="connsiteX64" fmla="*/ 1361612 w 1570843"/>
              <a:gd name="connsiteY64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78503 w 1570843"/>
              <a:gd name="connsiteY41" fmla="*/ 2300749 h 3521109"/>
              <a:gd name="connsiteX42" fmla="*/ 78503 w 1570843"/>
              <a:gd name="connsiteY42" fmla="*/ 1032387 h 3521109"/>
              <a:gd name="connsiteX43" fmla="*/ 107999 w 1570843"/>
              <a:gd name="connsiteY43" fmla="*/ 929149 h 3521109"/>
              <a:gd name="connsiteX44" fmla="*/ 122748 w 1570843"/>
              <a:gd name="connsiteY44" fmla="*/ 840658 h 3521109"/>
              <a:gd name="connsiteX45" fmla="*/ 166993 w 1570843"/>
              <a:gd name="connsiteY45" fmla="*/ 737420 h 3521109"/>
              <a:gd name="connsiteX46" fmla="*/ 196490 w 1570843"/>
              <a:gd name="connsiteY46" fmla="*/ 648929 h 3521109"/>
              <a:gd name="connsiteX47" fmla="*/ 255483 w 1570843"/>
              <a:gd name="connsiteY47" fmla="*/ 530942 h 3521109"/>
              <a:gd name="connsiteX48" fmla="*/ 284980 w 1570843"/>
              <a:gd name="connsiteY48" fmla="*/ 471949 h 3521109"/>
              <a:gd name="connsiteX49" fmla="*/ 299728 w 1570843"/>
              <a:gd name="connsiteY49" fmla="*/ 412955 h 3521109"/>
              <a:gd name="connsiteX50" fmla="*/ 358722 w 1570843"/>
              <a:gd name="connsiteY50" fmla="*/ 324465 h 3521109"/>
              <a:gd name="connsiteX51" fmla="*/ 373470 w 1570843"/>
              <a:gd name="connsiteY51" fmla="*/ 280220 h 3521109"/>
              <a:gd name="connsiteX52" fmla="*/ 417715 w 1570843"/>
              <a:gd name="connsiteY52" fmla="*/ 265471 h 3521109"/>
              <a:gd name="connsiteX53" fmla="*/ 727432 w 1570843"/>
              <a:gd name="connsiteY53" fmla="*/ 250723 h 3521109"/>
              <a:gd name="connsiteX54" fmla="*/ 786425 w 1570843"/>
              <a:gd name="connsiteY54" fmla="*/ 206478 h 3521109"/>
              <a:gd name="connsiteX55" fmla="*/ 830670 w 1570843"/>
              <a:gd name="connsiteY55" fmla="*/ 176981 h 3521109"/>
              <a:gd name="connsiteX56" fmla="*/ 845419 w 1570843"/>
              <a:gd name="connsiteY56" fmla="*/ 132736 h 3521109"/>
              <a:gd name="connsiteX57" fmla="*/ 933909 w 1570843"/>
              <a:gd name="connsiteY57" fmla="*/ 73742 h 3521109"/>
              <a:gd name="connsiteX58" fmla="*/ 978154 w 1570843"/>
              <a:gd name="connsiteY58" fmla="*/ 44246 h 3521109"/>
              <a:gd name="connsiteX59" fmla="*/ 1022399 w 1570843"/>
              <a:gd name="connsiteY59" fmla="*/ 14749 h 3521109"/>
              <a:gd name="connsiteX60" fmla="*/ 1066644 w 1570843"/>
              <a:gd name="connsiteY60" fmla="*/ 0 h 3521109"/>
              <a:gd name="connsiteX61" fmla="*/ 1199380 w 1570843"/>
              <a:gd name="connsiteY61" fmla="*/ 14749 h 3521109"/>
              <a:gd name="connsiteX62" fmla="*/ 1287870 w 1570843"/>
              <a:gd name="connsiteY62" fmla="*/ 29497 h 3521109"/>
              <a:gd name="connsiteX63" fmla="*/ 1361612 w 1570843"/>
              <a:gd name="connsiteY63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373470 w 1570843"/>
              <a:gd name="connsiteY39" fmla="*/ 3333136 h 3521109"/>
              <a:gd name="connsiteX40" fmla="*/ 78503 w 1570843"/>
              <a:gd name="connsiteY40" fmla="*/ 2300749 h 3521109"/>
              <a:gd name="connsiteX41" fmla="*/ 78503 w 1570843"/>
              <a:gd name="connsiteY41" fmla="*/ 1032387 h 3521109"/>
              <a:gd name="connsiteX42" fmla="*/ 107999 w 1570843"/>
              <a:gd name="connsiteY42" fmla="*/ 929149 h 3521109"/>
              <a:gd name="connsiteX43" fmla="*/ 122748 w 1570843"/>
              <a:gd name="connsiteY43" fmla="*/ 840658 h 3521109"/>
              <a:gd name="connsiteX44" fmla="*/ 166993 w 1570843"/>
              <a:gd name="connsiteY44" fmla="*/ 737420 h 3521109"/>
              <a:gd name="connsiteX45" fmla="*/ 196490 w 1570843"/>
              <a:gd name="connsiteY45" fmla="*/ 648929 h 3521109"/>
              <a:gd name="connsiteX46" fmla="*/ 255483 w 1570843"/>
              <a:gd name="connsiteY46" fmla="*/ 530942 h 3521109"/>
              <a:gd name="connsiteX47" fmla="*/ 284980 w 1570843"/>
              <a:gd name="connsiteY47" fmla="*/ 471949 h 3521109"/>
              <a:gd name="connsiteX48" fmla="*/ 299728 w 1570843"/>
              <a:gd name="connsiteY48" fmla="*/ 412955 h 3521109"/>
              <a:gd name="connsiteX49" fmla="*/ 358722 w 1570843"/>
              <a:gd name="connsiteY49" fmla="*/ 324465 h 3521109"/>
              <a:gd name="connsiteX50" fmla="*/ 373470 w 1570843"/>
              <a:gd name="connsiteY50" fmla="*/ 280220 h 3521109"/>
              <a:gd name="connsiteX51" fmla="*/ 417715 w 1570843"/>
              <a:gd name="connsiteY51" fmla="*/ 265471 h 3521109"/>
              <a:gd name="connsiteX52" fmla="*/ 727432 w 1570843"/>
              <a:gd name="connsiteY52" fmla="*/ 250723 h 3521109"/>
              <a:gd name="connsiteX53" fmla="*/ 786425 w 1570843"/>
              <a:gd name="connsiteY53" fmla="*/ 206478 h 3521109"/>
              <a:gd name="connsiteX54" fmla="*/ 830670 w 1570843"/>
              <a:gd name="connsiteY54" fmla="*/ 176981 h 3521109"/>
              <a:gd name="connsiteX55" fmla="*/ 845419 w 1570843"/>
              <a:gd name="connsiteY55" fmla="*/ 132736 h 3521109"/>
              <a:gd name="connsiteX56" fmla="*/ 933909 w 1570843"/>
              <a:gd name="connsiteY56" fmla="*/ 73742 h 3521109"/>
              <a:gd name="connsiteX57" fmla="*/ 978154 w 1570843"/>
              <a:gd name="connsiteY57" fmla="*/ 44246 h 3521109"/>
              <a:gd name="connsiteX58" fmla="*/ 1022399 w 1570843"/>
              <a:gd name="connsiteY58" fmla="*/ 14749 h 3521109"/>
              <a:gd name="connsiteX59" fmla="*/ 1066644 w 1570843"/>
              <a:gd name="connsiteY59" fmla="*/ 0 h 3521109"/>
              <a:gd name="connsiteX60" fmla="*/ 1199380 w 1570843"/>
              <a:gd name="connsiteY60" fmla="*/ 14749 h 3521109"/>
              <a:gd name="connsiteX61" fmla="*/ 1287870 w 1570843"/>
              <a:gd name="connsiteY61" fmla="*/ 29497 h 3521109"/>
              <a:gd name="connsiteX62" fmla="*/ 1361612 w 1570843"/>
              <a:gd name="connsiteY62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78503 w 1570843"/>
              <a:gd name="connsiteY39" fmla="*/ 2300749 h 3521109"/>
              <a:gd name="connsiteX40" fmla="*/ 78503 w 1570843"/>
              <a:gd name="connsiteY40" fmla="*/ 1032387 h 3521109"/>
              <a:gd name="connsiteX41" fmla="*/ 107999 w 1570843"/>
              <a:gd name="connsiteY41" fmla="*/ 929149 h 3521109"/>
              <a:gd name="connsiteX42" fmla="*/ 122748 w 1570843"/>
              <a:gd name="connsiteY42" fmla="*/ 840658 h 3521109"/>
              <a:gd name="connsiteX43" fmla="*/ 166993 w 1570843"/>
              <a:gd name="connsiteY43" fmla="*/ 737420 h 3521109"/>
              <a:gd name="connsiteX44" fmla="*/ 196490 w 1570843"/>
              <a:gd name="connsiteY44" fmla="*/ 648929 h 3521109"/>
              <a:gd name="connsiteX45" fmla="*/ 255483 w 1570843"/>
              <a:gd name="connsiteY45" fmla="*/ 530942 h 3521109"/>
              <a:gd name="connsiteX46" fmla="*/ 284980 w 1570843"/>
              <a:gd name="connsiteY46" fmla="*/ 471949 h 3521109"/>
              <a:gd name="connsiteX47" fmla="*/ 299728 w 1570843"/>
              <a:gd name="connsiteY47" fmla="*/ 412955 h 3521109"/>
              <a:gd name="connsiteX48" fmla="*/ 358722 w 1570843"/>
              <a:gd name="connsiteY48" fmla="*/ 324465 h 3521109"/>
              <a:gd name="connsiteX49" fmla="*/ 373470 w 1570843"/>
              <a:gd name="connsiteY49" fmla="*/ 280220 h 3521109"/>
              <a:gd name="connsiteX50" fmla="*/ 417715 w 1570843"/>
              <a:gd name="connsiteY50" fmla="*/ 265471 h 3521109"/>
              <a:gd name="connsiteX51" fmla="*/ 727432 w 1570843"/>
              <a:gd name="connsiteY51" fmla="*/ 250723 h 3521109"/>
              <a:gd name="connsiteX52" fmla="*/ 786425 w 1570843"/>
              <a:gd name="connsiteY52" fmla="*/ 206478 h 3521109"/>
              <a:gd name="connsiteX53" fmla="*/ 830670 w 1570843"/>
              <a:gd name="connsiteY53" fmla="*/ 176981 h 3521109"/>
              <a:gd name="connsiteX54" fmla="*/ 845419 w 1570843"/>
              <a:gd name="connsiteY54" fmla="*/ 132736 h 3521109"/>
              <a:gd name="connsiteX55" fmla="*/ 933909 w 1570843"/>
              <a:gd name="connsiteY55" fmla="*/ 73742 h 3521109"/>
              <a:gd name="connsiteX56" fmla="*/ 978154 w 1570843"/>
              <a:gd name="connsiteY56" fmla="*/ 44246 h 3521109"/>
              <a:gd name="connsiteX57" fmla="*/ 1022399 w 1570843"/>
              <a:gd name="connsiteY57" fmla="*/ 14749 h 3521109"/>
              <a:gd name="connsiteX58" fmla="*/ 1066644 w 1570843"/>
              <a:gd name="connsiteY58" fmla="*/ 0 h 3521109"/>
              <a:gd name="connsiteX59" fmla="*/ 1199380 w 1570843"/>
              <a:gd name="connsiteY59" fmla="*/ 14749 h 3521109"/>
              <a:gd name="connsiteX60" fmla="*/ 1287870 w 1570843"/>
              <a:gd name="connsiteY60" fmla="*/ 29497 h 3521109"/>
              <a:gd name="connsiteX61" fmla="*/ 1361612 w 1570843"/>
              <a:gd name="connsiteY61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78503 w 1570843"/>
              <a:gd name="connsiteY38" fmla="*/ 2300749 h 3521109"/>
              <a:gd name="connsiteX39" fmla="*/ 78503 w 1570843"/>
              <a:gd name="connsiteY39" fmla="*/ 1032387 h 3521109"/>
              <a:gd name="connsiteX40" fmla="*/ 107999 w 1570843"/>
              <a:gd name="connsiteY40" fmla="*/ 929149 h 3521109"/>
              <a:gd name="connsiteX41" fmla="*/ 122748 w 1570843"/>
              <a:gd name="connsiteY41" fmla="*/ 840658 h 3521109"/>
              <a:gd name="connsiteX42" fmla="*/ 166993 w 1570843"/>
              <a:gd name="connsiteY42" fmla="*/ 737420 h 3521109"/>
              <a:gd name="connsiteX43" fmla="*/ 196490 w 1570843"/>
              <a:gd name="connsiteY43" fmla="*/ 648929 h 3521109"/>
              <a:gd name="connsiteX44" fmla="*/ 255483 w 1570843"/>
              <a:gd name="connsiteY44" fmla="*/ 530942 h 3521109"/>
              <a:gd name="connsiteX45" fmla="*/ 284980 w 1570843"/>
              <a:gd name="connsiteY45" fmla="*/ 471949 h 3521109"/>
              <a:gd name="connsiteX46" fmla="*/ 299728 w 1570843"/>
              <a:gd name="connsiteY46" fmla="*/ 412955 h 3521109"/>
              <a:gd name="connsiteX47" fmla="*/ 358722 w 1570843"/>
              <a:gd name="connsiteY47" fmla="*/ 324465 h 3521109"/>
              <a:gd name="connsiteX48" fmla="*/ 373470 w 1570843"/>
              <a:gd name="connsiteY48" fmla="*/ 280220 h 3521109"/>
              <a:gd name="connsiteX49" fmla="*/ 417715 w 1570843"/>
              <a:gd name="connsiteY49" fmla="*/ 265471 h 3521109"/>
              <a:gd name="connsiteX50" fmla="*/ 727432 w 1570843"/>
              <a:gd name="connsiteY50" fmla="*/ 250723 h 3521109"/>
              <a:gd name="connsiteX51" fmla="*/ 786425 w 1570843"/>
              <a:gd name="connsiteY51" fmla="*/ 206478 h 3521109"/>
              <a:gd name="connsiteX52" fmla="*/ 830670 w 1570843"/>
              <a:gd name="connsiteY52" fmla="*/ 176981 h 3521109"/>
              <a:gd name="connsiteX53" fmla="*/ 845419 w 1570843"/>
              <a:gd name="connsiteY53" fmla="*/ 132736 h 3521109"/>
              <a:gd name="connsiteX54" fmla="*/ 933909 w 1570843"/>
              <a:gd name="connsiteY54" fmla="*/ 73742 h 3521109"/>
              <a:gd name="connsiteX55" fmla="*/ 978154 w 1570843"/>
              <a:gd name="connsiteY55" fmla="*/ 44246 h 3521109"/>
              <a:gd name="connsiteX56" fmla="*/ 1022399 w 1570843"/>
              <a:gd name="connsiteY56" fmla="*/ 14749 h 3521109"/>
              <a:gd name="connsiteX57" fmla="*/ 1066644 w 1570843"/>
              <a:gd name="connsiteY57" fmla="*/ 0 h 3521109"/>
              <a:gd name="connsiteX58" fmla="*/ 1199380 w 1570843"/>
              <a:gd name="connsiteY58" fmla="*/ 14749 h 3521109"/>
              <a:gd name="connsiteX59" fmla="*/ 1287870 w 1570843"/>
              <a:gd name="connsiteY59" fmla="*/ 29497 h 3521109"/>
              <a:gd name="connsiteX60" fmla="*/ 1361612 w 1570843"/>
              <a:gd name="connsiteY60" fmla="*/ 117987 h 3521109"/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8503 w 1570843"/>
              <a:gd name="connsiteY37" fmla="*/ 2300749 h 3521109"/>
              <a:gd name="connsiteX38" fmla="*/ 78503 w 1570843"/>
              <a:gd name="connsiteY38" fmla="*/ 1032387 h 3521109"/>
              <a:gd name="connsiteX39" fmla="*/ 107999 w 1570843"/>
              <a:gd name="connsiteY39" fmla="*/ 929149 h 3521109"/>
              <a:gd name="connsiteX40" fmla="*/ 122748 w 1570843"/>
              <a:gd name="connsiteY40" fmla="*/ 840658 h 3521109"/>
              <a:gd name="connsiteX41" fmla="*/ 166993 w 1570843"/>
              <a:gd name="connsiteY41" fmla="*/ 737420 h 3521109"/>
              <a:gd name="connsiteX42" fmla="*/ 196490 w 1570843"/>
              <a:gd name="connsiteY42" fmla="*/ 648929 h 3521109"/>
              <a:gd name="connsiteX43" fmla="*/ 255483 w 1570843"/>
              <a:gd name="connsiteY43" fmla="*/ 530942 h 3521109"/>
              <a:gd name="connsiteX44" fmla="*/ 284980 w 1570843"/>
              <a:gd name="connsiteY44" fmla="*/ 471949 h 3521109"/>
              <a:gd name="connsiteX45" fmla="*/ 299728 w 1570843"/>
              <a:gd name="connsiteY45" fmla="*/ 412955 h 3521109"/>
              <a:gd name="connsiteX46" fmla="*/ 358722 w 1570843"/>
              <a:gd name="connsiteY46" fmla="*/ 324465 h 3521109"/>
              <a:gd name="connsiteX47" fmla="*/ 373470 w 1570843"/>
              <a:gd name="connsiteY47" fmla="*/ 280220 h 3521109"/>
              <a:gd name="connsiteX48" fmla="*/ 417715 w 1570843"/>
              <a:gd name="connsiteY48" fmla="*/ 265471 h 3521109"/>
              <a:gd name="connsiteX49" fmla="*/ 727432 w 1570843"/>
              <a:gd name="connsiteY49" fmla="*/ 250723 h 3521109"/>
              <a:gd name="connsiteX50" fmla="*/ 786425 w 1570843"/>
              <a:gd name="connsiteY50" fmla="*/ 206478 h 3521109"/>
              <a:gd name="connsiteX51" fmla="*/ 830670 w 1570843"/>
              <a:gd name="connsiteY51" fmla="*/ 176981 h 3521109"/>
              <a:gd name="connsiteX52" fmla="*/ 845419 w 1570843"/>
              <a:gd name="connsiteY52" fmla="*/ 132736 h 3521109"/>
              <a:gd name="connsiteX53" fmla="*/ 933909 w 1570843"/>
              <a:gd name="connsiteY53" fmla="*/ 73742 h 3521109"/>
              <a:gd name="connsiteX54" fmla="*/ 978154 w 1570843"/>
              <a:gd name="connsiteY54" fmla="*/ 44246 h 3521109"/>
              <a:gd name="connsiteX55" fmla="*/ 1022399 w 1570843"/>
              <a:gd name="connsiteY55" fmla="*/ 14749 h 3521109"/>
              <a:gd name="connsiteX56" fmla="*/ 1066644 w 1570843"/>
              <a:gd name="connsiteY56" fmla="*/ 0 h 3521109"/>
              <a:gd name="connsiteX57" fmla="*/ 1199380 w 1570843"/>
              <a:gd name="connsiteY57" fmla="*/ 14749 h 3521109"/>
              <a:gd name="connsiteX58" fmla="*/ 1287870 w 1570843"/>
              <a:gd name="connsiteY58" fmla="*/ 29497 h 3521109"/>
              <a:gd name="connsiteX59" fmla="*/ 1361612 w 1570843"/>
              <a:gd name="connsiteY59" fmla="*/ 117987 h 3521109"/>
              <a:gd name="connsiteX0" fmla="*/ 1361612 w 1570843"/>
              <a:gd name="connsiteY0" fmla="*/ 117987 h 3480620"/>
              <a:gd name="connsiteX1" fmla="*/ 1376361 w 1570843"/>
              <a:gd name="connsiteY1" fmla="*/ 162233 h 3480620"/>
              <a:gd name="connsiteX2" fmla="*/ 1391109 w 1570843"/>
              <a:gd name="connsiteY2" fmla="*/ 309716 h 3480620"/>
              <a:gd name="connsiteX3" fmla="*/ 1302619 w 1570843"/>
              <a:gd name="connsiteY3" fmla="*/ 339213 h 3480620"/>
              <a:gd name="connsiteX4" fmla="*/ 1287870 w 1570843"/>
              <a:gd name="connsiteY4" fmla="*/ 383458 h 3480620"/>
              <a:gd name="connsiteX5" fmla="*/ 1302619 w 1570843"/>
              <a:gd name="connsiteY5" fmla="*/ 471949 h 3480620"/>
              <a:gd name="connsiteX6" fmla="*/ 1346864 w 1570843"/>
              <a:gd name="connsiteY6" fmla="*/ 486697 h 3480620"/>
              <a:gd name="connsiteX7" fmla="*/ 1420606 w 1570843"/>
              <a:gd name="connsiteY7" fmla="*/ 501446 h 3480620"/>
              <a:gd name="connsiteX8" fmla="*/ 1435354 w 1570843"/>
              <a:gd name="connsiteY8" fmla="*/ 545691 h 3480620"/>
              <a:gd name="connsiteX9" fmla="*/ 1302619 w 1570843"/>
              <a:gd name="connsiteY9" fmla="*/ 973394 h 3480620"/>
              <a:gd name="connsiteX10" fmla="*/ 1228877 w 1570843"/>
              <a:gd name="connsiteY10" fmla="*/ 988142 h 3480620"/>
              <a:gd name="connsiteX11" fmla="*/ 1214128 w 1570843"/>
              <a:gd name="connsiteY11" fmla="*/ 1091381 h 3480620"/>
              <a:gd name="connsiteX12" fmla="*/ 1140386 w 1570843"/>
              <a:gd name="connsiteY12" fmla="*/ 1106129 h 3480620"/>
              <a:gd name="connsiteX13" fmla="*/ 1096141 w 1570843"/>
              <a:gd name="connsiteY13" fmla="*/ 1120878 h 3480620"/>
              <a:gd name="connsiteX14" fmla="*/ 1066644 w 1570843"/>
              <a:gd name="connsiteY14" fmla="*/ 1165123 h 3480620"/>
              <a:gd name="connsiteX15" fmla="*/ 1037148 w 1570843"/>
              <a:gd name="connsiteY15" fmla="*/ 1253613 h 3480620"/>
              <a:gd name="connsiteX16" fmla="*/ 1051896 w 1570843"/>
              <a:gd name="connsiteY16" fmla="*/ 1504336 h 3480620"/>
              <a:gd name="connsiteX17" fmla="*/ 1066644 w 1570843"/>
              <a:gd name="connsiteY17" fmla="*/ 1563329 h 3480620"/>
              <a:gd name="connsiteX18" fmla="*/ 1214128 w 1570843"/>
              <a:gd name="connsiteY18" fmla="*/ 1710813 h 3480620"/>
              <a:gd name="connsiteX19" fmla="*/ 1258374 w 1570843"/>
              <a:gd name="connsiteY19" fmla="*/ 1740310 h 3480620"/>
              <a:gd name="connsiteX20" fmla="*/ 1287870 w 1570843"/>
              <a:gd name="connsiteY20" fmla="*/ 1946787 h 3480620"/>
              <a:gd name="connsiteX21" fmla="*/ 1361612 w 1570843"/>
              <a:gd name="connsiteY21" fmla="*/ 2079523 h 3480620"/>
              <a:gd name="connsiteX22" fmla="*/ 1420606 w 1570843"/>
              <a:gd name="connsiteY22" fmla="*/ 2109020 h 3480620"/>
              <a:gd name="connsiteX23" fmla="*/ 1523844 w 1570843"/>
              <a:gd name="connsiteY23" fmla="*/ 2153265 h 3480620"/>
              <a:gd name="connsiteX24" fmla="*/ 1509096 w 1570843"/>
              <a:gd name="connsiteY24" fmla="*/ 2359742 h 3480620"/>
              <a:gd name="connsiteX25" fmla="*/ 1450103 w 1570843"/>
              <a:gd name="connsiteY25" fmla="*/ 2448233 h 3480620"/>
              <a:gd name="connsiteX26" fmla="*/ 1405857 w 1570843"/>
              <a:gd name="connsiteY26" fmla="*/ 2536723 h 3480620"/>
              <a:gd name="connsiteX27" fmla="*/ 1391109 w 1570843"/>
              <a:gd name="connsiteY27" fmla="*/ 2580968 h 3480620"/>
              <a:gd name="connsiteX28" fmla="*/ 1464851 w 1570843"/>
              <a:gd name="connsiteY28" fmla="*/ 2979175 h 3480620"/>
              <a:gd name="connsiteX29" fmla="*/ 1509096 w 1570843"/>
              <a:gd name="connsiteY29" fmla="*/ 3023420 h 3480620"/>
              <a:gd name="connsiteX30" fmla="*/ 1568090 w 1570843"/>
              <a:gd name="connsiteY30" fmla="*/ 3052916 h 3480620"/>
              <a:gd name="connsiteX31" fmla="*/ 1553341 w 1570843"/>
              <a:gd name="connsiteY31" fmla="*/ 3333136 h 3480620"/>
              <a:gd name="connsiteX32" fmla="*/ 1509096 w 1570843"/>
              <a:gd name="connsiteY32" fmla="*/ 3362633 h 3480620"/>
              <a:gd name="connsiteX33" fmla="*/ 1435354 w 1570843"/>
              <a:gd name="connsiteY33" fmla="*/ 3436375 h 3480620"/>
              <a:gd name="connsiteX34" fmla="*/ 1258374 w 1570843"/>
              <a:gd name="connsiteY34" fmla="*/ 3451123 h 3480620"/>
              <a:gd name="connsiteX35" fmla="*/ 1007651 w 1570843"/>
              <a:gd name="connsiteY35" fmla="*/ 3480620 h 3480620"/>
              <a:gd name="connsiteX36" fmla="*/ 78503 w 1570843"/>
              <a:gd name="connsiteY36" fmla="*/ 2300749 h 3480620"/>
              <a:gd name="connsiteX37" fmla="*/ 78503 w 1570843"/>
              <a:gd name="connsiteY37" fmla="*/ 1032387 h 3480620"/>
              <a:gd name="connsiteX38" fmla="*/ 107999 w 1570843"/>
              <a:gd name="connsiteY38" fmla="*/ 929149 h 3480620"/>
              <a:gd name="connsiteX39" fmla="*/ 122748 w 1570843"/>
              <a:gd name="connsiteY39" fmla="*/ 840658 h 3480620"/>
              <a:gd name="connsiteX40" fmla="*/ 166993 w 1570843"/>
              <a:gd name="connsiteY40" fmla="*/ 737420 h 3480620"/>
              <a:gd name="connsiteX41" fmla="*/ 196490 w 1570843"/>
              <a:gd name="connsiteY41" fmla="*/ 648929 h 3480620"/>
              <a:gd name="connsiteX42" fmla="*/ 255483 w 1570843"/>
              <a:gd name="connsiteY42" fmla="*/ 530942 h 3480620"/>
              <a:gd name="connsiteX43" fmla="*/ 284980 w 1570843"/>
              <a:gd name="connsiteY43" fmla="*/ 471949 h 3480620"/>
              <a:gd name="connsiteX44" fmla="*/ 299728 w 1570843"/>
              <a:gd name="connsiteY44" fmla="*/ 412955 h 3480620"/>
              <a:gd name="connsiteX45" fmla="*/ 358722 w 1570843"/>
              <a:gd name="connsiteY45" fmla="*/ 324465 h 3480620"/>
              <a:gd name="connsiteX46" fmla="*/ 373470 w 1570843"/>
              <a:gd name="connsiteY46" fmla="*/ 280220 h 3480620"/>
              <a:gd name="connsiteX47" fmla="*/ 417715 w 1570843"/>
              <a:gd name="connsiteY47" fmla="*/ 265471 h 3480620"/>
              <a:gd name="connsiteX48" fmla="*/ 727432 w 1570843"/>
              <a:gd name="connsiteY48" fmla="*/ 250723 h 3480620"/>
              <a:gd name="connsiteX49" fmla="*/ 786425 w 1570843"/>
              <a:gd name="connsiteY49" fmla="*/ 206478 h 3480620"/>
              <a:gd name="connsiteX50" fmla="*/ 830670 w 1570843"/>
              <a:gd name="connsiteY50" fmla="*/ 176981 h 3480620"/>
              <a:gd name="connsiteX51" fmla="*/ 845419 w 1570843"/>
              <a:gd name="connsiteY51" fmla="*/ 132736 h 3480620"/>
              <a:gd name="connsiteX52" fmla="*/ 933909 w 1570843"/>
              <a:gd name="connsiteY52" fmla="*/ 73742 h 3480620"/>
              <a:gd name="connsiteX53" fmla="*/ 978154 w 1570843"/>
              <a:gd name="connsiteY53" fmla="*/ 44246 h 3480620"/>
              <a:gd name="connsiteX54" fmla="*/ 1022399 w 1570843"/>
              <a:gd name="connsiteY54" fmla="*/ 14749 h 3480620"/>
              <a:gd name="connsiteX55" fmla="*/ 1066644 w 1570843"/>
              <a:gd name="connsiteY55" fmla="*/ 0 h 3480620"/>
              <a:gd name="connsiteX56" fmla="*/ 1199380 w 1570843"/>
              <a:gd name="connsiteY56" fmla="*/ 14749 h 3480620"/>
              <a:gd name="connsiteX57" fmla="*/ 1287870 w 1570843"/>
              <a:gd name="connsiteY57" fmla="*/ 29497 h 3480620"/>
              <a:gd name="connsiteX58" fmla="*/ 1361612 w 1570843"/>
              <a:gd name="connsiteY58" fmla="*/ 117987 h 3480620"/>
              <a:gd name="connsiteX0" fmla="*/ 1433051 w 1642282"/>
              <a:gd name="connsiteY0" fmla="*/ 117987 h 3480620"/>
              <a:gd name="connsiteX1" fmla="*/ 1447800 w 1642282"/>
              <a:gd name="connsiteY1" fmla="*/ 162233 h 3480620"/>
              <a:gd name="connsiteX2" fmla="*/ 1462548 w 1642282"/>
              <a:gd name="connsiteY2" fmla="*/ 309716 h 3480620"/>
              <a:gd name="connsiteX3" fmla="*/ 1374058 w 1642282"/>
              <a:gd name="connsiteY3" fmla="*/ 339213 h 3480620"/>
              <a:gd name="connsiteX4" fmla="*/ 1359309 w 1642282"/>
              <a:gd name="connsiteY4" fmla="*/ 383458 h 3480620"/>
              <a:gd name="connsiteX5" fmla="*/ 1374058 w 1642282"/>
              <a:gd name="connsiteY5" fmla="*/ 471949 h 3480620"/>
              <a:gd name="connsiteX6" fmla="*/ 1418303 w 1642282"/>
              <a:gd name="connsiteY6" fmla="*/ 486697 h 3480620"/>
              <a:gd name="connsiteX7" fmla="*/ 1492045 w 1642282"/>
              <a:gd name="connsiteY7" fmla="*/ 501446 h 3480620"/>
              <a:gd name="connsiteX8" fmla="*/ 1506793 w 1642282"/>
              <a:gd name="connsiteY8" fmla="*/ 545691 h 3480620"/>
              <a:gd name="connsiteX9" fmla="*/ 1374058 w 1642282"/>
              <a:gd name="connsiteY9" fmla="*/ 973394 h 3480620"/>
              <a:gd name="connsiteX10" fmla="*/ 1300316 w 1642282"/>
              <a:gd name="connsiteY10" fmla="*/ 988142 h 3480620"/>
              <a:gd name="connsiteX11" fmla="*/ 1285567 w 1642282"/>
              <a:gd name="connsiteY11" fmla="*/ 1091381 h 3480620"/>
              <a:gd name="connsiteX12" fmla="*/ 1211825 w 1642282"/>
              <a:gd name="connsiteY12" fmla="*/ 1106129 h 3480620"/>
              <a:gd name="connsiteX13" fmla="*/ 1167580 w 1642282"/>
              <a:gd name="connsiteY13" fmla="*/ 1120878 h 3480620"/>
              <a:gd name="connsiteX14" fmla="*/ 1138083 w 1642282"/>
              <a:gd name="connsiteY14" fmla="*/ 1165123 h 3480620"/>
              <a:gd name="connsiteX15" fmla="*/ 1108587 w 1642282"/>
              <a:gd name="connsiteY15" fmla="*/ 1253613 h 3480620"/>
              <a:gd name="connsiteX16" fmla="*/ 1123335 w 1642282"/>
              <a:gd name="connsiteY16" fmla="*/ 1504336 h 3480620"/>
              <a:gd name="connsiteX17" fmla="*/ 1138083 w 1642282"/>
              <a:gd name="connsiteY17" fmla="*/ 1563329 h 3480620"/>
              <a:gd name="connsiteX18" fmla="*/ 1285567 w 1642282"/>
              <a:gd name="connsiteY18" fmla="*/ 1710813 h 3480620"/>
              <a:gd name="connsiteX19" fmla="*/ 1329813 w 1642282"/>
              <a:gd name="connsiteY19" fmla="*/ 1740310 h 3480620"/>
              <a:gd name="connsiteX20" fmla="*/ 1359309 w 1642282"/>
              <a:gd name="connsiteY20" fmla="*/ 1946787 h 3480620"/>
              <a:gd name="connsiteX21" fmla="*/ 1433051 w 1642282"/>
              <a:gd name="connsiteY21" fmla="*/ 2079523 h 3480620"/>
              <a:gd name="connsiteX22" fmla="*/ 1492045 w 1642282"/>
              <a:gd name="connsiteY22" fmla="*/ 2109020 h 3480620"/>
              <a:gd name="connsiteX23" fmla="*/ 1595283 w 1642282"/>
              <a:gd name="connsiteY23" fmla="*/ 2153265 h 3480620"/>
              <a:gd name="connsiteX24" fmla="*/ 1580535 w 1642282"/>
              <a:gd name="connsiteY24" fmla="*/ 2359742 h 3480620"/>
              <a:gd name="connsiteX25" fmla="*/ 1521542 w 1642282"/>
              <a:gd name="connsiteY25" fmla="*/ 2448233 h 3480620"/>
              <a:gd name="connsiteX26" fmla="*/ 1477296 w 1642282"/>
              <a:gd name="connsiteY26" fmla="*/ 2536723 h 3480620"/>
              <a:gd name="connsiteX27" fmla="*/ 1462548 w 1642282"/>
              <a:gd name="connsiteY27" fmla="*/ 2580968 h 3480620"/>
              <a:gd name="connsiteX28" fmla="*/ 1536290 w 1642282"/>
              <a:gd name="connsiteY28" fmla="*/ 2979175 h 3480620"/>
              <a:gd name="connsiteX29" fmla="*/ 1580535 w 1642282"/>
              <a:gd name="connsiteY29" fmla="*/ 3023420 h 3480620"/>
              <a:gd name="connsiteX30" fmla="*/ 1639529 w 1642282"/>
              <a:gd name="connsiteY30" fmla="*/ 3052916 h 3480620"/>
              <a:gd name="connsiteX31" fmla="*/ 1624780 w 1642282"/>
              <a:gd name="connsiteY31" fmla="*/ 3333136 h 3480620"/>
              <a:gd name="connsiteX32" fmla="*/ 1580535 w 1642282"/>
              <a:gd name="connsiteY32" fmla="*/ 3362633 h 3480620"/>
              <a:gd name="connsiteX33" fmla="*/ 1506793 w 1642282"/>
              <a:gd name="connsiteY33" fmla="*/ 3436375 h 3480620"/>
              <a:gd name="connsiteX34" fmla="*/ 1329813 w 1642282"/>
              <a:gd name="connsiteY34" fmla="*/ 3451123 h 3480620"/>
              <a:gd name="connsiteX35" fmla="*/ 1079090 w 1642282"/>
              <a:gd name="connsiteY35" fmla="*/ 3480620 h 3480620"/>
              <a:gd name="connsiteX36" fmla="*/ 149942 w 1642282"/>
              <a:gd name="connsiteY36" fmla="*/ 2300749 h 3480620"/>
              <a:gd name="connsiteX37" fmla="*/ 179438 w 1642282"/>
              <a:gd name="connsiteY37" fmla="*/ 929149 h 3480620"/>
              <a:gd name="connsiteX38" fmla="*/ 194187 w 1642282"/>
              <a:gd name="connsiteY38" fmla="*/ 840658 h 3480620"/>
              <a:gd name="connsiteX39" fmla="*/ 238432 w 1642282"/>
              <a:gd name="connsiteY39" fmla="*/ 737420 h 3480620"/>
              <a:gd name="connsiteX40" fmla="*/ 267929 w 1642282"/>
              <a:gd name="connsiteY40" fmla="*/ 648929 h 3480620"/>
              <a:gd name="connsiteX41" fmla="*/ 326922 w 1642282"/>
              <a:gd name="connsiteY41" fmla="*/ 530942 h 3480620"/>
              <a:gd name="connsiteX42" fmla="*/ 356419 w 1642282"/>
              <a:gd name="connsiteY42" fmla="*/ 471949 h 3480620"/>
              <a:gd name="connsiteX43" fmla="*/ 371167 w 1642282"/>
              <a:gd name="connsiteY43" fmla="*/ 412955 h 3480620"/>
              <a:gd name="connsiteX44" fmla="*/ 430161 w 1642282"/>
              <a:gd name="connsiteY44" fmla="*/ 324465 h 3480620"/>
              <a:gd name="connsiteX45" fmla="*/ 444909 w 1642282"/>
              <a:gd name="connsiteY45" fmla="*/ 280220 h 3480620"/>
              <a:gd name="connsiteX46" fmla="*/ 489154 w 1642282"/>
              <a:gd name="connsiteY46" fmla="*/ 265471 h 3480620"/>
              <a:gd name="connsiteX47" fmla="*/ 798871 w 1642282"/>
              <a:gd name="connsiteY47" fmla="*/ 250723 h 3480620"/>
              <a:gd name="connsiteX48" fmla="*/ 857864 w 1642282"/>
              <a:gd name="connsiteY48" fmla="*/ 206478 h 3480620"/>
              <a:gd name="connsiteX49" fmla="*/ 902109 w 1642282"/>
              <a:gd name="connsiteY49" fmla="*/ 176981 h 3480620"/>
              <a:gd name="connsiteX50" fmla="*/ 916858 w 1642282"/>
              <a:gd name="connsiteY50" fmla="*/ 132736 h 3480620"/>
              <a:gd name="connsiteX51" fmla="*/ 1005348 w 1642282"/>
              <a:gd name="connsiteY51" fmla="*/ 73742 h 3480620"/>
              <a:gd name="connsiteX52" fmla="*/ 1049593 w 1642282"/>
              <a:gd name="connsiteY52" fmla="*/ 44246 h 3480620"/>
              <a:gd name="connsiteX53" fmla="*/ 1093838 w 1642282"/>
              <a:gd name="connsiteY53" fmla="*/ 14749 h 3480620"/>
              <a:gd name="connsiteX54" fmla="*/ 1138083 w 1642282"/>
              <a:gd name="connsiteY54" fmla="*/ 0 h 3480620"/>
              <a:gd name="connsiteX55" fmla="*/ 1270819 w 1642282"/>
              <a:gd name="connsiteY55" fmla="*/ 14749 h 3480620"/>
              <a:gd name="connsiteX56" fmla="*/ 1359309 w 1642282"/>
              <a:gd name="connsiteY56" fmla="*/ 29497 h 3480620"/>
              <a:gd name="connsiteX57" fmla="*/ 1433051 w 1642282"/>
              <a:gd name="connsiteY57" fmla="*/ 117987 h 3480620"/>
              <a:gd name="connsiteX0" fmla="*/ 1430593 w 1639824"/>
              <a:gd name="connsiteY0" fmla="*/ 117987 h 3480620"/>
              <a:gd name="connsiteX1" fmla="*/ 1445342 w 1639824"/>
              <a:gd name="connsiteY1" fmla="*/ 162233 h 3480620"/>
              <a:gd name="connsiteX2" fmla="*/ 1460090 w 1639824"/>
              <a:gd name="connsiteY2" fmla="*/ 309716 h 3480620"/>
              <a:gd name="connsiteX3" fmla="*/ 1371600 w 1639824"/>
              <a:gd name="connsiteY3" fmla="*/ 339213 h 3480620"/>
              <a:gd name="connsiteX4" fmla="*/ 1356851 w 1639824"/>
              <a:gd name="connsiteY4" fmla="*/ 383458 h 3480620"/>
              <a:gd name="connsiteX5" fmla="*/ 1371600 w 1639824"/>
              <a:gd name="connsiteY5" fmla="*/ 471949 h 3480620"/>
              <a:gd name="connsiteX6" fmla="*/ 1415845 w 1639824"/>
              <a:gd name="connsiteY6" fmla="*/ 486697 h 3480620"/>
              <a:gd name="connsiteX7" fmla="*/ 1489587 w 1639824"/>
              <a:gd name="connsiteY7" fmla="*/ 501446 h 3480620"/>
              <a:gd name="connsiteX8" fmla="*/ 1504335 w 1639824"/>
              <a:gd name="connsiteY8" fmla="*/ 545691 h 3480620"/>
              <a:gd name="connsiteX9" fmla="*/ 1371600 w 1639824"/>
              <a:gd name="connsiteY9" fmla="*/ 973394 h 3480620"/>
              <a:gd name="connsiteX10" fmla="*/ 1297858 w 1639824"/>
              <a:gd name="connsiteY10" fmla="*/ 988142 h 3480620"/>
              <a:gd name="connsiteX11" fmla="*/ 1283109 w 1639824"/>
              <a:gd name="connsiteY11" fmla="*/ 1091381 h 3480620"/>
              <a:gd name="connsiteX12" fmla="*/ 1209367 w 1639824"/>
              <a:gd name="connsiteY12" fmla="*/ 1106129 h 3480620"/>
              <a:gd name="connsiteX13" fmla="*/ 1165122 w 1639824"/>
              <a:gd name="connsiteY13" fmla="*/ 1120878 h 3480620"/>
              <a:gd name="connsiteX14" fmla="*/ 1135625 w 1639824"/>
              <a:gd name="connsiteY14" fmla="*/ 1165123 h 3480620"/>
              <a:gd name="connsiteX15" fmla="*/ 1106129 w 1639824"/>
              <a:gd name="connsiteY15" fmla="*/ 1253613 h 3480620"/>
              <a:gd name="connsiteX16" fmla="*/ 1120877 w 1639824"/>
              <a:gd name="connsiteY16" fmla="*/ 1504336 h 3480620"/>
              <a:gd name="connsiteX17" fmla="*/ 1135625 w 1639824"/>
              <a:gd name="connsiteY17" fmla="*/ 1563329 h 3480620"/>
              <a:gd name="connsiteX18" fmla="*/ 1283109 w 1639824"/>
              <a:gd name="connsiteY18" fmla="*/ 1710813 h 3480620"/>
              <a:gd name="connsiteX19" fmla="*/ 1327355 w 1639824"/>
              <a:gd name="connsiteY19" fmla="*/ 1740310 h 3480620"/>
              <a:gd name="connsiteX20" fmla="*/ 1356851 w 1639824"/>
              <a:gd name="connsiteY20" fmla="*/ 1946787 h 3480620"/>
              <a:gd name="connsiteX21" fmla="*/ 1430593 w 1639824"/>
              <a:gd name="connsiteY21" fmla="*/ 2079523 h 3480620"/>
              <a:gd name="connsiteX22" fmla="*/ 1489587 w 1639824"/>
              <a:gd name="connsiteY22" fmla="*/ 2109020 h 3480620"/>
              <a:gd name="connsiteX23" fmla="*/ 1592825 w 1639824"/>
              <a:gd name="connsiteY23" fmla="*/ 2153265 h 3480620"/>
              <a:gd name="connsiteX24" fmla="*/ 1578077 w 1639824"/>
              <a:gd name="connsiteY24" fmla="*/ 2359742 h 3480620"/>
              <a:gd name="connsiteX25" fmla="*/ 1519084 w 1639824"/>
              <a:gd name="connsiteY25" fmla="*/ 2448233 h 3480620"/>
              <a:gd name="connsiteX26" fmla="*/ 1474838 w 1639824"/>
              <a:gd name="connsiteY26" fmla="*/ 2536723 h 3480620"/>
              <a:gd name="connsiteX27" fmla="*/ 1460090 w 1639824"/>
              <a:gd name="connsiteY27" fmla="*/ 2580968 h 3480620"/>
              <a:gd name="connsiteX28" fmla="*/ 1533832 w 1639824"/>
              <a:gd name="connsiteY28" fmla="*/ 2979175 h 3480620"/>
              <a:gd name="connsiteX29" fmla="*/ 1578077 w 1639824"/>
              <a:gd name="connsiteY29" fmla="*/ 3023420 h 3480620"/>
              <a:gd name="connsiteX30" fmla="*/ 1637071 w 1639824"/>
              <a:gd name="connsiteY30" fmla="*/ 3052916 h 3480620"/>
              <a:gd name="connsiteX31" fmla="*/ 1622322 w 1639824"/>
              <a:gd name="connsiteY31" fmla="*/ 3333136 h 3480620"/>
              <a:gd name="connsiteX32" fmla="*/ 1578077 w 1639824"/>
              <a:gd name="connsiteY32" fmla="*/ 3362633 h 3480620"/>
              <a:gd name="connsiteX33" fmla="*/ 1504335 w 1639824"/>
              <a:gd name="connsiteY33" fmla="*/ 3436375 h 3480620"/>
              <a:gd name="connsiteX34" fmla="*/ 1327355 w 1639824"/>
              <a:gd name="connsiteY34" fmla="*/ 3451123 h 3480620"/>
              <a:gd name="connsiteX35" fmla="*/ 1076632 w 1639824"/>
              <a:gd name="connsiteY35" fmla="*/ 3480620 h 3480620"/>
              <a:gd name="connsiteX36" fmla="*/ 147484 w 1639824"/>
              <a:gd name="connsiteY36" fmla="*/ 2300749 h 3480620"/>
              <a:gd name="connsiteX37" fmla="*/ 191729 w 1639824"/>
              <a:gd name="connsiteY37" fmla="*/ 840658 h 3480620"/>
              <a:gd name="connsiteX38" fmla="*/ 235974 w 1639824"/>
              <a:gd name="connsiteY38" fmla="*/ 737420 h 3480620"/>
              <a:gd name="connsiteX39" fmla="*/ 265471 w 1639824"/>
              <a:gd name="connsiteY39" fmla="*/ 648929 h 3480620"/>
              <a:gd name="connsiteX40" fmla="*/ 324464 w 1639824"/>
              <a:gd name="connsiteY40" fmla="*/ 530942 h 3480620"/>
              <a:gd name="connsiteX41" fmla="*/ 353961 w 1639824"/>
              <a:gd name="connsiteY41" fmla="*/ 471949 h 3480620"/>
              <a:gd name="connsiteX42" fmla="*/ 368709 w 1639824"/>
              <a:gd name="connsiteY42" fmla="*/ 412955 h 3480620"/>
              <a:gd name="connsiteX43" fmla="*/ 427703 w 1639824"/>
              <a:gd name="connsiteY43" fmla="*/ 324465 h 3480620"/>
              <a:gd name="connsiteX44" fmla="*/ 442451 w 1639824"/>
              <a:gd name="connsiteY44" fmla="*/ 280220 h 3480620"/>
              <a:gd name="connsiteX45" fmla="*/ 486696 w 1639824"/>
              <a:gd name="connsiteY45" fmla="*/ 265471 h 3480620"/>
              <a:gd name="connsiteX46" fmla="*/ 796413 w 1639824"/>
              <a:gd name="connsiteY46" fmla="*/ 250723 h 3480620"/>
              <a:gd name="connsiteX47" fmla="*/ 855406 w 1639824"/>
              <a:gd name="connsiteY47" fmla="*/ 206478 h 3480620"/>
              <a:gd name="connsiteX48" fmla="*/ 899651 w 1639824"/>
              <a:gd name="connsiteY48" fmla="*/ 176981 h 3480620"/>
              <a:gd name="connsiteX49" fmla="*/ 914400 w 1639824"/>
              <a:gd name="connsiteY49" fmla="*/ 132736 h 3480620"/>
              <a:gd name="connsiteX50" fmla="*/ 1002890 w 1639824"/>
              <a:gd name="connsiteY50" fmla="*/ 73742 h 3480620"/>
              <a:gd name="connsiteX51" fmla="*/ 1047135 w 1639824"/>
              <a:gd name="connsiteY51" fmla="*/ 44246 h 3480620"/>
              <a:gd name="connsiteX52" fmla="*/ 1091380 w 1639824"/>
              <a:gd name="connsiteY52" fmla="*/ 14749 h 3480620"/>
              <a:gd name="connsiteX53" fmla="*/ 1135625 w 1639824"/>
              <a:gd name="connsiteY53" fmla="*/ 0 h 3480620"/>
              <a:gd name="connsiteX54" fmla="*/ 1268361 w 1639824"/>
              <a:gd name="connsiteY54" fmla="*/ 14749 h 3480620"/>
              <a:gd name="connsiteX55" fmla="*/ 1356851 w 1639824"/>
              <a:gd name="connsiteY55" fmla="*/ 29497 h 3480620"/>
              <a:gd name="connsiteX56" fmla="*/ 1430593 w 1639824"/>
              <a:gd name="connsiteY56" fmla="*/ 117987 h 3480620"/>
              <a:gd name="connsiteX0" fmla="*/ 1423219 w 1632450"/>
              <a:gd name="connsiteY0" fmla="*/ 117987 h 3480620"/>
              <a:gd name="connsiteX1" fmla="*/ 1437968 w 1632450"/>
              <a:gd name="connsiteY1" fmla="*/ 162233 h 3480620"/>
              <a:gd name="connsiteX2" fmla="*/ 1452716 w 1632450"/>
              <a:gd name="connsiteY2" fmla="*/ 309716 h 3480620"/>
              <a:gd name="connsiteX3" fmla="*/ 1364226 w 1632450"/>
              <a:gd name="connsiteY3" fmla="*/ 339213 h 3480620"/>
              <a:gd name="connsiteX4" fmla="*/ 1349477 w 1632450"/>
              <a:gd name="connsiteY4" fmla="*/ 383458 h 3480620"/>
              <a:gd name="connsiteX5" fmla="*/ 1364226 w 1632450"/>
              <a:gd name="connsiteY5" fmla="*/ 471949 h 3480620"/>
              <a:gd name="connsiteX6" fmla="*/ 1408471 w 1632450"/>
              <a:gd name="connsiteY6" fmla="*/ 486697 h 3480620"/>
              <a:gd name="connsiteX7" fmla="*/ 1482213 w 1632450"/>
              <a:gd name="connsiteY7" fmla="*/ 501446 h 3480620"/>
              <a:gd name="connsiteX8" fmla="*/ 1496961 w 1632450"/>
              <a:gd name="connsiteY8" fmla="*/ 545691 h 3480620"/>
              <a:gd name="connsiteX9" fmla="*/ 1364226 w 1632450"/>
              <a:gd name="connsiteY9" fmla="*/ 973394 h 3480620"/>
              <a:gd name="connsiteX10" fmla="*/ 1290484 w 1632450"/>
              <a:gd name="connsiteY10" fmla="*/ 988142 h 3480620"/>
              <a:gd name="connsiteX11" fmla="*/ 1275735 w 1632450"/>
              <a:gd name="connsiteY11" fmla="*/ 1091381 h 3480620"/>
              <a:gd name="connsiteX12" fmla="*/ 1201993 w 1632450"/>
              <a:gd name="connsiteY12" fmla="*/ 1106129 h 3480620"/>
              <a:gd name="connsiteX13" fmla="*/ 1157748 w 1632450"/>
              <a:gd name="connsiteY13" fmla="*/ 1120878 h 3480620"/>
              <a:gd name="connsiteX14" fmla="*/ 1128251 w 1632450"/>
              <a:gd name="connsiteY14" fmla="*/ 1165123 h 3480620"/>
              <a:gd name="connsiteX15" fmla="*/ 1098755 w 1632450"/>
              <a:gd name="connsiteY15" fmla="*/ 1253613 h 3480620"/>
              <a:gd name="connsiteX16" fmla="*/ 1113503 w 1632450"/>
              <a:gd name="connsiteY16" fmla="*/ 1504336 h 3480620"/>
              <a:gd name="connsiteX17" fmla="*/ 1128251 w 1632450"/>
              <a:gd name="connsiteY17" fmla="*/ 1563329 h 3480620"/>
              <a:gd name="connsiteX18" fmla="*/ 1275735 w 1632450"/>
              <a:gd name="connsiteY18" fmla="*/ 1710813 h 3480620"/>
              <a:gd name="connsiteX19" fmla="*/ 1319981 w 1632450"/>
              <a:gd name="connsiteY19" fmla="*/ 1740310 h 3480620"/>
              <a:gd name="connsiteX20" fmla="*/ 1349477 w 1632450"/>
              <a:gd name="connsiteY20" fmla="*/ 1946787 h 3480620"/>
              <a:gd name="connsiteX21" fmla="*/ 1423219 w 1632450"/>
              <a:gd name="connsiteY21" fmla="*/ 2079523 h 3480620"/>
              <a:gd name="connsiteX22" fmla="*/ 1482213 w 1632450"/>
              <a:gd name="connsiteY22" fmla="*/ 2109020 h 3480620"/>
              <a:gd name="connsiteX23" fmla="*/ 1585451 w 1632450"/>
              <a:gd name="connsiteY23" fmla="*/ 2153265 h 3480620"/>
              <a:gd name="connsiteX24" fmla="*/ 1570703 w 1632450"/>
              <a:gd name="connsiteY24" fmla="*/ 2359742 h 3480620"/>
              <a:gd name="connsiteX25" fmla="*/ 1511710 w 1632450"/>
              <a:gd name="connsiteY25" fmla="*/ 2448233 h 3480620"/>
              <a:gd name="connsiteX26" fmla="*/ 1467464 w 1632450"/>
              <a:gd name="connsiteY26" fmla="*/ 2536723 h 3480620"/>
              <a:gd name="connsiteX27" fmla="*/ 1452716 w 1632450"/>
              <a:gd name="connsiteY27" fmla="*/ 2580968 h 3480620"/>
              <a:gd name="connsiteX28" fmla="*/ 1526458 w 1632450"/>
              <a:gd name="connsiteY28" fmla="*/ 2979175 h 3480620"/>
              <a:gd name="connsiteX29" fmla="*/ 1570703 w 1632450"/>
              <a:gd name="connsiteY29" fmla="*/ 3023420 h 3480620"/>
              <a:gd name="connsiteX30" fmla="*/ 1629697 w 1632450"/>
              <a:gd name="connsiteY30" fmla="*/ 3052916 h 3480620"/>
              <a:gd name="connsiteX31" fmla="*/ 1614948 w 1632450"/>
              <a:gd name="connsiteY31" fmla="*/ 3333136 h 3480620"/>
              <a:gd name="connsiteX32" fmla="*/ 1570703 w 1632450"/>
              <a:gd name="connsiteY32" fmla="*/ 3362633 h 3480620"/>
              <a:gd name="connsiteX33" fmla="*/ 1496961 w 1632450"/>
              <a:gd name="connsiteY33" fmla="*/ 3436375 h 3480620"/>
              <a:gd name="connsiteX34" fmla="*/ 1319981 w 1632450"/>
              <a:gd name="connsiteY34" fmla="*/ 3451123 h 3480620"/>
              <a:gd name="connsiteX35" fmla="*/ 1069258 w 1632450"/>
              <a:gd name="connsiteY35" fmla="*/ 3480620 h 3480620"/>
              <a:gd name="connsiteX36" fmla="*/ 140110 w 1632450"/>
              <a:gd name="connsiteY36" fmla="*/ 2300749 h 3480620"/>
              <a:gd name="connsiteX37" fmla="*/ 228600 w 1632450"/>
              <a:gd name="connsiteY37" fmla="*/ 737420 h 3480620"/>
              <a:gd name="connsiteX38" fmla="*/ 258097 w 1632450"/>
              <a:gd name="connsiteY38" fmla="*/ 648929 h 3480620"/>
              <a:gd name="connsiteX39" fmla="*/ 317090 w 1632450"/>
              <a:gd name="connsiteY39" fmla="*/ 530942 h 3480620"/>
              <a:gd name="connsiteX40" fmla="*/ 346587 w 1632450"/>
              <a:gd name="connsiteY40" fmla="*/ 471949 h 3480620"/>
              <a:gd name="connsiteX41" fmla="*/ 361335 w 1632450"/>
              <a:gd name="connsiteY41" fmla="*/ 412955 h 3480620"/>
              <a:gd name="connsiteX42" fmla="*/ 420329 w 1632450"/>
              <a:gd name="connsiteY42" fmla="*/ 324465 h 3480620"/>
              <a:gd name="connsiteX43" fmla="*/ 435077 w 1632450"/>
              <a:gd name="connsiteY43" fmla="*/ 280220 h 3480620"/>
              <a:gd name="connsiteX44" fmla="*/ 479322 w 1632450"/>
              <a:gd name="connsiteY44" fmla="*/ 265471 h 3480620"/>
              <a:gd name="connsiteX45" fmla="*/ 789039 w 1632450"/>
              <a:gd name="connsiteY45" fmla="*/ 250723 h 3480620"/>
              <a:gd name="connsiteX46" fmla="*/ 848032 w 1632450"/>
              <a:gd name="connsiteY46" fmla="*/ 206478 h 3480620"/>
              <a:gd name="connsiteX47" fmla="*/ 892277 w 1632450"/>
              <a:gd name="connsiteY47" fmla="*/ 176981 h 3480620"/>
              <a:gd name="connsiteX48" fmla="*/ 907026 w 1632450"/>
              <a:gd name="connsiteY48" fmla="*/ 132736 h 3480620"/>
              <a:gd name="connsiteX49" fmla="*/ 995516 w 1632450"/>
              <a:gd name="connsiteY49" fmla="*/ 73742 h 3480620"/>
              <a:gd name="connsiteX50" fmla="*/ 1039761 w 1632450"/>
              <a:gd name="connsiteY50" fmla="*/ 44246 h 3480620"/>
              <a:gd name="connsiteX51" fmla="*/ 1084006 w 1632450"/>
              <a:gd name="connsiteY51" fmla="*/ 14749 h 3480620"/>
              <a:gd name="connsiteX52" fmla="*/ 1128251 w 1632450"/>
              <a:gd name="connsiteY52" fmla="*/ 0 h 3480620"/>
              <a:gd name="connsiteX53" fmla="*/ 1260987 w 1632450"/>
              <a:gd name="connsiteY53" fmla="*/ 14749 h 3480620"/>
              <a:gd name="connsiteX54" fmla="*/ 1349477 w 1632450"/>
              <a:gd name="connsiteY54" fmla="*/ 29497 h 3480620"/>
              <a:gd name="connsiteX55" fmla="*/ 1423219 w 1632450"/>
              <a:gd name="connsiteY55" fmla="*/ 117987 h 3480620"/>
              <a:gd name="connsiteX0" fmla="*/ 1418302 w 1627533"/>
              <a:gd name="connsiteY0" fmla="*/ 117987 h 3480620"/>
              <a:gd name="connsiteX1" fmla="*/ 1433051 w 1627533"/>
              <a:gd name="connsiteY1" fmla="*/ 162233 h 3480620"/>
              <a:gd name="connsiteX2" fmla="*/ 1447799 w 1627533"/>
              <a:gd name="connsiteY2" fmla="*/ 309716 h 3480620"/>
              <a:gd name="connsiteX3" fmla="*/ 1359309 w 1627533"/>
              <a:gd name="connsiteY3" fmla="*/ 339213 h 3480620"/>
              <a:gd name="connsiteX4" fmla="*/ 1344560 w 1627533"/>
              <a:gd name="connsiteY4" fmla="*/ 383458 h 3480620"/>
              <a:gd name="connsiteX5" fmla="*/ 1359309 w 1627533"/>
              <a:gd name="connsiteY5" fmla="*/ 471949 h 3480620"/>
              <a:gd name="connsiteX6" fmla="*/ 1403554 w 1627533"/>
              <a:gd name="connsiteY6" fmla="*/ 486697 h 3480620"/>
              <a:gd name="connsiteX7" fmla="*/ 1477296 w 1627533"/>
              <a:gd name="connsiteY7" fmla="*/ 501446 h 3480620"/>
              <a:gd name="connsiteX8" fmla="*/ 1492044 w 1627533"/>
              <a:gd name="connsiteY8" fmla="*/ 545691 h 3480620"/>
              <a:gd name="connsiteX9" fmla="*/ 1359309 w 1627533"/>
              <a:gd name="connsiteY9" fmla="*/ 973394 h 3480620"/>
              <a:gd name="connsiteX10" fmla="*/ 1285567 w 1627533"/>
              <a:gd name="connsiteY10" fmla="*/ 988142 h 3480620"/>
              <a:gd name="connsiteX11" fmla="*/ 1270818 w 1627533"/>
              <a:gd name="connsiteY11" fmla="*/ 1091381 h 3480620"/>
              <a:gd name="connsiteX12" fmla="*/ 1197076 w 1627533"/>
              <a:gd name="connsiteY12" fmla="*/ 1106129 h 3480620"/>
              <a:gd name="connsiteX13" fmla="*/ 1152831 w 1627533"/>
              <a:gd name="connsiteY13" fmla="*/ 1120878 h 3480620"/>
              <a:gd name="connsiteX14" fmla="*/ 1123334 w 1627533"/>
              <a:gd name="connsiteY14" fmla="*/ 1165123 h 3480620"/>
              <a:gd name="connsiteX15" fmla="*/ 1093838 w 1627533"/>
              <a:gd name="connsiteY15" fmla="*/ 1253613 h 3480620"/>
              <a:gd name="connsiteX16" fmla="*/ 1108586 w 1627533"/>
              <a:gd name="connsiteY16" fmla="*/ 1504336 h 3480620"/>
              <a:gd name="connsiteX17" fmla="*/ 1123334 w 1627533"/>
              <a:gd name="connsiteY17" fmla="*/ 1563329 h 3480620"/>
              <a:gd name="connsiteX18" fmla="*/ 1270818 w 1627533"/>
              <a:gd name="connsiteY18" fmla="*/ 1710813 h 3480620"/>
              <a:gd name="connsiteX19" fmla="*/ 1315064 w 1627533"/>
              <a:gd name="connsiteY19" fmla="*/ 1740310 h 3480620"/>
              <a:gd name="connsiteX20" fmla="*/ 1344560 w 1627533"/>
              <a:gd name="connsiteY20" fmla="*/ 1946787 h 3480620"/>
              <a:gd name="connsiteX21" fmla="*/ 1418302 w 1627533"/>
              <a:gd name="connsiteY21" fmla="*/ 2079523 h 3480620"/>
              <a:gd name="connsiteX22" fmla="*/ 1477296 w 1627533"/>
              <a:gd name="connsiteY22" fmla="*/ 2109020 h 3480620"/>
              <a:gd name="connsiteX23" fmla="*/ 1580534 w 1627533"/>
              <a:gd name="connsiteY23" fmla="*/ 2153265 h 3480620"/>
              <a:gd name="connsiteX24" fmla="*/ 1565786 w 1627533"/>
              <a:gd name="connsiteY24" fmla="*/ 2359742 h 3480620"/>
              <a:gd name="connsiteX25" fmla="*/ 1506793 w 1627533"/>
              <a:gd name="connsiteY25" fmla="*/ 2448233 h 3480620"/>
              <a:gd name="connsiteX26" fmla="*/ 1462547 w 1627533"/>
              <a:gd name="connsiteY26" fmla="*/ 2536723 h 3480620"/>
              <a:gd name="connsiteX27" fmla="*/ 1447799 w 1627533"/>
              <a:gd name="connsiteY27" fmla="*/ 2580968 h 3480620"/>
              <a:gd name="connsiteX28" fmla="*/ 1521541 w 1627533"/>
              <a:gd name="connsiteY28" fmla="*/ 2979175 h 3480620"/>
              <a:gd name="connsiteX29" fmla="*/ 1565786 w 1627533"/>
              <a:gd name="connsiteY29" fmla="*/ 3023420 h 3480620"/>
              <a:gd name="connsiteX30" fmla="*/ 1624780 w 1627533"/>
              <a:gd name="connsiteY30" fmla="*/ 3052916 h 3480620"/>
              <a:gd name="connsiteX31" fmla="*/ 1610031 w 1627533"/>
              <a:gd name="connsiteY31" fmla="*/ 3333136 h 3480620"/>
              <a:gd name="connsiteX32" fmla="*/ 1565786 w 1627533"/>
              <a:gd name="connsiteY32" fmla="*/ 3362633 h 3480620"/>
              <a:gd name="connsiteX33" fmla="*/ 1492044 w 1627533"/>
              <a:gd name="connsiteY33" fmla="*/ 3436375 h 3480620"/>
              <a:gd name="connsiteX34" fmla="*/ 1315064 w 1627533"/>
              <a:gd name="connsiteY34" fmla="*/ 3451123 h 3480620"/>
              <a:gd name="connsiteX35" fmla="*/ 1064341 w 1627533"/>
              <a:gd name="connsiteY35" fmla="*/ 3480620 h 3480620"/>
              <a:gd name="connsiteX36" fmla="*/ 135193 w 1627533"/>
              <a:gd name="connsiteY36" fmla="*/ 2300749 h 3480620"/>
              <a:gd name="connsiteX37" fmla="*/ 253180 w 1627533"/>
              <a:gd name="connsiteY37" fmla="*/ 648929 h 3480620"/>
              <a:gd name="connsiteX38" fmla="*/ 312173 w 1627533"/>
              <a:gd name="connsiteY38" fmla="*/ 530942 h 3480620"/>
              <a:gd name="connsiteX39" fmla="*/ 341670 w 1627533"/>
              <a:gd name="connsiteY39" fmla="*/ 471949 h 3480620"/>
              <a:gd name="connsiteX40" fmla="*/ 356418 w 1627533"/>
              <a:gd name="connsiteY40" fmla="*/ 412955 h 3480620"/>
              <a:gd name="connsiteX41" fmla="*/ 415412 w 1627533"/>
              <a:gd name="connsiteY41" fmla="*/ 324465 h 3480620"/>
              <a:gd name="connsiteX42" fmla="*/ 430160 w 1627533"/>
              <a:gd name="connsiteY42" fmla="*/ 280220 h 3480620"/>
              <a:gd name="connsiteX43" fmla="*/ 474405 w 1627533"/>
              <a:gd name="connsiteY43" fmla="*/ 265471 h 3480620"/>
              <a:gd name="connsiteX44" fmla="*/ 784122 w 1627533"/>
              <a:gd name="connsiteY44" fmla="*/ 250723 h 3480620"/>
              <a:gd name="connsiteX45" fmla="*/ 843115 w 1627533"/>
              <a:gd name="connsiteY45" fmla="*/ 206478 h 3480620"/>
              <a:gd name="connsiteX46" fmla="*/ 887360 w 1627533"/>
              <a:gd name="connsiteY46" fmla="*/ 176981 h 3480620"/>
              <a:gd name="connsiteX47" fmla="*/ 902109 w 1627533"/>
              <a:gd name="connsiteY47" fmla="*/ 132736 h 3480620"/>
              <a:gd name="connsiteX48" fmla="*/ 990599 w 1627533"/>
              <a:gd name="connsiteY48" fmla="*/ 73742 h 3480620"/>
              <a:gd name="connsiteX49" fmla="*/ 1034844 w 1627533"/>
              <a:gd name="connsiteY49" fmla="*/ 44246 h 3480620"/>
              <a:gd name="connsiteX50" fmla="*/ 1079089 w 1627533"/>
              <a:gd name="connsiteY50" fmla="*/ 14749 h 3480620"/>
              <a:gd name="connsiteX51" fmla="*/ 1123334 w 1627533"/>
              <a:gd name="connsiteY51" fmla="*/ 0 h 3480620"/>
              <a:gd name="connsiteX52" fmla="*/ 1256070 w 1627533"/>
              <a:gd name="connsiteY52" fmla="*/ 14749 h 3480620"/>
              <a:gd name="connsiteX53" fmla="*/ 1344560 w 1627533"/>
              <a:gd name="connsiteY53" fmla="*/ 29497 h 3480620"/>
              <a:gd name="connsiteX54" fmla="*/ 1418302 w 1627533"/>
              <a:gd name="connsiteY54" fmla="*/ 117987 h 3480620"/>
              <a:gd name="connsiteX0" fmla="*/ 1408470 w 1617701"/>
              <a:gd name="connsiteY0" fmla="*/ 117987 h 3480620"/>
              <a:gd name="connsiteX1" fmla="*/ 1423219 w 1617701"/>
              <a:gd name="connsiteY1" fmla="*/ 162233 h 3480620"/>
              <a:gd name="connsiteX2" fmla="*/ 1437967 w 1617701"/>
              <a:gd name="connsiteY2" fmla="*/ 309716 h 3480620"/>
              <a:gd name="connsiteX3" fmla="*/ 1349477 w 1617701"/>
              <a:gd name="connsiteY3" fmla="*/ 339213 h 3480620"/>
              <a:gd name="connsiteX4" fmla="*/ 1334728 w 1617701"/>
              <a:gd name="connsiteY4" fmla="*/ 383458 h 3480620"/>
              <a:gd name="connsiteX5" fmla="*/ 1349477 w 1617701"/>
              <a:gd name="connsiteY5" fmla="*/ 471949 h 3480620"/>
              <a:gd name="connsiteX6" fmla="*/ 1393722 w 1617701"/>
              <a:gd name="connsiteY6" fmla="*/ 486697 h 3480620"/>
              <a:gd name="connsiteX7" fmla="*/ 1467464 w 1617701"/>
              <a:gd name="connsiteY7" fmla="*/ 501446 h 3480620"/>
              <a:gd name="connsiteX8" fmla="*/ 1482212 w 1617701"/>
              <a:gd name="connsiteY8" fmla="*/ 545691 h 3480620"/>
              <a:gd name="connsiteX9" fmla="*/ 1349477 w 1617701"/>
              <a:gd name="connsiteY9" fmla="*/ 973394 h 3480620"/>
              <a:gd name="connsiteX10" fmla="*/ 1275735 w 1617701"/>
              <a:gd name="connsiteY10" fmla="*/ 988142 h 3480620"/>
              <a:gd name="connsiteX11" fmla="*/ 1260986 w 1617701"/>
              <a:gd name="connsiteY11" fmla="*/ 1091381 h 3480620"/>
              <a:gd name="connsiteX12" fmla="*/ 1187244 w 1617701"/>
              <a:gd name="connsiteY12" fmla="*/ 1106129 h 3480620"/>
              <a:gd name="connsiteX13" fmla="*/ 1142999 w 1617701"/>
              <a:gd name="connsiteY13" fmla="*/ 1120878 h 3480620"/>
              <a:gd name="connsiteX14" fmla="*/ 1113502 w 1617701"/>
              <a:gd name="connsiteY14" fmla="*/ 1165123 h 3480620"/>
              <a:gd name="connsiteX15" fmla="*/ 1084006 w 1617701"/>
              <a:gd name="connsiteY15" fmla="*/ 1253613 h 3480620"/>
              <a:gd name="connsiteX16" fmla="*/ 1098754 w 1617701"/>
              <a:gd name="connsiteY16" fmla="*/ 1504336 h 3480620"/>
              <a:gd name="connsiteX17" fmla="*/ 1113502 w 1617701"/>
              <a:gd name="connsiteY17" fmla="*/ 1563329 h 3480620"/>
              <a:gd name="connsiteX18" fmla="*/ 1260986 w 1617701"/>
              <a:gd name="connsiteY18" fmla="*/ 1710813 h 3480620"/>
              <a:gd name="connsiteX19" fmla="*/ 1305232 w 1617701"/>
              <a:gd name="connsiteY19" fmla="*/ 1740310 h 3480620"/>
              <a:gd name="connsiteX20" fmla="*/ 1334728 w 1617701"/>
              <a:gd name="connsiteY20" fmla="*/ 1946787 h 3480620"/>
              <a:gd name="connsiteX21" fmla="*/ 1408470 w 1617701"/>
              <a:gd name="connsiteY21" fmla="*/ 2079523 h 3480620"/>
              <a:gd name="connsiteX22" fmla="*/ 1467464 w 1617701"/>
              <a:gd name="connsiteY22" fmla="*/ 2109020 h 3480620"/>
              <a:gd name="connsiteX23" fmla="*/ 1570702 w 1617701"/>
              <a:gd name="connsiteY23" fmla="*/ 2153265 h 3480620"/>
              <a:gd name="connsiteX24" fmla="*/ 1555954 w 1617701"/>
              <a:gd name="connsiteY24" fmla="*/ 2359742 h 3480620"/>
              <a:gd name="connsiteX25" fmla="*/ 1496961 w 1617701"/>
              <a:gd name="connsiteY25" fmla="*/ 2448233 h 3480620"/>
              <a:gd name="connsiteX26" fmla="*/ 1452715 w 1617701"/>
              <a:gd name="connsiteY26" fmla="*/ 2536723 h 3480620"/>
              <a:gd name="connsiteX27" fmla="*/ 1437967 w 1617701"/>
              <a:gd name="connsiteY27" fmla="*/ 2580968 h 3480620"/>
              <a:gd name="connsiteX28" fmla="*/ 1511709 w 1617701"/>
              <a:gd name="connsiteY28" fmla="*/ 2979175 h 3480620"/>
              <a:gd name="connsiteX29" fmla="*/ 1555954 w 1617701"/>
              <a:gd name="connsiteY29" fmla="*/ 3023420 h 3480620"/>
              <a:gd name="connsiteX30" fmla="*/ 1614948 w 1617701"/>
              <a:gd name="connsiteY30" fmla="*/ 3052916 h 3480620"/>
              <a:gd name="connsiteX31" fmla="*/ 1600199 w 1617701"/>
              <a:gd name="connsiteY31" fmla="*/ 3333136 h 3480620"/>
              <a:gd name="connsiteX32" fmla="*/ 1555954 w 1617701"/>
              <a:gd name="connsiteY32" fmla="*/ 3362633 h 3480620"/>
              <a:gd name="connsiteX33" fmla="*/ 1482212 w 1617701"/>
              <a:gd name="connsiteY33" fmla="*/ 3436375 h 3480620"/>
              <a:gd name="connsiteX34" fmla="*/ 1305232 w 1617701"/>
              <a:gd name="connsiteY34" fmla="*/ 3451123 h 3480620"/>
              <a:gd name="connsiteX35" fmla="*/ 1054509 w 1617701"/>
              <a:gd name="connsiteY35" fmla="*/ 3480620 h 3480620"/>
              <a:gd name="connsiteX36" fmla="*/ 125361 w 1617701"/>
              <a:gd name="connsiteY36" fmla="*/ 2300749 h 3480620"/>
              <a:gd name="connsiteX37" fmla="*/ 302341 w 1617701"/>
              <a:gd name="connsiteY37" fmla="*/ 530942 h 3480620"/>
              <a:gd name="connsiteX38" fmla="*/ 331838 w 1617701"/>
              <a:gd name="connsiteY38" fmla="*/ 471949 h 3480620"/>
              <a:gd name="connsiteX39" fmla="*/ 346586 w 1617701"/>
              <a:gd name="connsiteY39" fmla="*/ 412955 h 3480620"/>
              <a:gd name="connsiteX40" fmla="*/ 405580 w 1617701"/>
              <a:gd name="connsiteY40" fmla="*/ 324465 h 3480620"/>
              <a:gd name="connsiteX41" fmla="*/ 420328 w 1617701"/>
              <a:gd name="connsiteY41" fmla="*/ 280220 h 3480620"/>
              <a:gd name="connsiteX42" fmla="*/ 464573 w 1617701"/>
              <a:gd name="connsiteY42" fmla="*/ 265471 h 3480620"/>
              <a:gd name="connsiteX43" fmla="*/ 774290 w 1617701"/>
              <a:gd name="connsiteY43" fmla="*/ 250723 h 3480620"/>
              <a:gd name="connsiteX44" fmla="*/ 833283 w 1617701"/>
              <a:gd name="connsiteY44" fmla="*/ 206478 h 3480620"/>
              <a:gd name="connsiteX45" fmla="*/ 877528 w 1617701"/>
              <a:gd name="connsiteY45" fmla="*/ 176981 h 3480620"/>
              <a:gd name="connsiteX46" fmla="*/ 892277 w 1617701"/>
              <a:gd name="connsiteY46" fmla="*/ 132736 h 3480620"/>
              <a:gd name="connsiteX47" fmla="*/ 980767 w 1617701"/>
              <a:gd name="connsiteY47" fmla="*/ 73742 h 3480620"/>
              <a:gd name="connsiteX48" fmla="*/ 1025012 w 1617701"/>
              <a:gd name="connsiteY48" fmla="*/ 44246 h 3480620"/>
              <a:gd name="connsiteX49" fmla="*/ 1069257 w 1617701"/>
              <a:gd name="connsiteY49" fmla="*/ 14749 h 3480620"/>
              <a:gd name="connsiteX50" fmla="*/ 1113502 w 1617701"/>
              <a:gd name="connsiteY50" fmla="*/ 0 h 3480620"/>
              <a:gd name="connsiteX51" fmla="*/ 1246238 w 1617701"/>
              <a:gd name="connsiteY51" fmla="*/ 14749 h 3480620"/>
              <a:gd name="connsiteX52" fmla="*/ 1334728 w 1617701"/>
              <a:gd name="connsiteY52" fmla="*/ 29497 h 3480620"/>
              <a:gd name="connsiteX53" fmla="*/ 1408470 w 1617701"/>
              <a:gd name="connsiteY53" fmla="*/ 117987 h 3480620"/>
              <a:gd name="connsiteX0" fmla="*/ 1408470 w 1617701"/>
              <a:gd name="connsiteY0" fmla="*/ 117987 h 3480620"/>
              <a:gd name="connsiteX1" fmla="*/ 1423219 w 1617701"/>
              <a:gd name="connsiteY1" fmla="*/ 162233 h 3480620"/>
              <a:gd name="connsiteX2" fmla="*/ 1437967 w 1617701"/>
              <a:gd name="connsiteY2" fmla="*/ 309716 h 3480620"/>
              <a:gd name="connsiteX3" fmla="*/ 1349477 w 1617701"/>
              <a:gd name="connsiteY3" fmla="*/ 339213 h 3480620"/>
              <a:gd name="connsiteX4" fmla="*/ 1334728 w 1617701"/>
              <a:gd name="connsiteY4" fmla="*/ 383458 h 3480620"/>
              <a:gd name="connsiteX5" fmla="*/ 1349477 w 1617701"/>
              <a:gd name="connsiteY5" fmla="*/ 471949 h 3480620"/>
              <a:gd name="connsiteX6" fmla="*/ 1393722 w 1617701"/>
              <a:gd name="connsiteY6" fmla="*/ 486697 h 3480620"/>
              <a:gd name="connsiteX7" fmla="*/ 1467464 w 1617701"/>
              <a:gd name="connsiteY7" fmla="*/ 501446 h 3480620"/>
              <a:gd name="connsiteX8" fmla="*/ 1482212 w 1617701"/>
              <a:gd name="connsiteY8" fmla="*/ 545691 h 3480620"/>
              <a:gd name="connsiteX9" fmla="*/ 1349477 w 1617701"/>
              <a:gd name="connsiteY9" fmla="*/ 973394 h 3480620"/>
              <a:gd name="connsiteX10" fmla="*/ 1275735 w 1617701"/>
              <a:gd name="connsiteY10" fmla="*/ 988142 h 3480620"/>
              <a:gd name="connsiteX11" fmla="*/ 1260986 w 1617701"/>
              <a:gd name="connsiteY11" fmla="*/ 1091381 h 3480620"/>
              <a:gd name="connsiteX12" fmla="*/ 1187244 w 1617701"/>
              <a:gd name="connsiteY12" fmla="*/ 1106129 h 3480620"/>
              <a:gd name="connsiteX13" fmla="*/ 1142999 w 1617701"/>
              <a:gd name="connsiteY13" fmla="*/ 1120878 h 3480620"/>
              <a:gd name="connsiteX14" fmla="*/ 1113502 w 1617701"/>
              <a:gd name="connsiteY14" fmla="*/ 1165123 h 3480620"/>
              <a:gd name="connsiteX15" fmla="*/ 1084006 w 1617701"/>
              <a:gd name="connsiteY15" fmla="*/ 1253613 h 3480620"/>
              <a:gd name="connsiteX16" fmla="*/ 1098754 w 1617701"/>
              <a:gd name="connsiteY16" fmla="*/ 1504336 h 3480620"/>
              <a:gd name="connsiteX17" fmla="*/ 1113502 w 1617701"/>
              <a:gd name="connsiteY17" fmla="*/ 1563329 h 3480620"/>
              <a:gd name="connsiteX18" fmla="*/ 1260986 w 1617701"/>
              <a:gd name="connsiteY18" fmla="*/ 1710813 h 3480620"/>
              <a:gd name="connsiteX19" fmla="*/ 1305232 w 1617701"/>
              <a:gd name="connsiteY19" fmla="*/ 1740310 h 3480620"/>
              <a:gd name="connsiteX20" fmla="*/ 1334728 w 1617701"/>
              <a:gd name="connsiteY20" fmla="*/ 1946787 h 3480620"/>
              <a:gd name="connsiteX21" fmla="*/ 1408470 w 1617701"/>
              <a:gd name="connsiteY21" fmla="*/ 2079523 h 3480620"/>
              <a:gd name="connsiteX22" fmla="*/ 1467464 w 1617701"/>
              <a:gd name="connsiteY22" fmla="*/ 2109020 h 3480620"/>
              <a:gd name="connsiteX23" fmla="*/ 1570702 w 1617701"/>
              <a:gd name="connsiteY23" fmla="*/ 2153265 h 3480620"/>
              <a:gd name="connsiteX24" fmla="*/ 1555954 w 1617701"/>
              <a:gd name="connsiteY24" fmla="*/ 2359742 h 3480620"/>
              <a:gd name="connsiteX25" fmla="*/ 1496961 w 1617701"/>
              <a:gd name="connsiteY25" fmla="*/ 2448233 h 3480620"/>
              <a:gd name="connsiteX26" fmla="*/ 1452715 w 1617701"/>
              <a:gd name="connsiteY26" fmla="*/ 2536723 h 3480620"/>
              <a:gd name="connsiteX27" fmla="*/ 1437967 w 1617701"/>
              <a:gd name="connsiteY27" fmla="*/ 2580968 h 3480620"/>
              <a:gd name="connsiteX28" fmla="*/ 1511709 w 1617701"/>
              <a:gd name="connsiteY28" fmla="*/ 2979175 h 3480620"/>
              <a:gd name="connsiteX29" fmla="*/ 1555954 w 1617701"/>
              <a:gd name="connsiteY29" fmla="*/ 3023420 h 3480620"/>
              <a:gd name="connsiteX30" fmla="*/ 1614948 w 1617701"/>
              <a:gd name="connsiteY30" fmla="*/ 3052916 h 3480620"/>
              <a:gd name="connsiteX31" fmla="*/ 1600199 w 1617701"/>
              <a:gd name="connsiteY31" fmla="*/ 3333136 h 3480620"/>
              <a:gd name="connsiteX32" fmla="*/ 1555954 w 1617701"/>
              <a:gd name="connsiteY32" fmla="*/ 3362633 h 3480620"/>
              <a:gd name="connsiteX33" fmla="*/ 1482212 w 1617701"/>
              <a:gd name="connsiteY33" fmla="*/ 3436375 h 3480620"/>
              <a:gd name="connsiteX34" fmla="*/ 1305232 w 1617701"/>
              <a:gd name="connsiteY34" fmla="*/ 3451123 h 3480620"/>
              <a:gd name="connsiteX35" fmla="*/ 1054509 w 1617701"/>
              <a:gd name="connsiteY35" fmla="*/ 3480620 h 3480620"/>
              <a:gd name="connsiteX36" fmla="*/ 125361 w 1617701"/>
              <a:gd name="connsiteY36" fmla="*/ 2300749 h 3480620"/>
              <a:gd name="connsiteX37" fmla="*/ 302341 w 1617701"/>
              <a:gd name="connsiteY37" fmla="*/ 530942 h 3480620"/>
              <a:gd name="connsiteX38" fmla="*/ 346586 w 1617701"/>
              <a:gd name="connsiteY38" fmla="*/ 412955 h 3480620"/>
              <a:gd name="connsiteX39" fmla="*/ 405580 w 1617701"/>
              <a:gd name="connsiteY39" fmla="*/ 324465 h 3480620"/>
              <a:gd name="connsiteX40" fmla="*/ 420328 w 1617701"/>
              <a:gd name="connsiteY40" fmla="*/ 280220 h 3480620"/>
              <a:gd name="connsiteX41" fmla="*/ 464573 w 1617701"/>
              <a:gd name="connsiteY41" fmla="*/ 265471 h 3480620"/>
              <a:gd name="connsiteX42" fmla="*/ 774290 w 1617701"/>
              <a:gd name="connsiteY42" fmla="*/ 250723 h 3480620"/>
              <a:gd name="connsiteX43" fmla="*/ 833283 w 1617701"/>
              <a:gd name="connsiteY43" fmla="*/ 206478 h 3480620"/>
              <a:gd name="connsiteX44" fmla="*/ 877528 w 1617701"/>
              <a:gd name="connsiteY44" fmla="*/ 176981 h 3480620"/>
              <a:gd name="connsiteX45" fmla="*/ 892277 w 1617701"/>
              <a:gd name="connsiteY45" fmla="*/ 132736 h 3480620"/>
              <a:gd name="connsiteX46" fmla="*/ 980767 w 1617701"/>
              <a:gd name="connsiteY46" fmla="*/ 73742 h 3480620"/>
              <a:gd name="connsiteX47" fmla="*/ 1025012 w 1617701"/>
              <a:gd name="connsiteY47" fmla="*/ 44246 h 3480620"/>
              <a:gd name="connsiteX48" fmla="*/ 1069257 w 1617701"/>
              <a:gd name="connsiteY48" fmla="*/ 14749 h 3480620"/>
              <a:gd name="connsiteX49" fmla="*/ 1113502 w 1617701"/>
              <a:gd name="connsiteY49" fmla="*/ 0 h 3480620"/>
              <a:gd name="connsiteX50" fmla="*/ 1246238 w 1617701"/>
              <a:gd name="connsiteY50" fmla="*/ 14749 h 3480620"/>
              <a:gd name="connsiteX51" fmla="*/ 1334728 w 1617701"/>
              <a:gd name="connsiteY51" fmla="*/ 29497 h 3480620"/>
              <a:gd name="connsiteX52" fmla="*/ 1408470 w 1617701"/>
              <a:gd name="connsiteY52" fmla="*/ 117987 h 3480620"/>
              <a:gd name="connsiteX0" fmla="*/ 1401096 w 1610327"/>
              <a:gd name="connsiteY0" fmla="*/ 117987 h 3480620"/>
              <a:gd name="connsiteX1" fmla="*/ 1415845 w 1610327"/>
              <a:gd name="connsiteY1" fmla="*/ 162233 h 3480620"/>
              <a:gd name="connsiteX2" fmla="*/ 1430593 w 1610327"/>
              <a:gd name="connsiteY2" fmla="*/ 309716 h 3480620"/>
              <a:gd name="connsiteX3" fmla="*/ 1342103 w 1610327"/>
              <a:gd name="connsiteY3" fmla="*/ 339213 h 3480620"/>
              <a:gd name="connsiteX4" fmla="*/ 1327354 w 1610327"/>
              <a:gd name="connsiteY4" fmla="*/ 383458 h 3480620"/>
              <a:gd name="connsiteX5" fmla="*/ 1342103 w 1610327"/>
              <a:gd name="connsiteY5" fmla="*/ 471949 h 3480620"/>
              <a:gd name="connsiteX6" fmla="*/ 1386348 w 1610327"/>
              <a:gd name="connsiteY6" fmla="*/ 486697 h 3480620"/>
              <a:gd name="connsiteX7" fmla="*/ 1460090 w 1610327"/>
              <a:gd name="connsiteY7" fmla="*/ 501446 h 3480620"/>
              <a:gd name="connsiteX8" fmla="*/ 1474838 w 1610327"/>
              <a:gd name="connsiteY8" fmla="*/ 545691 h 3480620"/>
              <a:gd name="connsiteX9" fmla="*/ 1342103 w 1610327"/>
              <a:gd name="connsiteY9" fmla="*/ 973394 h 3480620"/>
              <a:gd name="connsiteX10" fmla="*/ 1268361 w 1610327"/>
              <a:gd name="connsiteY10" fmla="*/ 988142 h 3480620"/>
              <a:gd name="connsiteX11" fmla="*/ 1253612 w 1610327"/>
              <a:gd name="connsiteY11" fmla="*/ 1091381 h 3480620"/>
              <a:gd name="connsiteX12" fmla="*/ 1179870 w 1610327"/>
              <a:gd name="connsiteY12" fmla="*/ 1106129 h 3480620"/>
              <a:gd name="connsiteX13" fmla="*/ 1135625 w 1610327"/>
              <a:gd name="connsiteY13" fmla="*/ 1120878 h 3480620"/>
              <a:gd name="connsiteX14" fmla="*/ 1106128 w 1610327"/>
              <a:gd name="connsiteY14" fmla="*/ 1165123 h 3480620"/>
              <a:gd name="connsiteX15" fmla="*/ 1076632 w 1610327"/>
              <a:gd name="connsiteY15" fmla="*/ 1253613 h 3480620"/>
              <a:gd name="connsiteX16" fmla="*/ 1091380 w 1610327"/>
              <a:gd name="connsiteY16" fmla="*/ 1504336 h 3480620"/>
              <a:gd name="connsiteX17" fmla="*/ 1106128 w 1610327"/>
              <a:gd name="connsiteY17" fmla="*/ 1563329 h 3480620"/>
              <a:gd name="connsiteX18" fmla="*/ 1253612 w 1610327"/>
              <a:gd name="connsiteY18" fmla="*/ 1710813 h 3480620"/>
              <a:gd name="connsiteX19" fmla="*/ 1297858 w 1610327"/>
              <a:gd name="connsiteY19" fmla="*/ 1740310 h 3480620"/>
              <a:gd name="connsiteX20" fmla="*/ 1327354 w 1610327"/>
              <a:gd name="connsiteY20" fmla="*/ 1946787 h 3480620"/>
              <a:gd name="connsiteX21" fmla="*/ 1401096 w 1610327"/>
              <a:gd name="connsiteY21" fmla="*/ 2079523 h 3480620"/>
              <a:gd name="connsiteX22" fmla="*/ 1460090 w 1610327"/>
              <a:gd name="connsiteY22" fmla="*/ 2109020 h 3480620"/>
              <a:gd name="connsiteX23" fmla="*/ 1563328 w 1610327"/>
              <a:gd name="connsiteY23" fmla="*/ 2153265 h 3480620"/>
              <a:gd name="connsiteX24" fmla="*/ 1548580 w 1610327"/>
              <a:gd name="connsiteY24" fmla="*/ 2359742 h 3480620"/>
              <a:gd name="connsiteX25" fmla="*/ 1489587 w 1610327"/>
              <a:gd name="connsiteY25" fmla="*/ 2448233 h 3480620"/>
              <a:gd name="connsiteX26" fmla="*/ 1445341 w 1610327"/>
              <a:gd name="connsiteY26" fmla="*/ 2536723 h 3480620"/>
              <a:gd name="connsiteX27" fmla="*/ 1430593 w 1610327"/>
              <a:gd name="connsiteY27" fmla="*/ 2580968 h 3480620"/>
              <a:gd name="connsiteX28" fmla="*/ 1504335 w 1610327"/>
              <a:gd name="connsiteY28" fmla="*/ 2979175 h 3480620"/>
              <a:gd name="connsiteX29" fmla="*/ 1548580 w 1610327"/>
              <a:gd name="connsiteY29" fmla="*/ 3023420 h 3480620"/>
              <a:gd name="connsiteX30" fmla="*/ 1607574 w 1610327"/>
              <a:gd name="connsiteY30" fmla="*/ 3052916 h 3480620"/>
              <a:gd name="connsiteX31" fmla="*/ 1592825 w 1610327"/>
              <a:gd name="connsiteY31" fmla="*/ 3333136 h 3480620"/>
              <a:gd name="connsiteX32" fmla="*/ 1548580 w 1610327"/>
              <a:gd name="connsiteY32" fmla="*/ 3362633 h 3480620"/>
              <a:gd name="connsiteX33" fmla="*/ 1474838 w 1610327"/>
              <a:gd name="connsiteY33" fmla="*/ 3436375 h 3480620"/>
              <a:gd name="connsiteX34" fmla="*/ 1297858 w 1610327"/>
              <a:gd name="connsiteY34" fmla="*/ 3451123 h 3480620"/>
              <a:gd name="connsiteX35" fmla="*/ 1047135 w 1610327"/>
              <a:gd name="connsiteY35" fmla="*/ 3480620 h 3480620"/>
              <a:gd name="connsiteX36" fmla="*/ 117987 w 1610327"/>
              <a:gd name="connsiteY36" fmla="*/ 2300749 h 3480620"/>
              <a:gd name="connsiteX37" fmla="*/ 339212 w 1610327"/>
              <a:gd name="connsiteY37" fmla="*/ 412955 h 3480620"/>
              <a:gd name="connsiteX38" fmla="*/ 398206 w 1610327"/>
              <a:gd name="connsiteY38" fmla="*/ 324465 h 3480620"/>
              <a:gd name="connsiteX39" fmla="*/ 412954 w 1610327"/>
              <a:gd name="connsiteY39" fmla="*/ 280220 h 3480620"/>
              <a:gd name="connsiteX40" fmla="*/ 457199 w 1610327"/>
              <a:gd name="connsiteY40" fmla="*/ 265471 h 3480620"/>
              <a:gd name="connsiteX41" fmla="*/ 766916 w 1610327"/>
              <a:gd name="connsiteY41" fmla="*/ 250723 h 3480620"/>
              <a:gd name="connsiteX42" fmla="*/ 825909 w 1610327"/>
              <a:gd name="connsiteY42" fmla="*/ 206478 h 3480620"/>
              <a:gd name="connsiteX43" fmla="*/ 870154 w 1610327"/>
              <a:gd name="connsiteY43" fmla="*/ 176981 h 3480620"/>
              <a:gd name="connsiteX44" fmla="*/ 884903 w 1610327"/>
              <a:gd name="connsiteY44" fmla="*/ 132736 h 3480620"/>
              <a:gd name="connsiteX45" fmla="*/ 973393 w 1610327"/>
              <a:gd name="connsiteY45" fmla="*/ 73742 h 3480620"/>
              <a:gd name="connsiteX46" fmla="*/ 1017638 w 1610327"/>
              <a:gd name="connsiteY46" fmla="*/ 44246 h 3480620"/>
              <a:gd name="connsiteX47" fmla="*/ 1061883 w 1610327"/>
              <a:gd name="connsiteY47" fmla="*/ 14749 h 3480620"/>
              <a:gd name="connsiteX48" fmla="*/ 1106128 w 1610327"/>
              <a:gd name="connsiteY48" fmla="*/ 0 h 3480620"/>
              <a:gd name="connsiteX49" fmla="*/ 1238864 w 1610327"/>
              <a:gd name="connsiteY49" fmla="*/ 14749 h 3480620"/>
              <a:gd name="connsiteX50" fmla="*/ 1327354 w 1610327"/>
              <a:gd name="connsiteY50" fmla="*/ 29497 h 3480620"/>
              <a:gd name="connsiteX51" fmla="*/ 1401096 w 1610327"/>
              <a:gd name="connsiteY51" fmla="*/ 117987 h 3480620"/>
              <a:gd name="connsiteX0" fmla="*/ 1391264 w 1600495"/>
              <a:gd name="connsiteY0" fmla="*/ 130277 h 3492910"/>
              <a:gd name="connsiteX1" fmla="*/ 1406013 w 1600495"/>
              <a:gd name="connsiteY1" fmla="*/ 174523 h 3492910"/>
              <a:gd name="connsiteX2" fmla="*/ 1420761 w 1600495"/>
              <a:gd name="connsiteY2" fmla="*/ 322006 h 3492910"/>
              <a:gd name="connsiteX3" fmla="*/ 1332271 w 1600495"/>
              <a:gd name="connsiteY3" fmla="*/ 351503 h 3492910"/>
              <a:gd name="connsiteX4" fmla="*/ 1317522 w 1600495"/>
              <a:gd name="connsiteY4" fmla="*/ 395748 h 3492910"/>
              <a:gd name="connsiteX5" fmla="*/ 1332271 w 1600495"/>
              <a:gd name="connsiteY5" fmla="*/ 484239 h 3492910"/>
              <a:gd name="connsiteX6" fmla="*/ 1376516 w 1600495"/>
              <a:gd name="connsiteY6" fmla="*/ 498987 h 3492910"/>
              <a:gd name="connsiteX7" fmla="*/ 1450258 w 1600495"/>
              <a:gd name="connsiteY7" fmla="*/ 513736 h 3492910"/>
              <a:gd name="connsiteX8" fmla="*/ 1465006 w 1600495"/>
              <a:gd name="connsiteY8" fmla="*/ 557981 h 3492910"/>
              <a:gd name="connsiteX9" fmla="*/ 1332271 w 1600495"/>
              <a:gd name="connsiteY9" fmla="*/ 985684 h 3492910"/>
              <a:gd name="connsiteX10" fmla="*/ 1258529 w 1600495"/>
              <a:gd name="connsiteY10" fmla="*/ 1000432 h 3492910"/>
              <a:gd name="connsiteX11" fmla="*/ 1243780 w 1600495"/>
              <a:gd name="connsiteY11" fmla="*/ 1103671 h 3492910"/>
              <a:gd name="connsiteX12" fmla="*/ 1170038 w 1600495"/>
              <a:gd name="connsiteY12" fmla="*/ 1118419 h 3492910"/>
              <a:gd name="connsiteX13" fmla="*/ 1125793 w 1600495"/>
              <a:gd name="connsiteY13" fmla="*/ 1133168 h 3492910"/>
              <a:gd name="connsiteX14" fmla="*/ 1096296 w 1600495"/>
              <a:gd name="connsiteY14" fmla="*/ 1177413 h 3492910"/>
              <a:gd name="connsiteX15" fmla="*/ 1066800 w 1600495"/>
              <a:gd name="connsiteY15" fmla="*/ 1265903 h 3492910"/>
              <a:gd name="connsiteX16" fmla="*/ 1081548 w 1600495"/>
              <a:gd name="connsiteY16" fmla="*/ 1516626 h 3492910"/>
              <a:gd name="connsiteX17" fmla="*/ 1096296 w 1600495"/>
              <a:gd name="connsiteY17" fmla="*/ 1575619 h 3492910"/>
              <a:gd name="connsiteX18" fmla="*/ 1243780 w 1600495"/>
              <a:gd name="connsiteY18" fmla="*/ 1723103 h 3492910"/>
              <a:gd name="connsiteX19" fmla="*/ 1288026 w 1600495"/>
              <a:gd name="connsiteY19" fmla="*/ 1752600 h 3492910"/>
              <a:gd name="connsiteX20" fmla="*/ 1317522 w 1600495"/>
              <a:gd name="connsiteY20" fmla="*/ 1959077 h 3492910"/>
              <a:gd name="connsiteX21" fmla="*/ 1391264 w 1600495"/>
              <a:gd name="connsiteY21" fmla="*/ 2091813 h 3492910"/>
              <a:gd name="connsiteX22" fmla="*/ 1450258 w 1600495"/>
              <a:gd name="connsiteY22" fmla="*/ 2121310 h 3492910"/>
              <a:gd name="connsiteX23" fmla="*/ 1553496 w 1600495"/>
              <a:gd name="connsiteY23" fmla="*/ 2165555 h 3492910"/>
              <a:gd name="connsiteX24" fmla="*/ 1538748 w 1600495"/>
              <a:gd name="connsiteY24" fmla="*/ 2372032 h 3492910"/>
              <a:gd name="connsiteX25" fmla="*/ 1479755 w 1600495"/>
              <a:gd name="connsiteY25" fmla="*/ 2460523 h 3492910"/>
              <a:gd name="connsiteX26" fmla="*/ 1435509 w 1600495"/>
              <a:gd name="connsiteY26" fmla="*/ 2549013 h 3492910"/>
              <a:gd name="connsiteX27" fmla="*/ 1420761 w 1600495"/>
              <a:gd name="connsiteY27" fmla="*/ 2593258 h 3492910"/>
              <a:gd name="connsiteX28" fmla="*/ 1494503 w 1600495"/>
              <a:gd name="connsiteY28" fmla="*/ 2991465 h 3492910"/>
              <a:gd name="connsiteX29" fmla="*/ 1538748 w 1600495"/>
              <a:gd name="connsiteY29" fmla="*/ 3035710 h 3492910"/>
              <a:gd name="connsiteX30" fmla="*/ 1597742 w 1600495"/>
              <a:gd name="connsiteY30" fmla="*/ 3065206 h 3492910"/>
              <a:gd name="connsiteX31" fmla="*/ 1582993 w 1600495"/>
              <a:gd name="connsiteY31" fmla="*/ 3345426 h 3492910"/>
              <a:gd name="connsiteX32" fmla="*/ 1538748 w 1600495"/>
              <a:gd name="connsiteY32" fmla="*/ 3374923 h 3492910"/>
              <a:gd name="connsiteX33" fmla="*/ 1465006 w 1600495"/>
              <a:gd name="connsiteY33" fmla="*/ 3448665 h 3492910"/>
              <a:gd name="connsiteX34" fmla="*/ 1288026 w 1600495"/>
              <a:gd name="connsiteY34" fmla="*/ 3463413 h 3492910"/>
              <a:gd name="connsiteX35" fmla="*/ 1037303 w 1600495"/>
              <a:gd name="connsiteY35" fmla="*/ 3492910 h 3492910"/>
              <a:gd name="connsiteX36" fmla="*/ 108155 w 1600495"/>
              <a:gd name="connsiteY36" fmla="*/ 2313039 h 3492910"/>
              <a:gd name="connsiteX37" fmla="*/ 388374 w 1600495"/>
              <a:gd name="connsiteY37" fmla="*/ 336755 h 3492910"/>
              <a:gd name="connsiteX38" fmla="*/ 403122 w 1600495"/>
              <a:gd name="connsiteY38" fmla="*/ 292510 h 3492910"/>
              <a:gd name="connsiteX39" fmla="*/ 447367 w 1600495"/>
              <a:gd name="connsiteY39" fmla="*/ 277761 h 3492910"/>
              <a:gd name="connsiteX40" fmla="*/ 757084 w 1600495"/>
              <a:gd name="connsiteY40" fmla="*/ 263013 h 3492910"/>
              <a:gd name="connsiteX41" fmla="*/ 816077 w 1600495"/>
              <a:gd name="connsiteY41" fmla="*/ 218768 h 3492910"/>
              <a:gd name="connsiteX42" fmla="*/ 860322 w 1600495"/>
              <a:gd name="connsiteY42" fmla="*/ 189271 h 3492910"/>
              <a:gd name="connsiteX43" fmla="*/ 875071 w 1600495"/>
              <a:gd name="connsiteY43" fmla="*/ 145026 h 3492910"/>
              <a:gd name="connsiteX44" fmla="*/ 963561 w 1600495"/>
              <a:gd name="connsiteY44" fmla="*/ 86032 h 3492910"/>
              <a:gd name="connsiteX45" fmla="*/ 1007806 w 1600495"/>
              <a:gd name="connsiteY45" fmla="*/ 56536 h 3492910"/>
              <a:gd name="connsiteX46" fmla="*/ 1052051 w 1600495"/>
              <a:gd name="connsiteY46" fmla="*/ 27039 h 3492910"/>
              <a:gd name="connsiteX47" fmla="*/ 1096296 w 1600495"/>
              <a:gd name="connsiteY47" fmla="*/ 12290 h 3492910"/>
              <a:gd name="connsiteX48" fmla="*/ 1229032 w 1600495"/>
              <a:gd name="connsiteY48" fmla="*/ 27039 h 3492910"/>
              <a:gd name="connsiteX49" fmla="*/ 1317522 w 1600495"/>
              <a:gd name="connsiteY49" fmla="*/ 41787 h 3492910"/>
              <a:gd name="connsiteX50" fmla="*/ 1391264 w 1600495"/>
              <a:gd name="connsiteY50" fmla="*/ 130277 h 3492910"/>
              <a:gd name="connsiteX0" fmla="*/ 1388806 w 1598037"/>
              <a:gd name="connsiteY0" fmla="*/ 117987 h 3480620"/>
              <a:gd name="connsiteX1" fmla="*/ 1403555 w 1598037"/>
              <a:gd name="connsiteY1" fmla="*/ 162233 h 3480620"/>
              <a:gd name="connsiteX2" fmla="*/ 1418303 w 1598037"/>
              <a:gd name="connsiteY2" fmla="*/ 309716 h 3480620"/>
              <a:gd name="connsiteX3" fmla="*/ 1329813 w 1598037"/>
              <a:gd name="connsiteY3" fmla="*/ 339213 h 3480620"/>
              <a:gd name="connsiteX4" fmla="*/ 1315064 w 1598037"/>
              <a:gd name="connsiteY4" fmla="*/ 383458 h 3480620"/>
              <a:gd name="connsiteX5" fmla="*/ 1329813 w 1598037"/>
              <a:gd name="connsiteY5" fmla="*/ 471949 h 3480620"/>
              <a:gd name="connsiteX6" fmla="*/ 1374058 w 1598037"/>
              <a:gd name="connsiteY6" fmla="*/ 486697 h 3480620"/>
              <a:gd name="connsiteX7" fmla="*/ 1447800 w 1598037"/>
              <a:gd name="connsiteY7" fmla="*/ 501446 h 3480620"/>
              <a:gd name="connsiteX8" fmla="*/ 1462548 w 1598037"/>
              <a:gd name="connsiteY8" fmla="*/ 545691 h 3480620"/>
              <a:gd name="connsiteX9" fmla="*/ 1329813 w 1598037"/>
              <a:gd name="connsiteY9" fmla="*/ 973394 h 3480620"/>
              <a:gd name="connsiteX10" fmla="*/ 1256071 w 1598037"/>
              <a:gd name="connsiteY10" fmla="*/ 988142 h 3480620"/>
              <a:gd name="connsiteX11" fmla="*/ 1241322 w 1598037"/>
              <a:gd name="connsiteY11" fmla="*/ 1091381 h 3480620"/>
              <a:gd name="connsiteX12" fmla="*/ 1167580 w 1598037"/>
              <a:gd name="connsiteY12" fmla="*/ 1106129 h 3480620"/>
              <a:gd name="connsiteX13" fmla="*/ 1123335 w 1598037"/>
              <a:gd name="connsiteY13" fmla="*/ 1120878 h 3480620"/>
              <a:gd name="connsiteX14" fmla="*/ 1093838 w 1598037"/>
              <a:gd name="connsiteY14" fmla="*/ 1165123 h 3480620"/>
              <a:gd name="connsiteX15" fmla="*/ 1064342 w 1598037"/>
              <a:gd name="connsiteY15" fmla="*/ 1253613 h 3480620"/>
              <a:gd name="connsiteX16" fmla="*/ 1079090 w 1598037"/>
              <a:gd name="connsiteY16" fmla="*/ 1504336 h 3480620"/>
              <a:gd name="connsiteX17" fmla="*/ 1093838 w 1598037"/>
              <a:gd name="connsiteY17" fmla="*/ 1563329 h 3480620"/>
              <a:gd name="connsiteX18" fmla="*/ 1241322 w 1598037"/>
              <a:gd name="connsiteY18" fmla="*/ 1710813 h 3480620"/>
              <a:gd name="connsiteX19" fmla="*/ 1285568 w 1598037"/>
              <a:gd name="connsiteY19" fmla="*/ 1740310 h 3480620"/>
              <a:gd name="connsiteX20" fmla="*/ 1315064 w 1598037"/>
              <a:gd name="connsiteY20" fmla="*/ 1946787 h 3480620"/>
              <a:gd name="connsiteX21" fmla="*/ 1388806 w 1598037"/>
              <a:gd name="connsiteY21" fmla="*/ 2079523 h 3480620"/>
              <a:gd name="connsiteX22" fmla="*/ 1447800 w 1598037"/>
              <a:gd name="connsiteY22" fmla="*/ 2109020 h 3480620"/>
              <a:gd name="connsiteX23" fmla="*/ 1551038 w 1598037"/>
              <a:gd name="connsiteY23" fmla="*/ 2153265 h 3480620"/>
              <a:gd name="connsiteX24" fmla="*/ 1536290 w 1598037"/>
              <a:gd name="connsiteY24" fmla="*/ 2359742 h 3480620"/>
              <a:gd name="connsiteX25" fmla="*/ 1477297 w 1598037"/>
              <a:gd name="connsiteY25" fmla="*/ 2448233 h 3480620"/>
              <a:gd name="connsiteX26" fmla="*/ 1433051 w 1598037"/>
              <a:gd name="connsiteY26" fmla="*/ 2536723 h 3480620"/>
              <a:gd name="connsiteX27" fmla="*/ 1418303 w 1598037"/>
              <a:gd name="connsiteY27" fmla="*/ 2580968 h 3480620"/>
              <a:gd name="connsiteX28" fmla="*/ 1492045 w 1598037"/>
              <a:gd name="connsiteY28" fmla="*/ 2979175 h 3480620"/>
              <a:gd name="connsiteX29" fmla="*/ 1536290 w 1598037"/>
              <a:gd name="connsiteY29" fmla="*/ 3023420 h 3480620"/>
              <a:gd name="connsiteX30" fmla="*/ 1595284 w 1598037"/>
              <a:gd name="connsiteY30" fmla="*/ 3052916 h 3480620"/>
              <a:gd name="connsiteX31" fmla="*/ 1580535 w 1598037"/>
              <a:gd name="connsiteY31" fmla="*/ 3333136 h 3480620"/>
              <a:gd name="connsiteX32" fmla="*/ 1536290 w 1598037"/>
              <a:gd name="connsiteY32" fmla="*/ 3362633 h 3480620"/>
              <a:gd name="connsiteX33" fmla="*/ 1462548 w 1598037"/>
              <a:gd name="connsiteY33" fmla="*/ 3436375 h 3480620"/>
              <a:gd name="connsiteX34" fmla="*/ 1285568 w 1598037"/>
              <a:gd name="connsiteY34" fmla="*/ 3451123 h 3480620"/>
              <a:gd name="connsiteX35" fmla="*/ 1034845 w 1598037"/>
              <a:gd name="connsiteY35" fmla="*/ 3480620 h 3480620"/>
              <a:gd name="connsiteX36" fmla="*/ 105697 w 1598037"/>
              <a:gd name="connsiteY36" fmla="*/ 2300749 h 3480620"/>
              <a:gd name="connsiteX37" fmla="*/ 400664 w 1598037"/>
              <a:gd name="connsiteY37" fmla="*/ 280220 h 3480620"/>
              <a:gd name="connsiteX38" fmla="*/ 444909 w 1598037"/>
              <a:gd name="connsiteY38" fmla="*/ 265471 h 3480620"/>
              <a:gd name="connsiteX39" fmla="*/ 754626 w 1598037"/>
              <a:gd name="connsiteY39" fmla="*/ 250723 h 3480620"/>
              <a:gd name="connsiteX40" fmla="*/ 813619 w 1598037"/>
              <a:gd name="connsiteY40" fmla="*/ 206478 h 3480620"/>
              <a:gd name="connsiteX41" fmla="*/ 857864 w 1598037"/>
              <a:gd name="connsiteY41" fmla="*/ 176981 h 3480620"/>
              <a:gd name="connsiteX42" fmla="*/ 872613 w 1598037"/>
              <a:gd name="connsiteY42" fmla="*/ 132736 h 3480620"/>
              <a:gd name="connsiteX43" fmla="*/ 961103 w 1598037"/>
              <a:gd name="connsiteY43" fmla="*/ 73742 h 3480620"/>
              <a:gd name="connsiteX44" fmla="*/ 1005348 w 1598037"/>
              <a:gd name="connsiteY44" fmla="*/ 44246 h 3480620"/>
              <a:gd name="connsiteX45" fmla="*/ 1049593 w 1598037"/>
              <a:gd name="connsiteY45" fmla="*/ 14749 h 3480620"/>
              <a:gd name="connsiteX46" fmla="*/ 1093838 w 1598037"/>
              <a:gd name="connsiteY46" fmla="*/ 0 h 3480620"/>
              <a:gd name="connsiteX47" fmla="*/ 1226574 w 1598037"/>
              <a:gd name="connsiteY47" fmla="*/ 14749 h 3480620"/>
              <a:gd name="connsiteX48" fmla="*/ 1315064 w 1598037"/>
              <a:gd name="connsiteY48" fmla="*/ 29497 h 3480620"/>
              <a:gd name="connsiteX49" fmla="*/ 1388806 w 1598037"/>
              <a:gd name="connsiteY49" fmla="*/ 117987 h 3480620"/>
              <a:gd name="connsiteX0" fmla="*/ 1388806 w 1598037"/>
              <a:gd name="connsiteY0" fmla="*/ 179438 h 3542071"/>
              <a:gd name="connsiteX1" fmla="*/ 1403555 w 1598037"/>
              <a:gd name="connsiteY1" fmla="*/ 223684 h 3542071"/>
              <a:gd name="connsiteX2" fmla="*/ 1418303 w 1598037"/>
              <a:gd name="connsiteY2" fmla="*/ 371167 h 3542071"/>
              <a:gd name="connsiteX3" fmla="*/ 1329813 w 1598037"/>
              <a:gd name="connsiteY3" fmla="*/ 400664 h 3542071"/>
              <a:gd name="connsiteX4" fmla="*/ 1315064 w 1598037"/>
              <a:gd name="connsiteY4" fmla="*/ 444909 h 3542071"/>
              <a:gd name="connsiteX5" fmla="*/ 1329813 w 1598037"/>
              <a:gd name="connsiteY5" fmla="*/ 533400 h 3542071"/>
              <a:gd name="connsiteX6" fmla="*/ 1374058 w 1598037"/>
              <a:gd name="connsiteY6" fmla="*/ 548148 h 3542071"/>
              <a:gd name="connsiteX7" fmla="*/ 1447800 w 1598037"/>
              <a:gd name="connsiteY7" fmla="*/ 562897 h 3542071"/>
              <a:gd name="connsiteX8" fmla="*/ 1462548 w 1598037"/>
              <a:gd name="connsiteY8" fmla="*/ 607142 h 3542071"/>
              <a:gd name="connsiteX9" fmla="*/ 1329813 w 1598037"/>
              <a:gd name="connsiteY9" fmla="*/ 1034845 h 3542071"/>
              <a:gd name="connsiteX10" fmla="*/ 1256071 w 1598037"/>
              <a:gd name="connsiteY10" fmla="*/ 1049593 h 3542071"/>
              <a:gd name="connsiteX11" fmla="*/ 1241322 w 1598037"/>
              <a:gd name="connsiteY11" fmla="*/ 1152832 h 3542071"/>
              <a:gd name="connsiteX12" fmla="*/ 1167580 w 1598037"/>
              <a:gd name="connsiteY12" fmla="*/ 1167580 h 3542071"/>
              <a:gd name="connsiteX13" fmla="*/ 1123335 w 1598037"/>
              <a:gd name="connsiteY13" fmla="*/ 1182329 h 3542071"/>
              <a:gd name="connsiteX14" fmla="*/ 1093838 w 1598037"/>
              <a:gd name="connsiteY14" fmla="*/ 1226574 h 3542071"/>
              <a:gd name="connsiteX15" fmla="*/ 1064342 w 1598037"/>
              <a:gd name="connsiteY15" fmla="*/ 1315064 h 3542071"/>
              <a:gd name="connsiteX16" fmla="*/ 1079090 w 1598037"/>
              <a:gd name="connsiteY16" fmla="*/ 1565787 h 3542071"/>
              <a:gd name="connsiteX17" fmla="*/ 1093838 w 1598037"/>
              <a:gd name="connsiteY17" fmla="*/ 1624780 h 3542071"/>
              <a:gd name="connsiteX18" fmla="*/ 1241322 w 1598037"/>
              <a:gd name="connsiteY18" fmla="*/ 1772264 h 3542071"/>
              <a:gd name="connsiteX19" fmla="*/ 1285568 w 1598037"/>
              <a:gd name="connsiteY19" fmla="*/ 1801761 h 3542071"/>
              <a:gd name="connsiteX20" fmla="*/ 1315064 w 1598037"/>
              <a:gd name="connsiteY20" fmla="*/ 2008238 h 3542071"/>
              <a:gd name="connsiteX21" fmla="*/ 1388806 w 1598037"/>
              <a:gd name="connsiteY21" fmla="*/ 2140974 h 3542071"/>
              <a:gd name="connsiteX22" fmla="*/ 1447800 w 1598037"/>
              <a:gd name="connsiteY22" fmla="*/ 2170471 h 3542071"/>
              <a:gd name="connsiteX23" fmla="*/ 1551038 w 1598037"/>
              <a:gd name="connsiteY23" fmla="*/ 2214716 h 3542071"/>
              <a:gd name="connsiteX24" fmla="*/ 1536290 w 1598037"/>
              <a:gd name="connsiteY24" fmla="*/ 2421193 h 3542071"/>
              <a:gd name="connsiteX25" fmla="*/ 1477297 w 1598037"/>
              <a:gd name="connsiteY25" fmla="*/ 2509684 h 3542071"/>
              <a:gd name="connsiteX26" fmla="*/ 1433051 w 1598037"/>
              <a:gd name="connsiteY26" fmla="*/ 2598174 h 3542071"/>
              <a:gd name="connsiteX27" fmla="*/ 1418303 w 1598037"/>
              <a:gd name="connsiteY27" fmla="*/ 2642419 h 3542071"/>
              <a:gd name="connsiteX28" fmla="*/ 1492045 w 1598037"/>
              <a:gd name="connsiteY28" fmla="*/ 3040626 h 3542071"/>
              <a:gd name="connsiteX29" fmla="*/ 1536290 w 1598037"/>
              <a:gd name="connsiteY29" fmla="*/ 3084871 h 3542071"/>
              <a:gd name="connsiteX30" fmla="*/ 1595284 w 1598037"/>
              <a:gd name="connsiteY30" fmla="*/ 3114367 h 3542071"/>
              <a:gd name="connsiteX31" fmla="*/ 1580535 w 1598037"/>
              <a:gd name="connsiteY31" fmla="*/ 3394587 h 3542071"/>
              <a:gd name="connsiteX32" fmla="*/ 1536290 w 1598037"/>
              <a:gd name="connsiteY32" fmla="*/ 3424084 h 3542071"/>
              <a:gd name="connsiteX33" fmla="*/ 1462548 w 1598037"/>
              <a:gd name="connsiteY33" fmla="*/ 3497826 h 3542071"/>
              <a:gd name="connsiteX34" fmla="*/ 1285568 w 1598037"/>
              <a:gd name="connsiteY34" fmla="*/ 3512574 h 3542071"/>
              <a:gd name="connsiteX35" fmla="*/ 1034845 w 1598037"/>
              <a:gd name="connsiteY35" fmla="*/ 3542071 h 3542071"/>
              <a:gd name="connsiteX36" fmla="*/ 105697 w 1598037"/>
              <a:gd name="connsiteY36" fmla="*/ 2362200 h 3542071"/>
              <a:gd name="connsiteX37" fmla="*/ 400664 w 1598037"/>
              <a:gd name="connsiteY37" fmla="*/ 341671 h 3542071"/>
              <a:gd name="connsiteX38" fmla="*/ 754626 w 1598037"/>
              <a:gd name="connsiteY38" fmla="*/ 312174 h 3542071"/>
              <a:gd name="connsiteX39" fmla="*/ 813619 w 1598037"/>
              <a:gd name="connsiteY39" fmla="*/ 267929 h 3542071"/>
              <a:gd name="connsiteX40" fmla="*/ 857864 w 1598037"/>
              <a:gd name="connsiteY40" fmla="*/ 238432 h 3542071"/>
              <a:gd name="connsiteX41" fmla="*/ 872613 w 1598037"/>
              <a:gd name="connsiteY41" fmla="*/ 194187 h 3542071"/>
              <a:gd name="connsiteX42" fmla="*/ 961103 w 1598037"/>
              <a:gd name="connsiteY42" fmla="*/ 135193 h 3542071"/>
              <a:gd name="connsiteX43" fmla="*/ 1005348 w 1598037"/>
              <a:gd name="connsiteY43" fmla="*/ 105697 h 3542071"/>
              <a:gd name="connsiteX44" fmla="*/ 1049593 w 1598037"/>
              <a:gd name="connsiteY44" fmla="*/ 76200 h 3542071"/>
              <a:gd name="connsiteX45" fmla="*/ 1093838 w 1598037"/>
              <a:gd name="connsiteY45" fmla="*/ 61451 h 3542071"/>
              <a:gd name="connsiteX46" fmla="*/ 1226574 w 1598037"/>
              <a:gd name="connsiteY46" fmla="*/ 76200 h 3542071"/>
              <a:gd name="connsiteX47" fmla="*/ 1315064 w 1598037"/>
              <a:gd name="connsiteY47" fmla="*/ 90948 h 3542071"/>
              <a:gd name="connsiteX48" fmla="*/ 1388806 w 1598037"/>
              <a:gd name="connsiteY48" fmla="*/ 179438 h 3542071"/>
              <a:gd name="connsiteX0" fmla="*/ 1329812 w 1539043"/>
              <a:gd name="connsiteY0" fmla="*/ 117987 h 3480620"/>
              <a:gd name="connsiteX1" fmla="*/ 1344561 w 1539043"/>
              <a:gd name="connsiteY1" fmla="*/ 162233 h 3480620"/>
              <a:gd name="connsiteX2" fmla="*/ 1359309 w 1539043"/>
              <a:gd name="connsiteY2" fmla="*/ 309716 h 3480620"/>
              <a:gd name="connsiteX3" fmla="*/ 1270819 w 1539043"/>
              <a:gd name="connsiteY3" fmla="*/ 339213 h 3480620"/>
              <a:gd name="connsiteX4" fmla="*/ 1256070 w 1539043"/>
              <a:gd name="connsiteY4" fmla="*/ 383458 h 3480620"/>
              <a:gd name="connsiteX5" fmla="*/ 1270819 w 1539043"/>
              <a:gd name="connsiteY5" fmla="*/ 471949 h 3480620"/>
              <a:gd name="connsiteX6" fmla="*/ 1315064 w 1539043"/>
              <a:gd name="connsiteY6" fmla="*/ 486697 h 3480620"/>
              <a:gd name="connsiteX7" fmla="*/ 1388806 w 1539043"/>
              <a:gd name="connsiteY7" fmla="*/ 501446 h 3480620"/>
              <a:gd name="connsiteX8" fmla="*/ 1403554 w 1539043"/>
              <a:gd name="connsiteY8" fmla="*/ 545691 h 3480620"/>
              <a:gd name="connsiteX9" fmla="*/ 1270819 w 1539043"/>
              <a:gd name="connsiteY9" fmla="*/ 973394 h 3480620"/>
              <a:gd name="connsiteX10" fmla="*/ 1197077 w 1539043"/>
              <a:gd name="connsiteY10" fmla="*/ 988142 h 3480620"/>
              <a:gd name="connsiteX11" fmla="*/ 1182328 w 1539043"/>
              <a:gd name="connsiteY11" fmla="*/ 1091381 h 3480620"/>
              <a:gd name="connsiteX12" fmla="*/ 1108586 w 1539043"/>
              <a:gd name="connsiteY12" fmla="*/ 1106129 h 3480620"/>
              <a:gd name="connsiteX13" fmla="*/ 1064341 w 1539043"/>
              <a:gd name="connsiteY13" fmla="*/ 1120878 h 3480620"/>
              <a:gd name="connsiteX14" fmla="*/ 1034844 w 1539043"/>
              <a:gd name="connsiteY14" fmla="*/ 1165123 h 3480620"/>
              <a:gd name="connsiteX15" fmla="*/ 1005348 w 1539043"/>
              <a:gd name="connsiteY15" fmla="*/ 1253613 h 3480620"/>
              <a:gd name="connsiteX16" fmla="*/ 1020096 w 1539043"/>
              <a:gd name="connsiteY16" fmla="*/ 1504336 h 3480620"/>
              <a:gd name="connsiteX17" fmla="*/ 1034844 w 1539043"/>
              <a:gd name="connsiteY17" fmla="*/ 1563329 h 3480620"/>
              <a:gd name="connsiteX18" fmla="*/ 1182328 w 1539043"/>
              <a:gd name="connsiteY18" fmla="*/ 1710813 h 3480620"/>
              <a:gd name="connsiteX19" fmla="*/ 1226574 w 1539043"/>
              <a:gd name="connsiteY19" fmla="*/ 1740310 h 3480620"/>
              <a:gd name="connsiteX20" fmla="*/ 1256070 w 1539043"/>
              <a:gd name="connsiteY20" fmla="*/ 1946787 h 3480620"/>
              <a:gd name="connsiteX21" fmla="*/ 1329812 w 1539043"/>
              <a:gd name="connsiteY21" fmla="*/ 2079523 h 3480620"/>
              <a:gd name="connsiteX22" fmla="*/ 1388806 w 1539043"/>
              <a:gd name="connsiteY22" fmla="*/ 2109020 h 3480620"/>
              <a:gd name="connsiteX23" fmla="*/ 1492044 w 1539043"/>
              <a:gd name="connsiteY23" fmla="*/ 2153265 h 3480620"/>
              <a:gd name="connsiteX24" fmla="*/ 1477296 w 1539043"/>
              <a:gd name="connsiteY24" fmla="*/ 2359742 h 3480620"/>
              <a:gd name="connsiteX25" fmla="*/ 1418303 w 1539043"/>
              <a:gd name="connsiteY25" fmla="*/ 2448233 h 3480620"/>
              <a:gd name="connsiteX26" fmla="*/ 1374057 w 1539043"/>
              <a:gd name="connsiteY26" fmla="*/ 2536723 h 3480620"/>
              <a:gd name="connsiteX27" fmla="*/ 1359309 w 1539043"/>
              <a:gd name="connsiteY27" fmla="*/ 2580968 h 3480620"/>
              <a:gd name="connsiteX28" fmla="*/ 1433051 w 1539043"/>
              <a:gd name="connsiteY28" fmla="*/ 2979175 h 3480620"/>
              <a:gd name="connsiteX29" fmla="*/ 1477296 w 1539043"/>
              <a:gd name="connsiteY29" fmla="*/ 3023420 h 3480620"/>
              <a:gd name="connsiteX30" fmla="*/ 1536290 w 1539043"/>
              <a:gd name="connsiteY30" fmla="*/ 3052916 h 3480620"/>
              <a:gd name="connsiteX31" fmla="*/ 1521541 w 1539043"/>
              <a:gd name="connsiteY31" fmla="*/ 3333136 h 3480620"/>
              <a:gd name="connsiteX32" fmla="*/ 1477296 w 1539043"/>
              <a:gd name="connsiteY32" fmla="*/ 3362633 h 3480620"/>
              <a:gd name="connsiteX33" fmla="*/ 1403554 w 1539043"/>
              <a:gd name="connsiteY33" fmla="*/ 3436375 h 3480620"/>
              <a:gd name="connsiteX34" fmla="*/ 1226574 w 1539043"/>
              <a:gd name="connsiteY34" fmla="*/ 3451123 h 3480620"/>
              <a:gd name="connsiteX35" fmla="*/ 975851 w 1539043"/>
              <a:gd name="connsiteY35" fmla="*/ 3480620 h 3480620"/>
              <a:gd name="connsiteX36" fmla="*/ 46703 w 1539043"/>
              <a:gd name="connsiteY36" fmla="*/ 2300749 h 3480620"/>
              <a:gd name="connsiteX37" fmla="*/ 695632 w 1539043"/>
              <a:gd name="connsiteY37" fmla="*/ 250723 h 3480620"/>
              <a:gd name="connsiteX38" fmla="*/ 754625 w 1539043"/>
              <a:gd name="connsiteY38" fmla="*/ 206478 h 3480620"/>
              <a:gd name="connsiteX39" fmla="*/ 798870 w 1539043"/>
              <a:gd name="connsiteY39" fmla="*/ 176981 h 3480620"/>
              <a:gd name="connsiteX40" fmla="*/ 813619 w 1539043"/>
              <a:gd name="connsiteY40" fmla="*/ 132736 h 3480620"/>
              <a:gd name="connsiteX41" fmla="*/ 902109 w 1539043"/>
              <a:gd name="connsiteY41" fmla="*/ 73742 h 3480620"/>
              <a:gd name="connsiteX42" fmla="*/ 946354 w 1539043"/>
              <a:gd name="connsiteY42" fmla="*/ 44246 h 3480620"/>
              <a:gd name="connsiteX43" fmla="*/ 990599 w 1539043"/>
              <a:gd name="connsiteY43" fmla="*/ 14749 h 3480620"/>
              <a:gd name="connsiteX44" fmla="*/ 1034844 w 1539043"/>
              <a:gd name="connsiteY44" fmla="*/ 0 h 3480620"/>
              <a:gd name="connsiteX45" fmla="*/ 1167580 w 1539043"/>
              <a:gd name="connsiteY45" fmla="*/ 14749 h 3480620"/>
              <a:gd name="connsiteX46" fmla="*/ 1256070 w 1539043"/>
              <a:gd name="connsiteY46" fmla="*/ 29497 h 3480620"/>
              <a:gd name="connsiteX47" fmla="*/ 1329812 w 1539043"/>
              <a:gd name="connsiteY47" fmla="*/ 117987 h 3480620"/>
              <a:gd name="connsiteX0" fmla="*/ 1115530 w 1324761"/>
              <a:gd name="connsiteY0" fmla="*/ 117987 h 3480620"/>
              <a:gd name="connsiteX1" fmla="*/ 1130279 w 1324761"/>
              <a:gd name="connsiteY1" fmla="*/ 162233 h 3480620"/>
              <a:gd name="connsiteX2" fmla="*/ 1145027 w 1324761"/>
              <a:gd name="connsiteY2" fmla="*/ 309716 h 3480620"/>
              <a:gd name="connsiteX3" fmla="*/ 1056537 w 1324761"/>
              <a:gd name="connsiteY3" fmla="*/ 339213 h 3480620"/>
              <a:gd name="connsiteX4" fmla="*/ 1041788 w 1324761"/>
              <a:gd name="connsiteY4" fmla="*/ 383458 h 3480620"/>
              <a:gd name="connsiteX5" fmla="*/ 1056537 w 1324761"/>
              <a:gd name="connsiteY5" fmla="*/ 471949 h 3480620"/>
              <a:gd name="connsiteX6" fmla="*/ 1100782 w 1324761"/>
              <a:gd name="connsiteY6" fmla="*/ 486697 h 3480620"/>
              <a:gd name="connsiteX7" fmla="*/ 1174524 w 1324761"/>
              <a:gd name="connsiteY7" fmla="*/ 501446 h 3480620"/>
              <a:gd name="connsiteX8" fmla="*/ 1189272 w 1324761"/>
              <a:gd name="connsiteY8" fmla="*/ 545691 h 3480620"/>
              <a:gd name="connsiteX9" fmla="*/ 1056537 w 1324761"/>
              <a:gd name="connsiteY9" fmla="*/ 973394 h 3480620"/>
              <a:gd name="connsiteX10" fmla="*/ 982795 w 1324761"/>
              <a:gd name="connsiteY10" fmla="*/ 988142 h 3480620"/>
              <a:gd name="connsiteX11" fmla="*/ 968046 w 1324761"/>
              <a:gd name="connsiteY11" fmla="*/ 1091381 h 3480620"/>
              <a:gd name="connsiteX12" fmla="*/ 894304 w 1324761"/>
              <a:gd name="connsiteY12" fmla="*/ 1106129 h 3480620"/>
              <a:gd name="connsiteX13" fmla="*/ 850059 w 1324761"/>
              <a:gd name="connsiteY13" fmla="*/ 1120878 h 3480620"/>
              <a:gd name="connsiteX14" fmla="*/ 820562 w 1324761"/>
              <a:gd name="connsiteY14" fmla="*/ 1165123 h 3480620"/>
              <a:gd name="connsiteX15" fmla="*/ 791066 w 1324761"/>
              <a:gd name="connsiteY15" fmla="*/ 1253613 h 3480620"/>
              <a:gd name="connsiteX16" fmla="*/ 805814 w 1324761"/>
              <a:gd name="connsiteY16" fmla="*/ 1504336 h 3480620"/>
              <a:gd name="connsiteX17" fmla="*/ 820562 w 1324761"/>
              <a:gd name="connsiteY17" fmla="*/ 1563329 h 3480620"/>
              <a:gd name="connsiteX18" fmla="*/ 968046 w 1324761"/>
              <a:gd name="connsiteY18" fmla="*/ 1710813 h 3480620"/>
              <a:gd name="connsiteX19" fmla="*/ 1012292 w 1324761"/>
              <a:gd name="connsiteY19" fmla="*/ 1740310 h 3480620"/>
              <a:gd name="connsiteX20" fmla="*/ 1041788 w 1324761"/>
              <a:gd name="connsiteY20" fmla="*/ 1946787 h 3480620"/>
              <a:gd name="connsiteX21" fmla="*/ 1115530 w 1324761"/>
              <a:gd name="connsiteY21" fmla="*/ 2079523 h 3480620"/>
              <a:gd name="connsiteX22" fmla="*/ 1174524 w 1324761"/>
              <a:gd name="connsiteY22" fmla="*/ 2109020 h 3480620"/>
              <a:gd name="connsiteX23" fmla="*/ 1277762 w 1324761"/>
              <a:gd name="connsiteY23" fmla="*/ 2153265 h 3480620"/>
              <a:gd name="connsiteX24" fmla="*/ 1263014 w 1324761"/>
              <a:gd name="connsiteY24" fmla="*/ 2359742 h 3480620"/>
              <a:gd name="connsiteX25" fmla="*/ 1204021 w 1324761"/>
              <a:gd name="connsiteY25" fmla="*/ 2448233 h 3480620"/>
              <a:gd name="connsiteX26" fmla="*/ 1159775 w 1324761"/>
              <a:gd name="connsiteY26" fmla="*/ 2536723 h 3480620"/>
              <a:gd name="connsiteX27" fmla="*/ 1145027 w 1324761"/>
              <a:gd name="connsiteY27" fmla="*/ 2580968 h 3480620"/>
              <a:gd name="connsiteX28" fmla="*/ 1218769 w 1324761"/>
              <a:gd name="connsiteY28" fmla="*/ 2979175 h 3480620"/>
              <a:gd name="connsiteX29" fmla="*/ 1263014 w 1324761"/>
              <a:gd name="connsiteY29" fmla="*/ 3023420 h 3480620"/>
              <a:gd name="connsiteX30" fmla="*/ 1322008 w 1324761"/>
              <a:gd name="connsiteY30" fmla="*/ 3052916 h 3480620"/>
              <a:gd name="connsiteX31" fmla="*/ 1307259 w 1324761"/>
              <a:gd name="connsiteY31" fmla="*/ 3333136 h 3480620"/>
              <a:gd name="connsiteX32" fmla="*/ 1263014 w 1324761"/>
              <a:gd name="connsiteY32" fmla="*/ 3362633 h 3480620"/>
              <a:gd name="connsiteX33" fmla="*/ 1189272 w 1324761"/>
              <a:gd name="connsiteY33" fmla="*/ 3436375 h 3480620"/>
              <a:gd name="connsiteX34" fmla="*/ 1012292 w 1324761"/>
              <a:gd name="connsiteY34" fmla="*/ 3451123 h 3480620"/>
              <a:gd name="connsiteX35" fmla="*/ 761569 w 1324761"/>
              <a:gd name="connsiteY35" fmla="*/ 3480620 h 3480620"/>
              <a:gd name="connsiteX36" fmla="*/ 46703 w 1324761"/>
              <a:gd name="connsiteY36" fmla="*/ 1443469 h 3480620"/>
              <a:gd name="connsiteX37" fmla="*/ 481350 w 1324761"/>
              <a:gd name="connsiteY37" fmla="*/ 250723 h 3480620"/>
              <a:gd name="connsiteX38" fmla="*/ 540343 w 1324761"/>
              <a:gd name="connsiteY38" fmla="*/ 206478 h 3480620"/>
              <a:gd name="connsiteX39" fmla="*/ 584588 w 1324761"/>
              <a:gd name="connsiteY39" fmla="*/ 176981 h 3480620"/>
              <a:gd name="connsiteX40" fmla="*/ 599337 w 1324761"/>
              <a:gd name="connsiteY40" fmla="*/ 132736 h 3480620"/>
              <a:gd name="connsiteX41" fmla="*/ 687827 w 1324761"/>
              <a:gd name="connsiteY41" fmla="*/ 73742 h 3480620"/>
              <a:gd name="connsiteX42" fmla="*/ 732072 w 1324761"/>
              <a:gd name="connsiteY42" fmla="*/ 44246 h 3480620"/>
              <a:gd name="connsiteX43" fmla="*/ 776317 w 1324761"/>
              <a:gd name="connsiteY43" fmla="*/ 14749 h 3480620"/>
              <a:gd name="connsiteX44" fmla="*/ 820562 w 1324761"/>
              <a:gd name="connsiteY44" fmla="*/ 0 h 3480620"/>
              <a:gd name="connsiteX45" fmla="*/ 953298 w 1324761"/>
              <a:gd name="connsiteY45" fmla="*/ 14749 h 3480620"/>
              <a:gd name="connsiteX46" fmla="*/ 1041788 w 1324761"/>
              <a:gd name="connsiteY46" fmla="*/ 29497 h 3480620"/>
              <a:gd name="connsiteX47" fmla="*/ 1115530 w 1324761"/>
              <a:gd name="connsiteY47" fmla="*/ 117987 h 3480620"/>
              <a:gd name="connsiteX0" fmla="*/ 1192051 w 1401282"/>
              <a:gd name="connsiteY0" fmla="*/ 117987 h 3480620"/>
              <a:gd name="connsiteX1" fmla="*/ 1206800 w 1401282"/>
              <a:gd name="connsiteY1" fmla="*/ 162233 h 3480620"/>
              <a:gd name="connsiteX2" fmla="*/ 1221548 w 1401282"/>
              <a:gd name="connsiteY2" fmla="*/ 309716 h 3480620"/>
              <a:gd name="connsiteX3" fmla="*/ 1133058 w 1401282"/>
              <a:gd name="connsiteY3" fmla="*/ 339213 h 3480620"/>
              <a:gd name="connsiteX4" fmla="*/ 1118309 w 1401282"/>
              <a:gd name="connsiteY4" fmla="*/ 383458 h 3480620"/>
              <a:gd name="connsiteX5" fmla="*/ 1133058 w 1401282"/>
              <a:gd name="connsiteY5" fmla="*/ 471949 h 3480620"/>
              <a:gd name="connsiteX6" fmla="*/ 1177303 w 1401282"/>
              <a:gd name="connsiteY6" fmla="*/ 486697 h 3480620"/>
              <a:gd name="connsiteX7" fmla="*/ 1251045 w 1401282"/>
              <a:gd name="connsiteY7" fmla="*/ 501446 h 3480620"/>
              <a:gd name="connsiteX8" fmla="*/ 1265793 w 1401282"/>
              <a:gd name="connsiteY8" fmla="*/ 545691 h 3480620"/>
              <a:gd name="connsiteX9" fmla="*/ 1133058 w 1401282"/>
              <a:gd name="connsiteY9" fmla="*/ 973394 h 3480620"/>
              <a:gd name="connsiteX10" fmla="*/ 1059316 w 1401282"/>
              <a:gd name="connsiteY10" fmla="*/ 988142 h 3480620"/>
              <a:gd name="connsiteX11" fmla="*/ 1044567 w 1401282"/>
              <a:gd name="connsiteY11" fmla="*/ 1091381 h 3480620"/>
              <a:gd name="connsiteX12" fmla="*/ 970825 w 1401282"/>
              <a:gd name="connsiteY12" fmla="*/ 1106129 h 3480620"/>
              <a:gd name="connsiteX13" fmla="*/ 926580 w 1401282"/>
              <a:gd name="connsiteY13" fmla="*/ 1120878 h 3480620"/>
              <a:gd name="connsiteX14" fmla="*/ 897083 w 1401282"/>
              <a:gd name="connsiteY14" fmla="*/ 1165123 h 3480620"/>
              <a:gd name="connsiteX15" fmla="*/ 867587 w 1401282"/>
              <a:gd name="connsiteY15" fmla="*/ 1253613 h 3480620"/>
              <a:gd name="connsiteX16" fmla="*/ 882335 w 1401282"/>
              <a:gd name="connsiteY16" fmla="*/ 1504336 h 3480620"/>
              <a:gd name="connsiteX17" fmla="*/ 897083 w 1401282"/>
              <a:gd name="connsiteY17" fmla="*/ 1563329 h 3480620"/>
              <a:gd name="connsiteX18" fmla="*/ 1044567 w 1401282"/>
              <a:gd name="connsiteY18" fmla="*/ 1710813 h 3480620"/>
              <a:gd name="connsiteX19" fmla="*/ 1088813 w 1401282"/>
              <a:gd name="connsiteY19" fmla="*/ 1740310 h 3480620"/>
              <a:gd name="connsiteX20" fmla="*/ 1118309 w 1401282"/>
              <a:gd name="connsiteY20" fmla="*/ 1946787 h 3480620"/>
              <a:gd name="connsiteX21" fmla="*/ 1192051 w 1401282"/>
              <a:gd name="connsiteY21" fmla="*/ 2079523 h 3480620"/>
              <a:gd name="connsiteX22" fmla="*/ 1251045 w 1401282"/>
              <a:gd name="connsiteY22" fmla="*/ 2109020 h 3480620"/>
              <a:gd name="connsiteX23" fmla="*/ 1354283 w 1401282"/>
              <a:gd name="connsiteY23" fmla="*/ 2153265 h 3480620"/>
              <a:gd name="connsiteX24" fmla="*/ 1339535 w 1401282"/>
              <a:gd name="connsiteY24" fmla="*/ 2359742 h 3480620"/>
              <a:gd name="connsiteX25" fmla="*/ 1280542 w 1401282"/>
              <a:gd name="connsiteY25" fmla="*/ 2448233 h 3480620"/>
              <a:gd name="connsiteX26" fmla="*/ 1236296 w 1401282"/>
              <a:gd name="connsiteY26" fmla="*/ 2536723 h 3480620"/>
              <a:gd name="connsiteX27" fmla="*/ 1221548 w 1401282"/>
              <a:gd name="connsiteY27" fmla="*/ 2580968 h 3480620"/>
              <a:gd name="connsiteX28" fmla="*/ 1295290 w 1401282"/>
              <a:gd name="connsiteY28" fmla="*/ 2979175 h 3480620"/>
              <a:gd name="connsiteX29" fmla="*/ 1339535 w 1401282"/>
              <a:gd name="connsiteY29" fmla="*/ 3023420 h 3480620"/>
              <a:gd name="connsiteX30" fmla="*/ 1398529 w 1401282"/>
              <a:gd name="connsiteY30" fmla="*/ 3052916 h 3480620"/>
              <a:gd name="connsiteX31" fmla="*/ 1383780 w 1401282"/>
              <a:gd name="connsiteY31" fmla="*/ 3333136 h 3480620"/>
              <a:gd name="connsiteX32" fmla="*/ 1339535 w 1401282"/>
              <a:gd name="connsiteY32" fmla="*/ 3362633 h 3480620"/>
              <a:gd name="connsiteX33" fmla="*/ 1265793 w 1401282"/>
              <a:gd name="connsiteY33" fmla="*/ 3436375 h 3480620"/>
              <a:gd name="connsiteX34" fmla="*/ 1088813 w 1401282"/>
              <a:gd name="connsiteY34" fmla="*/ 3451123 h 3480620"/>
              <a:gd name="connsiteX35" fmla="*/ 838090 w 1401282"/>
              <a:gd name="connsiteY35" fmla="*/ 3480620 h 3480620"/>
              <a:gd name="connsiteX36" fmla="*/ 123224 w 1401282"/>
              <a:gd name="connsiteY36" fmla="*/ 1443469 h 3480620"/>
              <a:gd name="connsiteX37" fmla="*/ 98745 w 1401282"/>
              <a:gd name="connsiteY37" fmla="*/ 1417655 h 3480620"/>
              <a:gd name="connsiteX38" fmla="*/ 557871 w 1401282"/>
              <a:gd name="connsiteY38" fmla="*/ 250723 h 3480620"/>
              <a:gd name="connsiteX39" fmla="*/ 616864 w 1401282"/>
              <a:gd name="connsiteY39" fmla="*/ 206478 h 3480620"/>
              <a:gd name="connsiteX40" fmla="*/ 661109 w 1401282"/>
              <a:gd name="connsiteY40" fmla="*/ 176981 h 3480620"/>
              <a:gd name="connsiteX41" fmla="*/ 675858 w 1401282"/>
              <a:gd name="connsiteY41" fmla="*/ 132736 h 3480620"/>
              <a:gd name="connsiteX42" fmla="*/ 764348 w 1401282"/>
              <a:gd name="connsiteY42" fmla="*/ 73742 h 3480620"/>
              <a:gd name="connsiteX43" fmla="*/ 808593 w 1401282"/>
              <a:gd name="connsiteY43" fmla="*/ 44246 h 3480620"/>
              <a:gd name="connsiteX44" fmla="*/ 852838 w 1401282"/>
              <a:gd name="connsiteY44" fmla="*/ 14749 h 3480620"/>
              <a:gd name="connsiteX45" fmla="*/ 897083 w 1401282"/>
              <a:gd name="connsiteY45" fmla="*/ 0 h 3480620"/>
              <a:gd name="connsiteX46" fmla="*/ 1029819 w 1401282"/>
              <a:gd name="connsiteY46" fmla="*/ 14749 h 3480620"/>
              <a:gd name="connsiteX47" fmla="*/ 1118309 w 1401282"/>
              <a:gd name="connsiteY47" fmla="*/ 29497 h 3480620"/>
              <a:gd name="connsiteX48" fmla="*/ 1192051 w 1401282"/>
              <a:gd name="connsiteY48" fmla="*/ 117987 h 3480620"/>
              <a:gd name="connsiteX0" fmla="*/ 1115530 w 1324761"/>
              <a:gd name="connsiteY0" fmla="*/ 117987 h 3480620"/>
              <a:gd name="connsiteX1" fmla="*/ 1130279 w 1324761"/>
              <a:gd name="connsiteY1" fmla="*/ 162233 h 3480620"/>
              <a:gd name="connsiteX2" fmla="*/ 1145027 w 1324761"/>
              <a:gd name="connsiteY2" fmla="*/ 309716 h 3480620"/>
              <a:gd name="connsiteX3" fmla="*/ 1056537 w 1324761"/>
              <a:gd name="connsiteY3" fmla="*/ 339213 h 3480620"/>
              <a:gd name="connsiteX4" fmla="*/ 1041788 w 1324761"/>
              <a:gd name="connsiteY4" fmla="*/ 383458 h 3480620"/>
              <a:gd name="connsiteX5" fmla="*/ 1056537 w 1324761"/>
              <a:gd name="connsiteY5" fmla="*/ 471949 h 3480620"/>
              <a:gd name="connsiteX6" fmla="*/ 1100782 w 1324761"/>
              <a:gd name="connsiteY6" fmla="*/ 486697 h 3480620"/>
              <a:gd name="connsiteX7" fmla="*/ 1174524 w 1324761"/>
              <a:gd name="connsiteY7" fmla="*/ 501446 h 3480620"/>
              <a:gd name="connsiteX8" fmla="*/ 1189272 w 1324761"/>
              <a:gd name="connsiteY8" fmla="*/ 545691 h 3480620"/>
              <a:gd name="connsiteX9" fmla="*/ 1056537 w 1324761"/>
              <a:gd name="connsiteY9" fmla="*/ 973394 h 3480620"/>
              <a:gd name="connsiteX10" fmla="*/ 982795 w 1324761"/>
              <a:gd name="connsiteY10" fmla="*/ 988142 h 3480620"/>
              <a:gd name="connsiteX11" fmla="*/ 968046 w 1324761"/>
              <a:gd name="connsiteY11" fmla="*/ 1091381 h 3480620"/>
              <a:gd name="connsiteX12" fmla="*/ 894304 w 1324761"/>
              <a:gd name="connsiteY12" fmla="*/ 1106129 h 3480620"/>
              <a:gd name="connsiteX13" fmla="*/ 850059 w 1324761"/>
              <a:gd name="connsiteY13" fmla="*/ 1120878 h 3480620"/>
              <a:gd name="connsiteX14" fmla="*/ 820562 w 1324761"/>
              <a:gd name="connsiteY14" fmla="*/ 1165123 h 3480620"/>
              <a:gd name="connsiteX15" fmla="*/ 791066 w 1324761"/>
              <a:gd name="connsiteY15" fmla="*/ 1253613 h 3480620"/>
              <a:gd name="connsiteX16" fmla="*/ 805814 w 1324761"/>
              <a:gd name="connsiteY16" fmla="*/ 1504336 h 3480620"/>
              <a:gd name="connsiteX17" fmla="*/ 820562 w 1324761"/>
              <a:gd name="connsiteY17" fmla="*/ 1563329 h 3480620"/>
              <a:gd name="connsiteX18" fmla="*/ 968046 w 1324761"/>
              <a:gd name="connsiteY18" fmla="*/ 1710813 h 3480620"/>
              <a:gd name="connsiteX19" fmla="*/ 1012292 w 1324761"/>
              <a:gd name="connsiteY19" fmla="*/ 1740310 h 3480620"/>
              <a:gd name="connsiteX20" fmla="*/ 1041788 w 1324761"/>
              <a:gd name="connsiteY20" fmla="*/ 1946787 h 3480620"/>
              <a:gd name="connsiteX21" fmla="*/ 1115530 w 1324761"/>
              <a:gd name="connsiteY21" fmla="*/ 2079523 h 3480620"/>
              <a:gd name="connsiteX22" fmla="*/ 1174524 w 1324761"/>
              <a:gd name="connsiteY22" fmla="*/ 2109020 h 3480620"/>
              <a:gd name="connsiteX23" fmla="*/ 1277762 w 1324761"/>
              <a:gd name="connsiteY23" fmla="*/ 2153265 h 3480620"/>
              <a:gd name="connsiteX24" fmla="*/ 1263014 w 1324761"/>
              <a:gd name="connsiteY24" fmla="*/ 2359742 h 3480620"/>
              <a:gd name="connsiteX25" fmla="*/ 1204021 w 1324761"/>
              <a:gd name="connsiteY25" fmla="*/ 2448233 h 3480620"/>
              <a:gd name="connsiteX26" fmla="*/ 1159775 w 1324761"/>
              <a:gd name="connsiteY26" fmla="*/ 2536723 h 3480620"/>
              <a:gd name="connsiteX27" fmla="*/ 1145027 w 1324761"/>
              <a:gd name="connsiteY27" fmla="*/ 2580968 h 3480620"/>
              <a:gd name="connsiteX28" fmla="*/ 1218769 w 1324761"/>
              <a:gd name="connsiteY28" fmla="*/ 2979175 h 3480620"/>
              <a:gd name="connsiteX29" fmla="*/ 1263014 w 1324761"/>
              <a:gd name="connsiteY29" fmla="*/ 3023420 h 3480620"/>
              <a:gd name="connsiteX30" fmla="*/ 1322008 w 1324761"/>
              <a:gd name="connsiteY30" fmla="*/ 3052916 h 3480620"/>
              <a:gd name="connsiteX31" fmla="*/ 1307259 w 1324761"/>
              <a:gd name="connsiteY31" fmla="*/ 3333136 h 3480620"/>
              <a:gd name="connsiteX32" fmla="*/ 1263014 w 1324761"/>
              <a:gd name="connsiteY32" fmla="*/ 3362633 h 3480620"/>
              <a:gd name="connsiteX33" fmla="*/ 1189272 w 1324761"/>
              <a:gd name="connsiteY33" fmla="*/ 3436375 h 3480620"/>
              <a:gd name="connsiteX34" fmla="*/ 1012292 w 1324761"/>
              <a:gd name="connsiteY34" fmla="*/ 3451123 h 3480620"/>
              <a:gd name="connsiteX35" fmla="*/ 761569 w 1324761"/>
              <a:gd name="connsiteY35" fmla="*/ 3480620 h 3480620"/>
              <a:gd name="connsiteX36" fmla="*/ 46703 w 1324761"/>
              <a:gd name="connsiteY36" fmla="*/ 1443469 h 3480620"/>
              <a:gd name="connsiteX37" fmla="*/ 481350 w 1324761"/>
              <a:gd name="connsiteY37" fmla="*/ 250723 h 3480620"/>
              <a:gd name="connsiteX38" fmla="*/ 540343 w 1324761"/>
              <a:gd name="connsiteY38" fmla="*/ 206478 h 3480620"/>
              <a:gd name="connsiteX39" fmla="*/ 584588 w 1324761"/>
              <a:gd name="connsiteY39" fmla="*/ 176981 h 3480620"/>
              <a:gd name="connsiteX40" fmla="*/ 599337 w 1324761"/>
              <a:gd name="connsiteY40" fmla="*/ 132736 h 3480620"/>
              <a:gd name="connsiteX41" fmla="*/ 687827 w 1324761"/>
              <a:gd name="connsiteY41" fmla="*/ 73742 h 3480620"/>
              <a:gd name="connsiteX42" fmla="*/ 732072 w 1324761"/>
              <a:gd name="connsiteY42" fmla="*/ 44246 h 3480620"/>
              <a:gd name="connsiteX43" fmla="*/ 776317 w 1324761"/>
              <a:gd name="connsiteY43" fmla="*/ 14749 h 3480620"/>
              <a:gd name="connsiteX44" fmla="*/ 820562 w 1324761"/>
              <a:gd name="connsiteY44" fmla="*/ 0 h 3480620"/>
              <a:gd name="connsiteX45" fmla="*/ 953298 w 1324761"/>
              <a:gd name="connsiteY45" fmla="*/ 14749 h 3480620"/>
              <a:gd name="connsiteX46" fmla="*/ 1041788 w 1324761"/>
              <a:gd name="connsiteY46" fmla="*/ 29497 h 3480620"/>
              <a:gd name="connsiteX47" fmla="*/ 1115530 w 1324761"/>
              <a:gd name="connsiteY47" fmla="*/ 117987 h 3480620"/>
              <a:gd name="connsiteX0" fmla="*/ 1155334 w 1364565"/>
              <a:gd name="connsiteY0" fmla="*/ 117987 h 3480620"/>
              <a:gd name="connsiteX1" fmla="*/ 1170083 w 1364565"/>
              <a:gd name="connsiteY1" fmla="*/ 162233 h 3480620"/>
              <a:gd name="connsiteX2" fmla="*/ 1184831 w 1364565"/>
              <a:gd name="connsiteY2" fmla="*/ 309716 h 3480620"/>
              <a:gd name="connsiteX3" fmla="*/ 1096341 w 1364565"/>
              <a:gd name="connsiteY3" fmla="*/ 339213 h 3480620"/>
              <a:gd name="connsiteX4" fmla="*/ 1081592 w 1364565"/>
              <a:gd name="connsiteY4" fmla="*/ 383458 h 3480620"/>
              <a:gd name="connsiteX5" fmla="*/ 1096341 w 1364565"/>
              <a:gd name="connsiteY5" fmla="*/ 471949 h 3480620"/>
              <a:gd name="connsiteX6" fmla="*/ 1140586 w 1364565"/>
              <a:gd name="connsiteY6" fmla="*/ 486697 h 3480620"/>
              <a:gd name="connsiteX7" fmla="*/ 1214328 w 1364565"/>
              <a:gd name="connsiteY7" fmla="*/ 501446 h 3480620"/>
              <a:gd name="connsiteX8" fmla="*/ 1229076 w 1364565"/>
              <a:gd name="connsiteY8" fmla="*/ 545691 h 3480620"/>
              <a:gd name="connsiteX9" fmla="*/ 1096341 w 1364565"/>
              <a:gd name="connsiteY9" fmla="*/ 973394 h 3480620"/>
              <a:gd name="connsiteX10" fmla="*/ 1022599 w 1364565"/>
              <a:gd name="connsiteY10" fmla="*/ 988142 h 3480620"/>
              <a:gd name="connsiteX11" fmla="*/ 1007850 w 1364565"/>
              <a:gd name="connsiteY11" fmla="*/ 1091381 h 3480620"/>
              <a:gd name="connsiteX12" fmla="*/ 934108 w 1364565"/>
              <a:gd name="connsiteY12" fmla="*/ 1106129 h 3480620"/>
              <a:gd name="connsiteX13" fmla="*/ 889863 w 1364565"/>
              <a:gd name="connsiteY13" fmla="*/ 1120878 h 3480620"/>
              <a:gd name="connsiteX14" fmla="*/ 860366 w 1364565"/>
              <a:gd name="connsiteY14" fmla="*/ 1165123 h 3480620"/>
              <a:gd name="connsiteX15" fmla="*/ 830870 w 1364565"/>
              <a:gd name="connsiteY15" fmla="*/ 1253613 h 3480620"/>
              <a:gd name="connsiteX16" fmla="*/ 845618 w 1364565"/>
              <a:gd name="connsiteY16" fmla="*/ 1504336 h 3480620"/>
              <a:gd name="connsiteX17" fmla="*/ 860366 w 1364565"/>
              <a:gd name="connsiteY17" fmla="*/ 1563329 h 3480620"/>
              <a:gd name="connsiteX18" fmla="*/ 1007850 w 1364565"/>
              <a:gd name="connsiteY18" fmla="*/ 1710813 h 3480620"/>
              <a:gd name="connsiteX19" fmla="*/ 1052096 w 1364565"/>
              <a:gd name="connsiteY19" fmla="*/ 1740310 h 3480620"/>
              <a:gd name="connsiteX20" fmla="*/ 1081592 w 1364565"/>
              <a:gd name="connsiteY20" fmla="*/ 1946787 h 3480620"/>
              <a:gd name="connsiteX21" fmla="*/ 1155334 w 1364565"/>
              <a:gd name="connsiteY21" fmla="*/ 2079523 h 3480620"/>
              <a:gd name="connsiteX22" fmla="*/ 1214328 w 1364565"/>
              <a:gd name="connsiteY22" fmla="*/ 2109020 h 3480620"/>
              <a:gd name="connsiteX23" fmla="*/ 1317566 w 1364565"/>
              <a:gd name="connsiteY23" fmla="*/ 2153265 h 3480620"/>
              <a:gd name="connsiteX24" fmla="*/ 1302818 w 1364565"/>
              <a:gd name="connsiteY24" fmla="*/ 2359742 h 3480620"/>
              <a:gd name="connsiteX25" fmla="*/ 1243825 w 1364565"/>
              <a:gd name="connsiteY25" fmla="*/ 2448233 h 3480620"/>
              <a:gd name="connsiteX26" fmla="*/ 1199579 w 1364565"/>
              <a:gd name="connsiteY26" fmla="*/ 2536723 h 3480620"/>
              <a:gd name="connsiteX27" fmla="*/ 1184831 w 1364565"/>
              <a:gd name="connsiteY27" fmla="*/ 2580968 h 3480620"/>
              <a:gd name="connsiteX28" fmla="*/ 1258573 w 1364565"/>
              <a:gd name="connsiteY28" fmla="*/ 2979175 h 3480620"/>
              <a:gd name="connsiteX29" fmla="*/ 1302818 w 1364565"/>
              <a:gd name="connsiteY29" fmla="*/ 3023420 h 3480620"/>
              <a:gd name="connsiteX30" fmla="*/ 1361812 w 1364565"/>
              <a:gd name="connsiteY30" fmla="*/ 3052916 h 3480620"/>
              <a:gd name="connsiteX31" fmla="*/ 1347063 w 1364565"/>
              <a:gd name="connsiteY31" fmla="*/ 3333136 h 3480620"/>
              <a:gd name="connsiteX32" fmla="*/ 1302818 w 1364565"/>
              <a:gd name="connsiteY32" fmla="*/ 3362633 h 3480620"/>
              <a:gd name="connsiteX33" fmla="*/ 1229076 w 1364565"/>
              <a:gd name="connsiteY33" fmla="*/ 3436375 h 3480620"/>
              <a:gd name="connsiteX34" fmla="*/ 1052096 w 1364565"/>
              <a:gd name="connsiteY34" fmla="*/ 3451123 h 3480620"/>
              <a:gd name="connsiteX35" fmla="*/ 801373 w 1364565"/>
              <a:gd name="connsiteY35" fmla="*/ 3480620 h 3480620"/>
              <a:gd name="connsiteX36" fmla="*/ 119144 w 1364565"/>
              <a:gd name="connsiteY36" fmla="*/ 2459055 h 3480620"/>
              <a:gd name="connsiteX37" fmla="*/ 86507 w 1364565"/>
              <a:gd name="connsiteY37" fmla="*/ 1443469 h 3480620"/>
              <a:gd name="connsiteX38" fmla="*/ 521154 w 1364565"/>
              <a:gd name="connsiteY38" fmla="*/ 250723 h 3480620"/>
              <a:gd name="connsiteX39" fmla="*/ 580147 w 1364565"/>
              <a:gd name="connsiteY39" fmla="*/ 206478 h 3480620"/>
              <a:gd name="connsiteX40" fmla="*/ 624392 w 1364565"/>
              <a:gd name="connsiteY40" fmla="*/ 176981 h 3480620"/>
              <a:gd name="connsiteX41" fmla="*/ 639141 w 1364565"/>
              <a:gd name="connsiteY41" fmla="*/ 132736 h 3480620"/>
              <a:gd name="connsiteX42" fmla="*/ 727631 w 1364565"/>
              <a:gd name="connsiteY42" fmla="*/ 73742 h 3480620"/>
              <a:gd name="connsiteX43" fmla="*/ 771876 w 1364565"/>
              <a:gd name="connsiteY43" fmla="*/ 44246 h 3480620"/>
              <a:gd name="connsiteX44" fmla="*/ 816121 w 1364565"/>
              <a:gd name="connsiteY44" fmla="*/ 14749 h 3480620"/>
              <a:gd name="connsiteX45" fmla="*/ 860366 w 1364565"/>
              <a:gd name="connsiteY45" fmla="*/ 0 h 3480620"/>
              <a:gd name="connsiteX46" fmla="*/ 993102 w 1364565"/>
              <a:gd name="connsiteY46" fmla="*/ 14749 h 3480620"/>
              <a:gd name="connsiteX47" fmla="*/ 1081592 w 1364565"/>
              <a:gd name="connsiteY47" fmla="*/ 29497 h 3480620"/>
              <a:gd name="connsiteX48" fmla="*/ 1155334 w 1364565"/>
              <a:gd name="connsiteY48" fmla="*/ 117987 h 3480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364565" h="3480620">
                <a:moveTo>
                  <a:pt x="1155334" y="117987"/>
                </a:moveTo>
                <a:cubicBezTo>
                  <a:pt x="1170082" y="140110"/>
                  <a:pt x="1163130" y="148328"/>
                  <a:pt x="1170083" y="162233"/>
                </a:cubicBezTo>
                <a:cubicBezTo>
                  <a:pt x="1196137" y="214342"/>
                  <a:pt x="1246651" y="230233"/>
                  <a:pt x="1184831" y="309716"/>
                </a:cubicBezTo>
                <a:cubicBezTo>
                  <a:pt x="1165742" y="334259"/>
                  <a:pt x="1096341" y="339213"/>
                  <a:pt x="1096341" y="339213"/>
                </a:cubicBezTo>
                <a:cubicBezTo>
                  <a:pt x="1091425" y="353961"/>
                  <a:pt x="1081592" y="367912"/>
                  <a:pt x="1081592" y="383458"/>
                </a:cubicBezTo>
                <a:cubicBezTo>
                  <a:pt x="1081592" y="413362"/>
                  <a:pt x="1081504" y="445985"/>
                  <a:pt x="1096341" y="471949"/>
                </a:cubicBezTo>
                <a:cubicBezTo>
                  <a:pt x="1104054" y="485447"/>
                  <a:pt x="1125504" y="482926"/>
                  <a:pt x="1140586" y="486697"/>
                </a:cubicBezTo>
                <a:cubicBezTo>
                  <a:pt x="1164905" y="492777"/>
                  <a:pt x="1189747" y="496530"/>
                  <a:pt x="1214328" y="501446"/>
                </a:cubicBezTo>
                <a:cubicBezTo>
                  <a:pt x="1219244" y="516194"/>
                  <a:pt x="1229076" y="530145"/>
                  <a:pt x="1229076" y="545691"/>
                </a:cubicBezTo>
                <a:cubicBezTo>
                  <a:pt x="1229076" y="1021297"/>
                  <a:pt x="1346353" y="934932"/>
                  <a:pt x="1096341" y="973394"/>
                </a:cubicBezTo>
                <a:cubicBezTo>
                  <a:pt x="1071565" y="977206"/>
                  <a:pt x="1047180" y="983226"/>
                  <a:pt x="1022599" y="988142"/>
                </a:cubicBezTo>
                <a:cubicBezTo>
                  <a:pt x="1017683" y="1022555"/>
                  <a:pt x="1028708" y="1063571"/>
                  <a:pt x="1007850" y="1091381"/>
                </a:cubicBezTo>
                <a:cubicBezTo>
                  <a:pt x="992809" y="1111435"/>
                  <a:pt x="958427" y="1100049"/>
                  <a:pt x="934108" y="1106129"/>
                </a:cubicBezTo>
                <a:cubicBezTo>
                  <a:pt x="919026" y="1109900"/>
                  <a:pt x="904611" y="1115962"/>
                  <a:pt x="889863" y="1120878"/>
                </a:cubicBezTo>
                <a:cubicBezTo>
                  <a:pt x="880031" y="1135626"/>
                  <a:pt x="867565" y="1148925"/>
                  <a:pt x="860366" y="1165123"/>
                </a:cubicBezTo>
                <a:cubicBezTo>
                  <a:pt x="847738" y="1193535"/>
                  <a:pt x="830870" y="1253613"/>
                  <a:pt x="830870" y="1253613"/>
                </a:cubicBezTo>
                <a:cubicBezTo>
                  <a:pt x="835786" y="1337187"/>
                  <a:pt x="837681" y="1420994"/>
                  <a:pt x="845618" y="1504336"/>
                </a:cubicBezTo>
                <a:cubicBezTo>
                  <a:pt x="847540" y="1524514"/>
                  <a:pt x="851301" y="1545199"/>
                  <a:pt x="860366" y="1563329"/>
                </a:cubicBezTo>
                <a:cubicBezTo>
                  <a:pt x="909528" y="1661652"/>
                  <a:pt x="919359" y="1651820"/>
                  <a:pt x="1007850" y="1710813"/>
                </a:cubicBezTo>
                <a:lnTo>
                  <a:pt x="1052096" y="1740310"/>
                </a:lnTo>
                <a:cubicBezTo>
                  <a:pt x="1088641" y="1849946"/>
                  <a:pt x="1049279" y="1720600"/>
                  <a:pt x="1081592" y="1946787"/>
                </a:cubicBezTo>
                <a:cubicBezTo>
                  <a:pt x="1087014" y="1984743"/>
                  <a:pt x="1134549" y="2069130"/>
                  <a:pt x="1155334" y="2079523"/>
                </a:cubicBezTo>
                <a:cubicBezTo>
                  <a:pt x="1174999" y="2089355"/>
                  <a:pt x="1195239" y="2098112"/>
                  <a:pt x="1214328" y="2109020"/>
                </a:cubicBezTo>
                <a:cubicBezTo>
                  <a:pt x="1293545" y="2154286"/>
                  <a:pt x="1220672" y="2129040"/>
                  <a:pt x="1317566" y="2153265"/>
                </a:cubicBezTo>
                <a:cubicBezTo>
                  <a:pt x="1312650" y="2222091"/>
                  <a:pt x="1319553" y="2292801"/>
                  <a:pt x="1302818" y="2359742"/>
                </a:cubicBezTo>
                <a:cubicBezTo>
                  <a:pt x="1294220" y="2394134"/>
                  <a:pt x="1255036" y="2414602"/>
                  <a:pt x="1243825" y="2448233"/>
                </a:cubicBezTo>
                <a:cubicBezTo>
                  <a:pt x="1223471" y="2509294"/>
                  <a:pt x="1237700" y="2479543"/>
                  <a:pt x="1199579" y="2536723"/>
                </a:cubicBezTo>
                <a:cubicBezTo>
                  <a:pt x="1194663" y="2551471"/>
                  <a:pt x="1184831" y="2565422"/>
                  <a:pt x="1184831" y="2580968"/>
                </a:cubicBezTo>
                <a:cubicBezTo>
                  <a:pt x="1184831" y="2740090"/>
                  <a:pt x="1147885" y="2868487"/>
                  <a:pt x="1258573" y="2979175"/>
                </a:cubicBezTo>
                <a:cubicBezTo>
                  <a:pt x="1273321" y="2993923"/>
                  <a:pt x="1285846" y="3011297"/>
                  <a:pt x="1302818" y="3023420"/>
                </a:cubicBezTo>
                <a:cubicBezTo>
                  <a:pt x="1320709" y="3036199"/>
                  <a:pt x="1342147" y="3043084"/>
                  <a:pt x="1361812" y="3052916"/>
                </a:cubicBezTo>
                <a:cubicBezTo>
                  <a:pt x="1356896" y="3146323"/>
                  <a:pt x="1364565" y="3241252"/>
                  <a:pt x="1347063" y="3333136"/>
                </a:cubicBezTo>
                <a:cubicBezTo>
                  <a:pt x="1343746" y="3350548"/>
                  <a:pt x="1315352" y="3350099"/>
                  <a:pt x="1302818" y="3362633"/>
                </a:cubicBezTo>
                <a:cubicBezTo>
                  <a:pt x="1273322" y="3392129"/>
                  <a:pt x="1278236" y="3426543"/>
                  <a:pt x="1229076" y="3436375"/>
                </a:cubicBezTo>
                <a:cubicBezTo>
                  <a:pt x="1171028" y="3447985"/>
                  <a:pt x="1111027" y="3445511"/>
                  <a:pt x="1052096" y="3451123"/>
                </a:cubicBezTo>
                <a:cubicBezTo>
                  <a:pt x="971740" y="3458776"/>
                  <a:pt x="881826" y="3470563"/>
                  <a:pt x="801373" y="3480620"/>
                </a:cubicBezTo>
                <a:cubicBezTo>
                  <a:pt x="693512" y="3315275"/>
                  <a:pt x="238288" y="2798580"/>
                  <a:pt x="119144" y="2459055"/>
                </a:cubicBezTo>
                <a:cubicBezTo>
                  <a:pt x="0" y="2119530"/>
                  <a:pt x="67136" y="1811524"/>
                  <a:pt x="86507" y="1443469"/>
                </a:cubicBezTo>
                <a:cubicBezTo>
                  <a:pt x="39804" y="905153"/>
                  <a:pt x="438881" y="456888"/>
                  <a:pt x="521154" y="250723"/>
                </a:cubicBezTo>
                <a:cubicBezTo>
                  <a:pt x="540818" y="235975"/>
                  <a:pt x="560145" y="220765"/>
                  <a:pt x="580147" y="206478"/>
                </a:cubicBezTo>
                <a:cubicBezTo>
                  <a:pt x="594571" y="196175"/>
                  <a:pt x="613319" y="190822"/>
                  <a:pt x="624392" y="176981"/>
                </a:cubicBezTo>
                <a:cubicBezTo>
                  <a:pt x="634104" y="164842"/>
                  <a:pt x="628148" y="143729"/>
                  <a:pt x="639141" y="132736"/>
                </a:cubicBezTo>
                <a:cubicBezTo>
                  <a:pt x="664208" y="107669"/>
                  <a:pt x="698134" y="93407"/>
                  <a:pt x="727631" y="73742"/>
                </a:cubicBezTo>
                <a:lnTo>
                  <a:pt x="771876" y="44246"/>
                </a:lnTo>
                <a:cubicBezTo>
                  <a:pt x="786624" y="34414"/>
                  <a:pt x="799305" y="20354"/>
                  <a:pt x="816121" y="14749"/>
                </a:cubicBezTo>
                <a:lnTo>
                  <a:pt x="860366" y="0"/>
                </a:lnTo>
                <a:cubicBezTo>
                  <a:pt x="904611" y="4916"/>
                  <a:pt x="948975" y="8865"/>
                  <a:pt x="993102" y="14749"/>
                </a:cubicBezTo>
                <a:cubicBezTo>
                  <a:pt x="1022743" y="18701"/>
                  <a:pt x="1055762" y="14430"/>
                  <a:pt x="1081592" y="29497"/>
                </a:cubicBezTo>
                <a:cubicBezTo>
                  <a:pt x="1173559" y="83144"/>
                  <a:pt x="1140586" y="95864"/>
                  <a:pt x="1155334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5554663" y="3448050"/>
            <a:ext cx="85725" cy="125413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6072188" y="450056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5" name="14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Forma libre"/>
          <p:cNvSpPr/>
          <p:nvPr/>
        </p:nvSpPr>
        <p:spPr>
          <a:xfrm>
            <a:off x="2057400" y="2197100"/>
            <a:ext cx="1298575" cy="3582988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49161 w 1497256"/>
              <a:gd name="connsiteY49" fmla="*/ 840658 h 3521109"/>
              <a:gd name="connsiteX50" fmla="*/ 93406 w 1497256"/>
              <a:gd name="connsiteY50" fmla="*/ 737420 h 3521109"/>
              <a:gd name="connsiteX51" fmla="*/ 122903 w 1497256"/>
              <a:gd name="connsiteY51" fmla="*/ 648929 h 3521109"/>
              <a:gd name="connsiteX52" fmla="*/ 181896 w 1497256"/>
              <a:gd name="connsiteY52" fmla="*/ 530942 h 3521109"/>
              <a:gd name="connsiteX53" fmla="*/ 211393 w 1497256"/>
              <a:gd name="connsiteY53" fmla="*/ 471949 h 3521109"/>
              <a:gd name="connsiteX54" fmla="*/ 226141 w 1497256"/>
              <a:gd name="connsiteY54" fmla="*/ 412955 h 3521109"/>
              <a:gd name="connsiteX55" fmla="*/ 285135 w 1497256"/>
              <a:gd name="connsiteY55" fmla="*/ 324465 h 3521109"/>
              <a:gd name="connsiteX56" fmla="*/ 299883 w 1497256"/>
              <a:gd name="connsiteY56" fmla="*/ 280220 h 3521109"/>
              <a:gd name="connsiteX57" fmla="*/ 344128 w 1497256"/>
              <a:gd name="connsiteY57" fmla="*/ 265471 h 3521109"/>
              <a:gd name="connsiteX58" fmla="*/ 653845 w 1497256"/>
              <a:gd name="connsiteY58" fmla="*/ 250723 h 3521109"/>
              <a:gd name="connsiteX59" fmla="*/ 712838 w 1497256"/>
              <a:gd name="connsiteY59" fmla="*/ 206478 h 3521109"/>
              <a:gd name="connsiteX60" fmla="*/ 757083 w 1497256"/>
              <a:gd name="connsiteY60" fmla="*/ 176981 h 3521109"/>
              <a:gd name="connsiteX61" fmla="*/ 771832 w 1497256"/>
              <a:gd name="connsiteY61" fmla="*/ 132736 h 3521109"/>
              <a:gd name="connsiteX62" fmla="*/ 860322 w 1497256"/>
              <a:gd name="connsiteY62" fmla="*/ 73742 h 3521109"/>
              <a:gd name="connsiteX63" fmla="*/ 904567 w 1497256"/>
              <a:gd name="connsiteY63" fmla="*/ 44246 h 3521109"/>
              <a:gd name="connsiteX64" fmla="*/ 948812 w 1497256"/>
              <a:gd name="connsiteY64" fmla="*/ 14749 h 3521109"/>
              <a:gd name="connsiteX65" fmla="*/ 993057 w 1497256"/>
              <a:gd name="connsiteY65" fmla="*/ 0 h 3521109"/>
              <a:gd name="connsiteX66" fmla="*/ 1125793 w 1497256"/>
              <a:gd name="connsiteY66" fmla="*/ 14749 h 3521109"/>
              <a:gd name="connsiteX67" fmla="*/ 1214283 w 1497256"/>
              <a:gd name="connsiteY67" fmla="*/ 29497 h 3521109"/>
              <a:gd name="connsiteX68" fmla="*/ 1288025 w 1497256"/>
              <a:gd name="connsiteY68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93406 w 1497256"/>
              <a:gd name="connsiteY49" fmla="*/ 737420 h 3521109"/>
              <a:gd name="connsiteX50" fmla="*/ 122903 w 1497256"/>
              <a:gd name="connsiteY50" fmla="*/ 648929 h 3521109"/>
              <a:gd name="connsiteX51" fmla="*/ 181896 w 1497256"/>
              <a:gd name="connsiteY51" fmla="*/ 530942 h 3521109"/>
              <a:gd name="connsiteX52" fmla="*/ 211393 w 1497256"/>
              <a:gd name="connsiteY52" fmla="*/ 471949 h 3521109"/>
              <a:gd name="connsiteX53" fmla="*/ 226141 w 1497256"/>
              <a:gd name="connsiteY53" fmla="*/ 412955 h 3521109"/>
              <a:gd name="connsiteX54" fmla="*/ 285135 w 1497256"/>
              <a:gd name="connsiteY54" fmla="*/ 324465 h 3521109"/>
              <a:gd name="connsiteX55" fmla="*/ 299883 w 1497256"/>
              <a:gd name="connsiteY55" fmla="*/ 280220 h 3521109"/>
              <a:gd name="connsiteX56" fmla="*/ 344128 w 1497256"/>
              <a:gd name="connsiteY56" fmla="*/ 265471 h 3521109"/>
              <a:gd name="connsiteX57" fmla="*/ 653845 w 1497256"/>
              <a:gd name="connsiteY57" fmla="*/ 250723 h 3521109"/>
              <a:gd name="connsiteX58" fmla="*/ 712838 w 1497256"/>
              <a:gd name="connsiteY58" fmla="*/ 206478 h 3521109"/>
              <a:gd name="connsiteX59" fmla="*/ 757083 w 1497256"/>
              <a:gd name="connsiteY59" fmla="*/ 176981 h 3521109"/>
              <a:gd name="connsiteX60" fmla="*/ 771832 w 1497256"/>
              <a:gd name="connsiteY60" fmla="*/ 132736 h 3521109"/>
              <a:gd name="connsiteX61" fmla="*/ 860322 w 1497256"/>
              <a:gd name="connsiteY61" fmla="*/ 73742 h 3521109"/>
              <a:gd name="connsiteX62" fmla="*/ 904567 w 1497256"/>
              <a:gd name="connsiteY62" fmla="*/ 44246 h 3521109"/>
              <a:gd name="connsiteX63" fmla="*/ 948812 w 1497256"/>
              <a:gd name="connsiteY63" fmla="*/ 14749 h 3521109"/>
              <a:gd name="connsiteX64" fmla="*/ 993057 w 1497256"/>
              <a:gd name="connsiteY64" fmla="*/ 0 h 3521109"/>
              <a:gd name="connsiteX65" fmla="*/ 1125793 w 1497256"/>
              <a:gd name="connsiteY65" fmla="*/ 14749 h 3521109"/>
              <a:gd name="connsiteX66" fmla="*/ 1214283 w 1497256"/>
              <a:gd name="connsiteY66" fmla="*/ 29497 h 3521109"/>
              <a:gd name="connsiteX67" fmla="*/ 1288025 w 1497256"/>
              <a:gd name="connsiteY67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181896 w 1497256"/>
              <a:gd name="connsiteY50" fmla="*/ 530942 h 3521109"/>
              <a:gd name="connsiteX51" fmla="*/ 211393 w 1497256"/>
              <a:gd name="connsiteY51" fmla="*/ 471949 h 3521109"/>
              <a:gd name="connsiteX52" fmla="*/ 226141 w 1497256"/>
              <a:gd name="connsiteY52" fmla="*/ 412955 h 3521109"/>
              <a:gd name="connsiteX53" fmla="*/ 285135 w 1497256"/>
              <a:gd name="connsiteY53" fmla="*/ 324465 h 3521109"/>
              <a:gd name="connsiteX54" fmla="*/ 299883 w 1497256"/>
              <a:gd name="connsiteY54" fmla="*/ 280220 h 3521109"/>
              <a:gd name="connsiteX55" fmla="*/ 344128 w 1497256"/>
              <a:gd name="connsiteY55" fmla="*/ 265471 h 3521109"/>
              <a:gd name="connsiteX56" fmla="*/ 653845 w 1497256"/>
              <a:gd name="connsiteY56" fmla="*/ 250723 h 3521109"/>
              <a:gd name="connsiteX57" fmla="*/ 712838 w 1497256"/>
              <a:gd name="connsiteY57" fmla="*/ 206478 h 3521109"/>
              <a:gd name="connsiteX58" fmla="*/ 757083 w 1497256"/>
              <a:gd name="connsiteY58" fmla="*/ 176981 h 3521109"/>
              <a:gd name="connsiteX59" fmla="*/ 771832 w 1497256"/>
              <a:gd name="connsiteY59" fmla="*/ 132736 h 3521109"/>
              <a:gd name="connsiteX60" fmla="*/ 860322 w 1497256"/>
              <a:gd name="connsiteY60" fmla="*/ 73742 h 3521109"/>
              <a:gd name="connsiteX61" fmla="*/ 904567 w 1497256"/>
              <a:gd name="connsiteY61" fmla="*/ 44246 h 3521109"/>
              <a:gd name="connsiteX62" fmla="*/ 948812 w 1497256"/>
              <a:gd name="connsiteY62" fmla="*/ 14749 h 3521109"/>
              <a:gd name="connsiteX63" fmla="*/ 993057 w 1497256"/>
              <a:gd name="connsiteY63" fmla="*/ 0 h 3521109"/>
              <a:gd name="connsiteX64" fmla="*/ 1125793 w 1497256"/>
              <a:gd name="connsiteY64" fmla="*/ 14749 h 3521109"/>
              <a:gd name="connsiteX65" fmla="*/ 1214283 w 1497256"/>
              <a:gd name="connsiteY65" fmla="*/ 29497 h 3521109"/>
              <a:gd name="connsiteX66" fmla="*/ 1288025 w 1497256"/>
              <a:gd name="connsiteY66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81896 w 1497256"/>
              <a:gd name="connsiteY49" fmla="*/ 530942 h 3521109"/>
              <a:gd name="connsiteX50" fmla="*/ 211393 w 1497256"/>
              <a:gd name="connsiteY50" fmla="*/ 471949 h 3521109"/>
              <a:gd name="connsiteX51" fmla="*/ 226141 w 1497256"/>
              <a:gd name="connsiteY51" fmla="*/ 412955 h 3521109"/>
              <a:gd name="connsiteX52" fmla="*/ 285135 w 1497256"/>
              <a:gd name="connsiteY52" fmla="*/ 324465 h 3521109"/>
              <a:gd name="connsiteX53" fmla="*/ 299883 w 1497256"/>
              <a:gd name="connsiteY53" fmla="*/ 280220 h 3521109"/>
              <a:gd name="connsiteX54" fmla="*/ 344128 w 1497256"/>
              <a:gd name="connsiteY54" fmla="*/ 265471 h 3521109"/>
              <a:gd name="connsiteX55" fmla="*/ 653845 w 1497256"/>
              <a:gd name="connsiteY55" fmla="*/ 250723 h 3521109"/>
              <a:gd name="connsiteX56" fmla="*/ 712838 w 1497256"/>
              <a:gd name="connsiteY56" fmla="*/ 206478 h 3521109"/>
              <a:gd name="connsiteX57" fmla="*/ 757083 w 1497256"/>
              <a:gd name="connsiteY57" fmla="*/ 176981 h 3521109"/>
              <a:gd name="connsiteX58" fmla="*/ 771832 w 1497256"/>
              <a:gd name="connsiteY58" fmla="*/ 132736 h 3521109"/>
              <a:gd name="connsiteX59" fmla="*/ 860322 w 1497256"/>
              <a:gd name="connsiteY59" fmla="*/ 73742 h 3521109"/>
              <a:gd name="connsiteX60" fmla="*/ 904567 w 1497256"/>
              <a:gd name="connsiteY60" fmla="*/ 44246 h 3521109"/>
              <a:gd name="connsiteX61" fmla="*/ 948812 w 1497256"/>
              <a:gd name="connsiteY61" fmla="*/ 14749 h 3521109"/>
              <a:gd name="connsiteX62" fmla="*/ 993057 w 1497256"/>
              <a:gd name="connsiteY62" fmla="*/ 0 h 3521109"/>
              <a:gd name="connsiteX63" fmla="*/ 1125793 w 1497256"/>
              <a:gd name="connsiteY63" fmla="*/ 14749 h 3521109"/>
              <a:gd name="connsiteX64" fmla="*/ 1214283 w 1497256"/>
              <a:gd name="connsiteY64" fmla="*/ 29497 h 3521109"/>
              <a:gd name="connsiteX65" fmla="*/ 1288025 w 1497256"/>
              <a:gd name="connsiteY65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81896 w 1497256"/>
              <a:gd name="connsiteY49" fmla="*/ 530942 h 3521109"/>
              <a:gd name="connsiteX50" fmla="*/ 226141 w 1497256"/>
              <a:gd name="connsiteY50" fmla="*/ 412955 h 3521109"/>
              <a:gd name="connsiteX51" fmla="*/ 285135 w 1497256"/>
              <a:gd name="connsiteY51" fmla="*/ 324465 h 3521109"/>
              <a:gd name="connsiteX52" fmla="*/ 299883 w 1497256"/>
              <a:gd name="connsiteY52" fmla="*/ 280220 h 3521109"/>
              <a:gd name="connsiteX53" fmla="*/ 344128 w 1497256"/>
              <a:gd name="connsiteY53" fmla="*/ 265471 h 3521109"/>
              <a:gd name="connsiteX54" fmla="*/ 653845 w 1497256"/>
              <a:gd name="connsiteY54" fmla="*/ 250723 h 3521109"/>
              <a:gd name="connsiteX55" fmla="*/ 712838 w 1497256"/>
              <a:gd name="connsiteY55" fmla="*/ 206478 h 3521109"/>
              <a:gd name="connsiteX56" fmla="*/ 757083 w 1497256"/>
              <a:gd name="connsiteY56" fmla="*/ 176981 h 3521109"/>
              <a:gd name="connsiteX57" fmla="*/ 771832 w 1497256"/>
              <a:gd name="connsiteY57" fmla="*/ 132736 h 3521109"/>
              <a:gd name="connsiteX58" fmla="*/ 860322 w 1497256"/>
              <a:gd name="connsiteY58" fmla="*/ 73742 h 3521109"/>
              <a:gd name="connsiteX59" fmla="*/ 904567 w 1497256"/>
              <a:gd name="connsiteY59" fmla="*/ 44246 h 3521109"/>
              <a:gd name="connsiteX60" fmla="*/ 948812 w 1497256"/>
              <a:gd name="connsiteY60" fmla="*/ 14749 h 3521109"/>
              <a:gd name="connsiteX61" fmla="*/ 993057 w 1497256"/>
              <a:gd name="connsiteY61" fmla="*/ 0 h 3521109"/>
              <a:gd name="connsiteX62" fmla="*/ 1125793 w 1497256"/>
              <a:gd name="connsiteY62" fmla="*/ 14749 h 3521109"/>
              <a:gd name="connsiteX63" fmla="*/ 1214283 w 1497256"/>
              <a:gd name="connsiteY63" fmla="*/ 29497 h 3521109"/>
              <a:gd name="connsiteX64" fmla="*/ 1288025 w 1497256"/>
              <a:gd name="connsiteY64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81896 w 1497256"/>
              <a:gd name="connsiteY49" fmla="*/ 530942 h 3521109"/>
              <a:gd name="connsiteX50" fmla="*/ 285135 w 1497256"/>
              <a:gd name="connsiteY50" fmla="*/ 324465 h 3521109"/>
              <a:gd name="connsiteX51" fmla="*/ 299883 w 1497256"/>
              <a:gd name="connsiteY51" fmla="*/ 280220 h 3521109"/>
              <a:gd name="connsiteX52" fmla="*/ 344128 w 1497256"/>
              <a:gd name="connsiteY52" fmla="*/ 265471 h 3521109"/>
              <a:gd name="connsiteX53" fmla="*/ 653845 w 1497256"/>
              <a:gd name="connsiteY53" fmla="*/ 250723 h 3521109"/>
              <a:gd name="connsiteX54" fmla="*/ 712838 w 1497256"/>
              <a:gd name="connsiteY54" fmla="*/ 206478 h 3521109"/>
              <a:gd name="connsiteX55" fmla="*/ 757083 w 1497256"/>
              <a:gd name="connsiteY55" fmla="*/ 176981 h 3521109"/>
              <a:gd name="connsiteX56" fmla="*/ 771832 w 1497256"/>
              <a:gd name="connsiteY56" fmla="*/ 132736 h 3521109"/>
              <a:gd name="connsiteX57" fmla="*/ 860322 w 1497256"/>
              <a:gd name="connsiteY57" fmla="*/ 73742 h 3521109"/>
              <a:gd name="connsiteX58" fmla="*/ 904567 w 1497256"/>
              <a:gd name="connsiteY58" fmla="*/ 44246 h 3521109"/>
              <a:gd name="connsiteX59" fmla="*/ 948812 w 1497256"/>
              <a:gd name="connsiteY59" fmla="*/ 14749 h 3521109"/>
              <a:gd name="connsiteX60" fmla="*/ 993057 w 1497256"/>
              <a:gd name="connsiteY60" fmla="*/ 0 h 3521109"/>
              <a:gd name="connsiteX61" fmla="*/ 1125793 w 1497256"/>
              <a:gd name="connsiteY61" fmla="*/ 14749 h 3521109"/>
              <a:gd name="connsiteX62" fmla="*/ 1214283 w 1497256"/>
              <a:gd name="connsiteY62" fmla="*/ 29497 h 3521109"/>
              <a:gd name="connsiteX63" fmla="*/ 1288025 w 1497256"/>
              <a:gd name="connsiteY63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81896 w 1497256"/>
              <a:gd name="connsiteY49" fmla="*/ 530942 h 3521109"/>
              <a:gd name="connsiteX50" fmla="*/ 285135 w 1497256"/>
              <a:gd name="connsiteY50" fmla="*/ 324465 h 3521109"/>
              <a:gd name="connsiteX51" fmla="*/ 344128 w 1497256"/>
              <a:gd name="connsiteY51" fmla="*/ 265471 h 3521109"/>
              <a:gd name="connsiteX52" fmla="*/ 653845 w 1497256"/>
              <a:gd name="connsiteY52" fmla="*/ 250723 h 3521109"/>
              <a:gd name="connsiteX53" fmla="*/ 712838 w 1497256"/>
              <a:gd name="connsiteY53" fmla="*/ 206478 h 3521109"/>
              <a:gd name="connsiteX54" fmla="*/ 757083 w 1497256"/>
              <a:gd name="connsiteY54" fmla="*/ 176981 h 3521109"/>
              <a:gd name="connsiteX55" fmla="*/ 771832 w 1497256"/>
              <a:gd name="connsiteY55" fmla="*/ 132736 h 3521109"/>
              <a:gd name="connsiteX56" fmla="*/ 860322 w 1497256"/>
              <a:gd name="connsiteY56" fmla="*/ 73742 h 3521109"/>
              <a:gd name="connsiteX57" fmla="*/ 904567 w 1497256"/>
              <a:gd name="connsiteY57" fmla="*/ 44246 h 3521109"/>
              <a:gd name="connsiteX58" fmla="*/ 948812 w 1497256"/>
              <a:gd name="connsiteY58" fmla="*/ 14749 h 3521109"/>
              <a:gd name="connsiteX59" fmla="*/ 993057 w 1497256"/>
              <a:gd name="connsiteY59" fmla="*/ 0 h 3521109"/>
              <a:gd name="connsiteX60" fmla="*/ 1125793 w 1497256"/>
              <a:gd name="connsiteY60" fmla="*/ 14749 h 3521109"/>
              <a:gd name="connsiteX61" fmla="*/ 1214283 w 1497256"/>
              <a:gd name="connsiteY61" fmla="*/ 29497 h 3521109"/>
              <a:gd name="connsiteX62" fmla="*/ 1288025 w 1497256"/>
              <a:gd name="connsiteY62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81896 w 1497256"/>
              <a:gd name="connsiteY49" fmla="*/ 530942 h 3521109"/>
              <a:gd name="connsiteX50" fmla="*/ 285135 w 1497256"/>
              <a:gd name="connsiteY50" fmla="*/ 324465 h 3521109"/>
              <a:gd name="connsiteX51" fmla="*/ 653845 w 1497256"/>
              <a:gd name="connsiteY51" fmla="*/ 250723 h 3521109"/>
              <a:gd name="connsiteX52" fmla="*/ 712838 w 1497256"/>
              <a:gd name="connsiteY52" fmla="*/ 206478 h 3521109"/>
              <a:gd name="connsiteX53" fmla="*/ 757083 w 1497256"/>
              <a:gd name="connsiteY53" fmla="*/ 176981 h 3521109"/>
              <a:gd name="connsiteX54" fmla="*/ 771832 w 1497256"/>
              <a:gd name="connsiteY54" fmla="*/ 132736 h 3521109"/>
              <a:gd name="connsiteX55" fmla="*/ 860322 w 1497256"/>
              <a:gd name="connsiteY55" fmla="*/ 73742 h 3521109"/>
              <a:gd name="connsiteX56" fmla="*/ 904567 w 1497256"/>
              <a:gd name="connsiteY56" fmla="*/ 44246 h 3521109"/>
              <a:gd name="connsiteX57" fmla="*/ 948812 w 1497256"/>
              <a:gd name="connsiteY57" fmla="*/ 14749 h 3521109"/>
              <a:gd name="connsiteX58" fmla="*/ 993057 w 1497256"/>
              <a:gd name="connsiteY58" fmla="*/ 0 h 3521109"/>
              <a:gd name="connsiteX59" fmla="*/ 1125793 w 1497256"/>
              <a:gd name="connsiteY59" fmla="*/ 14749 h 3521109"/>
              <a:gd name="connsiteX60" fmla="*/ 1214283 w 1497256"/>
              <a:gd name="connsiteY60" fmla="*/ 29497 h 3521109"/>
              <a:gd name="connsiteX61" fmla="*/ 1288025 w 1497256"/>
              <a:gd name="connsiteY61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81896 w 1497256"/>
              <a:gd name="connsiteY49" fmla="*/ 530942 h 3521109"/>
              <a:gd name="connsiteX50" fmla="*/ 653845 w 1497256"/>
              <a:gd name="connsiteY50" fmla="*/ 250723 h 3521109"/>
              <a:gd name="connsiteX51" fmla="*/ 712838 w 1497256"/>
              <a:gd name="connsiteY51" fmla="*/ 206478 h 3521109"/>
              <a:gd name="connsiteX52" fmla="*/ 757083 w 1497256"/>
              <a:gd name="connsiteY52" fmla="*/ 176981 h 3521109"/>
              <a:gd name="connsiteX53" fmla="*/ 771832 w 1497256"/>
              <a:gd name="connsiteY53" fmla="*/ 132736 h 3521109"/>
              <a:gd name="connsiteX54" fmla="*/ 860322 w 1497256"/>
              <a:gd name="connsiteY54" fmla="*/ 73742 h 3521109"/>
              <a:gd name="connsiteX55" fmla="*/ 904567 w 1497256"/>
              <a:gd name="connsiteY55" fmla="*/ 44246 h 3521109"/>
              <a:gd name="connsiteX56" fmla="*/ 948812 w 1497256"/>
              <a:gd name="connsiteY56" fmla="*/ 14749 h 3521109"/>
              <a:gd name="connsiteX57" fmla="*/ 993057 w 1497256"/>
              <a:gd name="connsiteY57" fmla="*/ 0 h 3521109"/>
              <a:gd name="connsiteX58" fmla="*/ 1125793 w 1497256"/>
              <a:gd name="connsiteY58" fmla="*/ 14749 h 3521109"/>
              <a:gd name="connsiteX59" fmla="*/ 1214283 w 1497256"/>
              <a:gd name="connsiteY59" fmla="*/ 29497 h 3521109"/>
              <a:gd name="connsiteX60" fmla="*/ 1288025 w 1497256"/>
              <a:gd name="connsiteY60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653845 w 1497256"/>
              <a:gd name="connsiteY49" fmla="*/ 250723 h 3521109"/>
              <a:gd name="connsiteX50" fmla="*/ 712838 w 1497256"/>
              <a:gd name="connsiteY50" fmla="*/ 206478 h 3521109"/>
              <a:gd name="connsiteX51" fmla="*/ 757083 w 1497256"/>
              <a:gd name="connsiteY51" fmla="*/ 176981 h 3521109"/>
              <a:gd name="connsiteX52" fmla="*/ 771832 w 1497256"/>
              <a:gd name="connsiteY52" fmla="*/ 132736 h 3521109"/>
              <a:gd name="connsiteX53" fmla="*/ 860322 w 1497256"/>
              <a:gd name="connsiteY53" fmla="*/ 73742 h 3521109"/>
              <a:gd name="connsiteX54" fmla="*/ 904567 w 1497256"/>
              <a:gd name="connsiteY54" fmla="*/ 44246 h 3521109"/>
              <a:gd name="connsiteX55" fmla="*/ 948812 w 1497256"/>
              <a:gd name="connsiteY55" fmla="*/ 14749 h 3521109"/>
              <a:gd name="connsiteX56" fmla="*/ 993057 w 1497256"/>
              <a:gd name="connsiteY56" fmla="*/ 0 h 3521109"/>
              <a:gd name="connsiteX57" fmla="*/ 1125793 w 1497256"/>
              <a:gd name="connsiteY57" fmla="*/ 14749 h 3521109"/>
              <a:gd name="connsiteX58" fmla="*/ 1214283 w 1497256"/>
              <a:gd name="connsiteY58" fmla="*/ 29497 h 3521109"/>
              <a:gd name="connsiteX59" fmla="*/ 1288025 w 1497256"/>
              <a:gd name="connsiteY59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2300749 h 3521109"/>
              <a:gd name="connsiteX48" fmla="*/ 648929 w 1492340"/>
              <a:gd name="connsiteY48" fmla="*/ 250723 h 3521109"/>
              <a:gd name="connsiteX49" fmla="*/ 707922 w 1492340"/>
              <a:gd name="connsiteY49" fmla="*/ 206478 h 3521109"/>
              <a:gd name="connsiteX50" fmla="*/ 752167 w 1492340"/>
              <a:gd name="connsiteY50" fmla="*/ 176981 h 3521109"/>
              <a:gd name="connsiteX51" fmla="*/ 766916 w 1492340"/>
              <a:gd name="connsiteY51" fmla="*/ 132736 h 3521109"/>
              <a:gd name="connsiteX52" fmla="*/ 855406 w 1492340"/>
              <a:gd name="connsiteY52" fmla="*/ 73742 h 3521109"/>
              <a:gd name="connsiteX53" fmla="*/ 899651 w 1492340"/>
              <a:gd name="connsiteY53" fmla="*/ 44246 h 3521109"/>
              <a:gd name="connsiteX54" fmla="*/ 943896 w 1492340"/>
              <a:gd name="connsiteY54" fmla="*/ 14749 h 3521109"/>
              <a:gd name="connsiteX55" fmla="*/ 988141 w 1492340"/>
              <a:gd name="connsiteY55" fmla="*/ 0 h 3521109"/>
              <a:gd name="connsiteX56" fmla="*/ 1120877 w 1492340"/>
              <a:gd name="connsiteY56" fmla="*/ 14749 h 3521109"/>
              <a:gd name="connsiteX57" fmla="*/ 1209367 w 1492340"/>
              <a:gd name="connsiteY57" fmla="*/ 29497 h 3521109"/>
              <a:gd name="connsiteX58" fmla="*/ 1283109 w 1492340"/>
              <a:gd name="connsiteY58" fmla="*/ 117987 h 3521109"/>
              <a:gd name="connsiteX0" fmla="*/ 1224116 w 1433347"/>
              <a:gd name="connsiteY0" fmla="*/ 117987 h 3521109"/>
              <a:gd name="connsiteX1" fmla="*/ 1238865 w 1433347"/>
              <a:gd name="connsiteY1" fmla="*/ 162233 h 3521109"/>
              <a:gd name="connsiteX2" fmla="*/ 1253613 w 1433347"/>
              <a:gd name="connsiteY2" fmla="*/ 309716 h 3521109"/>
              <a:gd name="connsiteX3" fmla="*/ 1165123 w 1433347"/>
              <a:gd name="connsiteY3" fmla="*/ 339213 h 3521109"/>
              <a:gd name="connsiteX4" fmla="*/ 1150374 w 1433347"/>
              <a:gd name="connsiteY4" fmla="*/ 383458 h 3521109"/>
              <a:gd name="connsiteX5" fmla="*/ 1165123 w 1433347"/>
              <a:gd name="connsiteY5" fmla="*/ 471949 h 3521109"/>
              <a:gd name="connsiteX6" fmla="*/ 1209368 w 1433347"/>
              <a:gd name="connsiteY6" fmla="*/ 486697 h 3521109"/>
              <a:gd name="connsiteX7" fmla="*/ 1283110 w 1433347"/>
              <a:gd name="connsiteY7" fmla="*/ 501446 h 3521109"/>
              <a:gd name="connsiteX8" fmla="*/ 1297858 w 1433347"/>
              <a:gd name="connsiteY8" fmla="*/ 545691 h 3521109"/>
              <a:gd name="connsiteX9" fmla="*/ 1165123 w 1433347"/>
              <a:gd name="connsiteY9" fmla="*/ 973394 h 3521109"/>
              <a:gd name="connsiteX10" fmla="*/ 1091381 w 1433347"/>
              <a:gd name="connsiteY10" fmla="*/ 988142 h 3521109"/>
              <a:gd name="connsiteX11" fmla="*/ 1076632 w 1433347"/>
              <a:gd name="connsiteY11" fmla="*/ 1091381 h 3521109"/>
              <a:gd name="connsiteX12" fmla="*/ 1002890 w 1433347"/>
              <a:gd name="connsiteY12" fmla="*/ 1106129 h 3521109"/>
              <a:gd name="connsiteX13" fmla="*/ 958645 w 1433347"/>
              <a:gd name="connsiteY13" fmla="*/ 1120878 h 3521109"/>
              <a:gd name="connsiteX14" fmla="*/ 929148 w 1433347"/>
              <a:gd name="connsiteY14" fmla="*/ 1165123 h 3521109"/>
              <a:gd name="connsiteX15" fmla="*/ 899652 w 1433347"/>
              <a:gd name="connsiteY15" fmla="*/ 1253613 h 3521109"/>
              <a:gd name="connsiteX16" fmla="*/ 914400 w 1433347"/>
              <a:gd name="connsiteY16" fmla="*/ 1504336 h 3521109"/>
              <a:gd name="connsiteX17" fmla="*/ 929148 w 1433347"/>
              <a:gd name="connsiteY17" fmla="*/ 1563329 h 3521109"/>
              <a:gd name="connsiteX18" fmla="*/ 1076632 w 1433347"/>
              <a:gd name="connsiteY18" fmla="*/ 1710813 h 3521109"/>
              <a:gd name="connsiteX19" fmla="*/ 1120878 w 1433347"/>
              <a:gd name="connsiteY19" fmla="*/ 1740310 h 3521109"/>
              <a:gd name="connsiteX20" fmla="*/ 1150374 w 1433347"/>
              <a:gd name="connsiteY20" fmla="*/ 1946787 h 3521109"/>
              <a:gd name="connsiteX21" fmla="*/ 1224116 w 1433347"/>
              <a:gd name="connsiteY21" fmla="*/ 2079523 h 3521109"/>
              <a:gd name="connsiteX22" fmla="*/ 1283110 w 1433347"/>
              <a:gd name="connsiteY22" fmla="*/ 2109020 h 3521109"/>
              <a:gd name="connsiteX23" fmla="*/ 1386348 w 1433347"/>
              <a:gd name="connsiteY23" fmla="*/ 2153265 h 3521109"/>
              <a:gd name="connsiteX24" fmla="*/ 1371600 w 1433347"/>
              <a:gd name="connsiteY24" fmla="*/ 2359742 h 3521109"/>
              <a:gd name="connsiteX25" fmla="*/ 1312607 w 1433347"/>
              <a:gd name="connsiteY25" fmla="*/ 2448233 h 3521109"/>
              <a:gd name="connsiteX26" fmla="*/ 1268361 w 1433347"/>
              <a:gd name="connsiteY26" fmla="*/ 2536723 h 3521109"/>
              <a:gd name="connsiteX27" fmla="*/ 1253613 w 1433347"/>
              <a:gd name="connsiteY27" fmla="*/ 2580968 h 3521109"/>
              <a:gd name="connsiteX28" fmla="*/ 1327355 w 1433347"/>
              <a:gd name="connsiteY28" fmla="*/ 2979175 h 3521109"/>
              <a:gd name="connsiteX29" fmla="*/ 1371600 w 1433347"/>
              <a:gd name="connsiteY29" fmla="*/ 3023420 h 3521109"/>
              <a:gd name="connsiteX30" fmla="*/ 1430594 w 1433347"/>
              <a:gd name="connsiteY30" fmla="*/ 3052916 h 3521109"/>
              <a:gd name="connsiteX31" fmla="*/ 1415845 w 1433347"/>
              <a:gd name="connsiteY31" fmla="*/ 3333136 h 3521109"/>
              <a:gd name="connsiteX32" fmla="*/ 1371600 w 1433347"/>
              <a:gd name="connsiteY32" fmla="*/ 3362633 h 3521109"/>
              <a:gd name="connsiteX33" fmla="*/ 1297858 w 1433347"/>
              <a:gd name="connsiteY33" fmla="*/ 3436375 h 3521109"/>
              <a:gd name="connsiteX34" fmla="*/ 1120878 w 1433347"/>
              <a:gd name="connsiteY34" fmla="*/ 3451123 h 3521109"/>
              <a:gd name="connsiteX35" fmla="*/ 870155 w 1433347"/>
              <a:gd name="connsiteY35" fmla="*/ 3480620 h 3521109"/>
              <a:gd name="connsiteX36" fmla="*/ 678426 w 1433347"/>
              <a:gd name="connsiteY36" fmla="*/ 3495368 h 3521109"/>
              <a:gd name="connsiteX37" fmla="*/ 634181 w 1433347"/>
              <a:gd name="connsiteY37" fmla="*/ 3451123 h 3521109"/>
              <a:gd name="connsiteX38" fmla="*/ 545690 w 1433347"/>
              <a:gd name="connsiteY38" fmla="*/ 3392129 h 3521109"/>
              <a:gd name="connsiteX39" fmla="*/ 265471 w 1433347"/>
              <a:gd name="connsiteY39" fmla="*/ 3392129 h 3521109"/>
              <a:gd name="connsiteX40" fmla="*/ 235974 w 1433347"/>
              <a:gd name="connsiteY40" fmla="*/ 3333136 h 3521109"/>
              <a:gd name="connsiteX41" fmla="*/ 191729 w 1433347"/>
              <a:gd name="connsiteY41" fmla="*/ 3244646 h 3521109"/>
              <a:gd name="connsiteX42" fmla="*/ 162232 w 1433347"/>
              <a:gd name="connsiteY42" fmla="*/ 2669458 h 3521109"/>
              <a:gd name="connsiteX43" fmla="*/ 132736 w 1433347"/>
              <a:gd name="connsiteY43" fmla="*/ 2580968 h 3521109"/>
              <a:gd name="connsiteX44" fmla="*/ 73742 w 1433347"/>
              <a:gd name="connsiteY44" fmla="*/ 2492478 h 3521109"/>
              <a:gd name="connsiteX45" fmla="*/ 29497 w 1433347"/>
              <a:gd name="connsiteY45" fmla="*/ 2448233 h 3521109"/>
              <a:gd name="connsiteX46" fmla="*/ 0 w 1433347"/>
              <a:gd name="connsiteY46" fmla="*/ 2389239 h 3521109"/>
              <a:gd name="connsiteX47" fmla="*/ 589936 w 1433347"/>
              <a:gd name="connsiteY47" fmla="*/ 250723 h 3521109"/>
              <a:gd name="connsiteX48" fmla="*/ 648929 w 1433347"/>
              <a:gd name="connsiteY48" fmla="*/ 206478 h 3521109"/>
              <a:gd name="connsiteX49" fmla="*/ 693174 w 1433347"/>
              <a:gd name="connsiteY49" fmla="*/ 176981 h 3521109"/>
              <a:gd name="connsiteX50" fmla="*/ 707923 w 1433347"/>
              <a:gd name="connsiteY50" fmla="*/ 132736 h 3521109"/>
              <a:gd name="connsiteX51" fmla="*/ 796413 w 1433347"/>
              <a:gd name="connsiteY51" fmla="*/ 73742 h 3521109"/>
              <a:gd name="connsiteX52" fmla="*/ 840658 w 1433347"/>
              <a:gd name="connsiteY52" fmla="*/ 44246 h 3521109"/>
              <a:gd name="connsiteX53" fmla="*/ 884903 w 1433347"/>
              <a:gd name="connsiteY53" fmla="*/ 14749 h 3521109"/>
              <a:gd name="connsiteX54" fmla="*/ 929148 w 1433347"/>
              <a:gd name="connsiteY54" fmla="*/ 0 h 3521109"/>
              <a:gd name="connsiteX55" fmla="*/ 1061884 w 1433347"/>
              <a:gd name="connsiteY55" fmla="*/ 14749 h 3521109"/>
              <a:gd name="connsiteX56" fmla="*/ 1150374 w 1433347"/>
              <a:gd name="connsiteY56" fmla="*/ 29497 h 3521109"/>
              <a:gd name="connsiteX57" fmla="*/ 1224116 w 1433347"/>
              <a:gd name="connsiteY57" fmla="*/ 117987 h 3521109"/>
              <a:gd name="connsiteX0" fmla="*/ 1194619 w 1403850"/>
              <a:gd name="connsiteY0" fmla="*/ 117987 h 3521109"/>
              <a:gd name="connsiteX1" fmla="*/ 1209368 w 1403850"/>
              <a:gd name="connsiteY1" fmla="*/ 162233 h 3521109"/>
              <a:gd name="connsiteX2" fmla="*/ 1224116 w 1403850"/>
              <a:gd name="connsiteY2" fmla="*/ 309716 h 3521109"/>
              <a:gd name="connsiteX3" fmla="*/ 1135626 w 1403850"/>
              <a:gd name="connsiteY3" fmla="*/ 339213 h 3521109"/>
              <a:gd name="connsiteX4" fmla="*/ 1120877 w 1403850"/>
              <a:gd name="connsiteY4" fmla="*/ 383458 h 3521109"/>
              <a:gd name="connsiteX5" fmla="*/ 1135626 w 1403850"/>
              <a:gd name="connsiteY5" fmla="*/ 471949 h 3521109"/>
              <a:gd name="connsiteX6" fmla="*/ 1179871 w 1403850"/>
              <a:gd name="connsiteY6" fmla="*/ 486697 h 3521109"/>
              <a:gd name="connsiteX7" fmla="*/ 1253613 w 1403850"/>
              <a:gd name="connsiteY7" fmla="*/ 501446 h 3521109"/>
              <a:gd name="connsiteX8" fmla="*/ 1268361 w 1403850"/>
              <a:gd name="connsiteY8" fmla="*/ 545691 h 3521109"/>
              <a:gd name="connsiteX9" fmla="*/ 1135626 w 1403850"/>
              <a:gd name="connsiteY9" fmla="*/ 973394 h 3521109"/>
              <a:gd name="connsiteX10" fmla="*/ 1061884 w 1403850"/>
              <a:gd name="connsiteY10" fmla="*/ 988142 h 3521109"/>
              <a:gd name="connsiteX11" fmla="*/ 1047135 w 1403850"/>
              <a:gd name="connsiteY11" fmla="*/ 1091381 h 3521109"/>
              <a:gd name="connsiteX12" fmla="*/ 973393 w 1403850"/>
              <a:gd name="connsiteY12" fmla="*/ 1106129 h 3521109"/>
              <a:gd name="connsiteX13" fmla="*/ 929148 w 1403850"/>
              <a:gd name="connsiteY13" fmla="*/ 1120878 h 3521109"/>
              <a:gd name="connsiteX14" fmla="*/ 899651 w 1403850"/>
              <a:gd name="connsiteY14" fmla="*/ 1165123 h 3521109"/>
              <a:gd name="connsiteX15" fmla="*/ 870155 w 1403850"/>
              <a:gd name="connsiteY15" fmla="*/ 1253613 h 3521109"/>
              <a:gd name="connsiteX16" fmla="*/ 884903 w 1403850"/>
              <a:gd name="connsiteY16" fmla="*/ 1504336 h 3521109"/>
              <a:gd name="connsiteX17" fmla="*/ 899651 w 1403850"/>
              <a:gd name="connsiteY17" fmla="*/ 1563329 h 3521109"/>
              <a:gd name="connsiteX18" fmla="*/ 1047135 w 1403850"/>
              <a:gd name="connsiteY18" fmla="*/ 1710813 h 3521109"/>
              <a:gd name="connsiteX19" fmla="*/ 1091381 w 1403850"/>
              <a:gd name="connsiteY19" fmla="*/ 1740310 h 3521109"/>
              <a:gd name="connsiteX20" fmla="*/ 1120877 w 1403850"/>
              <a:gd name="connsiteY20" fmla="*/ 1946787 h 3521109"/>
              <a:gd name="connsiteX21" fmla="*/ 1194619 w 1403850"/>
              <a:gd name="connsiteY21" fmla="*/ 2079523 h 3521109"/>
              <a:gd name="connsiteX22" fmla="*/ 1253613 w 1403850"/>
              <a:gd name="connsiteY22" fmla="*/ 2109020 h 3521109"/>
              <a:gd name="connsiteX23" fmla="*/ 1356851 w 1403850"/>
              <a:gd name="connsiteY23" fmla="*/ 2153265 h 3521109"/>
              <a:gd name="connsiteX24" fmla="*/ 1342103 w 1403850"/>
              <a:gd name="connsiteY24" fmla="*/ 2359742 h 3521109"/>
              <a:gd name="connsiteX25" fmla="*/ 1283110 w 1403850"/>
              <a:gd name="connsiteY25" fmla="*/ 2448233 h 3521109"/>
              <a:gd name="connsiteX26" fmla="*/ 1238864 w 1403850"/>
              <a:gd name="connsiteY26" fmla="*/ 2536723 h 3521109"/>
              <a:gd name="connsiteX27" fmla="*/ 1224116 w 1403850"/>
              <a:gd name="connsiteY27" fmla="*/ 2580968 h 3521109"/>
              <a:gd name="connsiteX28" fmla="*/ 1297858 w 1403850"/>
              <a:gd name="connsiteY28" fmla="*/ 2979175 h 3521109"/>
              <a:gd name="connsiteX29" fmla="*/ 1342103 w 1403850"/>
              <a:gd name="connsiteY29" fmla="*/ 3023420 h 3521109"/>
              <a:gd name="connsiteX30" fmla="*/ 1401097 w 1403850"/>
              <a:gd name="connsiteY30" fmla="*/ 3052916 h 3521109"/>
              <a:gd name="connsiteX31" fmla="*/ 1386348 w 1403850"/>
              <a:gd name="connsiteY31" fmla="*/ 3333136 h 3521109"/>
              <a:gd name="connsiteX32" fmla="*/ 1342103 w 1403850"/>
              <a:gd name="connsiteY32" fmla="*/ 3362633 h 3521109"/>
              <a:gd name="connsiteX33" fmla="*/ 1268361 w 1403850"/>
              <a:gd name="connsiteY33" fmla="*/ 3436375 h 3521109"/>
              <a:gd name="connsiteX34" fmla="*/ 1091381 w 1403850"/>
              <a:gd name="connsiteY34" fmla="*/ 3451123 h 3521109"/>
              <a:gd name="connsiteX35" fmla="*/ 840658 w 1403850"/>
              <a:gd name="connsiteY35" fmla="*/ 3480620 h 3521109"/>
              <a:gd name="connsiteX36" fmla="*/ 648929 w 1403850"/>
              <a:gd name="connsiteY36" fmla="*/ 3495368 h 3521109"/>
              <a:gd name="connsiteX37" fmla="*/ 604684 w 1403850"/>
              <a:gd name="connsiteY37" fmla="*/ 3451123 h 3521109"/>
              <a:gd name="connsiteX38" fmla="*/ 516193 w 1403850"/>
              <a:gd name="connsiteY38" fmla="*/ 3392129 h 3521109"/>
              <a:gd name="connsiteX39" fmla="*/ 235974 w 1403850"/>
              <a:gd name="connsiteY39" fmla="*/ 3392129 h 3521109"/>
              <a:gd name="connsiteX40" fmla="*/ 206477 w 1403850"/>
              <a:gd name="connsiteY40" fmla="*/ 3333136 h 3521109"/>
              <a:gd name="connsiteX41" fmla="*/ 162232 w 1403850"/>
              <a:gd name="connsiteY41" fmla="*/ 3244646 h 3521109"/>
              <a:gd name="connsiteX42" fmla="*/ 132735 w 1403850"/>
              <a:gd name="connsiteY42" fmla="*/ 2669458 h 3521109"/>
              <a:gd name="connsiteX43" fmla="*/ 103239 w 1403850"/>
              <a:gd name="connsiteY43" fmla="*/ 2580968 h 3521109"/>
              <a:gd name="connsiteX44" fmla="*/ 44245 w 1403850"/>
              <a:gd name="connsiteY44" fmla="*/ 2492478 h 3521109"/>
              <a:gd name="connsiteX45" fmla="*/ 0 w 1403850"/>
              <a:gd name="connsiteY45" fmla="*/ 2448233 h 3521109"/>
              <a:gd name="connsiteX46" fmla="*/ 560439 w 1403850"/>
              <a:gd name="connsiteY46" fmla="*/ 250723 h 3521109"/>
              <a:gd name="connsiteX47" fmla="*/ 619432 w 1403850"/>
              <a:gd name="connsiteY47" fmla="*/ 206478 h 3521109"/>
              <a:gd name="connsiteX48" fmla="*/ 663677 w 1403850"/>
              <a:gd name="connsiteY48" fmla="*/ 176981 h 3521109"/>
              <a:gd name="connsiteX49" fmla="*/ 678426 w 1403850"/>
              <a:gd name="connsiteY49" fmla="*/ 132736 h 3521109"/>
              <a:gd name="connsiteX50" fmla="*/ 766916 w 1403850"/>
              <a:gd name="connsiteY50" fmla="*/ 73742 h 3521109"/>
              <a:gd name="connsiteX51" fmla="*/ 811161 w 1403850"/>
              <a:gd name="connsiteY51" fmla="*/ 44246 h 3521109"/>
              <a:gd name="connsiteX52" fmla="*/ 855406 w 1403850"/>
              <a:gd name="connsiteY52" fmla="*/ 14749 h 3521109"/>
              <a:gd name="connsiteX53" fmla="*/ 899651 w 1403850"/>
              <a:gd name="connsiteY53" fmla="*/ 0 h 3521109"/>
              <a:gd name="connsiteX54" fmla="*/ 1032387 w 1403850"/>
              <a:gd name="connsiteY54" fmla="*/ 14749 h 3521109"/>
              <a:gd name="connsiteX55" fmla="*/ 1120877 w 1403850"/>
              <a:gd name="connsiteY55" fmla="*/ 29497 h 3521109"/>
              <a:gd name="connsiteX56" fmla="*/ 1194619 w 1403850"/>
              <a:gd name="connsiteY56" fmla="*/ 117987 h 3521109"/>
              <a:gd name="connsiteX0" fmla="*/ 1194619 w 1403850"/>
              <a:gd name="connsiteY0" fmla="*/ 117987 h 3521109"/>
              <a:gd name="connsiteX1" fmla="*/ 1209368 w 1403850"/>
              <a:gd name="connsiteY1" fmla="*/ 162233 h 3521109"/>
              <a:gd name="connsiteX2" fmla="*/ 1224116 w 1403850"/>
              <a:gd name="connsiteY2" fmla="*/ 309716 h 3521109"/>
              <a:gd name="connsiteX3" fmla="*/ 1135626 w 1403850"/>
              <a:gd name="connsiteY3" fmla="*/ 339213 h 3521109"/>
              <a:gd name="connsiteX4" fmla="*/ 1120877 w 1403850"/>
              <a:gd name="connsiteY4" fmla="*/ 383458 h 3521109"/>
              <a:gd name="connsiteX5" fmla="*/ 1135626 w 1403850"/>
              <a:gd name="connsiteY5" fmla="*/ 471949 h 3521109"/>
              <a:gd name="connsiteX6" fmla="*/ 1179871 w 1403850"/>
              <a:gd name="connsiteY6" fmla="*/ 486697 h 3521109"/>
              <a:gd name="connsiteX7" fmla="*/ 1253613 w 1403850"/>
              <a:gd name="connsiteY7" fmla="*/ 501446 h 3521109"/>
              <a:gd name="connsiteX8" fmla="*/ 1268361 w 1403850"/>
              <a:gd name="connsiteY8" fmla="*/ 545691 h 3521109"/>
              <a:gd name="connsiteX9" fmla="*/ 1135626 w 1403850"/>
              <a:gd name="connsiteY9" fmla="*/ 973394 h 3521109"/>
              <a:gd name="connsiteX10" fmla="*/ 1061884 w 1403850"/>
              <a:gd name="connsiteY10" fmla="*/ 988142 h 3521109"/>
              <a:gd name="connsiteX11" fmla="*/ 1047135 w 1403850"/>
              <a:gd name="connsiteY11" fmla="*/ 1091381 h 3521109"/>
              <a:gd name="connsiteX12" fmla="*/ 973393 w 1403850"/>
              <a:gd name="connsiteY12" fmla="*/ 1106129 h 3521109"/>
              <a:gd name="connsiteX13" fmla="*/ 929148 w 1403850"/>
              <a:gd name="connsiteY13" fmla="*/ 1120878 h 3521109"/>
              <a:gd name="connsiteX14" fmla="*/ 899651 w 1403850"/>
              <a:gd name="connsiteY14" fmla="*/ 1165123 h 3521109"/>
              <a:gd name="connsiteX15" fmla="*/ 870155 w 1403850"/>
              <a:gd name="connsiteY15" fmla="*/ 1253613 h 3521109"/>
              <a:gd name="connsiteX16" fmla="*/ 884903 w 1403850"/>
              <a:gd name="connsiteY16" fmla="*/ 1504336 h 3521109"/>
              <a:gd name="connsiteX17" fmla="*/ 899651 w 1403850"/>
              <a:gd name="connsiteY17" fmla="*/ 1563329 h 3521109"/>
              <a:gd name="connsiteX18" fmla="*/ 1047135 w 1403850"/>
              <a:gd name="connsiteY18" fmla="*/ 1710813 h 3521109"/>
              <a:gd name="connsiteX19" fmla="*/ 1091381 w 1403850"/>
              <a:gd name="connsiteY19" fmla="*/ 1740310 h 3521109"/>
              <a:gd name="connsiteX20" fmla="*/ 1120877 w 1403850"/>
              <a:gd name="connsiteY20" fmla="*/ 1946787 h 3521109"/>
              <a:gd name="connsiteX21" fmla="*/ 1194619 w 1403850"/>
              <a:gd name="connsiteY21" fmla="*/ 2079523 h 3521109"/>
              <a:gd name="connsiteX22" fmla="*/ 1253613 w 1403850"/>
              <a:gd name="connsiteY22" fmla="*/ 2109020 h 3521109"/>
              <a:gd name="connsiteX23" fmla="*/ 1356851 w 1403850"/>
              <a:gd name="connsiteY23" fmla="*/ 2153265 h 3521109"/>
              <a:gd name="connsiteX24" fmla="*/ 1342103 w 1403850"/>
              <a:gd name="connsiteY24" fmla="*/ 2359742 h 3521109"/>
              <a:gd name="connsiteX25" fmla="*/ 1283110 w 1403850"/>
              <a:gd name="connsiteY25" fmla="*/ 2448233 h 3521109"/>
              <a:gd name="connsiteX26" fmla="*/ 1238864 w 1403850"/>
              <a:gd name="connsiteY26" fmla="*/ 2536723 h 3521109"/>
              <a:gd name="connsiteX27" fmla="*/ 1224116 w 1403850"/>
              <a:gd name="connsiteY27" fmla="*/ 2580968 h 3521109"/>
              <a:gd name="connsiteX28" fmla="*/ 1297858 w 1403850"/>
              <a:gd name="connsiteY28" fmla="*/ 2979175 h 3521109"/>
              <a:gd name="connsiteX29" fmla="*/ 1342103 w 1403850"/>
              <a:gd name="connsiteY29" fmla="*/ 3023420 h 3521109"/>
              <a:gd name="connsiteX30" fmla="*/ 1401097 w 1403850"/>
              <a:gd name="connsiteY30" fmla="*/ 3052916 h 3521109"/>
              <a:gd name="connsiteX31" fmla="*/ 1386348 w 1403850"/>
              <a:gd name="connsiteY31" fmla="*/ 3333136 h 3521109"/>
              <a:gd name="connsiteX32" fmla="*/ 1342103 w 1403850"/>
              <a:gd name="connsiteY32" fmla="*/ 3362633 h 3521109"/>
              <a:gd name="connsiteX33" fmla="*/ 1268361 w 1403850"/>
              <a:gd name="connsiteY33" fmla="*/ 3436375 h 3521109"/>
              <a:gd name="connsiteX34" fmla="*/ 1091381 w 1403850"/>
              <a:gd name="connsiteY34" fmla="*/ 3451123 h 3521109"/>
              <a:gd name="connsiteX35" fmla="*/ 840658 w 1403850"/>
              <a:gd name="connsiteY35" fmla="*/ 3480620 h 3521109"/>
              <a:gd name="connsiteX36" fmla="*/ 648929 w 1403850"/>
              <a:gd name="connsiteY36" fmla="*/ 3495368 h 3521109"/>
              <a:gd name="connsiteX37" fmla="*/ 604684 w 1403850"/>
              <a:gd name="connsiteY37" fmla="*/ 3451123 h 3521109"/>
              <a:gd name="connsiteX38" fmla="*/ 516193 w 1403850"/>
              <a:gd name="connsiteY38" fmla="*/ 3392129 h 3521109"/>
              <a:gd name="connsiteX39" fmla="*/ 235974 w 1403850"/>
              <a:gd name="connsiteY39" fmla="*/ 3392129 h 3521109"/>
              <a:gd name="connsiteX40" fmla="*/ 206477 w 1403850"/>
              <a:gd name="connsiteY40" fmla="*/ 3333136 h 3521109"/>
              <a:gd name="connsiteX41" fmla="*/ 162232 w 1403850"/>
              <a:gd name="connsiteY41" fmla="*/ 3244646 h 3521109"/>
              <a:gd name="connsiteX42" fmla="*/ 132735 w 1403850"/>
              <a:gd name="connsiteY42" fmla="*/ 2669458 h 3521109"/>
              <a:gd name="connsiteX43" fmla="*/ 44245 w 1403850"/>
              <a:gd name="connsiteY43" fmla="*/ 2492478 h 3521109"/>
              <a:gd name="connsiteX44" fmla="*/ 0 w 1403850"/>
              <a:gd name="connsiteY44" fmla="*/ 2448233 h 3521109"/>
              <a:gd name="connsiteX45" fmla="*/ 560439 w 1403850"/>
              <a:gd name="connsiteY45" fmla="*/ 250723 h 3521109"/>
              <a:gd name="connsiteX46" fmla="*/ 619432 w 1403850"/>
              <a:gd name="connsiteY46" fmla="*/ 206478 h 3521109"/>
              <a:gd name="connsiteX47" fmla="*/ 663677 w 1403850"/>
              <a:gd name="connsiteY47" fmla="*/ 176981 h 3521109"/>
              <a:gd name="connsiteX48" fmla="*/ 678426 w 1403850"/>
              <a:gd name="connsiteY48" fmla="*/ 132736 h 3521109"/>
              <a:gd name="connsiteX49" fmla="*/ 766916 w 1403850"/>
              <a:gd name="connsiteY49" fmla="*/ 73742 h 3521109"/>
              <a:gd name="connsiteX50" fmla="*/ 811161 w 1403850"/>
              <a:gd name="connsiteY50" fmla="*/ 44246 h 3521109"/>
              <a:gd name="connsiteX51" fmla="*/ 855406 w 1403850"/>
              <a:gd name="connsiteY51" fmla="*/ 14749 h 3521109"/>
              <a:gd name="connsiteX52" fmla="*/ 899651 w 1403850"/>
              <a:gd name="connsiteY52" fmla="*/ 0 h 3521109"/>
              <a:gd name="connsiteX53" fmla="*/ 1032387 w 1403850"/>
              <a:gd name="connsiteY53" fmla="*/ 14749 h 3521109"/>
              <a:gd name="connsiteX54" fmla="*/ 1120877 w 1403850"/>
              <a:gd name="connsiteY54" fmla="*/ 29497 h 3521109"/>
              <a:gd name="connsiteX55" fmla="*/ 1194619 w 1403850"/>
              <a:gd name="connsiteY55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560439 w 1359605"/>
              <a:gd name="connsiteY37" fmla="*/ 3451123 h 3521109"/>
              <a:gd name="connsiteX38" fmla="*/ 471948 w 1359605"/>
              <a:gd name="connsiteY38" fmla="*/ 3392129 h 3521109"/>
              <a:gd name="connsiteX39" fmla="*/ 191729 w 1359605"/>
              <a:gd name="connsiteY39" fmla="*/ 3392129 h 3521109"/>
              <a:gd name="connsiteX40" fmla="*/ 162232 w 1359605"/>
              <a:gd name="connsiteY40" fmla="*/ 3333136 h 3521109"/>
              <a:gd name="connsiteX41" fmla="*/ 117987 w 1359605"/>
              <a:gd name="connsiteY41" fmla="*/ 3244646 h 3521109"/>
              <a:gd name="connsiteX42" fmla="*/ 88490 w 1359605"/>
              <a:gd name="connsiteY42" fmla="*/ 2669458 h 3521109"/>
              <a:gd name="connsiteX43" fmla="*/ 0 w 1359605"/>
              <a:gd name="connsiteY43" fmla="*/ 2492478 h 3521109"/>
              <a:gd name="connsiteX44" fmla="*/ 516194 w 1359605"/>
              <a:gd name="connsiteY44" fmla="*/ 250723 h 3521109"/>
              <a:gd name="connsiteX45" fmla="*/ 575187 w 1359605"/>
              <a:gd name="connsiteY45" fmla="*/ 206478 h 3521109"/>
              <a:gd name="connsiteX46" fmla="*/ 619432 w 1359605"/>
              <a:gd name="connsiteY46" fmla="*/ 176981 h 3521109"/>
              <a:gd name="connsiteX47" fmla="*/ 634181 w 1359605"/>
              <a:gd name="connsiteY47" fmla="*/ 132736 h 3521109"/>
              <a:gd name="connsiteX48" fmla="*/ 722671 w 1359605"/>
              <a:gd name="connsiteY48" fmla="*/ 73742 h 3521109"/>
              <a:gd name="connsiteX49" fmla="*/ 766916 w 1359605"/>
              <a:gd name="connsiteY49" fmla="*/ 44246 h 3521109"/>
              <a:gd name="connsiteX50" fmla="*/ 811161 w 1359605"/>
              <a:gd name="connsiteY50" fmla="*/ 14749 h 3521109"/>
              <a:gd name="connsiteX51" fmla="*/ 855406 w 1359605"/>
              <a:gd name="connsiteY51" fmla="*/ 0 h 3521109"/>
              <a:gd name="connsiteX52" fmla="*/ 988142 w 1359605"/>
              <a:gd name="connsiteY52" fmla="*/ 14749 h 3521109"/>
              <a:gd name="connsiteX53" fmla="*/ 1076632 w 1359605"/>
              <a:gd name="connsiteY53" fmla="*/ 29497 h 3521109"/>
              <a:gd name="connsiteX54" fmla="*/ 1150374 w 1359605"/>
              <a:gd name="connsiteY54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560439 w 1359605"/>
              <a:gd name="connsiteY37" fmla="*/ 3451123 h 3521109"/>
              <a:gd name="connsiteX38" fmla="*/ 471948 w 1359605"/>
              <a:gd name="connsiteY38" fmla="*/ 3392129 h 3521109"/>
              <a:gd name="connsiteX39" fmla="*/ 191729 w 1359605"/>
              <a:gd name="connsiteY39" fmla="*/ 3392129 h 3521109"/>
              <a:gd name="connsiteX40" fmla="*/ 162232 w 1359605"/>
              <a:gd name="connsiteY40" fmla="*/ 3333136 h 3521109"/>
              <a:gd name="connsiteX41" fmla="*/ 88490 w 1359605"/>
              <a:gd name="connsiteY41" fmla="*/ 2669458 h 3521109"/>
              <a:gd name="connsiteX42" fmla="*/ 0 w 1359605"/>
              <a:gd name="connsiteY42" fmla="*/ 2492478 h 3521109"/>
              <a:gd name="connsiteX43" fmla="*/ 516194 w 1359605"/>
              <a:gd name="connsiteY43" fmla="*/ 250723 h 3521109"/>
              <a:gd name="connsiteX44" fmla="*/ 575187 w 1359605"/>
              <a:gd name="connsiteY44" fmla="*/ 206478 h 3521109"/>
              <a:gd name="connsiteX45" fmla="*/ 619432 w 1359605"/>
              <a:gd name="connsiteY45" fmla="*/ 176981 h 3521109"/>
              <a:gd name="connsiteX46" fmla="*/ 634181 w 1359605"/>
              <a:gd name="connsiteY46" fmla="*/ 132736 h 3521109"/>
              <a:gd name="connsiteX47" fmla="*/ 722671 w 1359605"/>
              <a:gd name="connsiteY47" fmla="*/ 73742 h 3521109"/>
              <a:gd name="connsiteX48" fmla="*/ 766916 w 1359605"/>
              <a:gd name="connsiteY48" fmla="*/ 44246 h 3521109"/>
              <a:gd name="connsiteX49" fmla="*/ 811161 w 1359605"/>
              <a:gd name="connsiteY49" fmla="*/ 14749 h 3521109"/>
              <a:gd name="connsiteX50" fmla="*/ 855406 w 1359605"/>
              <a:gd name="connsiteY50" fmla="*/ 0 h 3521109"/>
              <a:gd name="connsiteX51" fmla="*/ 988142 w 1359605"/>
              <a:gd name="connsiteY51" fmla="*/ 14749 h 3521109"/>
              <a:gd name="connsiteX52" fmla="*/ 1076632 w 1359605"/>
              <a:gd name="connsiteY52" fmla="*/ 29497 h 3521109"/>
              <a:gd name="connsiteX53" fmla="*/ 1150374 w 1359605"/>
              <a:gd name="connsiteY53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560439 w 1359605"/>
              <a:gd name="connsiteY37" fmla="*/ 3451123 h 3521109"/>
              <a:gd name="connsiteX38" fmla="*/ 471948 w 1359605"/>
              <a:gd name="connsiteY38" fmla="*/ 3392129 h 3521109"/>
              <a:gd name="connsiteX39" fmla="*/ 191729 w 1359605"/>
              <a:gd name="connsiteY39" fmla="*/ 3392129 h 3521109"/>
              <a:gd name="connsiteX40" fmla="*/ 88490 w 1359605"/>
              <a:gd name="connsiteY40" fmla="*/ 2669458 h 3521109"/>
              <a:gd name="connsiteX41" fmla="*/ 0 w 1359605"/>
              <a:gd name="connsiteY41" fmla="*/ 2492478 h 3521109"/>
              <a:gd name="connsiteX42" fmla="*/ 516194 w 1359605"/>
              <a:gd name="connsiteY42" fmla="*/ 250723 h 3521109"/>
              <a:gd name="connsiteX43" fmla="*/ 575187 w 1359605"/>
              <a:gd name="connsiteY43" fmla="*/ 206478 h 3521109"/>
              <a:gd name="connsiteX44" fmla="*/ 619432 w 1359605"/>
              <a:gd name="connsiteY44" fmla="*/ 176981 h 3521109"/>
              <a:gd name="connsiteX45" fmla="*/ 634181 w 1359605"/>
              <a:gd name="connsiteY45" fmla="*/ 132736 h 3521109"/>
              <a:gd name="connsiteX46" fmla="*/ 722671 w 1359605"/>
              <a:gd name="connsiteY46" fmla="*/ 73742 h 3521109"/>
              <a:gd name="connsiteX47" fmla="*/ 766916 w 1359605"/>
              <a:gd name="connsiteY47" fmla="*/ 44246 h 3521109"/>
              <a:gd name="connsiteX48" fmla="*/ 811161 w 1359605"/>
              <a:gd name="connsiteY48" fmla="*/ 14749 h 3521109"/>
              <a:gd name="connsiteX49" fmla="*/ 855406 w 1359605"/>
              <a:gd name="connsiteY49" fmla="*/ 0 h 3521109"/>
              <a:gd name="connsiteX50" fmla="*/ 988142 w 1359605"/>
              <a:gd name="connsiteY50" fmla="*/ 14749 h 3521109"/>
              <a:gd name="connsiteX51" fmla="*/ 1076632 w 1359605"/>
              <a:gd name="connsiteY51" fmla="*/ 29497 h 3521109"/>
              <a:gd name="connsiteX52" fmla="*/ 1150374 w 1359605"/>
              <a:gd name="connsiteY52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560439 w 1359605"/>
              <a:gd name="connsiteY37" fmla="*/ 3451123 h 3521109"/>
              <a:gd name="connsiteX38" fmla="*/ 471948 w 1359605"/>
              <a:gd name="connsiteY38" fmla="*/ 3392129 h 3521109"/>
              <a:gd name="connsiteX39" fmla="*/ 88490 w 1359605"/>
              <a:gd name="connsiteY39" fmla="*/ 2669458 h 3521109"/>
              <a:gd name="connsiteX40" fmla="*/ 0 w 1359605"/>
              <a:gd name="connsiteY40" fmla="*/ 2492478 h 3521109"/>
              <a:gd name="connsiteX41" fmla="*/ 516194 w 1359605"/>
              <a:gd name="connsiteY41" fmla="*/ 250723 h 3521109"/>
              <a:gd name="connsiteX42" fmla="*/ 575187 w 1359605"/>
              <a:gd name="connsiteY42" fmla="*/ 206478 h 3521109"/>
              <a:gd name="connsiteX43" fmla="*/ 619432 w 1359605"/>
              <a:gd name="connsiteY43" fmla="*/ 176981 h 3521109"/>
              <a:gd name="connsiteX44" fmla="*/ 634181 w 1359605"/>
              <a:gd name="connsiteY44" fmla="*/ 132736 h 3521109"/>
              <a:gd name="connsiteX45" fmla="*/ 722671 w 1359605"/>
              <a:gd name="connsiteY45" fmla="*/ 73742 h 3521109"/>
              <a:gd name="connsiteX46" fmla="*/ 766916 w 1359605"/>
              <a:gd name="connsiteY46" fmla="*/ 44246 h 3521109"/>
              <a:gd name="connsiteX47" fmla="*/ 811161 w 1359605"/>
              <a:gd name="connsiteY47" fmla="*/ 14749 h 3521109"/>
              <a:gd name="connsiteX48" fmla="*/ 855406 w 1359605"/>
              <a:gd name="connsiteY48" fmla="*/ 0 h 3521109"/>
              <a:gd name="connsiteX49" fmla="*/ 988142 w 1359605"/>
              <a:gd name="connsiteY49" fmla="*/ 14749 h 3521109"/>
              <a:gd name="connsiteX50" fmla="*/ 1076632 w 1359605"/>
              <a:gd name="connsiteY50" fmla="*/ 29497 h 3521109"/>
              <a:gd name="connsiteX51" fmla="*/ 1150374 w 1359605"/>
              <a:gd name="connsiteY51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560439 w 1359605"/>
              <a:gd name="connsiteY37" fmla="*/ 3451123 h 3521109"/>
              <a:gd name="connsiteX38" fmla="*/ 88490 w 1359605"/>
              <a:gd name="connsiteY38" fmla="*/ 2669458 h 3521109"/>
              <a:gd name="connsiteX39" fmla="*/ 0 w 1359605"/>
              <a:gd name="connsiteY39" fmla="*/ 2492478 h 3521109"/>
              <a:gd name="connsiteX40" fmla="*/ 516194 w 1359605"/>
              <a:gd name="connsiteY40" fmla="*/ 250723 h 3521109"/>
              <a:gd name="connsiteX41" fmla="*/ 575187 w 1359605"/>
              <a:gd name="connsiteY41" fmla="*/ 206478 h 3521109"/>
              <a:gd name="connsiteX42" fmla="*/ 619432 w 1359605"/>
              <a:gd name="connsiteY42" fmla="*/ 176981 h 3521109"/>
              <a:gd name="connsiteX43" fmla="*/ 634181 w 1359605"/>
              <a:gd name="connsiteY43" fmla="*/ 132736 h 3521109"/>
              <a:gd name="connsiteX44" fmla="*/ 722671 w 1359605"/>
              <a:gd name="connsiteY44" fmla="*/ 73742 h 3521109"/>
              <a:gd name="connsiteX45" fmla="*/ 766916 w 1359605"/>
              <a:gd name="connsiteY45" fmla="*/ 44246 h 3521109"/>
              <a:gd name="connsiteX46" fmla="*/ 811161 w 1359605"/>
              <a:gd name="connsiteY46" fmla="*/ 14749 h 3521109"/>
              <a:gd name="connsiteX47" fmla="*/ 855406 w 1359605"/>
              <a:gd name="connsiteY47" fmla="*/ 0 h 3521109"/>
              <a:gd name="connsiteX48" fmla="*/ 988142 w 1359605"/>
              <a:gd name="connsiteY48" fmla="*/ 14749 h 3521109"/>
              <a:gd name="connsiteX49" fmla="*/ 1076632 w 1359605"/>
              <a:gd name="connsiteY49" fmla="*/ 29497 h 3521109"/>
              <a:gd name="connsiteX50" fmla="*/ 1150374 w 1359605"/>
              <a:gd name="connsiteY50" fmla="*/ 117987 h 3521109"/>
              <a:gd name="connsiteX0" fmla="*/ 1150374 w 1359605"/>
              <a:gd name="connsiteY0" fmla="*/ 117987 h 3521109"/>
              <a:gd name="connsiteX1" fmla="*/ 1165123 w 1359605"/>
              <a:gd name="connsiteY1" fmla="*/ 162233 h 3521109"/>
              <a:gd name="connsiteX2" fmla="*/ 1179871 w 1359605"/>
              <a:gd name="connsiteY2" fmla="*/ 309716 h 3521109"/>
              <a:gd name="connsiteX3" fmla="*/ 1091381 w 1359605"/>
              <a:gd name="connsiteY3" fmla="*/ 339213 h 3521109"/>
              <a:gd name="connsiteX4" fmla="*/ 1076632 w 1359605"/>
              <a:gd name="connsiteY4" fmla="*/ 383458 h 3521109"/>
              <a:gd name="connsiteX5" fmla="*/ 1091381 w 1359605"/>
              <a:gd name="connsiteY5" fmla="*/ 471949 h 3521109"/>
              <a:gd name="connsiteX6" fmla="*/ 1135626 w 1359605"/>
              <a:gd name="connsiteY6" fmla="*/ 486697 h 3521109"/>
              <a:gd name="connsiteX7" fmla="*/ 1209368 w 1359605"/>
              <a:gd name="connsiteY7" fmla="*/ 501446 h 3521109"/>
              <a:gd name="connsiteX8" fmla="*/ 1224116 w 1359605"/>
              <a:gd name="connsiteY8" fmla="*/ 545691 h 3521109"/>
              <a:gd name="connsiteX9" fmla="*/ 1091381 w 1359605"/>
              <a:gd name="connsiteY9" fmla="*/ 973394 h 3521109"/>
              <a:gd name="connsiteX10" fmla="*/ 1017639 w 1359605"/>
              <a:gd name="connsiteY10" fmla="*/ 988142 h 3521109"/>
              <a:gd name="connsiteX11" fmla="*/ 1002890 w 1359605"/>
              <a:gd name="connsiteY11" fmla="*/ 1091381 h 3521109"/>
              <a:gd name="connsiteX12" fmla="*/ 929148 w 1359605"/>
              <a:gd name="connsiteY12" fmla="*/ 1106129 h 3521109"/>
              <a:gd name="connsiteX13" fmla="*/ 884903 w 1359605"/>
              <a:gd name="connsiteY13" fmla="*/ 1120878 h 3521109"/>
              <a:gd name="connsiteX14" fmla="*/ 855406 w 1359605"/>
              <a:gd name="connsiteY14" fmla="*/ 1165123 h 3521109"/>
              <a:gd name="connsiteX15" fmla="*/ 825910 w 1359605"/>
              <a:gd name="connsiteY15" fmla="*/ 1253613 h 3521109"/>
              <a:gd name="connsiteX16" fmla="*/ 840658 w 1359605"/>
              <a:gd name="connsiteY16" fmla="*/ 1504336 h 3521109"/>
              <a:gd name="connsiteX17" fmla="*/ 855406 w 1359605"/>
              <a:gd name="connsiteY17" fmla="*/ 1563329 h 3521109"/>
              <a:gd name="connsiteX18" fmla="*/ 1002890 w 1359605"/>
              <a:gd name="connsiteY18" fmla="*/ 1710813 h 3521109"/>
              <a:gd name="connsiteX19" fmla="*/ 1047136 w 1359605"/>
              <a:gd name="connsiteY19" fmla="*/ 1740310 h 3521109"/>
              <a:gd name="connsiteX20" fmla="*/ 1076632 w 1359605"/>
              <a:gd name="connsiteY20" fmla="*/ 1946787 h 3521109"/>
              <a:gd name="connsiteX21" fmla="*/ 1150374 w 1359605"/>
              <a:gd name="connsiteY21" fmla="*/ 2079523 h 3521109"/>
              <a:gd name="connsiteX22" fmla="*/ 1209368 w 1359605"/>
              <a:gd name="connsiteY22" fmla="*/ 2109020 h 3521109"/>
              <a:gd name="connsiteX23" fmla="*/ 1312606 w 1359605"/>
              <a:gd name="connsiteY23" fmla="*/ 2153265 h 3521109"/>
              <a:gd name="connsiteX24" fmla="*/ 1297858 w 1359605"/>
              <a:gd name="connsiteY24" fmla="*/ 2359742 h 3521109"/>
              <a:gd name="connsiteX25" fmla="*/ 1238865 w 1359605"/>
              <a:gd name="connsiteY25" fmla="*/ 2448233 h 3521109"/>
              <a:gd name="connsiteX26" fmla="*/ 1194619 w 1359605"/>
              <a:gd name="connsiteY26" fmla="*/ 2536723 h 3521109"/>
              <a:gd name="connsiteX27" fmla="*/ 1179871 w 1359605"/>
              <a:gd name="connsiteY27" fmla="*/ 2580968 h 3521109"/>
              <a:gd name="connsiteX28" fmla="*/ 1253613 w 1359605"/>
              <a:gd name="connsiteY28" fmla="*/ 2979175 h 3521109"/>
              <a:gd name="connsiteX29" fmla="*/ 1297858 w 1359605"/>
              <a:gd name="connsiteY29" fmla="*/ 3023420 h 3521109"/>
              <a:gd name="connsiteX30" fmla="*/ 1356852 w 1359605"/>
              <a:gd name="connsiteY30" fmla="*/ 3052916 h 3521109"/>
              <a:gd name="connsiteX31" fmla="*/ 1342103 w 1359605"/>
              <a:gd name="connsiteY31" fmla="*/ 3333136 h 3521109"/>
              <a:gd name="connsiteX32" fmla="*/ 1297858 w 1359605"/>
              <a:gd name="connsiteY32" fmla="*/ 3362633 h 3521109"/>
              <a:gd name="connsiteX33" fmla="*/ 1224116 w 1359605"/>
              <a:gd name="connsiteY33" fmla="*/ 3436375 h 3521109"/>
              <a:gd name="connsiteX34" fmla="*/ 1047136 w 1359605"/>
              <a:gd name="connsiteY34" fmla="*/ 3451123 h 3521109"/>
              <a:gd name="connsiteX35" fmla="*/ 796413 w 1359605"/>
              <a:gd name="connsiteY35" fmla="*/ 3480620 h 3521109"/>
              <a:gd name="connsiteX36" fmla="*/ 604684 w 1359605"/>
              <a:gd name="connsiteY36" fmla="*/ 3495368 h 3521109"/>
              <a:gd name="connsiteX37" fmla="*/ 88490 w 1359605"/>
              <a:gd name="connsiteY37" fmla="*/ 2669458 h 3521109"/>
              <a:gd name="connsiteX38" fmla="*/ 0 w 1359605"/>
              <a:gd name="connsiteY38" fmla="*/ 2492478 h 3521109"/>
              <a:gd name="connsiteX39" fmla="*/ 516194 w 1359605"/>
              <a:gd name="connsiteY39" fmla="*/ 250723 h 3521109"/>
              <a:gd name="connsiteX40" fmla="*/ 575187 w 1359605"/>
              <a:gd name="connsiteY40" fmla="*/ 206478 h 3521109"/>
              <a:gd name="connsiteX41" fmla="*/ 619432 w 1359605"/>
              <a:gd name="connsiteY41" fmla="*/ 176981 h 3521109"/>
              <a:gd name="connsiteX42" fmla="*/ 634181 w 1359605"/>
              <a:gd name="connsiteY42" fmla="*/ 132736 h 3521109"/>
              <a:gd name="connsiteX43" fmla="*/ 722671 w 1359605"/>
              <a:gd name="connsiteY43" fmla="*/ 73742 h 3521109"/>
              <a:gd name="connsiteX44" fmla="*/ 766916 w 1359605"/>
              <a:gd name="connsiteY44" fmla="*/ 44246 h 3521109"/>
              <a:gd name="connsiteX45" fmla="*/ 811161 w 1359605"/>
              <a:gd name="connsiteY45" fmla="*/ 14749 h 3521109"/>
              <a:gd name="connsiteX46" fmla="*/ 855406 w 1359605"/>
              <a:gd name="connsiteY46" fmla="*/ 0 h 3521109"/>
              <a:gd name="connsiteX47" fmla="*/ 988142 w 1359605"/>
              <a:gd name="connsiteY47" fmla="*/ 14749 h 3521109"/>
              <a:gd name="connsiteX48" fmla="*/ 1076632 w 1359605"/>
              <a:gd name="connsiteY48" fmla="*/ 29497 h 3521109"/>
              <a:gd name="connsiteX49" fmla="*/ 1150374 w 1359605"/>
              <a:gd name="connsiteY49" fmla="*/ 117987 h 3521109"/>
              <a:gd name="connsiteX0" fmla="*/ 1150374 w 1359605"/>
              <a:gd name="connsiteY0" fmla="*/ 117987 h 3480620"/>
              <a:gd name="connsiteX1" fmla="*/ 1165123 w 1359605"/>
              <a:gd name="connsiteY1" fmla="*/ 162233 h 3480620"/>
              <a:gd name="connsiteX2" fmla="*/ 1179871 w 1359605"/>
              <a:gd name="connsiteY2" fmla="*/ 309716 h 3480620"/>
              <a:gd name="connsiteX3" fmla="*/ 1091381 w 1359605"/>
              <a:gd name="connsiteY3" fmla="*/ 339213 h 3480620"/>
              <a:gd name="connsiteX4" fmla="*/ 1076632 w 1359605"/>
              <a:gd name="connsiteY4" fmla="*/ 383458 h 3480620"/>
              <a:gd name="connsiteX5" fmla="*/ 1091381 w 1359605"/>
              <a:gd name="connsiteY5" fmla="*/ 471949 h 3480620"/>
              <a:gd name="connsiteX6" fmla="*/ 1135626 w 1359605"/>
              <a:gd name="connsiteY6" fmla="*/ 486697 h 3480620"/>
              <a:gd name="connsiteX7" fmla="*/ 1209368 w 1359605"/>
              <a:gd name="connsiteY7" fmla="*/ 501446 h 3480620"/>
              <a:gd name="connsiteX8" fmla="*/ 1224116 w 1359605"/>
              <a:gd name="connsiteY8" fmla="*/ 545691 h 3480620"/>
              <a:gd name="connsiteX9" fmla="*/ 1091381 w 1359605"/>
              <a:gd name="connsiteY9" fmla="*/ 973394 h 3480620"/>
              <a:gd name="connsiteX10" fmla="*/ 1017639 w 1359605"/>
              <a:gd name="connsiteY10" fmla="*/ 988142 h 3480620"/>
              <a:gd name="connsiteX11" fmla="*/ 1002890 w 1359605"/>
              <a:gd name="connsiteY11" fmla="*/ 1091381 h 3480620"/>
              <a:gd name="connsiteX12" fmla="*/ 929148 w 1359605"/>
              <a:gd name="connsiteY12" fmla="*/ 1106129 h 3480620"/>
              <a:gd name="connsiteX13" fmla="*/ 884903 w 1359605"/>
              <a:gd name="connsiteY13" fmla="*/ 1120878 h 3480620"/>
              <a:gd name="connsiteX14" fmla="*/ 855406 w 1359605"/>
              <a:gd name="connsiteY14" fmla="*/ 1165123 h 3480620"/>
              <a:gd name="connsiteX15" fmla="*/ 825910 w 1359605"/>
              <a:gd name="connsiteY15" fmla="*/ 1253613 h 3480620"/>
              <a:gd name="connsiteX16" fmla="*/ 840658 w 1359605"/>
              <a:gd name="connsiteY16" fmla="*/ 1504336 h 3480620"/>
              <a:gd name="connsiteX17" fmla="*/ 855406 w 1359605"/>
              <a:gd name="connsiteY17" fmla="*/ 1563329 h 3480620"/>
              <a:gd name="connsiteX18" fmla="*/ 1002890 w 1359605"/>
              <a:gd name="connsiteY18" fmla="*/ 1710813 h 3480620"/>
              <a:gd name="connsiteX19" fmla="*/ 1047136 w 1359605"/>
              <a:gd name="connsiteY19" fmla="*/ 1740310 h 3480620"/>
              <a:gd name="connsiteX20" fmla="*/ 1076632 w 1359605"/>
              <a:gd name="connsiteY20" fmla="*/ 1946787 h 3480620"/>
              <a:gd name="connsiteX21" fmla="*/ 1150374 w 1359605"/>
              <a:gd name="connsiteY21" fmla="*/ 2079523 h 3480620"/>
              <a:gd name="connsiteX22" fmla="*/ 1209368 w 1359605"/>
              <a:gd name="connsiteY22" fmla="*/ 2109020 h 3480620"/>
              <a:gd name="connsiteX23" fmla="*/ 1312606 w 1359605"/>
              <a:gd name="connsiteY23" fmla="*/ 2153265 h 3480620"/>
              <a:gd name="connsiteX24" fmla="*/ 1297858 w 1359605"/>
              <a:gd name="connsiteY24" fmla="*/ 2359742 h 3480620"/>
              <a:gd name="connsiteX25" fmla="*/ 1238865 w 1359605"/>
              <a:gd name="connsiteY25" fmla="*/ 2448233 h 3480620"/>
              <a:gd name="connsiteX26" fmla="*/ 1194619 w 1359605"/>
              <a:gd name="connsiteY26" fmla="*/ 2536723 h 3480620"/>
              <a:gd name="connsiteX27" fmla="*/ 1179871 w 1359605"/>
              <a:gd name="connsiteY27" fmla="*/ 2580968 h 3480620"/>
              <a:gd name="connsiteX28" fmla="*/ 1253613 w 1359605"/>
              <a:gd name="connsiteY28" fmla="*/ 2979175 h 3480620"/>
              <a:gd name="connsiteX29" fmla="*/ 1297858 w 1359605"/>
              <a:gd name="connsiteY29" fmla="*/ 3023420 h 3480620"/>
              <a:gd name="connsiteX30" fmla="*/ 1356852 w 1359605"/>
              <a:gd name="connsiteY30" fmla="*/ 3052916 h 3480620"/>
              <a:gd name="connsiteX31" fmla="*/ 1342103 w 1359605"/>
              <a:gd name="connsiteY31" fmla="*/ 3333136 h 3480620"/>
              <a:gd name="connsiteX32" fmla="*/ 1297858 w 1359605"/>
              <a:gd name="connsiteY32" fmla="*/ 3362633 h 3480620"/>
              <a:gd name="connsiteX33" fmla="*/ 1224116 w 1359605"/>
              <a:gd name="connsiteY33" fmla="*/ 3436375 h 3480620"/>
              <a:gd name="connsiteX34" fmla="*/ 1047136 w 1359605"/>
              <a:gd name="connsiteY34" fmla="*/ 3451123 h 3480620"/>
              <a:gd name="connsiteX35" fmla="*/ 796413 w 1359605"/>
              <a:gd name="connsiteY35" fmla="*/ 3480620 h 3480620"/>
              <a:gd name="connsiteX36" fmla="*/ 88490 w 1359605"/>
              <a:gd name="connsiteY36" fmla="*/ 2669458 h 3480620"/>
              <a:gd name="connsiteX37" fmla="*/ 0 w 1359605"/>
              <a:gd name="connsiteY37" fmla="*/ 2492478 h 3480620"/>
              <a:gd name="connsiteX38" fmla="*/ 516194 w 1359605"/>
              <a:gd name="connsiteY38" fmla="*/ 250723 h 3480620"/>
              <a:gd name="connsiteX39" fmla="*/ 575187 w 1359605"/>
              <a:gd name="connsiteY39" fmla="*/ 206478 h 3480620"/>
              <a:gd name="connsiteX40" fmla="*/ 619432 w 1359605"/>
              <a:gd name="connsiteY40" fmla="*/ 176981 h 3480620"/>
              <a:gd name="connsiteX41" fmla="*/ 634181 w 1359605"/>
              <a:gd name="connsiteY41" fmla="*/ 132736 h 3480620"/>
              <a:gd name="connsiteX42" fmla="*/ 722671 w 1359605"/>
              <a:gd name="connsiteY42" fmla="*/ 73742 h 3480620"/>
              <a:gd name="connsiteX43" fmla="*/ 766916 w 1359605"/>
              <a:gd name="connsiteY43" fmla="*/ 44246 h 3480620"/>
              <a:gd name="connsiteX44" fmla="*/ 811161 w 1359605"/>
              <a:gd name="connsiteY44" fmla="*/ 14749 h 3480620"/>
              <a:gd name="connsiteX45" fmla="*/ 855406 w 1359605"/>
              <a:gd name="connsiteY45" fmla="*/ 0 h 3480620"/>
              <a:gd name="connsiteX46" fmla="*/ 988142 w 1359605"/>
              <a:gd name="connsiteY46" fmla="*/ 14749 h 3480620"/>
              <a:gd name="connsiteX47" fmla="*/ 1076632 w 1359605"/>
              <a:gd name="connsiteY47" fmla="*/ 29497 h 3480620"/>
              <a:gd name="connsiteX48" fmla="*/ 1150374 w 1359605"/>
              <a:gd name="connsiteY48" fmla="*/ 117987 h 3480620"/>
              <a:gd name="connsiteX0" fmla="*/ 1150374 w 1359605"/>
              <a:gd name="connsiteY0" fmla="*/ 117987 h 3451123"/>
              <a:gd name="connsiteX1" fmla="*/ 1165123 w 1359605"/>
              <a:gd name="connsiteY1" fmla="*/ 162233 h 3451123"/>
              <a:gd name="connsiteX2" fmla="*/ 1179871 w 1359605"/>
              <a:gd name="connsiteY2" fmla="*/ 309716 h 3451123"/>
              <a:gd name="connsiteX3" fmla="*/ 1091381 w 1359605"/>
              <a:gd name="connsiteY3" fmla="*/ 339213 h 3451123"/>
              <a:gd name="connsiteX4" fmla="*/ 1076632 w 1359605"/>
              <a:gd name="connsiteY4" fmla="*/ 383458 h 3451123"/>
              <a:gd name="connsiteX5" fmla="*/ 1091381 w 1359605"/>
              <a:gd name="connsiteY5" fmla="*/ 471949 h 3451123"/>
              <a:gd name="connsiteX6" fmla="*/ 1135626 w 1359605"/>
              <a:gd name="connsiteY6" fmla="*/ 486697 h 3451123"/>
              <a:gd name="connsiteX7" fmla="*/ 1209368 w 1359605"/>
              <a:gd name="connsiteY7" fmla="*/ 501446 h 3451123"/>
              <a:gd name="connsiteX8" fmla="*/ 1224116 w 1359605"/>
              <a:gd name="connsiteY8" fmla="*/ 545691 h 3451123"/>
              <a:gd name="connsiteX9" fmla="*/ 1091381 w 1359605"/>
              <a:gd name="connsiteY9" fmla="*/ 973394 h 3451123"/>
              <a:gd name="connsiteX10" fmla="*/ 1017639 w 1359605"/>
              <a:gd name="connsiteY10" fmla="*/ 988142 h 3451123"/>
              <a:gd name="connsiteX11" fmla="*/ 1002890 w 1359605"/>
              <a:gd name="connsiteY11" fmla="*/ 1091381 h 3451123"/>
              <a:gd name="connsiteX12" fmla="*/ 929148 w 1359605"/>
              <a:gd name="connsiteY12" fmla="*/ 1106129 h 3451123"/>
              <a:gd name="connsiteX13" fmla="*/ 884903 w 1359605"/>
              <a:gd name="connsiteY13" fmla="*/ 1120878 h 3451123"/>
              <a:gd name="connsiteX14" fmla="*/ 855406 w 1359605"/>
              <a:gd name="connsiteY14" fmla="*/ 1165123 h 3451123"/>
              <a:gd name="connsiteX15" fmla="*/ 825910 w 1359605"/>
              <a:gd name="connsiteY15" fmla="*/ 1253613 h 3451123"/>
              <a:gd name="connsiteX16" fmla="*/ 840658 w 1359605"/>
              <a:gd name="connsiteY16" fmla="*/ 1504336 h 3451123"/>
              <a:gd name="connsiteX17" fmla="*/ 855406 w 1359605"/>
              <a:gd name="connsiteY17" fmla="*/ 1563329 h 3451123"/>
              <a:gd name="connsiteX18" fmla="*/ 1002890 w 1359605"/>
              <a:gd name="connsiteY18" fmla="*/ 1710813 h 3451123"/>
              <a:gd name="connsiteX19" fmla="*/ 1047136 w 1359605"/>
              <a:gd name="connsiteY19" fmla="*/ 1740310 h 3451123"/>
              <a:gd name="connsiteX20" fmla="*/ 1076632 w 1359605"/>
              <a:gd name="connsiteY20" fmla="*/ 1946787 h 3451123"/>
              <a:gd name="connsiteX21" fmla="*/ 1150374 w 1359605"/>
              <a:gd name="connsiteY21" fmla="*/ 2079523 h 3451123"/>
              <a:gd name="connsiteX22" fmla="*/ 1209368 w 1359605"/>
              <a:gd name="connsiteY22" fmla="*/ 2109020 h 3451123"/>
              <a:gd name="connsiteX23" fmla="*/ 1312606 w 1359605"/>
              <a:gd name="connsiteY23" fmla="*/ 2153265 h 3451123"/>
              <a:gd name="connsiteX24" fmla="*/ 1297858 w 1359605"/>
              <a:gd name="connsiteY24" fmla="*/ 2359742 h 3451123"/>
              <a:gd name="connsiteX25" fmla="*/ 1238865 w 1359605"/>
              <a:gd name="connsiteY25" fmla="*/ 2448233 h 3451123"/>
              <a:gd name="connsiteX26" fmla="*/ 1194619 w 1359605"/>
              <a:gd name="connsiteY26" fmla="*/ 2536723 h 3451123"/>
              <a:gd name="connsiteX27" fmla="*/ 1179871 w 1359605"/>
              <a:gd name="connsiteY27" fmla="*/ 2580968 h 3451123"/>
              <a:gd name="connsiteX28" fmla="*/ 1253613 w 1359605"/>
              <a:gd name="connsiteY28" fmla="*/ 2979175 h 3451123"/>
              <a:gd name="connsiteX29" fmla="*/ 1297858 w 1359605"/>
              <a:gd name="connsiteY29" fmla="*/ 3023420 h 3451123"/>
              <a:gd name="connsiteX30" fmla="*/ 1356852 w 1359605"/>
              <a:gd name="connsiteY30" fmla="*/ 3052916 h 3451123"/>
              <a:gd name="connsiteX31" fmla="*/ 1342103 w 1359605"/>
              <a:gd name="connsiteY31" fmla="*/ 3333136 h 3451123"/>
              <a:gd name="connsiteX32" fmla="*/ 1297858 w 1359605"/>
              <a:gd name="connsiteY32" fmla="*/ 3362633 h 3451123"/>
              <a:gd name="connsiteX33" fmla="*/ 1224116 w 1359605"/>
              <a:gd name="connsiteY33" fmla="*/ 3436375 h 3451123"/>
              <a:gd name="connsiteX34" fmla="*/ 1047136 w 1359605"/>
              <a:gd name="connsiteY34" fmla="*/ 3451123 h 3451123"/>
              <a:gd name="connsiteX35" fmla="*/ 88490 w 1359605"/>
              <a:gd name="connsiteY35" fmla="*/ 2669458 h 3451123"/>
              <a:gd name="connsiteX36" fmla="*/ 0 w 1359605"/>
              <a:gd name="connsiteY36" fmla="*/ 2492478 h 3451123"/>
              <a:gd name="connsiteX37" fmla="*/ 516194 w 1359605"/>
              <a:gd name="connsiteY37" fmla="*/ 250723 h 3451123"/>
              <a:gd name="connsiteX38" fmla="*/ 575187 w 1359605"/>
              <a:gd name="connsiteY38" fmla="*/ 206478 h 3451123"/>
              <a:gd name="connsiteX39" fmla="*/ 619432 w 1359605"/>
              <a:gd name="connsiteY39" fmla="*/ 176981 h 3451123"/>
              <a:gd name="connsiteX40" fmla="*/ 634181 w 1359605"/>
              <a:gd name="connsiteY40" fmla="*/ 132736 h 3451123"/>
              <a:gd name="connsiteX41" fmla="*/ 722671 w 1359605"/>
              <a:gd name="connsiteY41" fmla="*/ 73742 h 3451123"/>
              <a:gd name="connsiteX42" fmla="*/ 766916 w 1359605"/>
              <a:gd name="connsiteY42" fmla="*/ 44246 h 3451123"/>
              <a:gd name="connsiteX43" fmla="*/ 811161 w 1359605"/>
              <a:gd name="connsiteY43" fmla="*/ 14749 h 3451123"/>
              <a:gd name="connsiteX44" fmla="*/ 855406 w 1359605"/>
              <a:gd name="connsiteY44" fmla="*/ 0 h 3451123"/>
              <a:gd name="connsiteX45" fmla="*/ 988142 w 1359605"/>
              <a:gd name="connsiteY45" fmla="*/ 14749 h 3451123"/>
              <a:gd name="connsiteX46" fmla="*/ 1076632 w 1359605"/>
              <a:gd name="connsiteY46" fmla="*/ 29497 h 3451123"/>
              <a:gd name="connsiteX47" fmla="*/ 1150374 w 1359605"/>
              <a:gd name="connsiteY47" fmla="*/ 117987 h 3451123"/>
              <a:gd name="connsiteX0" fmla="*/ 1150374 w 1359605"/>
              <a:gd name="connsiteY0" fmla="*/ 117987 h 3554534"/>
              <a:gd name="connsiteX1" fmla="*/ 1165123 w 1359605"/>
              <a:gd name="connsiteY1" fmla="*/ 162233 h 3554534"/>
              <a:gd name="connsiteX2" fmla="*/ 1179871 w 1359605"/>
              <a:gd name="connsiteY2" fmla="*/ 309716 h 3554534"/>
              <a:gd name="connsiteX3" fmla="*/ 1091381 w 1359605"/>
              <a:gd name="connsiteY3" fmla="*/ 339213 h 3554534"/>
              <a:gd name="connsiteX4" fmla="*/ 1076632 w 1359605"/>
              <a:gd name="connsiteY4" fmla="*/ 383458 h 3554534"/>
              <a:gd name="connsiteX5" fmla="*/ 1091381 w 1359605"/>
              <a:gd name="connsiteY5" fmla="*/ 471949 h 3554534"/>
              <a:gd name="connsiteX6" fmla="*/ 1135626 w 1359605"/>
              <a:gd name="connsiteY6" fmla="*/ 486697 h 3554534"/>
              <a:gd name="connsiteX7" fmla="*/ 1209368 w 1359605"/>
              <a:gd name="connsiteY7" fmla="*/ 501446 h 3554534"/>
              <a:gd name="connsiteX8" fmla="*/ 1224116 w 1359605"/>
              <a:gd name="connsiteY8" fmla="*/ 545691 h 3554534"/>
              <a:gd name="connsiteX9" fmla="*/ 1091381 w 1359605"/>
              <a:gd name="connsiteY9" fmla="*/ 973394 h 3554534"/>
              <a:gd name="connsiteX10" fmla="*/ 1017639 w 1359605"/>
              <a:gd name="connsiteY10" fmla="*/ 988142 h 3554534"/>
              <a:gd name="connsiteX11" fmla="*/ 1002890 w 1359605"/>
              <a:gd name="connsiteY11" fmla="*/ 1091381 h 3554534"/>
              <a:gd name="connsiteX12" fmla="*/ 929148 w 1359605"/>
              <a:gd name="connsiteY12" fmla="*/ 1106129 h 3554534"/>
              <a:gd name="connsiteX13" fmla="*/ 884903 w 1359605"/>
              <a:gd name="connsiteY13" fmla="*/ 1120878 h 3554534"/>
              <a:gd name="connsiteX14" fmla="*/ 855406 w 1359605"/>
              <a:gd name="connsiteY14" fmla="*/ 1165123 h 3554534"/>
              <a:gd name="connsiteX15" fmla="*/ 825910 w 1359605"/>
              <a:gd name="connsiteY15" fmla="*/ 1253613 h 3554534"/>
              <a:gd name="connsiteX16" fmla="*/ 840658 w 1359605"/>
              <a:gd name="connsiteY16" fmla="*/ 1504336 h 3554534"/>
              <a:gd name="connsiteX17" fmla="*/ 855406 w 1359605"/>
              <a:gd name="connsiteY17" fmla="*/ 1563329 h 3554534"/>
              <a:gd name="connsiteX18" fmla="*/ 1002890 w 1359605"/>
              <a:gd name="connsiteY18" fmla="*/ 1710813 h 3554534"/>
              <a:gd name="connsiteX19" fmla="*/ 1047136 w 1359605"/>
              <a:gd name="connsiteY19" fmla="*/ 1740310 h 3554534"/>
              <a:gd name="connsiteX20" fmla="*/ 1076632 w 1359605"/>
              <a:gd name="connsiteY20" fmla="*/ 1946787 h 3554534"/>
              <a:gd name="connsiteX21" fmla="*/ 1150374 w 1359605"/>
              <a:gd name="connsiteY21" fmla="*/ 2079523 h 3554534"/>
              <a:gd name="connsiteX22" fmla="*/ 1209368 w 1359605"/>
              <a:gd name="connsiteY22" fmla="*/ 2109020 h 3554534"/>
              <a:gd name="connsiteX23" fmla="*/ 1312606 w 1359605"/>
              <a:gd name="connsiteY23" fmla="*/ 2153265 h 3554534"/>
              <a:gd name="connsiteX24" fmla="*/ 1297858 w 1359605"/>
              <a:gd name="connsiteY24" fmla="*/ 2359742 h 3554534"/>
              <a:gd name="connsiteX25" fmla="*/ 1238865 w 1359605"/>
              <a:gd name="connsiteY25" fmla="*/ 2448233 h 3554534"/>
              <a:gd name="connsiteX26" fmla="*/ 1194619 w 1359605"/>
              <a:gd name="connsiteY26" fmla="*/ 2536723 h 3554534"/>
              <a:gd name="connsiteX27" fmla="*/ 1179871 w 1359605"/>
              <a:gd name="connsiteY27" fmla="*/ 2580968 h 3554534"/>
              <a:gd name="connsiteX28" fmla="*/ 1253613 w 1359605"/>
              <a:gd name="connsiteY28" fmla="*/ 2979175 h 3554534"/>
              <a:gd name="connsiteX29" fmla="*/ 1297858 w 1359605"/>
              <a:gd name="connsiteY29" fmla="*/ 3023420 h 3554534"/>
              <a:gd name="connsiteX30" fmla="*/ 1356852 w 1359605"/>
              <a:gd name="connsiteY30" fmla="*/ 3052916 h 3554534"/>
              <a:gd name="connsiteX31" fmla="*/ 1342103 w 1359605"/>
              <a:gd name="connsiteY31" fmla="*/ 3333136 h 3554534"/>
              <a:gd name="connsiteX32" fmla="*/ 1297858 w 1359605"/>
              <a:gd name="connsiteY32" fmla="*/ 3362633 h 3554534"/>
              <a:gd name="connsiteX33" fmla="*/ 1224116 w 1359605"/>
              <a:gd name="connsiteY33" fmla="*/ 3436375 h 3554534"/>
              <a:gd name="connsiteX34" fmla="*/ 1047136 w 1359605"/>
              <a:gd name="connsiteY34" fmla="*/ 3451123 h 3554534"/>
              <a:gd name="connsiteX35" fmla="*/ 1038142 w 1359605"/>
              <a:gd name="connsiteY35" fmla="*/ 3424256 h 3554534"/>
              <a:gd name="connsiteX36" fmla="*/ 88490 w 1359605"/>
              <a:gd name="connsiteY36" fmla="*/ 2669458 h 3554534"/>
              <a:gd name="connsiteX37" fmla="*/ 0 w 1359605"/>
              <a:gd name="connsiteY37" fmla="*/ 2492478 h 3554534"/>
              <a:gd name="connsiteX38" fmla="*/ 516194 w 1359605"/>
              <a:gd name="connsiteY38" fmla="*/ 250723 h 3554534"/>
              <a:gd name="connsiteX39" fmla="*/ 575187 w 1359605"/>
              <a:gd name="connsiteY39" fmla="*/ 206478 h 3554534"/>
              <a:gd name="connsiteX40" fmla="*/ 619432 w 1359605"/>
              <a:gd name="connsiteY40" fmla="*/ 176981 h 3554534"/>
              <a:gd name="connsiteX41" fmla="*/ 634181 w 1359605"/>
              <a:gd name="connsiteY41" fmla="*/ 132736 h 3554534"/>
              <a:gd name="connsiteX42" fmla="*/ 722671 w 1359605"/>
              <a:gd name="connsiteY42" fmla="*/ 73742 h 3554534"/>
              <a:gd name="connsiteX43" fmla="*/ 766916 w 1359605"/>
              <a:gd name="connsiteY43" fmla="*/ 44246 h 3554534"/>
              <a:gd name="connsiteX44" fmla="*/ 811161 w 1359605"/>
              <a:gd name="connsiteY44" fmla="*/ 14749 h 3554534"/>
              <a:gd name="connsiteX45" fmla="*/ 855406 w 1359605"/>
              <a:gd name="connsiteY45" fmla="*/ 0 h 3554534"/>
              <a:gd name="connsiteX46" fmla="*/ 988142 w 1359605"/>
              <a:gd name="connsiteY46" fmla="*/ 14749 h 3554534"/>
              <a:gd name="connsiteX47" fmla="*/ 1076632 w 1359605"/>
              <a:gd name="connsiteY47" fmla="*/ 29497 h 3554534"/>
              <a:gd name="connsiteX48" fmla="*/ 1150374 w 1359605"/>
              <a:gd name="connsiteY48" fmla="*/ 117987 h 3554534"/>
              <a:gd name="connsiteX0" fmla="*/ 1148875 w 1358106"/>
              <a:gd name="connsiteY0" fmla="*/ 117987 h 3554534"/>
              <a:gd name="connsiteX1" fmla="*/ 1163624 w 1358106"/>
              <a:gd name="connsiteY1" fmla="*/ 162233 h 3554534"/>
              <a:gd name="connsiteX2" fmla="*/ 1178372 w 1358106"/>
              <a:gd name="connsiteY2" fmla="*/ 309716 h 3554534"/>
              <a:gd name="connsiteX3" fmla="*/ 1089882 w 1358106"/>
              <a:gd name="connsiteY3" fmla="*/ 339213 h 3554534"/>
              <a:gd name="connsiteX4" fmla="*/ 1075133 w 1358106"/>
              <a:gd name="connsiteY4" fmla="*/ 383458 h 3554534"/>
              <a:gd name="connsiteX5" fmla="*/ 1089882 w 1358106"/>
              <a:gd name="connsiteY5" fmla="*/ 471949 h 3554534"/>
              <a:gd name="connsiteX6" fmla="*/ 1134127 w 1358106"/>
              <a:gd name="connsiteY6" fmla="*/ 486697 h 3554534"/>
              <a:gd name="connsiteX7" fmla="*/ 1207869 w 1358106"/>
              <a:gd name="connsiteY7" fmla="*/ 501446 h 3554534"/>
              <a:gd name="connsiteX8" fmla="*/ 1222617 w 1358106"/>
              <a:gd name="connsiteY8" fmla="*/ 545691 h 3554534"/>
              <a:gd name="connsiteX9" fmla="*/ 1089882 w 1358106"/>
              <a:gd name="connsiteY9" fmla="*/ 973394 h 3554534"/>
              <a:gd name="connsiteX10" fmla="*/ 1016140 w 1358106"/>
              <a:gd name="connsiteY10" fmla="*/ 988142 h 3554534"/>
              <a:gd name="connsiteX11" fmla="*/ 1001391 w 1358106"/>
              <a:gd name="connsiteY11" fmla="*/ 1091381 h 3554534"/>
              <a:gd name="connsiteX12" fmla="*/ 927649 w 1358106"/>
              <a:gd name="connsiteY12" fmla="*/ 1106129 h 3554534"/>
              <a:gd name="connsiteX13" fmla="*/ 883404 w 1358106"/>
              <a:gd name="connsiteY13" fmla="*/ 1120878 h 3554534"/>
              <a:gd name="connsiteX14" fmla="*/ 853907 w 1358106"/>
              <a:gd name="connsiteY14" fmla="*/ 1165123 h 3554534"/>
              <a:gd name="connsiteX15" fmla="*/ 824411 w 1358106"/>
              <a:gd name="connsiteY15" fmla="*/ 1253613 h 3554534"/>
              <a:gd name="connsiteX16" fmla="*/ 839159 w 1358106"/>
              <a:gd name="connsiteY16" fmla="*/ 1504336 h 3554534"/>
              <a:gd name="connsiteX17" fmla="*/ 853907 w 1358106"/>
              <a:gd name="connsiteY17" fmla="*/ 1563329 h 3554534"/>
              <a:gd name="connsiteX18" fmla="*/ 1001391 w 1358106"/>
              <a:gd name="connsiteY18" fmla="*/ 1710813 h 3554534"/>
              <a:gd name="connsiteX19" fmla="*/ 1045637 w 1358106"/>
              <a:gd name="connsiteY19" fmla="*/ 1740310 h 3554534"/>
              <a:gd name="connsiteX20" fmla="*/ 1075133 w 1358106"/>
              <a:gd name="connsiteY20" fmla="*/ 1946787 h 3554534"/>
              <a:gd name="connsiteX21" fmla="*/ 1148875 w 1358106"/>
              <a:gd name="connsiteY21" fmla="*/ 2079523 h 3554534"/>
              <a:gd name="connsiteX22" fmla="*/ 1207869 w 1358106"/>
              <a:gd name="connsiteY22" fmla="*/ 2109020 h 3554534"/>
              <a:gd name="connsiteX23" fmla="*/ 1311107 w 1358106"/>
              <a:gd name="connsiteY23" fmla="*/ 2153265 h 3554534"/>
              <a:gd name="connsiteX24" fmla="*/ 1296359 w 1358106"/>
              <a:gd name="connsiteY24" fmla="*/ 2359742 h 3554534"/>
              <a:gd name="connsiteX25" fmla="*/ 1237366 w 1358106"/>
              <a:gd name="connsiteY25" fmla="*/ 2448233 h 3554534"/>
              <a:gd name="connsiteX26" fmla="*/ 1193120 w 1358106"/>
              <a:gd name="connsiteY26" fmla="*/ 2536723 h 3554534"/>
              <a:gd name="connsiteX27" fmla="*/ 1178372 w 1358106"/>
              <a:gd name="connsiteY27" fmla="*/ 2580968 h 3554534"/>
              <a:gd name="connsiteX28" fmla="*/ 1252114 w 1358106"/>
              <a:gd name="connsiteY28" fmla="*/ 2979175 h 3554534"/>
              <a:gd name="connsiteX29" fmla="*/ 1296359 w 1358106"/>
              <a:gd name="connsiteY29" fmla="*/ 3023420 h 3554534"/>
              <a:gd name="connsiteX30" fmla="*/ 1355353 w 1358106"/>
              <a:gd name="connsiteY30" fmla="*/ 3052916 h 3554534"/>
              <a:gd name="connsiteX31" fmla="*/ 1340604 w 1358106"/>
              <a:gd name="connsiteY31" fmla="*/ 3333136 h 3554534"/>
              <a:gd name="connsiteX32" fmla="*/ 1296359 w 1358106"/>
              <a:gd name="connsiteY32" fmla="*/ 3362633 h 3554534"/>
              <a:gd name="connsiteX33" fmla="*/ 1222617 w 1358106"/>
              <a:gd name="connsiteY33" fmla="*/ 3436375 h 3554534"/>
              <a:gd name="connsiteX34" fmla="*/ 1045637 w 1358106"/>
              <a:gd name="connsiteY34" fmla="*/ 3451123 h 3554534"/>
              <a:gd name="connsiteX35" fmla="*/ 1036643 w 1358106"/>
              <a:gd name="connsiteY35" fmla="*/ 3424256 h 3554534"/>
              <a:gd name="connsiteX36" fmla="*/ 86991 w 1358106"/>
              <a:gd name="connsiteY36" fmla="*/ 2669458 h 3554534"/>
              <a:gd name="connsiteX37" fmla="*/ 514695 w 1358106"/>
              <a:gd name="connsiteY37" fmla="*/ 250723 h 3554534"/>
              <a:gd name="connsiteX38" fmla="*/ 573688 w 1358106"/>
              <a:gd name="connsiteY38" fmla="*/ 206478 h 3554534"/>
              <a:gd name="connsiteX39" fmla="*/ 617933 w 1358106"/>
              <a:gd name="connsiteY39" fmla="*/ 176981 h 3554534"/>
              <a:gd name="connsiteX40" fmla="*/ 632682 w 1358106"/>
              <a:gd name="connsiteY40" fmla="*/ 132736 h 3554534"/>
              <a:gd name="connsiteX41" fmla="*/ 721172 w 1358106"/>
              <a:gd name="connsiteY41" fmla="*/ 73742 h 3554534"/>
              <a:gd name="connsiteX42" fmla="*/ 765417 w 1358106"/>
              <a:gd name="connsiteY42" fmla="*/ 44246 h 3554534"/>
              <a:gd name="connsiteX43" fmla="*/ 809662 w 1358106"/>
              <a:gd name="connsiteY43" fmla="*/ 14749 h 3554534"/>
              <a:gd name="connsiteX44" fmla="*/ 853907 w 1358106"/>
              <a:gd name="connsiteY44" fmla="*/ 0 h 3554534"/>
              <a:gd name="connsiteX45" fmla="*/ 986643 w 1358106"/>
              <a:gd name="connsiteY45" fmla="*/ 14749 h 3554534"/>
              <a:gd name="connsiteX46" fmla="*/ 1075133 w 1358106"/>
              <a:gd name="connsiteY46" fmla="*/ 29497 h 3554534"/>
              <a:gd name="connsiteX47" fmla="*/ 1148875 w 1358106"/>
              <a:gd name="connsiteY47" fmla="*/ 117987 h 3554534"/>
              <a:gd name="connsiteX0" fmla="*/ 634180 w 843411"/>
              <a:gd name="connsiteY0" fmla="*/ 117987 h 3957656"/>
              <a:gd name="connsiteX1" fmla="*/ 648929 w 843411"/>
              <a:gd name="connsiteY1" fmla="*/ 162233 h 3957656"/>
              <a:gd name="connsiteX2" fmla="*/ 663677 w 843411"/>
              <a:gd name="connsiteY2" fmla="*/ 309716 h 3957656"/>
              <a:gd name="connsiteX3" fmla="*/ 575187 w 843411"/>
              <a:gd name="connsiteY3" fmla="*/ 339213 h 3957656"/>
              <a:gd name="connsiteX4" fmla="*/ 560438 w 843411"/>
              <a:gd name="connsiteY4" fmla="*/ 383458 h 3957656"/>
              <a:gd name="connsiteX5" fmla="*/ 575187 w 843411"/>
              <a:gd name="connsiteY5" fmla="*/ 471949 h 3957656"/>
              <a:gd name="connsiteX6" fmla="*/ 619432 w 843411"/>
              <a:gd name="connsiteY6" fmla="*/ 486697 h 3957656"/>
              <a:gd name="connsiteX7" fmla="*/ 693174 w 843411"/>
              <a:gd name="connsiteY7" fmla="*/ 501446 h 3957656"/>
              <a:gd name="connsiteX8" fmla="*/ 707922 w 843411"/>
              <a:gd name="connsiteY8" fmla="*/ 545691 h 3957656"/>
              <a:gd name="connsiteX9" fmla="*/ 575187 w 843411"/>
              <a:gd name="connsiteY9" fmla="*/ 973394 h 3957656"/>
              <a:gd name="connsiteX10" fmla="*/ 501445 w 843411"/>
              <a:gd name="connsiteY10" fmla="*/ 988142 h 3957656"/>
              <a:gd name="connsiteX11" fmla="*/ 486696 w 843411"/>
              <a:gd name="connsiteY11" fmla="*/ 1091381 h 3957656"/>
              <a:gd name="connsiteX12" fmla="*/ 412954 w 843411"/>
              <a:gd name="connsiteY12" fmla="*/ 1106129 h 3957656"/>
              <a:gd name="connsiteX13" fmla="*/ 368709 w 843411"/>
              <a:gd name="connsiteY13" fmla="*/ 1120878 h 3957656"/>
              <a:gd name="connsiteX14" fmla="*/ 339212 w 843411"/>
              <a:gd name="connsiteY14" fmla="*/ 1165123 h 3957656"/>
              <a:gd name="connsiteX15" fmla="*/ 309716 w 843411"/>
              <a:gd name="connsiteY15" fmla="*/ 1253613 h 3957656"/>
              <a:gd name="connsiteX16" fmla="*/ 324464 w 843411"/>
              <a:gd name="connsiteY16" fmla="*/ 1504336 h 3957656"/>
              <a:gd name="connsiteX17" fmla="*/ 339212 w 843411"/>
              <a:gd name="connsiteY17" fmla="*/ 1563329 h 3957656"/>
              <a:gd name="connsiteX18" fmla="*/ 486696 w 843411"/>
              <a:gd name="connsiteY18" fmla="*/ 1710813 h 3957656"/>
              <a:gd name="connsiteX19" fmla="*/ 530942 w 843411"/>
              <a:gd name="connsiteY19" fmla="*/ 1740310 h 3957656"/>
              <a:gd name="connsiteX20" fmla="*/ 560438 w 843411"/>
              <a:gd name="connsiteY20" fmla="*/ 1946787 h 3957656"/>
              <a:gd name="connsiteX21" fmla="*/ 634180 w 843411"/>
              <a:gd name="connsiteY21" fmla="*/ 2079523 h 3957656"/>
              <a:gd name="connsiteX22" fmla="*/ 693174 w 843411"/>
              <a:gd name="connsiteY22" fmla="*/ 2109020 h 3957656"/>
              <a:gd name="connsiteX23" fmla="*/ 796412 w 843411"/>
              <a:gd name="connsiteY23" fmla="*/ 2153265 h 3957656"/>
              <a:gd name="connsiteX24" fmla="*/ 781664 w 843411"/>
              <a:gd name="connsiteY24" fmla="*/ 2359742 h 3957656"/>
              <a:gd name="connsiteX25" fmla="*/ 722671 w 843411"/>
              <a:gd name="connsiteY25" fmla="*/ 2448233 h 3957656"/>
              <a:gd name="connsiteX26" fmla="*/ 678425 w 843411"/>
              <a:gd name="connsiteY26" fmla="*/ 2536723 h 3957656"/>
              <a:gd name="connsiteX27" fmla="*/ 663677 w 843411"/>
              <a:gd name="connsiteY27" fmla="*/ 2580968 h 3957656"/>
              <a:gd name="connsiteX28" fmla="*/ 737419 w 843411"/>
              <a:gd name="connsiteY28" fmla="*/ 2979175 h 3957656"/>
              <a:gd name="connsiteX29" fmla="*/ 781664 w 843411"/>
              <a:gd name="connsiteY29" fmla="*/ 3023420 h 3957656"/>
              <a:gd name="connsiteX30" fmla="*/ 840658 w 843411"/>
              <a:gd name="connsiteY30" fmla="*/ 3052916 h 3957656"/>
              <a:gd name="connsiteX31" fmla="*/ 825909 w 843411"/>
              <a:gd name="connsiteY31" fmla="*/ 3333136 h 3957656"/>
              <a:gd name="connsiteX32" fmla="*/ 781664 w 843411"/>
              <a:gd name="connsiteY32" fmla="*/ 3362633 h 3957656"/>
              <a:gd name="connsiteX33" fmla="*/ 707922 w 843411"/>
              <a:gd name="connsiteY33" fmla="*/ 3436375 h 3957656"/>
              <a:gd name="connsiteX34" fmla="*/ 530942 w 843411"/>
              <a:gd name="connsiteY34" fmla="*/ 3451123 h 3957656"/>
              <a:gd name="connsiteX35" fmla="*/ 521948 w 843411"/>
              <a:gd name="connsiteY35" fmla="*/ 3424256 h 3957656"/>
              <a:gd name="connsiteX36" fmla="*/ 0 w 843411"/>
              <a:gd name="connsiteY36" fmla="*/ 250723 h 3957656"/>
              <a:gd name="connsiteX37" fmla="*/ 58993 w 843411"/>
              <a:gd name="connsiteY37" fmla="*/ 206478 h 3957656"/>
              <a:gd name="connsiteX38" fmla="*/ 103238 w 843411"/>
              <a:gd name="connsiteY38" fmla="*/ 176981 h 3957656"/>
              <a:gd name="connsiteX39" fmla="*/ 117987 w 843411"/>
              <a:gd name="connsiteY39" fmla="*/ 132736 h 3957656"/>
              <a:gd name="connsiteX40" fmla="*/ 206477 w 843411"/>
              <a:gd name="connsiteY40" fmla="*/ 73742 h 3957656"/>
              <a:gd name="connsiteX41" fmla="*/ 250722 w 843411"/>
              <a:gd name="connsiteY41" fmla="*/ 44246 h 3957656"/>
              <a:gd name="connsiteX42" fmla="*/ 294967 w 843411"/>
              <a:gd name="connsiteY42" fmla="*/ 14749 h 3957656"/>
              <a:gd name="connsiteX43" fmla="*/ 339212 w 843411"/>
              <a:gd name="connsiteY43" fmla="*/ 0 h 3957656"/>
              <a:gd name="connsiteX44" fmla="*/ 471948 w 843411"/>
              <a:gd name="connsiteY44" fmla="*/ 14749 h 3957656"/>
              <a:gd name="connsiteX45" fmla="*/ 560438 w 843411"/>
              <a:gd name="connsiteY45" fmla="*/ 29497 h 3957656"/>
              <a:gd name="connsiteX46" fmla="*/ 634180 w 843411"/>
              <a:gd name="connsiteY46" fmla="*/ 117987 h 3957656"/>
              <a:gd name="connsiteX0" fmla="*/ 1096198 w 1305429"/>
              <a:gd name="connsiteY0" fmla="*/ 117987 h 3957656"/>
              <a:gd name="connsiteX1" fmla="*/ 1110947 w 1305429"/>
              <a:gd name="connsiteY1" fmla="*/ 162233 h 3957656"/>
              <a:gd name="connsiteX2" fmla="*/ 1125695 w 1305429"/>
              <a:gd name="connsiteY2" fmla="*/ 309716 h 3957656"/>
              <a:gd name="connsiteX3" fmla="*/ 1037205 w 1305429"/>
              <a:gd name="connsiteY3" fmla="*/ 339213 h 3957656"/>
              <a:gd name="connsiteX4" fmla="*/ 1022456 w 1305429"/>
              <a:gd name="connsiteY4" fmla="*/ 383458 h 3957656"/>
              <a:gd name="connsiteX5" fmla="*/ 1037205 w 1305429"/>
              <a:gd name="connsiteY5" fmla="*/ 471949 h 3957656"/>
              <a:gd name="connsiteX6" fmla="*/ 1081450 w 1305429"/>
              <a:gd name="connsiteY6" fmla="*/ 486697 h 3957656"/>
              <a:gd name="connsiteX7" fmla="*/ 1155192 w 1305429"/>
              <a:gd name="connsiteY7" fmla="*/ 501446 h 3957656"/>
              <a:gd name="connsiteX8" fmla="*/ 1169940 w 1305429"/>
              <a:gd name="connsiteY8" fmla="*/ 545691 h 3957656"/>
              <a:gd name="connsiteX9" fmla="*/ 1037205 w 1305429"/>
              <a:gd name="connsiteY9" fmla="*/ 973394 h 3957656"/>
              <a:gd name="connsiteX10" fmla="*/ 963463 w 1305429"/>
              <a:gd name="connsiteY10" fmla="*/ 988142 h 3957656"/>
              <a:gd name="connsiteX11" fmla="*/ 948714 w 1305429"/>
              <a:gd name="connsiteY11" fmla="*/ 1091381 h 3957656"/>
              <a:gd name="connsiteX12" fmla="*/ 874972 w 1305429"/>
              <a:gd name="connsiteY12" fmla="*/ 1106129 h 3957656"/>
              <a:gd name="connsiteX13" fmla="*/ 830727 w 1305429"/>
              <a:gd name="connsiteY13" fmla="*/ 1120878 h 3957656"/>
              <a:gd name="connsiteX14" fmla="*/ 801230 w 1305429"/>
              <a:gd name="connsiteY14" fmla="*/ 1165123 h 3957656"/>
              <a:gd name="connsiteX15" fmla="*/ 771734 w 1305429"/>
              <a:gd name="connsiteY15" fmla="*/ 1253613 h 3957656"/>
              <a:gd name="connsiteX16" fmla="*/ 786482 w 1305429"/>
              <a:gd name="connsiteY16" fmla="*/ 1504336 h 3957656"/>
              <a:gd name="connsiteX17" fmla="*/ 801230 w 1305429"/>
              <a:gd name="connsiteY17" fmla="*/ 1563329 h 3957656"/>
              <a:gd name="connsiteX18" fmla="*/ 948714 w 1305429"/>
              <a:gd name="connsiteY18" fmla="*/ 1710813 h 3957656"/>
              <a:gd name="connsiteX19" fmla="*/ 992960 w 1305429"/>
              <a:gd name="connsiteY19" fmla="*/ 1740310 h 3957656"/>
              <a:gd name="connsiteX20" fmla="*/ 1022456 w 1305429"/>
              <a:gd name="connsiteY20" fmla="*/ 1946787 h 3957656"/>
              <a:gd name="connsiteX21" fmla="*/ 1096198 w 1305429"/>
              <a:gd name="connsiteY21" fmla="*/ 2079523 h 3957656"/>
              <a:gd name="connsiteX22" fmla="*/ 1155192 w 1305429"/>
              <a:gd name="connsiteY22" fmla="*/ 2109020 h 3957656"/>
              <a:gd name="connsiteX23" fmla="*/ 1258430 w 1305429"/>
              <a:gd name="connsiteY23" fmla="*/ 2153265 h 3957656"/>
              <a:gd name="connsiteX24" fmla="*/ 1243682 w 1305429"/>
              <a:gd name="connsiteY24" fmla="*/ 2359742 h 3957656"/>
              <a:gd name="connsiteX25" fmla="*/ 1184689 w 1305429"/>
              <a:gd name="connsiteY25" fmla="*/ 2448233 h 3957656"/>
              <a:gd name="connsiteX26" fmla="*/ 1140443 w 1305429"/>
              <a:gd name="connsiteY26" fmla="*/ 2536723 h 3957656"/>
              <a:gd name="connsiteX27" fmla="*/ 1125695 w 1305429"/>
              <a:gd name="connsiteY27" fmla="*/ 2580968 h 3957656"/>
              <a:gd name="connsiteX28" fmla="*/ 1199437 w 1305429"/>
              <a:gd name="connsiteY28" fmla="*/ 2979175 h 3957656"/>
              <a:gd name="connsiteX29" fmla="*/ 1243682 w 1305429"/>
              <a:gd name="connsiteY29" fmla="*/ 3023420 h 3957656"/>
              <a:gd name="connsiteX30" fmla="*/ 1302676 w 1305429"/>
              <a:gd name="connsiteY30" fmla="*/ 3052916 h 3957656"/>
              <a:gd name="connsiteX31" fmla="*/ 1287927 w 1305429"/>
              <a:gd name="connsiteY31" fmla="*/ 3333136 h 3957656"/>
              <a:gd name="connsiteX32" fmla="*/ 1243682 w 1305429"/>
              <a:gd name="connsiteY32" fmla="*/ 3362633 h 3957656"/>
              <a:gd name="connsiteX33" fmla="*/ 1169940 w 1305429"/>
              <a:gd name="connsiteY33" fmla="*/ 3436375 h 3957656"/>
              <a:gd name="connsiteX34" fmla="*/ 992960 w 1305429"/>
              <a:gd name="connsiteY34" fmla="*/ 3451123 h 3957656"/>
              <a:gd name="connsiteX35" fmla="*/ 983966 w 1305429"/>
              <a:gd name="connsiteY35" fmla="*/ 3424256 h 3957656"/>
              <a:gd name="connsiteX36" fmla="*/ 86991 w 1305429"/>
              <a:gd name="connsiteY36" fmla="*/ 1925655 h 3957656"/>
              <a:gd name="connsiteX37" fmla="*/ 462018 w 1305429"/>
              <a:gd name="connsiteY37" fmla="*/ 250723 h 3957656"/>
              <a:gd name="connsiteX38" fmla="*/ 521011 w 1305429"/>
              <a:gd name="connsiteY38" fmla="*/ 206478 h 3957656"/>
              <a:gd name="connsiteX39" fmla="*/ 565256 w 1305429"/>
              <a:gd name="connsiteY39" fmla="*/ 176981 h 3957656"/>
              <a:gd name="connsiteX40" fmla="*/ 580005 w 1305429"/>
              <a:gd name="connsiteY40" fmla="*/ 132736 h 3957656"/>
              <a:gd name="connsiteX41" fmla="*/ 668495 w 1305429"/>
              <a:gd name="connsiteY41" fmla="*/ 73742 h 3957656"/>
              <a:gd name="connsiteX42" fmla="*/ 712740 w 1305429"/>
              <a:gd name="connsiteY42" fmla="*/ 44246 h 3957656"/>
              <a:gd name="connsiteX43" fmla="*/ 756985 w 1305429"/>
              <a:gd name="connsiteY43" fmla="*/ 14749 h 3957656"/>
              <a:gd name="connsiteX44" fmla="*/ 801230 w 1305429"/>
              <a:gd name="connsiteY44" fmla="*/ 0 h 3957656"/>
              <a:gd name="connsiteX45" fmla="*/ 933966 w 1305429"/>
              <a:gd name="connsiteY45" fmla="*/ 14749 h 3957656"/>
              <a:gd name="connsiteX46" fmla="*/ 1022456 w 1305429"/>
              <a:gd name="connsiteY46" fmla="*/ 29497 h 3957656"/>
              <a:gd name="connsiteX47" fmla="*/ 1096198 w 1305429"/>
              <a:gd name="connsiteY47" fmla="*/ 117987 h 3957656"/>
              <a:gd name="connsiteX0" fmla="*/ 1040630 w 1249861"/>
              <a:gd name="connsiteY0" fmla="*/ 117987 h 3957656"/>
              <a:gd name="connsiteX1" fmla="*/ 1055379 w 1249861"/>
              <a:gd name="connsiteY1" fmla="*/ 162233 h 3957656"/>
              <a:gd name="connsiteX2" fmla="*/ 1070127 w 1249861"/>
              <a:gd name="connsiteY2" fmla="*/ 309716 h 3957656"/>
              <a:gd name="connsiteX3" fmla="*/ 981637 w 1249861"/>
              <a:gd name="connsiteY3" fmla="*/ 339213 h 3957656"/>
              <a:gd name="connsiteX4" fmla="*/ 966888 w 1249861"/>
              <a:gd name="connsiteY4" fmla="*/ 383458 h 3957656"/>
              <a:gd name="connsiteX5" fmla="*/ 981637 w 1249861"/>
              <a:gd name="connsiteY5" fmla="*/ 471949 h 3957656"/>
              <a:gd name="connsiteX6" fmla="*/ 1025882 w 1249861"/>
              <a:gd name="connsiteY6" fmla="*/ 486697 h 3957656"/>
              <a:gd name="connsiteX7" fmla="*/ 1099624 w 1249861"/>
              <a:gd name="connsiteY7" fmla="*/ 501446 h 3957656"/>
              <a:gd name="connsiteX8" fmla="*/ 1114372 w 1249861"/>
              <a:gd name="connsiteY8" fmla="*/ 545691 h 3957656"/>
              <a:gd name="connsiteX9" fmla="*/ 981637 w 1249861"/>
              <a:gd name="connsiteY9" fmla="*/ 973394 h 3957656"/>
              <a:gd name="connsiteX10" fmla="*/ 907895 w 1249861"/>
              <a:gd name="connsiteY10" fmla="*/ 988142 h 3957656"/>
              <a:gd name="connsiteX11" fmla="*/ 893146 w 1249861"/>
              <a:gd name="connsiteY11" fmla="*/ 1091381 h 3957656"/>
              <a:gd name="connsiteX12" fmla="*/ 819404 w 1249861"/>
              <a:gd name="connsiteY12" fmla="*/ 1106129 h 3957656"/>
              <a:gd name="connsiteX13" fmla="*/ 775159 w 1249861"/>
              <a:gd name="connsiteY13" fmla="*/ 1120878 h 3957656"/>
              <a:gd name="connsiteX14" fmla="*/ 745662 w 1249861"/>
              <a:gd name="connsiteY14" fmla="*/ 1165123 h 3957656"/>
              <a:gd name="connsiteX15" fmla="*/ 716166 w 1249861"/>
              <a:gd name="connsiteY15" fmla="*/ 1253613 h 3957656"/>
              <a:gd name="connsiteX16" fmla="*/ 730914 w 1249861"/>
              <a:gd name="connsiteY16" fmla="*/ 1504336 h 3957656"/>
              <a:gd name="connsiteX17" fmla="*/ 745662 w 1249861"/>
              <a:gd name="connsiteY17" fmla="*/ 1563329 h 3957656"/>
              <a:gd name="connsiteX18" fmla="*/ 893146 w 1249861"/>
              <a:gd name="connsiteY18" fmla="*/ 1710813 h 3957656"/>
              <a:gd name="connsiteX19" fmla="*/ 937392 w 1249861"/>
              <a:gd name="connsiteY19" fmla="*/ 1740310 h 3957656"/>
              <a:gd name="connsiteX20" fmla="*/ 966888 w 1249861"/>
              <a:gd name="connsiteY20" fmla="*/ 1946787 h 3957656"/>
              <a:gd name="connsiteX21" fmla="*/ 1040630 w 1249861"/>
              <a:gd name="connsiteY21" fmla="*/ 2079523 h 3957656"/>
              <a:gd name="connsiteX22" fmla="*/ 1099624 w 1249861"/>
              <a:gd name="connsiteY22" fmla="*/ 2109020 h 3957656"/>
              <a:gd name="connsiteX23" fmla="*/ 1202862 w 1249861"/>
              <a:gd name="connsiteY23" fmla="*/ 2153265 h 3957656"/>
              <a:gd name="connsiteX24" fmla="*/ 1188114 w 1249861"/>
              <a:gd name="connsiteY24" fmla="*/ 2359742 h 3957656"/>
              <a:gd name="connsiteX25" fmla="*/ 1129121 w 1249861"/>
              <a:gd name="connsiteY25" fmla="*/ 2448233 h 3957656"/>
              <a:gd name="connsiteX26" fmla="*/ 1084875 w 1249861"/>
              <a:gd name="connsiteY26" fmla="*/ 2536723 h 3957656"/>
              <a:gd name="connsiteX27" fmla="*/ 1070127 w 1249861"/>
              <a:gd name="connsiteY27" fmla="*/ 2580968 h 3957656"/>
              <a:gd name="connsiteX28" fmla="*/ 1143869 w 1249861"/>
              <a:gd name="connsiteY28" fmla="*/ 2979175 h 3957656"/>
              <a:gd name="connsiteX29" fmla="*/ 1188114 w 1249861"/>
              <a:gd name="connsiteY29" fmla="*/ 3023420 h 3957656"/>
              <a:gd name="connsiteX30" fmla="*/ 1247108 w 1249861"/>
              <a:gd name="connsiteY30" fmla="*/ 3052916 h 3957656"/>
              <a:gd name="connsiteX31" fmla="*/ 1232359 w 1249861"/>
              <a:gd name="connsiteY31" fmla="*/ 3333136 h 3957656"/>
              <a:gd name="connsiteX32" fmla="*/ 1188114 w 1249861"/>
              <a:gd name="connsiteY32" fmla="*/ 3362633 h 3957656"/>
              <a:gd name="connsiteX33" fmla="*/ 1114372 w 1249861"/>
              <a:gd name="connsiteY33" fmla="*/ 3436375 h 3957656"/>
              <a:gd name="connsiteX34" fmla="*/ 937392 w 1249861"/>
              <a:gd name="connsiteY34" fmla="*/ 3451123 h 3957656"/>
              <a:gd name="connsiteX35" fmla="*/ 928398 w 1249861"/>
              <a:gd name="connsiteY35" fmla="*/ 3424256 h 3957656"/>
              <a:gd name="connsiteX36" fmla="*/ 594989 w 1249861"/>
              <a:gd name="connsiteY36" fmla="*/ 3236907 h 3957656"/>
              <a:gd name="connsiteX37" fmla="*/ 31423 w 1249861"/>
              <a:gd name="connsiteY37" fmla="*/ 1925655 h 3957656"/>
              <a:gd name="connsiteX38" fmla="*/ 406450 w 1249861"/>
              <a:gd name="connsiteY38" fmla="*/ 250723 h 3957656"/>
              <a:gd name="connsiteX39" fmla="*/ 465443 w 1249861"/>
              <a:gd name="connsiteY39" fmla="*/ 206478 h 3957656"/>
              <a:gd name="connsiteX40" fmla="*/ 509688 w 1249861"/>
              <a:gd name="connsiteY40" fmla="*/ 176981 h 3957656"/>
              <a:gd name="connsiteX41" fmla="*/ 524437 w 1249861"/>
              <a:gd name="connsiteY41" fmla="*/ 132736 h 3957656"/>
              <a:gd name="connsiteX42" fmla="*/ 612927 w 1249861"/>
              <a:gd name="connsiteY42" fmla="*/ 73742 h 3957656"/>
              <a:gd name="connsiteX43" fmla="*/ 657172 w 1249861"/>
              <a:gd name="connsiteY43" fmla="*/ 44246 h 3957656"/>
              <a:gd name="connsiteX44" fmla="*/ 701417 w 1249861"/>
              <a:gd name="connsiteY44" fmla="*/ 14749 h 3957656"/>
              <a:gd name="connsiteX45" fmla="*/ 745662 w 1249861"/>
              <a:gd name="connsiteY45" fmla="*/ 0 h 3957656"/>
              <a:gd name="connsiteX46" fmla="*/ 878398 w 1249861"/>
              <a:gd name="connsiteY46" fmla="*/ 14749 h 3957656"/>
              <a:gd name="connsiteX47" fmla="*/ 966888 w 1249861"/>
              <a:gd name="connsiteY47" fmla="*/ 29497 h 3957656"/>
              <a:gd name="connsiteX48" fmla="*/ 1040630 w 1249861"/>
              <a:gd name="connsiteY48" fmla="*/ 117987 h 3957656"/>
              <a:gd name="connsiteX0" fmla="*/ 1065822 w 1275053"/>
              <a:gd name="connsiteY0" fmla="*/ 117987 h 3957656"/>
              <a:gd name="connsiteX1" fmla="*/ 1080571 w 1275053"/>
              <a:gd name="connsiteY1" fmla="*/ 162233 h 3957656"/>
              <a:gd name="connsiteX2" fmla="*/ 1095319 w 1275053"/>
              <a:gd name="connsiteY2" fmla="*/ 309716 h 3957656"/>
              <a:gd name="connsiteX3" fmla="*/ 1006829 w 1275053"/>
              <a:gd name="connsiteY3" fmla="*/ 339213 h 3957656"/>
              <a:gd name="connsiteX4" fmla="*/ 992080 w 1275053"/>
              <a:gd name="connsiteY4" fmla="*/ 383458 h 3957656"/>
              <a:gd name="connsiteX5" fmla="*/ 1006829 w 1275053"/>
              <a:gd name="connsiteY5" fmla="*/ 471949 h 3957656"/>
              <a:gd name="connsiteX6" fmla="*/ 1051074 w 1275053"/>
              <a:gd name="connsiteY6" fmla="*/ 486697 h 3957656"/>
              <a:gd name="connsiteX7" fmla="*/ 1124816 w 1275053"/>
              <a:gd name="connsiteY7" fmla="*/ 501446 h 3957656"/>
              <a:gd name="connsiteX8" fmla="*/ 1139564 w 1275053"/>
              <a:gd name="connsiteY8" fmla="*/ 545691 h 3957656"/>
              <a:gd name="connsiteX9" fmla="*/ 1006829 w 1275053"/>
              <a:gd name="connsiteY9" fmla="*/ 973394 h 3957656"/>
              <a:gd name="connsiteX10" fmla="*/ 933087 w 1275053"/>
              <a:gd name="connsiteY10" fmla="*/ 988142 h 3957656"/>
              <a:gd name="connsiteX11" fmla="*/ 918338 w 1275053"/>
              <a:gd name="connsiteY11" fmla="*/ 1091381 h 3957656"/>
              <a:gd name="connsiteX12" fmla="*/ 844596 w 1275053"/>
              <a:gd name="connsiteY12" fmla="*/ 1106129 h 3957656"/>
              <a:gd name="connsiteX13" fmla="*/ 800351 w 1275053"/>
              <a:gd name="connsiteY13" fmla="*/ 1120878 h 3957656"/>
              <a:gd name="connsiteX14" fmla="*/ 770854 w 1275053"/>
              <a:gd name="connsiteY14" fmla="*/ 1165123 h 3957656"/>
              <a:gd name="connsiteX15" fmla="*/ 741358 w 1275053"/>
              <a:gd name="connsiteY15" fmla="*/ 1253613 h 3957656"/>
              <a:gd name="connsiteX16" fmla="*/ 756106 w 1275053"/>
              <a:gd name="connsiteY16" fmla="*/ 1504336 h 3957656"/>
              <a:gd name="connsiteX17" fmla="*/ 770854 w 1275053"/>
              <a:gd name="connsiteY17" fmla="*/ 1563329 h 3957656"/>
              <a:gd name="connsiteX18" fmla="*/ 918338 w 1275053"/>
              <a:gd name="connsiteY18" fmla="*/ 1710813 h 3957656"/>
              <a:gd name="connsiteX19" fmla="*/ 962584 w 1275053"/>
              <a:gd name="connsiteY19" fmla="*/ 1740310 h 3957656"/>
              <a:gd name="connsiteX20" fmla="*/ 992080 w 1275053"/>
              <a:gd name="connsiteY20" fmla="*/ 1946787 h 3957656"/>
              <a:gd name="connsiteX21" fmla="*/ 1065822 w 1275053"/>
              <a:gd name="connsiteY21" fmla="*/ 2079523 h 3957656"/>
              <a:gd name="connsiteX22" fmla="*/ 1124816 w 1275053"/>
              <a:gd name="connsiteY22" fmla="*/ 2109020 h 3957656"/>
              <a:gd name="connsiteX23" fmla="*/ 1228054 w 1275053"/>
              <a:gd name="connsiteY23" fmla="*/ 2153265 h 3957656"/>
              <a:gd name="connsiteX24" fmla="*/ 1213306 w 1275053"/>
              <a:gd name="connsiteY24" fmla="*/ 2359742 h 3957656"/>
              <a:gd name="connsiteX25" fmla="*/ 1154313 w 1275053"/>
              <a:gd name="connsiteY25" fmla="*/ 2448233 h 3957656"/>
              <a:gd name="connsiteX26" fmla="*/ 1110067 w 1275053"/>
              <a:gd name="connsiteY26" fmla="*/ 2536723 h 3957656"/>
              <a:gd name="connsiteX27" fmla="*/ 1095319 w 1275053"/>
              <a:gd name="connsiteY27" fmla="*/ 2580968 h 3957656"/>
              <a:gd name="connsiteX28" fmla="*/ 1169061 w 1275053"/>
              <a:gd name="connsiteY28" fmla="*/ 2979175 h 3957656"/>
              <a:gd name="connsiteX29" fmla="*/ 1213306 w 1275053"/>
              <a:gd name="connsiteY29" fmla="*/ 3023420 h 3957656"/>
              <a:gd name="connsiteX30" fmla="*/ 1272300 w 1275053"/>
              <a:gd name="connsiteY30" fmla="*/ 3052916 h 3957656"/>
              <a:gd name="connsiteX31" fmla="*/ 1257551 w 1275053"/>
              <a:gd name="connsiteY31" fmla="*/ 3333136 h 3957656"/>
              <a:gd name="connsiteX32" fmla="*/ 1213306 w 1275053"/>
              <a:gd name="connsiteY32" fmla="*/ 3362633 h 3957656"/>
              <a:gd name="connsiteX33" fmla="*/ 1139564 w 1275053"/>
              <a:gd name="connsiteY33" fmla="*/ 3436375 h 3957656"/>
              <a:gd name="connsiteX34" fmla="*/ 962584 w 1275053"/>
              <a:gd name="connsiteY34" fmla="*/ 3451123 h 3957656"/>
              <a:gd name="connsiteX35" fmla="*/ 953590 w 1275053"/>
              <a:gd name="connsiteY35" fmla="*/ 3424256 h 3957656"/>
              <a:gd name="connsiteX36" fmla="*/ 620181 w 1275053"/>
              <a:gd name="connsiteY36" fmla="*/ 3236907 h 3957656"/>
              <a:gd name="connsiteX37" fmla="*/ 56615 w 1275053"/>
              <a:gd name="connsiteY37" fmla="*/ 1925655 h 3957656"/>
              <a:gd name="connsiteX38" fmla="*/ 280489 w 1275053"/>
              <a:gd name="connsiteY38" fmla="*/ 896955 h 3957656"/>
              <a:gd name="connsiteX39" fmla="*/ 431642 w 1275053"/>
              <a:gd name="connsiteY39" fmla="*/ 250723 h 3957656"/>
              <a:gd name="connsiteX40" fmla="*/ 490635 w 1275053"/>
              <a:gd name="connsiteY40" fmla="*/ 206478 h 3957656"/>
              <a:gd name="connsiteX41" fmla="*/ 534880 w 1275053"/>
              <a:gd name="connsiteY41" fmla="*/ 176981 h 3957656"/>
              <a:gd name="connsiteX42" fmla="*/ 549629 w 1275053"/>
              <a:gd name="connsiteY42" fmla="*/ 132736 h 3957656"/>
              <a:gd name="connsiteX43" fmla="*/ 638119 w 1275053"/>
              <a:gd name="connsiteY43" fmla="*/ 73742 h 3957656"/>
              <a:gd name="connsiteX44" fmla="*/ 682364 w 1275053"/>
              <a:gd name="connsiteY44" fmla="*/ 44246 h 3957656"/>
              <a:gd name="connsiteX45" fmla="*/ 726609 w 1275053"/>
              <a:gd name="connsiteY45" fmla="*/ 14749 h 3957656"/>
              <a:gd name="connsiteX46" fmla="*/ 770854 w 1275053"/>
              <a:gd name="connsiteY46" fmla="*/ 0 h 3957656"/>
              <a:gd name="connsiteX47" fmla="*/ 903590 w 1275053"/>
              <a:gd name="connsiteY47" fmla="*/ 14749 h 3957656"/>
              <a:gd name="connsiteX48" fmla="*/ 992080 w 1275053"/>
              <a:gd name="connsiteY48" fmla="*/ 29497 h 3957656"/>
              <a:gd name="connsiteX49" fmla="*/ 1065822 w 1275053"/>
              <a:gd name="connsiteY49" fmla="*/ 117987 h 3957656"/>
              <a:gd name="connsiteX0" fmla="*/ 1065822 w 1275053"/>
              <a:gd name="connsiteY0" fmla="*/ 117987 h 3957656"/>
              <a:gd name="connsiteX1" fmla="*/ 1080571 w 1275053"/>
              <a:gd name="connsiteY1" fmla="*/ 162233 h 3957656"/>
              <a:gd name="connsiteX2" fmla="*/ 1095319 w 1275053"/>
              <a:gd name="connsiteY2" fmla="*/ 309716 h 3957656"/>
              <a:gd name="connsiteX3" fmla="*/ 1006829 w 1275053"/>
              <a:gd name="connsiteY3" fmla="*/ 339213 h 3957656"/>
              <a:gd name="connsiteX4" fmla="*/ 992080 w 1275053"/>
              <a:gd name="connsiteY4" fmla="*/ 383458 h 3957656"/>
              <a:gd name="connsiteX5" fmla="*/ 1006829 w 1275053"/>
              <a:gd name="connsiteY5" fmla="*/ 471949 h 3957656"/>
              <a:gd name="connsiteX6" fmla="*/ 1051074 w 1275053"/>
              <a:gd name="connsiteY6" fmla="*/ 486697 h 3957656"/>
              <a:gd name="connsiteX7" fmla="*/ 1124816 w 1275053"/>
              <a:gd name="connsiteY7" fmla="*/ 501446 h 3957656"/>
              <a:gd name="connsiteX8" fmla="*/ 1139564 w 1275053"/>
              <a:gd name="connsiteY8" fmla="*/ 545691 h 3957656"/>
              <a:gd name="connsiteX9" fmla="*/ 1006829 w 1275053"/>
              <a:gd name="connsiteY9" fmla="*/ 973394 h 3957656"/>
              <a:gd name="connsiteX10" fmla="*/ 933087 w 1275053"/>
              <a:gd name="connsiteY10" fmla="*/ 988142 h 3957656"/>
              <a:gd name="connsiteX11" fmla="*/ 918338 w 1275053"/>
              <a:gd name="connsiteY11" fmla="*/ 1091381 h 3957656"/>
              <a:gd name="connsiteX12" fmla="*/ 844596 w 1275053"/>
              <a:gd name="connsiteY12" fmla="*/ 1106129 h 3957656"/>
              <a:gd name="connsiteX13" fmla="*/ 800351 w 1275053"/>
              <a:gd name="connsiteY13" fmla="*/ 1120878 h 3957656"/>
              <a:gd name="connsiteX14" fmla="*/ 770854 w 1275053"/>
              <a:gd name="connsiteY14" fmla="*/ 1165123 h 3957656"/>
              <a:gd name="connsiteX15" fmla="*/ 741358 w 1275053"/>
              <a:gd name="connsiteY15" fmla="*/ 1253613 h 3957656"/>
              <a:gd name="connsiteX16" fmla="*/ 756106 w 1275053"/>
              <a:gd name="connsiteY16" fmla="*/ 1504336 h 3957656"/>
              <a:gd name="connsiteX17" fmla="*/ 770854 w 1275053"/>
              <a:gd name="connsiteY17" fmla="*/ 1563329 h 3957656"/>
              <a:gd name="connsiteX18" fmla="*/ 918338 w 1275053"/>
              <a:gd name="connsiteY18" fmla="*/ 1710813 h 3957656"/>
              <a:gd name="connsiteX19" fmla="*/ 962584 w 1275053"/>
              <a:gd name="connsiteY19" fmla="*/ 1740310 h 3957656"/>
              <a:gd name="connsiteX20" fmla="*/ 992080 w 1275053"/>
              <a:gd name="connsiteY20" fmla="*/ 1946787 h 3957656"/>
              <a:gd name="connsiteX21" fmla="*/ 1065822 w 1275053"/>
              <a:gd name="connsiteY21" fmla="*/ 2079523 h 3957656"/>
              <a:gd name="connsiteX22" fmla="*/ 1124816 w 1275053"/>
              <a:gd name="connsiteY22" fmla="*/ 2109020 h 3957656"/>
              <a:gd name="connsiteX23" fmla="*/ 1228054 w 1275053"/>
              <a:gd name="connsiteY23" fmla="*/ 2153265 h 3957656"/>
              <a:gd name="connsiteX24" fmla="*/ 1213306 w 1275053"/>
              <a:gd name="connsiteY24" fmla="*/ 2359742 h 3957656"/>
              <a:gd name="connsiteX25" fmla="*/ 1154313 w 1275053"/>
              <a:gd name="connsiteY25" fmla="*/ 2448233 h 3957656"/>
              <a:gd name="connsiteX26" fmla="*/ 1110067 w 1275053"/>
              <a:gd name="connsiteY26" fmla="*/ 2536723 h 3957656"/>
              <a:gd name="connsiteX27" fmla="*/ 1095319 w 1275053"/>
              <a:gd name="connsiteY27" fmla="*/ 2580968 h 3957656"/>
              <a:gd name="connsiteX28" fmla="*/ 1169061 w 1275053"/>
              <a:gd name="connsiteY28" fmla="*/ 2979175 h 3957656"/>
              <a:gd name="connsiteX29" fmla="*/ 1213306 w 1275053"/>
              <a:gd name="connsiteY29" fmla="*/ 3023420 h 3957656"/>
              <a:gd name="connsiteX30" fmla="*/ 1272300 w 1275053"/>
              <a:gd name="connsiteY30" fmla="*/ 3052916 h 3957656"/>
              <a:gd name="connsiteX31" fmla="*/ 1257551 w 1275053"/>
              <a:gd name="connsiteY31" fmla="*/ 3333136 h 3957656"/>
              <a:gd name="connsiteX32" fmla="*/ 1213306 w 1275053"/>
              <a:gd name="connsiteY32" fmla="*/ 3362633 h 3957656"/>
              <a:gd name="connsiteX33" fmla="*/ 1139564 w 1275053"/>
              <a:gd name="connsiteY33" fmla="*/ 3436375 h 3957656"/>
              <a:gd name="connsiteX34" fmla="*/ 962584 w 1275053"/>
              <a:gd name="connsiteY34" fmla="*/ 3451123 h 3957656"/>
              <a:gd name="connsiteX35" fmla="*/ 953590 w 1275053"/>
              <a:gd name="connsiteY35" fmla="*/ 3424256 h 3957656"/>
              <a:gd name="connsiteX36" fmla="*/ 620181 w 1275053"/>
              <a:gd name="connsiteY36" fmla="*/ 3236907 h 3957656"/>
              <a:gd name="connsiteX37" fmla="*/ 56615 w 1275053"/>
              <a:gd name="connsiteY37" fmla="*/ 1925655 h 3957656"/>
              <a:gd name="connsiteX38" fmla="*/ 280489 w 1275053"/>
              <a:gd name="connsiteY38" fmla="*/ 896955 h 3957656"/>
              <a:gd name="connsiteX39" fmla="*/ 490635 w 1275053"/>
              <a:gd name="connsiteY39" fmla="*/ 206478 h 3957656"/>
              <a:gd name="connsiteX40" fmla="*/ 534880 w 1275053"/>
              <a:gd name="connsiteY40" fmla="*/ 176981 h 3957656"/>
              <a:gd name="connsiteX41" fmla="*/ 549629 w 1275053"/>
              <a:gd name="connsiteY41" fmla="*/ 132736 h 3957656"/>
              <a:gd name="connsiteX42" fmla="*/ 638119 w 1275053"/>
              <a:gd name="connsiteY42" fmla="*/ 73742 h 3957656"/>
              <a:gd name="connsiteX43" fmla="*/ 682364 w 1275053"/>
              <a:gd name="connsiteY43" fmla="*/ 44246 h 3957656"/>
              <a:gd name="connsiteX44" fmla="*/ 726609 w 1275053"/>
              <a:gd name="connsiteY44" fmla="*/ 14749 h 3957656"/>
              <a:gd name="connsiteX45" fmla="*/ 770854 w 1275053"/>
              <a:gd name="connsiteY45" fmla="*/ 0 h 3957656"/>
              <a:gd name="connsiteX46" fmla="*/ 903590 w 1275053"/>
              <a:gd name="connsiteY46" fmla="*/ 14749 h 3957656"/>
              <a:gd name="connsiteX47" fmla="*/ 992080 w 1275053"/>
              <a:gd name="connsiteY47" fmla="*/ 29497 h 3957656"/>
              <a:gd name="connsiteX48" fmla="*/ 1065822 w 1275053"/>
              <a:gd name="connsiteY48" fmla="*/ 117987 h 3957656"/>
              <a:gd name="connsiteX0" fmla="*/ 1065822 w 1275053"/>
              <a:gd name="connsiteY0" fmla="*/ 117987 h 3957656"/>
              <a:gd name="connsiteX1" fmla="*/ 1080571 w 1275053"/>
              <a:gd name="connsiteY1" fmla="*/ 162233 h 3957656"/>
              <a:gd name="connsiteX2" fmla="*/ 1095319 w 1275053"/>
              <a:gd name="connsiteY2" fmla="*/ 309716 h 3957656"/>
              <a:gd name="connsiteX3" fmla="*/ 1006829 w 1275053"/>
              <a:gd name="connsiteY3" fmla="*/ 339213 h 3957656"/>
              <a:gd name="connsiteX4" fmla="*/ 992080 w 1275053"/>
              <a:gd name="connsiteY4" fmla="*/ 383458 h 3957656"/>
              <a:gd name="connsiteX5" fmla="*/ 1006829 w 1275053"/>
              <a:gd name="connsiteY5" fmla="*/ 471949 h 3957656"/>
              <a:gd name="connsiteX6" fmla="*/ 1051074 w 1275053"/>
              <a:gd name="connsiteY6" fmla="*/ 486697 h 3957656"/>
              <a:gd name="connsiteX7" fmla="*/ 1124816 w 1275053"/>
              <a:gd name="connsiteY7" fmla="*/ 501446 h 3957656"/>
              <a:gd name="connsiteX8" fmla="*/ 1139564 w 1275053"/>
              <a:gd name="connsiteY8" fmla="*/ 545691 h 3957656"/>
              <a:gd name="connsiteX9" fmla="*/ 1006829 w 1275053"/>
              <a:gd name="connsiteY9" fmla="*/ 973394 h 3957656"/>
              <a:gd name="connsiteX10" fmla="*/ 933087 w 1275053"/>
              <a:gd name="connsiteY10" fmla="*/ 988142 h 3957656"/>
              <a:gd name="connsiteX11" fmla="*/ 918338 w 1275053"/>
              <a:gd name="connsiteY11" fmla="*/ 1091381 h 3957656"/>
              <a:gd name="connsiteX12" fmla="*/ 844596 w 1275053"/>
              <a:gd name="connsiteY12" fmla="*/ 1106129 h 3957656"/>
              <a:gd name="connsiteX13" fmla="*/ 800351 w 1275053"/>
              <a:gd name="connsiteY13" fmla="*/ 1120878 h 3957656"/>
              <a:gd name="connsiteX14" fmla="*/ 770854 w 1275053"/>
              <a:gd name="connsiteY14" fmla="*/ 1165123 h 3957656"/>
              <a:gd name="connsiteX15" fmla="*/ 741358 w 1275053"/>
              <a:gd name="connsiteY15" fmla="*/ 1253613 h 3957656"/>
              <a:gd name="connsiteX16" fmla="*/ 756106 w 1275053"/>
              <a:gd name="connsiteY16" fmla="*/ 1504336 h 3957656"/>
              <a:gd name="connsiteX17" fmla="*/ 770854 w 1275053"/>
              <a:gd name="connsiteY17" fmla="*/ 1563329 h 3957656"/>
              <a:gd name="connsiteX18" fmla="*/ 918338 w 1275053"/>
              <a:gd name="connsiteY18" fmla="*/ 1710813 h 3957656"/>
              <a:gd name="connsiteX19" fmla="*/ 962584 w 1275053"/>
              <a:gd name="connsiteY19" fmla="*/ 1740310 h 3957656"/>
              <a:gd name="connsiteX20" fmla="*/ 992080 w 1275053"/>
              <a:gd name="connsiteY20" fmla="*/ 1946787 h 3957656"/>
              <a:gd name="connsiteX21" fmla="*/ 1065822 w 1275053"/>
              <a:gd name="connsiteY21" fmla="*/ 2079523 h 3957656"/>
              <a:gd name="connsiteX22" fmla="*/ 1124816 w 1275053"/>
              <a:gd name="connsiteY22" fmla="*/ 2109020 h 3957656"/>
              <a:gd name="connsiteX23" fmla="*/ 1228054 w 1275053"/>
              <a:gd name="connsiteY23" fmla="*/ 2153265 h 3957656"/>
              <a:gd name="connsiteX24" fmla="*/ 1213306 w 1275053"/>
              <a:gd name="connsiteY24" fmla="*/ 2359742 h 3957656"/>
              <a:gd name="connsiteX25" fmla="*/ 1154313 w 1275053"/>
              <a:gd name="connsiteY25" fmla="*/ 2448233 h 3957656"/>
              <a:gd name="connsiteX26" fmla="*/ 1110067 w 1275053"/>
              <a:gd name="connsiteY26" fmla="*/ 2536723 h 3957656"/>
              <a:gd name="connsiteX27" fmla="*/ 1095319 w 1275053"/>
              <a:gd name="connsiteY27" fmla="*/ 2580968 h 3957656"/>
              <a:gd name="connsiteX28" fmla="*/ 1169061 w 1275053"/>
              <a:gd name="connsiteY28" fmla="*/ 2979175 h 3957656"/>
              <a:gd name="connsiteX29" fmla="*/ 1213306 w 1275053"/>
              <a:gd name="connsiteY29" fmla="*/ 3023420 h 3957656"/>
              <a:gd name="connsiteX30" fmla="*/ 1272300 w 1275053"/>
              <a:gd name="connsiteY30" fmla="*/ 3052916 h 3957656"/>
              <a:gd name="connsiteX31" fmla="*/ 1257551 w 1275053"/>
              <a:gd name="connsiteY31" fmla="*/ 3333136 h 3957656"/>
              <a:gd name="connsiteX32" fmla="*/ 1213306 w 1275053"/>
              <a:gd name="connsiteY32" fmla="*/ 3362633 h 3957656"/>
              <a:gd name="connsiteX33" fmla="*/ 1139564 w 1275053"/>
              <a:gd name="connsiteY33" fmla="*/ 3436375 h 3957656"/>
              <a:gd name="connsiteX34" fmla="*/ 962584 w 1275053"/>
              <a:gd name="connsiteY34" fmla="*/ 3451123 h 3957656"/>
              <a:gd name="connsiteX35" fmla="*/ 953590 w 1275053"/>
              <a:gd name="connsiteY35" fmla="*/ 3424256 h 3957656"/>
              <a:gd name="connsiteX36" fmla="*/ 620181 w 1275053"/>
              <a:gd name="connsiteY36" fmla="*/ 3236907 h 3957656"/>
              <a:gd name="connsiteX37" fmla="*/ 56615 w 1275053"/>
              <a:gd name="connsiteY37" fmla="*/ 1925655 h 3957656"/>
              <a:gd name="connsiteX38" fmla="*/ 280489 w 1275053"/>
              <a:gd name="connsiteY38" fmla="*/ 896955 h 3957656"/>
              <a:gd name="connsiteX39" fmla="*/ 490635 w 1275053"/>
              <a:gd name="connsiteY39" fmla="*/ 206478 h 3957656"/>
              <a:gd name="connsiteX40" fmla="*/ 549629 w 1275053"/>
              <a:gd name="connsiteY40" fmla="*/ 132736 h 3957656"/>
              <a:gd name="connsiteX41" fmla="*/ 638119 w 1275053"/>
              <a:gd name="connsiteY41" fmla="*/ 73742 h 3957656"/>
              <a:gd name="connsiteX42" fmla="*/ 682364 w 1275053"/>
              <a:gd name="connsiteY42" fmla="*/ 44246 h 3957656"/>
              <a:gd name="connsiteX43" fmla="*/ 726609 w 1275053"/>
              <a:gd name="connsiteY43" fmla="*/ 14749 h 3957656"/>
              <a:gd name="connsiteX44" fmla="*/ 770854 w 1275053"/>
              <a:gd name="connsiteY44" fmla="*/ 0 h 3957656"/>
              <a:gd name="connsiteX45" fmla="*/ 903590 w 1275053"/>
              <a:gd name="connsiteY45" fmla="*/ 14749 h 3957656"/>
              <a:gd name="connsiteX46" fmla="*/ 992080 w 1275053"/>
              <a:gd name="connsiteY46" fmla="*/ 29497 h 3957656"/>
              <a:gd name="connsiteX47" fmla="*/ 1065822 w 1275053"/>
              <a:gd name="connsiteY47" fmla="*/ 117987 h 3957656"/>
              <a:gd name="connsiteX0" fmla="*/ 1065822 w 1275053"/>
              <a:gd name="connsiteY0" fmla="*/ 117987 h 3957656"/>
              <a:gd name="connsiteX1" fmla="*/ 1080571 w 1275053"/>
              <a:gd name="connsiteY1" fmla="*/ 162233 h 3957656"/>
              <a:gd name="connsiteX2" fmla="*/ 1095319 w 1275053"/>
              <a:gd name="connsiteY2" fmla="*/ 309716 h 3957656"/>
              <a:gd name="connsiteX3" fmla="*/ 1006829 w 1275053"/>
              <a:gd name="connsiteY3" fmla="*/ 339213 h 3957656"/>
              <a:gd name="connsiteX4" fmla="*/ 992080 w 1275053"/>
              <a:gd name="connsiteY4" fmla="*/ 383458 h 3957656"/>
              <a:gd name="connsiteX5" fmla="*/ 1006829 w 1275053"/>
              <a:gd name="connsiteY5" fmla="*/ 471949 h 3957656"/>
              <a:gd name="connsiteX6" fmla="*/ 1051074 w 1275053"/>
              <a:gd name="connsiteY6" fmla="*/ 486697 h 3957656"/>
              <a:gd name="connsiteX7" fmla="*/ 1124816 w 1275053"/>
              <a:gd name="connsiteY7" fmla="*/ 501446 h 3957656"/>
              <a:gd name="connsiteX8" fmla="*/ 1139564 w 1275053"/>
              <a:gd name="connsiteY8" fmla="*/ 545691 h 3957656"/>
              <a:gd name="connsiteX9" fmla="*/ 1006829 w 1275053"/>
              <a:gd name="connsiteY9" fmla="*/ 973394 h 3957656"/>
              <a:gd name="connsiteX10" fmla="*/ 933087 w 1275053"/>
              <a:gd name="connsiteY10" fmla="*/ 988142 h 3957656"/>
              <a:gd name="connsiteX11" fmla="*/ 918338 w 1275053"/>
              <a:gd name="connsiteY11" fmla="*/ 1091381 h 3957656"/>
              <a:gd name="connsiteX12" fmla="*/ 844596 w 1275053"/>
              <a:gd name="connsiteY12" fmla="*/ 1106129 h 3957656"/>
              <a:gd name="connsiteX13" fmla="*/ 800351 w 1275053"/>
              <a:gd name="connsiteY13" fmla="*/ 1120878 h 3957656"/>
              <a:gd name="connsiteX14" fmla="*/ 770854 w 1275053"/>
              <a:gd name="connsiteY14" fmla="*/ 1165123 h 3957656"/>
              <a:gd name="connsiteX15" fmla="*/ 741358 w 1275053"/>
              <a:gd name="connsiteY15" fmla="*/ 1253613 h 3957656"/>
              <a:gd name="connsiteX16" fmla="*/ 756106 w 1275053"/>
              <a:gd name="connsiteY16" fmla="*/ 1504336 h 3957656"/>
              <a:gd name="connsiteX17" fmla="*/ 770854 w 1275053"/>
              <a:gd name="connsiteY17" fmla="*/ 1563329 h 3957656"/>
              <a:gd name="connsiteX18" fmla="*/ 918338 w 1275053"/>
              <a:gd name="connsiteY18" fmla="*/ 1710813 h 3957656"/>
              <a:gd name="connsiteX19" fmla="*/ 962584 w 1275053"/>
              <a:gd name="connsiteY19" fmla="*/ 1740310 h 3957656"/>
              <a:gd name="connsiteX20" fmla="*/ 992080 w 1275053"/>
              <a:gd name="connsiteY20" fmla="*/ 1946787 h 3957656"/>
              <a:gd name="connsiteX21" fmla="*/ 1065822 w 1275053"/>
              <a:gd name="connsiteY21" fmla="*/ 2079523 h 3957656"/>
              <a:gd name="connsiteX22" fmla="*/ 1124816 w 1275053"/>
              <a:gd name="connsiteY22" fmla="*/ 2109020 h 3957656"/>
              <a:gd name="connsiteX23" fmla="*/ 1228054 w 1275053"/>
              <a:gd name="connsiteY23" fmla="*/ 2153265 h 3957656"/>
              <a:gd name="connsiteX24" fmla="*/ 1213306 w 1275053"/>
              <a:gd name="connsiteY24" fmla="*/ 2359742 h 3957656"/>
              <a:gd name="connsiteX25" fmla="*/ 1154313 w 1275053"/>
              <a:gd name="connsiteY25" fmla="*/ 2448233 h 3957656"/>
              <a:gd name="connsiteX26" fmla="*/ 1110067 w 1275053"/>
              <a:gd name="connsiteY26" fmla="*/ 2536723 h 3957656"/>
              <a:gd name="connsiteX27" fmla="*/ 1095319 w 1275053"/>
              <a:gd name="connsiteY27" fmla="*/ 2580968 h 3957656"/>
              <a:gd name="connsiteX28" fmla="*/ 1169061 w 1275053"/>
              <a:gd name="connsiteY28" fmla="*/ 2979175 h 3957656"/>
              <a:gd name="connsiteX29" fmla="*/ 1213306 w 1275053"/>
              <a:gd name="connsiteY29" fmla="*/ 3023420 h 3957656"/>
              <a:gd name="connsiteX30" fmla="*/ 1272300 w 1275053"/>
              <a:gd name="connsiteY30" fmla="*/ 3052916 h 3957656"/>
              <a:gd name="connsiteX31" fmla="*/ 1257551 w 1275053"/>
              <a:gd name="connsiteY31" fmla="*/ 3333136 h 3957656"/>
              <a:gd name="connsiteX32" fmla="*/ 1213306 w 1275053"/>
              <a:gd name="connsiteY32" fmla="*/ 3362633 h 3957656"/>
              <a:gd name="connsiteX33" fmla="*/ 1139564 w 1275053"/>
              <a:gd name="connsiteY33" fmla="*/ 3436375 h 3957656"/>
              <a:gd name="connsiteX34" fmla="*/ 962584 w 1275053"/>
              <a:gd name="connsiteY34" fmla="*/ 3451123 h 3957656"/>
              <a:gd name="connsiteX35" fmla="*/ 953590 w 1275053"/>
              <a:gd name="connsiteY35" fmla="*/ 3424256 h 3957656"/>
              <a:gd name="connsiteX36" fmla="*/ 620181 w 1275053"/>
              <a:gd name="connsiteY36" fmla="*/ 3236907 h 3957656"/>
              <a:gd name="connsiteX37" fmla="*/ 56615 w 1275053"/>
              <a:gd name="connsiteY37" fmla="*/ 1925655 h 3957656"/>
              <a:gd name="connsiteX38" fmla="*/ 280489 w 1275053"/>
              <a:gd name="connsiteY38" fmla="*/ 896955 h 3957656"/>
              <a:gd name="connsiteX39" fmla="*/ 490635 w 1275053"/>
              <a:gd name="connsiteY39" fmla="*/ 206478 h 3957656"/>
              <a:gd name="connsiteX40" fmla="*/ 638119 w 1275053"/>
              <a:gd name="connsiteY40" fmla="*/ 73742 h 3957656"/>
              <a:gd name="connsiteX41" fmla="*/ 682364 w 1275053"/>
              <a:gd name="connsiteY41" fmla="*/ 44246 h 3957656"/>
              <a:gd name="connsiteX42" fmla="*/ 726609 w 1275053"/>
              <a:gd name="connsiteY42" fmla="*/ 14749 h 3957656"/>
              <a:gd name="connsiteX43" fmla="*/ 770854 w 1275053"/>
              <a:gd name="connsiteY43" fmla="*/ 0 h 3957656"/>
              <a:gd name="connsiteX44" fmla="*/ 903590 w 1275053"/>
              <a:gd name="connsiteY44" fmla="*/ 14749 h 3957656"/>
              <a:gd name="connsiteX45" fmla="*/ 992080 w 1275053"/>
              <a:gd name="connsiteY45" fmla="*/ 29497 h 3957656"/>
              <a:gd name="connsiteX46" fmla="*/ 1065822 w 1275053"/>
              <a:gd name="connsiteY46" fmla="*/ 117987 h 3957656"/>
              <a:gd name="connsiteX0" fmla="*/ 1065822 w 1275053"/>
              <a:gd name="connsiteY0" fmla="*/ 186363 h 4026032"/>
              <a:gd name="connsiteX1" fmla="*/ 1080571 w 1275053"/>
              <a:gd name="connsiteY1" fmla="*/ 230609 h 4026032"/>
              <a:gd name="connsiteX2" fmla="*/ 1095319 w 1275053"/>
              <a:gd name="connsiteY2" fmla="*/ 378092 h 4026032"/>
              <a:gd name="connsiteX3" fmla="*/ 1006829 w 1275053"/>
              <a:gd name="connsiteY3" fmla="*/ 407589 h 4026032"/>
              <a:gd name="connsiteX4" fmla="*/ 992080 w 1275053"/>
              <a:gd name="connsiteY4" fmla="*/ 451834 h 4026032"/>
              <a:gd name="connsiteX5" fmla="*/ 1006829 w 1275053"/>
              <a:gd name="connsiteY5" fmla="*/ 540325 h 4026032"/>
              <a:gd name="connsiteX6" fmla="*/ 1051074 w 1275053"/>
              <a:gd name="connsiteY6" fmla="*/ 555073 h 4026032"/>
              <a:gd name="connsiteX7" fmla="*/ 1124816 w 1275053"/>
              <a:gd name="connsiteY7" fmla="*/ 569822 h 4026032"/>
              <a:gd name="connsiteX8" fmla="*/ 1139564 w 1275053"/>
              <a:gd name="connsiteY8" fmla="*/ 614067 h 4026032"/>
              <a:gd name="connsiteX9" fmla="*/ 1006829 w 1275053"/>
              <a:gd name="connsiteY9" fmla="*/ 1041770 h 4026032"/>
              <a:gd name="connsiteX10" fmla="*/ 933087 w 1275053"/>
              <a:gd name="connsiteY10" fmla="*/ 1056518 h 4026032"/>
              <a:gd name="connsiteX11" fmla="*/ 918338 w 1275053"/>
              <a:gd name="connsiteY11" fmla="*/ 1159757 h 4026032"/>
              <a:gd name="connsiteX12" fmla="*/ 844596 w 1275053"/>
              <a:gd name="connsiteY12" fmla="*/ 1174505 h 4026032"/>
              <a:gd name="connsiteX13" fmla="*/ 800351 w 1275053"/>
              <a:gd name="connsiteY13" fmla="*/ 1189254 h 4026032"/>
              <a:gd name="connsiteX14" fmla="*/ 770854 w 1275053"/>
              <a:gd name="connsiteY14" fmla="*/ 1233499 h 4026032"/>
              <a:gd name="connsiteX15" fmla="*/ 741358 w 1275053"/>
              <a:gd name="connsiteY15" fmla="*/ 1321989 h 4026032"/>
              <a:gd name="connsiteX16" fmla="*/ 756106 w 1275053"/>
              <a:gd name="connsiteY16" fmla="*/ 1572712 h 4026032"/>
              <a:gd name="connsiteX17" fmla="*/ 770854 w 1275053"/>
              <a:gd name="connsiteY17" fmla="*/ 1631705 h 4026032"/>
              <a:gd name="connsiteX18" fmla="*/ 918338 w 1275053"/>
              <a:gd name="connsiteY18" fmla="*/ 1779189 h 4026032"/>
              <a:gd name="connsiteX19" fmla="*/ 962584 w 1275053"/>
              <a:gd name="connsiteY19" fmla="*/ 1808686 h 4026032"/>
              <a:gd name="connsiteX20" fmla="*/ 992080 w 1275053"/>
              <a:gd name="connsiteY20" fmla="*/ 2015163 h 4026032"/>
              <a:gd name="connsiteX21" fmla="*/ 1065822 w 1275053"/>
              <a:gd name="connsiteY21" fmla="*/ 2147899 h 4026032"/>
              <a:gd name="connsiteX22" fmla="*/ 1124816 w 1275053"/>
              <a:gd name="connsiteY22" fmla="*/ 2177396 h 4026032"/>
              <a:gd name="connsiteX23" fmla="*/ 1228054 w 1275053"/>
              <a:gd name="connsiteY23" fmla="*/ 2221641 h 4026032"/>
              <a:gd name="connsiteX24" fmla="*/ 1213306 w 1275053"/>
              <a:gd name="connsiteY24" fmla="*/ 2428118 h 4026032"/>
              <a:gd name="connsiteX25" fmla="*/ 1154313 w 1275053"/>
              <a:gd name="connsiteY25" fmla="*/ 2516609 h 4026032"/>
              <a:gd name="connsiteX26" fmla="*/ 1110067 w 1275053"/>
              <a:gd name="connsiteY26" fmla="*/ 2605099 h 4026032"/>
              <a:gd name="connsiteX27" fmla="*/ 1095319 w 1275053"/>
              <a:gd name="connsiteY27" fmla="*/ 2649344 h 4026032"/>
              <a:gd name="connsiteX28" fmla="*/ 1169061 w 1275053"/>
              <a:gd name="connsiteY28" fmla="*/ 3047551 h 4026032"/>
              <a:gd name="connsiteX29" fmla="*/ 1213306 w 1275053"/>
              <a:gd name="connsiteY29" fmla="*/ 3091796 h 4026032"/>
              <a:gd name="connsiteX30" fmla="*/ 1272300 w 1275053"/>
              <a:gd name="connsiteY30" fmla="*/ 3121292 h 4026032"/>
              <a:gd name="connsiteX31" fmla="*/ 1257551 w 1275053"/>
              <a:gd name="connsiteY31" fmla="*/ 3401512 h 4026032"/>
              <a:gd name="connsiteX32" fmla="*/ 1213306 w 1275053"/>
              <a:gd name="connsiteY32" fmla="*/ 3431009 h 4026032"/>
              <a:gd name="connsiteX33" fmla="*/ 1139564 w 1275053"/>
              <a:gd name="connsiteY33" fmla="*/ 3504751 h 4026032"/>
              <a:gd name="connsiteX34" fmla="*/ 962584 w 1275053"/>
              <a:gd name="connsiteY34" fmla="*/ 3519499 h 4026032"/>
              <a:gd name="connsiteX35" fmla="*/ 953590 w 1275053"/>
              <a:gd name="connsiteY35" fmla="*/ 3492632 h 4026032"/>
              <a:gd name="connsiteX36" fmla="*/ 620181 w 1275053"/>
              <a:gd name="connsiteY36" fmla="*/ 3305283 h 4026032"/>
              <a:gd name="connsiteX37" fmla="*/ 56615 w 1275053"/>
              <a:gd name="connsiteY37" fmla="*/ 1994031 h 4026032"/>
              <a:gd name="connsiteX38" fmla="*/ 280489 w 1275053"/>
              <a:gd name="connsiteY38" fmla="*/ 965331 h 4026032"/>
              <a:gd name="connsiteX39" fmla="*/ 638119 w 1275053"/>
              <a:gd name="connsiteY39" fmla="*/ 142118 h 4026032"/>
              <a:gd name="connsiteX40" fmla="*/ 682364 w 1275053"/>
              <a:gd name="connsiteY40" fmla="*/ 112622 h 4026032"/>
              <a:gd name="connsiteX41" fmla="*/ 726609 w 1275053"/>
              <a:gd name="connsiteY41" fmla="*/ 83125 h 4026032"/>
              <a:gd name="connsiteX42" fmla="*/ 770854 w 1275053"/>
              <a:gd name="connsiteY42" fmla="*/ 68376 h 4026032"/>
              <a:gd name="connsiteX43" fmla="*/ 903590 w 1275053"/>
              <a:gd name="connsiteY43" fmla="*/ 83125 h 4026032"/>
              <a:gd name="connsiteX44" fmla="*/ 992080 w 1275053"/>
              <a:gd name="connsiteY44" fmla="*/ 97873 h 4026032"/>
              <a:gd name="connsiteX45" fmla="*/ 1065822 w 1275053"/>
              <a:gd name="connsiteY45" fmla="*/ 186363 h 4026032"/>
              <a:gd name="connsiteX0" fmla="*/ 1089640 w 1298871"/>
              <a:gd name="connsiteY0" fmla="*/ 186363 h 4026032"/>
              <a:gd name="connsiteX1" fmla="*/ 1104389 w 1298871"/>
              <a:gd name="connsiteY1" fmla="*/ 230609 h 4026032"/>
              <a:gd name="connsiteX2" fmla="*/ 1119137 w 1298871"/>
              <a:gd name="connsiteY2" fmla="*/ 378092 h 4026032"/>
              <a:gd name="connsiteX3" fmla="*/ 1030647 w 1298871"/>
              <a:gd name="connsiteY3" fmla="*/ 407589 h 4026032"/>
              <a:gd name="connsiteX4" fmla="*/ 1015898 w 1298871"/>
              <a:gd name="connsiteY4" fmla="*/ 451834 h 4026032"/>
              <a:gd name="connsiteX5" fmla="*/ 1030647 w 1298871"/>
              <a:gd name="connsiteY5" fmla="*/ 540325 h 4026032"/>
              <a:gd name="connsiteX6" fmla="*/ 1074892 w 1298871"/>
              <a:gd name="connsiteY6" fmla="*/ 555073 h 4026032"/>
              <a:gd name="connsiteX7" fmla="*/ 1148634 w 1298871"/>
              <a:gd name="connsiteY7" fmla="*/ 569822 h 4026032"/>
              <a:gd name="connsiteX8" fmla="*/ 1163382 w 1298871"/>
              <a:gd name="connsiteY8" fmla="*/ 614067 h 4026032"/>
              <a:gd name="connsiteX9" fmla="*/ 1030647 w 1298871"/>
              <a:gd name="connsiteY9" fmla="*/ 1041770 h 4026032"/>
              <a:gd name="connsiteX10" fmla="*/ 956905 w 1298871"/>
              <a:gd name="connsiteY10" fmla="*/ 1056518 h 4026032"/>
              <a:gd name="connsiteX11" fmla="*/ 942156 w 1298871"/>
              <a:gd name="connsiteY11" fmla="*/ 1159757 h 4026032"/>
              <a:gd name="connsiteX12" fmla="*/ 868414 w 1298871"/>
              <a:gd name="connsiteY12" fmla="*/ 1174505 h 4026032"/>
              <a:gd name="connsiteX13" fmla="*/ 824169 w 1298871"/>
              <a:gd name="connsiteY13" fmla="*/ 1189254 h 4026032"/>
              <a:gd name="connsiteX14" fmla="*/ 794672 w 1298871"/>
              <a:gd name="connsiteY14" fmla="*/ 1233499 h 4026032"/>
              <a:gd name="connsiteX15" fmla="*/ 765176 w 1298871"/>
              <a:gd name="connsiteY15" fmla="*/ 1321989 h 4026032"/>
              <a:gd name="connsiteX16" fmla="*/ 779924 w 1298871"/>
              <a:gd name="connsiteY16" fmla="*/ 1572712 h 4026032"/>
              <a:gd name="connsiteX17" fmla="*/ 794672 w 1298871"/>
              <a:gd name="connsiteY17" fmla="*/ 1631705 h 4026032"/>
              <a:gd name="connsiteX18" fmla="*/ 942156 w 1298871"/>
              <a:gd name="connsiteY18" fmla="*/ 1779189 h 4026032"/>
              <a:gd name="connsiteX19" fmla="*/ 986402 w 1298871"/>
              <a:gd name="connsiteY19" fmla="*/ 1808686 h 4026032"/>
              <a:gd name="connsiteX20" fmla="*/ 1015898 w 1298871"/>
              <a:gd name="connsiteY20" fmla="*/ 2015163 h 4026032"/>
              <a:gd name="connsiteX21" fmla="*/ 1089640 w 1298871"/>
              <a:gd name="connsiteY21" fmla="*/ 2147899 h 4026032"/>
              <a:gd name="connsiteX22" fmla="*/ 1148634 w 1298871"/>
              <a:gd name="connsiteY22" fmla="*/ 2177396 h 4026032"/>
              <a:gd name="connsiteX23" fmla="*/ 1251872 w 1298871"/>
              <a:gd name="connsiteY23" fmla="*/ 2221641 h 4026032"/>
              <a:gd name="connsiteX24" fmla="*/ 1237124 w 1298871"/>
              <a:gd name="connsiteY24" fmla="*/ 2428118 h 4026032"/>
              <a:gd name="connsiteX25" fmla="*/ 1178131 w 1298871"/>
              <a:gd name="connsiteY25" fmla="*/ 2516609 h 4026032"/>
              <a:gd name="connsiteX26" fmla="*/ 1133885 w 1298871"/>
              <a:gd name="connsiteY26" fmla="*/ 2605099 h 4026032"/>
              <a:gd name="connsiteX27" fmla="*/ 1119137 w 1298871"/>
              <a:gd name="connsiteY27" fmla="*/ 2649344 h 4026032"/>
              <a:gd name="connsiteX28" fmla="*/ 1192879 w 1298871"/>
              <a:gd name="connsiteY28" fmla="*/ 3047551 h 4026032"/>
              <a:gd name="connsiteX29" fmla="*/ 1237124 w 1298871"/>
              <a:gd name="connsiteY29" fmla="*/ 3091796 h 4026032"/>
              <a:gd name="connsiteX30" fmla="*/ 1296118 w 1298871"/>
              <a:gd name="connsiteY30" fmla="*/ 3121292 h 4026032"/>
              <a:gd name="connsiteX31" fmla="*/ 1281369 w 1298871"/>
              <a:gd name="connsiteY31" fmla="*/ 3401512 h 4026032"/>
              <a:gd name="connsiteX32" fmla="*/ 1237124 w 1298871"/>
              <a:gd name="connsiteY32" fmla="*/ 3431009 h 4026032"/>
              <a:gd name="connsiteX33" fmla="*/ 1163382 w 1298871"/>
              <a:gd name="connsiteY33" fmla="*/ 3504751 h 4026032"/>
              <a:gd name="connsiteX34" fmla="*/ 986402 w 1298871"/>
              <a:gd name="connsiteY34" fmla="*/ 3519499 h 4026032"/>
              <a:gd name="connsiteX35" fmla="*/ 977408 w 1298871"/>
              <a:gd name="connsiteY35" fmla="*/ 3492632 h 4026032"/>
              <a:gd name="connsiteX36" fmla="*/ 643999 w 1298871"/>
              <a:gd name="connsiteY36" fmla="*/ 3305283 h 4026032"/>
              <a:gd name="connsiteX37" fmla="*/ 80433 w 1298871"/>
              <a:gd name="connsiteY37" fmla="*/ 1994031 h 4026032"/>
              <a:gd name="connsiteX38" fmla="*/ 161399 w 1298871"/>
              <a:gd name="connsiteY38" fmla="*/ 965331 h 4026032"/>
              <a:gd name="connsiteX39" fmla="*/ 661937 w 1298871"/>
              <a:gd name="connsiteY39" fmla="*/ 142118 h 4026032"/>
              <a:gd name="connsiteX40" fmla="*/ 706182 w 1298871"/>
              <a:gd name="connsiteY40" fmla="*/ 112622 h 4026032"/>
              <a:gd name="connsiteX41" fmla="*/ 750427 w 1298871"/>
              <a:gd name="connsiteY41" fmla="*/ 83125 h 4026032"/>
              <a:gd name="connsiteX42" fmla="*/ 794672 w 1298871"/>
              <a:gd name="connsiteY42" fmla="*/ 68376 h 4026032"/>
              <a:gd name="connsiteX43" fmla="*/ 927408 w 1298871"/>
              <a:gd name="connsiteY43" fmla="*/ 83125 h 4026032"/>
              <a:gd name="connsiteX44" fmla="*/ 1015898 w 1298871"/>
              <a:gd name="connsiteY44" fmla="*/ 97873 h 4026032"/>
              <a:gd name="connsiteX45" fmla="*/ 1089640 w 1298871"/>
              <a:gd name="connsiteY45" fmla="*/ 186363 h 4026032"/>
              <a:gd name="connsiteX0" fmla="*/ 1089640 w 1298871"/>
              <a:gd name="connsiteY0" fmla="*/ 186363 h 3582809"/>
              <a:gd name="connsiteX1" fmla="*/ 1104389 w 1298871"/>
              <a:gd name="connsiteY1" fmla="*/ 230609 h 3582809"/>
              <a:gd name="connsiteX2" fmla="*/ 1119137 w 1298871"/>
              <a:gd name="connsiteY2" fmla="*/ 378092 h 3582809"/>
              <a:gd name="connsiteX3" fmla="*/ 1030647 w 1298871"/>
              <a:gd name="connsiteY3" fmla="*/ 407589 h 3582809"/>
              <a:gd name="connsiteX4" fmla="*/ 1015898 w 1298871"/>
              <a:gd name="connsiteY4" fmla="*/ 451834 h 3582809"/>
              <a:gd name="connsiteX5" fmla="*/ 1030647 w 1298871"/>
              <a:gd name="connsiteY5" fmla="*/ 540325 h 3582809"/>
              <a:gd name="connsiteX6" fmla="*/ 1074892 w 1298871"/>
              <a:gd name="connsiteY6" fmla="*/ 555073 h 3582809"/>
              <a:gd name="connsiteX7" fmla="*/ 1148634 w 1298871"/>
              <a:gd name="connsiteY7" fmla="*/ 569822 h 3582809"/>
              <a:gd name="connsiteX8" fmla="*/ 1163382 w 1298871"/>
              <a:gd name="connsiteY8" fmla="*/ 614067 h 3582809"/>
              <a:gd name="connsiteX9" fmla="*/ 1030647 w 1298871"/>
              <a:gd name="connsiteY9" fmla="*/ 1041770 h 3582809"/>
              <a:gd name="connsiteX10" fmla="*/ 956905 w 1298871"/>
              <a:gd name="connsiteY10" fmla="*/ 1056518 h 3582809"/>
              <a:gd name="connsiteX11" fmla="*/ 942156 w 1298871"/>
              <a:gd name="connsiteY11" fmla="*/ 1159757 h 3582809"/>
              <a:gd name="connsiteX12" fmla="*/ 868414 w 1298871"/>
              <a:gd name="connsiteY12" fmla="*/ 1174505 h 3582809"/>
              <a:gd name="connsiteX13" fmla="*/ 824169 w 1298871"/>
              <a:gd name="connsiteY13" fmla="*/ 1189254 h 3582809"/>
              <a:gd name="connsiteX14" fmla="*/ 794672 w 1298871"/>
              <a:gd name="connsiteY14" fmla="*/ 1233499 h 3582809"/>
              <a:gd name="connsiteX15" fmla="*/ 765176 w 1298871"/>
              <a:gd name="connsiteY15" fmla="*/ 1321989 h 3582809"/>
              <a:gd name="connsiteX16" fmla="*/ 779924 w 1298871"/>
              <a:gd name="connsiteY16" fmla="*/ 1572712 h 3582809"/>
              <a:gd name="connsiteX17" fmla="*/ 794672 w 1298871"/>
              <a:gd name="connsiteY17" fmla="*/ 1631705 h 3582809"/>
              <a:gd name="connsiteX18" fmla="*/ 942156 w 1298871"/>
              <a:gd name="connsiteY18" fmla="*/ 1779189 h 3582809"/>
              <a:gd name="connsiteX19" fmla="*/ 986402 w 1298871"/>
              <a:gd name="connsiteY19" fmla="*/ 1808686 h 3582809"/>
              <a:gd name="connsiteX20" fmla="*/ 1015898 w 1298871"/>
              <a:gd name="connsiteY20" fmla="*/ 2015163 h 3582809"/>
              <a:gd name="connsiteX21" fmla="*/ 1089640 w 1298871"/>
              <a:gd name="connsiteY21" fmla="*/ 2147899 h 3582809"/>
              <a:gd name="connsiteX22" fmla="*/ 1148634 w 1298871"/>
              <a:gd name="connsiteY22" fmla="*/ 2177396 h 3582809"/>
              <a:gd name="connsiteX23" fmla="*/ 1251872 w 1298871"/>
              <a:gd name="connsiteY23" fmla="*/ 2221641 h 3582809"/>
              <a:gd name="connsiteX24" fmla="*/ 1237124 w 1298871"/>
              <a:gd name="connsiteY24" fmla="*/ 2428118 h 3582809"/>
              <a:gd name="connsiteX25" fmla="*/ 1178131 w 1298871"/>
              <a:gd name="connsiteY25" fmla="*/ 2516609 h 3582809"/>
              <a:gd name="connsiteX26" fmla="*/ 1133885 w 1298871"/>
              <a:gd name="connsiteY26" fmla="*/ 2605099 h 3582809"/>
              <a:gd name="connsiteX27" fmla="*/ 1119137 w 1298871"/>
              <a:gd name="connsiteY27" fmla="*/ 2649344 h 3582809"/>
              <a:gd name="connsiteX28" fmla="*/ 1192879 w 1298871"/>
              <a:gd name="connsiteY28" fmla="*/ 3047551 h 3582809"/>
              <a:gd name="connsiteX29" fmla="*/ 1237124 w 1298871"/>
              <a:gd name="connsiteY29" fmla="*/ 3091796 h 3582809"/>
              <a:gd name="connsiteX30" fmla="*/ 1296118 w 1298871"/>
              <a:gd name="connsiteY30" fmla="*/ 3121292 h 3582809"/>
              <a:gd name="connsiteX31" fmla="*/ 1281369 w 1298871"/>
              <a:gd name="connsiteY31" fmla="*/ 3401512 h 3582809"/>
              <a:gd name="connsiteX32" fmla="*/ 1237124 w 1298871"/>
              <a:gd name="connsiteY32" fmla="*/ 3431009 h 3582809"/>
              <a:gd name="connsiteX33" fmla="*/ 1163382 w 1298871"/>
              <a:gd name="connsiteY33" fmla="*/ 3504751 h 3582809"/>
              <a:gd name="connsiteX34" fmla="*/ 986402 w 1298871"/>
              <a:gd name="connsiteY34" fmla="*/ 3519499 h 3582809"/>
              <a:gd name="connsiteX35" fmla="*/ 977407 w 1298871"/>
              <a:gd name="connsiteY35" fmla="*/ 3578331 h 3582809"/>
              <a:gd name="connsiteX36" fmla="*/ 977408 w 1298871"/>
              <a:gd name="connsiteY36" fmla="*/ 3492632 h 3582809"/>
              <a:gd name="connsiteX37" fmla="*/ 643999 w 1298871"/>
              <a:gd name="connsiteY37" fmla="*/ 3305283 h 3582809"/>
              <a:gd name="connsiteX38" fmla="*/ 80433 w 1298871"/>
              <a:gd name="connsiteY38" fmla="*/ 1994031 h 3582809"/>
              <a:gd name="connsiteX39" fmla="*/ 161399 w 1298871"/>
              <a:gd name="connsiteY39" fmla="*/ 965331 h 3582809"/>
              <a:gd name="connsiteX40" fmla="*/ 661937 w 1298871"/>
              <a:gd name="connsiteY40" fmla="*/ 142118 h 3582809"/>
              <a:gd name="connsiteX41" fmla="*/ 706182 w 1298871"/>
              <a:gd name="connsiteY41" fmla="*/ 112622 h 3582809"/>
              <a:gd name="connsiteX42" fmla="*/ 750427 w 1298871"/>
              <a:gd name="connsiteY42" fmla="*/ 83125 h 3582809"/>
              <a:gd name="connsiteX43" fmla="*/ 794672 w 1298871"/>
              <a:gd name="connsiteY43" fmla="*/ 68376 h 3582809"/>
              <a:gd name="connsiteX44" fmla="*/ 927408 w 1298871"/>
              <a:gd name="connsiteY44" fmla="*/ 83125 h 3582809"/>
              <a:gd name="connsiteX45" fmla="*/ 1015898 w 1298871"/>
              <a:gd name="connsiteY45" fmla="*/ 97873 h 3582809"/>
              <a:gd name="connsiteX46" fmla="*/ 1089640 w 1298871"/>
              <a:gd name="connsiteY46" fmla="*/ 186363 h 3582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98871" h="3582809">
                <a:moveTo>
                  <a:pt x="1089640" y="186363"/>
                </a:moveTo>
                <a:cubicBezTo>
                  <a:pt x="1104388" y="208486"/>
                  <a:pt x="1097436" y="216704"/>
                  <a:pt x="1104389" y="230609"/>
                </a:cubicBezTo>
                <a:cubicBezTo>
                  <a:pt x="1130443" y="282718"/>
                  <a:pt x="1180957" y="298609"/>
                  <a:pt x="1119137" y="378092"/>
                </a:cubicBezTo>
                <a:cubicBezTo>
                  <a:pt x="1100048" y="402635"/>
                  <a:pt x="1030647" y="407589"/>
                  <a:pt x="1030647" y="407589"/>
                </a:cubicBezTo>
                <a:cubicBezTo>
                  <a:pt x="1025731" y="422337"/>
                  <a:pt x="1015898" y="436288"/>
                  <a:pt x="1015898" y="451834"/>
                </a:cubicBezTo>
                <a:cubicBezTo>
                  <a:pt x="1015898" y="481738"/>
                  <a:pt x="1015810" y="514361"/>
                  <a:pt x="1030647" y="540325"/>
                </a:cubicBezTo>
                <a:cubicBezTo>
                  <a:pt x="1038360" y="553823"/>
                  <a:pt x="1059810" y="551302"/>
                  <a:pt x="1074892" y="555073"/>
                </a:cubicBezTo>
                <a:cubicBezTo>
                  <a:pt x="1099211" y="561153"/>
                  <a:pt x="1124053" y="564906"/>
                  <a:pt x="1148634" y="569822"/>
                </a:cubicBezTo>
                <a:cubicBezTo>
                  <a:pt x="1153550" y="584570"/>
                  <a:pt x="1163382" y="598521"/>
                  <a:pt x="1163382" y="614067"/>
                </a:cubicBezTo>
                <a:cubicBezTo>
                  <a:pt x="1163382" y="1089673"/>
                  <a:pt x="1280659" y="1003308"/>
                  <a:pt x="1030647" y="1041770"/>
                </a:cubicBezTo>
                <a:cubicBezTo>
                  <a:pt x="1005871" y="1045582"/>
                  <a:pt x="981486" y="1051602"/>
                  <a:pt x="956905" y="1056518"/>
                </a:cubicBezTo>
                <a:cubicBezTo>
                  <a:pt x="951989" y="1090931"/>
                  <a:pt x="963014" y="1131947"/>
                  <a:pt x="942156" y="1159757"/>
                </a:cubicBezTo>
                <a:cubicBezTo>
                  <a:pt x="927115" y="1179811"/>
                  <a:pt x="892733" y="1168425"/>
                  <a:pt x="868414" y="1174505"/>
                </a:cubicBezTo>
                <a:cubicBezTo>
                  <a:pt x="853332" y="1178276"/>
                  <a:pt x="838917" y="1184338"/>
                  <a:pt x="824169" y="1189254"/>
                </a:cubicBezTo>
                <a:cubicBezTo>
                  <a:pt x="814337" y="1204002"/>
                  <a:pt x="801871" y="1217301"/>
                  <a:pt x="794672" y="1233499"/>
                </a:cubicBezTo>
                <a:cubicBezTo>
                  <a:pt x="782044" y="1261911"/>
                  <a:pt x="765176" y="1321989"/>
                  <a:pt x="765176" y="1321989"/>
                </a:cubicBezTo>
                <a:cubicBezTo>
                  <a:pt x="770092" y="1405563"/>
                  <a:pt x="771987" y="1489370"/>
                  <a:pt x="779924" y="1572712"/>
                </a:cubicBezTo>
                <a:cubicBezTo>
                  <a:pt x="781846" y="1592890"/>
                  <a:pt x="785607" y="1613575"/>
                  <a:pt x="794672" y="1631705"/>
                </a:cubicBezTo>
                <a:cubicBezTo>
                  <a:pt x="843834" y="1730028"/>
                  <a:pt x="853665" y="1720196"/>
                  <a:pt x="942156" y="1779189"/>
                </a:cubicBezTo>
                <a:lnTo>
                  <a:pt x="986402" y="1808686"/>
                </a:lnTo>
                <a:cubicBezTo>
                  <a:pt x="1022947" y="1918322"/>
                  <a:pt x="983585" y="1788976"/>
                  <a:pt x="1015898" y="2015163"/>
                </a:cubicBezTo>
                <a:cubicBezTo>
                  <a:pt x="1021320" y="2053119"/>
                  <a:pt x="1068855" y="2137506"/>
                  <a:pt x="1089640" y="2147899"/>
                </a:cubicBezTo>
                <a:cubicBezTo>
                  <a:pt x="1109305" y="2157731"/>
                  <a:pt x="1129545" y="2166488"/>
                  <a:pt x="1148634" y="2177396"/>
                </a:cubicBezTo>
                <a:cubicBezTo>
                  <a:pt x="1227851" y="2222662"/>
                  <a:pt x="1154978" y="2197416"/>
                  <a:pt x="1251872" y="2221641"/>
                </a:cubicBezTo>
                <a:cubicBezTo>
                  <a:pt x="1246956" y="2290467"/>
                  <a:pt x="1253859" y="2361177"/>
                  <a:pt x="1237124" y="2428118"/>
                </a:cubicBezTo>
                <a:cubicBezTo>
                  <a:pt x="1228526" y="2462510"/>
                  <a:pt x="1189342" y="2482978"/>
                  <a:pt x="1178131" y="2516609"/>
                </a:cubicBezTo>
                <a:cubicBezTo>
                  <a:pt x="1157777" y="2577670"/>
                  <a:pt x="1172006" y="2547919"/>
                  <a:pt x="1133885" y="2605099"/>
                </a:cubicBezTo>
                <a:cubicBezTo>
                  <a:pt x="1128969" y="2619847"/>
                  <a:pt x="1119137" y="2633798"/>
                  <a:pt x="1119137" y="2649344"/>
                </a:cubicBezTo>
                <a:cubicBezTo>
                  <a:pt x="1119137" y="2808466"/>
                  <a:pt x="1082191" y="2936863"/>
                  <a:pt x="1192879" y="3047551"/>
                </a:cubicBezTo>
                <a:cubicBezTo>
                  <a:pt x="1207627" y="3062299"/>
                  <a:pt x="1220152" y="3079673"/>
                  <a:pt x="1237124" y="3091796"/>
                </a:cubicBezTo>
                <a:cubicBezTo>
                  <a:pt x="1255015" y="3104575"/>
                  <a:pt x="1276453" y="3111460"/>
                  <a:pt x="1296118" y="3121292"/>
                </a:cubicBezTo>
                <a:cubicBezTo>
                  <a:pt x="1291202" y="3214699"/>
                  <a:pt x="1298871" y="3309628"/>
                  <a:pt x="1281369" y="3401512"/>
                </a:cubicBezTo>
                <a:cubicBezTo>
                  <a:pt x="1278052" y="3418924"/>
                  <a:pt x="1249658" y="3418475"/>
                  <a:pt x="1237124" y="3431009"/>
                </a:cubicBezTo>
                <a:cubicBezTo>
                  <a:pt x="1207628" y="3460505"/>
                  <a:pt x="1212542" y="3494919"/>
                  <a:pt x="1163382" y="3504751"/>
                </a:cubicBezTo>
                <a:cubicBezTo>
                  <a:pt x="1105334" y="3516361"/>
                  <a:pt x="1045333" y="3513887"/>
                  <a:pt x="986402" y="3519499"/>
                </a:cubicBezTo>
                <a:cubicBezTo>
                  <a:pt x="955406" y="3555579"/>
                  <a:pt x="978906" y="3582809"/>
                  <a:pt x="977407" y="3578331"/>
                </a:cubicBezTo>
                <a:cubicBezTo>
                  <a:pt x="975908" y="3573853"/>
                  <a:pt x="1032976" y="3561957"/>
                  <a:pt x="977408" y="3492632"/>
                </a:cubicBezTo>
                <a:cubicBezTo>
                  <a:pt x="944159" y="3433121"/>
                  <a:pt x="793495" y="3555050"/>
                  <a:pt x="643999" y="3305283"/>
                </a:cubicBezTo>
                <a:cubicBezTo>
                  <a:pt x="494503" y="3055516"/>
                  <a:pt x="160866" y="2384023"/>
                  <a:pt x="80433" y="1994031"/>
                </a:cubicBezTo>
                <a:cubicBezTo>
                  <a:pt x="0" y="1604039"/>
                  <a:pt x="64482" y="1273983"/>
                  <a:pt x="161399" y="965331"/>
                </a:cubicBezTo>
                <a:cubicBezTo>
                  <a:pt x="258316" y="656679"/>
                  <a:pt x="571140" y="284236"/>
                  <a:pt x="661937" y="142118"/>
                </a:cubicBezTo>
                <a:cubicBezTo>
                  <a:pt x="752734" y="0"/>
                  <a:pt x="691434" y="122454"/>
                  <a:pt x="706182" y="112622"/>
                </a:cubicBezTo>
                <a:cubicBezTo>
                  <a:pt x="720930" y="102790"/>
                  <a:pt x="733611" y="88730"/>
                  <a:pt x="750427" y="83125"/>
                </a:cubicBezTo>
                <a:lnTo>
                  <a:pt x="794672" y="68376"/>
                </a:lnTo>
                <a:cubicBezTo>
                  <a:pt x="838917" y="73292"/>
                  <a:pt x="883281" y="77241"/>
                  <a:pt x="927408" y="83125"/>
                </a:cubicBezTo>
                <a:cubicBezTo>
                  <a:pt x="957049" y="87077"/>
                  <a:pt x="990068" y="82806"/>
                  <a:pt x="1015898" y="97873"/>
                </a:cubicBezTo>
                <a:cubicBezTo>
                  <a:pt x="1107865" y="151520"/>
                  <a:pt x="1074892" y="164240"/>
                  <a:pt x="1089640" y="186363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5411788" y="3448050"/>
            <a:ext cx="85725" cy="125413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6072188" y="43576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5" name="14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Forma libre"/>
          <p:cNvSpPr/>
          <p:nvPr/>
        </p:nvSpPr>
        <p:spPr>
          <a:xfrm>
            <a:off x="2057400" y="2279650"/>
            <a:ext cx="1155700" cy="3436938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49161 w 1497256"/>
              <a:gd name="connsiteY49" fmla="*/ 840658 h 3521109"/>
              <a:gd name="connsiteX50" fmla="*/ 93406 w 1497256"/>
              <a:gd name="connsiteY50" fmla="*/ 737420 h 3521109"/>
              <a:gd name="connsiteX51" fmla="*/ 122903 w 1497256"/>
              <a:gd name="connsiteY51" fmla="*/ 648929 h 3521109"/>
              <a:gd name="connsiteX52" fmla="*/ 181896 w 1497256"/>
              <a:gd name="connsiteY52" fmla="*/ 530942 h 3521109"/>
              <a:gd name="connsiteX53" fmla="*/ 211393 w 1497256"/>
              <a:gd name="connsiteY53" fmla="*/ 471949 h 3521109"/>
              <a:gd name="connsiteX54" fmla="*/ 226141 w 1497256"/>
              <a:gd name="connsiteY54" fmla="*/ 412955 h 3521109"/>
              <a:gd name="connsiteX55" fmla="*/ 285135 w 1497256"/>
              <a:gd name="connsiteY55" fmla="*/ 324465 h 3521109"/>
              <a:gd name="connsiteX56" fmla="*/ 299883 w 1497256"/>
              <a:gd name="connsiteY56" fmla="*/ 280220 h 3521109"/>
              <a:gd name="connsiteX57" fmla="*/ 344128 w 1497256"/>
              <a:gd name="connsiteY57" fmla="*/ 265471 h 3521109"/>
              <a:gd name="connsiteX58" fmla="*/ 653845 w 1497256"/>
              <a:gd name="connsiteY58" fmla="*/ 250723 h 3521109"/>
              <a:gd name="connsiteX59" fmla="*/ 712838 w 1497256"/>
              <a:gd name="connsiteY59" fmla="*/ 206478 h 3521109"/>
              <a:gd name="connsiteX60" fmla="*/ 757083 w 1497256"/>
              <a:gd name="connsiteY60" fmla="*/ 176981 h 3521109"/>
              <a:gd name="connsiteX61" fmla="*/ 771832 w 1497256"/>
              <a:gd name="connsiteY61" fmla="*/ 132736 h 3521109"/>
              <a:gd name="connsiteX62" fmla="*/ 860322 w 1497256"/>
              <a:gd name="connsiteY62" fmla="*/ 73742 h 3521109"/>
              <a:gd name="connsiteX63" fmla="*/ 904567 w 1497256"/>
              <a:gd name="connsiteY63" fmla="*/ 44246 h 3521109"/>
              <a:gd name="connsiteX64" fmla="*/ 948812 w 1497256"/>
              <a:gd name="connsiteY64" fmla="*/ 14749 h 3521109"/>
              <a:gd name="connsiteX65" fmla="*/ 993057 w 1497256"/>
              <a:gd name="connsiteY65" fmla="*/ 0 h 3521109"/>
              <a:gd name="connsiteX66" fmla="*/ 1125793 w 1497256"/>
              <a:gd name="connsiteY66" fmla="*/ 14749 h 3521109"/>
              <a:gd name="connsiteX67" fmla="*/ 1214283 w 1497256"/>
              <a:gd name="connsiteY67" fmla="*/ 29497 h 3521109"/>
              <a:gd name="connsiteX68" fmla="*/ 1288025 w 1497256"/>
              <a:gd name="connsiteY68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93406 w 1497256"/>
              <a:gd name="connsiteY49" fmla="*/ 737420 h 3521109"/>
              <a:gd name="connsiteX50" fmla="*/ 122903 w 1497256"/>
              <a:gd name="connsiteY50" fmla="*/ 648929 h 3521109"/>
              <a:gd name="connsiteX51" fmla="*/ 181896 w 1497256"/>
              <a:gd name="connsiteY51" fmla="*/ 530942 h 3521109"/>
              <a:gd name="connsiteX52" fmla="*/ 211393 w 1497256"/>
              <a:gd name="connsiteY52" fmla="*/ 471949 h 3521109"/>
              <a:gd name="connsiteX53" fmla="*/ 226141 w 1497256"/>
              <a:gd name="connsiteY53" fmla="*/ 412955 h 3521109"/>
              <a:gd name="connsiteX54" fmla="*/ 285135 w 1497256"/>
              <a:gd name="connsiteY54" fmla="*/ 324465 h 3521109"/>
              <a:gd name="connsiteX55" fmla="*/ 299883 w 1497256"/>
              <a:gd name="connsiteY55" fmla="*/ 280220 h 3521109"/>
              <a:gd name="connsiteX56" fmla="*/ 344128 w 1497256"/>
              <a:gd name="connsiteY56" fmla="*/ 265471 h 3521109"/>
              <a:gd name="connsiteX57" fmla="*/ 653845 w 1497256"/>
              <a:gd name="connsiteY57" fmla="*/ 250723 h 3521109"/>
              <a:gd name="connsiteX58" fmla="*/ 712838 w 1497256"/>
              <a:gd name="connsiteY58" fmla="*/ 206478 h 3521109"/>
              <a:gd name="connsiteX59" fmla="*/ 757083 w 1497256"/>
              <a:gd name="connsiteY59" fmla="*/ 176981 h 3521109"/>
              <a:gd name="connsiteX60" fmla="*/ 771832 w 1497256"/>
              <a:gd name="connsiteY60" fmla="*/ 132736 h 3521109"/>
              <a:gd name="connsiteX61" fmla="*/ 860322 w 1497256"/>
              <a:gd name="connsiteY61" fmla="*/ 73742 h 3521109"/>
              <a:gd name="connsiteX62" fmla="*/ 904567 w 1497256"/>
              <a:gd name="connsiteY62" fmla="*/ 44246 h 3521109"/>
              <a:gd name="connsiteX63" fmla="*/ 948812 w 1497256"/>
              <a:gd name="connsiteY63" fmla="*/ 14749 h 3521109"/>
              <a:gd name="connsiteX64" fmla="*/ 993057 w 1497256"/>
              <a:gd name="connsiteY64" fmla="*/ 0 h 3521109"/>
              <a:gd name="connsiteX65" fmla="*/ 1125793 w 1497256"/>
              <a:gd name="connsiteY65" fmla="*/ 14749 h 3521109"/>
              <a:gd name="connsiteX66" fmla="*/ 1214283 w 1497256"/>
              <a:gd name="connsiteY66" fmla="*/ 29497 h 3521109"/>
              <a:gd name="connsiteX67" fmla="*/ 1288025 w 1497256"/>
              <a:gd name="connsiteY67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181896 w 1497256"/>
              <a:gd name="connsiteY50" fmla="*/ 530942 h 3521109"/>
              <a:gd name="connsiteX51" fmla="*/ 211393 w 1497256"/>
              <a:gd name="connsiteY51" fmla="*/ 471949 h 3521109"/>
              <a:gd name="connsiteX52" fmla="*/ 226141 w 1497256"/>
              <a:gd name="connsiteY52" fmla="*/ 412955 h 3521109"/>
              <a:gd name="connsiteX53" fmla="*/ 285135 w 1497256"/>
              <a:gd name="connsiteY53" fmla="*/ 324465 h 3521109"/>
              <a:gd name="connsiteX54" fmla="*/ 299883 w 1497256"/>
              <a:gd name="connsiteY54" fmla="*/ 280220 h 3521109"/>
              <a:gd name="connsiteX55" fmla="*/ 344128 w 1497256"/>
              <a:gd name="connsiteY55" fmla="*/ 265471 h 3521109"/>
              <a:gd name="connsiteX56" fmla="*/ 653845 w 1497256"/>
              <a:gd name="connsiteY56" fmla="*/ 250723 h 3521109"/>
              <a:gd name="connsiteX57" fmla="*/ 712838 w 1497256"/>
              <a:gd name="connsiteY57" fmla="*/ 206478 h 3521109"/>
              <a:gd name="connsiteX58" fmla="*/ 757083 w 1497256"/>
              <a:gd name="connsiteY58" fmla="*/ 176981 h 3521109"/>
              <a:gd name="connsiteX59" fmla="*/ 771832 w 1497256"/>
              <a:gd name="connsiteY59" fmla="*/ 132736 h 3521109"/>
              <a:gd name="connsiteX60" fmla="*/ 860322 w 1497256"/>
              <a:gd name="connsiteY60" fmla="*/ 73742 h 3521109"/>
              <a:gd name="connsiteX61" fmla="*/ 904567 w 1497256"/>
              <a:gd name="connsiteY61" fmla="*/ 44246 h 3521109"/>
              <a:gd name="connsiteX62" fmla="*/ 948812 w 1497256"/>
              <a:gd name="connsiteY62" fmla="*/ 14749 h 3521109"/>
              <a:gd name="connsiteX63" fmla="*/ 993057 w 1497256"/>
              <a:gd name="connsiteY63" fmla="*/ 0 h 3521109"/>
              <a:gd name="connsiteX64" fmla="*/ 1125793 w 1497256"/>
              <a:gd name="connsiteY64" fmla="*/ 14749 h 3521109"/>
              <a:gd name="connsiteX65" fmla="*/ 1214283 w 1497256"/>
              <a:gd name="connsiteY65" fmla="*/ 29497 h 3521109"/>
              <a:gd name="connsiteX66" fmla="*/ 1288025 w 1497256"/>
              <a:gd name="connsiteY66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181896 w 1497256"/>
              <a:gd name="connsiteY50" fmla="*/ 530942 h 3521109"/>
              <a:gd name="connsiteX51" fmla="*/ 226141 w 1497256"/>
              <a:gd name="connsiteY51" fmla="*/ 412955 h 3521109"/>
              <a:gd name="connsiteX52" fmla="*/ 285135 w 1497256"/>
              <a:gd name="connsiteY52" fmla="*/ 324465 h 3521109"/>
              <a:gd name="connsiteX53" fmla="*/ 299883 w 1497256"/>
              <a:gd name="connsiteY53" fmla="*/ 280220 h 3521109"/>
              <a:gd name="connsiteX54" fmla="*/ 344128 w 1497256"/>
              <a:gd name="connsiteY54" fmla="*/ 265471 h 3521109"/>
              <a:gd name="connsiteX55" fmla="*/ 653845 w 1497256"/>
              <a:gd name="connsiteY55" fmla="*/ 250723 h 3521109"/>
              <a:gd name="connsiteX56" fmla="*/ 712838 w 1497256"/>
              <a:gd name="connsiteY56" fmla="*/ 206478 h 3521109"/>
              <a:gd name="connsiteX57" fmla="*/ 757083 w 1497256"/>
              <a:gd name="connsiteY57" fmla="*/ 176981 h 3521109"/>
              <a:gd name="connsiteX58" fmla="*/ 771832 w 1497256"/>
              <a:gd name="connsiteY58" fmla="*/ 132736 h 3521109"/>
              <a:gd name="connsiteX59" fmla="*/ 860322 w 1497256"/>
              <a:gd name="connsiteY59" fmla="*/ 73742 h 3521109"/>
              <a:gd name="connsiteX60" fmla="*/ 904567 w 1497256"/>
              <a:gd name="connsiteY60" fmla="*/ 44246 h 3521109"/>
              <a:gd name="connsiteX61" fmla="*/ 948812 w 1497256"/>
              <a:gd name="connsiteY61" fmla="*/ 14749 h 3521109"/>
              <a:gd name="connsiteX62" fmla="*/ 993057 w 1497256"/>
              <a:gd name="connsiteY62" fmla="*/ 0 h 3521109"/>
              <a:gd name="connsiteX63" fmla="*/ 1125793 w 1497256"/>
              <a:gd name="connsiteY63" fmla="*/ 14749 h 3521109"/>
              <a:gd name="connsiteX64" fmla="*/ 1214283 w 1497256"/>
              <a:gd name="connsiteY64" fmla="*/ 29497 h 3521109"/>
              <a:gd name="connsiteX65" fmla="*/ 1288025 w 1497256"/>
              <a:gd name="connsiteY65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181896 w 1497256"/>
              <a:gd name="connsiteY50" fmla="*/ 530942 h 3521109"/>
              <a:gd name="connsiteX51" fmla="*/ 226141 w 1497256"/>
              <a:gd name="connsiteY51" fmla="*/ 412955 h 3521109"/>
              <a:gd name="connsiteX52" fmla="*/ 299883 w 1497256"/>
              <a:gd name="connsiteY52" fmla="*/ 280220 h 3521109"/>
              <a:gd name="connsiteX53" fmla="*/ 344128 w 1497256"/>
              <a:gd name="connsiteY53" fmla="*/ 265471 h 3521109"/>
              <a:gd name="connsiteX54" fmla="*/ 653845 w 1497256"/>
              <a:gd name="connsiteY54" fmla="*/ 250723 h 3521109"/>
              <a:gd name="connsiteX55" fmla="*/ 712838 w 1497256"/>
              <a:gd name="connsiteY55" fmla="*/ 206478 h 3521109"/>
              <a:gd name="connsiteX56" fmla="*/ 757083 w 1497256"/>
              <a:gd name="connsiteY56" fmla="*/ 176981 h 3521109"/>
              <a:gd name="connsiteX57" fmla="*/ 771832 w 1497256"/>
              <a:gd name="connsiteY57" fmla="*/ 132736 h 3521109"/>
              <a:gd name="connsiteX58" fmla="*/ 860322 w 1497256"/>
              <a:gd name="connsiteY58" fmla="*/ 73742 h 3521109"/>
              <a:gd name="connsiteX59" fmla="*/ 904567 w 1497256"/>
              <a:gd name="connsiteY59" fmla="*/ 44246 h 3521109"/>
              <a:gd name="connsiteX60" fmla="*/ 948812 w 1497256"/>
              <a:gd name="connsiteY60" fmla="*/ 14749 h 3521109"/>
              <a:gd name="connsiteX61" fmla="*/ 993057 w 1497256"/>
              <a:gd name="connsiteY61" fmla="*/ 0 h 3521109"/>
              <a:gd name="connsiteX62" fmla="*/ 1125793 w 1497256"/>
              <a:gd name="connsiteY62" fmla="*/ 14749 h 3521109"/>
              <a:gd name="connsiteX63" fmla="*/ 1214283 w 1497256"/>
              <a:gd name="connsiteY63" fmla="*/ 29497 h 3521109"/>
              <a:gd name="connsiteX64" fmla="*/ 1288025 w 1497256"/>
              <a:gd name="connsiteY64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181896 w 1497256"/>
              <a:gd name="connsiteY50" fmla="*/ 530942 h 3521109"/>
              <a:gd name="connsiteX51" fmla="*/ 226141 w 1497256"/>
              <a:gd name="connsiteY51" fmla="*/ 412955 h 3521109"/>
              <a:gd name="connsiteX52" fmla="*/ 299883 w 1497256"/>
              <a:gd name="connsiteY52" fmla="*/ 280220 h 3521109"/>
              <a:gd name="connsiteX53" fmla="*/ 653845 w 1497256"/>
              <a:gd name="connsiteY53" fmla="*/ 250723 h 3521109"/>
              <a:gd name="connsiteX54" fmla="*/ 712838 w 1497256"/>
              <a:gd name="connsiteY54" fmla="*/ 206478 h 3521109"/>
              <a:gd name="connsiteX55" fmla="*/ 757083 w 1497256"/>
              <a:gd name="connsiteY55" fmla="*/ 176981 h 3521109"/>
              <a:gd name="connsiteX56" fmla="*/ 771832 w 1497256"/>
              <a:gd name="connsiteY56" fmla="*/ 132736 h 3521109"/>
              <a:gd name="connsiteX57" fmla="*/ 860322 w 1497256"/>
              <a:gd name="connsiteY57" fmla="*/ 73742 h 3521109"/>
              <a:gd name="connsiteX58" fmla="*/ 904567 w 1497256"/>
              <a:gd name="connsiteY58" fmla="*/ 44246 h 3521109"/>
              <a:gd name="connsiteX59" fmla="*/ 948812 w 1497256"/>
              <a:gd name="connsiteY59" fmla="*/ 14749 h 3521109"/>
              <a:gd name="connsiteX60" fmla="*/ 993057 w 1497256"/>
              <a:gd name="connsiteY60" fmla="*/ 0 h 3521109"/>
              <a:gd name="connsiteX61" fmla="*/ 1125793 w 1497256"/>
              <a:gd name="connsiteY61" fmla="*/ 14749 h 3521109"/>
              <a:gd name="connsiteX62" fmla="*/ 1214283 w 1497256"/>
              <a:gd name="connsiteY62" fmla="*/ 29497 h 3521109"/>
              <a:gd name="connsiteX63" fmla="*/ 1288025 w 1497256"/>
              <a:gd name="connsiteY63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181896 w 1497256"/>
              <a:gd name="connsiteY50" fmla="*/ 530942 h 3521109"/>
              <a:gd name="connsiteX51" fmla="*/ 299883 w 1497256"/>
              <a:gd name="connsiteY51" fmla="*/ 280220 h 3521109"/>
              <a:gd name="connsiteX52" fmla="*/ 653845 w 1497256"/>
              <a:gd name="connsiteY52" fmla="*/ 250723 h 3521109"/>
              <a:gd name="connsiteX53" fmla="*/ 712838 w 1497256"/>
              <a:gd name="connsiteY53" fmla="*/ 206478 h 3521109"/>
              <a:gd name="connsiteX54" fmla="*/ 757083 w 1497256"/>
              <a:gd name="connsiteY54" fmla="*/ 176981 h 3521109"/>
              <a:gd name="connsiteX55" fmla="*/ 771832 w 1497256"/>
              <a:gd name="connsiteY55" fmla="*/ 132736 h 3521109"/>
              <a:gd name="connsiteX56" fmla="*/ 860322 w 1497256"/>
              <a:gd name="connsiteY56" fmla="*/ 73742 h 3521109"/>
              <a:gd name="connsiteX57" fmla="*/ 904567 w 1497256"/>
              <a:gd name="connsiteY57" fmla="*/ 44246 h 3521109"/>
              <a:gd name="connsiteX58" fmla="*/ 948812 w 1497256"/>
              <a:gd name="connsiteY58" fmla="*/ 14749 h 3521109"/>
              <a:gd name="connsiteX59" fmla="*/ 993057 w 1497256"/>
              <a:gd name="connsiteY59" fmla="*/ 0 h 3521109"/>
              <a:gd name="connsiteX60" fmla="*/ 1125793 w 1497256"/>
              <a:gd name="connsiteY60" fmla="*/ 14749 h 3521109"/>
              <a:gd name="connsiteX61" fmla="*/ 1214283 w 1497256"/>
              <a:gd name="connsiteY61" fmla="*/ 29497 h 3521109"/>
              <a:gd name="connsiteX62" fmla="*/ 1288025 w 1497256"/>
              <a:gd name="connsiteY62" fmla="*/ 117987 h 3521109"/>
              <a:gd name="connsiteX0" fmla="*/ 1288025 w 1497256"/>
              <a:gd name="connsiteY0" fmla="*/ 117987 h 3521109"/>
              <a:gd name="connsiteX1" fmla="*/ 1302774 w 1497256"/>
              <a:gd name="connsiteY1" fmla="*/ 162233 h 3521109"/>
              <a:gd name="connsiteX2" fmla="*/ 1317522 w 1497256"/>
              <a:gd name="connsiteY2" fmla="*/ 309716 h 3521109"/>
              <a:gd name="connsiteX3" fmla="*/ 1229032 w 1497256"/>
              <a:gd name="connsiteY3" fmla="*/ 339213 h 3521109"/>
              <a:gd name="connsiteX4" fmla="*/ 1214283 w 1497256"/>
              <a:gd name="connsiteY4" fmla="*/ 383458 h 3521109"/>
              <a:gd name="connsiteX5" fmla="*/ 1229032 w 1497256"/>
              <a:gd name="connsiteY5" fmla="*/ 471949 h 3521109"/>
              <a:gd name="connsiteX6" fmla="*/ 1273277 w 1497256"/>
              <a:gd name="connsiteY6" fmla="*/ 486697 h 3521109"/>
              <a:gd name="connsiteX7" fmla="*/ 1347019 w 1497256"/>
              <a:gd name="connsiteY7" fmla="*/ 501446 h 3521109"/>
              <a:gd name="connsiteX8" fmla="*/ 1361767 w 1497256"/>
              <a:gd name="connsiteY8" fmla="*/ 545691 h 3521109"/>
              <a:gd name="connsiteX9" fmla="*/ 1229032 w 1497256"/>
              <a:gd name="connsiteY9" fmla="*/ 973394 h 3521109"/>
              <a:gd name="connsiteX10" fmla="*/ 1155290 w 1497256"/>
              <a:gd name="connsiteY10" fmla="*/ 988142 h 3521109"/>
              <a:gd name="connsiteX11" fmla="*/ 1140541 w 1497256"/>
              <a:gd name="connsiteY11" fmla="*/ 1091381 h 3521109"/>
              <a:gd name="connsiteX12" fmla="*/ 1066799 w 1497256"/>
              <a:gd name="connsiteY12" fmla="*/ 1106129 h 3521109"/>
              <a:gd name="connsiteX13" fmla="*/ 1022554 w 1497256"/>
              <a:gd name="connsiteY13" fmla="*/ 1120878 h 3521109"/>
              <a:gd name="connsiteX14" fmla="*/ 993057 w 1497256"/>
              <a:gd name="connsiteY14" fmla="*/ 1165123 h 3521109"/>
              <a:gd name="connsiteX15" fmla="*/ 963561 w 1497256"/>
              <a:gd name="connsiteY15" fmla="*/ 1253613 h 3521109"/>
              <a:gd name="connsiteX16" fmla="*/ 978309 w 1497256"/>
              <a:gd name="connsiteY16" fmla="*/ 1504336 h 3521109"/>
              <a:gd name="connsiteX17" fmla="*/ 993057 w 1497256"/>
              <a:gd name="connsiteY17" fmla="*/ 1563329 h 3521109"/>
              <a:gd name="connsiteX18" fmla="*/ 1140541 w 1497256"/>
              <a:gd name="connsiteY18" fmla="*/ 1710813 h 3521109"/>
              <a:gd name="connsiteX19" fmla="*/ 1184787 w 1497256"/>
              <a:gd name="connsiteY19" fmla="*/ 1740310 h 3521109"/>
              <a:gd name="connsiteX20" fmla="*/ 1214283 w 1497256"/>
              <a:gd name="connsiteY20" fmla="*/ 1946787 h 3521109"/>
              <a:gd name="connsiteX21" fmla="*/ 1288025 w 1497256"/>
              <a:gd name="connsiteY21" fmla="*/ 2079523 h 3521109"/>
              <a:gd name="connsiteX22" fmla="*/ 1347019 w 1497256"/>
              <a:gd name="connsiteY22" fmla="*/ 2109020 h 3521109"/>
              <a:gd name="connsiteX23" fmla="*/ 1450257 w 1497256"/>
              <a:gd name="connsiteY23" fmla="*/ 2153265 h 3521109"/>
              <a:gd name="connsiteX24" fmla="*/ 1435509 w 1497256"/>
              <a:gd name="connsiteY24" fmla="*/ 2359742 h 3521109"/>
              <a:gd name="connsiteX25" fmla="*/ 1376516 w 1497256"/>
              <a:gd name="connsiteY25" fmla="*/ 2448233 h 3521109"/>
              <a:gd name="connsiteX26" fmla="*/ 1332270 w 1497256"/>
              <a:gd name="connsiteY26" fmla="*/ 2536723 h 3521109"/>
              <a:gd name="connsiteX27" fmla="*/ 1317522 w 1497256"/>
              <a:gd name="connsiteY27" fmla="*/ 2580968 h 3521109"/>
              <a:gd name="connsiteX28" fmla="*/ 1391264 w 1497256"/>
              <a:gd name="connsiteY28" fmla="*/ 2979175 h 3521109"/>
              <a:gd name="connsiteX29" fmla="*/ 1435509 w 1497256"/>
              <a:gd name="connsiteY29" fmla="*/ 3023420 h 3521109"/>
              <a:gd name="connsiteX30" fmla="*/ 1494503 w 1497256"/>
              <a:gd name="connsiteY30" fmla="*/ 3052916 h 3521109"/>
              <a:gd name="connsiteX31" fmla="*/ 1479754 w 1497256"/>
              <a:gd name="connsiteY31" fmla="*/ 3333136 h 3521109"/>
              <a:gd name="connsiteX32" fmla="*/ 1435509 w 1497256"/>
              <a:gd name="connsiteY32" fmla="*/ 3362633 h 3521109"/>
              <a:gd name="connsiteX33" fmla="*/ 1361767 w 1497256"/>
              <a:gd name="connsiteY33" fmla="*/ 3436375 h 3521109"/>
              <a:gd name="connsiteX34" fmla="*/ 1184787 w 1497256"/>
              <a:gd name="connsiteY34" fmla="*/ 3451123 h 3521109"/>
              <a:gd name="connsiteX35" fmla="*/ 934064 w 1497256"/>
              <a:gd name="connsiteY35" fmla="*/ 3480620 h 3521109"/>
              <a:gd name="connsiteX36" fmla="*/ 742335 w 1497256"/>
              <a:gd name="connsiteY36" fmla="*/ 3495368 h 3521109"/>
              <a:gd name="connsiteX37" fmla="*/ 698090 w 1497256"/>
              <a:gd name="connsiteY37" fmla="*/ 3451123 h 3521109"/>
              <a:gd name="connsiteX38" fmla="*/ 609599 w 1497256"/>
              <a:gd name="connsiteY38" fmla="*/ 3392129 h 3521109"/>
              <a:gd name="connsiteX39" fmla="*/ 329380 w 1497256"/>
              <a:gd name="connsiteY39" fmla="*/ 3392129 h 3521109"/>
              <a:gd name="connsiteX40" fmla="*/ 299883 w 1497256"/>
              <a:gd name="connsiteY40" fmla="*/ 3333136 h 3521109"/>
              <a:gd name="connsiteX41" fmla="*/ 255638 w 1497256"/>
              <a:gd name="connsiteY41" fmla="*/ 3244646 h 3521109"/>
              <a:gd name="connsiteX42" fmla="*/ 226141 w 1497256"/>
              <a:gd name="connsiteY42" fmla="*/ 2669458 h 3521109"/>
              <a:gd name="connsiteX43" fmla="*/ 196645 w 1497256"/>
              <a:gd name="connsiteY43" fmla="*/ 2580968 h 3521109"/>
              <a:gd name="connsiteX44" fmla="*/ 137651 w 1497256"/>
              <a:gd name="connsiteY44" fmla="*/ 2492478 h 3521109"/>
              <a:gd name="connsiteX45" fmla="*/ 93406 w 1497256"/>
              <a:gd name="connsiteY45" fmla="*/ 2448233 h 3521109"/>
              <a:gd name="connsiteX46" fmla="*/ 63909 w 1497256"/>
              <a:gd name="connsiteY46" fmla="*/ 2389239 h 3521109"/>
              <a:gd name="connsiteX47" fmla="*/ 4916 w 1497256"/>
              <a:gd name="connsiteY47" fmla="*/ 2300749 h 3521109"/>
              <a:gd name="connsiteX48" fmla="*/ 34412 w 1497256"/>
              <a:gd name="connsiteY48" fmla="*/ 929149 h 3521109"/>
              <a:gd name="connsiteX49" fmla="*/ 122903 w 1497256"/>
              <a:gd name="connsiteY49" fmla="*/ 648929 h 3521109"/>
              <a:gd name="connsiteX50" fmla="*/ 299883 w 1497256"/>
              <a:gd name="connsiteY50" fmla="*/ 280220 h 3521109"/>
              <a:gd name="connsiteX51" fmla="*/ 653845 w 1497256"/>
              <a:gd name="connsiteY51" fmla="*/ 250723 h 3521109"/>
              <a:gd name="connsiteX52" fmla="*/ 712838 w 1497256"/>
              <a:gd name="connsiteY52" fmla="*/ 206478 h 3521109"/>
              <a:gd name="connsiteX53" fmla="*/ 757083 w 1497256"/>
              <a:gd name="connsiteY53" fmla="*/ 176981 h 3521109"/>
              <a:gd name="connsiteX54" fmla="*/ 771832 w 1497256"/>
              <a:gd name="connsiteY54" fmla="*/ 132736 h 3521109"/>
              <a:gd name="connsiteX55" fmla="*/ 860322 w 1497256"/>
              <a:gd name="connsiteY55" fmla="*/ 73742 h 3521109"/>
              <a:gd name="connsiteX56" fmla="*/ 904567 w 1497256"/>
              <a:gd name="connsiteY56" fmla="*/ 44246 h 3521109"/>
              <a:gd name="connsiteX57" fmla="*/ 948812 w 1497256"/>
              <a:gd name="connsiteY57" fmla="*/ 14749 h 3521109"/>
              <a:gd name="connsiteX58" fmla="*/ 993057 w 1497256"/>
              <a:gd name="connsiteY58" fmla="*/ 0 h 3521109"/>
              <a:gd name="connsiteX59" fmla="*/ 1125793 w 1497256"/>
              <a:gd name="connsiteY59" fmla="*/ 14749 h 3521109"/>
              <a:gd name="connsiteX60" fmla="*/ 1214283 w 1497256"/>
              <a:gd name="connsiteY60" fmla="*/ 29497 h 3521109"/>
              <a:gd name="connsiteX61" fmla="*/ 1288025 w 1497256"/>
              <a:gd name="connsiteY61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2300749 h 3521109"/>
              <a:gd name="connsiteX48" fmla="*/ 117987 w 1492340"/>
              <a:gd name="connsiteY48" fmla="*/ 648929 h 3521109"/>
              <a:gd name="connsiteX49" fmla="*/ 294967 w 1492340"/>
              <a:gd name="connsiteY49" fmla="*/ 280220 h 3521109"/>
              <a:gd name="connsiteX50" fmla="*/ 648929 w 1492340"/>
              <a:gd name="connsiteY50" fmla="*/ 250723 h 3521109"/>
              <a:gd name="connsiteX51" fmla="*/ 707922 w 1492340"/>
              <a:gd name="connsiteY51" fmla="*/ 206478 h 3521109"/>
              <a:gd name="connsiteX52" fmla="*/ 752167 w 1492340"/>
              <a:gd name="connsiteY52" fmla="*/ 176981 h 3521109"/>
              <a:gd name="connsiteX53" fmla="*/ 766916 w 1492340"/>
              <a:gd name="connsiteY53" fmla="*/ 132736 h 3521109"/>
              <a:gd name="connsiteX54" fmla="*/ 855406 w 1492340"/>
              <a:gd name="connsiteY54" fmla="*/ 73742 h 3521109"/>
              <a:gd name="connsiteX55" fmla="*/ 899651 w 1492340"/>
              <a:gd name="connsiteY55" fmla="*/ 44246 h 3521109"/>
              <a:gd name="connsiteX56" fmla="*/ 943896 w 1492340"/>
              <a:gd name="connsiteY56" fmla="*/ 14749 h 3521109"/>
              <a:gd name="connsiteX57" fmla="*/ 988141 w 1492340"/>
              <a:gd name="connsiteY57" fmla="*/ 0 h 3521109"/>
              <a:gd name="connsiteX58" fmla="*/ 1120877 w 1492340"/>
              <a:gd name="connsiteY58" fmla="*/ 14749 h 3521109"/>
              <a:gd name="connsiteX59" fmla="*/ 1209367 w 1492340"/>
              <a:gd name="connsiteY59" fmla="*/ 29497 h 3521109"/>
              <a:gd name="connsiteX60" fmla="*/ 1283109 w 1492340"/>
              <a:gd name="connsiteY60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2300749 h 3521109"/>
              <a:gd name="connsiteX48" fmla="*/ 294967 w 1492340"/>
              <a:gd name="connsiteY48" fmla="*/ 280220 h 3521109"/>
              <a:gd name="connsiteX49" fmla="*/ 648929 w 1492340"/>
              <a:gd name="connsiteY49" fmla="*/ 250723 h 3521109"/>
              <a:gd name="connsiteX50" fmla="*/ 707922 w 1492340"/>
              <a:gd name="connsiteY50" fmla="*/ 206478 h 3521109"/>
              <a:gd name="connsiteX51" fmla="*/ 752167 w 1492340"/>
              <a:gd name="connsiteY51" fmla="*/ 176981 h 3521109"/>
              <a:gd name="connsiteX52" fmla="*/ 766916 w 1492340"/>
              <a:gd name="connsiteY52" fmla="*/ 132736 h 3521109"/>
              <a:gd name="connsiteX53" fmla="*/ 855406 w 1492340"/>
              <a:gd name="connsiteY53" fmla="*/ 73742 h 3521109"/>
              <a:gd name="connsiteX54" fmla="*/ 899651 w 1492340"/>
              <a:gd name="connsiteY54" fmla="*/ 44246 h 3521109"/>
              <a:gd name="connsiteX55" fmla="*/ 943896 w 1492340"/>
              <a:gd name="connsiteY55" fmla="*/ 14749 h 3521109"/>
              <a:gd name="connsiteX56" fmla="*/ 988141 w 1492340"/>
              <a:gd name="connsiteY56" fmla="*/ 0 h 3521109"/>
              <a:gd name="connsiteX57" fmla="*/ 1120877 w 1492340"/>
              <a:gd name="connsiteY57" fmla="*/ 14749 h 3521109"/>
              <a:gd name="connsiteX58" fmla="*/ 1209367 w 1492340"/>
              <a:gd name="connsiteY58" fmla="*/ 29497 h 3521109"/>
              <a:gd name="connsiteX59" fmla="*/ 1283109 w 1492340"/>
              <a:gd name="connsiteY59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2300749 h 3521109"/>
              <a:gd name="connsiteX48" fmla="*/ 648929 w 1492340"/>
              <a:gd name="connsiteY48" fmla="*/ 250723 h 3521109"/>
              <a:gd name="connsiteX49" fmla="*/ 707922 w 1492340"/>
              <a:gd name="connsiteY49" fmla="*/ 206478 h 3521109"/>
              <a:gd name="connsiteX50" fmla="*/ 752167 w 1492340"/>
              <a:gd name="connsiteY50" fmla="*/ 176981 h 3521109"/>
              <a:gd name="connsiteX51" fmla="*/ 766916 w 1492340"/>
              <a:gd name="connsiteY51" fmla="*/ 132736 h 3521109"/>
              <a:gd name="connsiteX52" fmla="*/ 855406 w 1492340"/>
              <a:gd name="connsiteY52" fmla="*/ 73742 h 3521109"/>
              <a:gd name="connsiteX53" fmla="*/ 899651 w 1492340"/>
              <a:gd name="connsiteY53" fmla="*/ 44246 h 3521109"/>
              <a:gd name="connsiteX54" fmla="*/ 943896 w 1492340"/>
              <a:gd name="connsiteY54" fmla="*/ 14749 h 3521109"/>
              <a:gd name="connsiteX55" fmla="*/ 988141 w 1492340"/>
              <a:gd name="connsiteY55" fmla="*/ 0 h 3521109"/>
              <a:gd name="connsiteX56" fmla="*/ 1120877 w 1492340"/>
              <a:gd name="connsiteY56" fmla="*/ 14749 h 3521109"/>
              <a:gd name="connsiteX57" fmla="*/ 1209367 w 1492340"/>
              <a:gd name="connsiteY57" fmla="*/ 29497 h 3521109"/>
              <a:gd name="connsiteX58" fmla="*/ 1283109 w 1492340"/>
              <a:gd name="connsiteY58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2300749 h 3521109"/>
              <a:gd name="connsiteX48" fmla="*/ 707922 w 1492340"/>
              <a:gd name="connsiteY48" fmla="*/ 206478 h 3521109"/>
              <a:gd name="connsiteX49" fmla="*/ 752167 w 1492340"/>
              <a:gd name="connsiteY49" fmla="*/ 176981 h 3521109"/>
              <a:gd name="connsiteX50" fmla="*/ 766916 w 1492340"/>
              <a:gd name="connsiteY50" fmla="*/ 132736 h 3521109"/>
              <a:gd name="connsiteX51" fmla="*/ 855406 w 1492340"/>
              <a:gd name="connsiteY51" fmla="*/ 73742 h 3521109"/>
              <a:gd name="connsiteX52" fmla="*/ 899651 w 1492340"/>
              <a:gd name="connsiteY52" fmla="*/ 44246 h 3521109"/>
              <a:gd name="connsiteX53" fmla="*/ 943896 w 1492340"/>
              <a:gd name="connsiteY53" fmla="*/ 14749 h 3521109"/>
              <a:gd name="connsiteX54" fmla="*/ 988141 w 1492340"/>
              <a:gd name="connsiteY54" fmla="*/ 0 h 3521109"/>
              <a:gd name="connsiteX55" fmla="*/ 1120877 w 1492340"/>
              <a:gd name="connsiteY55" fmla="*/ 14749 h 3521109"/>
              <a:gd name="connsiteX56" fmla="*/ 1209367 w 1492340"/>
              <a:gd name="connsiteY56" fmla="*/ 29497 h 3521109"/>
              <a:gd name="connsiteX57" fmla="*/ 1283109 w 1492340"/>
              <a:gd name="connsiteY57" fmla="*/ 117987 h 3521109"/>
              <a:gd name="connsiteX0" fmla="*/ 1283109 w 1492340"/>
              <a:gd name="connsiteY0" fmla="*/ 272845 h 3675967"/>
              <a:gd name="connsiteX1" fmla="*/ 1297858 w 1492340"/>
              <a:gd name="connsiteY1" fmla="*/ 317091 h 3675967"/>
              <a:gd name="connsiteX2" fmla="*/ 1312606 w 1492340"/>
              <a:gd name="connsiteY2" fmla="*/ 464574 h 3675967"/>
              <a:gd name="connsiteX3" fmla="*/ 1224116 w 1492340"/>
              <a:gd name="connsiteY3" fmla="*/ 494071 h 3675967"/>
              <a:gd name="connsiteX4" fmla="*/ 1209367 w 1492340"/>
              <a:gd name="connsiteY4" fmla="*/ 538316 h 3675967"/>
              <a:gd name="connsiteX5" fmla="*/ 1224116 w 1492340"/>
              <a:gd name="connsiteY5" fmla="*/ 626807 h 3675967"/>
              <a:gd name="connsiteX6" fmla="*/ 1268361 w 1492340"/>
              <a:gd name="connsiteY6" fmla="*/ 641555 h 3675967"/>
              <a:gd name="connsiteX7" fmla="*/ 1342103 w 1492340"/>
              <a:gd name="connsiteY7" fmla="*/ 656304 h 3675967"/>
              <a:gd name="connsiteX8" fmla="*/ 1356851 w 1492340"/>
              <a:gd name="connsiteY8" fmla="*/ 700549 h 3675967"/>
              <a:gd name="connsiteX9" fmla="*/ 1224116 w 1492340"/>
              <a:gd name="connsiteY9" fmla="*/ 1128252 h 3675967"/>
              <a:gd name="connsiteX10" fmla="*/ 1150374 w 1492340"/>
              <a:gd name="connsiteY10" fmla="*/ 1143000 h 3675967"/>
              <a:gd name="connsiteX11" fmla="*/ 1135625 w 1492340"/>
              <a:gd name="connsiteY11" fmla="*/ 1246239 h 3675967"/>
              <a:gd name="connsiteX12" fmla="*/ 1061883 w 1492340"/>
              <a:gd name="connsiteY12" fmla="*/ 1260987 h 3675967"/>
              <a:gd name="connsiteX13" fmla="*/ 1017638 w 1492340"/>
              <a:gd name="connsiteY13" fmla="*/ 1275736 h 3675967"/>
              <a:gd name="connsiteX14" fmla="*/ 988141 w 1492340"/>
              <a:gd name="connsiteY14" fmla="*/ 1319981 h 3675967"/>
              <a:gd name="connsiteX15" fmla="*/ 958645 w 1492340"/>
              <a:gd name="connsiteY15" fmla="*/ 1408471 h 3675967"/>
              <a:gd name="connsiteX16" fmla="*/ 973393 w 1492340"/>
              <a:gd name="connsiteY16" fmla="*/ 1659194 h 3675967"/>
              <a:gd name="connsiteX17" fmla="*/ 988141 w 1492340"/>
              <a:gd name="connsiteY17" fmla="*/ 1718187 h 3675967"/>
              <a:gd name="connsiteX18" fmla="*/ 1135625 w 1492340"/>
              <a:gd name="connsiteY18" fmla="*/ 1865671 h 3675967"/>
              <a:gd name="connsiteX19" fmla="*/ 1179871 w 1492340"/>
              <a:gd name="connsiteY19" fmla="*/ 1895168 h 3675967"/>
              <a:gd name="connsiteX20" fmla="*/ 1209367 w 1492340"/>
              <a:gd name="connsiteY20" fmla="*/ 2101645 h 3675967"/>
              <a:gd name="connsiteX21" fmla="*/ 1283109 w 1492340"/>
              <a:gd name="connsiteY21" fmla="*/ 2234381 h 3675967"/>
              <a:gd name="connsiteX22" fmla="*/ 1342103 w 1492340"/>
              <a:gd name="connsiteY22" fmla="*/ 2263878 h 3675967"/>
              <a:gd name="connsiteX23" fmla="*/ 1445341 w 1492340"/>
              <a:gd name="connsiteY23" fmla="*/ 2308123 h 3675967"/>
              <a:gd name="connsiteX24" fmla="*/ 1430593 w 1492340"/>
              <a:gd name="connsiteY24" fmla="*/ 2514600 h 3675967"/>
              <a:gd name="connsiteX25" fmla="*/ 1371600 w 1492340"/>
              <a:gd name="connsiteY25" fmla="*/ 2603091 h 3675967"/>
              <a:gd name="connsiteX26" fmla="*/ 1327354 w 1492340"/>
              <a:gd name="connsiteY26" fmla="*/ 2691581 h 3675967"/>
              <a:gd name="connsiteX27" fmla="*/ 1312606 w 1492340"/>
              <a:gd name="connsiteY27" fmla="*/ 2735826 h 3675967"/>
              <a:gd name="connsiteX28" fmla="*/ 1386348 w 1492340"/>
              <a:gd name="connsiteY28" fmla="*/ 3134033 h 3675967"/>
              <a:gd name="connsiteX29" fmla="*/ 1430593 w 1492340"/>
              <a:gd name="connsiteY29" fmla="*/ 3178278 h 3675967"/>
              <a:gd name="connsiteX30" fmla="*/ 1489587 w 1492340"/>
              <a:gd name="connsiteY30" fmla="*/ 3207774 h 3675967"/>
              <a:gd name="connsiteX31" fmla="*/ 1474838 w 1492340"/>
              <a:gd name="connsiteY31" fmla="*/ 3487994 h 3675967"/>
              <a:gd name="connsiteX32" fmla="*/ 1430593 w 1492340"/>
              <a:gd name="connsiteY32" fmla="*/ 3517491 h 3675967"/>
              <a:gd name="connsiteX33" fmla="*/ 1356851 w 1492340"/>
              <a:gd name="connsiteY33" fmla="*/ 3591233 h 3675967"/>
              <a:gd name="connsiteX34" fmla="*/ 1179871 w 1492340"/>
              <a:gd name="connsiteY34" fmla="*/ 3605981 h 3675967"/>
              <a:gd name="connsiteX35" fmla="*/ 929148 w 1492340"/>
              <a:gd name="connsiteY35" fmla="*/ 3635478 h 3675967"/>
              <a:gd name="connsiteX36" fmla="*/ 737419 w 1492340"/>
              <a:gd name="connsiteY36" fmla="*/ 3650226 h 3675967"/>
              <a:gd name="connsiteX37" fmla="*/ 693174 w 1492340"/>
              <a:gd name="connsiteY37" fmla="*/ 3605981 h 3675967"/>
              <a:gd name="connsiteX38" fmla="*/ 604683 w 1492340"/>
              <a:gd name="connsiteY38" fmla="*/ 3546987 h 3675967"/>
              <a:gd name="connsiteX39" fmla="*/ 324464 w 1492340"/>
              <a:gd name="connsiteY39" fmla="*/ 3546987 h 3675967"/>
              <a:gd name="connsiteX40" fmla="*/ 294967 w 1492340"/>
              <a:gd name="connsiteY40" fmla="*/ 3487994 h 3675967"/>
              <a:gd name="connsiteX41" fmla="*/ 250722 w 1492340"/>
              <a:gd name="connsiteY41" fmla="*/ 3399504 h 3675967"/>
              <a:gd name="connsiteX42" fmla="*/ 221225 w 1492340"/>
              <a:gd name="connsiteY42" fmla="*/ 2824316 h 3675967"/>
              <a:gd name="connsiteX43" fmla="*/ 191729 w 1492340"/>
              <a:gd name="connsiteY43" fmla="*/ 2735826 h 3675967"/>
              <a:gd name="connsiteX44" fmla="*/ 132735 w 1492340"/>
              <a:gd name="connsiteY44" fmla="*/ 2647336 h 3675967"/>
              <a:gd name="connsiteX45" fmla="*/ 88490 w 1492340"/>
              <a:gd name="connsiteY45" fmla="*/ 2603091 h 3675967"/>
              <a:gd name="connsiteX46" fmla="*/ 58993 w 1492340"/>
              <a:gd name="connsiteY46" fmla="*/ 2544097 h 3675967"/>
              <a:gd name="connsiteX47" fmla="*/ 0 w 1492340"/>
              <a:gd name="connsiteY47" fmla="*/ 2455607 h 3675967"/>
              <a:gd name="connsiteX48" fmla="*/ 707922 w 1492340"/>
              <a:gd name="connsiteY48" fmla="*/ 361336 h 3675967"/>
              <a:gd name="connsiteX49" fmla="*/ 766916 w 1492340"/>
              <a:gd name="connsiteY49" fmla="*/ 287594 h 3675967"/>
              <a:gd name="connsiteX50" fmla="*/ 855406 w 1492340"/>
              <a:gd name="connsiteY50" fmla="*/ 228600 h 3675967"/>
              <a:gd name="connsiteX51" fmla="*/ 899651 w 1492340"/>
              <a:gd name="connsiteY51" fmla="*/ 199104 h 3675967"/>
              <a:gd name="connsiteX52" fmla="*/ 943896 w 1492340"/>
              <a:gd name="connsiteY52" fmla="*/ 169607 h 3675967"/>
              <a:gd name="connsiteX53" fmla="*/ 988141 w 1492340"/>
              <a:gd name="connsiteY53" fmla="*/ 154858 h 3675967"/>
              <a:gd name="connsiteX54" fmla="*/ 1120877 w 1492340"/>
              <a:gd name="connsiteY54" fmla="*/ 169607 h 3675967"/>
              <a:gd name="connsiteX55" fmla="*/ 1209367 w 1492340"/>
              <a:gd name="connsiteY55" fmla="*/ 184355 h 3675967"/>
              <a:gd name="connsiteX56" fmla="*/ 1283109 w 1492340"/>
              <a:gd name="connsiteY56" fmla="*/ 272845 h 3675967"/>
              <a:gd name="connsiteX0" fmla="*/ 1283109 w 1492340"/>
              <a:gd name="connsiteY0" fmla="*/ 282677 h 3685799"/>
              <a:gd name="connsiteX1" fmla="*/ 1297858 w 1492340"/>
              <a:gd name="connsiteY1" fmla="*/ 326923 h 3685799"/>
              <a:gd name="connsiteX2" fmla="*/ 1312606 w 1492340"/>
              <a:gd name="connsiteY2" fmla="*/ 474406 h 3685799"/>
              <a:gd name="connsiteX3" fmla="*/ 1224116 w 1492340"/>
              <a:gd name="connsiteY3" fmla="*/ 503903 h 3685799"/>
              <a:gd name="connsiteX4" fmla="*/ 1209367 w 1492340"/>
              <a:gd name="connsiteY4" fmla="*/ 548148 h 3685799"/>
              <a:gd name="connsiteX5" fmla="*/ 1224116 w 1492340"/>
              <a:gd name="connsiteY5" fmla="*/ 636639 h 3685799"/>
              <a:gd name="connsiteX6" fmla="*/ 1268361 w 1492340"/>
              <a:gd name="connsiteY6" fmla="*/ 651387 h 3685799"/>
              <a:gd name="connsiteX7" fmla="*/ 1342103 w 1492340"/>
              <a:gd name="connsiteY7" fmla="*/ 666136 h 3685799"/>
              <a:gd name="connsiteX8" fmla="*/ 1356851 w 1492340"/>
              <a:gd name="connsiteY8" fmla="*/ 710381 h 3685799"/>
              <a:gd name="connsiteX9" fmla="*/ 1224116 w 1492340"/>
              <a:gd name="connsiteY9" fmla="*/ 1138084 h 3685799"/>
              <a:gd name="connsiteX10" fmla="*/ 1150374 w 1492340"/>
              <a:gd name="connsiteY10" fmla="*/ 1152832 h 3685799"/>
              <a:gd name="connsiteX11" fmla="*/ 1135625 w 1492340"/>
              <a:gd name="connsiteY11" fmla="*/ 1256071 h 3685799"/>
              <a:gd name="connsiteX12" fmla="*/ 1061883 w 1492340"/>
              <a:gd name="connsiteY12" fmla="*/ 1270819 h 3685799"/>
              <a:gd name="connsiteX13" fmla="*/ 1017638 w 1492340"/>
              <a:gd name="connsiteY13" fmla="*/ 1285568 h 3685799"/>
              <a:gd name="connsiteX14" fmla="*/ 988141 w 1492340"/>
              <a:gd name="connsiteY14" fmla="*/ 1329813 h 3685799"/>
              <a:gd name="connsiteX15" fmla="*/ 958645 w 1492340"/>
              <a:gd name="connsiteY15" fmla="*/ 1418303 h 3685799"/>
              <a:gd name="connsiteX16" fmla="*/ 973393 w 1492340"/>
              <a:gd name="connsiteY16" fmla="*/ 1669026 h 3685799"/>
              <a:gd name="connsiteX17" fmla="*/ 988141 w 1492340"/>
              <a:gd name="connsiteY17" fmla="*/ 1728019 h 3685799"/>
              <a:gd name="connsiteX18" fmla="*/ 1135625 w 1492340"/>
              <a:gd name="connsiteY18" fmla="*/ 1875503 h 3685799"/>
              <a:gd name="connsiteX19" fmla="*/ 1179871 w 1492340"/>
              <a:gd name="connsiteY19" fmla="*/ 1905000 h 3685799"/>
              <a:gd name="connsiteX20" fmla="*/ 1209367 w 1492340"/>
              <a:gd name="connsiteY20" fmla="*/ 2111477 h 3685799"/>
              <a:gd name="connsiteX21" fmla="*/ 1283109 w 1492340"/>
              <a:gd name="connsiteY21" fmla="*/ 2244213 h 3685799"/>
              <a:gd name="connsiteX22" fmla="*/ 1342103 w 1492340"/>
              <a:gd name="connsiteY22" fmla="*/ 2273710 h 3685799"/>
              <a:gd name="connsiteX23" fmla="*/ 1445341 w 1492340"/>
              <a:gd name="connsiteY23" fmla="*/ 2317955 h 3685799"/>
              <a:gd name="connsiteX24" fmla="*/ 1430593 w 1492340"/>
              <a:gd name="connsiteY24" fmla="*/ 2524432 h 3685799"/>
              <a:gd name="connsiteX25" fmla="*/ 1371600 w 1492340"/>
              <a:gd name="connsiteY25" fmla="*/ 2612923 h 3685799"/>
              <a:gd name="connsiteX26" fmla="*/ 1327354 w 1492340"/>
              <a:gd name="connsiteY26" fmla="*/ 2701413 h 3685799"/>
              <a:gd name="connsiteX27" fmla="*/ 1312606 w 1492340"/>
              <a:gd name="connsiteY27" fmla="*/ 2745658 h 3685799"/>
              <a:gd name="connsiteX28" fmla="*/ 1386348 w 1492340"/>
              <a:gd name="connsiteY28" fmla="*/ 3143865 h 3685799"/>
              <a:gd name="connsiteX29" fmla="*/ 1430593 w 1492340"/>
              <a:gd name="connsiteY29" fmla="*/ 3188110 h 3685799"/>
              <a:gd name="connsiteX30" fmla="*/ 1489587 w 1492340"/>
              <a:gd name="connsiteY30" fmla="*/ 3217606 h 3685799"/>
              <a:gd name="connsiteX31" fmla="*/ 1474838 w 1492340"/>
              <a:gd name="connsiteY31" fmla="*/ 3497826 h 3685799"/>
              <a:gd name="connsiteX32" fmla="*/ 1430593 w 1492340"/>
              <a:gd name="connsiteY32" fmla="*/ 3527323 h 3685799"/>
              <a:gd name="connsiteX33" fmla="*/ 1356851 w 1492340"/>
              <a:gd name="connsiteY33" fmla="*/ 3601065 h 3685799"/>
              <a:gd name="connsiteX34" fmla="*/ 1179871 w 1492340"/>
              <a:gd name="connsiteY34" fmla="*/ 3615813 h 3685799"/>
              <a:gd name="connsiteX35" fmla="*/ 929148 w 1492340"/>
              <a:gd name="connsiteY35" fmla="*/ 3645310 h 3685799"/>
              <a:gd name="connsiteX36" fmla="*/ 737419 w 1492340"/>
              <a:gd name="connsiteY36" fmla="*/ 3660058 h 3685799"/>
              <a:gd name="connsiteX37" fmla="*/ 693174 w 1492340"/>
              <a:gd name="connsiteY37" fmla="*/ 3615813 h 3685799"/>
              <a:gd name="connsiteX38" fmla="*/ 604683 w 1492340"/>
              <a:gd name="connsiteY38" fmla="*/ 3556819 h 3685799"/>
              <a:gd name="connsiteX39" fmla="*/ 324464 w 1492340"/>
              <a:gd name="connsiteY39" fmla="*/ 3556819 h 3685799"/>
              <a:gd name="connsiteX40" fmla="*/ 294967 w 1492340"/>
              <a:gd name="connsiteY40" fmla="*/ 3497826 h 3685799"/>
              <a:gd name="connsiteX41" fmla="*/ 250722 w 1492340"/>
              <a:gd name="connsiteY41" fmla="*/ 3409336 h 3685799"/>
              <a:gd name="connsiteX42" fmla="*/ 221225 w 1492340"/>
              <a:gd name="connsiteY42" fmla="*/ 2834148 h 3685799"/>
              <a:gd name="connsiteX43" fmla="*/ 191729 w 1492340"/>
              <a:gd name="connsiteY43" fmla="*/ 2745658 h 3685799"/>
              <a:gd name="connsiteX44" fmla="*/ 132735 w 1492340"/>
              <a:gd name="connsiteY44" fmla="*/ 2657168 h 3685799"/>
              <a:gd name="connsiteX45" fmla="*/ 88490 w 1492340"/>
              <a:gd name="connsiteY45" fmla="*/ 2612923 h 3685799"/>
              <a:gd name="connsiteX46" fmla="*/ 58993 w 1492340"/>
              <a:gd name="connsiteY46" fmla="*/ 2553929 h 3685799"/>
              <a:gd name="connsiteX47" fmla="*/ 0 w 1492340"/>
              <a:gd name="connsiteY47" fmla="*/ 2465439 h 3685799"/>
              <a:gd name="connsiteX48" fmla="*/ 707922 w 1492340"/>
              <a:gd name="connsiteY48" fmla="*/ 371168 h 3685799"/>
              <a:gd name="connsiteX49" fmla="*/ 855406 w 1492340"/>
              <a:gd name="connsiteY49" fmla="*/ 238432 h 3685799"/>
              <a:gd name="connsiteX50" fmla="*/ 899651 w 1492340"/>
              <a:gd name="connsiteY50" fmla="*/ 208936 h 3685799"/>
              <a:gd name="connsiteX51" fmla="*/ 943896 w 1492340"/>
              <a:gd name="connsiteY51" fmla="*/ 179439 h 3685799"/>
              <a:gd name="connsiteX52" fmla="*/ 988141 w 1492340"/>
              <a:gd name="connsiteY52" fmla="*/ 164690 h 3685799"/>
              <a:gd name="connsiteX53" fmla="*/ 1120877 w 1492340"/>
              <a:gd name="connsiteY53" fmla="*/ 179439 h 3685799"/>
              <a:gd name="connsiteX54" fmla="*/ 1209367 w 1492340"/>
              <a:gd name="connsiteY54" fmla="*/ 194187 h 3685799"/>
              <a:gd name="connsiteX55" fmla="*/ 1283109 w 1492340"/>
              <a:gd name="connsiteY55" fmla="*/ 282677 h 3685799"/>
              <a:gd name="connsiteX0" fmla="*/ 1283109 w 1492340"/>
              <a:gd name="connsiteY0" fmla="*/ 420329 h 3823451"/>
              <a:gd name="connsiteX1" fmla="*/ 1297858 w 1492340"/>
              <a:gd name="connsiteY1" fmla="*/ 464575 h 3823451"/>
              <a:gd name="connsiteX2" fmla="*/ 1312606 w 1492340"/>
              <a:gd name="connsiteY2" fmla="*/ 612058 h 3823451"/>
              <a:gd name="connsiteX3" fmla="*/ 1224116 w 1492340"/>
              <a:gd name="connsiteY3" fmla="*/ 641555 h 3823451"/>
              <a:gd name="connsiteX4" fmla="*/ 1209367 w 1492340"/>
              <a:gd name="connsiteY4" fmla="*/ 685800 h 3823451"/>
              <a:gd name="connsiteX5" fmla="*/ 1224116 w 1492340"/>
              <a:gd name="connsiteY5" fmla="*/ 774291 h 3823451"/>
              <a:gd name="connsiteX6" fmla="*/ 1268361 w 1492340"/>
              <a:gd name="connsiteY6" fmla="*/ 789039 h 3823451"/>
              <a:gd name="connsiteX7" fmla="*/ 1342103 w 1492340"/>
              <a:gd name="connsiteY7" fmla="*/ 803788 h 3823451"/>
              <a:gd name="connsiteX8" fmla="*/ 1356851 w 1492340"/>
              <a:gd name="connsiteY8" fmla="*/ 848033 h 3823451"/>
              <a:gd name="connsiteX9" fmla="*/ 1224116 w 1492340"/>
              <a:gd name="connsiteY9" fmla="*/ 1275736 h 3823451"/>
              <a:gd name="connsiteX10" fmla="*/ 1150374 w 1492340"/>
              <a:gd name="connsiteY10" fmla="*/ 1290484 h 3823451"/>
              <a:gd name="connsiteX11" fmla="*/ 1135625 w 1492340"/>
              <a:gd name="connsiteY11" fmla="*/ 1393723 h 3823451"/>
              <a:gd name="connsiteX12" fmla="*/ 1061883 w 1492340"/>
              <a:gd name="connsiteY12" fmla="*/ 1408471 h 3823451"/>
              <a:gd name="connsiteX13" fmla="*/ 1017638 w 1492340"/>
              <a:gd name="connsiteY13" fmla="*/ 1423220 h 3823451"/>
              <a:gd name="connsiteX14" fmla="*/ 988141 w 1492340"/>
              <a:gd name="connsiteY14" fmla="*/ 1467465 h 3823451"/>
              <a:gd name="connsiteX15" fmla="*/ 958645 w 1492340"/>
              <a:gd name="connsiteY15" fmla="*/ 1555955 h 3823451"/>
              <a:gd name="connsiteX16" fmla="*/ 973393 w 1492340"/>
              <a:gd name="connsiteY16" fmla="*/ 1806678 h 3823451"/>
              <a:gd name="connsiteX17" fmla="*/ 988141 w 1492340"/>
              <a:gd name="connsiteY17" fmla="*/ 1865671 h 3823451"/>
              <a:gd name="connsiteX18" fmla="*/ 1135625 w 1492340"/>
              <a:gd name="connsiteY18" fmla="*/ 2013155 h 3823451"/>
              <a:gd name="connsiteX19" fmla="*/ 1179871 w 1492340"/>
              <a:gd name="connsiteY19" fmla="*/ 2042652 h 3823451"/>
              <a:gd name="connsiteX20" fmla="*/ 1209367 w 1492340"/>
              <a:gd name="connsiteY20" fmla="*/ 2249129 h 3823451"/>
              <a:gd name="connsiteX21" fmla="*/ 1283109 w 1492340"/>
              <a:gd name="connsiteY21" fmla="*/ 2381865 h 3823451"/>
              <a:gd name="connsiteX22" fmla="*/ 1342103 w 1492340"/>
              <a:gd name="connsiteY22" fmla="*/ 2411362 h 3823451"/>
              <a:gd name="connsiteX23" fmla="*/ 1445341 w 1492340"/>
              <a:gd name="connsiteY23" fmla="*/ 2455607 h 3823451"/>
              <a:gd name="connsiteX24" fmla="*/ 1430593 w 1492340"/>
              <a:gd name="connsiteY24" fmla="*/ 2662084 h 3823451"/>
              <a:gd name="connsiteX25" fmla="*/ 1371600 w 1492340"/>
              <a:gd name="connsiteY25" fmla="*/ 2750575 h 3823451"/>
              <a:gd name="connsiteX26" fmla="*/ 1327354 w 1492340"/>
              <a:gd name="connsiteY26" fmla="*/ 2839065 h 3823451"/>
              <a:gd name="connsiteX27" fmla="*/ 1312606 w 1492340"/>
              <a:gd name="connsiteY27" fmla="*/ 2883310 h 3823451"/>
              <a:gd name="connsiteX28" fmla="*/ 1386348 w 1492340"/>
              <a:gd name="connsiteY28" fmla="*/ 3281517 h 3823451"/>
              <a:gd name="connsiteX29" fmla="*/ 1430593 w 1492340"/>
              <a:gd name="connsiteY29" fmla="*/ 3325762 h 3823451"/>
              <a:gd name="connsiteX30" fmla="*/ 1489587 w 1492340"/>
              <a:gd name="connsiteY30" fmla="*/ 3355258 h 3823451"/>
              <a:gd name="connsiteX31" fmla="*/ 1474838 w 1492340"/>
              <a:gd name="connsiteY31" fmla="*/ 3635478 h 3823451"/>
              <a:gd name="connsiteX32" fmla="*/ 1430593 w 1492340"/>
              <a:gd name="connsiteY32" fmla="*/ 3664975 h 3823451"/>
              <a:gd name="connsiteX33" fmla="*/ 1356851 w 1492340"/>
              <a:gd name="connsiteY33" fmla="*/ 3738717 h 3823451"/>
              <a:gd name="connsiteX34" fmla="*/ 1179871 w 1492340"/>
              <a:gd name="connsiteY34" fmla="*/ 3753465 h 3823451"/>
              <a:gd name="connsiteX35" fmla="*/ 929148 w 1492340"/>
              <a:gd name="connsiteY35" fmla="*/ 3782962 h 3823451"/>
              <a:gd name="connsiteX36" fmla="*/ 737419 w 1492340"/>
              <a:gd name="connsiteY36" fmla="*/ 3797710 h 3823451"/>
              <a:gd name="connsiteX37" fmla="*/ 693174 w 1492340"/>
              <a:gd name="connsiteY37" fmla="*/ 3753465 h 3823451"/>
              <a:gd name="connsiteX38" fmla="*/ 604683 w 1492340"/>
              <a:gd name="connsiteY38" fmla="*/ 3694471 h 3823451"/>
              <a:gd name="connsiteX39" fmla="*/ 324464 w 1492340"/>
              <a:gd name="connsiteY39" fmla="*/ 3694471 h 3823451"/>
              <a:gd name="connsiteX40" fmla="*/ 294967 w 1492340"/>
              <a:gd name="connsiteY40" fmla="*/ 3635478 h 3823451"/>
              <a:gd name="connsiteX41" fmla="*/ 250722 w 1492340"/>
              <a:gd name="connsiteY41" fmla="*/ 3546988 h 3823451"/>
              <a:gd name="connsiteX42" fmla="*/ 221225 w 1492340"/>
              <a:gd name="connsiteY42" fmla="*/ 2971800 h 3823451"/>
              <a:gd name="connsiteX43" fmla="*/ 191729 w 1492340"/>
              <a:gd name="connsiteY43" fmla="*/ 2883310 h 3823451"/>
              <a:gd name="connsiteX44" fmla="*/ 132735 w 1492340"/>
              <a:gd name="connsiteY44" fmla="*/ 2794820 h 3823451"/>
              <a:gd name="connsiteX45" fmla="*/ 88490 w 1492340"/>
              <a:gd name="connsiteY45" fmla="*/ 2750575 h 3823451"/>
              <a:gd name="connsiteX46" fmla="*/ 58993 w 1492340"/>
              <a:gd name="connsiteY46" fmla="*/ 2691581 h 3823451"/>
              <a:gd name="connsiteX47" fmla="*/ 0 w 1492340"/>
              <a:gd name="connsiteY47" fmla="*/ 2603091 h 3823451"/>
              <a:gd name="connsiteX48" fmla="*/ 855406 w 1492340"/>
              <a:gd name="connsiteY48" fmla="*/ 376084 h 3823451"/>
              <a:gd name="connsiteX49" fmla="*/ 899651 w 1492340"/>
              <a:gd name="connsiteY49" fmla="*/ 346588 h 3823451"/>
              <a:gd name="connsiteX50" fmla="*/ 943896 w 1492340"/>
              <a:gd name="connsiteY50" fmla="*/ 317091 h 3823451"/>
              <a:gd name="connsiteX51" fmla="*/ 988141 w 1492340"/>
              <a:gd name="connsiteY51" fmla="*/ 302342 h 3823451"/>
              <a:gd name="connsiteX52" fmla="*/ 1120877 w 1492340"/>
              <a:gd name="connsiteY52" fmla="*/ 317091 h 3823451"/>
              <a:gd name="connsiteX53" fmla="*/ 1209367 w 1492340"/>
              <a:gd name="connsiteY53" fmla="*/ 331839 h 3823451"/>
              <a:gd name="connsiteX54" fmla="*/ 1283109 w 1492340"/>
              <a:gd name="connsiteY54" fmla="*/ 420329 h 3823451"/>
              <a:gd name="connsiteX0" fmla="*/ 1283109 w 1492340"/>
              <a:gd name="connsiteY0" fmla="*/ 425245 h 3828367"/>
              <a:gd name="connsiteX1" fmla="*/ 1297858 w 1492340"/>
              <a:gd name="connsiteY1" fmla="*/ 469491 h 3828367"/>
              <a:gd name="connsiteX2" fmla="*/ 1312606 w 1492340"/>
              <a:gd name="connsiteY2" fmla="*/ 616974 h 3828367"/>
              <a:gd name="connsiteX3" fmla="*/ 1224116 w 1492340"/>
              <a:gd name="connsiteY3" fmla="*/ 646471 h 3828367"/>
              <a:gd name="connsiteX4" fmla="*/ 1209367 w 1492340"/>
              <a:gd name="connsiteY4" fmla="*/ 690716 h 3828367"/>
              <a:gd name="connsiteX5" fmla="*/ 1224116 w 1492340"/>
              <a:gd name="connsiteY5" fmla="*/ 779207 h 3828367"/>
              <a:gd name="connsiteX6" fmla="*/ 1268361 w 1492340"/>
              <a:gd name="connsiteY6" fmla="*/ 793955 h 3828367"/>
              <a:gd name="connsiteX7" fmla="*/ 1342103 w 1492340"/>
              <a:gd name="connsiteY7" fmla="*/ 808704 h 3828367"/>
              <a:gd name="connsiteX8" fmla="*/ 1356851 w 1492340"/>
              <a:gd name="connsiteY8" fmla="*/ 852949 h 3828367"/>
              <a:gd name="connsiteX9" fmla="*/ 1224116 w 1492340"/>
              <a:gd name="connsiteY9" fmla="*/ 1280652 h 3828367"/>
              <a:gd name="connsiteX10" fmla="*/ 1150374 w 1492340"/>
              <a:gd name="connsiteY10" fmla="*/ 1295400 h 3828367"/>
              <a:gd name="connsiteX11" fmla="*/ 1135625 w 1492340"/>
              <a:gd name="connsiteY11" fmla="*/ 1398639 h 3828367"/>
              <a:gd name="connsiteX12" fmla="*/ 1061883 w 1492340"/>
              <a:gd name="connsiteY12" fmla="*/ 1413387 h 3828367"/>
              <a:gd name="connsiteX13" fmla="*/ 1017638 w 1492340"/>
              <a:gd name="connsiteY13" fmla="*/ 1428136 h 3828367"/>
              <a:gd name="connsiteX14" fmla="*/ 988141 w 1492340"/>
              <a:gd name="connsiteY14" fmla="*/ 1472381 h 3828367"/>
              <a:gd name="connsiteX15" fmla="*/ 958645 w 1492340"/>
              <a:gd name="connsiteY15" fmla="*/ 1560871 h 3828367"/>
              <a:gd name="connsiteX16" fmla="*/ 973393 w 1492340"/>
              <a:gd name="connsiteY16" fmla="*/ 1811594 h 3828367"/>
              <a:gd name="connsiteX17" fmla="*/ 988141 w 1492340"/>
              <a:gd name="connsiteY17" fmla="*/ 1870587 h 3828367"/>
              <a:gd name="connsiteX18" fmla="*/ 1135625 w 1492340"/>
              <a:gd name="connsiteY18" fmla="*/ 2018071 h 3828367"/>
              <a:gd name="connsiteX19" fmla="*/ 1179871 w 1492340"/>
              <a:gd name="connsiteY19" fmla="*/ 2047568 h 3828367"/>
              <a:gd name="connsiteX20" fmla="*/ 1209367 w 1492340"/>
              <a:gd name="connsiteY20" fmla="*/ 2254045 h 3828367"/>
              <a:gd name="connsiteX21" fmla="*/ 1283109 w 1492340"/>
              <a:gd name="connsiteY21" fmla="*/ 2386781 h 3828367"/>
              <a:gd name="connsiteX22" fmla="*/ 1342103 w 1492340"/>
              <a:gd name="connsiteY22" fmla="*/ 2416278 h 3828367"/>
              <a:gd name="connsiteX23" fmla="*/ 1445341 w 1492340"/>
              <a:gd name="connsiteY23" fmla="*/ 2460523 h 3828367"/>
              <a:gd name="connsiteX24" fmla="*/ 1430593 w 1492340"/>
              <a:gd name="connsiteY24" fmla="*/ 2667000 h 3828367"/>
              <a:gd name="connsiteX25" fmla="*/ 1371600 w 1492340"/>
              <a:gd name="connsiteY25" fmla="*/ 2755491 h 3828367"/>
              <a:gd name="connsiteX26" fmla="*/ 1327354 w 1492340"/>
              <a:gd name="connsiteY26" fmla="*/ 2843981 h 3828367"/>
              <a:gd name="connsiteX27" fmla="*/ 1312606 w 1492340"/>
              <a:gd name="connsiteY27" fmla="*/ 2888226 h 3828367"/>
              <a:gd name="connsiteX28" fmla="*/ 1386348 w 1492340"/>
              <a:gd name="connsiteY28" fmla="*/ 3286433 h 3828367"/>
              <a:gd name="connsiteX29" fmla="*/ 1430593 w 1492340"/>
              <a:gd name="connsiteY29" fmla="*/ 3330678 h 3828367"/>
              <a:gd name="connsiteX30" fmla="*/ 1489587 w 1492340"/>
              <a:gd name="connsiteY30" fmla="*/ 3360174 h 3828367"/>
              <a:gd name="connsiteX31" fmla="*/ 1474838 w 1492340"/>
              <a:gd name="connsiteY31" fmla="*/ 3640394 h 3828367"/>
              <a:gd name="connsiteX32" fmla="*/ 1430593 w 1492340"/>
              <a:gd name="connsiteY32" fmla="*/ 3669891 h 3828367"/>
              <a:gd name="connsiteX33" fmla="*/ 1356851 w 1492340"/>
              <a:gd name="connsiteY33" fmla="*/ 3743633 h 3828367"/>
              <a:gd name="connsiteX34" fmla="*/ 1179871 w 1492340"/>
              <a:gd name="connsiteY34" fmla="*/ 3758381 h 3828367"/>
              <a:gd name="connsiteX35" fmla="*/ 929148 w 1492340"/>
              <a:gd name="connsiteY35" fmla="*/ 3787878 h 3828367"/>
              <a:gd name="connsiteX36" fmla="*/ 737419 w 1492340"/>
              <a:gd name="connsiteY36" fmla="*/ 3802626 h 3828367"/>
              <a:gd name="connsiteX37" fmla="*/ 693174 w 1492340"/>
              <a:gd name="connsiteY37" fmla="*/ 3758381 h 3828367"/>
              <a:gd name="connsiteX38" fmla="*/ 604683 w 1492340"/>
              <a:gd name="connsiteY38" fmla="*/ 3699387 h 3828367"/>
              <a:gd name="connsiteX39" fmla="*/ 324464 w 1492340"/>
              <a:gd name="connsiteY39" fmla="*/ 3699387 h 3828367"/>
              <a:gd name="connsiteX40" fmla="*/ 294967 w 1492340"/>
              <a:gd name="connsiteY40" fmla="*/ 3640394 h 3828367"/>
              <a:gd name="connsiteX41" fmla="*/ 250722 w 1492340"/>
              <a:gd name="connsiteY41" fmla="*/ 3551904 h 3828367"/>
              <a:gd name="connsiteX42" fmla="*/ 221225 w 1492340"/>
              <a:gd name="connsiteY42" fmla="*/ 2976716 h 3828367"/>
              <a:gd name="connsiteX43" fmla="*/ 191729 w 1492340"/>
              <a:gd name="connsiteY43" fmla="*/ 2888226 h 3828367"/>
              <a:gd name="connsiteX44" fmla="*/ 132735 w 1492340"/>
              <a:gd name="connsiteY44" fmla="*/ 2799736 h 3828367"/>
              <a:gd name="connsiteX45" fmla="*/ 88490 w 1492340"/>
              <a:gd name="connsiteY45" fmla="*/ 2755491 h 3828367"/>
              <a:gd name="connsiteX46" fmla="*/ 58993 w 1492340"/>
              <a:gd name="connsiteY46" fmla="*/ 2696497 h 3828367"/>
              <a:gd name="connsiteX47" fmla="*/ 0 w 1492340"/>
              <a:gd name="connsiteY47" fmla="*/ 2608007 h 3828367"/>
              <a:gd name="connsiteX48" fmla="*/ 855406 w 1492340"/>
              <a:gd name="connsiteY48" fmla="*/ 381000 h 3828367"/>
              <a:gd name="connsiteX49" fmla="*/ 943896 w 1492340"/>
              <a:gd name="connsiteY49" fmla="*/ 322007 h 3828367"/>
              <a:gd name="connsiteX50" fmla="*/ 988141 w 1492340"/>
              <a:gd name="connsiteY50" fmla="*/ 307258 h 3828367"/>
              <a:gd name="connsiteX51" fmla="*/ 1120877 w 1492340"/>
              <a:gd name="connsiteY51" fmla="*/ 322007 h 3828367"/>
              <a:gd name="connsiteX52" fmla="*/ 1209367 w 1492340"/>
              <a:gd name="connsiteY52" fmla="*/ 336755 h 3828367"/>
              <a:gd name="connsiteX53" fmla="*/ 1283109 w 1492340"/>
              <a:gd name="connsiteY53" fmla="*/ 425245 h 3828367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2300749 h 3521109"/>
              <a:gd name="connsiteX48" fmla="*/ 943896 w 1492340"/>
              <a:gd name="connsiteY48" fmla="*/ 14749 h 3521109"/>
              <a:gd name="connsiteX49" fmla="*/ 988141 w 1492340"/>
              <a:gd name="connsiteY49" fmla="*/ 0 h 3521109"/>
              <a:gd name="connsiteX50" fmla="*/ 1120877 w 1492340"/>
              <a:gd name="connsiteY50" fmla="*/ 14749 h 3521109"/>
              <a:gd name="connsiteX51" fmla="*/ 1209367 w 1492340"/>
              <a:gd name="connsiteY51" fmla="*/ 29497 h 3521109"/>
              <a:gd name="connsiteX52" fmla="*/ 1283109 w 1492340"/>
              <a:gd name="connsiteY52" fmla="*/ 117987 h 3521109"/>
              <a:gd name="connsiteX0" fmla="*/ 1283109 w 1492340"/>
              <a:gd name="connsiteY0" fmla="*/ 103557 h 3506679"/>
              <a:gd name="connsiteX1" fmla="*/ 1297858 w 1492340"/>
              <a:gd name="connsiteY1" fmla="*/ 147803 h 3506679"/>
              <a:gd name="connsiteX2" fmla="*/ 1312606 w 1492340"/>
              <a:gd name="connsiteY2" fmla="*/ 295286 h 3506679"/>
              <a:gd name="connsiteX3" fmla="*/ 1224116 w 1492340"/>
              <a:gd name="connsiteY3" fmla="*/ 324783 h 3506679"/>
              <a:gd name="connsiteX4" fmla="*/ 1209367 w 1492340"/>
              <a:gd name="connsiteY4" fmla="*/ 369028 h 3506679"/>
              <a:gd name="connsiteX5" fmla="*/ 1224116 w 1492340"/>
              <a:gd name="connsiteY5" fmla="*/ 457519 h 3506679"/>
              <a:gd name="connsiteX6" fmla="*/ 1268361 w 1492340"/>
              <a:gd name="connsiteY6" fmla="*/ 472267 h 3506679"/>
              <a:gd name="connsiteX7" fmla="*/ 1342103 w 1492340"/>
              <a:gd name="connsiteY7" fmla="*/ 487016 h 3506679"/>
              <a:gd name="connsiteX8" fmla="*/ 1356851 w 1492340"/>
              <a:gd name="connsiteY8" fmla="*/ 531261 h 3506679"/>
              <a:gd name="connsiteX9" fmla="*/ 1224116 w 1492340"/>
              <a:gd name="connsiteY9" fmla="*/ 958964 h 3506679"/>
              <a:gd name="connsiteX10" fmla="*/ 1150374 w 1492340"/>
              <a:gd name="connsiteY10" fmla="*/ 973712 h 3506679"/>
              <a:gd name="connsiteX11" fmla="*/ 1135625 w 1492340"/>
              <a:gd name="connsiteY11" fmla="*/ 1076951 h 3506679"/>
              <a:gd name="connsiteX12" fmla="*/ 1061883 w 1492340"/>
              <a:gd name="connsiteY12" fmla="*/ 1091699 h 3506679"/>
              <a:gd name="connsiteX13" fmla="*/ 1017638 w 1492340"/>
              <a:gd name="connsiteY13" fmla="*/ 1106448 h 3506679"/>
              <a:gd name="connsiteX14" fmla="*/ 988141 w 1492340"/>
              <a:gd name="connsiteY14" fmla="*/ 1150693 h 3506679"/>
              <a:gd name="connsiteX15" fmla="*/ 958645 w 1492340"/>
              <a:gd name="connsiteY15" fmla="*/ 1239183 h 3506679"/>
              <a:gd name="connsiteX16" fmla="*/ 973393 w 1492340"/>
              <a:gd name="connsiteY16" fmla="*/ 1489906 h 3506679"/>
              <a:gd name="connsiteX17" fmla="*/ 988141 w 1492340"/>
              <a:gd name="connsiteY17" fmla="*/ 1548899 h 3506679"/>
              <a:gd name="connsiteX18" fmla="*/ 1135625 w 1492340"/>
              <a:gd name="connsiteY18" fmla="*/ 1696383 h 3506679"/>
              <a:gd name="connsiteX19" fmla="*/ 1179871 w 1492340"/>
              <a:gd name="connsiteY19" fmla="*/ 1725880 h 3506679"/>
              <a:gd name="connsiteX20" fmla="*/ 1209367 w 1492340"/>
              <a:gd name="connsiteY20" fmla="*/ 1932357 h 3506679"/>
              <a:gd name="connsiteX21" fmla="*/ 1283109 w 1492340"/>
              <a:gd name="connsiteY21" fmla="*/ 2065093 h 3506679"/>
              <a:gd name="connsiteX22" fmla="*/ 1342103 w 1492340"/>
              <a:gd name="connsiteY22" fmla="*/ 2094590 h 3506679"/>
              <a:gd name="connsiteX23" fmla="*/ 1445341 w 1492340"/>
              <a:gd name="connsiteY23" fmla="*/ 2138835 h 3506679"/>
              <a:gd name="connsiteX24" fmla="*/ 1430593 w 1492340"/>
              <a:gd name="connsiteY24" fmla="*/ 2345312 h 3506679"/>
              <a:gd name="connsiteX25" fmla="*/ 1371600 w 1492340"/>
              <a:gd name="connsiteY25" fmla="*/ 2433803 h 3506679"/>
              <a:gd name="connsiteX26" fmla="*/ 1327354 w 1492340"/>
              <a:gd name="connsiteY26" fmla="*/ 2522293 h 3506679"/>
              <a:gd name="connsiteX27" fmla="*/ 1312606 w 1492340"/>
              <a:gd name="connsiteY27" fmla="*/ 2566538 h 3506679"/>
              <a:gd name="connsiteX28" fmla="*/ 1386348 w 1492340"/>
              <a:gd name="connsiteY28" fmla="*/ 2964745 h 3506679"/>
              <a:gd name="connsiteX29" fmla="*/ 1430593 w 1492340"/>
              <a:gd name="connsiteY29" fmla="*/ 3008990 h 3506679"/>
              <a:gd name="connsiteX30" fmla="*/ 1489587 w 1492340"/>
              <a:gd name="connsiteY30" fmla="*/ 3038486 h 3506679"/>
              <a:gd name="connsiteX31" fmla="*/ 1474838 w 1492340"/>
              <a:gd name="connsiteY31" fmla="*/ 3318706 h 3506679"/>
              <a:gd name="connsiteX32" fmla="*/ 1430593 w 1492340"/>
              <a:gd name="connsiteY32" fmla="*/ 3348203 h 3506679"/>
              <a:gd name="connsiteX33" fmla="*/ 1356851 w 1492340"/>
              <a:gd name="connsiteY33" fmla="*/ 3421945 h 3506679"/>
              <a:gd name="connsiteX34" fmla="*/ 1179871 w 1492340"/>
              <a:gd name="connsiteY34" fmla="*/ 3436693 h 3506679"/>
              <a:gd name="connsiteX35" fmla="*/ 929148 w 1492340"/>
              <a:gd name="connsiteY35" fmla="*/ 3466190 h 3506679"/>
              <a:gd name="connsiteX36" fmla="*/ 737419 w 1492340"/>
              <a:gd name="connsiteY36" fmla="*/ 3480938 h 3506679"/>
              <a:gd name="connsiteX37" fmla="*/ 693174 w 1492340"/>
              <a:gd name="connsiteY37" fmla="*/ 3436693 h 3506679"/>
              <a:gd name="connsiteX38" fmla="*/ 604683 w 1492340"/>
              <a:gd name="connsiteY38" fmla="*/ 3377699 h 3506679"/>
              <a:gd name="connsiteX39" fmla="*/ 324464 w 1492340"/>
              <a:gd name="connsiteY39" fmla="*/ 3377699 h 3506679"/>
              <a:gd name="connsiteX40" fmla="*/ 294967 w 1492340"/>
              <a:gd name="connsiteY40" fmla="*/ 3318706 h 3506679"/>
              <a:gd name="connsiteX41" fmla="*/ 250722 w 1492340"/>
              <a:gd name="connsiteY41" fmla="*/ 3230216 h 3506679"/>
              <a:gd name="connsiteX42" fmla="*/ 221225 w 1492340"/>
              <a:gd name="connsiteY42" fmla="*/ 2655028 h 3506679"/>
              <a:gd name="connsiteX43" fmla="*/ 191729 w 1492340"/>
              <a:gd name="connsiteY43" fmla="*/ 2566538 h 3506679"/>
              <a:gd name="connsiteX44" fmla="*/ 132735 w 1492340"/>
              <a:gd name="connsiteY44" fmla="*/ 2478048 h 3506679"/>
              <a:gd name="connsiteX45" fmla="*/ 88490 w 1492340"/>
              <a:gd name="connsiteY45" fmla="*/ 2433803 h 3506679"/>
              <a:gd name="connsiteX46" fmla="*/ 58993 w 1492340"/>
              <a:gd name="connsiteY46" fmla="*/ 2374809 h 3506679"/>
              <a:gd name="connsiteX47" fmla="*/ 0 w 1492340"/>
              <a:gd name="connsiteY47" fmla="*/ 2286319 h 3506679"/>
              <a:gd name="connsiteX48" fmla="*/ 943896 w 1492340"/>
              <a:gd name="connsiteY48" fmla="*/ 319 h 3506679"/>
              <a:gd name="connsiteX49" fmla="*/ 1120877 w 1492340"/>
              <a:gd name="connsiteY49" fmla="*/ 319 h 3506679"/>
              <a:gd name="connsiteX50" fmla="*/ 1209367 w 1492340"/>
              <a:gd name="connsiteY50" fmla="*/ 15067 h 3506679"/>
              <a:gd name="connsiteX51" fmla="*/ 1283109 w 1492340"/>
              <a:gd name="connsiteY51" fmla="*/ 103557 h 3506679"/>
              <a:gd name="connsiteX0" fmla="*/ 1283109 w 1492340"/>
              <a:gd name="connsiteY0" fmla="*/ 103557 h 3506679"/>
              <a:gd name="connsiteX1" fmla="*/ 1297858 w 1492340"/>
              <a:gd name="connsiteY1" fmla="*/ 147803 h 3506679"/>
              <a:gd name="connsiteX2" fmla="*/ 1312606 w 1492340"/>
              <a:gd name="connsiteY2" fmla="*/ 295286 h 3506679"/>
              <a:gd name="connsiteX3" fmla="*/ 1224116 w 1492340"/>
              <a:gd name="connsiteY3" fmla="*/ 324783 h 3506679"/>
              <a:gd name="connsiteX4" fmla="*/ 1209367 w 1492340"/>
              <a:gd name="connsiteY4" fmla="*/ 369028 h 3506679"/>
              <a:gd name="connsiteX5" fmla="*/ 1224116 w 1492340"/>
              <a:gd name="connsiteY5" fmla="*/ 457519 h 3506679"/>
              <a:gd name="connsiteX6" fmla="*/ 1268361 w 1492340"/>
              <a:gd name="connsiteY6" fmla="*/ 472267 h 3506679"/>
              <a:gd name="connsiteX7" fmla="*/ 1342103 w 1492340"/>
              <a:gd name="connsiteY7" fmla="*/ 487016 h 3506679"/>
              <a:gd name="connsiteX8" fmla="*/ 1356851 w 1492340"/>
              <a:gd name="connsiteY8" fmla="*/ 531261 h 3506679"/>
              <a:gd name="connsiteX9" fmla="*/ 1224116 w 1492340"/>
              <a:gd name="connsiteY9" fmla="*/ 958964 h 3506679"/>
              <a:gd name="connsiteX10" fmla="*/ 1150374 w 1492340"/>
              <a:gd name="connsiteY10" fmla="*/ 973712 h 3506679"/>
              <a:gd name="connsiteX11" fmla="*/ 1135625 w 1492340"/>
              <a:gd name="connsiteY11" fmla="*/ 1076951 h 3506679"/>
              <a:gd name="connsiteX12" fmla="*/ 1061883 w 1492340"/>
              <a:gd name="connsiteY12" fmla="*/ 1091699 h 3506679"/>
              <a:gd name="connsiteX13" fmla="*/ 1017638 w 1492340"/>
              <a:gd name="connsiteY13" fmla="*/ 1106448 h 3506679"/>
              <a:gd name="connsiteX14" fmla="*/ 988141 w 1492340"/>
              <a:gd name="connsiteY14" fmla="*/ 1150693 h 3506679"/>
              <a:gd name="connsiteX15" fmla="*/ 958645 w 1492340"/>
              <a:gd name="connsiteY15" fmla="*/ 1239183 h 3506679"/>
              <a:gd name="connsiteX16" fmla="*/ 973393 w 1492340"/>
              <a:gd name="connsiteY16" fmla="*/ 1489906 h 3506679"/>
              <a:gd name="connsiteX17" fmla="*/ 988141 w 1492340"/>
              <a:gd name="connsiteY17" fmla="*/ 1548899 h 3506679"/>
              <a:gd name="connsiteX18" fmla="*/ 1135625 w 1492340"/>
              <a:gd name="connsiteY18" fmla="*/ 1696383 h 3506679"/>
              <a:gd name="connsiteX19" fmla="*/ 1179871 w 1492340"/>
              <a:gd name="connsiteY19" fmla="*/ 1725880 h 3506679"/>
              <a:gd name="connsiteX20" fmla="*/ 1209367 w 1492340"/>
              <a:gd name="connsiteY20" fmla="*/ 1932357 h 3506679"/>
              <a:gd name="connsiteX21" fmla="*/ 1283109 w 1492340"/>
              <a:gd name="connsiteY21" fmla="*/ 2065093 h 3506679"/>
              <a:gd name="connsiteX22" fmla="*/ 1342103 w 1492340"/>
              <a:gd name="connsiteY22" fmla="*/ 2094590 h 3506679"/>
              <a:gd name="connsiteX23" fmla="*/ 1445341 w 1492340"/>
              <a:gd name="connsiteY23" fmla="*/ 2138835 h 3506679"/>
              <a:gd name="connsiteX24" fmla="*/ 1430593 w 1492340"/>
              <a:gd name="connsiteY24" fmla="*/ 2345312 h 3506679"/>
              <a:gd name="connsiteX25" fmla="*/ 1371600 w 1492340"/>
              <a:gd name="connsiteY25" fmla="*/ 2433803 h 3506679"/>
              <a:gd name="connsiteX26" fmla="*/ 1327354 w 1492340"/>
              <a:gd name="connsiteY26" fmla="*/ 2522293 h 3506679"/>
              <a:gd name="connsiteX27" fmla="*/ 1312606 w 1492340"/>
              <a:gd name="connsiteY27" fmla="*/ 2566538 h 3506679"/>
              <a:gd name="connsiteX28" fmla="*/ 1386348 w 1492340"/>
              <a:gd name="connsiteY28" fmla="*/ 2964745 h 3506679"/>
              <a:gd name="connsiteX29" fmla="*/ 1430593 w 1492340"/>
              <a:gd name="connsiteY29" fmla="*/ 3008990 h 3506679"/>
              <a:gd name="connsiteX30" fmla="*/ 1489587 w 1492340"/>
              <a:gd name="connsiteY30" fmla="*/ 3038486 h 3506679"/>
              <a:gd name="connsiteX31" fmla="*/ 1474838 w 1492340"/>
              <a:gd name="connsiteY31" fmla="*/ 3318706 h 3506679"/>
              <a:gd name="connsiteX32" fmla="*/ 1430593 w 1492340"/>
              <a:gd name="connsiteY32" fmla="*/ 3348203 h 3506679"/>
              <a:gd name="connsiteX33" fmla="*/ 1356851 w 1492340"/>
              <a:gd name="connsiteY33" fmla="*/ 3421945 h 3506679"/>
              <a:gd name="connsiteX34" fmla="*/ 1179871 w 1492340"/>
              <a:gd name="connsiteY34" fmla="*/ 3436693 h 3506679"/>
              <a:gd name="connsiteX35" fmla="*/ 929148 w 1492340"/>
              <a:gd name="connsiteY35" fmla="*/ 3466190 h 3506679"/>
              <a:gd name="connsiteX36" fmla="*/ 737419 w 1492340"/>
              <a:gd name="connsiteY36" fmla="*/ 3480938 h 3506679"/>
              <a:gd name="connsiteX37" fmla="*/ 693174 w 1492340"/>
              <a:gd name="connsiteY37" fmla="*/ 3436693 h 3506679"/>
              <a:gd name="connsiteX38" fmla="*/ 604683 w 1492340"/>
              <a:gd name="connsiteY38" fmla="*/ 3377699 h 3506679"/>
              <a:gd name="connsiteX39" fmla="*/ 324464 w 1492340"/>
              <a:gd name="connsiteY39" fmla="*/ 3377699 h 3506679"/>
              <a:gd name="connsiteX40" fmla="*/ 294967 w 1492340"/>
              <a:gd name="connsiteY40" fmla="*/ 3318706 h 3506679"/>
              <a:gd name="connsiteX41" fmla="*/ 250722 w 1492340"/>
              <a:gd name="connsiteY41" fmla="*/ 3230216 h 3506679"/>
              <a:gd name="connsiteX42" fmla="*/ 221225 w 1492340"/>
              <a:gd name="connsiteY42" fmla="*/ 2655028 h 3506679"/>
              <a:gd name="connsiteX43" fmla="*/ 191729 w 1492340"/>
              <a:gd name="connsiteY43" fmla="*/ 2566538 h 3506679"/>
              <a:gd name="connsiteX44" fmla="*/ 132735 w 1492340"/>
              <a:gd name="connsiteY44" fmla="*/ 2478048 h 3506679"/>
              <a:gd name="connsiteX45" fmla="*/ 88490 w 1492340"/>
              <a:gd name="connsiteY45" fmla="*/ 2433803 h 3506679"/>
              <a:gd name="connsiteX46" fmla="*/ 58993 w 1492340"/>
              <a:gd name="connsiteY46" fmla="*/ 2374809 h 3506679"/>
              <a:gd name="connsiteX47" fmla="*/ 0 w 1492340"/>
              <a:gd name="connsiteY47" fmla="*/ 2286319 h 3506679"/>
              <a:gd name="connsiteX48" fmla="*/ 1120877 w 1492340"/>
              <a:gd name="connsiteY48" fmla="*/ 319 h 3506679"/>
              <a:gd name="connsiteX49" fmla="*/ 1209367 w 1492340"/>
              <a:gd name="connsiteY49" fmla="*/ 15067 h 3506679"/>
              <a:gd name="connsiteX50" fmla="*/ 1283109 w 1492340"/>
              <a:gd name="connsiteY50" fmla="*/ 103557 h 3506679"/>
              <a:gd name="connsiteX0" fmla="*/ 1224116 w 1433347"/>
              <a:gd name="connsiteY0" fmla="*/ 103557 h 3506679"/>
              <a:gd name="connsiteX1" fmla="*/ 1238865 w 1433347"/>
              <a:gd name="connsiteY1" fmla="*/ 147803 h 3506679"/>
              <a:gd name="connsiteX2" fmla="*/ 1253613 w 1433347"/>
              <a:gd name="connsiteY2" fmla="*/ 295286 h 3506679"/>
              <a:gd name="connsiteX3" fmla="*/ 1165123 w 1433347"/>
              <a:gd name="connsiteY3" fmla="*/ 324783 h 3506679"/>
              <a:gd name="connsiteX4" fmla="*/ 1150374 w 1433347"/>
              <a:gd name="connsiteY4" fmla="*/ 369028 h 3506679"/>
              <a:gd name="connsiteX5" fmla="*/ 1165123 w 1433347"/>
              <a:gd name="connsiteY5" fmla="*/ 457519 h 3506679"/>
              <a:gd name="connsiteX6" fmla="*/ 1209368 w 1433347"/>
              <a:gd name="connsiteY6" fmla="*/ 472267 h 3506679"/>
              <a:gd name="connsiteX7" fmla="*/ 1283110 w 1433347"/>
              <a:gd name="connsiteY7" fmla="*/ 487016 h 3506679"/>
              <a:gd name="connsiteX8" fmla="*/ 1297858 w 1433347"/>
              <a:gd name="connsiteY8" fmla="*/ 531261 h 3506679"/>
              <a:gd name="connsiteX9" fmla="*/ 1165123 w 1433347"/>
              <a:gd name="connsiteY9" fmla="*/ 958964 h 3506679"/>
              <a:gd name="connsiteX10" fmla="*/ 1091381 w 1433347"/>
              <a:gd name="connsiteY10" fmla="*/ 973712 h 3506679"/>
              <a:gd name="connsiteX11" fmla="*/ 1076632 w 1433347"/>
              <a:gd name="connsiteY11" fmla="*/ 1076951 h 3506679"/>
              <a:gd name="connsiteX12" fmla="*/ 1002890 w 1433347"/>
              <a:gd name="connsiteY12" fmla="*/ 1091699 h 3506679"/>
              <a:gd name="connsiteX13" fmla="*/ 958645 w 1433347"/>
              <a:gd name="connsiteY13" fmla="*/ 1106448 h 3506679"/>
              <a:gd name="connsiteX14" fmla="*/ 929148 w 1433347"/>
              <a:gd name="connsiteY14" fmla="*/ 1150693 h 3506679"/>
              <a:gd name="connsiteX15" fmla="*/ 899652 w 1433347"/>
              <a:gd name="connsiteY15" fmla="*/ 1239183 h 3506679"/>
              <a:gd name="connsiteX16" fmla="*/ 914400 w 1433347"/>
              <a:gd name="connsiteY16" fmla="*/ 1489906 h 3506679"/>
              <a:gd name="connsiteX17" fmla="*/ 929148 w 1433347"/>
              <a:gd name="connsiteY17" fmla="*/ 1548899 h 3506679"/>
              <a:gd name="connsiteX18" fmla="*/ 1076632 w 1433347"/>
              <a:gd name="connsiteY18" fmla="*/ 1696383 h 3506679"/>
              <a:gd name="connsiteX19" fmla="*/ 1120878 w 1433347"/>
              <a:gd name="connsiteY19" fmla="*/ 1725880 h 3506679"/>
              <a:gd name="connsiteX20" fmla="*/ 1150374 w 1433347"/>
              <a:gd name="connsiteY20" fmla="*/ 1932357 h 3506679"/>
              <a:gd name="connsiteX21" fmla="*/ 1224116 w 1433347"/>
              <a:gd name="connsiteY21" fmla="*/ 2065093 h 3506679"/>
              <a:gd name="connsiteX22" fmla="*/ 1283110 w 1433347"/>
              <a:gd name="connsiteY22" fmla="*/ 2094590 h 3506679"/>
              <a:gd name="connsiteX23" fmla="*/ 1386348 w 1433347"/>
              <a:gd name="connsiteY23" fmla="*/ 2138835 h 3506679"/>
              <a:gd name="connsiteX24" fmla="*/ 1371600 w 1433347"/>
              <a:gd name="connsiteY24" fmla="*/ 2345312 h 3506679"/>
              <a:gd name="connsiteX25" fmla="*/ 1312607 w 1433347"/>
              <a:gd name="connsiteY25" fmla="*/ 2433803 h 3506679"/>
              <a:gd name="connsiteX26" fmla="*/ 1268361 w 1433347"/>
              <a:gd name="connsiteY26" fmla="*/ 2522293 h 3506679"/>
              <a:gd name="connsiteX27" fmla="*/ 1253613 w 1433347"/>
              <a:gd name="connsiteY27" fmla="*/ 2566538 h 3506679"/>
              <a:gd name="connsiteX28" fmla="*/ 1327355 w 1433347"/>
              <a:gd name="connsiteY28" fmla="*/ 2964745 h 3506679"/>
              <a:gd name="connsiteX29" fmla="*/ 1371600 w 1433347"/>
              <a:gd name="connsiteY29" fmla="*/ 3008990 h 3506679"/>
              <a:gd name="connsiteX30" fmla="*/ 1430594 w 1433347"/>
              <a:gd name="connsiteY30" fmla="*/ 3038486 h 3506679"/>
              <a:gd name="connsiteX31" fmla="*/ 1415845 w 1433347"/>
              <a:gd name="connsiteY31" fmla="*/ 3318706 h 3506679"/>
              <a:gd name="connsiteX32" fmla="*/ 1371600 w 1433347"/>
              <a:gd name="connsiteY32" fmla="*/ 3348203 h 3506679"/>
              <a:gd name="connsiteX33" fmla="*/ 1297858 w 1433347"/>
              <a:gd name="connsiteY33" fmla="*/ 3421945 h 3506679"/>
              <a:gd name="connsiteX34" fmla="*/ 1120878 w 1433347"/>
              <a:gd name="connsiteY34" fmla="*/ 3436693 h 3506679"/>
              <a:gd name="connsiteX35" fmla="*/ 870155 w 1433347"/>
              <a:gd name="connsiteY35" fmla="*/ 3466190 h 3506679"/>
              <a:gd name="connsiteX36" fmla="*/ 678426 w 1433347"/>
              <a:gd name="connsiteY36" fmla="*/ 3480938 h 3506679"/>
              <a:gd name="connsiteX37" fmla="*/ 634181 w 1433347"/>
              <a:gd name="connsiteY37" fmla="*/ 3436693 h 3506679"/>
              <a:gd name="connsiteX38" fmla="*/ 545690 w 1433347"/>
              <a:gd name="connsiteY38" fmla="*/ 3377699 h 3506679"/>
              <a:gd name="connsiteX39" fmla="*/ 265471 w 1433347"/>
              <a:gd name="connsiteY39" fmla="*/ 3377699 h 3506679"/>
              <a:gd name="connsiteX40" fmla="*/ 235974 w 1433347"/>
              <a:gd name="connsiteY40" fmla="*/ 3318706 h 3506679"/>
              <a:gd name="connsiteX41" fmla="*/ 191729 w 1433347"/>
              <a:gd name="connsiteY41" fmla="*/ 3230216 h 3506679"/>
              <a:gd name="connsiteX42" fmla="*/ 162232 w 1433347"/>
              <a:gd name="connsiteY42" fmla="*/ 2655028 h 3506679"/>
              <a:gd name="connsiteX43" fmla="*/ 132736 w 1433347"/>
              <a:gd name="connsiteY43" fmla="*/ 2566538 h 3506679"/>
              <a:gd name="connsiteX44" fmla="*/ 73742 w 1433347"/>
              <a:gd name="connsiteY44" fmla="*/ 2478048 h 3506679"/>
              <a:gd name="connsiteX45" fmla="*/ 29497 w 1433347"/>
              <a:gd name="connsiteY45" fmla="*/ 2433803 h 3506679"/>
              <a:gd name="connsiteX46" fmla="*/ 0 w 1433347"/>
              <a:gd name="connsiteY46" fmla="*/ 2374809 h 3506679"/>
              <a:gd name="connsiteX47" fmla="*/ 1061884 w 1433347"/>
              <a:gd name="connsiteY47" fmla="*/ 319 h 3506679"/>
              <a:gd name="connsiteX48" fmla="*/ 1150374 w 1433347"/>
              <a:gd name="connsiteY48" fmla="*/ 15067 h 3506679"/>
              <a:gd name="connsiteX49" fmla="*/ 1224116 w 1433347"/>
              <a:gd name="connsiteY49" fmla="*/ 103557 h 3506679"/>
              <a:gd name="connsiteX0" fmla="*/ 1194619 w 1403850"/>
              <a:gd name="connsiteY0" fmla="*/ 103557 h 3506679"/>
              <a:gd name="connsiteX1" fmla="*/ 1209368 w 1403850"/>
              <a:gd name="connsiteY1" fmla="*/ 147803 h 3506679"/>
              <a:gd name="connsiteX2" fmla="*/ 1224116 w 1403850"/>
              <a:gd name="connsiteY2" fmla="*/ 295286 h 3506679"/>
              <a:gd name="connsiteX3" fmla="*/ 1135626 w 1403850"/>
              <a:gd name="connsiteY3" fmla="*/ 324783 h 3506679"/>
              <a:gd name="connsiteX4" fmla="*/ 1120877 w 1403850"/>
              <a:gd name="connsiteY4" fmla="*/ 369028 h 3506679"/>
              <a:gd name="connsiteX5" fmla="*/ 1135626 w 1403850"/>
              <a:gd name="connsiteY5" fmla="*/ 457519 h 3506679"/>
              <a:gd name="connsiteX6" fmla="*/ 1179871 w 1403850"/>
              <a:gd name="connsiteY6" fmla="*/ 472267 h 3506679"/>
              <a:gd name="connsiteX7" fmla="*/ 1253613 w 1403850"/>
              <a:gd name="connsiteY7" fmla="*/ 487016 h 3506679"/>
              <a:gd name="connsiteX8" fmla="*/ 1268361 w 1403850"/>
              <a:gd name="connsiteY8" fmla="*/ 531261 h 3506679"/>
              <a:gd name="connsiteX9" fmla="*/ 1135626 w 1403850"/>
              <a:gd name="connsiteY9" fmla="*/ 958964 h 3506679"/>
              <a:gd name="connsiteX10" fmla="*/ 1061884 w 1403850"/>
              <a:gd name="connsiteY10" fmla="*/ 973712 h 3506679"/>
              <a:gd name="connsiteX11" fmla="*/ 1047135 w 1403850"/>
              <a:gd name="connsiteY11" fmla="*/ 1076951 h 3506679"/>
              <a:gd name="connsiteX12" fmla="*/ 973393 w 1403850"/>
              <a:gd name="connsiteY12" fmla="*/ 1091699 h 3506679"/>
              <a:gd name="connsiteX13" fmla="*/ 929148 w 1403850"/>
              <a:gd name="connsiteY13" fmla="*/ 1106448 h 3506679"/>
              <a:gd name="connsiteX14" fmla="*/ 899651 w 1403850"/>
              <a:gd name="connsiteY14" fmla="*/ 1150693 h 3506679"/>
              <a:gd name="connsiteX15" fmla="*/ 870155 w 1403850"/>
              <a:gd name="connsiteY15" fmla="*/ 1239183 h 3506679"/>
              <a:gd name="connsiteX16" fmla="*/ 884903 w 1403850"/>
              <a:gd name="connsiteY16" fmla="*/ 1489906 h 3506679"/>
              <a:gd name="connsiteX17" fmla="*/ 899651 w 1403850"/>
              <a:gd name="connsiteY17" fmla="*/ 1548899 h 3506679"/>
              <a:gd name="connsiteX18" fmla="*/ 1047135 w 1403850"/>
              <a:gd name="connsiteY18" fmla="*/ 1696383 h 3506679"/>
              <a:gd name="connsiteX19" fmla="*/ 1091381 w 1403850"/>
              <a:gd name="connsiteY19" fmla="*/ 1725880 h 3506679"/>
              <a:gd name="connsiteX20" fmla="*/ 1120877 w 1403850"/>
              <a:gd name="connsiteY20" fmla="*/ 1932357 h 3506679"/>
              <a:gd name="connsiteX21" fmla="*/ 1194619 w 1403850"/>
              <a:gd name="connsiteY21" fmla="*/ 2065093 h 3506679"/>
              <a:gd name="connsiteX22" fmla="*/ 1253613 w 1403850"/>
              <a:gd name="connsiteY22" fmla="*/ 2094590 h 3506679"/>
              <a:gd name="connsiteX23" fmla="*/ 1356851 w 1403850"/>
              <a:gd name="connsiteY23" fmla="*/ 2138835 h 3506679"/>
              <a:gd name="connsiteX24" fmla="*/ 1342103 w 1403850"/>
              <a:gd name="connsiteY24" fmla="*/ 2345312 h 3506679"/>
              <a:gd name="connsiteX25" fmla="*/ 1283110 w 1403850"/>
              <a:gd name="connsiteY25" fmla="*/ 2433803 h 3506679"/>
              <a:gd name="connsiteX26" fmla="*/ 1238864 w 1403850"/>
              <a:gd name="connsiteY26" fmla="*/ 2522293 h 3506679"/>
              <a:gd name="connsiteX27" fmla="*/ 1224116 w 1403850"/>
              <a:gd name="connsiteY27" fmla="*/ 2566538 h 3506679"/>
              <a:gd name="connsiteX28" fmla="*/ 1297858 w 1403850"/>
              <a:gd name="connsiteY28" fmla="*/ 2964745 h 3506679"/>
              <a:gd name="connsiteX29" fmla="*/ 1342103 w 1403850"/>
              <a:gd name="connsiteY29" fmla="*/ 3008990 h 3506679"/>
              <a:gd name="connsiteX30" fmla="*/ 1401097 w 1403850"/>
              <a:gd name="connsiteY30" fmla="*/ 3038486 h 3506679"/>
              <a:gd name="connsiteX31" fmla="*/ 1386348 w 1403850"/>
              <a:gd name="connsiteY31" fmla="*/ 3318706 h 3506679"/>
              <a:gd name="connsiteX32" fmla="*/ 1342103 w 1403850"/>
              <a:gd name="connsiteY32" fmla="*/ 3348203 h 3506679"/>
              <a:gd name="connsiteX33" fmla="*/ 1268361 w 1403850"/>
              <a:gd name="connsiteY33" fmla="*/ 3421945 h 3506679"/>
              <a:gd name="connsiteX34" fmla="*/ 1091381 w 1403850"/>
              <a:gd name="connsiteY34" fmla="*/ 3436693 h 3506679"/>
              <a:gd name="connsiteX35" fmla="*/ 840658 w 1403850"/>
              <a:gd name="connsiteY35" fmla="*/ 3466190 h 3506679"/>
              <a:gd name="connsiteX36" fmla="*/ 648929 w 1403850"/>
              <a:gd name="connsiteY36" fmla="*/ 3480938 h 3506679"/>
              <a:gd name="connsiteX37" fmla="*/ 604684 w 1403850"/>
              <a:gd name="connsiteY37" fmla="*/ 3436693 h 3506679"/>
              <a:gd name="connsiteX38" fmla="*/ 516193 w 1403850"/>
              <a:gd name="connsiteY38" fmla="*/ 3377699 h 3506679"/>
              <a:gd name="connsiteX39" fmla="*/ 235974 w 1403850"/>
              <a:gd name="connsiteY39" fmla="*/ 3377699 h 3506679"/>
              <a:gd name="connsiteX40" fmla="*/ 206477 w 1403850"/>
              <a:gd name="connsiteY40" fmla="*/ 3318706 h 3506679"/>
              <a:gd name="connsiteX41" fmla="*/ 162232 w 1403850"/>
              <a:gd name="connsiteY41" fmla="*/ 3230216 h 3506679"/>
              <a:gd name="connsiteX42" fmla="*/ 132735 w 1403850"/>
              <a:gd name="connsiteY42" fmla="*/ 2655028 h 3506679"/>
              <a:gd name="connsiteX43" fmla="*/ 103239 w 1403850"/>
              <a:gd name="connsiteY43" fmla="*/ 2566538 h 3506679"/>
              <a:gd name="connsiteX44" fmla="*/ 44245 w 1403850"/>
              <a:gd name="connsiteY44" fmla="*/ 2478048 h 3506679"/>
              <a:gd name="connsiteX45" fmla="*/ 0 w 1403850"/>
              <a:gd name="connsiteY45" fmla="*/ 2433803 h 3506679"/>
              <a:gd name="connsiteX46" fmla="*/ 1032387 w 1403850"/>
              <a:gd name="connsiteY46" fmla="*/ 319 h 3506679"/>
              <a:gd name="connsiteX47" fmla="*/ 1120877 w 1403850"/>
              <a:gd name="connsiteY47" fmla="*/ 15067 h 3506679"/>
              <a:gd name="connsiteX48" fmla="*/ 1194619 w 1403850"/>
              <a:gd name="connsiteY48" fmla="*/ 103557 h 3506679"/>
              <a:gd name="connsiteX0" fmla="*/ 1150374 w 1359605"/>
              <a:gd name="connsiteY0" fmla="*/ 103557 h 3506679"/>
              <a:gd name="connsiteX1" fmla="*/ 1165123 w 1359605"/>
              <a:gd name="connsiteY1" fmla="*/ 147803 h 3506679"/>
              <a:gd name="connsiteX2" fmla="*/ 1179871 w 1359605"/>
              <a:gd name="connsiteY2" fmla="*/ 295286 h 3506679"/>
              <a:gd name="connsiteX3" fmla="*/ 1091381 w 1359605"/>
              <a:gd name="connsiteY3" fmla="*/ 324783 h 3506679"/>
              <a:gd name="connsiteX4" fmla="*/ 1076632 w 1359605"/>
              <a:gd name="connsiteY4" fmla="*/ 369028 h 3506679"/>
              <a:gd name="connsiteX5" fmla="*/ 1091381 w 1359605"/>
              <a:gd name="connsiteY5" fmla="*/ 457519 h 3506679"/>
              <a:gd name="connsiteX6" fmla="*/ 1135626 w 1359605"/>
              <a:gd name="connsiteY6" fmla="*/ 472267 h 3506679"/>
              <a:gd name="connsiteX7" fmla="*/ 1209368 w 1359605"/>
              <a:gd name="connsiteY7" fmla="*/ 487016 h 3506679"/>
              <a:gd name="connsiteX8" fmla="*/ 1224116 w 1359605"/>
              <a:gd name="connsiteY8" fmla="*/ 531261 h 3506679"/>
              <a:gd name="connsiteX9" fmla="*/ 1091381 w 1359605"/>
              <a:gd name="connsiteY9" fmla="*/ 958964 h 3506679"/>
              <a:gd name="connsiteX10" fmla="*/ 1017639 w 1359605"/>
              <a:gd name="connsiteY10" fmla="*/ 973712 h 3506679"/>
              <a:gd name="connsiteX11" fmla="*/ 1002890 w 1359605"/>
              <a:gd name="connsiteY11" fmla="*/ 1076951 h 3506679"/>
              <a:gd name="connsiteX12" fmla="*/ 929148 w 1359605"/>
              <a:gd name="connsiteY12" fmla="*/ 1091699 h 3506679"/>
              <a:gd name="connsiteX13" fmla="*/ 884903 w 1359605"/>
              <a:gd name="connsiteY13" fmla="*/ 1106448 h 3506679"/>
              <a:gd name="connsiteX14" fmla="*/ 855406 w 1359605"/>
              <a:gd name="connsiteY14" fmla="*/ 1150693 h 3506679"/>
              <a:gd name="connsiteX15" fmla="*/ 825910 w 1359605"/>
              <a:gd name="connsiteY15" fmla="*/ 1239183 h 3506679"/>
              <a:gd name="connsiteX16" fmla="*/ 840658 w 1359605"/>
              <a:gd name="connsiteY16" fmla="*/ 1489906 h 3506679"/>
              <a:gd name="connsiteX17" fmla="*/ 855406 w 1359605"/>
              <a:gd name="connsiteY17" fmla="*/ 1548899 h 3506679"/>
              <a:gd name="connsiteX18" fmla="*/ 1002890 w 1359605"/>
              <a:gd name="connsiteY18" fmla="*/ 1696383 h 3506679"/>
              <a:gd name="connsiteX19" fmla="*/ 1047136 w 1359605"/>
              <a:gd name="connsiteY19" fmla="*/ 1725880 h 3506679"/>
              <a:gd name="connsiteX20" fmla="*/ 1076632 w 1359605"/>
              <a:gd name="connsiteY20" fmla="*/ 1932357 h 3506679"/>
              <a:gd name="connsiteX21" fmla="*/ 1150374 w 1359605"/>
              <a:gd name="connsiteY21" fmla="*/ 2065093 h 3506679"/>
              <a:gd name="connsiteX22" fmla="*/ 1209368 w 1359605"/>
              <a:gd name="connsiteY22" fmla="*/ 2094590 h 3506679"/>
              <a:gd name="connsiteX23" fmla="*/ 1312606 w 1359605"/>
              <a:gd name="connsiteY23" fmla="*/ 2138835 h 3506679"/>
              <a:gd name="connsiteX24" fmla="*/ 1297858 w 1359605"/>
              <a:gd name="connsiteY24" fmla="*/ 2345312 h 3506679"/>
              <a:gd name="connsiteX25" fmla="*/ 1238865 w 1359605"/>
              <a:gd name="connsiteY25" fmla="*/ 2433803 h 3506679"/>
              <a:gd name="connsiteX26" fmla="*/ 1194619 w 1359605"/>
              <a:gd name="connsiteY26" fmla="*/ 2522293 h 3506679"/>
              <a:gd name="connsiteX27" fmla="*/ 1179871 w 1359605"/>
              <a:gd name="connsiteY27" fmla="*/ 2566538 h 3506679"/>
              <a:gd name="connsiteX28" fmla="*/ 1253613 w 1359605"/>
              <a:gd name="connsiteY28" fmla="*/ 2964745 h 3506679"/>
              <a:gd name="connsiteX29" fmla="*/ 1297858 w 1359605"/>
              <a:gd name="connsiteY29" fmla="*/ 3008990 h 3506679"/>
              <a:gd name="connsiteX30" fmla="*/ 1356852 w 1359605"/>
              <a:gd name="connsiteY30" fmla="*/ 3038486 h 3506679"/>
              <a:gd name="connsiteX31" fmla="*/ 1342103 w 1359605"/>
              <a:gd name="connsiteY31" fmla="*/ 3318706 h 3506679"/>
              <a:gd name="connsiteX32" fmla="*/ 1297858 w 1359605"/>
              <a:gd name="connsiteY32" fmla="*/ 3348203 h 3506679"/>
              <a:gd name="connsiteX33" fmla="*/ 1224116 w 1359605"/>
              <a:gd name="connsiteY33" fmla="*/ 3421945 h 3506679"/>
              <a:gd name="connsiteX34" fmla="*/ 1047136 w 1359605"/>
              <a:gd name="connsiteY34" fmla="*/ 3436693 h 3506679"/>
              <a:gd name="connsiteX35" fmla="*/ 796413 w 1359605"/>
              <a:gd name="connsiteY35" fmla="*/ 3466190 h 3506679"/>
              <a:gd name="connsiteX36" fmla="*/ 604684 w 1359605"/>
              <a:gd name="connsiteY36" fmla="*/ 3480938 h 3506679"/>
              <a:gd name="connsiteX37" fmla="*/ 560439 w 1359605"/>
              <a:gd name="connsiteY37" fmla="*/ 3436693 h 3506679"/>
              <a:gd name="connsiteX38" fmla="*/ 471948 w 1359605"/>
              <a:gd name="connsiteY38" fmla="*/ 3377699 h 3506679"/>
              <a:gd name="connsiteX39" fmla="*/ 191729 w 1359605"/>
              <a:gd name="connsiteY39" fmla="*/ 3377699 h 3506679"/>
              <a:gd name="connsiteX40" fmla="*/ 162232 w 1359605"/>
              <a:gd name="connsiteY40" fmla="*/ 3318706 h 3506679"/>
              <a:gd name="connsiteX41" fmla="*/ 117987 w 1359605"/>
              <a:gd name="connsiteY41" fmla="*/ 3230216 h 3506679"/>
              <a:gd name="connsiteX42" fmla="*/ 88490 w 1359605"/>
              <a:gd name="connsiteY42" fmla="*/ 2655028 h 3506679"/>
              <a:gd name="connsiteX43" fmla="*/ 58994 w 1359605"/>
              <a:gd name="connsiteY43" fmla="*/ 2566538 h 3506679"/>
              <a:gd name="connsiteX44" fmla="*/ 0 w 1359605"/>
              <a:gd name="connsiteY44" fmla="*/ 2478048 h 3506679"/>
              <a:gd name="connsiteX45" fmla="*/ 988142 w 1359605"/>
              <a:gd name="connsiteY45" fmla="*/ 319 h 3506679"/>
              <a:gd name="connsiteX46" fmla="*/ 1076632 w 1359605"/>
              <a:gd name="connsiteY46" fmla="*/ 15067 h 3506679"/>
              <a:gd name="connsiteX47" fmla="*/ 1150374 w 1359605"/>
              <a:gd name="connsiteY47" fmla="*/ 103557 h 3506679"/>
              <a:gd name="connsiteX0" fmla="*/ 1091380 w 1300611"/>
              <a:gd name="connsiteY0" fmla="*/ 103557 h 3506679"/>
              <a:gd name="connsiteX1" fmla="*/ 1106129 w 1300611"/>
              <a:gd name="connsiteY1" fmla="*/ 147803 h 3506679"/>
              <a:gd name="connsiteX2" fmla="*/ 1120877 w 1300611"/>
              <a:gd name="connsiteY2" fmla="*/ 295286 h 3506679"/>
              <a:gd name="connsiteX3" fmla="*/ 1032387 w 1300611"/>
              <a:gd name="connsiteY3" fmla="*/ 324783 h 3506679"/>
              <a:gd name="connsiteX4" fmla="*/ 1017638 w 1300611"/>
              <a:gd name="connsiteY4" fmla="*/ 369028 h 3506679"/>
              <a:gd name="connsiteX5" fmla="*/ 1032387 w 1300611"/>
              <a:gd name="connsiteY5" fmla="*/ 457519 h 3506679"/>
              <a:gd name="connsiteX6" fmla="*/ 1076632 w 1300611"/>
              <a:gd name="connsiteY6" fmla="*/ 472267 h 3506679"/>
              <a:gd name="connsiteX7" fmla="*/ 1150374 w 1300611"/>
              <a:gd name="connsiteY7" fmla="*/ 487016 h 3506679"/>
              <a:gd name="connsiteX8" fmla="*/ 1165122 w 1300611"/>
              <a:gd name="connsiteY8" fmla="*/ 531261 h 3506679"/>
              <a:gd name="connsiteX9" fmla="*/ 1032387 w 1300611"/>
              <a:gd name="connsiteY9" fmla="*/ 958964 h 3506679"/>
              <a:gd name="connsiteX10" fmla="*/ 958645 w 1300611"/>
              <a:gd name="connsiteY10" fmla="*/ 973712 h 3506679"/>
              <a:gd name="connsiteX11" fmla="*/ 943896 w 1300611"/>
              <a:gd name="connsiteY11" fmla="*/ 1076951 h 3506679"/>
              <a:gd name="connsiteX12" fmla="*/ 870154 w 1300611"/>
              <a:gd name="connsiteY12" fmla="*/ 1091699 h 3506679"/>
              <a:gd name="connsiteX13" fmla="*/ 825909 w 1300611"/>
              <a:gd name="connsiteY13" fmla="*/ 1106448 h 3506679"/>
              <a:gd name="connsiteX14" fmla="*/ 796412 w 1300611"/>
              <a:gd name="connsiteY14" fmla="*/ 1150693 h 3506679"/>
              <a:gd name="connsiteX15" fmla="*/ 766916 w 1300611"/>
              <a:gd name="connsiteY15" fmla="*/ 1239183 h 3506679"/>
              <a:gd name="connsiteX16" fmla="*/ 781664 w 1300611"/>
              <a:gd name="connsiteY16" fmla="*/ 1489906 h 3506679"/>
              <a:gd name="connsiteX17" fmla="*/ 796412 w 1300611"/>
              <a:gd name="connsiteY17" fmla="*/ 1548899 h 3506679"/>
              <a:gd name="connsiteX18" fmla="*/ 943896 w 1300611"/>
              <a:gd name="connsiteY18" fmla="*/ 1696383 h 3506679"/>
              <a:gd name="connsiteX19" fmla="*/ 988142 w 1300611"/>
              <a:gd name="connsiteY19" fmla="*/ 1725880 h 3506679"/>
              <a:gd name="connsiteX20" fmla="*/ 1017638 w 1300611"/>
              <a:gd name="connsiteY20" fmla="*/ 1932357 h 3506679"/>
              <a:gd name="connsiteX21" fmla="*/ 1091380 w 1300611"/>
              <a:gd name="connsiteY21" fmla="*/ 2065093 h 3506679"/>
              <a:gd name="connsiteX22" fmla="*/ 1150374 w 1300611"/>
              <a:gd name="connsiteY22" fmla="*/ 2094590 h 3506679"/>
              <a:gd name="connsiteX23" fmla="*/ 1253612 w 1300611"/>
              <a:gd name="connsiteY23" fmla="*/ 2138835 h 3506679"/>
              <a:gd name="connsiteX24" fmla="*/ 1238864 w 1300611"/>
              <a:gd name="connsiteY24" fmla="*/ 2345312 h 3506679"/>
              <a:gd name="connsiteX25" fmla="*/ 1179871 w 1300611"/>
              <a:gd name="connsiteY25" fmla="*/ 2433803 h 3506679"/>
              <a:gd name="connsiteX26" fmla="*/ 1135625 w 1300611"/>
              <a:gd name="connsiteY26" fmla="*/ 2522293 h 3506679"/>
              <a:gd name="connsiteX27" fmla="*/ 1120877 w 1300611"/>
              <a:gd name="connsiteY27" fmla="*/ 2566538 h 3506679"/>
              <a:gd name="connsiteX28" fmla="*/ 1194619 w 1300611"/>
              <a:gd name="connsiteY28" fmla="*/ 2964745 h 3506679"/>
              <a:gd name="connsiteX29" fmla="*/ 1238864 w 1300611"/>
              <a:gd name="connsiteY29" fmla="*/ 3008990 h 3506679"/>
              <a:gd name="connsiteX30" fmla="*/ 1297858 w 1300611"/>
              <a:gd name="connsiteY30" fmla="*/ 3038486 h 3506679"/>
              <a:gd name="connsiteX31" fmla="*/ 1283109 w 1300611"/>
              <a:gd name="connsiteY31" fmla="*/ 3318706 h 3506679"/>
              <a:gd name="connsiteX32" fmla="*/ 1238864 w 1300611"/>
              <a:gd name="connsiteY32" fmla="*/ 3348203 h 3506679"/>
              <a:gd name="connsiteX33" fmla="*/ 1165122 w 1300611"/>
              <a:gd name="connsiteY33" fmla="*/ 3421945 h 3506679"/>
              <a:gd name="connsiteX34" fmla="*/ 988142 w 1300611"/>
              <a:gd name="connsiteY34" fmla="*/ 3436693 h 3506679"/>
              <a:gd name="connsiteX35" fmla="*/ 737419 w 1300611"/>
              <a:gd name="connsiteY35" fmla="*/ 3466190 h 3506679"/>
              <a:gd name="connsiteX36" fmla="*/ 545690 w 1300611"/>
              <a:gd name="connsiteY36" fmla="*/ 3480938 h 3506679"/>
              <a:gd name="connsiteX37" fmla="*/ 501445 w 1300611"/>
              <a:gd name="connsiteY37" fmla="*/ 3436693 h 3506679"/>
              <a:gd name="connsiteX38" fmla="*/ 412954 w 1300611"/>
              <a:gd name="connsiteY38" fmla="*/ 3377699 h 3506679"/>
              <a:gd name="connsiteX39" fmla="*/ 132735 w 1300611"/>
              <a:gd name="connsiteY39" fmla="*/ 3377699 h 3506679"/>
              <a:gd name="connsiteX40" fmla="*/ 103238 w 1300611"/>
              <a:gd name="connsiteY40" fmla="*/ 3318706 h 3506679"/>
              <a:gd name="connsiteX41" fmla="*/ 58993 w 1300611"/>
              <a:gd name="connsiteY41" fmla="*/ 3230216 h 3506679"/>
              <a:gd name="connsiteX42" fmla="*/ 29496 w 1300611"/>
              <a:gd name="connsiteY42" fmla="*/ 2655028 h 3506679"/>
              <a:gd name="connsiteX43" fmla="*/ 0 w 1300611"/>
              <a:gd name="connsiteY43" fmla="*/ 2566538 h 3506679"/>
              <a:gd name="connsiteX44" fmla="*/ 929148 w 1300611"/>
              <a:gd name="connsiteY44" fmla="*/ 319 h 3506679"/>
              <a:gd name="connsiteX45" fmla="*/ 1017638 w 1300611"/>
              <a:gd name="connsiteY45" fmla="*/ 15067 h 3506679"/>
              <a:gd name="connsiteX46" fmla="*/ 1091380 w 1300611"/>
              <a:gd name="connsiteY46" fmla="*/ 103557 h 3506679"/>
              <a:gd name="connsiteX0" fmla="*/ 1091380 w 1300611"/>
              <a:gd name="connsiteY0" fmla="*/ 103557 h 3506679"/>
              <a:gd name="connsiteX1" fmla="*/ 1106129 w 1300611"/>
              <a:gd name="connsiteY1" fmla="*/ 147803 h 3506679"/>
              <a:gd name="connsiteX2" fmla="*/ 1120877 w 1300611"/>
              <a:gd name="connsiteY2" fmla="*/ 295286 h 3506679"/>
              <a:gd name="connsiteX3" fmla="*/ 1032387 w 1300611"/>
              <a:gd name="connsiteY3" fmla="*/ 324783 h 3506679"/>
              <a:gd name="connsiteX4" fmla="*/ 1017638 w 1300611"/>
              <a:gd name="connsiteY4" fmla="*/ 369028 h 3506679"/>
              <a:gd name="connsiteX5" fmla="*/ 1032387 w 1300611"/>
              <a:gd name="connsiteY5" fmla="*/ 457519 h 3506679"/>
              <a:gd name="connsiteX6" fmla="*/ 1076632 w 1300611"/>
              <a:gd name="connsiteY6" fmla="*/ 472267 h 3506679"/>
              <a:gd name="connsiteX7" fmla="*/ 1150374 w 1300611"/>
              <a:gd name="connsiteY7" fmla="*/ 487016 h 3506679"/>
              <a:gd name="connsiteX8" fmla="*/ 1165122 w 1300611"/>
              <a:gd name="connsiteY8" fmla="*/ 531261 h 3506679"/>
              <a:gd name="connsiteX9" fmla="*/ 1032387 w 1300611"/>
              <a:gd name="connsiteY9" fmla="*/ 958964 h 3506679"/>
              <a:gd name="connsiteX10" fmla="*/ 958645 w 1300611"/>
              <a:gd name="connsiteY10" fmla="*/ 973712 h 3506679"/>
              <a:gd name="connsiteX11" fmla="*/ 943896 w 1300611"/>
              <a:gd name="connsiteY11" fmla="*/ 1076951 h 3506679"/>
              <a:gd name="connsiteX12" fmla="*/ 870154 w 1300611"/>
              <a:gd name="connsiteY12" fmla="*/ 1091699 h 3506679"/>
              <a:gd name="connsiteX13" fmla="*/ 825909 w 1300611"/>
              <a:gd name="connsiteY13" fmla="*/ 1106448 h 3506679"/>
              <a:gd name="connsiteX14" fmla="*/ 796412 w 1300611"/>
              <a:gd name="connsiteY14" fmla="*/ 1150693 h 3506679"/>
              <a:gd name="connsiteX15" fmla="*/ 766916 w 1300611"/>
              <a:gd name="connsiteY15" fmla="*/ 1239183 h 3506679"/>
              <a:gd name="connsiteX16" fmla="*/ 781664 w 1300611"/>
              <a:gd name="connsiteY16" fmla="*/ 1489906 h 3506679"/>
              <a:gd name="connsiteX17" fmla="*/ 796412 w 1300611"/>
              <a:gd name="connsiteY17" fmla="*/ 1548899 h 3506679"/>
              <a:gd name="connsiteX18" fmla="*/ 943896 w 1300611"/>
              <a:gd name="connsiteY18" fmla="*/ 1696383 h 3506679"/>
              <a:gd name="connsiteX19" fmla="*/ 988142 w 1300611"/>
              <a:gd name="connsiteY19" fmla="*/ 1725880 h 3506679"/>
              <a:gd name="connsiteX20" fmla="*/ 1017638 w 1300611"/>
              <a:gd name="connsiteY20" fmla="*/ 1932357 h 3506679"/>
              <a:gd name="connsiteX21" fmla="*/ 1091380 w 1300611"/>
              <a:gd name="connsiteY21" fmla="*/ 2065093 h 3506679"/>
              <a:gd name="connsiteX22" fmla="*/ 1150374 w 1300611"/>
              <a:gd name="connsiteY22" fmla="*/ 2094590 h 3506679"/>
              <a:gd name="connsiteX23" fmla="*/ 1253612 w 1300611"/>
              <a:gd name="connsiteY23" fmla="*/ 2138835 h 3506679"/>
              <a:gd name="connsiteX24" fmla="*/ 1238864 w 1300611"/>
              <a:gd name="connsiteY24" fmla="*/ 2345312 h 3506679"/>
              <a:gd name="connsiteX25" fmla="*/ 1179871 w 1300611"/>
              <a:gd name="connsiteY25" fmla="*/ 2433803 h 3506679"/>
              <a:gd name="connsiteX26" fmla="*/ 1135625 w 1300611"/>
              <a:gd name="connsiteY26" fmla="*/ 2522293 h 3506679"/>
              <a:gd name="connsiteX27" fmla="*/ 1120877 w 1300611"/>
              <a:gd name="connsiteY27" fmla="*/ 2566538 h 3506679"/>
              <a:gd name="connsiteX28" fmla="*/ 1194619 w 1300611"/>
              <a:gd name="connsiteY28" fmla="*/ 2964745 h 3506679"/>
              <a:gd name="connsiteX29" fmla="*/ 1238864 w 1300611"/>
              <a:gd name="connsiteY29" fmla="*/ 3008990 h 3506679"/>
              <a:gd name="connsiteX30" fmla="*/ 1297858 w 1300611"/>
              <a:gd name="connsiteY30" fmla="*/ 3038486 h 3506679"/>
              <a:gd name="connsiteX31" fmla="*/ 1283109 w 1300611"/>
              <a:gd name="connsiteY31" fmla="*/ 3318706 h 3506679"/>
              <a:gd name="connsiteX32" fmla="*/ 1238864 w 1300611"/>
              <a:gd name="connsiteY32" fmla="*/ 3348203 h 3506679"/>
              <a:gd name="connsiteX33" fmla="*/ 1165122 w 1300611"/>
              <a:gd name="connsiteY33" fmla="*/ 3421945 h 3506679"/>
              <a:gd name="connsiteX34" fmla="*/ 988142 w 1300611"/>
              <a:gd name="connsiteY34" fmla="*/ 3436693 h 3506679"/>
              <a:gd name="connsiteX35" fmla="*/ 737419 w 1300611"/>
              <a:gd name="connsiteY35" fmla="*/ 3466190 h 3506679"/>
              <a:gd name="connsiteX36" fmla="*/ 545690 w 1300611"/>
              <a:gd name="connsiteY36" fmla="*/ 3480938 h 3506679"/>
              <a:gd name="connsiteX37" fmla="*/ 501445 w 1300611"/>
              <a:gd name="connsiteY37" fmla="*/ 3436693 h 3506679"/>
              <a:gd name="connsiteX38" fmla="*/ 412954 w 1300611"/>
              <a:gd name="connsiteY38" fmla="*/ 3377699 h 3506679"/>
              <a:gd name="connsiteX39" fmla="*/ 132735 w 1300611"/>
              <a:gd name="connsiteY39" fmla="*/ 3377699 h 3506679"/>
              <a:gd name="connsiteX40" fmla="*/ 58993 w 1300611"/>
              <a:gd name="connsiteY40" fmla="*/ 3230216 h 3506679"/>
              <a:gd name="connsiteX41" fmla="*/ 29496 w 1300611"/>
              <a:gd name="connsiteY41" fmla="*/ 2655028 h 3506679"/>
              <a:gd name="connsiteX42" fmla="*/ 0 w 1300611"/>
              <a:gd name="connsiteY42" fmla="*/ 2566538 h 3506679"/>
              <a:gd name="connsiteX43" fmla="*/ 929148 w 1300611"/>
              <a:gd name="connsiteY43" fmla="*/ 319 h 3506679"/>
              <a:gd name="connsiteX44" fmla="*/ 1017638 w 1300611"/>
              <a:gd name="connsiteY44" fmla="*/ 15067 h 3506679"/>
              <a:gd name="connsiteX45" fmla="*/ 1091380 w 1300611"/>
              <a:gd name="connsiteY45" fmla="*/ 103557 h 3506679"/>
              <a:gd name="connsiteX0" fmla="*/ 1091380 w 1300611"/>
              <a:gd name="connsiteY0" fmla="*/ 103557 h 3506679"/>
              <a:gd name="connsiteX1" fmla="*/ 1106129 w 1300611"/>
              <a:gd name="connsiteY1" fmla="*/ 147803 h 3506679"/>
              <a:gd name="connsiteX2" fmla="*/ 1120877 w 1300611"/>
              <a:gd name="connsiteY2" fmla="*/ 295286 h 3506679"/>
              <a:gd name="connsiteX3" fmla="*/ 1032387 w 1300611"/>
              <a:gd name="connsiteY3" fmla="*/ 324783 h 3506679"/>
              <a:gd name="connsiteX4" fmla="*/ 1017638 w 1300611"/>
              <a:gd name="connsiteY4" fmla="*/ 369028 h 3506679"/>
              <a:gd name="connsiteX5" fmla="*/ 1032387 w 1300611"/>
              <a:gd name="connsiteY5" fmla="*/ 457519 h 3506679"/>
              <a:gd name="connsiteX6" fmla="*/ 1076632 w 1300611"/>
              <a:gd name="connsiteY6" fmla="*/ 472267 h 3506679"/>
              <a:gd name="connsiteX7" fmla="*/ 1150374 w 1300611"/>
              <a:gd name="connsiteY7" fmla="*/ 487016 h 3506679"/>
              <a:gd name="connsiteX8" fmla="*/ 1165122 w 1300611"/>
              <a:gd name="connsiteY8" fmla="*/ 531261 h 3506679"/>
              <a:gd name="connsiteX9" fmla="*/ 1032387 w 1300611"/>
              <a:gd name="connsiteY9" fmla="*/ 958964 h 3506679"/>
              <a:gd name="connsiteX10" fmla="*/ 958645 w 1300611"/>
              <a:gd name="connsiteY10" fmla="*/ 973712 h 3506679"/>
              <a:gd name="connsiteX11" fmla="*/ 943896 w 1300611"/>
              <a:gd name="connsiteY11" fmla="*/ 1076951 h 3506679"/>
              <a:gd name="connsiteX12" fmla="*/ 870154 w 1300611"/>
              <a:gd name="connsiteY12" fmla="*/ 1091699 h 3506679"/>
              <a:gd name="connsiteX13" fmla="*/ 825909 w 1300611"/>
              <a:gd name="connsiteY13" fmla="*/ 1106448 h 3506679"/>
              <a:gd name="connsiteX14" fmla="*/ 796412 w 1300611"/>
              <a:gd name="connsiteY14" fmla="*/ 1150693 h 3506679"/>
              <a:gd name="connsiteX15" fmla="*/ 766916 w 1300611"/>
              <a:gd name="connsiteY15" fmla="*/ 1239183 h 3506679"/>
              <a:gd name="connsiteX16" fmla="*/ 781664 w 1300611"/>
              <a:gd name="connsiteY16" fmla="*/ 1489906 h 3506679"/>
              <a:gd name="connsiteX17" fmla="*/ 796412 w 1300611"/>
              <a:gd name="connsiteY17" fmla="*/ 1548899 h 3506679"/>
              <a:gd name="connsiteX18" fmla="*/ 943896 w 1300611"/>
              <a:gd name="connsiteY18" fmla="*/ 1696383 h 3506679"/>
              <a:gd name="connsiteX19" fmla="*/ 988142 w 1300611"/>
              <a:gd name="connsiteY19" fmla="*/ 1725880 h 3506679"/>
              <a:gd name="connsiteX20" fmla="*/ 1017638 w 1300611"/>
              <a:gd name="connsiteY20" fmla="*/ 1932357 h 3506679"/>
              <a:gd name="connsiteX21" fmla="*/ 1091380 w 1300611"/>
              <a:gd name="connsiteY21" fmla="*/ 2065093 h 3506679"/>
              <a:gd name="connsiteX22" fmla="*/ 1150374 w 1300611"/>
              <a:gd name="connsiteY22" fmla="*/ 2094590 h 3506679"/>
              <a:gd name="connsiteX23" fmla="*/ 1253612 w 1300611"/>
              <a:gd name="connsiteY23" fmla="*/ 2138835 h 3506679"/>
              <a:gd name="connsiteX24" fmla="*/ 1238864 w 1300611"/>
              <a:gd name="connsiteY24" fmla="*/ 2345312 h 3506679"/>
              <a:gd name="connsiteX25" fmla="*/ 1179871 w 1300611"/>
              <a:gd name="connsiteY25" fmla="*/ 2433803 h 3506679"/>
              <a:gd name="connsiteX26" fmla="*/ 1135625 w 1300611"/>
              <a:gd name="connsiteY26" fmla="*/ 2522293 h 3506679"/>
              <a:gd name="connsiteX27" fmla="*/ 1120877 w 1300611"/>
              <a:gd name="connsiteY27" fmla="*/ 2566538 h 3506679"/>
              <a:gd name="connsiteX28" fmla="*/ 1194619 w 1300611"/>
              <a:gd name="connsiteY28" fmla="*/ 2964745 h 3506679"/>
              <a:gd name="connsiteX29" fmla="*/ 1238864 w 1300611"/>
              <a:gd name="connsiteY29" fmla="*/ 3008990 h 3506679"/>
              <a:gd name="connsiteX30" fmla="*/ 1297858 w 1300611"/>
              <a:gd name="connsiteY30" fmla="*/ 3038486 h 3506679"/>
              <a:gd name="connsiteX31" fmla="*/ 1283109 w 1300611"/>
              <a:gd name="connsiteY31" fmla="*/ 3318706 h 3506679"/>
              <a:gd name="connsiteX32" fmla="*/ 1238864 w 1300611"/>
              <a:gd name="connsiteY32" fmla="*/ 3348203 h 3506679"/>
              <a:gd name="connsiteX33" fmla="*/ 1165122 w 1300611"/>
              <a:gd name="connsiteY33" fmla="*/ 3421945 h 3506679"/>
              <a:gd name="connsiteX34" fmla="*/ 988142 w 1300611"/>
              <a:gd name="connsiteY34" fmla="*/ 3436693 h 3506679"/>
              <a:gd name="connsiteX35" fmla="*/ 737419 w 1300611"/>
              <a:gd name="connsiteY35" fmla="*/ 3466190 h 3506679"/>
              <a:gd name="connsiteX36" fmla="*/ 545690 w 1300611"/>
              <a:gd name="connsiteY36" fmla="*/ 3480938 h 3506679"/>
              <a:gd name="connsiteX37" fmla="*/ 501445 w 1300611"/>
              <a:gd name="connsiteY37" fmla="*/ 3436693 h 3506679"/>
              <a:gd name="connsiteX38" fmla="*/ 412954 w 1300611"/>
              <a:gd name="connsiteY38" fmla="*/ 3377699 h 3506679"/>
              <a:gd name="connsiteX39" fmla="*/ 132735 w 1300611"/>
              <a:gd name="connsiteY39" fmla="*/ 3377699 h 3506679"/>
              <a:gd name="connsiteX40" fmla="*/ 29496 w 1300611"/>
              <a:gd name="connsiteY40" fmla="*/ 2655028 h 3506679"/>
              <a:gd name="connsiteX41" fmla="*/ 0 w 1300611"/>
              <a:gd name="connsiteY41" fmla="*/ 2566538 h 3506679"/>
              <a:gd name="connsiteX42" fmla="*/ 929148 w 1300611"/>
              <a:gd name="connsiteY42" fmla="*/ 319 h 3506679"/>
              <a:gd name="connsiteX43" fmla="*/ 1017638 w 1300611"/>
              <a:gd name="connsiteY43" fmla="*/ 15067 h 3506679"/>
              <a:gd name="connsiteX44" fmla="*/ 1091380 w 1300611"/>
              <a:gd name="connsiteY44" fmla="*/ 103557 h 3506679"/>
              <a:gd name="connsiteX0" fmla="*/ 1061884 w 1271115"/>
              <a:gd name="connsiteY0" fmla="*/ 103557 h 3506679"/>
              <a:gd name="connsiteX1" fmla="*/ 1076633 w 1271115"/>
              <a:gd name="connsiteY1" fmla="*/ 147803 h 3506679"/>
              <a:gd name="connsiteX2" fmla="*/ 1091381 w 1271115"/>
              <a:gd name="connsiteY2" fmla="*/ 295286 h 3506679"/>
              <a:gd name="connsiteX3" fmla="*/ 1002891 w 1271115"/>
              <a:gd name="connsiteY3" fmla="*/ 324783 h 3506679"/>
              <a:gd name="connsiteX4" fmla="*/ 988142 w 1271115"/>
              <a:gd name="connsiteY4" fmla="*/ 369028 h 3506679"/>
              <a:gd name="connsiteX5" fmla="*/ 1002891 w 1271115"/>
              <a:gd name="connsiteY5" fmla="*/ 457519 h 3506679"/>
              <a:gd name="connsiteX6" fmla="*/ 1047136 w 1271115"/>
              <a:gd name="connsiteY6" fmla="*/ 472267 h 3506679"/>
              <a:gd name="connsiteX7" fmla="*/ 1120878 w 1271115"/>
              <a:gd name="connsiteY7" fmla="*/ 487016 h 3506679"/>
              <a:gd name="connsiteX8" fmla="*/ 1135626 w 1271115"/>
              <a:gd name="connsiteY8" fmla="*/ 531261 h 3506679"/>
              <a:gd name="connsiteX9" fmla="*/ 1002891 w 1271115"/>
              <a:gd name="connsiteY9" fmla="*/ 958964 h 3506679"/>
              <a:gd name="connsiteX10" fmla="*/ 929149 w 1271115"/>
              <a:gd name="connsiteY10" fmla="*/ 973712 h 3506679"/>
              <a:gd name="connsiteX11" fmla="*/ 914400 w 1271115"/>
              <a:gd name="connsiteY11" fmla="*/ 1076951 h 3506679"/>
              <a:gd name="connsiteX12" fmla="*/ 840658 w 1271115"/>
              <a:gd name="connsiteY12" fmla="*/ 1091699 h 3506679"/>
              <a:gd name="connsiteX13" fmla="*/ 796413 w 1271115"/>
              <a:gd name="connsiteY13" fmla="*/ 1106448 h 3506679"/>
              <a:gd name="connsiteX14" fmla="*/ 766916 w 1271115"/>
              <a:gd name="connsiteY14" fmla="*/ 1150693 h 3506679"/>
              <a:gd name="connsiteX15" fmla="*/ 737420 w 1271115"/>
              <a:gd name="connsiteY15" fmla="*/ 1239183 h 3506679"/>
              <a:gd name="connsiteX16" fmla="*/ 752168 w 1271115"/>
              <a:gd name="connsiteY16" fmla="*/ 1489906 h 3506679"/>
              <a:gd name="connsiteX17" fmla="*/ 766916 w 1271115"/>
              <a:gd name="connsiteY17" fmla="*/ 1548899 h 3506679"/>
              <a:gd name="connsiteX18" fmla="*/ 914400 w 1271115"/>
              <a:gd name="connsiteY18" fmla="*/ 1696383 h 3506679"/>
              <a:gd name="connsiteX19" fmla="*/ 958646 w 1271115"/>
              <a:gd name="connsiteY19" fmla="*/ 1725880 h 3506679"/>
              <a:gd name="connsiteX20" fmla="*/ 988142 w 1271115"/>
              <a:gd name="connsiteY20" fmla="*/ 1932357 h 3506679"/>
              <a:gd name="connsiteX21" fmla="*/ 1061884 w 1271115"/>
              <a:gd name="connsiteY21" fmla="*/ 2065093 h 3506679"/>
              <a:gd name="connsiteX22" fmla="*/ 1120878 w 1271115"/>
              <a:gd name="connsiteY22" fmla="*/ 2094590 h 3506679"/>
              <a:gd name="connsiteX23" fmla="*/ 1224116 w 1271115"/>
              <a:gd name="connsiteY23" fmla="*/ 2138835 h 3506679"/>
              <a:gd name="connsiteX24" fmla="*/ 1209368 w 1271115"/>
              <a:gd name="connsiteY24" fmla="*/ 2345312 h 3506679"/>
              <a:gd name="connsiteX25" fmla="*/ 1150375 w 1271115"/>
              <a:gd name="connsiteY25" fmla="*/ 2433803 h 3506679"/>
              <a:gd name="connsiteX26" fmla="*/ 1106129 w 1271115"/>
              <a:gd name="connsiteY26" fmla="*/ 2522293 h 3506679"/>
              <a:gd name="connsiteX27" fmla="*/ 1091381 w 1271115"/>
              <a:gd name="connsiteY27" fmla="*/ 2566538 h 3506679"/>
              <a:gd name="connsiteX28" fmla="*/ 1165123 w 1271115"/>
              <a:gd name="connsiteY28" fmla="*/ 2964745 h 3506679"/>
              <a:gd name="connsiteX29" fmla="*/ 1209368 w 1271115"/>
              <a:gd name="connsiteY29" fmla="*/ 3008990 h 3506679"/>
              <a:gd name="connsiteX30" fmla="*/ 1268362 w 1271115"/>
              <a:gd name="connsiteY30" fmla="*/ 3038486 h 3506679"/>
              <a:gd name="connsiteX31" fmla="*/ 1253613 w 1271115"/>
              <a:gd name="connsiteY31" fmla="*/ 3318706 h 3506679"/>
              <a:gd name="connsiteX32" fmla="*/ 1209368 w 1271115"/>
              <a:gd name="connsiteY32" fmla="*/ 3348203 h 3506679"/>
              <a:gd name="connsiteX33" fmla="*/ 1135626 w 1271115"/>
              <a:gd name="connsiteY33" fmla="*/ 3421945 h 3506679"/>
              <a:gd name="connsiteX34" fmla="*/ 958646 w 1271115"/>
              <a:gd name="connsiteY34" fmla="*/ 3436693 h 3506679"/>
              <a:gd name="connsiteX35" fmla="*/ 707923 w 1271115"/>
              <a:gd name="connsiteY35" fmla="*/ 3466190 h 3506679"/>
              <a:gd name="connsiteX36" fmla="*/ 516194 w 1271115"/>
              <a:gd name="connsiteY36" fmla="*/ 3480938 h 3506679"/>
              <a:gd name="connsiteX37" fmla="*/ 471949 w 1271115"/>
              <a:gd name="connsiteY37" fmla="*/ 3436693 h 3506679"/>
              <a:gd name="connsiteX38" fmla="*/ 383458 w 1271115"/>
              <a:gd name="connsiteY38" fmla="*/ 3377699 h 3506679"/>
              <a:gd name="connsiteX39" fmla="*/ 103239 w 1271115"/>
              <a:gd name="connsiteY39" fmla="*/ 3377699 h 3506679"/>
              <a:gd name="connsiteX40" fmla="*/ 0 w 1271115"/>
              <a:gd name="connsiteY40" fmla="*/ 2655028 h 3506679"/>
              <a:gd name="connsiteX41" fmla="*/ 899652 w 1271115"/>
              <a:gd name="connsiteY41" fmla="*/ 319 h 3506679"/>
              <a:gd name="connsiteX42" fmla="*/ 988142 w 1271115"/>
              <a:gd name="connsiteY42" fmla="*/ 15067 h 3506679"/>
              <a:gd name="connsiteX43" fmla="*/ 1061884 w 1271115"/>
              <a:gd name="connsiteY43" fmla="*/ 103557 h 3506679"/>
              <a:gd name="connsiteX0" fmla="*/ 958645 w 1167876"/>
              <a:gd name="connsiteY0" fmla="*/ 103557 h 3506679"/>
              <a:gd name="connsiteX1" fmla="*/ 973394 w 1167876"/>
              <a:gd name="connsiteY1" fmla="*/ 147803 h 3506679"/>
              <a:gd name="connsiteX2" fmla="*/ 988142 w 1167876"/>
              <a:gd name="connsiteY2" fmla="*/ 295286 h 3506679"/>
              <a:gd name="connsiteX3" fmla="*/ 899652 w 1167876"/>
              <a:gd name="connsiteY3" fmla="*/ 324783 h 3506679"/>
              <a:gd name="connsiteX4" fmla="*/ 884903 w 1167876"/>
              <a:gd name="connsiteY4" fmla="*/ 369028 h 3506679"/>
              <a:gd name="connsiteX5" fmla="*/ 899652 w 1167876"/>
              <a:gd name="connsiteY5" fmla="*/ 457519 h 3506679"/>
              <a:gd name="connsiteX6" fmla="*/ 943897 w 1167876"/>
              <a:gd name="connsiteY6" fmla="*/ 472267 h 3506679"/>
              <a:gd name="connsiteX7" fmla="*/ 1017639 w 1167876"/>
              <a:gd name="connsiteY7" fmla="*/ 487016 h 3506679"/>
              <a:gd name="connsiteX8" fmla="*/ 1032387 w 1167876"/>
              <a:gd name="connsiteY8" fmla="*/ 531261 h 3506679"/>
              <a:gd name="connsiteX9" fmla="*/ 899652 w 1167876"/>
              <a:gd name="connsiteY9" fmla="*/ 958964 h 3506679"/>
              <a:gd name="connsiteX10" fmla="*/ 825910 w 1167876"/>
              <a:gd name="connsiteY10" fmla="*/ 973712 h 3506679"/>
              <a:gd name="connsiteX11" fmla="*/ 811161 w 1167876"/>
              <a:gd name="connsiteY11" fmla="*/ 1076951 h 3506679"/>
              <a:gd name="connsiteX12" fmla="*/ 737419 w 1167876"/>
              <a:gd name="connsiteY12" fmla="*/ 1091699 h 3506679"/>
              <a:gd name="connsiteX13" fmla="*/ 693174 w 1167876"/>
              <a:gd name="connsiteY13" fmla="*/ 1106448 h 3506679"/>
              <a:gd name="connsiteX14" fmla="*/ 663677 w 1167876"/>
              <a:gd name="connsiteY14" fmla="*/ 1150693 h 3506679"/>
              <a:gd name="connsiteX15" fmla="*/ 634181 w 1167876"/>
              <a:gd name="connsiteY15" fmla="*/ 1239183 h 3506679"/>
              <a:gd name="connsiteX16" fmla="*/ 648929 w 1167876"/>
              <a:gd name="connsiteY16" fmla="*/ 1489906 h 3506679"/>
              <a:gd name="connsiteX17" fmla="*/ 663677 w 1167876"/>
              <a:gd name="connsiteY17" fmla="*/ 1548899 h 3506679"/>
              <a:gd name="connsiteX18" fmla="*/ 811161 w 1167876"/>
              <a:gd name="connsiteY18" fmla="*/ 1696383 h 3506679"/>
              <a:gd name="connsiteX19" fmla="*/ 855407 w 1167876"/>
              <a:gd name="connsiteY19" fmla="*/ 1725880 h 3506679"/>
              <a:gd name="connsiteX20" fmla="*/ 884903 w 1167876"/>
              <a:gd name="connsiteY20" fmla="*/ 1932357 h 3506679"/>
              <a:gd name="connsiteX21" fmla="*/ 958645 w 1167876"/>
              <a:gd name="connsiteY21" fmla="*/ 2065093 h 3506679"/>
              <a:gd name="connsiteX22" fmla="*/ 1017639 w 1167876"/>
              <a:gd name="connsiteY22" fmla="*/ 2094590 h 3506679"/>
              <a:gd name="connsiteX23" fmla="*/ 1120877 w 1167876"/>
              <a:gd name="connsiteY23" fmla="*/ 2138835 h 3506679"/>
              <a:gd name="connsiteX24" fmla="*/ 1106129 w 1167876"/>
              <a:gd name="connsiteY24" fmla="*/ 2345312 h 3506679"/>
              <a:gd name="connsiteX25" fmla="*/ 1047136 w 1167876"/>
              <a:gd name="connsiteY25" fmla="*/ 2433803 h 3506679"/>
              <a:gd name="connsiteX26" fmla="*/ 1002890 w 1167876"/>
              <a:gd name="connsiteY26" fmla="*/ 2522293 h 3506679"/>
              <a:gd name="connsiteX27" fmla="*/ 988142 w 1167876"/>
              <a:gd name="connsiteY27" fmla="*/ 2566538 h 3506679"/>
              <a:gd name="connsiteX28" fmla="*/ 1061884 w 1167876"/>
              <a:gd name="connsiteY28" fmla="*/ 2964745 h 3506679"/>
              <a:gd name="connsiteX29" fmla="*/ 1106129 w 1167876"/>
              <a:gd name="connsiteY29" fmla="*/ 3008990 h 3506679"/>
              <a:gd name="connsiteX30" fmla="*/ 1165123 w 1167876"/>
              <a:gd name="connsiteY30" fmla="*/ 3038486 h 3506679"/>
              <a:gd name="connsiteX31" fmla="*/ 1150374 w 1167876"/>
              <a:gd name="connsiteY31" fmla="*/ 3318706 h 3506679"/>
              <a:gd name="connsiteX32" fmla="*/ 1106129 w 1167876"/>
              <a:gd name="connsiteY32" fmla="*/ 3348203 h 3506679"/>
              <a:gd name="connsiteX33" fmla="*/ 1032387 w 1167876"/>
              <a:gd name="connsiteY33" fmla="*/ 3421945 h 3506679"/>
              <a:gd name="connsiteX34" fmla="*/ 855407 w 1167876"/>
              <a:gd name="connsiteY34" fmla="*/ 3436693 h 3506679"/>
              <a:gd name="connsiteX35" fmla="*/ 604684 w 1167876"/>
              <a:gd name="connsiteY35" fmla="*/ 3466190 h 3506679"/>
              <a:gd name="connsiteX36" fmla="*/ 412955 w 1167876"/>
              <a:gd name="connsiteY36" fmla="*/ 3480938 h 3506679"/>
              <a:gd name="connsiteX37" fmla="*/ 368710 w 1167876"/>
              <a:gd name="connsiteY37" fmla="*/ 3436693 h 3506679"/>
              <a:gd name="connsiteX38" fmla="*/ 280219 w 1167876"/>
              <a:gd name="connsiteY38" fmla="*/ 3377699 h 3506679"/>
              <a:gd name="connsiteX39" fmla="*/ 0 w 1167876"/>
              <a:gd name="connsiteY39" fmla="*/ 3377699 h 3506679"/>
              <a:gd name="connsiteX40" fmla="*/ 796413 w 1167876"/>
              <a:gd name="connsiteY40" fmla="*/ 319 h 3506679"/>
              <a:gd name="connsiteX41" fmla="*/ 884903 w 1167876"/>
              <a:gd name="connsiteY41" fmla="*/ 15067 h 3506679"/>
              <a:gd name="connsiteX42" fmla="*/ 958645 w 1167876"/>
              <a:gd name="connsiteY42" fmla="*/ 103557 h 3506679"/>
              <a:gd name="connsiteX0" fmla="*/ 678426 w 887657"/>
              <a:gd name="connsiteY0" fmla="*/ 103557 h 3506679"/>
              <a:gd name="connsiteX1" fmla="*/ 693175 w 887657"/>
              <a:gd name="connsiteY1" fmla="*/ 147803 h 3506679"/>
              <a:gd name="connsiteX2" fmla="*/ 707923 w 887657"/>
              <a:gd name="connsiteY2" fmla="*/ 295286 h 3506679"/>
              <a:gd name="connsiteX3" fmla="*/ 619433 w 887657"/>
              <a:gd name="connsiteY3" fmla="*/ 324783 h 3506679"/>
              <a:gd name="connsiteX4" fmla="*/ 604684 w 887657"/>
              <a:gd name="connsiteY4" fmla="*/ 369028 h 3506679"/>
              <a:gd name="connsiteX5" fmla="*/ 619433 w 887657"/>
              <a:gd name="connsiteY5" fmla="*/ 457519 h 3506679"/>
              <a:gd name="connsiteX6" fmla="*/ 663678 w 887657"/>
              <a:gd name="connsiteY6" fmla="*/ 472267 h 3506679"/>
              <a:gd name="connsiteX7" fmla="*/ 737420 w 887657"/>
              <a:gd name="connsiteY7" fmla="*/ 487016 h 3506679"/>
              <a:gd name="connsiteX8" fmla="*/ 752168 w 887657"/>
              <a:gd name="connsiteY8" fmla="*/ 531261 h 3506679"/>
              <a:gd name="connsiteX9" fmla="*/ 619433 w 887657"/>
              <a:gd name="connsiteY9" fmla="*/ 958964 h 3506679"/>
              <a:gd name="connsiteX10" fmla="*/ 545691 w 887657"/>
              <a:gd name="connsiteY10" fmla="*/ 973712 h 3506679"/>
              <a:gd name="connsiteX11" fmla="*/ 530942 w 887657"/>
              <a:gd name="connsiteY11" fmla="*/ 1076951 h 3506679"/>
              <a:gd name="connsiteX12" fmla="*/ 457200 w 887657"/>
              <a:gd name="connsiteY12" fmla="*/ 1091699 h 3506679"/>
              <a:gd name="connsiteX13" fmla="*/ 412955 w 887657"/>
              <a:gd name="connsiteY13" fmla="*/ 1106448 h 3506679"/>
              <a:gd name="connsiteX14" fmla="*/ 383458 w 887657"/>
              <a:gd name="connsiteY14" fmla="*/ 1150693 h 3506679"/>
              <a:gd name="connsiteX15" fmla="*/ 353962 w 887657"/>
              <a:gd name="connsiteY15" fmla="*/ 1239183 h 3506679"/>
              <a:gd name="connsiteX16" fmla="*/ 368710 w 887657"/>
              <a:gd name="connsiteY16" fmla="*/ 1489906 h 3506679"/>
              <a:gd name="connsiteX17" fmla="*/ 383458 w 887657"/>
              <a:gd name="connsiteY17" fmla="*/ 1548899 h 3506679"/>
              <a:gd name="connsiteX18" fmla="*/ 530942 w 887657"/>
              <a:gd name="connsiteY18" fmla="*/ 1696383 h 3506679"/>
              <a:gd name="connsiteX19" fmla="*/ 575188 w 887657"/>
              <a:gd name="connsiteY19" fmla="*/ 1725880 h 3506679"/>
              <a:gd name="connsiteX20" fmla="*/ 604684 w 887657"/>
              <a:gd name="connsiteY20" fmla="*/ 1932357 h 3506679"/>
              <a:gd name="connsiteX21" fmla="*/ 678426 w 887657"/>
              <a:gd name="connsiteY21" fmla="*/ 2065093 h 3506679"/>
              <a:gd name="connsiteX22" fmla="*/ 737420 w 887657"/>
              <a:gd name="connsiteY22" fmla="*/ 2094590 h 3506679"/>
              <a:gd name="connsiteX23" fmla="*/ 840658 w 887657"/>
              <a:gd name="connsiteY23" fmla="*/ 2138835 h 3506679"/>
              <a:gd name="connsiteX24" fmla="*/ 825910 w 887657"/>
              <a:gd name="connsiteY24" fmla="*/ 2345312 h 3506679"/>
              <a:gd name="connsiteX25" fmla="*/ 766917 w 887657"/>
              <a:gd name="connsiteY25" fmla="*/ 2433803 h 3506679"/>
              <a:gd name="connsiteX26" fmla="*/ 722671 w 887657"/>
              <a:gd name="connsiteY26" fmla="*/ 2522293 h 3506679"/>
              <a:gd name="connsiteX27" fmla="*/ 707923 w 887657"/>
              <a:gd name="connsiteY27" fmla="*/ 2566538 h 3506679"/>
              <a:gd name="connsiteX28" fmla="*/ 781665 w 887657"/>
              <a:gd name="connsiteY28" fmla="*/ 2964745 h 3506679"/>
              <a:gd name="connsiteX29" fmla="*/ 825910 w 887657"/>
              <a:gd name="connsiteY29" fmla="*/ 3008990 h 3506679"/>
              <a:gd name="connsiteX30" fmla="*/ 884904 w 887657"/>
              <a:gd name="connsiteY30" fmla="*/ 3038486 h 3506679"/>
              <a:gd name="connsiteX31" fmla="*/ 870155 w 887657"/>
              <a:gd name="connsiteY31" fmla="*/ 3318706 h 3506679"/>
              <a:gd name="connsiteX32" fmla="*/ 825910 w 887657"/>
              <a:gd name="connsiteY32" fmla="*/ 3348203 h 3506679"/>
              <a:gd name="connsiteX33" fmla="*/ 752168 w 887657"/>
              <a:gd name="connsiteY33" fmla="*/ 3421945 h 3506679"/>
              <a:gd name="connsiteX34" fmla="*/ 575188 w 887657"/>
              <a:gd name="connsiteY34" fmla="*/ 3436693 h 3506679"/>
              <a:gd name="connsiteX35" fmla="*/ 324465 w 887657"/>
              <a:gd name="connsiteY35" fmla="*/ 3466190 h 3506679"/>
              <a:gd name="connsiteX36" fmla="*/ 132736 w 887657"/>
              <a:gd name="connsiteY36" fmla="*/ 3480938 h 3506679"/>
              <a:gd name="connsiteX37" fmla="*/ 88491 w 887657"/>
              <a:gd name="connsiteY37" fmla="*/ 3436693 h 3506679"/>
              <a:gd name="connsiteX38" fmla="*/ 0 w 887657"/>
              <a:gd name="connsiteY38" fmla="*/ 3377699 h 3506679"/>
              <a:gd name="connsiteX39" fmla="*/ 516194 w 887657"/>
              <a:gd name="connsiteY39" fmla="*/ 319 h 3506679"/>
              <a:gd name="connsiteX40" fmla="*/ 604684 w 887657"/>
              <a:gd name="connsiteY40" fmla="*/ 15067 h 3506679"/>
              <a:gd name="connsiteX41" fmla="*/ 678426 w 887657"/>
              <a:gd name="connsiteY41" fmla="*/ 103557 h 3506679"/>
              <a:gd name="connsiteX0" fmla="*/ 589935 w 799166"/>
              <a:gd name="connsiteY0" fmla="*/ 103557 h 3506679"/>
              <a:gd name="connsiteX1" fmla="*/ 604684 w 799166"/>
              <a:gd name="connsiteY1" fmla="*/ 147803 h 3506679"/>
              <a:gd name="connsiteX2" fmla="*/ 619432 w 799166"/>
              <a:gd name="connsiteY2" fmla="*/ 295286 h 3506679"/>
              <a:gd name="connsiteX3" fmla="*/ 530942 w 799166"/>
              <a:gd name="connsiteY3" fmla="*/ 324783 h 3506679"/>
              <a:gd name="connsiteX4" fmla="*/ 516193 w 799166"/>
              <a:gd name="connsiteY4" fmla="*/ 369028 h 3506679"/>
              <a:gd name="connsiteX5" fmla="*/ 530942 w 799166"/>
              <a:gd name="connsiteY5" fmla="*/ 457519 h 3506679"/>
              <a:gd name="connsiteX6" fmla="*/ 575187 w 799166"/>
              <a:gd name="connsiteY6" fmla="*/ 472267 h 3506679"/>
              <a:gd name="connsiteX7" fmla="*/ 648929 w 799166"/>
              <a:gd name="connsiteY7" fmla="*/ 487016 h 3506679"/>
              <a:gd name="connsiteX8" fmla="*/ 663677 w 799166"/>
              <a:gd name="connsiteY8" fmla="*/ 531261 h 3506679"/>
              <a:gd name="connsiteX9" fmla="*/ 530942 w 799166"/>
              <a:gd name="connsiteY9" fmla="*/ 958964 h 3506679"/>
              <a:gd name="connsiteX10" fmla="*/ 457200 w 799166"/>
              <a:gd name="connsiteY10" fmla="*/ 973712 h 3506679"/>
              <a:gd name="connsiteX11" fmla="*/ 442451 w 799166"/>
              <a:gd name="connsiteY11" fmla="*/ 1076951 h 3506679"/>
              <a:gd name="connsiteX12" fmla="*/ 368709 w 799166"/>
              <a:gd name="connsiteY12" fmla="*/ 1091699 h 3506679"/>
              <a:gd name="connsiteX13" fmla="*/ 324464 w 799166"/>
              <a:gd name="connsiteY13" fmla="*/ 1106448 h 3506679"/>
              <a:gd name="connsiteX14" fmla="*/ 294967 w 799166"/>
              <a:gd name="connsiteY14" fmla="*/ 1150693 h 3506679"/>
              <a:gd name="connsiteX15" fmla="*/ 265471 w 799166"/>
              <a:gd name="connsiteY15" fmla="*/ 1239183 h 3506679"/>
              <a:gd name="connsiteX16" fmla="*/ 280219 w 799166"/>
              <a:gd name="connsiteY16" fmla="*/ 1489906 h 3506679"/>
              <a:gd name="connsiteX17" fmla="*/ 294967 w 799166"/>
              <a:gd name="connsiteY17" fmla="*/ 1548899 h 3506679"/>
              <a:gd name="connsiteX18" fmla="*/ 442451 w 799166"/>
              <a:gd name="connsiteY18" fmla="*/ 1696383 h 3506679"/>
              <a:gd name="connsiteX19" fmla="*/ 486697 w 799166"/>
              <a:gd name="connsiteY19" fmla="*/ 1725880 h 3506679"/>
              <a:gd name="connsiteX20" fmla="*/ 516193 w 799166"/>
              <a:gd name="connsiteY20" fmla="*/ 1932357 h 3506679"/>
              <a:gd name="connsiteX21" fmla="*/ 589935 w 799166"/>
              <a:gd name="connsiteY21" fmla="*/ 2065093 h 3506679"/>
              <a:gd name="connsiteX22" fmla="*/ 648929 w 799166"/>
              <a:gd name="connsiteY22" fmla="*/ 2094590 h 3506679"/>
              <a:gd name="connsiteX23" fmla="*/ 752167 w 799166"/>
              <a:gd name="connsiteY23" fmla="*/ 2138835 h 3506679"/>
              <a:gd name="connsiteX24" fmla="*/ 737419 w 799166"/>
              <a:gd name="connsiteY24" fmla="*/ 2345312 h 3506679"/>
              <a:gd name="connsiteX25" fmla="*/ 678426 w 799166"/>
              <a:gd name="connsiteY25" fmla="*/ 2433803 h 3506679"/>
              <a:gd name="connsiteX26" fmla="*/ 634180 w 799166"/>
              <a:gd name="connsiteY26" fmla="*/ 2522293 h 3506679"/>
              <a:gd name="connsiteX27" fmla="*/ 619432 w 799166"/>
              <a:gd name="connsiteY27" fmla="*/ 2566538 h 3506679"/>
              <a:gd name="connsiteX28" fmla="*/ 693174 w 799166"/>
              <a:gd name="connsiteY28" fmla="*/ 2964745 h 3506679"/>
              <a:gd name="connsiteX29" fmla="*/ 737419 w 799166"/>
              <a:gd name="connsiteY29" fmla="*/ 3008990 h 3506679"/>
              <a:gd name="connsiteX30" fmla="*/ 796413 w 799166"/>
              <a:gd name="connsiteY30" fmla="*/ 3038486 h 3506679"/>
              <a:gd name="connsiteX31" fmla="*/ 781664 w 799166"/>
              <a:gd name="connsiteY31" fmla="*/ 3318706 h 3506679"/>
              <a:gd name="connsiteX32" fmla="*/ 737419 w 799166"/>
              <a:gd name="connsiteY32" fmla="*/ 3348203 h 3506679"/>
              <a:gd name="connsiteX33" fmla="*/ 663677 w 799166"/>
              <a:gd name="connsiteY33" fmla="*/ 3421945 h 3506679"/>
              <a:gd name="connsiteX34" fmla="*/ 486697 w 799166"/>
              <a:gd name="connsiteY34" fmla="*/ 3436693 h 3506679"/>
              <a:gd name="connsiteX35" fmla="*/ 235974 w 799166"/>
              <a:gd name="connsiteY35" fmla="*/ 3466190 h 3506679"/>
              <a:gd name="connsiteX36" fmla="*/ 44245 w 799166"/>
              <a:gd name="connsiteY36" fmla="*/ 3480938 h 3506679"/>
              <a:gd name="connsiteX37" fmla="*/ 0 w 799166"/>
              <a:gd name="connsiteY37" fmla="*/ 3436693 h 3506679"/>
              <a:gd name="connsiteX38" fmla="*/ 427703 w 799166"/>
              <a:gd name="connsiteY38" fmla="*/ 319 h 3506679"/>
              <a:gd name="connsiteX39" fmla="*/ 516193 w 799166"/>
              <a:gd name="connsiteY39" fmla="*/ 15067 h 3506679"/>
              <a:gd name="connsiteX40" fmla="*/ 589935 w 799166"/>
              <a:gd name="connsiteY40" fmla="*/ 103557 h 3506679"/>
              <a:gd name="connsiteX0" fmla="*/ 545690 w 754921"/>
              <a:gd name="connsiteY0" fmla="*/ 103557 h 3506679"/>
              <a:gd name="connsiteX1" fmla="*/ 560439 w 754921"/>
              <a:gd name="connsiteY1" fmla="*/ 147803 h 3506679"/>
              <a:gd name="connsiteX2" fmla="*/ 575187 w 754921"/>
              <a:gd name="connsiteY2" fmla="*/ 295286 h 3506679"/>
              <a:gd name="connsiteX3" fmla="*/ 486697 w 754921"/>
              <a:gd name="connsiteY3" fmla="*/ 324783 h 3506679"/>
              <a:gd name="connsiteX4" fmla="*/ 471948 w 754921"/>
              <a:gd name="connsiteY4" fmla="*/ 369028 h 3506679"/>
              <a:gd name="connsiteX5" fmla="*/ 486697 w 754921"/>
              <a:gd name="connsiteY5" fmla="*/ 457519 h 3506679"/>
              <a:gd name="connsiteX6" fmla="*/ 530942 w 754921"/>
              <a:gd name="connsiteY6" fmla="*/ 472267 h 3506679"/>
              <a:gd name="connsiteX7" fmla="*/ 604684 w 754921"/>
              <a:gd name="connsiteY7" fmla="*/ 487016 h 3506679"/>
              <a:gd name="connsiteX8" fmla="*/ 619432 w 754921"/>
              <a:gd name="connsiteY8" fmla="*/ 531261 h 3506679"/>
              <a:gd name="connsiteX9" fmla="*/ 486697 w 754921"/>
              <a:gd name="connsiteY9" fmla="*/ 958964 h 3506679"/>
              <a:gd name="connsiteX10" fmla="*/ 412955 w 754921"/>
              <a:gd name="connsiteY10" fmla="*/ 973712 h 3506679"/>
              <a:gd name="connsiteX11" fmla="*/ 398206 w 754921"/>
              <a:gd name="connsiteY11" fmla="*/ 1076951 h 3506679"/>
              <a:gd name="connsiteX12" fmla="*/ 324464 w 754921"/>
              <a:gd name="connsiteY12" fmla="*/ 1091699 h 3506679"/>
              <a:gd name="connsiteX13" fmla="*/ 280219 w 754921"/>
              <a:gd name="connsiteY13" fmla="*/ 1106448 h 3506679"/>
              <a:gd name="connsiteX14" fmla="*/ 250722 w 754921"/>
              <a:gd name="connsiteY14" fmla="*/ 1150693 h 3506679"/>
              <a:gd name="connsiteX15" fmla="*/ 221226 w 754921"/>
              <a:gd name="connsiteY15" fmla="*/ 1239183 h 3506679"/>
              <a:gd name="connsiteX16" fmla="*/ 235974 w 754921"/>
              <a:gd name="connsiteY16" fmla="*/ 1489906 h 3506679"/>
              <a:gd name="connsiteX17" fmla="*/ 250722 w 754921"/>
              <a:gd name="connsiteY17" fmla="*/ 1548899 h 3506679"/>
              <a:gd name="connsiteX18" fmla="*/ 398206 w 754921"/>
              <a:gd name="connsiteY18" fmla="*/ 1696383 h 3506679"/>
              <a:gd name="connsiteX19" fmla="*/ 442452 w 754921"/>
              <a:gd name="connsiteY19" fmla="*/ 1725880 h 3506679"/>
              <a:gd name="connsiteX20" fmla="*/ 471948 w 754921"/>
              <a:gd name="connsiteY20" fmla="*/ 1932357 h 3506679"/>
              <a:gd name="connsiteX21" fmla="*/ 545690 w 754921"/>
              <a:gd name="connsiteY21" fmla="*/ 2065093 h 3506679"/>
              <a:gd name="connsiteX22" fmla="*/ 604684 w 754921"/>
              <a:gd name="connsiteY22" fmla="*/ 2094590 h 3506679"/>
              <a:gd name="connsiteX23" fmla="*/ 707922 w 754921"/>
              <a:gd name="connsiteY23" fmla="*/ 2138835 h 3506679"/>
              <a:gd name="connsiteX24" fmla="*/ 693174 w 754921"/>
              <a:gd name="connsiteY24" fmla="*/ 2345312 h 3506679"/>
              <a:gd name="connsiteX25" fmla="*/ 634181 w 754921"/>
              <a:gd name="connsiteY25" fmla="*/ 2433803 h 3506679"/>
              <a:gd name="connsiteX26" fmla="*/ 589935 w 754921"/>
              <a:gd name="connsiteY26" fmla="*/ 2522293 h 3506679"/>
              <a:gd name="connsiteX27" fmla="*/ 575187 w 754921"/>
              <a:gd name="connsiteY27" fmla="*/ 2566538 h 3506679"/>
              <a:gd name="connsiteX28" fmla="*/ 648929 w 754921"/>
              <a:gd name="connsiteY28" fmla="*/ 2964745 h 3506679"/>
              <a:gd name="connsiteX29" fmla="*/ 693174 w 754921"/>
              <a:gd name="connsiteY29" fmla="*/ 3008990 h 3506679"/>
              <a:gd name="connsiteX30" fmla="*/ 752168 w 754921"/>
              <a:gd name="connsiteY30" fmla="*/ 3038486 h 3506679"/>
              <a:gd name="connsiteX31" fmla="*/ 737419 w 754921"/>
              <a:gd name="connsiteY31" fmla="*/ 3318706 h 3506679"/>
              <a:gd name="connsiteX32" fmla="*/ 693174 w 754921"/>
              <a:gd name="connsiteY32" fmla="*/ 3348203 h 3506679"/>
              <a:gd name="connsiteX33" fmla="*/ 619432 w 754921"/>
              <a:gd name="connsiteY33" fmla="*/ 3421945 h 3506679"/>
              <a:gd name="connsiteX34" fmla="*/ 442452 w 754921"/>
              <a:gd name="connsiteY34" fmla="*/ 3436693 h 3506679"/>
              <a:gd name="connsiteX35" fmla="*/ 191729 w 754921"/>
              <a:gd name="connsiteY35" fmla="*/ 3466190 h 3506679"/>
              <a:gd name="connsiteX36" fmla="*/ 0 w 754921"/>
              <a:gd name="connsiteY36" fmla="*/ 3480938 h 3506679"/>
              <a:gd name="connsiteX37" fmla="*/ 383458 w 754921"/>
              <a:gd name="connsiteY37" fmla="*/ 319 h 3506679"/>
              <a:gd name="connsiteX38" fmla="*/ 471948 w 754921"/>
              <a:gd name="connsiteY38" fmla="*/ 15067 h 3506679"/>
              <a:gd name="connsiteX39" fmla="*/ 545690 w 754921"/>
              <a:gd name="connsiteY39" fmla="*/ 103557 h 3506679"/>
              <a:gd name="connsiteX0" fmla="*/ 363793 w 573024"/>
              <a:gd name="connsiteY0" fmla="*/ 103557 h 3466190"/>
              <a:gd name="connsiteX1" fmla="*/ 378542 w 573024"/>
              <a:gd name="connsiteY1" fmla="*/ 147803 h 3466190"/>
              <a:gd name="connsiteX2" fmla="*/ 393290 w 573024"/>
              <a:gd name="connsiteY2" fmla="*/ 295286 h 3466190"/>
              <a:gd name="connsiteX3" fmla="*/ 304800 w 573024"/>
              <a:gd name="connsiteY3" fmla="*/ 324783 h 3466190"/>
              <a:gd name="connsiteX4" fmla="*/ 290051 w 573024"/>
              <a:gd name="connsiteY4" fmla="*/ 369028 h 3466190"/>
              <a:gd name="connsiteX5" fmla="*/ 304800 w 573024"/>
              <a:gd name="connsiteY5" fmla="*/ 457519 h 3466190"/>
              <a:gd name="connsiteX6" fmla="*/ 349045 w 573024"/>
              <a:gd name="connsiteY6" fmla="*/ 472267 h 3466190"/>
              <a:gd name="connsiteX7" fmla="*/ 422787 w 573024"/>
              <a:gd name="connsiteY7" fmla="*/ 487016 h 3466190"/>
              <a:gd name="connsiteX8" fmla="*/ 437535 w 573024"/>
              <a:gd name="connsiteY8" fmla="*/ 531261 h 3466190"/>
              <a:gd name="connsiteX9" fmla="*/ 304800 w 573024"/>
              <a:gd name="connsiteY9" fmla="*/ 958964 h 3466190"/>
              <a:gd name="connsiteX10" fmla="*/ 231058 w 573024"/>
              <a:gd name="connsiteY10" fmla="*/ 973712 h 3466190"/>
              <a:gd name="connsiteX11" fmla="*/ 216309 w 573024"/>
              <a:gd name="connsiteY11" fmla="*/ 1076951 h 3466190"/>
              <a:gd name="connsiteX12" fmla="*/ 142567 w 573024"/>
              <a:gd name="connsiteY12" fmla="*/ 1091699 h 3466190"/>
              <a:gd name="connsiteX13" fmla="*/ 98322 w 573024"/>
              <a:gd name="connsiteY13" fmla="*/ 1106448 h 3466190"/>
              <a:gd name="connsiteX14" fmla="*/ 68825 w 573024"/>
              <a:gd name="connsiteY14" fmla="*/ 1150693 h 3466190"/>
              <a:gd name="connsiteX15" fmla="*/ 39329 w 573024"/>
              <a:gd name="connsiteY15" fmla="*/ 1239183 h 3466190"/>
              <a:gd name="connsiteX16" fmla="*/ 54077 w 573024"/>
              <a:gd name="connsiteY16" fmla="*/ 1489906 h 3466190"/>
              <a:gd name="connsiteX17" fmla="*/ 68825 w 573024"/>
              <a:gd name="connsiteY17" fmla="*/ 1548899 h 3466190"/>
              <a:gd name="connsiteX18" fmla="*/ 216309 w 573024"/>
              <a:gd name="connsiteY18" fmla="*/ 1696383 h 3466190"/>
              <a:gd name="connsiteX19" fmla="*/ 260555 w 573024"/>
              <a:gd name="connsiteY19" fmla="*/ 1725880 h 3466190"/>
              <a:gd name="connsiteX20" fmla="*/ 290051 w 573024"/>
              <a:gd name="connsiteY20" fmla="*/ 1932357 h 3466190"/>
              <a:gd name="connsiteX21" fmla="*/ 363793 w 573024"/>
              <a:gd name="connsiteY21" fmla="*/ 2065093 h 3466190"/>
              <a:gd name="connsiteX22" fmla="*/ 422787 w 573024"/>
              <a:gd name="connsiteY22" fmla="*/ 2094590 h 3466190"/>
              <a:gd name="connsiteX23" fmla="*/ 526025 w 573024"/>
              <a:gd name="connsiteY23" fmla="*/ 2138835 h 3466190"/>
              <a:gd name="connsiteX24" fmla="*/ 511277 w 573024"/>
              <a:gd name="connsiteY24" fmla="*/ 2345312 h 3466190"/>
              <a:gd name="connsiteX25" fmla="*/ 452284 w 573024"/>
              <a:gd name="connsiteY25" fmla="*/ 2433803 h 3466190"/>
              <a:gd name="connsiteX26" fmla="*/ 408038 w 573024"/>
              <a:gd name="connsiteY26" fmla="*/ 2522293 h 3466190"/>
              <a:gd name="connsiteX27" fmla="*/ 393290 w 573024"/>
              <a:gd name="connsiteY27" fmla="*/ 2566538 h 3466190"/>
              <a:gd name="connsiteX28" fmla="*/ 467032 w 573024"/>
              <a:gd name="connsiteY28" fmla="*/ 2964745 h 3466190"/>
              <a:gd name="connsiteX29" fmla="*/ 511277 w 573024"/>
              <a:gd name="connsiteY29" fmla="*/ 3008990 h 3466190"/>
              <a:gd name="connsiteX30" fmla="*/ 570271 w 573024"/>
              <a:gd name="connsiteY30" fmla="*/ 3038486 h 3466190"/>
              <a:gd name="connsiteX31" fmla="*/ 555522 w 573024"/>
              <a:gd name="connsiteY31" fmla="*/ 3318706 h 3466190"/>
              <a:gd name="connsiteX32" fmla="*/ 511277 w 573024"/>
              <a:gd name="connsiteY32" fmla="*/ 3348203 h 3466190"/>
              <a:gd name="connsiteX33" fmla="*/ 437535 w 573024"/>
              <a:gd name="connsiteY33" fmla="*/ 3421945 h 3466190"/>
              <a:gd name="connsiteX34" fmla="*/ 260555 w 573024"/>
              <a:gd name="connsiteY34" fmla="*/ 3436693 h 3466190"/>
              <a:gd name="connsiteX35" fmla="*/ 9832 w 573024"/>
              <a:gd name="connsiteY35" fmla="*/ 3466190 h 3466190"/>
              <a:gd name="connsiteX36" fmla="*/ 201561 w 573024"/>
              <a:gd name="connsiteY36" fmla="*/ 319 h 3466190"/>
              <a:gd name="connsiteX37" fmla="*/ 290051 w 573024"/>
              <a:gd name="connsiteY37" fmla="*/ 15067 h 3466190"/>
              <a:gd name="connsiteX38" fmla="*/ 363793 w 573024"/>
              <a:gd name="connsiteY38" fmla="*/ 103557 h 3466190"/>
              <a:gd name="connsiteX0" fmla="*/ 324464 w 533695"/>
              <a:gd name="connsiteY0" fmla="*/ 103557 h 3436693"/>
              <a:gd name="connsiteX1" fmla="*/ 339213 w 533695"/>
              <a:gd name="connsiteY1" fmla="*/ 147803 h 3436693"/>
              <a:gd name="connsiteX2" fmla="*/ 353961 w 533695"/>
              <a:gd name="connsiteY2" fmla="*/ 295286 h 3436693"/>
              <a:gd name="connsiteX3" fmla="*/ 265471 w 533695"/>
              <a:gd name="connsiteY3" fmla="*/ 324783 h 3436693"/>
              <a:gd name="connsiteX4" fmla="*/ 250722 w 533695"/>
              <a:gd name="connsiteY4" fmla="*/ 369028 h 3436693"/>
              <a:gd name="connsiteX5" fmla="*/ 265471 w 533695"/>
              <a:gd name="connsiteY5" fmla="*/ 457519 h 3436693"/>
              <a:gd name="connsiteX6" fmla="*/ 309716 w 533695"/>
              <a:gd name="connsiteY6" fmla="*/ 472267 h 3436693"/>
              <a:gd name="connsiteX7" fmla="*/ 383458 w 533695"/>
              <a:gd name="connsiteY7" fmla="*/ 487016 h 3436693"/>
              <a:gd name="connsiteX8" fmla="*/ 398206 w 533695"/>
              <a:gd name="connsiteY8" fmla="*/ 531261 h 3436693"/>
              <a:gd name="connsiteX9" fmla="*/ 265471 w 533695"/>
              <a:gd name="connsiteY9" fmla="*/ 958964 h 3436693"/>
              <a:gd name="connsiteX10" fmla="*/ 191729 w 533695"/>
              <a:gd name="connsiteY10" fmla="*/ 973712 h 3436693"/>
              <a:gd name="connsiteX11" fmla="*/ 176980 w 533695"/>
              <a:gd name="connsiteY11" fmla="*/ 1076951 h 3436693"/>
              <a:gd name="connsiteX12" fmla="*/ 103238 w 533695"/>
              <a:gd name="connsiteY12" fmla="*/ 1091699 h 3436693"/>
              <a:gd name="connsiteX13" fmla="*/ 58993 w 533695"/>
              <a:gd name="connsiteY13" fmla="*/ 1106448 h 3436693"/>
              <a:gd name="connsiteX14" fmla="*/ 29496 w 533695"/>
              <a:gd name="connsiteY14" fmla="*/ 1150693 h 3436693"/>
              <a:gd name="connsiteX15" fmla="*/ 0 w 533695"/>
              <a:gd name="connsiteY15" fmla="*/ 1239183 h 3436693"/>
              <a:gd name="connsiteX16" fmla="*/ 14748 w 533695"/>
              <a:gd name="connsiteY16" fmla="*/ 1489906 h 3436693"/>
              <a:gd name="connsiteX17" fmla="*/ 29496 w 533695"/>
              <a:gd name="connsiteY17" fmla="*/ 1548899 h 3436693"/>
              <a:gd name="connsiteX18" fmla="*/ 176980 w 533695"/>
              <a:gd name="connsiteY18" fmla="*/ 1696383 h 3436693"/>
              <a:gd name="connsiteX19" fmla="*/ 221226 w 533695"/>
              <a:gd name="connsiteY19" fmla="*/ 1725880 h 3436693"/>
              <a:gd name="connsiteX20" fmla="*/ 250722 w 533695"/>
              <a:gd name="connsiteY20" fmla="*/ 1932357 h 3436693"/>
              <a:gd name="connsiteX21" fmla="*/ 324464 w 533695"/>
              <a:gd name="connsiteY21" fmla="*/ 2065093 h 3436693"/>
              <a:gd name="connsiteX22" fmla="*/ 383458 w 533695"/>
              <a:gd name="connsiteY22" fmla="*/ 2094590 h 3436693"/>
              <a:gd name="connsiteX23" fmla="*/ 486696 w 533695"/>
              <a:gd name="connsiteY23" fmla="*/ 2138835 h 3436693"/>
              <a:gd name="connsiteX24" fmla="*/ 471948 w 533695"/>
              <a:gd name="connsiteY24" fmla="*/ 2345312 h 3436693"/>
              <a:gd name="connsiteX25" fmla="*/ 412955 w 533695"/>
              <a:gd name="connsiteY25" fmla="*/ 2433803 h 3436693"/>
              <a:gd name="connsiteX26" fmla="*/ 368709 w 533695"/>
              <a:gd name="connsiteY26" fmla="*/ 2522293 h 3436693"/>
              <a:gd name="connsiteX27" fmla="*/ 353961 w 533695"/>
              <a:gd name="connsiteY27" fmla="*/ 2566538 h 3436693"/>
              <a:gd name="connsiteX28" fmla="*/ 427703 w 533695"/>
              <a:gd name="connsiteY28" fmla="*/ 2964745 h 3436693"/>
              <a:gd name="connsiteX29" fmla="*/ 471948 w 533695"/>
              <a:gd name="connsiteY29" fmla="*/ 3008990 h 3436693"/>
              <a:gd name="connsiteX30" fmla="*/ 530942 w 533695"/>
              <a:gd name="connsiteY30" fmla="*/ 3038486 h 3436693"/>
              <a:gd name="connsiteX31" fmla="*/ 516193 w 533695"/>
              <a:gd name="connsiteY31" fmla="*/ 3318706 h 3436693"/>
              <a:gd name="connsiteX32" fmla="*/ 471948 w 533695"/>
              <a:gd name="connsiteY32" fmla="*/ 3348203 h 3436693"/>
              <a:gd name="connsiteX33" fmla="*/ 398206 w 533695"/>
              <a:gd name="connsiteY33" fmla="*/ 3421945 h 3436693"/>
              <a:gd name="connsiteX34" fmla="*/ 221226 w 533695"/>
              <a:gd name="connsiteY34" fmla="*/ 3436693 h 3436693"/>
              <a:gd name="connsiteX35" fmla="*/ 162232 w 533695"/>
              <a:gd name="connsiteY35" fmla="*/ 319 h 3436693"/>
              <a:gd name="connsiteX36" fmla="*/ 250722 w 533695"/>
              <a:gd name="connsiteY36" fmla="*/ 15067 h 3436693"/>
              <a:gd name="connsiteX37" fmla="*/ 324464 w 533695"/>
              <a:gd name="connsiteY37" fmla="*/ 103557 h 3436693"/>
              <a:gd name="connsiteX0" fmla="*/ 896803 w 1106034"/>
              <a:gd name="connsiteY0" fmla="*/ 103557 h 3436693"/>
              <a:gd name="connsiteX1" fmla="*/ 911552 w 1106034"/>
              <a:gd name="connsiteY1" fmla="*/ 147803 h 3436693"/>
              <a:gd name="connsiteX2" fmla="*/ 926300 w 1106034"/>
              <a:gd name="connsiteY2" fmla="*/ 295286 h 3436693"/>
              <a:gd name="connsiteX3" fmla="*/ 837810 w 1106034"/>
              <a:gd name="connsiteY3" fmla="*/ 324783 h 3436693"/>
              <a:gd name="connsiteX4" fmla="*/ 823061 w 1106034"/>
              <a:gd name="connsiteY4" fmla="*/ 369028 h 3436693"/>
              <a:gd name="connsiteX5" fmla="*/ 837810 w 1106034"/>
              <a:gd name="connsiteY5" fmla="*/ 457519 h 3436693"/>
              <a:gd name="connsiteX6" fmla="*/ 882055 w 1106034"/>
              <a:gd name="connsiteY6" fmla="*/ 472267 h 3436693"/>
              <a:gd name="connsiteX7" fmla="*/ 955797 w 1106034"/>
              <a:gd name="connsiteY7" fmla="*/ 487016 h 3436693"/>
              <a:gd name="connsiteX8" fmla="*/ 970545 w 1106034"/>
              <a:gd name="connsiteY8" fmla="*/ 531261 h 3436693"/>
              <a:gd name="connsiteX9" fmla="*/ 837810 w 1106034"/>
              <a:gd name="connsiteY9" fmla="*/ 958964 h 3436693"/>
              <a:gd name="connsiteX10" fmla="*/ 764068 w 1106034"/>
              <a:gd name="connsiteY10" fmla="*/ 973712 h 3436693"/>
              <a:gd name="connsiteX11" fmla="*/ 749319 w 1106034"/>
              <a:gd name="connsiteY11" fmla="*/ 1076951 h 3436693"/>
              <a:gd name="connsiteX12" fmla="*/ 675577 w 1106034"/>
              <a:gd name="connsiteY12" fmla="*/ 1091699 h 3436693"/>
              <a:gd name="connsiteX13" fmla="*/ 631332 w 1106034"/>
              <a:gd name="connsiteY13" fmla="*/ 1106448 h 3436693"/>
              <a:gd name="connsiteX14" fmla="*/ 601835 w 1106034"/>
              <a:gd name="connsiteY14" fmla="*/ 1150693 h 3436693"/>
              <a:gd name="connsiteX15" fmla="*/ 572339 w 1106034"/>
              <a:gd name="connsiteY15" fmla="*/ 1239183 h 3436693"/>
              <a:gd name="connsiteX16" fmla="*/ 587087 w 1106034"/>
              <a:gd name="connsiteY16" fmla="*/ 1489906 h 3436693"/>
              <a:gd name="connsiteX17" fmla="*/ 601835 w 1106034"/>
              <a:gd name="connsiteY17" fmla="*/ 1548899 h 3436693"/>
              <a:gd name="connsiteX18" fmla="*/ 749319 w 1106034"/>
              <a:gd name="connsiteY18" fmla="*/ 1696383 h 3436693"/>
              <a:gd name="connsiteX19" fmla="*/ 793565 w 1106034"/>
              <a:gd name="connsiteY19" fmla="*/ 1725880 h 3436693"/>
              <a:gd name="connsiteX20" fmla="*/ 823061 w 1106034"/>
              <a:gd name="connsiteY20" fmla="*/ 1932357 h 3436693"/>
              <a:gd name="connsiteX21" fmla="*/ 896803 w 1106034"/>
              <a:gd name="connsiteY21" fmla="*/ 2065093 h 3436693"/>
              <a:gd name="connsiteX22" fmla="*/ 955797 w 1106034"/>
              <a:gd name="connsiteY22" fmla="*/ 2094590 h 3436693"/>
              <a:gd name="connsiteX23" fmla="*/ 1059035 w 1106034"/>
              <a:gd name="connsiteY23" fmla="*/ 2138835 h 3436693"/>
              <a:gd name="connsiteX24" fmla="*/ 1044287 w 1106034"/>
              <a:gd name="connsiteY24" fmla="*/ 2345312 h 3436693"/>
              <a:gd name="connsiteX25" fmla="*/ 985294 w 1106034"/>
              <a:gd name="connsiteY25" fmla="*/ 2433803 h 3436693"/>
              <a:gd name="connsiteX26" fmla="*/ 941048 w 1106034"/>
              <a:gd name="connsiteY26" fmla="*/ 2522293 h 3436693"/>
              <a:gd name="connsiteX27" fmla="*/ 926300 w 1106034"/>
              <a:gd name="connsiteY27" fmla="*/ 2566538 h 3436693"/>
              <a:gd name="connsiteX28" fmla="*/ 1000042 w 1106034"/>
              <a:gd name="connsiteY28" fmla="*/ 2964745 h 3436693"/>
              <a:gd name="connsiteX29" fmla="*/ 1044287 w 1106034"/>
              <a:gd name="connsiteY29" fmla="*/ 3008990 h 3436693"/>
              <a:gd name="connsiteX30" fmla="*/ 1103281 w 1106034"/>
              <a:gd name="connsiteY30" fmla="*/ 3038486 h 3436693"/>
              <a:gd name="connsiteX31" fmla="*/ 1088532 w 1106034"/>
              <a:gd name="connsiteY31" fmla="*/ 3318706 h 3436693"/>
              <a:gd name="connsiteX32" fmla="*/ 1044287 w 1106034"/>
              <a:gd name="connsiteY32" fmla="*/ 3348203 h 3436693"/>
              <a:gd name="connsiteX33" fmla="*/ 970545 w 1106034"/>
              <a:gd name="connsiteY33" fmla="*/ 3421945 h 3436693"/>
              <a:gd name="connsiteX34" fmla="*/ 793565 w 1106034"/>
              <a:gd name="connsiteY34" fmla="*/ 3436693 h 3436693"/>
              <a:gd name="connsiteX35" fmla="*/ 9832 w 1106034"/>
              <a:gd name="connsiteY35" fmla="*/ 1581026 h 3436693"/>
              <a:gd name="connsiteX36" fmla="*/ 734571 w 1106034"/>
              <a:gd name="connsiteY36" fmla="*/ 319 h 3436693"/>
              <a:gd name="connsiteX37" fmla="*/ 823061 w 1106034"/>
              <a:gd name="connsiteY37" fmla="*/ 15067 h 3436693"/>
              <a:gd name="connsiteX38" fmla="*/ 896803 w 1106034"/>
              <a:gd name="connsiteY38" fmla="*/ 103557 h 3436693"/>
              <a:gd name="connsiteX0" fmla="*/ 947208 w 1156439"/>
              <a:gd name="connsiteY0" fmla="*/ 103557 h 3436693"/>
              <a:gd name="connsiteX1" fmla="*/ 961957 w 1156439"/>
              <a:gd name="connsiteY1" fmla="*/ 147803 h 3436693"/>
              <a:gd name="connsiteX2" fmla="*/ 976705 w 1156439"/>
              <a:gd name="connsiteY2" fmla="*/ 295286 h 3436693"/>
              <a:gd name="connsiteX3" fmla="*/ 888215 w 1156439"/>
              <a:gd name="connsiteY3" fmla="*/ 324783 h 3436693"/>
              <a:gd name="connsiteX4" fmla="*/ 873466 w 1156439"/>
              <a:gd name="connsiteY4" fmla="*/ 369028 h 3436693"/>
              <a:gd name="connsiteX5" fmla="*/ 888215 w 1156439"/>
              <a:gd name="connsiteY5" fmla="*/ 457519 h 3436693"/>
              <a:gd name="connsiteX6" fmla="*/ 932460 w 1156439"/>
              <a:gd name="connsiteY6" fmla="*/ 472267 h 3436693"/>
              <a:gd name="connsiteX7" fmla="*/ 1006202 w 1156439"/>
              <a:gd name="connsiteY7" fmla="*/ 487016 h 3436693"/>
              <a:gd name="connsiteX8" fmla="*/ 1020950 w 1156439"/>
              <a:gd name="connsiteY8" fmla="*/ 531261 h 3436693"/>
              <a:gd name="connsiteX9" fmla="*/ 888215 w 1156439"/>
              <a:gd name="connsiteY9" fmla="*/ 958964 h 3436693"/>
              <a:gd name="connsiteX10" fmla="*/ 814473 w 1156439"/>
              <a:gd name="connsiteY10" fmla="*/ 973712 h 3436693"/>
              <a:gd name="connsiteX11" fmla="*/ 799724 w 1156439"/>
              <a:gd name="connsiteY11" fmla="*/ 1076951 h 3436693"/>
              <a:gd name="connsiteX12" fmla="*/ 725982 w 1156439"/>
              <a:gd name="connsiteY12" fmla="*/ 1091699 h 3436693"/>
              <a:gd name="connsiteX13" fmla="*/ 681737 w 1156439"/>
              <a:gd name="connsiteY13" fmla="*/ 1106448 h 3436693"/>
              <a:gd name="connsiteX14" fmla="*/ 652240 w 1156439"/>
              <a:gd name="connsiteY14" fmla="*/ 1150693 h 3436693"/>
              <a:gd name="connsiteX15" fmla="*/ 622744 w 1156439"/>
              <a:gd name="connsiteY15" fmla="*/ 1239183 h 3436693"/>
              <a:gd name="connsiteX16" fmla="*/ 637492 w 1156439"/>
              <a:gd name="connsiteY16" fmla="*/ 1489906 h 3436693"/>
              <a:gd name="connsiteX17" fmla="*/ 652240 w 1156439"/>
              <a:gd name="connsiteY17" fmla="*/ 1548899 h 3436693"/>
              <a:gd name="connsiteX18" fmla="*/ 799724 w 1156439"/>
              <a:gd name="connsiteY18" fmla="*/ 1696383 h 3436693"/>
              <a:gd name="connsiteX19" fmla="*/ 843970 w 1156439"/>
              <a:gd name="connsiteY19" fmla="*/ 1725880 h 3436693"/>
              <a:gd name="connsiteX20" fmla="*/ 873466 w 1156439"/>
              <a:gd name="connsiteY20" fmla="*/ 1932357 h 3436693"/>
              <a:gd name="connsiteX21" fmla="*/ 947208 w 1156439"/>
              <a:gd name="connsiteY21" fmla="*/ 2065093 h 3436693"/>
              <a:gd name="connsiteX22" fmla="*/ 1006202 w 1156439"/>
              <a:gd name="connsiteY22" fmla="*/ 2094590 h 3436693"/>
              <a:gd name="connsiteX23" fmla="*/ 1109440 w 1156439"/>
              <a:gd name="connsiteY23" fmla="*/ 2138835 h 3436693"/>
              <a:gd name="connsiteX24" fmla="*/ 1094692 w 1156439"/>
              <a:gd name="connsiteY24" fmla="*/ 2345312 h 3436693"/>
              <a:gd name="connsiteX25" fmla="*/ 1035699 w 1156439"/>
              <a:gd name="connsiteY25" fmla="*/ 2433803 h 3436693"/>
              <a:gd name="connsiteX26" fmla="*/ 991453 w 1156439"/>
              <a:gd name="connsiteY26" fmla="*/ 2522293 h 3436693"/>
              <a:gd name="connsiteX27" fmla="*/ 976705 w 1156439"/>
              <a:gd name="connsiteY27" fmla="*/ 2566538 h 3436693"/>
              <a:gd name="connsiteX28" fmla="*/ 1050447 w 1156439"/>
              <a:gd name="connsiteY28" fmla="*/ 2964745 h 3436693"/>
              <a:gd name="connsiteX29" fmla="*/ 1094692 w 1156439"/>
              <a:gd name="connsiteY29" fmla="*/ 3008990 h 3436693"/>
              <a:gd name="connsiteX30" fmla="*/ 1153686 w 1156439"/>
              <a:gd name="connsiteY30" fmla="*/ 3038486 h 3436693"/>
              <a:gd name="connsiteX31" fmla="*/ 1138937 w 1156439"/>
              <a:gd name="connsiteY31" fmla="*/ 3318706 h 3436693"/>
              <a:gd name="connsiteX32" fmla="*/ 1094692 w 1156439"/>
              <a:gd name="connsiteY32" fmla="*/ 3348203 h 3436693"/>
              <a:gd name="connsiteX33" fmla="*/ 1020950 w 1156439"/>
              <a:gd name="connsiteY33" fmla="*/ 3421945 h 3436693"/>
              <a:gd name="connsiteX34" fmla="*/ 843970 w 1156439"/>
              <a:gd name="connsiteY34" fmla="*/ 3436693 h 3436693"/>
              <a:gd name="connsiteX35" fmla="*/ 60237 w 1156439"/>
              <a:gd name="connsiteY35" fmla="*/ 1581026 h 3436693"/>
              <a:gd name="connsiteX36" fmla="*/ 482549 w 1156439"/>
              <a:gd name="connsiteY36" fmla="*/ 577726 h 3436693"/>
              <a:gd name="connsiteX37" fmla="*/ 784976 w 1156439"/>
              <a:gd name="connsiteY37" fmla="*/ 319 h 3436693"/>
              <a:gd name="connsiteX38" fmla="*/ 873466 w 1156439"/>
              <a:gd name="connsiteY38" fmla="*/ 15067 h 3436693"/>
              <a:gd name="connsiteX39" fmla="*/ 947208 w 1156439"/>
              <a:gd name="connsiteY39" fmla="*/ 103557 h 3436693"/>
              <a:gd name="connsiteX0" fmla="*/ 947208 w 1156439"/>
              <a:gd name="connsiteY0" fmla="*/ 103557 h 3436693"/>
              <a:gd name="connsiteX1" fmla="*/ 961957 w 1156439"/>
              <a:gd name="connsiteY1" fmla="*/ 147803 h 3436693"/>
              <a:gd name="connsiteX2" fmla="*/ 976705 w 1156439"/>
              <a:gd name="connsiteY2" fmla="*/ 295286 h 3436693"/>
              <a:gd name="connsiteX3" fmla="*/ 888215 w 1156439"/>
              <a:gd name="connsiteY3" fmla="*/ 324783 h 3436693"/>
              <a:gd name="connsiteX4" fmla="*/ 873466 w 1156439"/>
              <a:gd name="connsiteY4" fmla="*/ 369028 h 3436693"/>
              <a:gd name="connsiteX5" fmla="*/ 888215 w 1156439"/>
              <a:gd name="connsiteY5" fmla="*/ 457519 h 3436693"/>
              <a:gd name="connsiteX6" fmla="*/ 932460 w 1156439"/>
              <a:gd name="connsiteY6" fmla="*/ 472267 h 3436693"/>
              <a:gd name="connsiteX7" fmla="*/ 1006202 w 1156439"/>
              <a:gd name="connsiteY7" fmla="*/ 487016 h 3436693"/>
              <a:gd name="connsiteX8" fmla="*/ 1020950 w 1156439"/>
              <a:gd name="connsiteY8" fmla="*/ 531261 h 3436693"/>
              <a:gd name="connsiteX9" fmla="*/ 888215 w 1156439"/>
              <a:gd name="connsiteY9" fmla="*/ 958964 h 3436693"/>
              <a:gd name="connsiteX10" fmla="*/ 814473 w 1156439"/>
              <a:gd name="connsiteY10" fmla="*/ 973712 h 3436693"/>
              <a:gd name="connsiteX11" fmla="*/ 799724 w 1156439"/>
              <a:gd name="connsiteY11" fmla="*/ 1076951 h 3436693"/>
              <a:gd name="connsiteX12" fmla="*/ 725982 w 1156439"/>
              <a:gd name="connsiteY12" fmla="*/ 1091699 h 3436693"/>
              <a:gd name="connsiteX13" fmla="*/ 681737 w 1156439"/>
              <a:gd name="connsiteY13" fmla="*/ 1106448 h 3436693"/>
              <a:gd name="connsiteX14" fmla="*/ 652240 w 1156439"/>
              <a:gd name="connsiteY14" fmla="*/ 1150693 h 3436693"/>
              <a:gd name="connsiteX15" fmla="*/ 622744 w 1156439"/>
              <a:gd name="connsiteY15" fmla="*/ 1239183 h 3436693"/>
              <a:gd name="connsiteX16" fmla="*/ 637492 w 1156439"/>
              <a:gd name="connsiteY16" fmla="*/ 1489906 h 3436693"/>
              <a:gd name="connsiteX17" fmla="*/ 652240 w 1156439"/>
              <a:gd name="connsiteY17" fmla="*/ 1548899 h 3436693"/>
              <a:gd name="connsiteX18" fmla="*/ 799724 w 1156439"/>
              <a:gd name="connsiteY18" fmla="*/ 1696383 h 3436693"/>
              <a:gd name="connsiteX19" fmla="*/ 843970 w 1156439"/>
              <a:gd name="connsiteY19" fmla="*/ 1725880 h 3436693"/>
              <a:gd name="connsiteX20" fmla="*/ 873466 w 1156439"/>
              <a:gd name="connsiteY20" fmla="*/ 1932357 h 3436693"/>
              <a:gd name="connsiteX21" fmla="*/ 947208 w 1156439"/>
              <a:gd name="connsiteY21" fmla="*/ 2065093 h 3436693"/>
              <a:gd name="connsiteX22" fmla="*/ 1006202 w 1156439"/>
              <a:gd name="connsiteY22" fmla="*/ 2094590 h 3436693"/>
              <a:gd name="connsiteX23" fmla="*/ 1109440 w 1156439"/>
              <a:gd name="connsiteY23" fmla="*/ 2138835 h 3436693"/>
              <a:gd name="connsiteX24" fmla="*/ 1094692 w 1156439"/>
              <a:gd name="connsiteY24" fmla="*/ 2345312 h 3436693"/>
              <a:gd name="connsiteX25" fmla="*/ 1035699 w 1156439"/>
              <a:gd name="connsiteY25" fmla="*/ 2433803 h 3436693"/>
              <a:gd name="connsiteX26" fmla="*/ 991453 w 1156439"/>
              <a:gd name="connsiteY26" fmla="*/ 2522293 h 3436693"/>
              <a:gd name="connsiteX27" fmla="*/ 976705 w 1156439"/>
              <a:gd name="connsiteY27" fmla="*/ 2566538 h 3436693"/>
              <a:gd name="connsiteX28" fmla="*/ 1050447 w 1156439"/>
              <a:gd name="connsiteY28" fmla="*/ 2964745 h 3436693"/>
              <a:gd name="connsiteX29" fmla="*/ 1094692 w 1156439"/>
              <a:gd name="connsiteY29" fmla="*/ 3008990 h 3436693"/>
              <a:gd name="connsiteX30" fmla="*/ 1153686 w 1156439"/>
              <a:gd name="connsiteY30" fmla="*/ 3038486 h 3436693"/>
              <a:gd name="connsiteX31" fmla="*/ 1138937 w 1156439"/>
              <a:gd name="connsiteY31" fmla="*/ 3318706 h 3436693"/>
              <a:gd name="connsiteX32" fmla="*/ 1094692 w 1156439"/>
              <a:gd name="connsiteY32" fmla="*/ 3348203 h 3436693"/>
              <a:gd name="connsiteX33" fmla="*/ 1020950 w 1156439"/>
              <a:gd name="connsiteY33" fmla="*/ 3421945 h 3436693"/>
              <a:gd name="connsiteX34" fmla="*/ 843970 w 1156439"/>
              <a:gd name="connsiteY34" fmla="*/ 3436693 h 3436693"/>
              <a:gd name="connsiteX35" fmla="*/ 60237 w 1156439"/>
              <a:gd name="connsiteY35" fmla="*/ 1581026 h 3436693"/>
              <a:gd name="connsiteX36" fmla="*/ 482549 w 1156439"/>
              <a:gd name="connsiteY36" fmla="*/ 363388 h 3436693"/>
              <a:gd name="connsiteX37" fmla="*/ 784976 w 1156439"/>
              <a:gd name="connsiteY37" fmla="*/ 319 h 3436693"/>
              <a:gd name="connsiteX38" fmla="*/ 873466 w 1156439"/>
              <a:gd name="connsiteY38" fmla="*/ 15067 h 3436693"/>
              <a:gd name="connsiteX39" fmla="*/ 947208 w 1156439"/>
              <a:gd name="connsiteY39" fmla="*/ 103557 h 3436693"/>
              <a:gd name="connsiteX0" fmla="*/ 947208 w 1156439"/>
              <a:gd name="connsiteY0" fmla="*/ 103557 h 3436693"/>
              <a:gd name="connsiteX1" fmla="*/ 961957 w 1156439"/>
              <a:gd name="connsiteY1" fmla="*/ 147803 h 3436693"/>
              <a:gd name="connsiteX2" fmla="*/ 976705 w 1156439"/>
              <a:gd name="connsiteY2" fmla="*/ 295286 h 3436693"/>
              <a:gd name="connsiteX3" fmla="*/ 888215 w 1156439"/>
              <a:gd name="connsiteY3" fmla="*/ 324783 h 3436693"/>
              <a:gd name="connsiteX4" fmla="*/ 873466 w 1156439"/>
              <a:gd name="connsiteY4" fmla="*/ 369028 h 3436693"/>
              <a:gd name="connsiteX5" fmla="*/ 888215 w 1156439"/>
              <a:gd name="connsiteY5" fmla="*/ 457519 h 3436693"/>
              <a:gd name="connsiteX6" fmla="*/ 932460 w 1156439"/>
              <a:gd name="connsiteY6" fmla="*/ 472267 h 3436693"/>
              <a:gd name="connsiteX7" fmla="*/ 1006202 w 1156439"/>
              <a:gd name="connsiteY7" fmla="*/ 487016 h 3436693"/>
              <a:gd name="connsiteX8" fmla="*/ 1020950 w 1156439"/>
              <a:gd name="connsiteY8" fmla="*/ 531261 h 3436693"/>
              <a:gd name="connsiteX9" fmla="*/ 888215 w 1156439"/>
              <a:gd name="connsiteY9" fmla="*/ 958964 h 3436693"/>
              <a:gd name="connsiteX10" fmla="*/ 814473 w 1156439"/>
              <a:gd name="connsiteY10" fmla="*/ 973712 h 3436693"/>
              <a:gd name="connsiteX11" fmla="*/ 799724 w 1156439"/>
              <a:gd name="connsiteY11" fmla="*/ 1076951 h 3436693"/>
              <a:gd name="connsiteX12" fmla="*/ 725982 w 1156439"/>
              <a:gd name="connsiteY12" fmla="*/ 1091699 h 3436693"/>
              <a:gd name="connsiteX13" fmla="*/ 681737 w 1156439"/>
              <a:gd name="connsiteY13" fmla="*/ 1106448 h 3436693"/>
              <a:gd name="connsiteX14" fmla="*/ 652240 w 1156439"/>
              <a:gd name="connsiteY14" fmla="*/ 1150693 h 3436693"/>
              <a:gd name="connsiteX15" fmla="*/ 622744 w 1156439"/>
              <a:gd name="connsiteY15" fmla="*/ 1239183 h 3436693"/>
              <a:gd name="connsiteX16" fmla="*/ 637492 w 1156439"/>
              <a:gd name="connsiteY16" fmla="*/ 1489906 h 3436693"/>
              <a:gd name="connsiteX17" fmla="*/ 652240 w 1156439"/>
              <a:gd name="connsiteY17" fmla="*/ 1548899 h 3436693"/>
              <a:gd name="connsiteX18" fmla="*/ 799724 w 1156439"/>
              <a:gd name="connsiteY18" fmla="*/ 1696383 h 3436693"/>
              <a:gd name="connsiteX19" fmla="*/ 843970 w 1156439"/>
              <a:gd name="connsiteY19" fmla="*/ 1725880 h 3436693"/>
              <a:gd name="connsiteX20" fmla="*/ 873466 w 1156439"/>
              <a:gd name="connsiteY20" fmla="*/ 1932357 h 3436693"/>
              <a:gd name="connsiteX21" fmla="*/ 947208 w 1156439"/>
              <a:gd name="connsiteY21" fmla="*/ 2065093 h 3436693"/>
              <a:gd name="connsiteX22" fmla="*/ 1006202 w 1156439"/>
              <a:gd name="connsiteY22" fmla="*/ 2094590 h 3436693"/>
              <a:gd name="connsiteX23" fmla="*/ 1109440 w 1156439"/>
              <a:gd name="connsiteY23" fmla="*/ 2138835 h 3436693"/>
              <a:gd name="connsiteX24" fmla="*/ 1094692 w 1156439"/>
              <a:gd name="connsiteY24" fmla="*/ 2345312 h 3436693"/>
              <a:gd name="connsiteX25" fmla="*/ 1035699 w 1156439"/>
              <a:gd name="connsiteY25" fmla="*/ 2433803 h 3436693"/>
              <a:gd name="connsiteX26" fmla="*/ 991453 w 1156439"/>
              <a:gd name="connsiteY26" fmla="*/ 2522293 h 3436693"/>
              <a:gd name="connsiteX27" fmla="*/ 976705 w 1156439"/>
              <a:gd name="connsiteY27" fmla="*/ 2566538 h 3436693"/>
              <a:gd name="connsiteX28" fmla="*/ 1050447 w 1156439"/>
              <a:gd name="connsiteY28" fmla="*/ 2964745 h 3436693"/>
              <a:gd name="connsiteX29" fmla="*/ 1094692 w 1156439"/>
              <a:gd name="connsiteY29" fmla="*/ 3008990 h 3436693"/>
              <a:gd name="connsiteX30" fmla="*/ 1153686 w 1156439"/>
              <a:gd name="connsiteY30" fmla="*/ 3038486 h 3436693"/>
              <a:gd name="connsiteX31" fmla="*/ 1138937 w 1156439"/>
              <a:gd name="connsiteY31" fmla="*/ 3318706 h 3436693"/>
              <a:gd name="connsiteX32" fmla="*/ 1094692 w 1156439"/>
              <a:gd name="connsiteY32" fmla="*/ 3348203 h 3436693"/>
              <a:gd name="connsiteX33" fmla="*/ 1020950 w 1156439"/>
              <a:gd name="connsiteY33" fmla="*/ 3421945 h 3436693"/>
              <a:gd name="connsiteX34" fmla="*/ 843970 w 1156439"/>
              <a:gd name="connsiteY34" fmla="*/ 3436693 h 3436693"/>
              <a:gd name="connsiteX35" fmla="*/ 314242 w 1156439"/>
              <a:gd name="connsiteY35" fmla="*/ 2752578 h 3436693"/>
              <a:gd name="connsiteX36" fmla="*/ 60237 w 1156439"/>
              <a:gd name="connsiteY36" fmla="*/ 1581026 h 3436693"/>
              <a:gd name="connsiteX37" fmla="*/ 482549 w 1156439"/>
              <a:gd name="connsiteY37" fmla="*/ 363388 h 3436693"/>
              <a:gd name="connsiteX38" fmla="*/ 784976 w 1156439"/>
              <a:gd name="connsiteY38" fmla="*/ 319 h 3436693"/>
              <a:gd name="connsiteX39" fmla="*/ 873466 w 1156439"/>
              <a:gd name="connsiteY39" fmla="*/ 15067 h 3436693"/>
              <a:gd name="connsiteX40" fmla="*/ 947208 w 1156439"/>
              <a:gd name="connsiteY40" fmla="*/ 103557 h 343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156439" h="3436693">
                <a:moveTo>
                  <a:pt x="947208" y="103557"/>
                </a:moveTo>
                <a:cubicBezTo>
                  <a:pt x="961956" y="125680"/>
                  <a:pt x="955004" y="133898"/>
                  <a:pt x="961957" y="147803"/>
                </a:cubicBezTo>
                <a:cubicBezTo>
                  <a:pt x="988011" y="199912"/>
                  <a:pt x="1038525" y="215803"/>
                  <a:pt x="976705" y="295286"/>
                </a:cubicBezTo>
                <a:cubicBezTo>
                  <a:pt x="957616" y="319829"/>
                  <a:pt x="888215" y="324783"/>
                  <a:pt x="888215" y="324783"/>
                </a:cubicBezTo>
                <a:cubicBezTo>
                  <a:pt x="883299" y="339531"/>
                  <a:pt x="873466" y="353482"/>
                  <a:pt x="873466" y="369028"/>
                </a:cubicBezTo>
                <a:cubicBezTo>
                  <a:pt x="873466" y="398932"/>
                  <a:pt x="873378" y="431555"/>
                  <a:pt x="888215" y="457519"/>
                </a:cubicBezTo>
                <a:cubicBezTo>
                  <a:pt x="895928" y="471017"/>
                  <a:pt x="917378" y="468496"/>
                  <a:pt x="932460" y="472267"/>
                </a:cubicBezTo>
                <a:cubicBezTo>
                  <a:pt x="956779" y="478347"/>
                  <a:pt x="981621" y="482100"/>
                  <a:pt x="1006202" y="487016"/>
                </a:cubicBezTo>
                <a:cubicBezTo>
                  <a:pt x="1011118" y="501764"/>
                  <a:pt x="1020950" y="515715"/>
                  <a:pt x="1020950" y="531261"/>
                </a:cubicBezTo>
                <a:cubicBezTo>
                  <a:pt x="1020950" y="1006867"/>
                  <a:pt x="1138227" y="920502"/>
                  <a:pt x="888215" y="958964"/>
                </a:cubicBezTo>
                <a:cubicBezTo>
                  <a:pt x="863439" y="962776"/>
                  <a:pt x="839054" y="968796"/>
                  <a:pt x="814473" y="973712"/>
                </a:cubicBezTo>
                <a:cubicBezTo>
                  <a:pt x="809557" y="1008125"/>
                  <a:pt x="820582" y="1049141"/>
                  <a:pt x="799724" y="1076951"/>
                </a:cubicBezTo>
                <a:cubicBezTo>
                  <a:pt x="784683" y="1097005"/>
                  <a:pt x="750301" y="1085619"/>
                  <a:pt x="725982" y="1091699"/>
                </a:cubicBezTo>
                <a:cubicBezTo>
                  <a:pt x="710900" y="1095470"/>
                  <a:pt x="696485" y="1101532"/>
                  <a:pt x="681737" y="1106448"/>
                </a:cubicBezTo>
                <a:cubicBezTo>
                  <a:pt x="671905" y="1121196"/>
                  <a:pt x="659439" y="1134495"/>
                  <a:pt x="652240" y="1150693"/>
                </a:cubicBezTo>
                <a:cubicBezTo>
                  <a:pt x="639612" y="1179105"/>
                  <a:pt x="622744" y="1239183"/>
                  <a:pt x="622744" y="1239183"/>
                </a:cubicBezTo>
                <a:cubicBezTo>
                  <a:pt x="627660" y="1322757"/>
                  <a:pt x="629555" y="1406564"/>
                  <a:pt x="637492" y="1489906"/>
                </a:cubicBezTo>
                <a:cubicBezTo>
                  <a:pt x="639414" y="1510084"/>
                  <a:pt x="643175" y="1530769"/>
                  <a:pt x="652240" y="1548899"/>
                </a:cubicBezTo>
                <a:cubicBezTo>
                  <a:pt x="701402" y="1647222"/>
                  <a:pt x="711233" y="1637390"/>
                  <a:pt x="799724" y="1696383"/>
                </a:cubicBezTo>
                <a:lnTo>
                  <a:pt x="843970" y="1725880"/>
                </a:lnTo>
                <a:cubicBezTo>
                  <a:pt x="880515" y="1835516"/>
                  <a:pt x="841153" y="1706170"/>
                  <a:pt x="873466" y="1932357"/>
                </a:cubicBezTo>
                <a:cubicBezTo>
                  <a:pt x="878888" y="1970313"/>
                  <a:pt x="926423" y="2054700"/>
                  <a:pt x="947208" y="2065093"/>
                </a:cubicBezTo>
                <a:cubicBezTo>
                  <a:pt x="966873" y="2074925"/>
                  <a:pt x="987113" y="2083682"/>
                  <a:pt x="1006202" y="2094590"/>
                </a:cubicBezTo>
                <a:cubicBezTo>
                  <a:pt x="1085419" y="2139856"/>
                  <a:pt x="1012546" y="2114610"/>
                  <a:pt x="1109440" y="2138835"/>
                </a:cubicBezTo>
                <a:cubicBezTo>
                  <a:pt x="1104524" y="2207661"/>
                  <a:pt x="1111427" y="2278371"/>
                  <a:pt x="1094692" y="2345312"/>
                </a:cubicBezTo>
                <a:cubicBezTo>
                  <a:pt x="1086094" y="2379704"/>
                  <a:pt x="1046910" y="2400172"/>
                  <a:pt x="1035699" y="2433803"/>
                </a:cubicBezTo>
                <a:cubicBezTo>
                  <a:pt x="1015345" y="2494864"/>
                  <a:pt x="1029574" y="2465113"/>
                  <a:pt x="991453" y="2522293"/>
                </a:cubicBezTo>
                <a:cubicBezTo>
                  <a:pt x="986537" y="2537041"/>
                  <a:pt x="976705" y="2550992"/>
                  <a:pt x="976705" y="2566538"/>
                </a:cubicBezTo>
                <a:cubicBezTo>
                  <a:pt x="976705" y="2725660"/>
                  <a:pt x="939759" y="2854057"/>
                  <a:pt x="1050447" y="2964745"/>
                </a:cubicBezTo>
                <a:cubicBezTo>
                  <a:pt x="1065195" y="2979493"/>
                  <a:pt x="1077720" y="2996867"/>
                  <a:pt x="1094692" y="3008990"/>
                </a:cubicBezTo>
                <a:cubicBezTo>
                  <a:pt x="1112583" y="3021769"/>
                  <a:pt x="1134021" y="3028654"/>
                  <a:pt x="1153686" y="3038486"/>
                </a:cubicBezTo>
                <a:cubicBezTo>
                  <a:pt x="1148770" y="3131893"/>
                  <a:pt x="1156439" y="3226822"/>
                  <a:pt x="1138937" y="3318706"/>
                </a:cubicBezTo>
                <a:cubicBezTo>
                  <a:pt x="1135620" y="3336118"/>
                  <a:pt x="1107226" y="3335669"/>
                  <a:pt x="1094692" y="3348203"/>
                </a:cubicBezTo>
                <a:cubicBezTo>
                  <a:pt x="1065196" y="3377699"/>
                  <a:pt x="1070110" y="3412113"/>
                  <a:pt x="1020950" y="3421945"/>
                </a:cubicBezTo>
                <a:cubicBezTo>
                  <a:pt x="962902" y="3433555"/>
                  <a:pt x="902901" y="3431081"/>
                  <a:pt x="843970" y="3436693"/>
                </a:cubicBezTo>
                <a:cubicBezTo>
                  <a:pt x="750003" y="3301323"/>
                  <a:pt x="444864" y="3061856"/>
                  <a:pt x="314242" y="2752578"/>
                </a:cubicBezTo>
                <a:cubicBezTo>
                  <a:pt x="183620" y="2443300"/>
                  <a:pt x="56004" y="1955416"/>
                  <a:pt x="60237" y="1581026"/>
                </a:cubicBezTo>
                <a:cubicBezTo>
                  <a:pt x="0" y="1104532"/>
                  <a:pt x="361759" y="626839"/>
                  <a:pt x="482549" y="363388"/>
                </a:cubicBezTo>
                <a:cubicBezTo>
                  <a:pt x="603339" y="99937"/>
                  <a:pt x="719823" y="94095"/>
                  <a:pt x="784976" y="319"/>
                </a:cubicBezTo>
                <a:cubicBezTo>
                  <a:pt x="814617" y="4271"/>
                  <a:pt x="847636" y="0"/>
                  <a:pt x="873466" y="15067"/>
                </a:cubicBezTo>
                <a:cubicBezTo>
                  <a:pt x="965433" y="68714"/>
                  <a:pt x="932460" y="81434"/>
                  <a:pt x="947208" y="10355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5268913" y="3448050"/>
            <a:ext cx="85725" cy="125413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6072188" y="421481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5" name="14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10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0" name="109 Conector recto"/>
          <p:cNvCxnSpPr>
            <a:stCxn id="10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Forma libre"/>
          <p:cNvSpPr/>
          <p:nvPr/>
        </p:nvSpPr>
        <p:spPr>
          <a:xfrm>
            <a:off x="2111375" y="2174875"/>
            <a:ext cx="958850" cy="352742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58993 w 1492340"/>
              <a:gd name="connsiteY46" fmla="*/ 2389239 h 3521109"/>
              <a:gd name="connsiteX47" fmla="*/ 0 w 1492340"/>
              <a:gd name="connsiteY47" fmla="*/ 1032387 h 3521109"/>
              <a:gd name="connsiteX48" fmla="*/ 29496 w 1492340"/>
              <a:gd name="connsiteY48" fmla="*/ 929149 h 3521109"/>
              <a:gd name="connsiteX49" fmla="*/ 44245 w 1492340"/>
              <a:gd name="connsiteY49" fmla="*/ 840658 h 3521109"/>
              <a:gd name="connsiteX50" fmla="*/ 88490 w 1492340"/>
              <a:gd name="connsiteY50" fmla="*/ 737420 h 3521109"/>
              <a:gd name="connsiteX51" fmla="*/ 117987 w 1492340"/>
              <a:gd name="connsiteY51" fmla="*/ 648929 h 3521109"/>
              <a:gd name="connsiteX52" fmla="*/ 176980 w 1492340"/>
              <a:gd name="connsiteY52" fmla="*/ 530942 h 3521109"/>
              <a:gd name="connsiteX53" fmla="*/ 206477 w 1492340"/>
              <a:gd name="connsiteY53" fmla="*/ 471949 h 3521109"/>
              <a:gd name="connsiteX54" fmla="*/ 221225 w 1492340"/>
              <a:gd name="connsiteY54" fmla="*/ 412955 h 3521109"/>
              <a:gd name="connsiteX55" fmla="*/ 280219 w 1492340"/>
              <a:gd name="connsiteY55" fmla="*/ 324465 h 3521109"/>
              <a:gd name="connsiteX56" fmla="*/ 294967 w 1492340"/>
              <a:gd name="connsiteY56" fmla="*/ 280220 h 3521109"/>
              <a:gd name="connsiteX57" fmla="*/ 339212 w 1492340"/>
              <a:gd name="connsiteY57" fmla="*/ 265471 h 3521109"/>
              <a:gd name="connsiteX58" fmla="*/ 648929 w 1492340"/>
              <a:gd name="connsiteY58" fmla="*/ 250723 h 3521109"/>
              <a:gd name="connsiteX59" fmla="*/ 707922 w 1492340"/>
              <a:gd name="connsiteY59" fmla="*/ 206478 h 3521109"/>
              <a:gd name="connsiteX60" fmla="*/ 752167 w 1492340"/>
              <a:gd name="connsiteY60" fmla="*/ 176981 h 3521109"/>
              <a:gd name="connsiteX61" fmla="*/ 766916 w 1492340"/>
              <a:gd name="connsiteY61" fmla="*/ 132736 h 3521109"/>
              <a:gd name="connsiteX62" fmla="*/ 855406 w 1492340"/>
              <a:gd name="connsiteY62" fmla="*/ 73742 h 3521109"/>
              <a:gd name="connsiteX63" fmla="*/ 899651 w 1492340"/>
              <a:gd name="connsiteY63" fmla="*/ 44246 h 3521109"/>
              <a:gd name="connsiteX64" fmla="*/ 943896 w 1492340"/>
              <a:gd name="connsiteY64" fmla="*/ 14749 h 3521109"/>
              <a:gd name="connsiteX65" fmla="*/ 988141 w 1492340"/>
              <a:gd name="connsiteY65" fmla="*/ 0 h 3521109"/>
              <a:gd name="connsiteX66" fmla="*/ 1120877 w 1492340"/>
              <a:gd name="connsiteY66" fmla="*/ 14749 h 3521109"/>
              <a:gd name="connsiteX67" fmla="*/ 1209367 w 1492340"/>
              <a:gd name="connsiteY67" fmla="*/ 29497 h 3521109"/>
              <a:gd name="connsiteX68" fmla="*/ 1283109 w 1492340"/>
              <a:gd name="connsiteY68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88490 w 1492340"/>
              <a:gd name="connsiteY45" fmla="*/ 2448233 h 3521109"/>
              <a:gd name="connsiteX46" fmla="*/ 0 w 1492340"/>
              <a:gd name="connsiteY46" fmla="*/ 1032387 h 3521109"/>
              <a:gd name="connsiteX47" fmla="*/ 29496 w 1492340"/>
              <a:gd name="connsiteY47" fmla="*/ 929149 h 3521109"/>
              <a:gd name="connsiteX48" fmla="*/ 44245 w 1492340"/>
              <a:gd name="connsiteY48" fmla="*/ 840658 h 3521109"/>
              <a:gd name="connsiteX49" fmla="*/ 88490 w 1492340"/>
              <a:gd name="connsiteY49" fmla="*/ 737420 h 3521109"/>
              <a:gd name="connsiteX50" fmla="*/ 117987 w 1492340"/>
              <a:gd name="connsiteY50" fmla="*/ 648929 h 3521109"/>
              <a:gd name="connsiteX51" fmla="*/ 176980 w 1492340"/>
              <a:gd name="connsiteY51" fmla="*/ 530942 h 3521109"/>
              <a:gd name="connsiteX52" fmla="*/ 206477 w 1492340"/>
              <a:gd name="connsiteY52" fmla="*/ 471949 h 3521109"/>
              <a:gd name="connsiteX53" fmla="*/ 221225 w 1492340"/>
              <a:gd name="connsiteY53" fmla="*/ 412955 h 3521109"/>
              <a:gd name="connsiteX54" fmla="*/ 280219 w 1492340"/>
              <a:gd name="connsiteY54" fmla="*/ 324465 h 3521109"/>
              <a:gd name="connsiteX55" fmla="*/ 294967 w 1492340"/>
              <a:gd name="connsiteY55" fmla="*/ 280220 h 3521109"/>
              <a:gd name="connsiteX56" fmla="*/ 339212 w 1492340"/>
              <a:gd name="connsiteY56" fmla="*/ 265471 h 3521109"/>
              <a:gd name="connsiteX57" fmla="*/ 648929 w 1492340"/>
              <a:gd name="connsiteY57" fmla="*/ 250723 h 3521109"/>
              <a:gd name="connsiteX58" fmla="*/ 707922 w 1492340"/>
              <a:gd name="connsiteY58" fmla="*/ 206478 h 3521109"/>
              <a:gd name="connsiteX59" fmla="*/ 752167 w 1492340"/>
              <a:gd name="connsiteY59" fmla="*/ 176981 h 3521109"/>
              <a:gd name="connsiteX60" fmla="*/ 766916 w 1492340"/>
              <a:gd name="connsiteY60" fmla="*/ 132736 h 3521109"/>
              <a:gd name="connsiteX61" fmla="*/ 855406 w 1492340"/>
              <a:gd name="connsiteY61" fmla="*/ 73742 h 3521109"/>
              <a:gd name="connsiteX62" fmla="*/ 899651 w 1492340"/>
              <a:gd name="connsiteY62" fmla="*/ 44246 h 3521109"/>
              <a:gd name="connsiteX63" fmla="*/ 943896 w 1492340"/>
              <a:gd name="connsiteY63" fmla="*/ 14749 h 3521109"/>
              <a:gd name="connsiteX64" fmla="*/ 988141 w 1492340"/>
              <a:gd name="connsiteY64" fmla="*/ 0 h 3521109"/>
              <a:gd name="connsiteX65" fmla="*/ 1120877 w 1492340"/>
              <a:gd name="connsiteY65" fmla="*/ 14749 h 3521109"/>
              <a:gd name="connsiteX66" fmla="*/ 1209367 w 1492340"/>
              <a:gd name="connsiteY66" fmla="*/ 29497 h 3521109"/>
              <a:gd name="connsiteX67" fmla="*/ 1283109 w 1492340"/>
              <a:gd name="connsiteY67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132735 w 1492340"/>
              <a:gd name="connsiteY44" fmla="*/ 2492478 h 3521109"/>
              <a:gd name="connsiteX45" fmla="*/ 0 w 1492340"/>
              <a:gd name="connsiteY45" fmla="*/ 1032387 h 3521109"/>
              <a:gd name="connsiteX46" fmla="*/ 29496 w 1492340"/>
              <a:gd name="connsiteY46" fmla="*/ 929149 h 3521109"/>
              <a:gd name="connsiteX47" fmla="*/ 44245 w 1492340"/>
              <a:gd name="connsiteY47" fmla="*/ 840658 h 3521109"/>
              <a:gd name="connsiteX48" fmla="*/ 88490 w 1492340"/>
              <a:gd name="connsiteY48" fmla="*/ 737420 h 3521109"/>
              <a:gd name="connsiteX49" fmla="*/ 117987 w 1492340"/>
              <a:gd name="connsiteY49" fmla="*/ 648929 h 3521109"/>
              <a:gd name="connsiteX50" fmla="*/ 176980 w 1492340"/>
              <a:gd name="connsiteY50" fmla="*/ 530942 h 3521109"/>
              <a:gd name="connsiteX51" fmla="*/ 206477 w 1492340"/>
              <a:gd name="connsiteY51" fmla="*/ 471949 h 3521109"/>
              <a:gd name="connsiteX52" fmla="*/ 221225 w 1492340"/>
              <a:gd name="connsiteY52" fmla="*/ 412955 h 3521109"/>
              <a:gd name="connsiteX53" fmla="*/ 280219 w 1492340"/>
              <a:gd name="connsiteY53" fmla="*/ 324465 h 3521109"/>
              <a:gd name="connsiteX54" fmla="*/ 294967 w 1492340"/>
              <a:gd name="connsiteY54" fmla="*/ 280220 h 3521109"/>
              <a:gd name="connsiteX55" fmla="*/ 339212 w 1492340"/>
              <a:gd name="connsiteY55" fmla="*/ 265471 h 3521109"/>
              <a:gd name="connsiteX56" fmla="*/ 648929 w 1492340"/>
              <a:gd name="connsiteY56" fmla="*/ 250723 h 3521109"/>
              <a:gd name="connsiteX57" fmla="*/ 707922 w 1492340"/>
              <a:gd name="connsiteY57" fmla="*/ 206478 h 3521109"/>
              <a:gd name="connsiteX58" fmla="*/ 752167 w 1492340"/>
              <a:gd name="connsiteY58" fmla="*/ 176981 h 3521109"/>
              <a:gd name="connsiteX59" fmla="*/ 766916 w 1492340"/>
              <a:gd name="connsiteY59" fmla="*/ 132736 h 3521109"/>
              <a:gd name="connsiteX60" fmla="*/ 855406 w 1492340"/>
              <a:gd name="connsiteY60" fmla="*/ 73742 h 3521109"/>
              <a:gd name="connsiteX61" fmla="*/ 899651 w 1492340"/>
              <a:gd name="connsiteY61" fmla="*/ 44246 h 3521109"/>
              <a:gd name="connsiteX62" fmla="*/ 943896 w 1492340"/>
              <a:gd name="connsiteY62" fmla="*/ 14749 h 3521109"/>
              <a:gd name="connsiteX63" fmla="*/ 988141 w 1492340"/>
              <a:gd name="connsiteY63" fmla="*/ 0 h 3521109"/>
              <a:gd name="connsiteX64" fmla="*/ 1120877 w 1492340"/>
              <a:gd name="connsiteY64" fmla="*/ 14749 h 3521109"/>
              <a:gd name="connsiteX65" fmla="*/ 1209367 w 1492340"/>
              <a:gd name="connsiteY65" fmla="*/ 29497 h 3521109"/>
              <a:gd name="connsiteX66" fmla="*/ 1283109 w 1492340"/>
              <a:gd name="connsiteY66" fmla="*/ 117987 h 3521109"/>
              <a:gd name="connsiteX0" fmla="*/ 1283109 w 1492340"/>
              <a:gd name="connsiteY0" fmla="*/ 117987 h 3521109"/>
              <a:gd name="connsiteX1" fmla="*/ 1297858 w 1492340"/>
              <a:gd name="connsiteY1" fmla="*/ 162233 h 3521109"/>
              <a:gd name="connsiteX2" fmla="*/ 1312606 w 1492340"/>
              <a:gd name="connsiteY2" fmla="*/ 309716 h 3521109"/>
              <a:gd name="connsiteX3" fmla="*/ 1224116 w 1492340"/>
              <a:gd name="connsiteY3" fmla="*/ 339213 h 3521109"/>
              <a:gd name="connsiteX4" fmla="*/ 1209367 w 1492340"/>
              <a:gd name="connsiteY4" fmla="*/ 383458 h 3521109"/>
              <a:gd name="connsiteX5" fmla="*/ 1224116 w 1492340"/>
              <a:gd name="connsiteY5" fmla="*/ 471949 h 3521109"/>
              <a:gd name="connsiteX6" fmla="*/ 1268361 w 1492340"/>
              <a:gd name="connsiteY6" fmla="*/ 486697 h 3521109"/>
              <a:gd name="connsiteX7" fmla="*/ 1342103 w 1492340"/>
              <a:gd name="connsiteY7" fmla="*/ 501446 h 3521109"/>
              <a:gd name="connsiteX8" fmla="*/ 1356851 w 1492340"/>
              <a:gd name="connsiteY8" fmla="*/ 545691 h 3521109"/>
              <a:gd name="connsiteX9" fmla="*/ 1224116 w 1492340"/>
              <a:gd name="connsiteY9" fmla="*/ 973394 h 3521109"/>
              <a:gd name="connsiteX10" fmla="*/ 1150374 w 1492340"/>
              <a:gd name="connsiteY10" fmla="*/ 988142 h 3521109"/>
              <a:gd name="connsiteX11" fmla="*/ 1135625 w 1492340"/>
              <a:gd name="connsiteY11" fmla="*/ 1091381 h 3521109"/>
              <a:gd name="connsiteX12" fmla="*/ 1061883 w 1492340"/>
              <a:gd name="connsiteY12" fmla="*/ 1106129 h 3521109"/>
              <a:gd name="connsiteX13" fmla="*/ 1017638 w 1492340"/>
              <a:gd name="connsiteY13" fmla="*/ 1120878 h 3521109"/>
              <a:gd name="connsiteX14" fmla="*/ 988141 w 1492340"/>
              <a:gd name="connsiteY14" fmla="*/ 1165123 h 3521109"/>
              <a:gd name="connsiteX15" fmla="*/ 958645 w 1492340"/>
              <a:gd name="connsiteY15" fmla="*/ 1253613 h 3521109"/>
              <a:gd name="connsiteX16" fmla="*/ 973393 w 1492340"/>
              <a:gd name="connsiteY16" fmla="*/ 1504336 h 3521109"/>
              <a:gd name="connsiteX17" fmla="*/ 988141 w 1492340"/>
              <a:gd name="connsiteY17" fmla="*/ 1563329 h 3521109"/>
              <a:gd name="connsiteX18" fmla="*/ 1135625 w 1492340"/>
              <a:gd name="connsiteY18" fmla="*/ 1710813 h 3521109"/>
              <a:gd name="connsiteX19" fmla="*/ 1179871 w 1492340"/>
              <a:gd name="connsiteY19" fmla="*/ 1740310 h 3521109"/>
              <a:gd name="connsiteX20" fmla="*/ 1209367 w 1492340"/>
              <a:gd name="connsiteY20" fmla="*/ 1946787 h 3521109"/>
              <a:gd name="connsiteX21" fmla="*/ 1283109 w 1492340"/>
              <a:gd name="connsiteY21" fmla="*/ 2079523 h 3521109"/>
              <a:gd name="connsiteX22" fmla="*/ 1342103 w 1492340"/>
              <a:gd name="connsiteY22" fmla="*/ 2109020 h 3521109"/>
              <a:gd name="connsiteX23" fmla="*/ 1445341 w 1492340"/>
              <a:gd name="connsiteY23" fmla="*/ 2153265 h 3521109"/>
              <a:gd name="connsiteX24" fmla="*/ 1430593 w 1492340"/>
              <a:gd name="connsiteY24" fmla="*/ 2359742 h 3521109"/>
              <a:gd name="connsiteX25" fmla="*/ 1371600 w 1492340"/>
              <a:gd name="connsiteY25" fmla="*/ 2448233 h 3521109"/>
              <a:gd name="connsiteX26" fmla="*/ 1327354 w 1492340"/>
              <a:gd name="connsiteY26" fmla="*/ 2536723 h 3521109"/>
              <a:gd name="connsiteX27" fmla="*/ 1312606 w 1492340"/>
              <a:gd name="connsiteY27" fmla="*/ 2580968 h 3521109"/>
              <a:gd name="connsiteX28" fmla="*/ 1386348 w 1492340"/>
              <a:gd name="connsiteY28" fmla="*/ 2979175 h 3521109"/>
              <a:gd name="connsiteX29" fmla="*/ 1430593 w 1492340"/>
              <a:gd name="connsiteY29" fmla="*/ 3023420 h 3521109"/>
              <a:gd name="connsiteX30" fmla="*/ 1489587 w 1492340"/>
              <a:gd name="connsiteY30" fmla="*/ 3052916 h 3521109"/>
              <a:gd name="connsiteX31" fmla="*/ 1474838 w 1492340"/>
              <a:gd name="connsiteY31" fmla="*/ 3333136 h 3521109"/>
              <a:gd name="connsiteX32" fmla="*/ 1430593 w 1492340"/>
              <a:gd name="connsiteY32" fmla="*/ 3362633 h 3521109"/>
              <a:gd name="connsiteX33" fmla="*/ 1356851 w 1492340"/>
              <a:gd name="connsiteY33" fmla="*/ 3436375 h 3521109"/>
              <a:gd name="connsiteX34" fmla="*/ 1179871 w 1492340"/>
              <a:gd name="connsiteY34" fmla="*/ 3451123 h 3521109"/>
              <a:gd name="connsiteX35" fmla="*/ 929148 w 1492340"/>
              <a:gd name="connsiteY35" fmla="*/ 3480620 h 3521109"/>
              <a:gd name="connsiteX36" fmla="*/ 737419 w 1492340"/>
              <a:gd name="connsiteY36" fmla="*/ 3495368 h 3521109"/>
              <a:gd name="connsiteX37" fmla="*/ 693174 w 1492340"/>
              <a:gd name="connsiteY37" fmla="*/ 3451123 h 3521109"/>
              <a:gd name="connsiteX38" fmla="*/ 604683 w 1492340"/>
              <a:gd name="connsiteY38" fmla="*/ 3392129 h 3521109"/>
              <a:gd name="connsiteX39" fmla="*/ 324464 w 1492340"/>
              <a:gd name="connsiteY39" fmla="*/ 3392129 h 3521109"/>
              <a:gd name="connsiteX40" fmla="*/ 294967 w 1492340"/>
              <a:gd name="connsiteY40" fmla="*/ 3333136 h 3521109"/>
              <a:gd name="connsiteX41" fmla="*/ 250722 w 1492340"/>
              <a:gd name="connsiteY41" fmla="*/ 3244646 h 3521109"/>
              <a:gd name="connsiteX42" fmla="*/ 221225 w 1492340"/>
              <a:gd name="connsiteY42" fmla="*/ 2669458 h 3521109"/>
              <a:gd name="connsiteX43" fmla="*/ 191729 w 1492340"/>
              <a:gd name="connsiteY43" fmla="*/ 2580968 h 3521109"/>
              <a:gd name="connsiteX44" fmla="*/ 0 w 1492340"/>
              <a:gd name="connsiteY44" fmla="*/ 1032387 h 3521109"/>
              <a:gd name="connsiteX45" fmla="*/ 29496 w 1492340"/>
              <a:gd name="connsiteY45" fmla="*/ 929149 h 3521109"/>
              <a:gd name="connsiteX46" fmla="*/ 44245 w 1492340"/>
              <a:gd name="connsiteY46" fmla="*/ 840658 h 3521109"/>
              <a:gd name="connsiteX47" fmla="*/ 88490 w 1492340"/>
              <a:gd name="connsiteY47" fmla="*/ 737420 h 3521109"/>
              <a:gd name="connsiteX48" fmla="*/ 117987 w 1492340"/>
              <a:gd name="connsiteY48" fmla="*/ 648929 h 3521109"/>
              <a:gd name="connsiteX49" fmla="*/ 176980 w 1492340"/>
              <a:gd name="connsiteY49" fmla="*/ 530942 h 3521109"/>
              <a:gd name="connsiteX50" fmla="*/ 206477 w 1492340"/>
              <a:gd name="connsiteY50" fmla="*/ 471949 h 3521109"/>
              <a:gd name="connsiteX51" fmla="*/ 221225 w 1492340"/>
              <a:gd name="connsiteY51" fmla="*/ 412955 h 3521109"/>
              <a:gd name="connsiteX52" fmla="*/ 280219 w 1492340"/>
              <a:gd name="connsiteY52" fmla="*/ 324465 h 3521109"/>
              <a:gd name="connsiteX53" fmla="*/ 294967 w 1492340"/>
              <a:gd name="connsiteY53" fmla="*/ 280220 h 3521109"/>
              <a:gd name="connsiteX54" fmla="*/ 339212 w 1492340"/>
              <a:gd name="connsiteY54" fmla="*/ 265471 h 3521109"/>
              <a:gd name="connsiteX55" fmla="*/ 648929 w 1492340"/>
              <a:gd name="connsiteY55" fmla="*/ 250723 h 3521109"/>
              <a:gd name="connsiteX56" fmla="*/ 707922 w 1492340"/>
              <a:gd name="connsiteY56" fmla="*/ 206478 h 3521109"/>
              <a:gd name="connsiteX57" fmla="*/ 752167 w 1492340"/>
              <a:gd name="connsiteY57" fmla="*/ 176981 h 3521109"/>
              <a:gd name="connsiteX58" fmla="*/ 766916 w 1492340"/>
              <a:gd name="connsiteY58" fmla="*/ 132736 h 3521109"/>
              <a:gd name="connsiteX59" fmla="*/ 855406 w 1492340"/>
              <a:gd name="connsiteY59" fmla="*/ 73742 h 3521109"/>
              <a:gd name="connsiteX60" fmla="*/ 899651 w 1492340"/>
              <a:gd name="connsiteY60" fmla="*/ 44246 h 3521109"/>
              <a:gd name="connsiteX61" fmla="*/ 943896 w 1492340"/>
              <a:gd name="connsiteY61" fmla="*/ 14749 h 3521109"/>
              <a:gd name="connsiteX62" fmla="*/ 988141 w 1492340"/>
              <a:gd name="connsiteY62" fmla="*/ 0 h 3521109"/>
              <a:gd name="connsiteX63" fmla="*/ 1120877 w 1492340"/>
              <a:gd name="connsiteY63" fmla="*/ 14749 h 3521109"/>
              <a:gd name="connsiteX64" fmla="*/ 1209367 w 1492340"/>
              <a:gd name="connsiteY64" fmla="*/ 29497 h 3521109"/>
              <a:gd name="connsiteX65" fmla="*/ 1283109 w 1492340"/>
              <a:gd name="connsiteY65" fmla="*/ 117987 h 3521109"/>
              <a:gd name="connsiteX0" fmla="*/ 1307690 w 1516921"/>
              <a:gd name="connsiteY0" fmla="*/ 117987 h 3521109"/>
              <a:gd name="connsiteX1" fmla="*/ 1322439 w 1516921"/>
              <a:gd name="connsiteY1" fmla="*/ 162233 h 3521109"/>
              <a:gd name="connsiteX2" fmla="*/ 1337187 w 1516921"/>
              <a:gd name="connsiteY2" fmla="*/ 309716 h 3521109"/>
              <a:gd name="connsiteX3" fmla="*/ 1248697 w 1516921"/>
              <a:gd name="connsiteY3" fmla="*/ 339213 h 3521109"/>
              <a:gd name="connsiteX4" fmla="*/ 1233948 w 1516921"/>
              <a:gd name="connsiteY4" fmla="*/ 383458 h 3521109"/>
              <a:gd name="connsiteX5" fmla="*/ 1248697 w 1516921"/>
              <a:gd name="connsiteY5" fmla="*/ 471949 h 3521109"/>
              <a:gd name="connsiteX6" fmla="*/ 1292942 w 1516921"/>
              <a:gd name="connsiteY6" fmla="*/ 486697 h 3521109"/>
              <a:gd name="connsiteX7" fmla="*/ 1366684 w 1516921"/>
              <a:gd name="connsiteY7" fmla="*/ 501446 h 3521109"/>
              <a:gd name="connsiteX8" fmla="*/ 1381432 w 1516921"/>
              <a:gd name="connsiteY8" fmla="*/ 545691 h 3521109"/>
              <a:gd name="connsiteX9" fmla="*/ 1248697 w 1516921"/>
              <a:gd name="connsiteY9" fmla="*/ 973394 h 3521109"/>
              <a:gd name="connsiteX10" fmla="*/ 1174955 w 1516921"/>
              <a:gd name="connsiteY10" fmla="*/ 988142 h 3521109"/>
              <a:gd name="connsiteX11" fmla="*/ 1160206 w 1516921"/>
              <a:gd name="connsiteY11" fmla="*/ 1091381 h 3521109"/>
              <a:gd name="connsiteX12" fmla="*/ 1086464 w 1516921"/>
              <a:gd name="connsiteY12" fmla="*/ 1106129 h 3521109"/>
              <a:gd name="connsiteX13" fmla="*/ 1042219 w 1516921"/>
              <a:gd name="connsiteY13" fmla="*/ 1120878 h 3521109"/>
              <a:gd name="connsiteX14" fmla="*/ 1012722 w 1516921"/>
              <a:gd name="connsiteY14" fmla="*/ 1165123 h 3521109"/>
              <a:gd name="connsiteX15" fmla="*/ 983226 w 1516921"/>
              <a:gd name="connsiteY15" fmla="*/ 1253613 h 3521109"/>
              <a:gd name="connsiteX16" fmla="*/ 997974 w 1516921"/>
              <a:gd name="connsiteY16" fmla="*/ 1504336 h 3521109"/>
              <a:gd name="connsiteX17" fmla="*/ 1012722 w 1516921"/>
              <a:gd name="connsiteY17" fmla="*/ 1563329 h 3521109"/>
              <a:gd name="connsiteX18" fmla="*/ 1160206 w 1516921"/>
              <a:gd name="connsiteY18" fmla="*/ 1710813 h 3521109"/>
              <a:gd name="connsiteX19" fmla="*/ 1204452 w 1516921"/>
              <a:gd name="connsiteY19" fmla="*/ 1740310 h 3521109"/>
              <a:gd name="connsiteX20" fmla="*/ 1233948 w 1516921"/>
              <a:gd name="connsiteY20" fmla="*/ 1946787 h 3521109"/>
              <a:gd name="connsiteX21" fmla="*/ 1307690 w 1516921"/>
              <a:gd name="connsiteY21" fmla="*/ 2079523 h 3521109"/>
              <a:gd name="connsiteX22" fmla="*/ 1366684 w 1516921"/>
              <a:gd name="connsiteY22" fmla="*/ 2109020 h 3521109"/>
              <a:gd name="connsiteX23" fmla="*/ 1469922 w 1516921"/>
              <a:gd name="connsiteY23" fmla="*/ 2153265 h 3521109"/>
              <a:gd name="connsiteX24" fmla="*/ 1455174 w 1516921"/>
              <a:gd name="connsiteY24" fmla="*/ 2359742 h 3521109"/>
              <a:gd name="connsiteX25" fmla="*/ 1396181 w 1516921"/>
              <a:gd name="connsiteY25" fmla="*/ 2448233 h 3521109"/>
              <a:gd name="connsiteX26" fmla="*/ 1351935 w 1516921"/>
              <a:gd name="connsiteY26" fmla="*/ 2536723 h 3521109"/>
              <a:gd name="connsiteX27" fmla="*/ 1337187 w 1516921"/>
              <a:gd name="connsiteY27" fmla="*/ 2580968 h 3521109"/>
              <a:gd name="connsiteX28" fmla="*/ 1410929 w 1516921"/>
              <a:gd name="connsiteY28" fmla="*/ 2979175 h 3521109"/>
              <a:gd name="connsiteX29" fmla="*/ 1455174 w 1516921"/>
              <a:gd name="connsiteY29" fmla="*/ 3023420 h 3521109"/>
              <a:gd name="connsiteX30" fmla="*/ 1514168 w 1516921"/>
              <a:gd name="connsiteY30" fmla="*/ 3052916 h 3521109"/>
              <a:gd name="connsiteX31" fmla="*/ 1499419 w 1516921"/>
              <a:gd name="connsiteY31" fmla="*/ 3333136 h 3521109"/>
              <a:gd name="connsiteX32" fmla="*/ 1455174 w 1516921"/>
              <a:gd name="connsiteY32" fmla="*/ 3362633 h 3521109"/>
              <a:gd name="connsiteX33" fmla="*/ 1381432 w 1516921"/>
              <a:gd name="connsiteY33" fmla="*/ 3436375 h 3521109"/>
              <a:gd name="connsiteX34" fmla="*/ 1204452 w 1516921"/>
              <a:gd name="connsiteY34" fmla="*/ 3451123 h 3521109"/>
              <a:gd name="connsiteX35" fmla="*/ 953729 w 1516921"/>
              <a:gd name="connsiteY35" fmla="*/ 3480620 h 3521109"/>
              <a:gd name="connsiteX36" fmla="*/ 762000 w 1516921"/>
              <a:gd name="connsiteY36" fmla="*/ 3495368 h 3521109"/>
              <a:gd name="connsiteX37" fmla="*/ 717755 w 1516921"/>
              <a:gd name="connsiteY37" fmla="*/ 3451123 h 3521109"/>
              <a:gd name="connsiteX38" fmla="*/ 629264 w 1516921"/>
              <a:gd name="connsiteY38" fmla="*/ 3392129 h 3521109"/>
              <a:gd name="connsiteX39" fmla="*/ 349045 w 1516921"/>
              <a:gd name="connsiteY39" fmla="*/ 3392129 h 3521109"/>
              <a:gd name="connsiteX40" fmla="*/ 319548 w 1516921"/>
              <a:gd name="connsiteY40" fmla="*/ 3333136 h 3521109"/>
              <a:gd name="connsiteX41" fmla="*/ 275303 w 1516921"/>
              <a:gd name="connsiteY41" fmla="*/ 3244646 h 3521109"/>
              <a:gd name="connsiteX42" fmla="*/ 245806 w 1516921"/>
              <a:gd name="connsiteY42" fmla="*/ 2669458 h 3521109"/>
              <a:gd name="connsiteX43" fmla="*/ 216310 w 1516921"/>
              <a:gd name="connsiteY43" fmla="*/ 2580968 h 3521109"/>
              <a:gd name="connsiteX44" fmla="*/ 24581 w 1516921"/>
              <a:gd name="connsiteY44" fmla="*/ 1032387 h 3521109"/>
              <a:gd name="connsiteX45" fmla="*/ 68826 w 1516921"/>
              <a:gd name="connsiteY45" fmla="*/ 840658 h 3521109"/>
              <a:gd name="connsiteX46" fmla="*/ 113071 w 1516921"/>
              <a:gd name="connsiteY46" fmla="*/ 737420 h 3521109"/>
              <a:gd name="connsiteX47" fmla="*/ 142568 w 1516921"/>
              <a:gd name="connsiteY47" fmla="*/ 648929 h 3521109"/>
              <a:gd name="connsiteX48" fmla="*/ 201561 w 1516921"/>
              <a:gd name="connsiteY48" fmla="*/ 530942 h 3521109"/>
              <a:gd name="connsiteX49" fmla="*/ 231058 w 1516921"/>
              <a:gd name="connsiteY49" fmla="*/ 471949 h 3521109"/>
              <a:gd name="connsiteX50" fmla="*/ 245806 w 1516921"/>
              <a:gd name="connsiteY50" fmla="*/ 412955 h 3521109"/>
              <a:gd name="connsiteX51" fmla="*/ 304800 w 1516921"/>
              <a:gd name="connsiteY51" fmla="*/ 324465 h 3521109"/>
              <a:gd name="connsiteX52" fmla="*/ 319548 w 1516921"/>
              <a:gd name="connsiteY52" fmla="*/ 280220 h 3521109"/>
              <a:gd name="connsiteX53" fmla="*/ 363793 w 1516921"/>
              <a:gd name="connsiteY53" fmla="*/ 265471 h 3521109"/>
              <a:gd name="connsiteX54" fmla="*/ 673510 w 1516921"/>
              <a:gd name="connsiteY54" fmla="*/ 250723 h 3521109"/>
              <a:gd name="connsiteX55" fmla="*/ 732503 w 1516921"/>
              <a:gd name="connsiteY55" fmla="*/ 206478 h 3521109"/>
              <a:gd name="connsiteX56" fmla="*/ 776748 w 1516921"/>
              <a:gd name="connsiteY56" fmla="*/ 176981 h 3521109"/>
              <a:gd name="connsiteX57" fmla="*/ 791497 w 1516921"/>
              <a:gd name="connsiteY57" fmla="*/ 132736 h 3521109"/>
              <a:gd name="connsiteX58" fmla="*/ 879987 w 1516921"/>
              <a:gd name="connsiteY58" fmla="*/ 73742 h 3521109"/>
              <a:gd name="connsiteX59" fmla="*/ 924232 w 1516921"/>
              <a:gd name="connsiteY59" fmla="*/ 44246 h 3521109"/>
              <a:gd name="connsiteX60" fmla="*/ 968477 w 1516921"/>
              <a:gd name="connsiteY60" fmla="*/ 14749 h 3521109"/>
              <a:gd name="connsiteX61" fmla="*/ 1012722 w 1516921"/>
              <a:gd name="connsiteY61" fmla="*/ 0 h 3521109"/>
              <a:gd name="connsiteX62" fmla="*/ 1145458 w 1516921"/>
              <a:gd name="connsiteY62" fmla="*/ 14749 h 3521109"/>
              <a:gd name="connsiteX63" fmla="*/ 1233948 w 1516921"/>
              <a:gd name="connsiteY63" fmla="*/ 29497 h 3521109"/>
              <a:gd name="connsiteX64" fmla="*/ 1307690 w 1516921"/>
              <a:gd name="connsiteY64" fmla="*/ 117987 h 3521109"/>
              <a:gd name="connsiteX0" fmla="*/ 1307690 w 1516921"/>
              <a:gd name="connsiteY0" fmla="*/ 117987 h 3521109"/>
              <a:gd name="connsiteX1" fmla="*/ 1322439 w 1516921"/>
              <a:gd name="connsiteY1" fmla="*/ 162233 h 3521109"/>
              <a:gd name="connsiteX2" fmla="*/ 1337187 w 1516921"/>
              <a:gd name="connsiteY2" fmla="*/ 309716 h 3521109"/>
              <a:gd name="connsiteX3" fmla="*/ 1248697 w 1516921"/>
              <a:gd name="connsiteY3" fmla="*/ 339213 h 3521109"/>
              <a:gd name="connsiteX4" fmla="*/ 1233948 w 1516921"/>
              <a:gd name="connsiteY4" fmla="*/ 383458 h 3521109"/>
              <a:gd name="connsiteX5" fmla="*/ 1248697 w 1516921"/>
              <a:gd name="connsiteY5" fmla="*/ 471949 h 3521109"/>
              <a:gd name="connsiteX6" fmla="*/ 1292942 w 1516921"/>
              <a:gd name="connsiteY6" fmla="*/ 486697 h 3521109"/>
              <a:gd name="connsiteX7" fmla="*/ 1366684 w 1516921"/>
              <a:gd name="connsiteY7" fmla="*/ 501446 h 3521109"/>
              <a:gd name="connsiteX8" fmla="*/ 1381432 w 1516921"/>
              <a:gd name="connsiteY8" fmla="*/ 545691 h 3521109"/>
              <a:gd name="connsiteX9" fmla="*/ 1248697 w 1516921"/>
              <a:gd name="connsiteY9" fmla="*/ 973394 h 3521109"/>
              <a:gd name="connsiteX10" fmla="*/ 1174955 w 1516921"/>
              <a:gd name="connsiteY10" fmla="*/ 988142 h 3521109"/>
              <a:gd name="connsiteX11" fmla="*/ 1160206 w 1516921"/>
              <a:gd name="connsiteY11" fmla="*/ 1091381 h 3521109"/>
              <a:gd name="connsiteX12" fmla="*/ 1086464 w 1516921"/>
              <a:gd name="connsiteY12" fmla="*/ 1106129 h 3521109"/>
              <a:gd name="connsiteX13" fmla="*/ 1042219 w 1516921"/>
              <a:gd name="connsiteY13" fmla="*/ 1120878 h 3521109"/>
              <a:gd name="connsiteX14" fmla="*/ 1012722 w 1516921"/>
              <a:gd name="connsiteY14" fmla="*/ 1165123 h 3521109"/>
              <a:gd name="connsiteX15" fmla="*/ 983226 w 1516921"/>
              <a:gd name="connsiteY15" fmla="*/ 1253613 h 3521109"/>
              <a:gd name="connsiteX16" fmla="*/ 997974 w 1516921"/>
              <a:gd name="connsiteY16" fmla="*/ 1504336 h 3521109"/>
              <a:gd name="connsiteX17" fmla="*/ 1012722 w 1516921"/>
              <a:gd name="connsiteY17" fmla="*/ 1563329 h 3521109"/>
              <a:gd name="connsiteX18" fmla="*/ 1160206 w 1516921"/>
              <a:gd name="connsiteY18" fmla="*/ 1710813 h 3521109"/>
              <a:gd name="connsiteX19" fmla="*/ 1204452 w 1516921"/>
              <a:gd name="connsiteY19" fmla="*/ 1740310 h 3521109"/>
              <a:gd name="connsiteX20" fmla="*/ 1233948 w 1516921"/>
              <a:gd name="connsiteY20" fmla="*/ 1946787 h 3521109"/>
              <a:gd name="connsiteX21" fmla="*/ 1307690 w 1516921"/>
              <a:gd name="connsiteY21" fmla="*/ 2079523 h 3521109"/>
              <a:gd name="connsiteX22" fmla="*/ 1366684 w 1516921"/>
              <a:gd name="connsiteY22" fmla="*/ 2109020 h 3521109"/>
              <a:gd name="connsiteX23" fmla="*/ 1469922 w 1516921"/>
              <a:gd name="connsiteY23" fmla="*/ 2153265 h 3521109"/>
              <a:gd name="connsiteX24" fmla="*/ 1455174 w 1516921"/>
              <a:gd name="connsiteY24" fmla="*/ 2359742 h 3521109"/>
              <a:gd name="connsiteX25" fmla="*/ 1396181 w 1516921"/>
              <a:gd name="connsiteY25" fmla="*/ 2448233 h 3521109"/>
              <a:gd name="connsiteX26" fmla="*/ 1351935 w 1516921"/>
              <a:gd name="connsiteY26" fmla="*/ 2536723 h 3521109"/>
              <a:gd name="connsiteX27" fmla="*/ 1337187 w 1516921"/>
              <a:gd name="connsiteY27" fmla="*/ 2580968 h 3521109"/>
              <a:gd name="connsiteX28" fmla="*/ 1410929 w 1516921"/>
              <a:gd name="connsiteY28" fmla="*/ 2979175 h 3521109"/>
              <a:gd name="connsiteX29" fmla="*/ 1455174 w 1516921"/>
              <a:gd name="connsiteY29" fmla="*/ 3023420 h 3521109"/>
              <a:gd name="connsiteX30" fmla="*/ 1514168 w 1516921"/>
              <a:gd name="connsiteY30" fmla="*/ 3052916 h 3521109"/>
              <a:gd name="connsiteX31" fmla="*/ 1499419 w 1516921"/>
              <a:gd name="connsiteY31" fmla="*/ 3333136 h 3521109"/>
              <a:gd name="connsiteX32" fmla="*/ 1455174 w 1516921"/>
              <a:gd name="connsiteY32" fmla="*/ 3362633 h 3521109"/>
              <a:gd name="connsiteX33" fmla="*/ 1381432 w 1516921"/>
              <a:gd name="connsiteY33" fmla="*/ 3436375 h 3521109"/>
              <a:gd name="connsiteX34" fmla="*/ 1204452 w 1516921"/>
              <a:gd name="connsiteY34" fmla="*/ 3451123 h 3521109"/>
              <a:gd name="connsiteX35" fmla="*/ 953729 w 1516921"/>
              <a:gd name="connsiteY35" fmla="*/ 3480620 h 3521109"/>
              <a:gd name="connsiteX36" fmla="*/ 762000 w 1516921"/>
              <a:gd name="connsiteY36" fmla="*/ 3495368 h 3521109"/>
              <a:gd name="connsiteX37" fmla="*/ 717755 w 1516921"/>
              <a:gd name="connsiteY37" fmla="*/ 3451123 h 3521109"/>
              <a:gd name="connsiteX38" fmla="*/ 629264 w 1516921"/>
              <a:gd name="connsiteY38" fmla="*/ 3392129 h 3521109"/>
              <a:gd name="connsiteX39" fmla="*/ 349045 w 1516921"/>
              <a:gd name="connsiteY39" fmla="*/ 3392129 h 3521109"/>
              <a:gd name="connsiteX40" fmla="*/ 319548 w 1516921"/>
              <a:gd name="connsiteY40" fmla="*/ 3333136 h 3521109"/>
              <a:gd name="connsiteX41" fmla="*/ 275303 w 1516921"/>
              <a:gd name="connsiteY41" fmla="*/ 3244646 h 3521109"/>
              <a:gd name="connsiteX42" fmla="*/ 245806 w 1516921"/>
              <a:gd name="connsiteY42" fmla="*/ 2669458 h 3521109"/>
              <a:gd name="connsiteX43" fmla="*/ 216310 w 1516921"/>
              <a:gd name="connsiteY43" fmla="*/ 2580968 h 3521109"/>
              <a:gd name="connsiteX44" fmla="*/ 24581 w 1516921"/>
              <a:gd name="connsiteY44" fmla="*/ 1032387 h 3521109"/>
              <a:gd name="connsiteX45" fmla="*/ 68826 w 1516921"/>
              <a:gd name="connsiteY45" fmla="*/ 840658 h 3521109"/>
              <a:gd name="connsiteX46" fmla="*/ 142568 w 1516921"/>
              <a:gd name="connsiteY46" fmla="*/ 648929 h 3521109"/>
              <a:gd name="connsiteX47" fmla="*/ 201561 w 1516921"/>
              <a:gd name="connsiteY47" fmla="*/ 530942 h 3521109"/>
              <a:gd name="connsiteX48" fmla="*/ 231058 w 1516921"/>
              <a:gd name="connsiteY48" fmla="*/ 471949 h 3521109"/>
              <a:gd name="connsiteX49" fmla="*/ 245806 w 1516921"/>
              <a:gd name="connsiteY49" fmla="*/ 412955 h 3521109"/>
              <a:gd name="connsiteX50" fmla="*/ 304800 w 1516921"/>
              <a:gd name="connsiteY50" fmla="*/ 324465 h 3521109"/>
              <a:gd name="connsiteX51" fmla="*/ 319548 w 1516921"/>
              <a:gd name="connsiteY51" fmla="*/ 280220 h 3521109"/>
              <a:gd name="connsiteX52" fmla="*/ 363793 w 1516921"/>
              <a:gd name="connsiteY52" fmla="*/ 265471 h 3521109"/>
              <a:gd name="connsiteX53" fmla="*/ 673510 w 1516921"/>
              <a:gd name="connsiteY53" fmla="*/ 250723 h 3521109"/>
              <a:gd name="connsiteX54" fmla="*/ 732503 w 1516921"/>
              <a:gd name="connsiteY54" fmla="*/ 206478 h 3521109"/>
              <a:gd name="connsiteX55" fmla="*/ 776748 w 1516921"/>
              <a:gd name="connsiteY55" fmla="*/ 176981 h 3521109"/>
              <a:gd name="connsiteX56" fmla="*/ 791497 w 1516921"/>
              <a:gd name="connsiteY56" fmla="*/ 132736 h 3521109"/>
              <a:gd name="connsiteX57" fmla="*/ 879987 w 1516921"/>
              <a:gd name="connsiteY57" fmla="*/ 73742 h 3521109"/>
              <a:gd name="connsiteX58" fmla="*/ 924232 w 1516921"/>
              <a:gd name="connsiteY58" fmla="*/ 44246 h 3521109"/>
              <a:gd name="connsiteX59" fmla="*/ 968477 w 1516921"/>
              <a:gd name="connsiteY59" fmla="*/ 14749 h 3521109"/>
              <a:gd name="connsiteX60" fmla="*/ 1012722 w 1516921"/>
              <a:gd name="connsiteY60" fmla="*/ 0 h 3521109"/>
              <a:gd name="connsiteX61" fmla="*/ 1145458 w 1516921"/>
              <a:gd name="connsiteY61" fmla="*/ 14749 h 3521109"/>
              <a:gd name="connsiteX62" fmla="*/ 1233948 w 1516921"/>
              <a:gd name="connsiteY62" fmla="*/ 29497 h 3521109"/>
              <a:gd name="connsiteX63" fmla="*/ 1307690 w 1516921"/>
              <a:gd name="connsiteY63" fmla="*/ 117987 h 3521109"/>
              <a:gd name="connsiteX0" fmla="*/ 1295399 w 1504630"/>
              <a:gd name="connsiteY0" fmla="*/ 117987 h 3521109"/>
              <a:gd name="connsiteX1" fmla="*/ 1310148 w 1504630"/>
              <a:gd name="connsiteY1" fmla="*/ 162233 h 3521109"/>
              <a:gd name="connsiteX2" fmla="*/ 1324896 w 1504630"/>
              <a:gd name="connsiteY2" fmla="*/ 309716 h 3521109"/>
              <a:gd name="connsiteX3" fmla="*/ 1236406 w 1504630"/>
              <a:gd name="connsiteY3" fmla="*/ 339213 h 3521109"/>
              <a:gd name="connsiteX4" fmla="*/ 1221657 w 1504630"/>
              <a:gd name="connsiteY4" fmla="*/ 383458 h 3521109"/>
              <a:gd name="connsiteX5" fmla="*/ 1236406 w 1504630"/>
              <a:gd name="connsiteY5" fmla="*/ 471949 h 3521109"/>
              <a:gd name="connsiteX6" fmla="*/ 1280651 w 1504630"/>
              <a:gd name="connsiteY6" fmla="*/ 486697 h 3521109"/>
              <a:gd name="connsiteX7" fmla="*/ 1354393 w 1504630"/>
              <a:gd name="connsiteY7" fmla="*/ 501446 h 3521109"/>
              <a:gd name="connsiteX8" fmla="*/ 1369141 w 1504630"/>
              <a:gd name="connsiteY8" fmla="*/ 545691 h 3521109"/>
              <a:gd name="connsiteX9" fmla="*/ 1236406 w 1504630"/>
              <a:gd name="connsiteY9" fmla="*/ 973394 h 3521109"/>
              <a:gd name="connsiteX10" fmla="*/ 1162664 w 1504630"/>
              <a:gd name="connsiteY10" fmla="*/ 988142 h 3521109"/>
              <a:gd name="connsiteX11" fmla="*/ 1147915 w 1504630"/>
              <a:gd name="connsiteY11" fmla="*/ 1091381 h 3521109"/>
              <a:gd name="connsiteX12" fmla="*/ 1074173 w 1504630"/>
              <a:gd name="connsiteY12" fmla="*/ 1106129 h 3521109"/>
              <a:gd name="connsiteX13" fmla="*/ 1029928 w 1504630"/>
              <a:gd name="connsiteY13" fmla="*/ 1120878 h 3521109"/>
              <a:gd name="connsiteX14" fmla="*/ 1000431 w 1504630"/>
              <a:gd name="connsiteY14" fmla="*/ 1165123 h 3521109"/>
              <a:gd name="connsiteX15" fmla="*/ 970935 w 1504630"/>
              <a:gd name="connsiteY15" fmla="*/ 1253613 h 3521109"/>
              <a:gd name="connsiteX16" fmla="*/ 985683 w 1504630"/>
              <a:gd name="connsiteY16" fmla="*/ 1504336 h 3521109"/>
              <a:gd name="connsiteX17" fmla="*/ 1000431 w 1504630"/>
              <a:gd name="connsiteY17" fmla="*/ 1563329 h 3521109"/>
              <a:gd name="connsiteX18" fmla="*/ 1147915 w 1504630"/>
              <a:gd name="connsiteY18" fmla="*/ 1710813 h 3521109"/>
              <a:gd name="connsiteX19" fmla="*/ 1192161 w 1504630"/>
              <a:gd name="connsiteY19" fmla="*/ 1740310 h 3521109"/>
              <a:gd name="connsiteX20" fmla="*/ 1221657 w 1504630"/>
              <a:gd name="connsiteY20" fmla="*/ 1946787 h 3521109"/>
              <a:gd name="connsiteX21" fmla="*/ 1295399 w 1504630"/>
              <a:gd name="connsiteY21" fmla="*/ 2079523 h 3521109"/>
              <a:gd name="connsiteX22" fmla="*/ 1354393 w 1504630"/>
              <a:gd name="connsiteY22" fmla="*/ 2109020 h 3521109"/>
              <a:gd name="connsiteX23" fmla="*/ 1457631 w 1504630"/>
              <a:gd name="connsiteY23" fmla="*/ 2153265 h 3521109"/>
              <a:gd name="connsiteX24" fmla="*/ 1442883 w 1504630"/>
              <a:gd name="connsiteY24" fmla="*/ 2359742 h 3521109"/>
              <a:gd name="connsiteX25" fmla="*/ 1383890 w 1504630"/>
              <a:gd name="connsiteY25" fmla="*/ 2448233 h 3521109"/>
              <a:gd name="connsiteX26" fmla="*/ 1339644 w 1504630"/>
              <a:gd name="connsiteY26" fmla="*/ 2536723 h 3521109"/>
              <a:gd name="connsiteX27" fmla="*/ 1324896 w 1504630"/>
              <a:gd name="connsiteY27" fmla="*/ 2580968 h 3521109"/>
              <a:gd name="connsiteX28" fmla="*/ 1398638 w 1504630"/>
              <a:gd name="connsiteY28" fmla="*/ 2979175 h 3521109"/>
              <a:gd name="connsiteX29" fmla="*/ 1442883 w 1504630"/>
              <a:gd name="connsiteY29" fmla="*/ 3023420 h 3521109"/>
              <a:gd name="connsiteX30" fmla="*/ 1501877 w 1504630"/>
              <a:gd name="connsiteY30" fmla="*/ 3052916 h 3521109"/>
              <a:gd name="connsiteX31" fmla="*/ 1487128 w 1504630"/>
              <a:gd name="connsiteY31" fmla="*/ 3333136 h 3521109"/>
              <a:gd name="connsiteX32" fmla="*/ 1442883 w 1504630"/>
              <a:gd name="connsiteY32" fmla="*/ 3362633 h 3521109"/>
              <a:gd name="connsiteX33" fmla="*/ 1369141 w 1504630"/>
              <a:gd name="connsiteY33" fmla="*/ 3436375 h 3521109"/>
              <a:gd name="connsiteX34" fmla="*/ 1192161 w 1504630"/>
              <a:gd name="connsiteY34" fmla="*/ 3451123 h 3521109"/>
              <a:gd name="connsiteX35" fmla="*/ 941438 w 1504630"/>
              <a:gd name="connsiteY35" fmla="*/ 3480620 h 3521109"/>
              <a:gd name="connsiteX36" fmla="*/ 749709 w 1504630"/>
              <a:gd name="connsiteY36" fmla="*/ 3495368 h 3521109"/>
              <a:gd name="connsiteX37" fmla="*/ 705464 w 1504630"/>
              <a:gd name="connsiteY37" fmla="*/ 3451123 h 3521109"/>
              <a:gd name="connsiteX38" fmla="*/ 616973 w 1504630"/>
              <a:gd name="connsiteY38" fmla="*/ 3392129 h 3521109"/>
              <a:gd name="connsiteX39" fmla="*/ 336754 w 1504630"/>
              <a:gd name="connsiteY39" fmla="*/ 3392129 h 3521109"/>
              <a:gd name="connsiteX40" fmla="*/ 307257 w 1504630"/>
              <a:gd name="connsiteY40" fmla="*/ 3333136 h 3521109"/>
              <a:gd name="connsiteX41" fmla="*/ 263012 w 1504630"/>
              <a:gd name="connsiteY41" fmla="*/ 3244646 h 3521109"/>
              <a:gd name="connsiteX42" fmla="*/ 233515 w 1504630"/>
              <a:gd name="connsiteY42" fmla="*/ 2669458 h 3521109"/>
              <a:gd name="connsiteX43" fmla="*/ 204019 w 1504630"/>
              <a:gd name="connsiteY43" fmla="*/ 2580968 h 3521109"/>
              <a:gd name="connsiteX44" fmla="*/ 12290 w 1504630"/>
              <a:gd name="connsiteY44" fmla="*/ 1032387 h 3521109"/>
              <a:gd name="connsiteX45" fmla="*/ 130277 w 1504630"/>
              <a:gd name="connsiteY45" fmla="*/ 648929 h 3521109"/>
              <a:gd name="connsiteX46" fmla="*/ 189270 w 1504630"/>
              <a:gd name="connsiteY46" fmla="*/ 530942 h 3521109"/>
              <a:gd name="connsiteX47" fmla="*/ 218767 w 1504630"/>
              <a:gd name="connsiteY47" fmla="*/ 471949 h 3521109"/>
              <a:gd name="connsiteX48" fmla="*/ 233515 w 1504630"/>
              <a:gd name="connsiteY48" fmla="*/ 412955 h 3521109"/>
              <a:gd name="connsiteX49" fmla="*/ 292509 w 1504630"/>
              <a:gd name="connsiteY49" fmla="*/ 324465 h 3521109"/>
              <a:gd name="connsiteX50" fmla="*/ 307257 w 1504630"/>
              <a:gd name="connsiteY50" fmla="*/ 280220 h 3521109"/>
              <a:gd name="connsiteX51" fmla="*/ 351502 w 1504630"/>
              <a:gd name="connsiteY51" fmla="*/ 265471 h 3521109"/>
              <a:gd name="connsiteX52" fmla="*/ 661219 w 1504630"/>
              <a:gd name="connsiteY52" fmla="*/ 250723 h 3521109"/>
              <a:gd name="connsiteX53" fmla="*/ 720212 w 1504630"/>
              <a:gd name="connsiteY53" fmla="*/ 206478 h 3521109"/>
              <a:gd name="connsiteX54" fmla="*/ 764457 w 1504630"/>
              <a:gd name="connsiteY54" fmla="*/ 176981 h 3521109"/>
              <a:gd name="connsiteX55" fmla="*/ 779206 w 1504630"/>
              <a:gd name="connsiteY55" fmla="*/ 132736 h 3521109"/>
              <a:gd name="connsiteX56" fmla="*/ 867696 w 1504630"/>
              <a:gd name="connsiteY56" fmla="*/ 73742 h 3521109"/>
              <a:gd name="connsiteX57" fmla="*/ 911941 w 1504630"/>
              <a:gd name="connsiteY57" fmla="*/ 44246 h 3521109"/>
              <a:gd name="connsiteX58" fmla="*/ 956186 w 1504630"/>
              <a:gd name="connsiteY58" fmla="*/ 14749 h 3521109"/>
              <a:gd name="connsiteX59" fmla="*/ 1000431 w 1504630"/>
              <a:gd name="connsiteY59" fmla="*/ 0 h 3521109"/>
              <a:gd name="connsiteX60" fmla="*/ 1133167 w 1504630"/>
              <a:gd name="connsiteY60" fmla="*/ 14749 h 3521109"/>
              <a:gd name="connsiteX61" fmla="*/ 1221657 w 1504630"/>
              <a:gd name="connsiteY61" fmla="*/ 29497 h 3521109"/>
              <a:gd name="connsiteX62" fmla="*/ 1295399 w 1504630"/>
              <a:gd name="connsiteY62" fmla="*/ 117987 h 3521109"/>
              <a:gd name="connsiteX0" fmla="*/ 1165122 w 1374353"/>
              <a:gd name="connsiteY0" fmla="*/ 117987 h 3521109"/>
              <a:gd name="connsiteX1" fmla="*/ 1179871 w 1374353"/>
              <a:gd name="connsiteY1" fmla="*/ 162233 h 3521109"/>
              <a:gd name="connsiteX2" fmla="*/ 1194619 w 1374353"/>
              <a:gd name="connsiteY2" fmla="*/ 309716 h 3521109"/>
              <a:gd name="connsiteX3" fmla="*/ 1106129 w 1374353"/>
              <a:gd name="connsiteY3" fmla="*/ 339213 h 3521109"/>
              <a:gd name="connsiteX4" fmla="*/ 1091380 w 1374353"/>
              <a:gd name="connsiteY4" fmla="*/ 383458 h 3521109"/>
              <a:gd name="connsiteX5" fmla="*/ 1106129 w 1374353"/>
              <a:gd name="connsiteY5" fmla="*/ 471949 h 3521109"/>
              <a:gd name="connsiteX6" fmla="*/ 1150374 w 1374353"/>
              <a:gd name="connsiteY6" fmla="*/ 486697 h 3521109"/>
              <a:gd name="connsiteX7" fmla="*/ 1224116 w 1374353"/>
              <a:gd name="connsiteY7" fmla="*/ 501446 h 3521109"/>
              <a:gd name="connsiteX8" fmla="*/ 1238864 w 1374353"/>
              <a:gd name="connsiteY8" fmla="*/ 545691 h 3521109"/>
              <a:gd name="connsiteX9" fmla="*/ 1106129 w 1374353"/>
              <a:gd name="connsiteY9" fmla="*/ 973394 h 3521109"/>
              <a:gd name="connsiteX10" fmla="*/ 1032387 w 1374353"/>
              <a:gd name="connsiteY10" fmla="*/ 988142 h 3521109"/>
              <a:gd name="connsiteX11" fmla="*/ 1017638 w 1374353"/>
              <a:gd name="connsiteY11" fmla="*/ 1091381 h 3521109"/>
              <a:gd name="connsiteX12" fmla="*/ 943896 w 1374353"/>
              <a:gd name="connsiteY12" fmla="*/ 1106129 h 3521109"/>
              <a:gd name="connsiteX13" fmla="*/ 899651 w 1374353"/>
              <a:gd name="connsiteY13" fmla="*/ 1120878 h 3521109"/>
              <a:gd name="connsiteX14" fmla="*/ 870154 w 1374353"/>
              <a:gd name="connsiteY14" fmla="*/ 1165123 h 3521109"/>
              <a:gd name="connsiteX15" fmla="*/ 840658 w 1374353"/>
              <a:gd name="connsiteY15" fmla="*/ 1253613 h 3521109"/>
              <a:gd name="connsiteX16" fmla="*/ 855406 w 1374353"/>
              <a:gd name="connsiteY16" fmla="*/ 1504336 h 3521109"/>
              <a:gd name="connsiteX17" fmla="*/ 870154 w 1374353"/>
              <a:gd name="connsiteY17" fmla="*/ 1563329 h 3521109"/>
              <a:gd name="connsiteX18" fmla="*/ 1017638 w 1374353"/>
              <a:gd name="connsiteY18" fmla="*/ 1710813 h 3521109"/>
              <a:gd name="connsiteX19" fmla="*/ 1061884 w 1374353"/>
              <a:gd name="connsiteY19" fmla="*/ 1740310 h 3521109"/>
              <a:gd name="connsiteX20" fmla="*/ 1091380 w 1374353"/>
              <a:gd name="connsiteY20" fmla="*/ 1946787 h 3521109"/>
              <a:gd name="connsiteX21" fmla="*/ 1165122 w 1374353"/>
              <a:gd name="connsiteY21" fmla="*/ 2079523 h 3521109"/>
              <a:gd name="connsiteX22" fmla="*/ 1224116 w 1374353"/>
              <a:gd name="connsiteY22" fmla="*/ 2109020 h 3521109"/>
              <a:gd name="connsiteX23" fmla="*/ 1327354 w 1374353"/>
              <a:gd name="connsiteY23" fmla="*/ 2153265 h 3521109"/>
              <a:gd name="connsiteX24" fmla="*/ 1312606 w 1374353"/>
              <a:gd name="connsiteY24" fmla="*/ 2359742 h 3521109"/>
              <a:gd name="connsiteX25" fmla="*/ 1253613 w 1374353"/>
              <a:gd name="connsiteY25" fmla="*/ 2448233 h 3521109"/>
              <a:gd name="connsiteX26" fmla="*/ 1209367 w 1374353"/>
              <a:gd name="connsiteY26" fmla="*/ 2536723 h 3521109"/>
              <a:gd name="connsiteX27" fmla="*/ 1194619 w 1374353"/>
              <a:gd name="connsiteY27" fmla="*/ 2580968 h 3521109"/>
              <a:gd name="connsiteX28" fmla="*/ 1268361 w 1374353"/>
              <a:gd name="connsiteY28" fmla="*/ 2979175 h 3521109"/>
              <a:gd name="connsiteX29" fmla="*/ 1312606 w 1374353"/>
              <a:gd name="connsiteY29" fmla="*/ 3023420 h 3521109"/>
              <a:gd name="connsiteX30" fmla="*/ 1371600 w 1374353"/>
              <a:gd name="connsiteY30" fmla="*/ 3052916 h 3521109"/>
              <a:gd name="connsiteX31" fmla="*/ 1356851 w 1374353"/>
              <a:gd name="connsiteY31" fmla="*/ 3333136 h 3521109"/>
              <a:gd name="connsiteX32" fmla="*/ 1312606 w 1374353"/>
              <a:gd name="connsiteY32" fmla="*/ 3362633 h 3521109"/>
              <a:gd name="connsiteX33" fmla="*/ 1238864 w 1374353"/>
              <a:gd name="connsiteY33" fmla="*/ 3436375 h 3521109"/>
              <a:gd name="connsiteX34" fmla="*/ 1061884 w 1374353"/>
              <a:gd name="connsiteY34" fmla="*/ 3451123 h 3521109"/>
              <a:gd name="connsiteX35" fmla="*/ 811161 w 1374353"/>
              <a:gd name="connsiteY35" fmla="*/ 3480620 h 3521109"/>
              <a:gd name="connsiteX36" fmla="*/ 619432 w 1374353"/>
              <a:gd name="connsiteY36" fmla="*/ 3495368 h 3521109"/>
              <a:gd name="connsiteX37" fmla="*/ 575187 w 1374353"/>
              <a:gd name="connsiteY37" fmla="*/ 3451123 h 3521109"/>
              <a:gd name="connsiteX38" fmla="*/ 486696 w 1374353"/>
              <a:gd name="connsiteY38" fmla="*/ 3392129 h 3521109"/>
              <a:gd name="connsiteX39" fmla="*/ 206477 w 1374353"/>
              <a:gd name="connsiteY39" fmla="*/ 3392129 h 3521109"/>
              <a:gd name="connsiteX40" fmla="*/ 176980 w 1374353"/>
              <a:gd name="connsiteY40" fmla="*/ 3333136 h 3521109"/>
              <a:gd name="connsiteX41" fmla="*/ 132735 w 1374353"/>
              <a:gd name="connsiteY41" fmla="*/ 3244646 h 3521109"/>
              <a:gd name="connsiteX42" fmla="*/ 103238 w 1374353"/>
              <a:gd name="connsiteY42" fmla="*/ 2669458 h 3521109"/>
              <a:gd name="connsiteX43" fmla="*/ 73742 w 1374353"/>
              <a:gd name="connsiteY43" fmla="*/ 2580968 h 3521109"/>
              <a:gd name="connsiteX44" fmla="*/ 0 w 1374353"/>
              <a:gd name="connsiteY44" fmla="*/ 648929 h 3521109"/>
              <a:gd name="connsiteX45" fmla="*/ 58993 w 1374353"/>
              <a:gd name="connsiteY45" fmla="*/ 530942 h 3521109"/>
              <a:gd name="connsiteX46" fmla="*/ 88490 w 1374353"/>
              <a:gd name="connsiteY46" fmla="*/ 471949 h 3521109"/>
              <a:gd name="connsiteX47" fmla="*/ 103238 w 1374353"/>
              <a:gd name="connsiteY47" fmla="*/ 412955 h 3521109"/>
              <a:gd name="connsiteX48" fmla="*/ 162232 w 1374353"/>
              <a:gd name="connsiteY48" fmla="*/ 324465 h 3521109"/>
              <a:gd name="connsiteX49" fmla="*/ 176980 w 1374353"/>
              <a:gd name="connsiteY49" fmla="*/ 280220 h 3521109"/>
              <a:gd name="connsiteX50" fmla="*/ 221225 w 1374353"/>
              <a:gd name="connsiteY50" fmla="*/ 265471 h 3521109"/>
              <a:gd name="connsiteX51" fmla="*/ 530942 w 1374353"/>
              <a:gd name="connsiteY51" fmla="*/ 250723 h 3521109"/>
              <a:gd name="connsiteX52" fmla="*/ 589935 w 1374353"/>
              <a:gd name="connsiteY52" fmla="*/ 206478 h 3521109"/>
              <a:gd name="connsiteX53" fmla="*/ 634180 w 1374353"/>
              <a:gd name="connsiteY53" fmla="*/ 176981 h 3521109"/>
              <a:gd name="connsiteX54" fmla="*/ 648929 w 1374353"/>
              <a:gd name="connsiteY54" fmla="*/ 132736 h 3521109"/>
              <a:gd name="connsiteX55" fmla="*/ 737419 w 1374353"/>
              <a:gd name="connsiteY55" fmla="*/ 73742 h 3521109"/>
              <a:gd name="connsiteX56" fmla="*/ 781664 w 1374353"/>
              <a:gd name="connsiteY56" fmla="*/ 44246 h 3521109"/>
              <a:gd name="connsiteX57" fmla="*/ 825909 w 1374353"/>
              <a:gd name="connsiteY57" fmla="*/ 14749 h 3521109"/>
              <a:gd name="connsiteX58" fmla="*/ 870154 w 1374353"/>
              <a:gd name="connsiteY58" fmla="*/ 0 h 3521109"/>
              <a:gd name="connsiteX59" fmla="*/ 1002890 w 1374353"/>
              <a:gd name="connsiteY59" fmla="*/ 14749 h 3521109"/>
              <a:gd name="connsiteX60" fmla="*/ 1091380 w 1374353"/>
              <a:gd name="connsiteY60" fmla="*/ 29497 h 3521109"/>
              <a:gd name="connsiteX61" fmla="*/ 1165122 w 1374353"/>
              <a:gd name="connsiteY61" fmla="*/ 117987 h 3521109"/>
              <a:gd name="connsiteX0" fmla="*/ 1108587 w 1317818"/>
              <a:gd name="connsiteY0" fmla="*/ 117987 h 3521109"/>
              <a:gd name="connsiteX1" fmla="*/ 1123336 w 1317818"/>
              <a:gd name="connsiteY1" fmla="*/ 162233 h 3521109"/>
              <a:gd name="connsiteX2" fmla="*/ 1138084 w 1317818"/>
              <a:gd name="connsiteY2" fmla="*/ 309716 h 3521109"/>
              <a:gd name="connsiteX3" fmla="*/ 1049594 w 1317818"/>
              <a:gd name="connsiteY3" fmla="*/ 339213 h 3521109"/>
              <a:gd name="connsiteX4" fmla="*/ 1034845 w 1317818"/>
              <a:gd name="connsiteY4" fmla="*/ 383458 h 3521109"/>
              <a:gd name="connsiteX5" fmla="*/ 1049594 w 1317818"/>
              <a:gd name="connsiteY5" fmla="*/ 471949 h 3521109"/>
              <a:gd name="connsiteX6" fmla="*/ 1093839 w 1317818"/>
              <a:gd name="connsiteY6" fmla="*/ 486697 h 3521109"/>
              <a:gd name="connsiteX7" fmla="*/ 1167581 w 1317818"/>
              <a:gd name="connsiteY7" fmla="*/ 501446 h 3521109"/>
              <a:gd name="connsiteX8" fmla="*/ 1182329 w 1317818"/>
              <a:gd name="connsiteY8" fmla="*/ 545691 h 3521109"/>
              <a:gd name="connsiteX9" fmla="*/ 1049594 w 1317818"/>
              <a:gd name="connsiteY9" fmla="*/ 973394 h 3521109"/>
              <a:gd name="connsiteX10" fmla="*/ 975852 w 1317818"/>
              <a:gd name="connsiteY10" fmla="*/ 988142 h 3521109"/>
              <a:gd name="connsiteX11" fmla="*/ 961103 w 1317818"/>
              <a:gd name="connsiteY11" fmla="*/ 1091381 h 3521109"/>
              <a:gd name="connsiteX12" fmla="*/ 887361 w 1317818"/>
              <a:gd name="connsiteY12" fmla="*/ 1106129 h 3521109"/>
              <a:gd name="connsiteX13" fmla="*/ 843116 w 1317818"/>
              <a:gd name="connsiteY13" fmla="*/ 1120878 h 3521109"/>
              <a:gd name="connsiteX14" fmla="*/ 813619 w 1317818"/>
              <a:gd name="connsiteY14" fmla="*/ 1165123 h 3521109"/>
              <a:gd name="connsiteX15" fmla="*/ 784123 w 1317818"/>
              <a:gd name="connsiteY15" fmla="*/ 1253613 h 3521109"/>
              <a:gd name="connsiteX16" fmla="*/ 798871 w 1317818"/>
              <a:gd name="connsiteY16" fmla="*/ 1504336 h 3521109"/>
              <a:gd name="connsiteX17" fmla="*/ 813619 w 1317818"/>
              <a:gd name="connsiteY17" fmla="*/ 1563329 h 3521109"/>
              <a:gd name="connsiteX18" fmla="*/ 961103 w 1317818"/>
              <a:gd name="connsiteY18" fmla="*/ 1710813 h 3521109"/>
              <a:gd name="connsiteX19" fmla="*/ 1005349 w 1317818"/>
              <a:gd name="connsiteY19" fmla="*/ 1740310 h 3521109"/>
              <a:gd name="connsiteX20" fmla="*/ 1034845 w 1317818"/>
              <a:gd name="connsiteY20" fmla="*/ 1946787 h 3521109"/>
              <a:gd name="connsiteX21" fmla="*/ 1108587 w 1317818"/>
              <a:gd name="connsiteY21" fmla="*/ 2079523 h 3521109"/>
              <a:gd name="connsiteX22" fmla="*/ 1167581 w 1317818"/>
              <a:gd name="connsiteY22" fmla="*/ 2109020 h 3521109"/>
              <a:gd name="connsiteX23" fmla="*/ 1270819 w 1317818"/>
              <a:gd name="connsiteY23" fmla="*/ 2153265 h 3521109"/>
              <a:gd name="connsiteX24" fmla="*/ 1256071 w 1317818"/>
              <a:gd name="connsiteY24" fmla="*/ 2359742 h 3521109"/>
              <a:gd name="connsiteX25" fmla="*/ 1197078 w 1317818"/>
              <a:gd name="connsiteY25" fmla="*/ 2448233 h 3521109"/>
              <a:gd name="connsiteX26" fmla="*/ 1152832 w 1317818"/>
              <a:gd name="connsiteY26" fmla="*/ 2536723 h 3521109"/>
              <a:gd name="connsiteX27" fmla="*/ 1138084 w 1317818"/>
              <a:gd name="connsiteY27" fmla="*/ 2580968 h 3521109"/>
              <a:gd name="connsiteX28" fmla="*/ 1211826 w 1317818"/>
              <a:gd name="connsiteY28" fmla="*/ 2979175 h 3521109"/>
              <a:gd name="connsiteX29" fmla="*/ 1256071 w 1317818"/>
              <a:gd name="connsiteY29" fmla="*/ 3023420 h 3521109"/>
              <a:gd name="connsiteX30" fmla="*/ 1315065 w 1317818"/>
              <a:gd name="connsiteY30" fmla="*/ 3052916 h 3521109"/>
              <a:gd name="connsiteX31" fmla="*/ 1300316 w 1317818"/>
              <a:gd name="connsiteY31" fmla="*/ 3333136 h 3521109"/>
              <a:gd name="connsiteX32" fmla="*/ 1256071 w 1317818"/>
              <a:gd name="connsiteY32" fmla="*/ 3362633 h 3521109"/>
              <a:gd name="connsiteX33" fmla="*/ 1182329 w 1317818"/>
              <a:gd name="connsiteY33" fmla="*/ 3436375 h 3521109"/>
              <a:gd name="connsiteX34" fmla="*/ 1005349 w 1317818"/>
              <a:gd name="connsiteY34" fmla="*/ 3451123 h 3521109"/>
              <a:gd name="connsiteX35" fmla="*/ 754626 w 1317818"/>
              <a:gd name="connsiteY35" fmla="*/ 3480620 h 3521109"/>
              <a:gd name="connsiteX36" fmla="*/ 562897 w 1317818"/>
              <a:gd name="connsiteY36" fmla="*/ 3495368 h 3521109"/>
              <a:gd name="connsiteX37" fmla="*/ 518652 w 1317818"/>
              <a:gd name="connsiteY37" fmla="*/ 3451123 h 3521109"/>
              <a:gd name="connsiteX38" fmla="*/ 430161 w 1317818"/>
              <a:gd name="connsiteY38" fmla="*/ 3392129 h 3521109"/>
              <a:gd name="connsiteX39" fmla="*/ 149942 w 1317818"/>
              <a:gd name="connsiteY39" fmla="*/ 3392129 h 3521109"/>
              <a:gd name="connsiteX40" fmla="*/ 120445 w 1317818"/>
              <a:gd name="connsiteY40" fmla="*/ 3333136 h 3521109"/>
              <a:gd name="connsiteX41" fmla="*/ 76200 w 1317818"/>
              <a:gd name="connsiteY41" fmla="*/ 3244646 h 3521109"/>
              <a:gd name="connsiteX42" fmla="*/ 46703 w 1317818"/>
              <a:gd name="connsiteY42" fmla="*/ 2669458 h 3521109"/>
              <a:gd name="connsiteX43" fmla="*/ 17207 w 1317818"/>
              <a:gd name="connsiteY43" fmla="*/ 2580968 h 3521109"/>
              <a:gd name="connsiteX44" fmla="*/ 2458 w 1317818"/>
              <a:gd name="connsiteY44" fmla="*/ 530942 h 3521109"/>
              <a:gd name="connsiteX45" fmla="*/ 31955 w 1317818"/>
              <a:gd name="connsiteY45" fmla="*/ 471949 h 3521109"/>
              <a:gd name="connsiteX46" fmla="*/ 46703 w 1317818"/>
              <a:gd name="connsiteY46" fmla="*/ 412955 h 3521109"/>
              <a:gd name="connsiteX47" fmla="*/ 105697 w 1317818"/>
              <a:gd name="connsiteY47" fmla="*/ 324465 h 3521109"/>
              <a:gd name="connsiteX48" fmla="*/ 120445 w 1317818"/>
              <a:gd name="connsiteY48" fmla="*/ 280220 h 3521109"/>
              <a:gd name="connsiteX49" fmla="*/ 164690 w 1317818"/>
              <a:gd name="connsiteY49" fmla="*/ 265471 h 3521109"/>
              <a:gd name="connsiteX50" fmla="*/ 474407 w 1317818"/>
              <a:gd name="connsiteY50" fmla="*/ 250723 h 3521109"/>
              <a:gd name="connsiteX51" fmla="*/ 533400 w 1317818"/>
              <a:gd name="connsiteY51" fmla="*/ 206478 h 3521109"/>
              <a:gd name="connsiteX52" fmla="*/ 577645 w 1317818"/>
              <a:gd name="connsiteY52" fmla="*/ 176981 h 3521109"/>
              <a:gd name="connsiteX53" fmla="*/ 592394 w 1317818"/>
              <a:gd name="connsiteY53" fmla="*/ 132736 h 3521109"/>
              <a:gd name="connsiteX54" fmla="*/ 680884 w 1317818"/>
              <a:gd name="connsiteY54" fmla="*/ 73742 h 3521109"/>
              <a:gd name="connsiteX55" fmla="*/ 725129 w 1317818"/>
              <a:gd name="connsiteY55" fmla="*/ 44246 h 3521109"/>
              <a:gd name="connsiteX56" fmla="*/ 769374 w 1317818"/>
              <a:gd name="connsiteY56" fmla="*/ 14749 h 3521109"/>
              <a:gd name="connsiteX57" fmla="*/ 813619 w 1317818"/>
              <a:gd name="connsiteY57" fmla="*/ 0 h 3521109"/>
              <a:gd name="connsiteX58" fmla="*/ 946355 w 1317818"/>
              <a:gd name="connsiteY58" fmla="*/ 14749 h 3521109"/>
              <a:gd name="connsiteX59" fmla="*/ 1034845 w 1317818"/>
              <a:gd name="connsiteY59" fmla="*/ 29497 h 3521109"/>
              <a:gd name="connsiteX60" fmla="*/ 1108587 w 1317818"/>
              <a:gd name="connsiteY60" fmla="*/ 117987 h 3521109"/>
              <a:gd name="connsiteX0" fmla="*/ 1093838 w 1303069"/>
              <a:gd name="connsiteY0" fmla="*/ 117987 h 3521109"/>
              <a:gd name="connsiteX1" fmla="*/ 1108587 w 1303069"/>
              <a:gd name="connsiteY1" fmla="*/ 162233 h 3521109"/>
              <a:gd name="connsiteX2" fmla="*/ 1123335 w 1303069"/>
              <a:gd name="connsiteY2" fmla="*/ 309716 h 3521109"/>
              <a:gd name="connsiteX3" fmla="*/ 1034845 w 1303069"/>
              <a:gd name="connsiteY3" fmla="*/ 339213 h 3521109"/>
              <a:gd name="connsiteX4" fmla="*/ 1020096 w 1303069"/>
              <a:gd name="connsiteY4" fmla="*/ 383458 h 3521109"/>
              <a:gd name="connsiteX5" fmla="*/ 1034845 w 1303069"/>
              <a:gd name="connsiteY5" fmla="*/ 471949 h 3521109"/>
              <a:gd name="connsiteX6" fmla="*/ 1079090 w 1303069"/>
              <a:gd name="connsiteY6" fmla="*/ 486697 h 3521109"/>
              <a:gd name="connsiteX7" fmla="*/ 1152832 w 1303069"/>
              <a:gd name="connsiteY7" fmla="*/ 501446 h 3521109"/>
              <a:gd name="connsiteX8" fmla="*/ 1167580 w 1303069"/>
              <a:gd name="connsiteY8" fmla="*/ 545691 h 3521109"/>
              <a:gd name="connsiteX9" fmla="*/ 1034845 w 1303069"/>
              <a:gd name="connsiteY9" fmla="*/ 973394 h 3521109"/>
              <a:gd name="connsiteX10" fmla="*/ 961103 w 1303069"/>
              <a:gd name="connsiteY10" fmla="*/ 988142 h 3521109"/>
              <a:gd name="connsiteX11" fmla="*/ 946354 w 1303069"/>
              <a:gd name="connsiteY11" fmla="*/ 1091381 h 3521109"/>
              <a:gd name="connsiteX12" fmla="*/ 872612 w 1303069"/>
              <a:gd name="connsiteY12" fmla="*/ 1106129 h 3521109"/>
              <a:gd name="connsiteX13" fmla="*/ 828367 w 1303069"/>
              <a:gd name="connsiteY13" fmla="*/ 1120878 h 3521109"/>
              <a:gd name="connsiteX14" fmla="*/ 798870 w 1303069"/>
              <a:gd name="connsiteY14" fmla="*/ 1165123 h 3521109"/>
              <a:gd name="connsiteX15" fmla="*/ 769374 w 1303069"/>
              <a:gd name="connsiteY15" fmla="*/ 1253613 h 3521109"/>
              <a:gd name="connsiteX16" fmla="*/ 784122 w 1303069"/>
              <a:gd name="connsiteY16" fmla="*/ 1504336 h 3521109"/>
              <a:gd name="connsiteX17" fmla="*/ 798870 w 1303069"/>
              <a:gd name="connsiteY17" fmla="*/ 1563329 h 3521109"/>
              <a:gd name="connsiteX18" fmla="*/ 946354 w 1303069"/>
              <a:gd name="connsiteY18" fmla="*/ 1710813 h 3521109"/>
              <a:gd name="connsiteX19" fmla="*/ 990600 w 1303069"/>
              <a:gd name="connsiteY19" fmla="*/ 1740310 h 3521109"/>
              <a:gd name="connsiteX20" fmla="*/ 1020096 w 1303069"/>
              <a:gd name="connsiteY20" fmla="*/ 1946787 h 3521109"/>
              <a:gd name="connsiteX21" fmla="*/ 1093838 w 1303069"/>
              <a:gd name="connsiteY21" fmla="*/ 2079523 h 3521109"/>
              <a:gd name="connsiteX22" fmla="*/ 1152832 w 1303069"/>
              <a:gd name="connsiteY22" fmla="*/ 2109020 h 3521109"/>
              <a:gd name="connsiteX23" fmla="*/ 1256070 w 1303069"/>
              <a:gd name="connsiteY23" fmla="*/ 2153265 h 3521109"/>
              <a:gd name="connsiteX24" fmla="*/ 1241322 w 1303069"/>
              <a:gd name="connsiteY24" fmla="*/ 2359742 h 3521109"/>
              <a:gd name="connsiteX25" fmla="*/ 1182329 w 1303069"/>
              <a:gd name="connsiteY25" fmla="*/ 2448233 h 3521109"/>
              <a:gd name="connsiteX26" fmla="*/ 1138083 w 1303069"/>
              <a:gd name="connsiteY26" fmla="*/ 2536723 h 3521109"/>
              <a:gd name="connsiteX27" fmla="*/ 1123335 w 1303069"/>
              <a:gd name="connsiteY27" fmla="*/ 2580968 h 3521109"/>
              <a:gd name="connsiteX28" fmla="*/ 1197077 w 1303069"/>
              <a:gd name="connsiteY28" fmla="*/ 2979175 h 3521109"/>
              <a:gd name="connsiteX29" fmla="*/ 1241322 w 1303069"/>
              <a:gd name="connsiteY29" fmla="*/ 3023420 h 3521109"/>
              <a:gd name="connsiteX30" fmla="*/ 1300316 w 1303069"/>
              <a:gd name="connsiteY30" fmla="*/ 3052916 h 3521109"/>
              <a:gd name="connsiteX31" fmla="*/ 1285567 w 1303069"/>
              <a:gd name="connsiteY31" fmla="*/ 3333136 h 3521109"/>
              <a:gd name="connsiteX32" fmla="*/ 1241322 w 1303069"/>
              <a:gd name="connsiteY32" fmla="*/ 3362633 h 3521109"/>
              <a:gd name="connsiteX33" fmla="*/ 1167580 w 1303069"/>
              <a:gd name="connsiteY33" fmla="*/ 3436375 h 3521109"/>
              <a:gd name="connsiteX34" fmla="*/ 990600 w 1303069"/>
              <a:gd name="connsiteY34" fmla="*/ 3451123 h 3521109"/>
              <a:gd name="connsiteX35" fmla="*/ 739877 w 1303069"/>
              <a:gd name="connsiteY35" fmla="*/ 3480620 h 3521109"/>
              <a:gd name="connsiteX36" fmla="*/ 548148 w 1303069"/>
              <a:gd name="connsiteY36" fmla="*/ 3495368 h 3521109"/>
              <a:gd name="connsiteX37" fmla="*/ 503903 w 1303069"/>
              <a:gd name="connsiteY37" fmla="*/ 3451123 h 3521109"/>
              <a:gd name="connsiteX38" fmla="*/ 415412 w 1303069"/>
              <a:gd name="connsiteY38" fmla="*/ 3392129 h 3521109"/>
              <a:gd name="connsiteX39" fmla="*/ 135193 w 1303069"/>
              <a:gd name="connsiteY39" fmla="*/ 3392129 h 3521109"/>
              <a:gd name="connsiteX40" fmla="*/ 105696 w 1303069"/>
              <a:gd name="connsiteY40" fmla="*/ 3333136 h 3521109"/>
              <a:gd name="connsiteX41" fmla="*/ 61451 w 1303069"/>
              <a:gd name="connsiteY41" fmla="*/ 3244646 h 3521109"/>
              <a:gd name="connsiteX42" fmla="*/ 31954 w 1303069"/>
              <a:gd name="connsiteY42" fmla="*/ 2669458 h 3521109"/>
              <a:gd name="connsiteX43" fmla="*/ 2458 w 1303069"/>
              <a:gd name="connsiteY43" fmla="*/ 2580968 h 3521109"/>
              <a:gd name="connsiteX44" fmla="*/ 17206 w 1303069"/>
              <a:gd name="connsiteY44" fmla="*/ 471949 h 3521109"/>
              <a:gd name="connsiteX45" fmla="*/ 31954 w 1303069"/>
              <a:gd name="connsiteY45" fmla="*/ 412955 h 3521109"/>
              <a:gd name="connsiteX46" fmla="*/ 90948 w 1303069"/>
              <a:gd name="connsiteY46" fmla="*/ 324465 h 3521109"/>
              <a:gd name="connsiteX47" fmla="*/ 105696 w 1303069"/>
              <a:gd name="connsiteY47" fmla="*/ 280220 h 3521109"/>
              <a:gd name="connsiteX48" fmla="*/ 149941 w 1303069"/>
              <a:gd name="connsiteY48" fmla="*/ 265471 h 3521109"/>
              <a:gd name="connsiteX49" fmla="*/ 459658 w 1303069"/>
              <a:gd name="connsiteY49" fmla="*/ 250723 h 3521109"/>
              <a:gd name="connsiteX50" fmla="*/ 518651 w 1303069"/>
              <a:gd name="connsiteY50" fmla="*/ 206478 h 3521109"/>
              <a:gd name="connsiteX51" fmla="*/ 562896 w 1303069"/>
              <a:gd name="connsiteY51" fmla="*/ 176981 h 3521109"/>
              <a:gd name="connsiteX52" fmla="*/ 577645 w 1303069"/>
              <a:gd name="connsiteY52" fmla="*/ 132736 h 3521109"/>
              <a:gd name="connsiteX53" fmla="*/ 666135 w 1303069"/>
              <a:gd name="connsiteY53" fmla="*/ 73742 h 3521109"/>
              <a:gd name="connsiteX54" fmla="*/ 710380 w 1303069"/>
              <a:gd name="connsiteY54" fmla="*/ 44246 h 3521109"/>
              <a:gd name="connsiteX55" fmla="*/ 754625 w 1303069"/>
              <a:gd name="connsiteY55" fmla="*/ 14749 h 3521109"/>
              <a:gd name="connsiteX56" fmla="*/ 798870 w 1303069"/>
              <a:gd name="connsiteY56" fmla="*/ 0 h 3521109"/>
              <a:gd name="connsiteX57" fmla="*/ 931606 w 1303069"/>
              <a:gd name="connsiteY57" fmla="*/ 14749 h 3521109"/>
              <a:gd name="connsiteX58" fmla="*/ 1020096 w 1303069"/>
              <a:gd name="connsiteY58" fmla="*/ 29497 h 3521109"/>
              <a:gd name="connsiteX59" fmla="*/ 1093838 w 1303069"/>
              <a:gd name="connsiteY59" fmla="*/ 117987 h 3521109"/>
              <a:gd name="connsiteX0" fmla="*/ 1093838 w 1303069"/>
              <a:gd name="connsiteY0" fmla="*/ 117987 h 3521109"/>
              <a:gd name="connsiteX1" fmla="*/ 1108587 w 1303069"/>
              <a:gd name="connsiteY1" fmla="*/ 162233 h 3521109"/>
              <a:gd name="connsiteX2" fmla="*/ 1123335 w 1303069"/>
              <a:gd name="connsiteY2" fmla="*/ 309716 h 3521109"/>
              <a:gd name="connsiteX3" fmla="*/ 1034845 w 1303069"/>
              <a:gd name="connsiteY3" fmla="*/ 339213 h 3521109"/>
              <a:gd name="connsiteX4" fmla="*/ 1020096 w 1303069"/>
              <a:gd name="connsiteY4" fmla="*/ 383458 h 3521109"/>
              <a:gd name="connsiteX5" fmla="*/ 1034845 w 1303069"/>
              <a:gd name="connsiteY5" fmla="*/ 471949 h 3521109"/>
              <a:gd name="connsiteX6" fmla="*/ 1079090 w 1303069"/>
              <a:gd name="connsiteY6" fmla="*/ 486697 h 3521109"/>
              <a:gd name="connsiteX7" fmla="*/ 1152832 w 1303069"/>
              <a:gd name="connsiteY7" fmla="*/ 501446 h 3521109"/>
              <a:gd name="connsiteX8" fmla="*/ 1167580 w 1303069"/>
              <a:gd name="connsiteY8" fmla="*/ 545691 h 3521109"/>
              <a:gd name="connsiteX9" fmla="*/ 1034845 w 1303069"/>
              <a:gd name="connsiteY9" fmla="*/ 973394 h 3521109"/>
              <a:gd name="connsiteX10" fmla="*/ 961103 w 1303069"/>
              <a:gd name="connsiteY10" fmla="*/ 988142 h 3521109"/>
              <a:gd name="connsiteX11" fmla="*/ 946354 w 1303069"/>
              <a:gd name="connsiteY11" fmla="*/ 1091381 h 3521109"/>
              <a:gd name="connsiteX12" fmla="*/ 872612 w 1303069"/>
              <a:gd name="connsiteY12" fmla="*/ 1106129 h 3521109"/>
              <a:gd name="connsiteX13" fmla="*/ 828367 w 1303069"/>
              <a:gd name="connsiteY13" fmla="*/ 1120878 h 3521109"/>
              <a:gd name="connsiteX14" fmla="*/ 798870 w 1303069"/>
              <a:gd name="connsiteY14" fmla="*/ 1165123 h 3521109"/>
              <a:gd name="connsiteX15" fmla="*/ 769374 w 1303069"/>
              <a:gd name="connsiteY15" fmla="*/ 1253613 h 3521109"/>
              <a:gd name="connsiteX16" fmla="*/ 784122 w 1303069"/>
              <a:gd name="connsiteY16" fmla="*/ 1504336 h 3521109"/>
              <a:gd name="connsiteX17" fmla="*/ 798870 w 1303069"/>
              <a:gd name="connsiteY17" fmla="*/ 1563329 h 3521109"/>
              <a:gd name="connsiteX18" fmla="*/ 946354 w 1303069"/>
              <a:gd name="connsiteY18" fmla="*/ 1710813 h 3521109"/>
              <a:gd name="connsiteX19" fmla="*/ 990600 w 1303069"/>
              <a:gd name="connsiteY19" fmla="*/ 1740310 h 3521109"/>
              <a:gd name="connsiteX20" fmla="*/ 1020096 w 1303069"/>
              <a:gd name="connsiteY20" fmla="*/ 1946787 h 3521109"/>
              <a:gd name="connsiteX21" fmla="*/ 1093838 w 1303069"/>
              <a:gd name="connsiteY21" fmla="*/ 2079523 h 3521109"/>
              <a:gd name="connsiteX22" fmla="*/ 1152832 w 1303069"/>
              <a:gd name="connsiteY22" fmla="*/ 2109020 h 3521109"/>
              <a:gd name="connsiteX23" fmla="*/ 1256070 w 1303069"/>
              <a:gd name="connsiteY23" fmla="*/ 2153265 h 3521109"/>
              <a:gd name="connsiteX24" fmla="*/ 1241322 w 1303069"/>
              <a:gd name="connsiteY24" fmla="*/ 2359742 h 3521109"/>
              <a:gd name="connsiteX25" fmla="*/ 1182329 w 1303069"/>
              <a:gd name="connsiteY25" fmla="*/ 2448233 h 3521109"/>
              <a:gd name="connsiteX26" fmla="*/ 1138083 w 1303069"/>
              <a:gd name="connsiteY26" fmla="*/ 2536723 h 3521109"/>
              <a:gd name="connsiteX27" fmla="*/ 1123335 w 1303069"/>
              <a:gd name="connsiteY27" fmla="*/ 2580968 h 3521109"/>
              <a:gd name="connsiteX28" fmla="*/ 1197077 w 1303069"/>
              <a:gd name="connsiteY28" fmla="*/ 2979175 h 3521109"/>
              <a:gd name="connsiteX29" fmla="*/ 1241322 w 1303069"/>
              <a:gd name="connsiteY29" fmla="*/ 3023420 h 3521109"/>
              <a:gd name="connsiteX30" fmla="*/ 1300316 w 1303069"/>
              <a:gd name="connsiteY30" fmla="*/ 3052916 h 3521109"/>
              <a:gd name="connsiteX31" fmla="*/ 1285567 w 1303069"/>
              <a:gd name="connsiteY31" fmla="*/ 3333136 h 3521109"/>
              <a:gd name="connsiteX32" fmla="*/ 1241322 w 1303069"/>
              <a:gd name="connsiteY32" fmla="*/ 3362633 h 3521109"/>
              <a:gd name="connsiteX33" fmla="*/ 1167580 w 1303069"/>
              <a:gd name="connsiteY33" fmla="*/ 3436375 h 3521109"/>
              <a:gd name="connsiteX34" fmla="*/ 990600 w 1303069"/>
              <a:gd name="connsiteY34" fmla="*/ 3451123 h 3521109"/>
              <a:gd name="connsiteX35" fmla="*/ 739877 w 1303069"/>
              <a:gd name="connsiteY35" fmla="*/ 3480620 h 3521109"/>
              <a:gd name="connsiteX36" fmla="*/ 548148 w 1303069"/>
              <a:gd name="connsiteY36" fmla="*/ 3495368 h 3521109"/>
              <a:gd name="connsiteX37" fmla="*/ 503903 w 1303069"/>
              <a:gd name="connsiteY37" fmla="*/ 3451123 h 3521109"/>
              <a:gd name="connsiteX38" fmla="*/ 415412 w 1303069"/>
              <a:gd name="connsiteY38" fmla="*/ 3392129 h 3521109"/>
              <a:gd name="connsiteX39" fmla="*/ 135193 w 1303069"/>
              <a:gd name="connsiteY39" fmla="*/ 3392129 h 3521109"/>
              <a:gd name="connsiteX40" fmla="*/ 105696 w 1303069"/>
              <a:gd name="connsiteY40" fmla="*/ 3333136 h 3521109"/>
              <a:gd name="connsiteX41" fmla="*/ 61451 w 1303069"/>
              <a:gd name="connsiteY41" fmla="*/ 3244646 h 3521109"/>
              <a:gd name="connsiteX42" fmla="*/ 31954 w 1303069"/>
              <a:gd name="connsiteY42" fmla="*/ 2669458 h 3521109"/>
              <a:gd name="connsiteX43" fmla="*/ 2458 w 1303069"/>
              <a:gd name="connsiteY43" fmla="*/ 2580968 h 3521109"/>
              <a:gd name="connsiteX44" fmla="*/ 17206 w 1303069"/>
              <a:gd name="connsiteY44" fmla="*/ 471949 h 3521109"/>
              <a:gd name="connsiteX45" fmla="*/ 90948 w 1303069"/>
              <a:gd name="connsiteY45" fmla="*/ 324465 h 3521109"/>
              <a:gd name="connsiteX46" fmla="*/ 105696 w 1303069"/>
              <a:gd name="connsiteY46" fmla="*/ 280220 h 3521109"/>
              <a:gd name="connsiteX47" fmla="*/ 149941 w 1303069"/>
              <a:gd name="connsiteY47" fmla="*/ 265471 h 3521109"/>
              <a:gd name="connsiteX48" fmla="*/ 459658 w 1303069"/>
              <a:gd name="connsiteY48" fmla="*/ 250723 h 3521109"/>
              <a:gd name="connsiteX49" fmla="*/ 518651 w 1303069"/>
              <a:gd name="connsiteY49" fmla="*/ 206478 h 3521109"/>
              <a:gd name="connsiteX50" fmla="*/ 562896 w 1303069"/>
              <a:gd name="connsiteY50" fmla="*/ 176981 h 3521109"/>
              <a:gd name="connsiteX51" fmla="*/ 577645 w 1303069"/>
              <a:gd name="connsiteY51" fmla="*/ 132736 h 3521109"/>
              <a:gd name="connsiteX52" fmla="*/ 666135 w 1303069"/>
              <a:gd name="connsiteY52" fmla="*/ 73742 h 3521109"/>
              <a:gd name="connsiteX53" fmla="*/ 710380 w 1303069"/>
              <a:gd name="connsiteY53" fmla="*/ 44246 h 3521109"/>
              <a:gd name="connsiteX54" fmla="*/ 754625 w 1303069"/>
              <a:gd name="connsiteY54" fmla="*/ 14749 h 3521109"/>
              <a:gd name="connsiteX55" fmla="*/ 798870 w 1303069"/>
              <a:gd name="connsiteY55" fmla="*/ 0 h 3521109"/>
              <a:gd name="connsiteX56" fmla="*/ 931606 w 1303069"/>
              <a:gd name="connsiteY56" fmla="*/ 14749 h 3521109"/>
              <a:gd name="connsiteX57" fmla="*/ 1020096 w 1303069"/>
              <a:gd name="connsiteY57" fmla="*/ 29497 h 3521109"/>
              <a:gd name="connsiteX58" fmla="*/ 1093838 w 1303069"/>
              <a:gd name="connsiteY58" fmla="*/ 117987 h 3521109"/>
              <a:gd name="connsiteX0" fmla="*/ 1093838 w 1303069"/>
              <a:gd name="connsiteY0" fmla="*/ 117987 h 3521109"/>
              <a:gd name="connsiteX1" fmla="*/ 1108587 w 1303069"/>
              <a:gd name="connsiteY1" fmla="*/ 162233 h 3521109"/>
              <a:gd name="connsiteX2" fmla="*/ 1123335 w 1303069"/>
              <a:gd name="connsiteY2" fmla="*/ 309716 h 3521109"/>
              <a:gd name="connsiteX3" fmla="*/ 1034845 w 1303069"/>
              <a:gd name="connsiteY3" fmla="*/ 339213 h 3521109"/>
              <a:gd name="connsiteX4" fmla="*/ 1020096 w 1303069"/>
              <a:gd name="connsiteY4" fmla="*/ 383458 h 3521109"/>
              <a:gd name="connsiteX5" fmla="*/ 1034845 w 1303069"/>
              <a:gd name="connsiteY5" fmla="*/ 471949 h 3521109"/>
              <a:gd name="connsiteX6" fmla="*/ 1079090 w 1303069"/>
              <a:gd name="connsiteY6" fmla="*/ 486697 h 3521109"/>
              <a:gd name="connsiteX7" fmla="*/ 1152832 w 1303069"/>
              <a:gd name="connsiteY7" fmla="*/ 501446 h 3521109"/>
              <a:gd name="connsiteX8" fmla="*/ 1167580 w 1303069"/>
              <a:gd name="connsiteY8" fmla="*/ 545691 h 3521109"/>
              <a:gd name="connsiteX9" fmla="*/ 1034845 w 1303069"/>
              <a:gd name="connsiteY9" fmla="*/ 973394 h 3521109"/>
              <a:gd name="connsiteX10" fmla="*/ 961103 w 1303069"/>
              <a:gd name="connsiteY10" fmla="*/ 988142 h 3521109"/>
              <a:gd name="connsiteX11" fmla="*/ 946354 w 1303069"/>
              <a:gd name="connsiteY11" fmla="*/ 1091381 h 3521109"/>
              <a:gd name="connsiteX12" fmla="*/ 872612 w 1303069"/>
              <a:gd name="connsiteY12" fmla="*/ 1106129 h 3521109"/>
              <a:gd name="connsiteX13" fmla="*/ 828367 w 1303069"/>
              <a:gd name="connsiteY13" fmla="*/ 1120878 h 3521109"/>
              <a:gd name="connsiteX14" fmla="*/ 798870 w 1303069"/>
              <a:gd name="connsiteY14" fmla="*/ 1165123 h 3521109"/>
              <a:gd name="connsiteX15" fmla="*/ 769374 w 1303069"/>
              <a:gd name="connsiteY15" fmla="*/ 1253613 h 3521109"/>
              <a:gd name="connsiteX16" fmla="*/ 784122 w 1303069"/>
              <a:gd name="connsiteY16" fmla="*/ 1504336 h 3521109"/>
              <a:gd name="connsiteX17" fmla="*/ 798870 w 1303069"/>
              <a:gd name="connsiteY17" fmla="*/ 1563329 h 3521109"/>
              <a:gd name="connsiteX18" fmla="*/ 946354 w 1303069"/>
              <a:gd name="connsiteY18" fmla="*/ 1710813 h 3521109"/>
              <a:gd name="connsiteX19" fmla="*/ 990600 w 1303069"/>
              <a:gd name="connsiteY19" fmla="*/ 1740310 h 3521109"/>
              <a:gd name="connsiteX20" fmla="*/ 1020096 w 1303069"/>
              <a:gd name="connsiteY20" fmla="*/ 1946787 h 3521109"/>
              <a:gd name="connsiteX21" fmla="*/ 1093838 w 1303069"/>
              <a:gd name="connsiteY21" fmla="*/ 2079523 h 3521109"/>
              <a:gd name="connsiteX22" fmla="*/ 1152832 w 1303069"/>
              <a:gd name="connsiteY22" fmla="*/ 2109020 h 3521109"/>
              <a:gd name="connsiteX23" fmla="*/ 1256070 w 1303069"/>
              <a:gd name="connsiteY23" fmla="*/ 2153265 h 3521109"/>
              <a:gd name="connsiteX24" fmla="*/ 1241322 w 1303069"/>
              <a:gd name="connsiteY24" fmla="*/ 2359742 h 3521109"/>
              <a:gd name="connsiteX25" fmla="*/ 1182329 w 1303069"/>
              <a:gd name="connsiteY25" fmla="*/ 2448233 h 3521109"/>
              <a:gd name="connsiteX26" fmla="*/ 1138083 w 1303069"/>
              <a:gd name="connsiteY26" fmla="*/ 2536723 h 3521109"/>
              <a:gd name="connsiteX27" fmla="*/ 1123335 w 1303069"/>
              <a:gd name="connsiteY27" fmla="*/ 2580968 h 3521109"/>
              <a:gd name="connsiteX28" fmla="*/ 1197077 w 1303069"/>
              <a:gd name="connsiteY28" fmla="*/ 2979175 h 3521109"/>
              <a:gd name="connsiteX29" fmla="*/ 1241322 w 1303069"/>
              <a:gd name="connsiteY29" fmla="*/ 3023420 h 3521109"/>
              <a:gd name="connsiteX30" fmla="*/ 1300316 w 1303069"/>
              <a:gd name="connsiteY30" fmla="*/ 3052916 h 3521109"/>
              <a:gd name="connsiteX31" fmla="*/ 1285567 w 1303069"/>
              <a:gd name="connsiteY31" fmla="*/ 3333136 h 3521109"/>
              <a:gd name="connsiteX32" fmla="*/ 1241322 w 1303069"/>
              <a:gd name="connsiteY32" fmla="*/ 3362633 h 3521109"/>
              <a:gd name="connsiteX33" fmla="*/ 1167580 w 1303069"/>
              <a:gd name="connsiteY33" fmla="*/ 3436375 h 3521109"/>
              <a:gd name="connsiteX34" fmla="*/ 990600 w 1303069"/>
              <a:gd name="connsiteY34" fmla="*/ 3451123 h 3521109"/>
              <a:gd name="connsiteX35" fmla="*/ 739877 w 1303069"/>
              <a:gd name="connsiteY35" fmla="*/ 3480620 h 3521109"/>
              <a:gd name="connsiteX36" fmla="*/ 548148 w 1303069"/>
              <a:gd name="connsiteY36" fmla="*/ 3495368 h 3521109"/>
              <a:gd name="connsiteX37" fmla="*/ 503903 w 1303069"/>
              <a:gd name="connsiteY37" fmla="*/ 3451123 h 3521109"/>
              <a:gd name="connsiteX38" fmla="*/ 415412 w 1303069"/>
              <a:gd name="connsiteY38" fmla="*/ 3392129 h 3521109"/>
              <a:gd name="connsiteX39" fmla="*/ 135193 w 1303069"/>
              <a:gd name="connsiteY39" fmla="*/ 3392129 h 3521109"/>
              <a:gd name="connsiteX40" fmla="*/ 105696 w 1303069"/>
              <a:gd name="connsiteY40" fmla="*/ 3333136 h 3521109"/>
              <a:gd name="connsiteX41" fmla="*/ 61451 w 1303069"/>
              <a:gd name="connsiteY41" fmla="*/ 3244646 h 3521109"/>
              <a:gd name="connsiteX42" fmla="*/ 31954 w 1303069"/>
              <a:gd name="connsiteY42" fmla="*/ 2669458 h 3521109"/>
              <a:gd name="connsiteX43" fmla="*/ 2458 w 1303069"/>
              <a:gd name="connsiteY43" fmla="*/ 2580968 h 3521109"/>
              <a:gd name="connsiteX44" fmla="*/ 17206 w 1303069"/>
              <a:gd name="connsiteY44" fmla="*/ 471949 h 3521109"/>
              <a:gd name="connsiteX45" fmla="*/ 90948 w 1303069"/>
              <a:gd name="connsiteY45" fmla="*/ 324465 h 3521109"/>
              <a:gd name="connsiteX46" fmla="*/ 105696 w 1303069"/>
              <a:gd name="connsiteY46" fmla="*/ 280220 h 3521109"/>
              <a:gd name="connsiteX47" fmla="*/ 459658 w 1303069"/>
              <a:gd name="connsiteY47" fmla="*/ 250723 h 3521109"/>
              <a:gd name="connsiteX48" fmla="*/ 518651 w 1303069"/>
              <a:gd name="connsiteY48" fmla="*/ 206478 h 3521109"/>
              <a:gd name="connsiteX49" fmla="*/ 562896 w 1303069"/>
              <a:gd name="connsiteY49" fmla="*/ 176981 h 3521109"/>
              <a:gd name="connsiteX50" fmla="*/ 577645 w 1303069"/>
              <a:gd name="connsiteY50" fmla="*/ 132736 h 3521109"/>
              <a:gd name="connsiteX51" fmla="*/ 666135 w 1303069"/>
              <a:gd name="connsiteY51" fmla="*/ 73742 h 3521109"/>
              <a:gd name="connsiteX52" fmla="*/ 710380 w 1303069"/>
              <a:gd name="connsiteY52" fmla="*/ 44246 h 3521109"/>
              <a:gd name="connsiteX53" fmla="*/ 754625 w 1303069"/>
              <a:gd name="connsiteY53" fmla="*/ 14749 h 3521109"/>
              <a:gd name="connsiteX54" fmla="*/ 798870 w 1303069"/>
              <a:gd name="connsiteY54" fmla="*/ 0 h 3521109"/>
              <a:gd name="connsiteX55" fmla="*/ 931606 w 1303069"/>
              <a:gd name="connsiteY55" fmla="*/ 14749 h 3521109"/>
              <a:gd name="connsiteX56" fmla="*/ 1020096 w 1303069"/>
              <a:gd name="connsiteY56" fmla="*/ 29497 h 3521109"/>
              <a:gd name="connsiteX57" fmla="*/ 1093838 w 1303069"/>
              <a:gd name="connsiteY57" fmla="*/ 117987 h 3521109"/>
              <a:gd name="connsiteX0" fmla="*/ 1093838 w 1303069"/>
              <a:gd name="connsiteY0" fmla="*/ 117987 h 3521109"/>
              <a:gd name="connsiteX1" fmla="*/ 1108587 w 1303069"/>
              <a:gd name="connsiteY1" fmla="*/ 162233 h 3521109"/>
              <a:gd name="connsiteX2" fmla="*/ 1123335 w 1303069"/>
              <a:gd name="connsiteY2" fmla="*/ 309716 h 3521109"/>
              <a:gd name="connsiteX3" fmla="*/ 1034845 w 1303069"/>
              <a:gd name="connsiteY3" fmla="*/ 339213 h 3521109"/>
              <a:gd name="connsiteX4" fmla="*/ 1020096 w 1303069"/>
              <a:gd name="connsiteY4" fmla="*/ 383458 h 3521109"/>
              <a:gd name="connsiteX5" fmla="*/ 1034845 w 1303069"/>
              <a:gd name="connsiteY5" fmla="*/ 471949 h 3521109"/>
              <a:gd name="connsiteX6" fmla="*/ 1079090 w 1303069"/>
              <a:gd name="connsiteY6" fmla="*/ 486697 h 3521109"/>
              <a:gd name="connsiteX7" fmla="*/ 1152832 w 1303069"/>
              <a:gd name="connsiteY7" fmla="*/ 501446 h 3521109"/>
              <a:gd name="connsiteX8" fmla="*/ 1167580 w 1303069"/>
              <a:gd name="connsiteY8" fmla="*/ 545691 h 3521109"/>
              <a:gd name="connsiteX9" fmla="*/ 1034845 w 1303069"/>
              <a:gd name="connsiteY9" fmla="*/ 973394 h 3521109"/>
              <a:gd name="connsiteX10" fmla="*/ 961103 w 1303069"/>
              <a:gd name="connsiteY10" fmla="*/ 988142 h 3521109"/>
              <a:gd name="connsiteX11" fmla="*/ 946354 w 1303069"/>
              <a:gd name="connsiteY11" fmla="*/ 1091381 h 3521109"/>
              <a:gd name="connsiteX12" fmla="*/ 872612 w 1303069"/>
              <a:gd name="connsiteY12" fmla="*/ 1106129 h 3521109"/>
              <a:gd name="connsiteX13" fmla="*/ 828367 w 1303069"/>
              <a:gd name="connsiteY13" fmla="*/ 1120878 h 3521109"/>
              <a:gd name="connsiteX14" fmla="*/ 798870 w 1303069"/>
              <a:gd name="connsiteY14" fmla="*/ 1165123 h 3521109"/>
              <a:gd name="connsiteX15" fmla="*/ 769374 w 1303069"/>
              <a:gd name="connsiteY15" fmla="*/ 1253613 h 3521109"/>
              <a:gd name="connsiteX16" fmla="*/ 784122 w 1303069"/>
              <a:gd name="connsiteY16" fmla="*/ 1504336 h 3521109"/>
              <a:gd name="connsiteX17" fmla="*/ 798870 w 1303069"/>
              <a:gd name="connsiteY17" fmla="*/ 1563329 h 3521109"/>
              <a:gd name="connsiteX18" fmla="*/ 946354 w 1303069"/>
              <a:gd name="connsiteY18" fmla="*/ 1710813 h 3521109"/>
              <a:gd name="connsiteX19" fmla="*/ 990600 w 1303069"/>
              <a:gd name="connsiteY19" fmla="*/ 1740310 h 3521109"/>
              <a:gd name="connsiteX20" fmla="*/ 1020096 w 1303069"/>
              <a:gd name="connsiteY20" fmla="*/ 1946787 h 3521109"/>
              <a:gd name="connsiteX21" fmla="*/ 1093838 w 1303069"/>
              <a:gd name="connsiteY21" fmla="*/ 2079523 h 3521109"/>
              <a:gd name="connsiteX22" fmla="*/ 1152832 w 1303069"/>
              <a:gd name="connsiteY22" fmla="*/ 2109020 h 3521109"/>
              <a:gd name="connsiteX23" fmla="*/ 1256070 w 1303069"/>
              <a:gd name="connsiteY23" fmla="*/ 2153265 h 3521109"/>
              <a:gd name="connsiteX24" fmla="*/ 1241322 w 1303069"/>
              <a:gd name="connsiteY24" fmla="*/ 2359742 h 3521109"/>
              <a:gd name="connsiteX25" fmla="*/ 1182329 w 1303069"/>
              <a:gd name="connsiteY25" fmla="*/ 2448233 h 3521109"/>
              <a:gd name="connsiteX26" fmla="*/ 1138083 w 1303069"/>
              <a:gd name="connsiteY26" fmla="*/ 2536723 h 3521109"/>
              <a:gd name="connsiteX27" fmla="*/ 1123335 w 1303069"/>
              <a:gd name="connsiteY27" fmla="*/ 2580968 h 3521109"/>
              <a:gd name="connsiteX28" fmla="*/ 1197077 w 1303069"/>
              <a:gd name="connsiteY28" fmla="*/ 2979175 h 3521109"/>
              <a:gd name="connsiteX29" fmla="*/ 1241322 w 1303069"/>
              <a:gd name="connsiteY29" fmla="*/ 3023420 h 3521109"/>
              <a:gd name="connsiteX30" fmla="*/ 1300316 w 1303069"/>
              <a:gd name="connsiteY30" fmla="*/ 3052916 h 3521109"/>
              <a:gd name="connsiteX31" fmla="*/ 1285567 w 1303069"/>
              <a:gd name="connsiteY31" fmla="*/ 3333136 h 3521109"/>
              <a:gd name="connsiteX32" fmla="*/ 1241322 w 1303069"/>
              <a:gd name="connsiteY32" fmla="*/ 3362633 h 3521109"/>
              <a:gd name="connsiteX33" fmla="*/ 1167580 w 1303069"/>
              <a:gd name="connsiteY33" fmla="*/ 3436375 h 3521109"/>
              <a:gd name="connsiteX34" fmla="*/ 990600 w 1303069"/>
              <a:gd name="connsiteY34" fmla="*/ 3451123 h 3521109"/>
              <a:gd name="connsiteX35" fmla="*/ 739877 w 1303069"/>
              <a:gd name="connsiteY35" fmla="*/ 3480620 h 3521109"/>
              <a:gd name="connsiteX36" fmla="*/ 548148 w 1303069"/>
              <a:gd name="connsiteY36" fmla="*/ 3495368 h 3521109"/>
              <a:gd name="connsiteX37" fmla="*/ 503903 w 1303069"/>
              <a:gd name="connsiteY37" fmla="*/ 3451123 h 3521109"/>
              <a:gd name="connsiteX38" fmla="*/ 415412 w 1303069"/>
              <a:gd name="connsiteY38" fmla="*/ 3392129 h 3521109"/>
              <a:gd name="connsiteX39" fmla="*/ 135193 w 1303069"/>
              <a:gd name="connsiteY39" fmla="*/ 3392129 h 3521109"/>
              <a:gd name="connsiteX40" fmla="*/ 105696 w 1303069"/>
              <a:gd name="connsiteY40" fmla="*/ 3333136 h 3521109"/>
              <a:gd name="connsiteX41" fmla="*/ 61451 w 1303069"/>
              <a:gd name="connsiteY41" fmla="*/ 3244646 h 3521109"/>
              <a:gd name="connsiteX42" fmla="*/ 2458 w 1303069"/>
              <a:gd name="connsiteY42" fmla="*/ 2580968 h 3521109"/>
              <a:gd name="connsiteX43" fmla="*/ 17206 w 1303069"/>
              <a:gd name="connsiteY43" fmla="*/ 471949 h 3521109"/>
              <a:gd name="connsiteX44" fmla="*/ 90948 w 1303069"/>
              <a:gd name="connsiteY44" fmla="*/ 324465 h 3521109"/>
              <a:gd name="connsiteX45" fmla="*/ 105696 w 1303069"/>
              <a:gd name="connsiteY45" fmla="*/ 280220 h 3521109"/>
              <a:gd name="connsiteX46" fmla="*/ 459658 w 1303069"/>
              <a:gd name="connsiteY46" fmla="*/ 250723 h 3521109"/>
              <a:gd name="connsiteX47" fmla="*/ 518651 w 1303069"/>
              <a:gd name="connsiteY47" fmla="*/ 206478 h 3521109"/>
              <a:gd name="connsiteX48" fmla="*/ 562896 w 1303069"/>
              <a:gd name="connsiteY48" fmla="*/ 176981 h 3521109"/>
              <a:gd name="connsiteX49" fmla="*/ 577645 w 1303069"/>
              <a:gd name="connsiteY49" fmla="*/ 132736 h 3521109"/>
              <a:gd name="connsiteX50" fmla="*/ 666135 w 1303069"/>
              <a:gd name="connsiteY50" fmla="*/ 73742 h 3521109"/>
              <a:gd name="connsiteX51" fmla="*/ 710380 w 1303069"/>
              <a:gd name="connsiteY51" fmla="*/ 44246 h 3521109"/>
              <a:gd name="connsiteX52" fmla="*/ 754625 w 1303069"/>
              <a:gd name="connsiteY52" fmla="*/ 14749 h 3521109"/>
              <a:gd name="connsiteX53" fmla="*/ 798870 w 1303069"/>
              <a:gd name="connsiteY53" fmla="*/ 0 h 3521109"/>
              <a:gd name="connsiteX54" fmla="*/ 931606 w 1303069"/>
              <a:gd name="connsiteY54" fmla="*/ 14749 h 3521109"/>
              <a:gd name="connsiteX55" fmla="*/ 1020096 w 1303069"/>
              <a:gd name="connsiteY55" fmla="*/ 29497 h 3521109"/>
              <a:gd name="connsiteX56" fmla="*/ 1093838 w 1303069"/>
              <a:gd name="connsiteY56" fmla="*/ 117987 h 3521109"/>
              <a:gd name="connsiteX0" fmla="*/ 1081548 w 1290779"/>
              <a:gd name="connsiteY0" fmla="*/ 132735 h 3535857"/>
              <a:gd name="connsiteX1" fmla="*/ 1096297 w 1290779"/>
              <a:gd name="connsiteY1" fmla="*/ 176981 h 3535857"/>
              <a:gd name="connsiteX2" fmla="*/ 1111045 w 1290779"/>
              <a:gd name="connsiteY2" fmla="*/ 324464 h 3535857"/>
              <a:gd name="connsiteX3" fmla="*/ 1022555 w 1290779"/>
              <a:gd name="connsiteY3" fmla="*/ 353961 h 3535857"/>
              <a:gd name="connsiteX4" fmla="*/ 1007806 w 1290779"/>
              <a:gd name="connsiteY4" fmla="*/ 398206 h 3535857"/>
              <a:gd name="connsiteX5" fmla="*/ 1022555 w 1290779"/>
              <a:gd name="connsiteY5" fmla="*/ 486697 h 3535857"/>
              <a:gd name="connsiteX6" fmla="*/ 1066800 w 1290779"/>
              <a:gd name="connsiteY6" fmla="*/ 501445 h 3535857"/>
              <a:gd name="connsiteX7" fmla="*/ 1140542 w 1290779"/>
              <a:gd name="connsiteY7" fmla="*/ 516194 h 3535857"/>
              <a:gd name="connsiteX8" fmla="*/ 1155290 w 1290779"/>
              <a:gd name="connsiteY8" fmla="*/ 560439 h 3535857"/>
              <a:gd name="connsiteX9" fmla="*/ 1022555 w 1290779"/>
              <a:gd name="connsiteY9" fmla="*/ 988142 h 3535857"/>
              <a:gd name="connsiteX10" fmla="*/ 948813 w 1290779"/>
              <a:gd name="connsiteY10" fmla="*/ 1002890 h 3535857"/>
              <a:gd name="connsiteX11" fmla="*/ 934064 w 1290779"/>
              <a:gd name="connsiteY11" fmla="*/ 1106129 h 3535857"/>
              <a:gd name="connsiteX12" fmla="*/ 860322 w 1290779"/>
              <a:gd name="connsiteY12" fmla="*/ 1120877 h 3535857"/>
              <a:gd name="connsiteX13" fmla="*/ 816077 w 1290779"/>
              <a:gd name="connsiteY13" fmla="*/ 1135626 h 3535857"/>
              <a:gd name="connsiteX14" fmla="*/ 786580 w 1290779"/>
              <a:gd name="connsiteY14" fmla="*/ 1179871 h 3535857"/>
              <a:gd name="connsiteX15" fmla="*/ 757084 w 1290779"/>
              <a:gd name="connsiteY15" fmla="*/ 1268361 h 3535857"/>
              <a:gd name="connsiteX16" fmla="*/ 771832 w 1290779"/>
              <a:gd name="connsiteY16" fmla="*/ 1519084 h 3535857"/>
              <a:gd name="connsiteX17" fmla="*/ 786580 w 1290779"/>
              <a:gd name="connsiteY17" fmla="*/ 1578077 h 3535857"/>
              <a:gd name="connsiteX18" fmla="*/ 934064 w 1290779"/>
              <a:gd name="connsiteY18" fmla="*/ 1725561 h 3535857"/>
              <a:gd name="connsiteX19" fmla="*/ 978310 w 1290779"/>
              <a:gd name="connsiteY19" fmla="*/ 1755058 h 3535857"/>
              <a:gd name="connsiteX20" fmla="*/ 1007806 w 1290779"/>
              <a:gd name="connsiteY20" fmla="*/ 1961535 h 3535857"/>
              <a:gd name="connsiteX21" fmla="*/ 1081548 w 1290779"/>
              <a:gd name="connsiteY21" fmla="*/ 2094271 h 3535857"/>
              <a:gd name="connsiteX22" fmla="*/ 1140542 w 1290779"/>
              <a:gd name="connsiteY22" fmla="*/ 2123768 h 3535857"/>
              <a:gd name="connsiteX23" fmla="*/ 1243780 w 1290779"/>
              <a:gd name="connsiteY23" fmla="*/ 2168013 h 3535857"/>
              <a:gd name="connsiteX24" fmla="*/ 1229032 w 1290779"/>
              <a:gd name="connsiteY24" fmla="*/ 2374490 h 3535857"/>
              <a:gd name="connsiteX25" fmla="*/ 1170039 w 1290779"/>
              <a:gd name="connsiteY25" fmla="*/ 2462981 h 3535857"/>
              <a:gd name="connsiteX26" fmla="*/ 1125793 w 1290779"/>
              <a:gd name="connsiteY26" fmla="*/ 2551471 h 3535857"/>
              <a:gd name="connsiteX27" fmla="*/ 1111045 w 1290779"/>
              <a:gd name="connsiteY27" fmla="*/ 2595716 h 3535857"/>
              <a:gd name="connsiteX28" fmla="*/ 1184787 w 1290779"/>
              <a:gd name="connsiteY28" fmla="*/ 2993923 h 3535857"/>
              <a:gd name="connsiteX29" fmla="*/ 1229032 w 1290779"/>
              <a:gd name="connsiteY29" fmla="*/ 3038168 h 3535857"/>
              <a:gd name="connsiteX30" fmla="*/ 1288026 w 1290779"/>
              <a:gd name="connsiteY30" fmla="*/ 3067664 h 3535857"/>
              <a:gd name="connsiteX31" fmla="*/ 1273277 w 1290779"/>
              <a:gd name="connsiteY31" fmla="*/ 3347884 h 3535857"/>
              <a:gd name="connsiteX32" fmla="*/ 1229032 w 1290779"/>
              <a:gd name="connsiteY32" fmla="*/ 3377381 h 3535857"/>
              <a:gd name="connsiteX33" fmla="*/ 1155290 w 1290779"/>
              <a:gd name="connsiteY33" fmla="*/ 3451123 h 3535857"/>
              <a:gd name="connsiteX34" fmla="*/ 978310 w 1290779"/>
              <a:gd name="connsiteY34" fmla="*/ 3465871 h 3535857"/>
              <a:gd name="connsiteX35" fmla="*/ 727587 w 1290779"/>
              <a:gd name="connsiteY35" fmla="*/ 3495368 h 3535857"/>
              <a:gd name="connsiteX36" fmla="*/ 535858 w 1290779"/>
              <a:gd name="connsiteY36" fmla="*/ 3510116 h 3535857"/>
              <a:gd name="connsiteX37" fmla="*/ 491613 w 1290779"/>
              <a:gd name="connsiteY37" fmla="*/ 3465871 h 3535857"/>
              <a:gd name="connsiteX38" fmla="*/ 403122 w 1290779"/>
              <a:gd name="connsiteY38" fmla="*/ 3406877 h 3535857"/>
              <a:gd name="connsiteX39" fmla="*/ 122903 w 1290779"/>
              <a:gd name="connsiteY39" fmla="*/ 3406877 h 3535857"/>
              <a:gd name="connsiteX40" fmla="*/ 93406 w 1290779"/>
              <a:gd name="connsiteY40" fmla="*/ 3347884 h 3535857"/>
              <a:gd name="connsiteX41" fmla="*/ 49161 w 1290779"/>
              <a:gd name="connsiteY41" fmla="*/ 3259394 h 3535857"/>
              <a:gd name="connsiteX42" fmla="*/ 4916 w 1290779"/>
              <a:gd name="connsiteY42" fmla="*/ 486697 h 3535857"/>
              <a:gd name="connsiteX43" fmla="*/ 78658 w 1290779"/>
              <a:gd name="connsiteY43" fmla="*/ 339213 h 3535857"/>
              <a:gd name="connsiteX44" fmla="*/ 93406 w 1290779"/>
              <a:gd name="connsiteY44" fmla="*/ 294968 h 3535857"/>
              <a:gd name="connsiteX45" fmla="*/ 447368 w 1290779"/>
              <a:gd name="connsiteY45" fmla="*/ 265471 h 3535857"/>
              <a:gd name="connsiteX46" fmla="*/ 506361 w 1290779"/>
              <a:gd name="connsiteY46" fmla="*/ 221226 h 3535857"/>
              <a:gd name="connsiteX47" fmla="*/ 550606 w 1290779"/>
              <a:gd name="connsiteY47" fmla="*/ 191729 h 3535857"/>
              <a:gd name="connsiteX48" fmla="*/ 565355 w 1290779"/>
              <a:gd name="connsiteY48" fmla="*/ 147484 h 3535857"/>
              <a:gd name="connsiteX49" fmla="*/ 653845 w 1290779"/>
              <a:gd name="connsiteY49" fmla="*/ 88490 h 3535857"/>
              <a:gd name="connsiteX50" fmla="*/ 698090 w 1290779"/>
              <a:gd name="connsiteY50" fmla="*/ 58994 h 3535857"/>
              <a:gd name="connsiteX51" fmla="*/ 742335 w 1290779"/>
              <a:gd name="connsiteY51" fmla="*/ 29497 h 3535857"/>
              <a:gd name="connsiteX52" fmla="*/ 786580 w 1290779"/>
              <a:gd name="connsiteY52" fmla="*/ 14748 h 3535857"/>
              <a:gd name="connsiteX53" fmla="*/ 919316 w 1290779"/>
              <a:gd name="connsiteY53" fmla="*/ 29497 h 3535857"/>
              <a:gd name="connsiteX54" fmla="*/ 1007806 w 1290779"/>
              <a:gd name="connsiteY54" fmla="*/ 44245 h 3535857"/>
              <a:gd name="connsiteX55" fmla="*/ 1081548 w 1290779"/>
              <a:gd name="connsiteY55" fmla="*/ 132735 h 3535857"/>
              <a:gd name="connsiteX0" fmla="*/ 1081548 w 1290779"/>
              <a:gd name="connsiteY0" fmla="*/ 132735 h 3535857"/>
              <a:gd name="connsiteX1" fmla="*/ 1096297 w 1290779"/>
              <a:gd name="connsiteY1" fmla="*/ 176981 h 3535857"/>
              <a:gd name="connsiteX2" fmla="*/ 1111045 w 1290779"/>
              <a:gd name="connsiteY2" fmla="*/ 324464 h 3535857"/>
              <a:gd name="connsiteX3" fmla="*/ 1022555 w 1290779"/>
              <a:gd name="connsiteY3" fmla="*/ 353961 h 3535857"/>
              <a:gd name="connsiteX4" fmla="*/ 1007806 w 1290779"/>
              <a:gd name="connsiteY4" fmla="*/ 398206 h 3535857"/>
              <a:gd name="connsiteX5" fmla="*/ 1022555 w 1290779"/>
              <a:gd name="connsiteY5" fmla="*/ 486697 h 3535857"/>
              <a:gd name="connsiteX6" fmla="*/ 1066800 w 1290779"/>
              <a:gd name="connsiteY6" fmla="*/ 501445 h 3535857"/>
              <a:gd name="connsiteX7" fmla="*/ 1140542 w 1290779"/>
              <a:gd name="connsiteY7" fmla="*/ 516194 h 3535857"/>
              <a:gd name="connsiteX8" fmla="*/ 1155290 w 1290779"/>
              <a:gd name="connsiteY8" fmla="*/ 560439 h 3535857"/>
              <a:gd name="connsiteX9" fmla="*/ 1022555 w 1290779"/>
              <a:gd name="connsiteY9" fmla="*/ 988142 h 3535857"/>
              <a:gd name="connsiteX10" fmla="*/ 948813 w 1290779"/>
              <a:gd name="connsiteY10" fmla="*/ 1002890 h 3535857"/>
              <a:gd name="connsiteX11" fmla="*/ 934064 w 1290779"/>
              <a:gd name="connsiteY11" fmla="*/ 1106129 h 3535857"/>
              <a:gd name="connsiteX12" fmla="*/ 860322 w 1290779"/>
              <a:gd name="connsiteY12" fmla="*/ 1120877 h 3535857"/>
              <a:gd name="connsiteX13" fmla="*/ 816077 w 1290779"/>
              <a:gd name="connsiteY13" fmla="*/ 1135626 h 3535857"/>
              <a:gd name="connsiteX14" fmla="*/ 786580 w 1290779"/>
              <a:gd name="connsiteY14" fmla="*/ 1179871 h 3535857"/>
              <a:gd name="connsiteX15" fmla="*/ 757084 w 1290779"/>
              <a:gd name="connsiteY15" fmla="*/ 1268361 h 3535857"/>
              <a:gd name="connsiteX16" fmla="*/ 771832 w 1290779"/>
              <a:gd name="connsiteY16" fmla="*/ 1519084 h 3535857"/>
              <a:gd name="connsiteX17" fmla="*/ 786580 w 1290779"/>
              <a:gd name="connsiteY17" fmla="*/ 1578077 h 3535857"/>
              <a:gd name="connsiteX18" fmla="*/ 934064 w 1290779"/>
              <a:gd name="connsiteY18" fmla="*/ 1725561 h 3535857"/>
              <a:gd name="connsiteX19" fmla="*/ 978310 w 1290779"/>
              <a:gd name="connsiteY19" fmla="*/ 1755058 h 3535857"/>
              <a:gd name="connsiteX20" fmla="*/ 1007806 w 1290779"/>
              <a:gd name="connsiteY20" fmla="*/ 1961535 h 3535857"/>
              <a:gd name="connsiteX21" fmla="*/ 1081548 w 1290779"/>
              <a:gd name="connsiteY21" fmla="*/ 2094271 h 3535857"/>
              <a:gd name="connsiteX22" fmla="*/ 1140542 w 1290779"/>
              <a:gd name="connsiteY22" fmla="*/ 2123768 h 3535857"/>
              <a:gd name="connsiteX23" fmla="*/ 1243780 w 1290779"/>
              <a:gd name="connsiteY23" fmla="*/ 2168013 h 3535857"/>
              <a:gd name="connsiteX24" fmla="*/ 1229032 w 1290779"/>
              <a:gd name="connsiteY24" fmla="*/ 2374490 h 3535857"/>
              <a:gd name="connsiteX25" fmla="*/ 1170039 w 1290779"/>
              <a:gd name="connsiteY25" fmla="*/ 2462981 h 3535857"/>
              <a:gd name="connsiteX26" fmla="*/ 1125793 w 1290779"/>
              <a:gd name="connsiteY26" fmla="*/ 2551471 h 3535857"/>
              <a:gd name="connsiteX27" fmla="*/ 1111045 w 1290779"/>
              <a:gd name="connsiteY27" fmla="*/ 2595716 h 3535857"/>
              <a:gd name="connsiteX28" fmla="*/ 1184787 w 1290779"/>
              <a:gd name="connsiteY28" fmla="*/ 2993923 h 3535857"/>
              <a:gd name="connsiteX29" fmla="*/ 1229032 w 1290779"/>
              <a:gd name="connsiteY29" fmla="*/ 3038168 h 3535857"/>
              <a:gd name="connsiteX30" fmla="*/ 1288026 w 1290779"/>
              <a:gd name="connsiteY30" fmla="*/ 3067664 h 3535857"/>
              <a:gd name="connsiteX31" fmla="*/ 1273277 w 1290779"/>
              <a:gd name="connsiteY31" fmla="*/ 3347884 h 3535857"/>
              <a:gd name="connsiteX32" fmla="*/ 1229032 w 1290779"/>
              <a:gd name="connsiteY32" fmla="*/ 3377381 h 3535857"/>
              <a:gd name="connsiteX33" fmla="*/ 1155290 w 1290779"/>
              <a:gd name="connsiteY33" fmla="*/ 3451123 h 3535857"/>
              <a:gd name="connsiteX34" fmla="*/ 978310 w 1290779"/>
              <a:gd name="connsiteY34" fmla="*/ 3465871 h 3535857"/>
              <a:gd name="connsiteX35" fmla="*/ 727587 w 1290779"/>
              <a:gd name="connsiteY35" fmla="*/ 3495368 h 3535857"/>
              <a:gd name="connsiteX36" fmla="*/ 535858 w 1290779"/>
              <a:gd name="connsiteY36" fmla="*/ 3510116 h 3535857"/>
              <a:gd name="connsiteX37" fmla="*/ 491613 w 1290779"/>
              <a:gd name="connsiteY37" fmla="*/ 3465871 h 3535857"/>
              <a:gd name="connsiteX38" fmla="*/ 403122 w 1290779"/>
              <a:gd name="connsiteY38" fmla="*/ 3406877 h 3535857"/>
              <a:gd name="connsiteX39" fmla="*/ 122903 w 1290779"/>
              <a:gd name="connsiteY39" fmla="*/ 3406877 h 3535857"/>
              <a:gd name="connsiteX40" fmla="*/ 93406 w 1290779"/>
              <a:gd name="connsiteY40" fmla="*/ 3347884 h 3535857"/>
              <a:gd name="connsiteX41" fmla="*/ 49161 w 1290779"/>
              <a:gd name="connsiteY41" fmla="*/ 3259394 h 3535857"/>
              <a:gd name="connsiteX42" fmla="*/ 4916 w 1290779"/>
              <a:gd name="connsiteY42" fmla="*/ 486697 h 3535857"/>
              <a:gd name="connsiteX43" fmla="*/ 78658 w 1290779"/>
              <a:gd name="connsiteY43" fmla="*/ 339213 h 3535857"/>
              <a:gd name="connsiteX44" fmla="*/ 447368 w 1290779"/>
              <a:gd name="connsiteY44" fmla="*/ 265471 h 3535857"/>
              <a:gd name="connsiteX45" fmla="*/ 506361 w 1290779"/>
              <a:gd name="connsiteY45" fmla="*/ 221226 h 3535857"/>
              <a:gd name="connsiteX46" fmla="*/ 550606 w 1290779"/>
              <a:gd name="connsiteY46" fmla="*/ 191729 h 3535857"/>
              <a:gd name="connsiteX47" fmla="*/ 565355 w 1290779"/>
              <a:gd name="connsiteY47" fmla="*/ 147484 h 3535857"/>
              <a:gd name="connsiteX48" fmla="*/ 653845 w 1290779"/>
              <a:gd name="connsiteY48" fmla="*/ 88490 h 3535857"/>
              <a:gd name="connsiteX49" fmla="*/ 698090 w 1290779"/>
              <a:gd name="connsiteY49" fmla="*/ 58994 h 3535857"/>
              <a:gd name="connsiteX50" fmla="*/ 742335 w 1290779"/>
              <a:gd name="connsiteY50" fmla="*/ 29497 h 3535857"/>
              <a:gd name="connsiteX51" fmla="*/ 786580 w 1290779"/>
              <a:gd name="connsiteY51" fmla="*/ 14748 h 3535857"/>
              <a:gd name="connsiteX52" fmla="*/ 919316 w 1290779"/>
              <a:gd name="connsiteY52" fmla="*/ 29497 h 3535857"/>
              <a:gd name="connsiteX53" fmla="*/ 1007806 w 1290779"/>
              <a:gd name="connsiteY53" fmla="*/ 44245 h 3535857"/>
              <a:gd name="connsiteX54" fmla="*/ 1081548 w 1290779"/>
              <a:gd name="connsiteY54" fmla="*/ 132735 h 3535857"/>
              <a:gd name="connsiteX0" fmla="*/ 1069258 w 1278489"/>
              <a:gd name="connsiteY0" fmla="*/ 117987 h 3521109"/>
              <a:gd name="connsiteX1" fmla="*/ 1084007 w 1278489"/>
              <a:gd name="connsiteY1" fmla="*/ 162233 h 3521109"/>
              <a:gd name="connsiteX2" fmla="*/ 1098755 w 1278489"/>
              <a:gd name="connsiteY2" fmla="*/ 309716 h 3521109"/>
              <a:gd name="connsiteX3" fmla="*/ 1010265 w 1278489"/>
              <a:gd name="connsiteY3" fmla="*/ 339213 h 3521109"/>
              <a:gd name="connsiteX4" fmla="*/ 995516 w 1278489"/>
              <a:gd name="connsiteY4" fmla="*/ 383458 h 3521109"/>
              <a:gd name="connsiteX5" fmla="*/ 1010265 w 1278489"/>
              <a:gd name="connsiteY5" fmla="*/ 471949 h 3521109"/>
              <a:gd name="connsiteX6" fmla="*/ 1054510 w 1278489"/>
              <a:gd name="connsiteY6" fmla="*/ 486697 h 3521109"/>
              <a:gd name="connsiteX7" fmla="*/ 1128252 w 1278489"/>
              <a:gd name="connsiteY7" fmla="*/ 501446 h 3521109"/>
              <a:gd name="connsiteX8" fmla="*/ 1143000 w 1278489"/>
              <a:gd name="connsiteY8" fmla="*/ 545691 h 3521109"/>
              <a:gd name="connsiteX9" fmla="*/ 1010265 w 1278489"/>
              <a:gd name="connsiteY9" fmla="*/ 973394 h 3521109"/>
              <a:gd name="connsiteX10" fmla="*/ 936523 w 1278489"/>
              <a:gd name="connsiteY10" fmla="*/ 988142 h 3521109"/>
              <a:gd name="connsiteX11" fmla="*/ 921774 w 1278489"/>
              <a:gd name="connsiteY11" fmla="*/ 1091381 h 3521109"/>
              <a:gd name="connsiteX12" fmla="*/ 848032 w 1278489"/>
              <a:gd name="connsiteY12" fmla="*/ 1106129 h 3521109"/>
              <a:gd name="connsiteX13" fmla="*/ 803787 w 1278489"/>
              <a:gd name="connsiteY13" fmla="*/ 1120878 h 3521109"/>
              <a:gd name="connsiteX14" fmla="*/ 774290 w 1278489"/>
              <a:gd name="connsiteY14" fmla="*/ 1165123 h 3521109"/>
              <a:gd name="connsiteX15" fmla="*/ 744794 w 1278489"/>
              <a:gd name="connsiteY15" fmla="*/ 1253613 h 3521109"/>
              <a:gd name="connsiteX16" fmla="*/ 759542 w 1278489"/>
              <a:gd name="connsiteY16" fmla="*/ 1504336 h 3521109"/>
              <a:gd name="connsiteX17" fmla="*/ 774290 w 1278489"/>
              <a:gd name="connsiteY17" fmla="*/ 1563329 h 3521109"/>
              <a:gd name="connsiteX18" fmla="*/ 921774 w 1278489"/>
              <a:gd name="connsiteY18" fmla="*/ 1710813 h 3521109"/>
              <a:gd name="connsiteX19" fmla="*/ 966020 w 1278489"/>
              <a:gd name="connsiteY19" fmla="*/ 1740310 h 3521109"/>
              <a:gd name="connsiteX20" fmla="*/ 995516 w 1278489"/>
              <a:gd name="connsiteY20" fmla="*/ 1946787 h 3521109"/>
              <a:gd name="connsiteX21" fmla="*/ 1069258 w 1278489"/>
              <a:gd name="connsiteY21" fmla="*/ 2079523 h 3521109"/>
              <a:gd name="connsiteX22" fmla="*/ 1128252 w 1278489"/>
              <a:gd name="connsiteY22" fmla="*/ 2109020 h 3521109"/>
              <a:gd name="connsiteX23" fmla="*/ 1231490 w 1278489"/>
              <a:gd name="connsiteY23" fmla="*/ 2153265 h 3521109"/>
              <a:gd name="connsiteX24" fmla="*/ 1216742 w 1278489"/>
              <a:gd name="connsiteY24" fmla="*/ 2359742 h 3521109"/>
              <a:gd name="connsiteX25" fmla="*/ 1157749 w 1278489"/>
              <a:gd name="connsiteY25" fmla="*/ 2448233 h 3521109"/>
              <a:gd name="connsiteX26" fmla="*/ 1113503 w 1278489"/>
              <a:gd name="connsiteY26" fmla="*/ 2536723 h 3521109"/>
              <a:gd name="connsiteX27" fmla="*/ 1098755 w 1278489"/>
              <a:gd name="connsiteY27" fmla="*/ 2580968 h 3521109"/>
              <a:gd name="connsiteX28" fmla="*/ 1172497 w 1278489"/>
              <a:gd name="connsiteY28" fmla="*/ 2979175 h 3521109"/>
              <a:gd name="connsiteX29" fmla="*/ 1216742 w 1278489"/>
              <a:gd name="connsiteY29" fmla="*/ 3023420 h 3521109"/>
              <a:gd name="connsiteX30" fmla="*/ 1275736 w 1278489"/>
              <a:gd name="connsiteY30" fmla="*/ 3052916 h 3521109"/>
              <a:gd name="connsiteX31" fmla="*/ 1260987 w 1278489"/>
              <a:gd name="connsiteY31" fmla="*/ 3333136 h 3521109"/>
              <a:gd name="connsiteX32" fmla="*/ 1216742 w 1278489"/>
              <a:gd name="connsiteY32" fmla="*/ 3362633 h 3521109"/>
              <a:gd name="connsiteX33" fmla="*/ 1143000 w 1278489"/>
              <a:gd name="connsiteY33" fmla="*/ 3436375 h 3521109"/>
              <a:gd name="connsiteX34" fmla="*/ 966020 w 1278489"/>
              <a:gd name="connsiteY34" fmla="*/ 3451123 h 3521109"/>
              <a:gd name="connsiteX35" fmla="*/ 715297 w 1278489"/>
              <a:gd name="connsiteY35" fmla="*/ 3480620 h 3521109"/>
              <a:gd name="connsiteX36" fmla="*/ 523568 w 1278489"/>
              <a:gd name="connsiteY36" fmla="*/ 3495368 h 3521109"/>
              <a:gd name="connsiteX37" fmla="*/ 479323 w 1278489"/>
              <a:gd name="connsiteY37" fmla="*/ 3451123 h 3521109"/>
              <a:gd name="connsiteX38" fmla="*/ 390832 w 1278489"/>
              <a:gd name="connsiteY38" fmla="*/ 3392129 h 3521109"/>
              <a:gd name="connsiteX39" fmla="*/ 110613 w 1278489"/>
              <a:gd name="connsiteY39" fmla="*/ 3392129 h 3521109"/>
              <a:gd name="connsiteX40" fmla="*/ 81116 w 1278489"/>
              <a:gd name="connsiteY40" fmla="*/ 3333136 h 3521109"/>
              <a:gd name="connsiteX41" fmla="*/ 36871 w 1278489"/>
              <a:gd name="connsiteY41" fmla="*/ 3244646 h 3521109"/>
              <a:gd name="connsiteX42" fmla="*/ 66368 w 1278489"/>
              <a:gd name="connsiteY42" fmla="*/ 324465 h 3521109"/>
              <a:gd name="connsiteX43" fmla="*/ 435078 w 1278489"/>
              <a:gd name="connsiteY43" fmla="*/ 250723 h 3521109"/>
              <a:gd name="connsiteX44" fmla="*/ 494071 w 1278489"/>
              <a:gd name="connsiteY44" fmla="*/ 206478 h 3521109"/>
              <a:gd name="connsiteX45" fmla="*/ 538316 w 1278489"/>
              <a:gd name="connsiteY45" fmla="*/ 176981 h 3521109"/>
              <a:gd name="connsiteX46" fmla="*/ 553065 w 1278489"/>
              <a:gd name="connsiteY46" fmla="*/ 132736 h 3521109"/>
              <a:gd name="connsiteX47" fmla="*/ 641555 w 1278489"/>
              <a:gd name="connsiteY47" fmla="*/ 73742 h 3521109"/>
              <a:gd name="connsiteX48" fmla="*/ 685800 w 1278489"/>
              <a:gd name="connsiteY48" fmla="*/ 44246 h 3521109"/>
              <a:gd name="connsiteX49" fmla="*/ 730045 w 1278489"/>
              <a:gd name="connsiteY49" fmla="*/ 14749 h 3521109"/>
              <a:gd name="connsiteX50" fmla="*/ 774290 w 1278489"/>
              <a:gd name="connsiteY50" fmla="*/ 0 h 3521109"/>
              <a:gd name="connsiteX51" fmla="*/ 907026 w 1278489"/>
              <a:gd name="connsiteY51" fmla="*/ 14749 h 3521109"/>
              <a:gd name="connsiteX52" fmla="*/ 995516 w 1278489"/>
              <a:gd name="connsiteY52" fmla="*/ 29497 h 3521109"/>
              <a:gd name="connsiteX53" fmla="*/ 1069258 w 1278489"/>
              <a:gd name="connsiteY53" fmla="*/ 117987 h 3521109"/>
              <a:gd name="connsiteX0" fmla="*/ 1033885 w 1243116"/>
              <a:gd name="connsiteY0" fmla="*/ 117987 h 3521109"/>
              <a:gd name="connsiteX1" fmla="*/ 1048634 w 1243116"/>
              <a:gd name="connsiteY1" fmla="*/ 162233 h 3521109"/>
              <a:gd name="connsiteX2" fmla="*/ 1063382 w 1243116"/>
              <a:gd name="connsiteY2" fmla="*/ 309716 h 3521109"/>
              <a:gd name="connsiteX3" fmla="*/ 974892 w 1243116"/>
              <a:gd name="connsiteY3" fmla="*/ 339213 h 3521109"/>
              <a:gd name="connsiteX4" fmla="*/ 960143 w 1243116"/>
              <a:gd name="connsiteY4" fmla="*/ 383458 h 3521109"/>
              <a:gd name="connsiteX5" fmla="*/ 974892 w 1243116"/>
              <a:gd name="connsiteY5" fmla="*/ 471949 h 3521109"/>
              <a:gd name="connsiteX6" fmla="*/ 1019137 w 1243116"/>
              <a:gd name="connsiteY6" fmla="*/ 486697 h 3521109"/>
              <a:gd name="connsiteX7" fmla="*/ 1092879 w 1243116"/>
              <a:gd name="connsiteY7" fmla="*/ 501446 h 3521109"/>
              <a:gd name="connsiteX8" fmla="*/ 1107627 w 1243116"/>
              <a:gd name="connsiteY8" fmla="*/ 545691 h 3521109"/>
              <a:gd name="connsiteX9" fmla="*/ 974892 w 1243116"/>
              <a:gd name="connsiteY9" fmla="*/ 973394 h 3521109"/>
              <a:gd name="connsiteX10" fmla="*/ 901150 w 1243116"/>
              <a:gd name="connsiteY10" fmla="*/ 988142 h 3521109"/>
              <a:gd name="connsiteX11" fmla="*/ 886401 w 1243116"/>
              <a:gd name="connsiteY11" fmla="*/ 1091381 h 3521109"/>
              <a:gd name="connsiteX12" fmla="*/ 812659 w 1243116"/>
              <a:gd name="connsiteY12" fmla="*/ 1106129 h 3521109"/>
              <a:gd name="connsiteX13" fmla="*/ 768414 w 1243116"/>
              <a:gd name="connsiteY13" fmla="*/ 1120878 h 3521109"/>
              <a:gd name="connsiteX14" fmla="*/ 738917 w 1243116"/>
              <a:gd name="connsiteY14" fmla="*/ 1165123 h 3521109"/>
              <a:gd name="connsiteX15" fmla="*/ 709421 w 1243116"/>
              <a:gd name="connsiteY15" fmla="*/ 1253613 h 3521109"/>
              <a:gd name="connsiteX16" fmla="*/ 724169 w 1243116"/>
              <a:gd name="connsiteY16" fmla="*/ 1504336 h 3521109"/>
              <a:gd name="connsiteX17" fmla="*/ 738917 w 1243116"/>
              <a:gd name="connsiteY17" fmla="*/ 1563329 h 3521109"/>
              <a:gd name="connsiteX18" fmla="*/ 886401 w 1243116"/>
              <a:gd name="connsiteY18" fmla="*/ 1710813 h 3521109"/>
              <a:gd name="connsiteX19" fmla="*/ 930647 w 1243116"/>
              <a:gd name="connsiteY19" fmla="*/ 1740310 h 3521109"/>
              <a:gd name="connsiteX20" fmla="*/ 960143 w 1243116"/>
              <a:gd name="connsiteY20" fmla="*/ 1946787 h 3521109"/>
              <a:gd name="connsiteX21" fmla="*/ 1033885 w 1243116"/>
              <a:gd name="connsiteY21" fmla="*/ 2079523 h 3521109"/>
              <a:gd name="connsiteX22" fmla="*/ 1092879 w 1243116"/>
              <a:gd name="connsiteY22" fmla="*/ 2109020 h 3521109"/>
              <a:gd name="connsiteX23" fmla="*/ 1196117 w 1243116"/>
              <a:gd name="connsiteY23" fmla="*/ 2153265 h 3521109"/>
              <a:gd name="connsiteX24" fmla="*/ 1181369 w 1243116"/>
              <a:gd name="connsiteY24" fmla="*/ 2359742 h 3521109"/>
              <a:gd name="connsiteX25" fmla="*/ 1122376 w 1243116"/>
              <a:gd name="connsiteY25" fmla="*/ 2448233 h 3521109"/>
              <a:gd name="connsiteX26" fmla="*/ 1078130 w 1243116"/>
              <a:gd name="connsiteY26" fmla="*/ 2536723 h 3521109"/>
              <a:gd name="connsiteX27" fmla="*/ 1063382 w 1243116"/>
              <a:gd name="connsiteY27" fmla="*/ 2580968 h 3521109"/>
              <a:gd name="connsiteX28" fmla="*/ 1137124 w 1243116"/>
              <a:gd name="connsiteY28" fmla="*/ 2979175 h 3521109"/>
              <a:gd name="connsiteX29" fmla="*/ 1181369 w 1243116"/>
              <a:gd name="connsiteY29" fmla="*/ 3023420 h 3521109"/>
              <a:gd name="connsiteX30" fmla="*/ 1240363 w 1243116"/>
              <a:gd name="connsiteY30" fmla="*/ 3052916 h 3521109"/>
              <a:gd name="connsiteX31" fmla="*/ 1225614 w 1243116"/>
              <a:gd name="connsiteY31" fmla="*/ 3333136 h 3521109"/>
              <a:gd name="connsiteX32" fmla="*/ 1181369 w 1243116"/>
              <a:gd name="connsiteY32" fmla="*/ 3362633 h 3521109"/>
              <a:gd name="connsiteX33" fmla="*/ 1107627 w 1243116"/>
              <a:gd name="connsiteY33" fmla="*/ 3436375 h 3521109"/>
              <a:gd name="connsiteX34" fmla="*/ 930647 w 1243116"/>
              <a:gd name="connsiteY34" fmla="*/ 3451123 h 3521109"/>
              <a:gd name="connsiteX35" fmla="*/ 679924 w 1243116"/>
              <a:gd name="connsiteY35" fmla="*/ 3480620 h 3521109"/>
              <a:gd name="connsiteX36" fmla="*/ 488195 w 1243116"/>
              <a:gd name="connsiteY36" fmla="*/ 3495368 h 3521109"/>
              <a:gd name="connsiteX37" fmla="*/ 443950 w 1243116"/>
              <a:gd name="connsiteY37" fmla="*/ 3451123 h 3521109"/>
              <a:gd name="connsiteX38" fmla="*/ 355459 w 1243116"/>
              <a:gd name="connsiteY38" fmla="*/ 3392129 h 3521109"/>
              <a:gd name="connsiteX39" fmla="*/ 75240 w 1243116"/>
              <a:gd name="connsiteY39" fmla="*/ 3392129 h 3521109"/>
              <a:gd name="connsiteX40" fmla="*/ 45743 w 1243116"/>
              <a:gd name="connsiteY40" fmla="*/ 3333136 h 3521109"/>
              <a:gd name="connsiteX41" fmla="*/ 1498 w 1243116"/>
              <a:gd name="connsiteY41" fmla="*/ 3244646 h 3521109"/>
              <a:gd name="connsiteX42" fmla="*/ 399705 w 1243116"/>
              <a:gd name="connsiteY42" fmla="*/ 250723 h 3521109"/>
              <a:gd name="connsiteX43" fmla="*/ 458698 w 1243116"/>
              <a:gd name="connsiteY43" fmla="*/ 206478 h 3521109"/>
              <a:gd name="connsiteX44" fmla="*/ 502943 w 1243116"/>
              <a:gd name="connsiteY44" fmla="*/ 176981 h 3521109"/>
              <a:gd name="connsiteX45" fmla="*/ 517692 w 1243116"/>
              <a:gd name="connsiteY45" fmla="*/ 132736 h 3521109"/>
              <a:gd name="connsiteX46" fmla="*/ 606182 w 1243116"/>
              <a:gd name="connsiteY46" fmla="*/ 73742 h 3521109"/>
              <a:gd name="connsiteX47" fmla="*/ 650427 w 1243116"/>
              <a:gd name="connsiteY47" fmla="*/ 44246 h 3521109"/>
              <a:gd name="connsiteX48" fmla="*/ 694672 w 1243116"/>
              <a:gd name="connsiteY48" fmla="*/ 14749 h 3521109"/>
              <a:gd name="connsiteX49" fmla="*/ 738917 w 1243116"/>
              <a:gd name="connsiteY49" fmla="*/ 0 h 3521109"/>
              <a:gd name="connsiteX50" fmla="*/ 871653 w 1243116"/>
              <a:gd name="connsiteY50" fmla="*/ 14749 h 3521109"/>
              <a:gd name="connsiteX51" fmla="*/ 960143 w 1243116"/>
              <a:gd name="connsiteY51" fmla="*/ 29497 h 3521109"/>
              <a:gd name="connsiteX52" fmla="*/ 1033885 w 1243116"/>
              <a:gd name="connsiteY52" fmla="*/ 117987 h 3521109"/>
              <a:gd name="connsiteX0" fmla="*/ 1033885 w 1243116"/>
              <a:gd name="connsiteY0" fmla="*/ 117987 h 3521109"/>
              <a:gd name="connsiteX1" fmla="*/ 1048634 w 1243116"/>
              <a:gd name="connsiteY1" fmla="*/ 162233 h 3521109"/>
              <a:gd name="connsiteX2" fmla="*/ 1063382 w 1243116"/>
              <a:gd name="connsiteY2" fmla="*/ 309716 h 3521109"/>
              <a:gd name="connsiteX3" fmla="*/ 974892 w 1243116"/>
              <a:gd name="connsiteY3" fmla="*/ 339213 h 3521109"/>
              <a:gd name="connsiteX4" fmla="*/ 960143 w 1243116"/>
              <a:gd name="connsiteY4" fmla="*/ 383458 h 3521109"/>
              <a:gd name="connsiteX5" fmla="*/ 974892 w 1243116"/>
              <a:gd name="connsiteY5" fmla="*/ 471949 h 3521109"/>
              <a:gd name="connsiteX6" fmla="*/ 1019137 w 1243116"/>
              <a:gd name="connsiteY6" fmla="*/ 486697 h 3521109"/>
              <a:gd name="connsiteX7" fmla="*/ 1092879 w 1243116"/>
              <a:gd name="connsiteY7" fmla="*/ 501446 h 3521109"/>
              <a:gd name="connsiteX8" fmla="*/ 1107627 w 1243116"/>
              <a:gd name="connsiteY8" fmla="*/ 545691 h 3521109"/>
              <a:gd name="connsiteX9" fmla="*/ 974892 w 1243116"/>
              <a:gd name="connsiteY9" fmla="*/ 973394 h 3521109"/>
              <a:gd name="connsiteX10" fmla="*/ 901150 w 1243116"/>
              <a:gd name="connsiteY10" fmla="*/ 988142 h 3521109"/>
              <a:gd name="connsiteX11" fmla="*/ 886401 w 1243116"/>
              <a:gd name="connsiteY11" fmla="*/ 1091381 h 3521109"/>
              <a:gd name="connsiteX12" fmla="*/ 812659 w 1243116"/>
              <a:gd name="connsiteY12" fmla="*/ 1106129 h 3521109"/>
              <a:gd name="connsiteX13" fmla="*/ 768414 w 1243116"/>
              <a:gd name="connsiteY13" fmla="*/ 1120878 h 3521109"/>
              <a:gd name="connsiteX14" fmla="*/ 738917 w 1243116"/>
              <a:gd name="connsiteY14" fmla="*/ 1165123 h 3521109"/>
              <a:gd name="connsiteX15" fmla="*/ 709421 w 1243116"/>
              <a:gd name="connsiteY15" fmla="*/ 1253613 h 3521109"/>
              <a:gd name="connsiteX16" fmla="*/ 724169 w 1243116"/>
              <a:gd name="connsiteY16" fmla="*/ 1504336 h 3521109"/>
              <a:gd name="connsiteX17" fmla="*/ 738917 w 1243116"/>
              <a:gd name="connsiteY17" fmla="*/ 1563329 h 3521109"/>
              <a:gd name="connsiteX18" fmla="*/ 886401 w 1243116"/>
              <a:gd name="connsiteY18" fmla="*/ 1710813 h 3521109"/>
              <a:gd name="connsiteX19" fmla="*/ 930647 w 1243116"/>
              <a:gd name="connsiteY19" fmla="*/ 1740310 h 3521109"/>
              <a:gd name="connsiteX20" fmla="*/ 960143 w 1243116"/>
              <a:gd name="connsiteY20" fmla="*/ 1946787 h 3521109"/>
              <a:gd name="connsiteX21" fmla="*/ 1033885 w 1243116"/>
              <a:gd name="connsiteY21" fmla="*/ 2079523 h 3521109"/>
              <a:gd name="connsiteX22" fmla="*/ 1092879 w 1243116"/>
              <a:gd name="connsiteY22" fmla="*/ 2109020 h 3521109"/>
              <a:gd name="connsiteX23" fmla="*/ 1196117 w 1243116"/>
              <a:gd name="connsiteY23" fmla="*/ 2153265 h 3521109"/>
              <a:gd name="connsiteX24" fmla="*/ 1181369 w 1243116"/>
              <a:gd name="connsiteY24" fmla="*/ 2359742 h 3521109"/>
              <a:gd name="connsiteX25" fmla="*/ 1122376 w 1243116"/>
              <a:gd name="connsiteY25" fmla="*/ 2448233 h 3521109"/>
              <a:gd name="connsiteX26" fmla="*/ 1078130 w 1243116"/>
              <a:gd name="connsiteY26" fmla="*/ 2536723 h 3521109"/>
              <a:gd name="connsiteX27" fmla="*/ 1063382 w 1243116"/>
              <a:gd name="connsiteY27" fmla="*/ 2580968 h 3521109"/>
              <a:gd name="connsiteX28" fmla="*/ 1137124 w 1243116"/>
              <a:gd name="connsiteY28" fmla="*/ 2979175 h 3521109"/>
              <a:gd name="connsiteX29" fmla="*/ 1181369 w 1243116"/>
              <a:gd name="connsiteY29" fmla="*/ 3023420 h 3521109"/>
              <a:gd name="connsiteX30" fmla="*/ 1240363 w 1243116"/>
              <a:gd name="connsiteY30" fmla="*/ 3052916 h 3521109"/>
              <a:gd name="connsiteX31" fmla="*/ 1225614 w 1243116"/>
              <a:gd name="connsiteY31" fmla="*/ 3333136 h 3521109"/>
              <a:gd name="connsiteX32" fmla="*/ 1181369 w 1243116"/>
              <a:gd name="connsiteY32" fmla="*/ 3362633 h 3521109"/>
              <a:gd name="connsiteX33" fmla="*/ 1107627 w 1243116"/>
              <a:gd name="connsiteY33" fmla="*/ 3436375 h 3521109"/>
              <a:gd name="connsiteX34" fmla="*/ 930647 w 1243116"/>
              <a:gd name="connsiteY34" fmla="*/ 3451123 h 3521109"/>
              <a:gd name="connsiteX35" fmla="*/ 679924 w 1243116"/>
              <a:gd name="connsiteY35" fmla="*/ 3480620 h 3521109"/>
              <a:gd name="connsiteX36" fmla="*/ 488195 w 1243116"/>
              <a:gd name="connsiteY36" fmla="*/ 3495368 h 3521109"/>
              <a:gd name="connsiteX37" fmla="*/ 443950 w 1243116"/>
              <a:gd name="connsiteY37" fmla="*/ 3451123 h 3521109"/>
              <a:gd name="connsiteX38" fmla="*/ 355459 w 1243116"/>
              <a:gd name="connsiteY38" fmla="*/ 3392129 h 3521109"/>
              <a:gd name="connsiteX39" fmla="*/ 75240 w 1243116"/>
              <a:gd name="connsiteY39" fmla="*/ 3392129 h 3521109"/>
              <a:gd name="connsiteX40" fmla="*/ 45743 w 1243116"/>
              <a:gd name="connsiteY40" fmla="*/ 3333136 h 3521109"/>
              <a:gd name="connsiteX41" fmla="*/ 1498 w 1243116"/>
              <a:gd name="connsiteY41" fmla="*/ 3244646 h 3521109"/>
              <a:gd name="connsiteX42" fmla="*/ 458698 w 1243116"/>
              <a:gd name="connsiteY42" fmla="*/ 206478 h 3521109"/>
              <a:gd name="connsiteX43" fmla="*/ 502943 w 1243116"/>
              <a:gd name="connsiteY43" fmla="*/ 176981 h 3521109"/>
              <a:gd name="connsiteX44" fmla="*/ 517692 w 1243116"/>
              <a:gd name="connsiteY44" fmla="*/ 132736 h 3521109"/>
              <a:gd name="connsiteX45" fmla="*/ 606182 w 1243116"/>
              <a:gd name="connsiteY45" fmla="*/ 73742 h 3521109"/>
              <a:gd name="connsiteX46" fmla="*/ 650427 w 1243116"/>
              <a:gd name="connsiteY46" fmla="*/ 44246 h 3521109"/>
              <a:gd name="connsiteX47" fmla="*/ 694672 w 1243116"/>
              <a:gd name="connsiteY47" fmla="*/ 14749 h 3521109"/>
              <a:gd name="connsiteX48" fmla="*/ 738917 w 1243116"/>
              <a:gd name="connsiteY48" fmla="*/ 0 h 3521109"/>
              <a:gd name="connsiteX49" fmla="*/ 871653 w 1243116"/>
              <a:gd name="connsiteY49" fmla="*/ 14749 h 3521109"/>
              <a:gd name="connsiteX50" fmla="*/ 960143 w 1243116"/>
              <a:gd name="connsiteY50" fmla="*/ 29497 h 3521109"/>
              <a:gd name="connsiteX51" fmla="*/ 1033885 w 1243116"/>
              <a:gd name="connsiteY51" fmla="*/ 117987 h 3521109"/>
              <a:gd name="connsiteX0" fmla="*/ 1033885 w 1243116"/>
              <a:gd name="connsiteY0" fmla="*/ 117987 h 3521109"/>
              <a:gd name="connsiteX1" fmla="*/ 1048634 w 1243116"/>
              <a:gd name="connsiteY1" fmla="*/ 162233 h 3521109"/>
              <a:gd name="connsiteX2" fmla="*/ 1063382 w 1243116"/>
              <a:gd name="connsiteY2" fmla="*/ 309716 h 3521109"/>
              <a:gd name="connsiteX3" fmla="*/ 974892 w 1243116"/>
              <a:gd name="connsiteY3" fmla="*/ 339213 h 3521109"/>
              <a:gd name="connsiteX4" fmla="*/ 960143 w 1243116"/>
              <a:gd name="connsiteY4" fmla="*/ 383458 h 3521109"/>
              <a:gd name="connsiteX5" fmla="*/ 974892 w 1243116"/>
              <a:gd name="connsiteY5" fmla="*/ 471949 h 3521109"/>
              <a:gd name="connsiteX6" fmla="*/ 1019137 w 1243116"/>
              <a:gd name="connsiteY6" fmla="*/ 486697 h 3521109"/>
              <a:gd name="connsiteX7" fmla="*/ 1092879 w 1243116"/>
              <a:gd name="connsiteY7" fmla="*/ 501446 h 3521109"/>
              <a:gd name="connsiteX8" fmla="*/ 1107627 w 1243116"/>
              <a:gd name="connsiteY8" fmla="*/ 545691 h 3521109"/>
              <a:gd name="connsiteX9" fmla="*/ 974892 w 1243116"/>
              <a:gd name="connsiteY9" fmla="*/ 973394 h 3521109"/>
              <a:gd name="connsiteX10" fmla="*/ 901150 w 1243116"/>
              <a:gd name="connsiteY10" fmla="*/ 988142 h 3521109"/>
              <a:gd name="connsiteX11" fmla="*/ 886401 w 1243116"/>
              <a:gd name="connsiteY11" fmla="*/ 1091381 h 3521109"/>
              <a:gd name="connsiteX12" fmla="*/ 812659 w 1243116"/>
              <a:gd name="connsiteY12" fmla="*/ 1106129 h 3521109"/>
              <a:gd name="connsiteX13" fmla="*/ 768414 w 1243116"/>
              <a:gd name="connsiteY13" fmla="*/ 1120878 h 3521109"/>
              <a:gd name="connsiteX14" fmla="*/ 738917 w 1243116"/>
              <a:gd name="connsiteY14" fmla="*/ 1165123 h 3521109"/>
              <a:gd name="connsiteX15" fmla="*/ 709421 w 1243116"/>
              <a:gd name="connsiteY15" fmla="*/ 1253613 h 3521109"/>
              <a:gd name="connsiteX16" fmla="*/ 724169 w 1243116"/>
              <a:gd name="connsiteY16" fmla="*/ 1504336 h 3521109"/>
              <a:gd name="connsiteX17" fmla="*/ 738917 w 1243116"/>
              <a:gd name="connsiteY17" fmla="*/ 1563329 h 3521109"/>
              <a:gd name="connsiteX18" fmla="*/ 886401 w 1243116"/>
              <a:gd name="connsiteY18" fmla="*/ 1710813 h 3521109"/>
              <a:gd name="connsiteX19" fmla="*/ 930647 w 1243116"/>
              <a:gd name="connsiteY19" fmla="*/ 1740310 h 3521109"/>
              <a:gd name="connsiteX20" fmla="*/ 960143 w 1243116"/>
              <a:gd name="connsiteY20" fmla="*/ 1946787 h 3521109"/>
              <a:gd name="connsiteX21" fmla="*/ 1033885 w 1243116"/>
              <a:gd name="connsiteY21" fmla="*/ 2079523 h 3521109"/>
              <a:gd name="connsiteX22" fmla="*/ 1092879 w 1243116"/>
              <a:gd name="connsiteY22" fmla="*/ 2109020 h 3521109"/>
              <a:gd name="connsiteX23" fmla="*/ 1196117 w 1243116"/>
              <a:gd name="connsiteY23" fmla="*/ 2153265 h 3521109"/>
              <a:gd name="connsiteX24" fmla="*/ 1181369 w 1243116"/>
              <a:gd name="connsiteY24" fmla="*/ 2359742 h 3521109"/>
              <a:gd name="connsiteX25" fmla="*/ 1122376 w 1243116"/>
              <a:gd name="connsiteY25" fmla="*/ 2448233 h 3521109"/>
              <a:gd name="connsiteX26" fmla="*/ 1078130 w 1243116"/>
              <a:gd name="connsiteY26" fmla="*/ 2536723 h 3521109"/>
              <a:gd name="connsiteX27" fmla="*/ 1063382 w 1243116"/>
              <a:gd name="connsiteY27" fmla="*/ 2580968 h 3521109"/>
              <a:gd name="connsiteX28" fmla="*/ 1137124 w 1243116"/>
              <a:gd name="connsiteY28" fmla="*/ 2979175 h 3521109"/>
              <a:gd name="connsiteX29" fmla="*/ 1181369 w 1243116"/>
              <a:gd name="connsiteY29" fmla="*/ 3023420 h 3521109"/>
              <a:gd name="connsiteX30" fmla="*/ 1240363 w 1243116"/>
              <a:gd name="connsiteY30" fmla="*/ 3052916 h 3521109"/>
              <a:gd name="connsiteX31" fmla="*/ 1225614 w 1243116"/>
              <a:gd name="connsiteY31" fmla="*/ 3333136 h 3521109"/>
              <a:gd name="connsiteX32" fmla="*/ 1181369 w 1243116"/>
              <a:gd name="connsiteY32" fmla="*/ 3362633 h 3521109"/>
              <a:gd name="connsiteX33" fmla="*/ 1107627 w 1243116"/>
              <a:gd name="connsiteY33" fmla="*/ 3436375 h 3521109"/>
              <a:gd name="connsiteX34" fmla="*/ 930647 w 1243116"/>
              <a:gd name="connsiteY34" fmla="*/ 3451123 h 3521109"/>
              <a:gd name="connsiteX35" fmla="*/ 679924 w 1243116"/>
              <a:gd name="connsiteY35" fmla="*/ 3480620 h 3521109"/>
              <a:gd name="connsiteX36" fmla="*/ 488195 w 1243116"/>
              <a:gd name="connsiteY36" fmla="*/ 3495368 h 3521109"/>
              <a:gd name="connsiteX37" fmla="*/ 443950 w 1243116"/>
              <a:gd name="connsiteY37" fmla="*/ 3451123 h 3521109"/>
              <a:gd name="connsiteX38" fmla="*/ 355459 w 1243116"/>
              <a:gd name="connsiteY38" fmla="*/ 3392129 h 3521109"/>
              <a:gd name="connsiteX39" fmla="*/ 75240 w 1243116"/>
              <a:gd name="connsiteY39" fmla="*/ 3392129 h 3521109"/>
              <a:gd name="connsiteX40" fmla="*/ 45743 w 1243116"/>
              <a:gd name="connsiteY40" fmla="*/ 3333136 h 3521109"/>
              <a:gd name="connsiteX41" fmla="*/ 1498 w 1243116"/>
              <a:gd name="connsiteY41" fmla="*/ 3244646 h 3521109"/>
              <a:gd name="connsiteX42" fmla="*/ 502943 w 1243116"/>
              <a:gd name="connsiteY42" fmla="*/ 176981 h 3521109"/>
              <a:gd name="connsiteX43" fmla="*/ 517692 w 1243116"/>
              <a:gd name="connsiteY43" fmla="*/ 132736 h 3521109"/>
              <a:gd name="connsiteX44" fmla="*/ 606182 w 1243116"/>
              <a:gd name="connsiteY44" fmla="*/ 73742 h 3521109"/>
              <a:gd name="connsiteX45" fmla="*/ 650427 w 1243116"/>
              <a:gd name="connsiteY45" fmla="*/ 44246 h 3521109"/>
              <a:gd name="connsiteX46" fmla="*/ 694672 w 1243116"/>
              <a:gd name="connsiteY46" fmla="*/ 14749 h 3521109"/>
              <a:gd name="connsiteX47" fmla="*/ 738917 w 1243116"/>
              <a:gd name="connsiteY47" fmla="*/ 0 h 3521109"/>
              <a:gd name="connsiteX48" fmla="*/ 871653 w 1243116"/>
              <a:gd name="connsiteY48" fmla="*/ 14749 h 3521109"/>
              <a:gd name="connsiteX49" fmla="*/ 960143 w 1243116"/>
              <a:gd name="connsiteY49" fmla="*/ 29497 h 3521109"/>
              <a:gd name="connsiteX50" fmla="*/ 1033885 w 1243116"/>
              <a:gd name="connsiteY50" fmla="*/ 117987 h 3521109"/>
              <a:gd name="connsiteX0" fmla="*/ 1033885 w 1243116"/>
              <a:gd name="connsiteY0" fmla="*/ 469490 h 3872612"/>
              <a:gd name="connsiteX1" fmla="*/ 1048634 w 1243116"/>
              <a:gd name="connsiteY1" fmla="*/ 513736 h 3872612"/>
              <a:gd name="connsiteX2" fmla="*/ 1063382 w 1243116"/>
              <a:gd name="connsiteY2" fmla="*/ 661219 h 3872612"/>
              <a:gd name="connsiteX3" fmla="*/ 974892 w 1243116"/>
              <a:gd name="connsiteY3" fmla="*/ 690716 h 3872612"/>
              <a:gd name="connsiteX4" fmla="*/ 960143 w 1243116"/>
              <a:gd name="connsiteY4" fmla="*/ 734961 h 3872612"/>
              <a:gd name="connsiteX5" fmla="*/ 974892 w 1243116"/>
              <a:gd name="connsiteY5" fmla="*/ 823452 h 3872612"/>
              <a:gd name="connsiteX6" fmla="*/ 1019137 w 1243116"/>
              <a:gd name="connsiteY6" fmla="*/ 838200 h 3872612"/>
              <a:gd name="connsiteX7" fmla="*/ 1092879 w 1243116"/>
              <a:gd name="connsiteY7" fmla="*/ 852949 h 3872612"/>
              <a:gd name="connsiteX8" fmla="*/ 1107627 w 1243116"/>
              <a:gd name="connsiteY8" fmla="*/ 897194 h 3872612"/>
              <a:gd name="connsiteX9" fmla="*/ 974892 w 1243116"/>
              <a:gd name="connsiteY9" fmla="*/ 1324897 h 3872612"/>
              <a:gd name="connsiteX10" fmla="*/ 901150 w 1243116"/>
              <a:gd name="connsiteY10" fmla="*/ 1339645 h 3872612"/>
              <a:gd name="connsiteX11" fmla="*/ 886401 w 1243116"/>
              <a:gd name="connsiteY11" fmla="*/ 1442884 h 3872612"/>
              <a:gd name="connsiteX12" fmla="*/ 812659 w 1243116"/>
              <a:gd name="connsiteY12" fmla="*/ 1457632 h 3872612"/>
              <a:gd name="connsiteX13" fmla="*/ 768414 w 1243116"/>
              <a:gd name="connsiteY13" fmla="*/ 1472381 h 3872612"/>
              <a:gd name="connsiteX14" fmla="*/ 738917 w 1243116"/>
              <a:gd name="connsiteY14" fmla="*/ 1516626 h 3872612"/>
              <a:gd name="connsiteX15" fmla="*/ 709421 w 1243116"/>
              <a:gd name="connsiteY15" fmla="*/ 1605116 h 3872612"/>
              <a:gd name="connsiteX16" fmla="*/ 724169 w 1243116"/>
              <a:gd name="connsiteY16" fmla="*/ 1855839 h 3872612"/>
              <a:gd name="connsiteX17" fmla="*/ 738917 w 1243116"/>
              <a:gd name="connsiteY17" fmla="*/ 1914832 h 3872612"/>
              <a:gd name="connsiteX18" fmla="*/ 886401 w 1243116"/>
              <a:gd name="connsiteY18" fmla="*/ 2062316 h 3872612"/>
              <a:gd name="connsiteX19" fmla="*/ 930647 w 1243116"/>
              <a:gd name="connsiteY19" fmla="*/ 2091813 h 3872612"/>
              <a:gd name="connsiteX20" fmla="*/ 960143 w 1243116"/>
              <a:gd name="connsiteY20" fmla="*/ 2298290 h 3872612"/>
              <a:gd name="connsiteX21" fmla="*/ 1033885 w 1243116"/>
              <a:gd name="connsiteY21" fmla="*/ 2431026 h 3872612"/>
              <a:gd name="connsiteX22" fmla="*/ 1092879 w 1243116"/>
              <a:gd name="connsiteY22" fmla="*/ 2460523 h 3872612"/>
              <a:gd name="connsiteX23" fmla="*/ 1196117 w 1243116"/>
              <a:gd name="connsiteY23" fmla="*/ 2504768 h 3872612"/>
              <a:gd name="connsiteX24" fmla="*/ 1181369 w 1243116"/>
              <a:gd name="connsiteY24" fmla="*/ 2711245 h 3872612"/>
              <a:gd name="connsiteX25" fmla="*/ 1122376 w 1243116"/>
              <a:gd name="connsiteY25" fmla="*/ 2799736 h 3872612"/>
              <a:gd name="connsiteX26" fmla="*/ 1078130 w 1243116"/>
              <a:gd name="connsiteY26" fmla="*/ 2888226 h 3872612"/>
              <a:gd name="connsiteX27" fmla="*/ 1063382 w 1243116"/>
              <a:gd name="connsiteY27" fmla="*/ 2932471 h 3872612"/>
              <a:gd name="connsiteX28" fmla="*/ 1137124 w 1243116"/>
              <a:gd name="connsiteY28" fmla="*/ 3330678 h 3872612"/>
              <a:gd name="connsiteX29" fmla="*/ 1181369 w 1243116"/>
              <a:gd name="connsiteY29" fmla="*/ 3374923 h 3872612"/>
              <a:gd name="connsiteX30" fmla="*/ 1240363 w 1243116"/>
              <a:gd name="connsiteY30" fmla="*/ 3404419 h 3872612"/>
              <a:gd name="connsiteX31" fmla="*/ 1225614 w 1243116"/>
              <a:gd name="connsiteY31" fmla="*/ 3684639 h 3872612"/>
              <a:gd name="connsiteX32" fmla="*/ 1181369 w 1243116"/>
              <a:gd name="connsiteY32" fmla="*/ 3714136 h 3872612"/>
              <a:gd name="connsiteX33" fmla="*/ 1107627 w 1243116"/>
              <a:gd name="connsiteY33" fmla="*/ 3787878 h 3872612"/>
              <a:gd name="connsiteX34" fmla="*/ 930647 w 1243116"/>
              <a:gd name="connsiteY34" fmla="*/ 3802626 h 3872612"/>
              <a:gd name="connsiteX35" fmla="*/ 679924 w 1243116"/>
              <a:gd name="connsiteY35" fmla="*/ 3832123 h 3872612"/>
              <a:gd name="connsiteX36" fmla="*/ 488195 w 1243116"/>
              <a:gd name="connsiteY36" fmla="*/ 3846871 h 3872612"/>
              <a:gd name="connsiteX37" fmla="*/ 443950 w 1243116"/>
              <a:gd name="connsiteY37" fmla="*/ 3802626 h 3872612"/>
              <a:gd name="connsiteX38" fmla="*/ 355459 w 1243116"/>
              <a:gd name="connsiteY38" fmla="*/ 3743632 h 3872612"/>
              <a:gd name="connsiteX39" fmla="*/ 75240 w 1243116"/>
              <a:gd name="connsiteY39" fmla="*/ 3743632 h 3872612"/>
              <a:gd name="connsiteX40" fmla="*/ 45743 w 1243116"/>
              <a:gd name="connsiteY40" fmla="*/ 3684639 h 3872612"/>
              <a:gd name="connsiteX41" fmla="*/ 1498 w 1243116"/>
              <a:gd name="connsiteY41" fmla="*/ 3596149 h 3872612"/>
              <a:gd name="connsiteX42" fmla="*/ 502943 w 1243116"/>
              <a:gd name="connsiteY42" fmla="*/ 528484 h 3872612"/>
              <a:gd name="connsiteX43" fmla="*/ 606182 w 1243116"/>
              <a:gd name="connsiteY43" fmla="*/ 425245 h 3872612"/>
              <a:gd name="connsiteX44" fmla="*/ 650427 w 1243116"/>
              <a:gd name="connsiteY44" fmla="*/ 395749 h 3872612"/>
              <a:gd name="connsiteX45" fmla="*/ 694672 w 1243116"/>
              <a:gd name="connsiteY45" fmla="*/ 366252 h 3872612"/>
              <a:gd name="connsiteX46" fmla="*/ 738917 w 1243116"/>
              <a:gd name="connsiteY46" fmla="*/ 351503 h 3872612"/>
              <a:gd name="connsiteX47" fmla="*/ 871653 w 1243116"/>
              <a:gd name="connsiteY47" fmla="*/ 366252 h 3872612"/>
              <a:gd name="connsiteX48" fmla="*/ 960143 w 1243116"/>
              <a:gd name="connsiteY48" fmla="*/ 381000 h 3872612"/>
              <a:gd name="connsiteX49" fmla="*/ 1033885 w 1243116"/>
              <a:gd name="connsiteY49" fmla="*/ 469490 h 3872612"/>
              <a:gd name="connsiteX0" fmla="*/ 1033885 w 1243116"/>
              <a:gd name="connsiteY0" fmla="*/ 469490 h 3872612"/>
              <a:gd name="connsiteX1" fmla="*/ 1048634 w 1243116"/>
              <a:gd name="connsiteY1" fmla="*/ 513736 h 3872612"/>
              <a:gd name="connsiteX2" fmla="*/ 1063382 w 1243116"/>
              <a:gd name="connsiteY2" fmla="*/ 661219 h 3872612"/>
              <a:gd name="connsiteX3" fmla="*/ 974892 w 1243116"/>
              <a:gd name="connsiteY3" fmla="*/ 690716 h 3872612"/>
              <a:gd name="connsiteX4" fmla="*/ 960143 w 1243116"/>
              <a:gd name="connsiteY4" fmla="*/ 734961 h 3872612"/>
              <a:gd name="connsiteX5" fmla="*/ 974892 w 1243116"/>
              <a:gd name="connsiteY5" fmla="*/ 823452 h 3872612"/>
              <a:gd name="connsiteX6" fmla="*/ 1019137 w 1243116"/>
              <a:gd name="connsiteY6" fmla="*/ 838200 h 3872612"/>
              <a:gd name="connsiteX7" fmla="*/ 1092879 w 1243116"/>
              <a:gd name="connsiteY7" fmla="*/ 852949 h 3872612"/>
              <a:gd name="connsiteX8" fmla="*/ 1107627 w 1243116"/>
              <a:gd name="connsiteY8" fmla="*/ 897194 h 3872612"/>
              <a:gd name="connsiteX9" fmla="*/ 974892 w 1243116"/>
              <a:gd name="connsiteY9" fmla="*/ 1324897 h 3872612"/>
              <a:gd name="connsiteX10" fmla="*/ 901150 w 1243116"/>
              <a:gd name="connsiteY10" fmla="*/ 1339645 h 3872612"/>
              <a:gd name="connsiteX11" fmla="*/ 886401 w 1243116"/>
              <a:gd name="connsiteY11" fmla="*/ 1442884 h 3872612"/>
              <a:gd name="connsiteX12" fmla="*/ 812659 w 1243116"/>
              <a:gd name="connsiteY12" fmla="*/ 1457632 h 3872612"/>
              <a:gd name="connsiteX13" fmla="*/ 768414 w 1243116"/>
              <a:gd name="connsiteY13" fmla="*/ 1472381 h 3872612"/>
              <a:gd name="connsiteX14" fmla="*/ 738917 w 1243116"/>
              <a:gd name="connsiteY14" fmla="*/ 1516626 h 3872612"/>
              <a:gd name="connsiteX15" fmla="*/ 709421 w 1243116"/>
              <a:gd name="connsiteY15" fmla="*/ 1605116 h 3872612"/>
              <a:gd name="connsiteX16" fmla="*/ 724169 w 1243116"/>
              <a:gd name="connsiteY16" fmla="*/ 1855839 h 3872612"/>
              <a:gd name="connsiteX17" fmla="*/ 738917 w 1243116"/>
              <a:gd name="connsiteY17" fmla="*/ 1914832 h 3872612"/>
              <a:gd name="connsiteX18" fmla="*/ 886401 w 1243116"/>
              <a:gd name="connsiteY18" fmla="*/ 2062316 h 3872612"/>
              <a:gd name="connsiteX19" fmla="*/ 930647 w 1243116"/>
              <a:gd name="connsiteY19" fmla="*/ 2091813 h 3872612"/>
              <a:gd name="connsiteX20" fmla="*/ 960143 w 1243116"/>
              <a:gd name="connsiteY20" fmla="*/ 2298290 h 3872612"/>
              <a:gd name="connsiteX21" fmla="*/ 1033885 w 1243116"/>
              <a:gd name="connsiteY21" fmla="*/ 2431026 h 3872612"/>
              <a:gd name="connsiteX22" fmla="*/ 1092879 w 1243116"/>
              <a:gd name="connsiteY22" fmla="*/ 2460523 h 3872612"/>
              <a:gd name="connsiteX23" fmla="*/ 1196117 w 1243116"/>
              <a:gd name="connsiteY23" fmla="*/ 2504768 h 3872612"/>
              <a:gd name="connsiteX24" fmla="*/ 1181369 w 1243116"/>
              <a:gd name="connsiteY24" fmla="*/ 2711245 h 3872612"/>
              <a:gd name="connsiteX25" fmla="*/ 1122376 w 1243116"/>
              <a:gd name="connsiteY25" fmla="*/ 2799736 h 3872612"/>
              <a:gd name="connsiteX26" fmla="*/ 1078130 w 1243116"/>
              <a:gd name="connsiteY26" fmla="*/ 2888226 h 3872612"/>
              <a:gd name="connsiteX27" fmla="*/ 1063382 w 1243116"/>
              <a:gd name="connsiteY27" fmla="*/ 2932471 h 3872612"/>
              <a:gd name="connsiteX28" fmla="*/ 1137124 w 1243116"/>
              <a:gd name="connsiteY28" fmla="*/ 3330678 h 3872612"/>
              <a:gd name="connsiteX29" fmla="*/ 1181369 w 1243116"/>
              <a:gd name="connsiteY29" fmla="*/ 3374923 h 3872612"/>
              <a:gd name="connsiteX30" fmla="*/ 1240363 w 1243116"/>
              <a:gd name="connsiteY30" fmla="*/ 3404419 h 3872612"/>
              <a:gd name="connsiteX31" fmla="*/ 1225614 w 1243116"/>
              <a:gd name="connsiteY31" fmla="*/ 3684639 h 3872612"/>
              <a:gd name="connsiteX32" fmla="*/ 1181369 w 1243116"/>
              <a:gd name="connsiteY32" fmla="*/ 3714136 h 3872612"/>
              <a:gd name="connsiteX33" fmla="*/ 1107627 w 1243116"/>
              <a:gd name="connsiteY33" fmla="*/ 3787878 h 3872612"/>
              <a:gd name="connsiteX34" fmla="*/ 930647 w 1243116"/>
              <a:gd name="connsiteY34" fmla="*/ 3802626 h 3872612"/>
              <a:gd name="connsiteX35" fmla="*/ 679924 w 1243116"/>
              <a:gd name="connsiteY35" fmla="*/ 3832123 h 3872612"/>
              <a:gd name="connsiteX36" fmla="*/ 488195 w 1243116"/>
              <a:gd name="connsiteY36" fmla="*/ 3846871 h 3872612"/>
              <a:gd name="connsiteX37" fmla="*/ 443950 w 1243116"/>
              <a:gd name="connsiteY37" fmla="*/ 3802626 h 3872612"/>
              <a:gd name="connsiteX38" fmla="*/ 355459 w 1243116"/>
              <a:gd name="connsiteY38" fmla="*/ 3743632 h 3872612"/>
              <a:gd name="connsiteX39" fmla="*/ 75240 w 1243116"/>
              <a:gd name="connsiteY39" fmla="*/ 3743632 h 3872612"/>
              <a:gd name="connsiteX40" fmla="*/ 45743 w 1243116"/>
              <a:gd name="connsiteY40" fmla="*/ 3684639 h 3872612"/>
              <a:gd name="connsiteX41" fmla="*/ 1498 w 1243116"/>
              <a:gd name="connsiteY41" fmla="*/ 3596149 h 3872612"/>
              <a:gd name="connsiteX42" fmla="*/ 502943 w 1243116"/>
              <a:gd name="connsiteY42" fmla="*/ 528484 h 3872612"/>
              <a:gd name="connsiteX43" fmla="*/ 606182 w 1243116"/>
              <a:gd name="connsiteY43" fmla="*/ 425245 h 3872612"/>
              <a:gd name="connsiteX44" fmla="*/ 694672 w 1243116"/>
              <a:gd name="connsiteY44" fmla="*/ 366252 h 3872612"/>
              <a:gd name="connsiteX45" fmla="*/ 738917 w 1243116"/>
              <a:gd name="connsiteY45" fmla="*/ 351503 h 3872612"/>
              <a:gd name="connsiteX46" fmla="*/ 871653 w 1243116"/>
              <a:gd name="connsiteY46" fmla="*/ 366252 h 3872612"/>
              <a:gd name="connsiteX47" fmla="*/ 960143 w 1243116"/>
              <a:gd name="connsiteY47" fmla="*/ 381000 h 3872612"/>
              <a:gd name="connsiteX48" fmla="*/ 1033885 w 1243116"/>
              <a:gd name="connsiteY48" fmla="*/ 469490 h 3872612"/>
              <a:gd name="connsiteX0" fmla="*/ 1033885 w 1243116"/>
              <a:gd name="connsiteY0" fmla="*/ 479322 h 3882444"/>
              <a:gd name="connsiteX1" fmla="*/ 1048634 w 1243116"/>
              <a:gd name="connsiteY1" fmla="*/ 523568 h 3882444"/>
              <a:gd name="connsiteX2" fmla="*/ 1063382 w 1243116"/>
              <a:gd name="connsiteY2" fmla="*/ 671051 h 3882444"/>
              <a:gd name="connsiteX3" fmla="*/ 974892 w 1243116"/>
              <a:gd name="connsiteY3" fmla="*/ 700548 h 3882444"/>
              <a:gd name="connsiteX4" fmla="*/ 960143 w 1243116"/>
              <a:gd name="connsiteY4" fmla="*/ 744793 h 3882444"/>
              <a:gd name="connsiteX5" fmla="*/ 974892 w 1243116"/>
              <a:gd name="connsiteY5" fmla="*/ 833284 h 3882444"/>
              <a:gd name="connsiteX6" fmla="*/ 1019137 w 1243116"/>
              <a:gd name="connsiteY6" fmla="*/ 848032 h 3882444"/>
              <a:gd name="connsiteX7" fmla="*/ 1092879 w 1243116"/>
              <a:gd name="connsiteY7" fmla="*/ 862781 h 3882444"/>
              <a:gd name="connsiteX8" fmla="*/ 1107627 w 1243116"/>
              <a:gd name="connsiteY8" fmla="*/ 907026 h 3882444"/>
              <a:gd name="connsiteX9" fmla="*/ 974892 w 1243116"/>
              <a:gd name="connsiteY9" fmla="*/ 1334729 h 3882444"/>
              <a:gd name="connsiteX10" fmla="*/ 901150 w 1243116"/>
              <a:gd name="connsiteY10" fmla="*/ 1349477 h 3882444"/>
              <a:gd name="connsiteX11" fmla="*/ 886401 w 1243116"/>
              <a:gd name="connsiteY11" fmla="*/ 1452716 h 3882444"/>
              <a:gd name="connsiteX12" fmla="*/ 812659 w 1243116"/>
              <a:gd name="connsiteY12" fmla="*/ 1467464 h 3882444"/>
              <a:gd name="connsiteX13" fmla="*/ 768414 w 1243116"/>
              <a:gd name="connsiteY13" fmla="*/ 1482213 h 3882444"/>
              <a:gd name="connsiteX14" fmla="*/ 738917 w 1243116"/>
              <a:gd name="connsiteY14" fmla="*/ 1526458 h 3882444"/>
              <a:gd name="connsiteX15" fmla="*/ 709421 w 1243116"/>
              <a:gd name="connsiteY15" fmla="*/ 1614948 h 3882444"/>
              <a:gd name="connsiteX16" fmla="*/ 724169 w 1243116"/>
              <a:gd name="connsiteY16" fmla="*/ 1865671 h 3882444"/>
              <a:gd name="connsiteX17" fmla="*/ 738917 w 1243116"/>
              <a:gd name="connsiteY17" fmla="*/ 1924664 h 3882444"/>
              <a:gd name="connsiteX18" fmla="*/ 886401 w 1243116"/>
              <a:gd name="connsiteY18" fmla="*/ 2072148 h 3882444"/>
              <a:gd name="connsiteX19" fmla="*/ 930647 w 1243116"/>
              <a:gd name="connsiteY19" fmla="*/ 2101645 h 3882444"/>
              <a:gd name="connsiteX20" fmla="*/ 960143 w 1243116"/>
              <a:gd name="connsiteY20" fmla="*/ 2308122 h 3882444"/>
              <a:gd name="connsiteX21" fmla="*/ 1033885 w 1243116"/>
              <a:gd name="connsiteY21" fmla="*/ 2440858 h 3882444"/>
              <a:gd name="connsiteX22" fmla="*/ 1092879 w 1243116"/>
              <a:gd name="connsiteY22" fmla="*/ 2470355 h 3882444"/>
              <a:gd name="connsiteX23" fmla="*/ 1196117 w 1243116"/>
              <a:gd name="connsiteY23" fmla="*/ 2514600 h 3882444"/>
              <a:gd name="connsiteX24" fmla="*/ 1181369 w 1243116"/>
              <a:gd name="connsiteY24" fmla="*/ 2721077 h 3882444"/>
              <a:gd name="connsiteX25" fmla="*/ 1122376 w 1243116"/>
              <a:gd name="connsiteY25" fmla="*/ 2809568 h 3882444"/>
              <a:gd name="connsiteX26" fmla="*/ 1078130 w 1243116"/>
              <a:gd name="connsiteY26" fmla="*/ 2898058 h 3882444"/>
              <a:gd name="connsiteX27" fmla="*/ 1063382 w 1243116"/>
              <a:gd name="connsiteY27" fmla="*/ 2942303 h 3882444"/>
              <a:gd name="connsiteX28" fmla="*/ 1137124 w 1243116"/>
              <a:gd name="connsiteY28" fmla="*/ 3340510 h 3882444"/>
              <a:gd name="connsiteX29" fmla="*/ 1181369 w 1243116"/>
              <a:gd name="connsiteY29" fmla="*/ 3384755 h 3882444"/>
              <a:gd name="connsiteX30" fmla="*/ 1240363 w 1243116"/>
              <a:gd name="connsiteY30" fmla="*/ 3414251 h 3882444"/>
              <a:gd name="connsiteX31" fmla="*/ 1225614 w 1243116"/>
              <a:gd name="connsiteY31" fmla="*/ 3694471 h 3882444"/>
              <a:gd name="connsiteX32" fmla="*/ 1181369 w 1243116"/>
              <a:gd name="connsiteY32" fmla="*/ 3723968 h 3882444"/>
              <a:gd name="connsiteX33" fmla="*/ 1107627 w 1243116"/>
              <a:gd name="connsiteY33" fmla="*/ 3797710 h 3882444"/>
              <a:gd name="connsiteX34" fmla="*/ 930647 w 1243116"/>
              <a:gd name="connsiteY34" fmla="*/ 3812458 h 3882444"/>
              <a:gd name="connsiteX35" fmla="*/ 679924 w 1243116"/>
              <a:gd name="connsiteY35" fmla="*/ 3841955 h 3882444"/>
              <a:gd name="connsiteX36" fmla="*/ 488195 w 1243116"/>
              <a:gd name="connsiteY36" fmla="*/ 3856703 h 3882444"/>
              <a:gd name="connsiteX37" fmla="*/ 443950 w 1243116"/>
              <a:gd name="connsiteY37" fmla="*/ 3812458 h 3882444"/>
              <a:gd name="connsiteX38" fmla="*/ 355459 w 1243116"/>
              <a:gd name="connsiteY38" fmla="*/ 3753464 h 3882444"/>
              <a:gd name="connsiteX39" fmla="*/ 75240 w 1243116"/>
              <a:gd name="connsiteY39" fmla="*/ 3753464 h 3882444"/>
              <a:gd name="connsiteX40" fmla="*/ 45743 w 1243116"/>
              <a:gd name="connsiteY40" fmla="*/ 3694471 h 3882444"/>
              <a:gd name="connsiteX41" fmla="*/ 1498 w 1243116"/>
              <a:gd name="connsiteY41" fmla="*/ 3605981 h 3882444"/>
              <a:gd name="connsiteX42" fmla="*/ 502943 w 1243116"/>
              <a:gd name="connsiteY42" fmla="*/ 538316 h 3882444"/>
              <a:gd name="connsiteX43" fmla="*/ 694672 w 1243116"/>
              <a:gd name="connsiteY43" fmla="*/ 376084 h 3882444"/>
              <a:gd name="connsiteX44" fmla="*/ 738917 w 1243116"/>
              <a:gd name="connsiteY44" fmla="*/ 361335 h 3882444"/>
              <a:gd name="connsiteX45" fmla="*/ 871653 w 1243116"/>
              <a:gd name="connsiteY45" fmla="*/ 376084 h 3882444"/>
              <a:gd name="connsiteX46" fmla="*/ 960143 w 1243116"/>
              <a:gd name="connsiteY46" fmla="*/ 390832 h 3882444"/>
              <a:gd name="connsiteX47" fmla="*/ 1033885 w 1243116"/>
              <a:gd name="connsiteY47" fmla="*/ 479322 h 3882444"/>
              <a:gd name="connsiteX0" fmla="*/ 1033885 w 1243116"/>
              <a:gd name="connsiteY0" fmla="*/ 479322 h 3882444"/>
              <a:gd name="connsiteX1" fmla="*/ 1048634 w 1243116"/>
              <a:gd name="connsiteY1" fmla="*/ 523568 h 3882444"/>
              <a:gd name="connsiteX2" fmla="*/ 1063382 w 1243116"/>
              <a:gd name="connsiteY2" fmla="*/ 671051 h 3882444"/>
              <a:gd name="connsiteX3" fmla="*/ 974892 w 1243116"/>
              <a:gd name="connsiteY3" fmla="*/ 700548 h 3882444"/>
              <a:gd name="connsiteX4" fmla="*/ 960143 w 1243116"/>
              <a:gd name="connsiteY4" fmla="*/ 744793 h 3882444"/>
              <a:gd name="connsiteX5" fmla="*/ 974892 w 1243116"/>
              <a:gd name="connsiteY5" fmla="*/ 833284 h 3882444"/>
              <a:gd name="connsiteX6" fmla="*/ 1019137 w 1243116"/>
              <a:gd name="connsiteY6" fmla="*/ 848032 h 3882444"/>
              <a:gd name="connsiteX7" fmla="*/ 1092879 w 1243116"/>
              <a:gd name="connsiteY7" fmla="*/ 862781 h 3882444"/>
              <a:gd name="connsiteX8" fmla="*/ 1107627 w 1243116"/>
              <a:gd name="connsiteY8" fmla="*/ 907026 h 3882444"/>
              <a:gd name="connsiteX9" fmla="*/ 974892 w 1243116"/>
              <a:gd name="connsiteY9" fmla="*/ 1334729 h 3882444"/>
              <a:gd name="connsiteX10" fmla="*/ 901150 w 1243116"/>
              <a:gd name="connsiteY10" fmla="*/ 1349477 h 3882444"/>
              <a:gd name="connsiteX11" fmla="*/ 886401 w 1243116"/>
              <a:gd name="connsiteY11" fmla="*/ 1452716 h 3882444"/>
              <a:gd name="connsiteX12" fmla="*/ 812659 w 1243116"/>
              <a:gd name="connsiteY12" fmla="*/ 1467464 h 3882444"/>
              <a:gd name="connsiteX13" fmla="*/ 768414 w 1243116"/>
              <a:gd name="connsiteY13" fmla="*/ 1482213 h 3882444"/>
              <a:gd name="connsiteX14" fmla="*/ 738917 w 1243116"/>
              <a:gd name="connsiteY14" fmla="*/ 1526458 h 3882444"/>
              <a:gd name="connsiteX15" fmla="*/ 709421 w 1243116"/>
              <a:gd name="connsiteY15" fmla="*/ 1614948 h 3882444"/>
              <a:gd name="connsiteX16" fmla="*/ 724169 w 1243116"/>
              <a:gd name="connsiteY16" fmla="*/ 1865671 h 3882444"/>
              <a:gd name="connsiteX17" fmla="*/ 738917 w 1243116"/>
              <a:gd name="connsiteY17" fmla="*/ 1924664 h 3882444"/>
              <a:gd name="connsiteX18" fmla="*/ 886401 w 1243116"/>
              <a:gd name="connsiteY18" fmla="*/ 2072148 h 3882444"/>
              <a:gd name="connsiteX19" fmla="*/ 930647 w 1243116"/>
              <a:gd name="connsiteY19" fmla="*/ 2101645 h 3882444"/>
              <a:gd name="connsiteX20" fmla="*/ 960143 w 1243116"/>
              <a:gd name="connsiteY20" fmla="*/ 2308122 h 3882444"/>
              <a:gd name="connsiteX21" fmla="*/ 1033885 w 1243116"/>
              <a:gd name="connsiteY21" fmla="*/ 2440858 h 3882444"/>
              <a:gd name="connsiteX22" fmla="*/ 1092879 w 1243116"/>
              <a:gd name="connsiteY22" fmla="*/ 2470355 h 3882444"/>
              <a:gd name="connsiteX23" fmla="*/ 1196117 w 1243116"/>
              <a:gd name="connsiteY23" fmla="*/ 2514600 h 3882444"/>
              <a:gd name="connsiteX24" fmla="*/ 1181369 w 1243116"/>
              <a:gd name="connsiteY24" fmla="*/ 2721077 h 3882444"/>
              <a:gd name="connsiteX25" fmla="*/ 1122376 w 1243116"/>
              <a:gd name="connsiteY25" fmla="*/ 2809568 h 3882444"/>
              <a:gd name="connsiteX26" fmla="*/ 1078130 w 1243116"/>
              <a:gd name="connsiteY26" fmla="*/ 2898058 h 3882444"/>
              <a:gd name="connsiteX27" fmla="*/ 1063382 w 1243116"/>
              <a:gd name="connsiteY27" fmla="*/ 2942303 h 3882444"/>
              <a:gd name="connsiteX28" fmla="*/ 1137124 w 1243116"/>
              <a:gd name="connsiteY28" fmla="*/ 3340510 h 3882444"/>
              <a:gd name="connsiteX29" fmla="*/ 1181369 w 1243116"/>
              <a:gd name="connsiteY29" fmla="*/ 3384755 h 3882444"/>
              <a:gd name="connsiteX30" fmla="*/ 1240363 w 1243116"/>
              <a:gd name="connsiteY30" fmla="*/ 3414251 h 3882444"/>
              <a:gd name="connsiteX31" fmla="*/ 1225614 w 1243116"/>
              <a:gd name="connsiteY31" fmla="*/ 3694471 h 3882444"/>
              <a:gd name="connsiteX32" fmla="*/ 1181369 w 1243116"/>
              <a:gd name="connsiteY32" fmla="*/ 3723968 h 3882444"/>
              <a:gd name="connsiteX33" fmla="*/ 1107627 w 1243116"/>
              <a:gd name="connsiteY33" fmla="*/ 3797710 h 3882444"/>
              <a:gd name="connsiteX34" fmla="*/ 930647 w 1243116"/>
              <a:gd name="connsiteY34" fmla="*/ 3812458 h 3882444"/>
              <a:gd name="connsiteX35" fmla="*/ 679924 w 1243116"/>
              <a:gd name="connsiteY35" fmla="*/ 3841955 h 3882444"/>
              <a:gd name="connsiteX36" fmla="*/ 488195 w 1243116"/>
              <a:gd name="connsiteY36" fmla="*/ 3856703 h 3882444"/>
              <a:gd name="connsiteX37" fmla="*/ 443950 w 1243116"/>
              <a:gd name="connsiteY37" fmla="*/ 3812458 h 3882444"/>
              <a:gd name="connsiteX38" fmla="*/ 355459 w 1243116"/>
              <a:gd name="connsiteY38" fmla="*/ 3753464 h 3882444"/>
              <a:gd name="connsiteX39" fmla="*/ 75240 w 1243116"/>
              <a:gd name="connsiteY39" fmla="*/ 3753464 h 3882444"/>
              <a:gd name="connsiteX40" fmla="*/ 45743 w 1243116"/>
              <a:gd name="connsiteY40" fmla="*/ 3694471 h 3882444"/>
              <a:gd name="connsiteX41" fmla="*/ 1498 w 1243116"/>
              <a:gd name="connsiteY41" fmla="*/ 3605981 h 3882444"/>
              <a:gd name="connsiteX42" fmla="*/ 502943 w 1243116"/>
              <a:gd name="connsiteY42" fmla="*/ 538316 h 3882444"/>
              <a:gd name="connsiteX43" fmla="*/ 694672 w 1243116"/>
              <a:gd name="connsiteY43" fmla="*/ 376084 h 3882444"/>
              <a:gd name="connsiteX44" fmla="*/ 871653 w 1243116"/>
              <a:gd name="connsiteY44" fmla="*/ 376084 h 3882444"/>
              <a:gd name="connsiteX45" fmla="*/ 960143 w 1243116"/>
              <a:gd name="connsiteY45" fmla="*/ 390832 h 3882444"/>
              <a:gd name="connsiteX46" fmla="*/ 1033885 w 1243116"/>
              <a:gd name="connsiteY46" fmla="*/ 479322 h 3882444"/>
              <a:gd name="connsiteX0" fmla="*/ 1033885 w 1243116"/>
              <a:gd name="connsiteY0" fmla="*/ 479322 h 3882444"/>
              <a:gd name="connsiteX1" fmla="*/ 1048634 w 1243116"/>
              <a:gd name="connsiteY1" fmla="*/ 523568 h 3882444"/>
              <a:gd name="connsiteX2" fmla="*/ 1063382 w 1243116"/>
              <a:gd name="connsiteY2" fmla="*/ 671051 h 3882444"/>
              <a:gd name="connsiteX3" fmla="*/ 974892 w 1243116"/>
              <a:gd name="connsiteY3" fmla="*/ 700548 h 3882444"/>
              <a:gd name="connsiteX4" fmla="*/ 960143 w 1243116"/>
              <a:gd name="connsiteY4" fmla="*/ 744793 h 3882444"/>
              <a:gd name="connsiteX5" fmla="*/ 974892 w 1243116"/>
              <a:gd name="connsiteY5" fmla="*/ 833284 h 3882444"/>
              <a:gd name="connsiteX6" fmla="*/ 1019137 w 1243116"/>
              <a:gd name="connsiteY6" fmla="*/ 848032 h 3882444"/>
              <a:gd name="connsiteX7" fmla="*/ 1092879 w 1243116"/>
              <a:gd name="connsiteY7" fmla="*/ 862781 h 3882444"/>
              <a:gd name="connsiteX8" fmla="*/ 1107627 w 1243116"/>
              <a:gd name="connsiteY8" fmla="*/ 907026 h 3882444"/>
              <a:gd name="connsiteX9" fmla="*/ 974892 w 1243116"/>
              <a:gd name="connsiteY9" fmla="*/ 1334729 h 3882444"/>
              <a:gd name="connsiteX10" fmla="*/ 901150 w 1243116"/>
              <a:gd name="connsiteY10" fmla="*/ 1349477 h 3882444"/>
              <a:gd name="connsiteX11" fmla="*/ 886401 w 1243116"/>
              <a:gd name="connsiteY11" fmla="*/ 1452716 h 3882444"/>
              <a:gd name="connsiteX12" fmla="*/ 812659 w 1243116"/>
              <a:gd name="connsiteY12" fmla="*/ 1467464 h 3882444"/>
              <a:gd name="connsiteX13" fmla="*/ 768414 w 1243116"/>
              <a:gd name="connsiteY13" fmla="*/ 1482213 h 3882444"/>
              <a:gd name="connsiteX14" fmla="*/ 738917 w 1243116"/>
              <a:gd name="connsiteY14" fmla="*/ 1526458 h 3882444"/>
              <a:gd name="connsiteX15" fmla="*/ 709421 w 1243116"/>
              <a:gd name="connsiteY15" fmla="*/ 1614948 h 3882444"/>
              <a:gd name="connsiteX16" fmla="*/ 724169 w 1243116"/>
              <a:gd name="connsiteY16" fmla="*/ 1865671 h 3882444"/>
              <a:gd name="connsiteX17" fmla="*/ 738917 w 1243116"/>
              <a:gd name="connsiteY17" fmla="*/ 1924664 h 3882444"/>
              <a:gd name="connsiteX18" fmla="*/ 886401 w 1243116"/>
              <a:gd name="connsiteY18" fmla="*/ 2072148 h 3882444"/>
              <a:gd name="connsiteX19" fmla="*/ 930647 w 1243116"/>
              <a:gd name="connsiteY19" fmla="*/ 2101645 h 3882444"/>
              <a:gd name="connsiteX20" fmla="*/ 960143 w 1243116"/>
              <a:gd name="connsiteY20" fmla="*/ 2308122 h 3882444"/>
              <a:gd name="connsiteX21" fmla="*/ 1033885 w 1243116"/>
              <a:gd name="connsiteY21" fmla="*/ 2440858 h 3882444"/>
              <a:gd name="connsiteX22" fmla="*/ 1092879 w 1243116"/>
              <a:gd name="connsiteY22" fmla="*/ 2470355 h 3882444"/>
              <a:gd name="connsiteX23" fmla="*/ 1196117 w 1243116"/>
              <a:gd name="connsiteY23" fmla="*/ 2514600 h 3882444"/>
              <a:gd name="connsiteX24" fmla="*/ 1181369 w 1243116"/>
              <a:gd name="connsiteY24" fmla="*/ 2721077 h 3882444"/>
              <a:gd name="connsiteX25" fmla="*/ 1122376 w 1243116"/>
              <a:gd name="connsiteY25" fmla="*/ 2809568 h 3882444"/>
              <a:gd name="connsiteX26" fmla="*/ 1078130 w 1243116"/>
              <a:gd name="connsiteY26" fmla="*/ 2898058 h 3882444"/>
              <a:gd name="connsiteX27" fmla="*/ 1063382 w 1243116"/>
              <a:gd name="connsiteY27" fmla="*/ 2942303 h 3882444"/>
              <a:gd name="connsiteX28" fmla="*/ 1137124 w 1243116"/>
              <a:gd name="connsiteY28" fmla="*/ 3340510 h 3882444"/>
              <a:gd name="connsiteX29" fmla="*/ 1181369 w 1243116"/>
              <a:gd name="connsiteY29" fmla="*/ 3384755 h 3882444"/>
              <a:gd name="connsiteX30" fmla="*/ 1240363 w 1243116"/>
              <a:gd name="connsiteY30" fmla="*/ 3414251 h 3882444"/>
              <a:gd name="connsiteX31" fmla="*/ 1225614 w 1243116"/>
              <a:gd name="connsiteY31" fmla="*/ 3694471 h 3882444"/>
              <a:gd name="connsiteX32" fmla="*/ 1181369 w 1243116"/>
              <a:gd name="connsiteY32" fmla="*/ 3723968 h 3882444"/>
              <a:gd name="connsiteX33" fmla="*/ 1107627 w 1243116"/>
              <a:gd name="connsiteY33" fmla="*/ 3797710 h 3882444"/>
              <a:gd name="connsiteX34" fmla="*/ 930647 w 1243116"/>
              <a:gd name="connsiteY34" fmla="*/ 3812458 h 3882444"/>
              <a:gd name="connsiteX35" fmla="*/ 679924 w 1243116"/>
              <a:gd name="connsiteY35" fmla="*/ 3841955 h 3882444"/>
              <a:gd name="connsiteX36" fmla="*/ 488195 w 1243116"/>
              <a:gd name="connsiteY36" fmla="*/ 3856703 h 3882444"/>
              <a:gd name="connsiteX37" fmla="*/ 443950 w 1243116"/>
              <a:gd name="connsiteY37" fmla="*/ 3812458 h 3882444"/>
              <a:gd name="connsiteX38" fmla="*/ 355459 w 1243116"/>
              <a:gd name="connsiteY38" fmla="*/ 3753464 h 3882444"/>
              <a:gd name="connsiteX39" fmla="*/ 75240 w 1243116"/>
              <a:gd name="connsiteY39" fmla="*/ 3753464 h 3882444"/>
              <a:gd name="connsiteX40" fmla="*/ 45743 w 1243116"/>
              <a:gd name="connsiteY40" fmla="*/ 3694471 h 3882444"/>
              <a:gd name="connsiteX41" fmla="*/ 1498 w 1243116"/>
              <a:gd name="connsiteY41" fmla="*/ 3605981 h 3882444"/>
              <a:gd name="connsiteX42" fmla="*/ 502943 w 1243116"/>
              <a:gd name="connsiteY42" fmla="*/ 538316 h 3882444"/>
              <a:gd name="connsiteX43" fmla="*/ 871653 w 1243116"/>
              <a:gd name="connsiteY43" fmla="*/ 376084 h 3882444"/>
              <a:gd name="connsiteX44" fmla="*/ 960143 w 1243116"/>
              <a:gd name="connsiteY44" fmla="*/ 390832 h 3882444"/>
              <a:gd name="connsiteX45" fmla="*/ 1033885 w 1243116"/>
              <a:gd name="connsiteY45" fmla="*/ 479322 h 3882444"/>
              <a:gd name="connsiteX0" fmla="*/ 1033885 w 1243116"/>
              <a:gd name="connsiteY0" fmla="*/ 103557 h 3506679"/>
              <a:gd name="connsiteX1" fmla="*/ 1048634 w 1243116"/>
              <a:gd name="connsiteY1" fmla="*/ 147803 h 3506679"/>
              <a:gd name="connsiteX2" fmla="*/ 1063382 w 1243116"/>
              <a:gd name="connsiteY2" fmla="*/ 295286 h 3506679"/>
              <a:gd name="connsiteX3" fmla="*/ 974892 w 1243116"/>
              <a:gd name="connsiteY3" fmla="*/ 324783 h 3506679"/>
              <a:gd name="connsiteX4" fmla="*/ 960143 w 1243116"/>
              <a:gd name="connsiteY4" fmla="*/ 369028 h 3506679"/>
              <a:gd name="connsiteX5" fmla="*/ 974892 w 1243116"/>
              <a:gd name="connsiteY5" fmla="*/ 457519 h 3506679"/>
              <a:gd name="connsiteX6" fmla="*/ 1019137 w 1243116"/>
              <a:gd name="connsiteY6" fmla="*/ 472267 h 3506679"/>
              <a:gd name="connsiteX7" fmla="*/ 1092879 w 1243116"/>
              <a:gd name="connsiteY7" fmla="*/ 487016 h 3506679"/>
              <a:gd name="connsiteX8" fmla="*/ 1107627 w 1243116"/>
              <a:gd name="connsiteY8" fmla="*/ 531261 h 3506679"/>
              <a:gd name="connsiteX9" fmla="*/ 974892 w 1243116"/>
              <a:gd name="connsiteY9" fmla="*/ 958964 h 3506679"/>
              <a:gd name="connsiteX10" fmla="*/ 901150 w 1243116"/>
              <a:gd name="connsiteY10" fmla="*/ 973712 h 3506679"/>
              <a:gd name="connsiteX11" fmla="*/ 886401 w 1243116"/>
              <a:gd name="connsiteY11" fmla="*/ 1076951 h 3506679"/>
              <a:gd name="connsiteX12" fmla="*/ 812659 w 1243116"/>
              <a:gd name="connsiteY12" fmla="*/ 1091699 h 3506679"/>
              <a:gd name="connsiteX13" fmla="*/ 768414 w 1243116"/>
              <a:gd name="connsiteY13" fmla="*/ 1106448 h 3506679"/>
              <a:gd name="connsiteX14" fmla="*/ 738917 w 1243116"/>
              <a:gd name="connsiteY14" fmla="*/ 1150693 h 3506679"/>
              <a:gd name="connsiteX15" fmla="*/ 709421 w 1243116"/>
              <a:gd name="connsiteY15" fmla="*/ 1239183 h 3506679"/>
              <a:gd name="connsiteX16" fmla="*/ 724169 w 1243116"/>
              <a:gd name="connsiteY16" fmla="*/ 1489906 h 3506679"/>
              <a:gd name="connsiteX17" fmla="*/ 738917 w 1243116"/>
              <a:gd name="connsiteY17" fmla="*/ 1548899 h 3506679"/>
              <a:gd name="connsiteX18" fmla="*/ 886401 w 1243116"/>
              <a:gd name="connsiteY18" fmla="*/ 1696383 h 3506679"/>
              <a:gd name="connsiteX19" fmla="*/ 930647 w 1243116"/>
              <a:gd name="connsiteY19" fmla="*/ 1725880 h 3506679"/>
              <a:gd name="connsiteX20" fmla="*/ 960143 w 1243116"/>
              <a:gd name="connsiteY20" fmla="*/ 1932357 h 3506679"/>
              <a:gd name="connsiteX21" fmla="*/ 1033885 w 1243116"/>
              <a:gd name="connsiteY21" fmla="*/ 2065093 h 3506679"/>
              <a:gd name="connsiteX22" fmla="*/ 1092879 w 1243116"/>
              <a:gd name="connsiteY22" fmla="*/ 2094590 h 3506679"/>
              <a:gd name="connsiteX23" fmla="*/ 1196117 w 1243116"/>
              <a:gd name="connsiteY23" fmla="*/ 2138835 h 3506679"/>
              <a:gd name="connsiteX24" fmla="*/ 1181369 w 1243116"/>
              <a:gd name="connsiteY24" fmla="*/ 2345312 h 3506679"/>
              <a:gd name="connsiteX25" fmla="*/ 1122376 w 1243116"/>
              <a:gd name="connsiteY25" fmla="*/ 2433803 h 3506679"/>
              <a:gd name="connsiteX26" fmla="*/ 1078130 w 1243116"/>
              <a:gd name="connsiteY26" fmla="*/ 2522293 h 3506679"/>
              <a:gd name="connsiteX27" fmla="*/ 1063382 w 1243116"/>
              <a:gd name="connsiteY27" fmla="*/ 2566538 h 3506679"/>
              <a:gd name="connsiteX28" fmla="*/ 1137124 w 1243116"/>
              <a:gd name="connsiteY28" fmla="*/ 2964745 h 3506679"/>
              <a:gd name="connsiteX29" fmla="*/ 1181369 w 1243116"/>
              <a:gd name="connsiteY29" fmla="*/ 3008990 h 3506679"/>
              <a:gd name="connsiteX30" fmla="*/ 1240363 w 1243116"/>
              <a:gd name="connsiteY30" fmla="*/ 3038486 h 3506679"/>
              <a:gd name="connsiteX31" fmla="*/ 1225614 w 1243116"/>
              <a:gd name="connsiteY31" fmla="*/ 3318706 h 3506679"/>
              <a:gd name="connsiteX32" fmla="*/ 1181369 w 1243116"/>
              <a:gd name="connsiteY32" fmla="*/ 3348203 h 3506679"/>
              <a:gd name="connsiteX33" fmla="*/ 1107627 w 1243116"/>
              <a:gd name="connsiteY33" fmla="*/ 3421945 h 3506679"/>
              <a:gd name="connsiteX34" fmla="*/ 930647 w 1243116"/>
              <a:gd name="connsiteY34" fmla="*/ 3436693 h 3506679"/>
              <a:gd name="connsiteX35" fmla="*/ 679924 w 1243116"/>
              <a:gd name="connsiteY35" fmla="*/ 3466190 h 3506679"/>
              <a:gd name="connsiteX36" fmla="*/ 488195 w 1243116"/>
              <a:gd name="connsiteY36" fmla="*/ 3480938 h 3506679"/>
              <a:gd name="connsiteX37" fmla="*/ 443950 w 1243116"/>
              <a:gd name="connsiteY37" fmla="*/ 3436693 h 3506679"/>
              <a:gd name="connsiteX38" fmla="*/ 355459 w 1243116"/>
              <a:gd name="connsiteY38" fmla="*/ 3377699 h 3506679"/>
              <a:gd name="connsiteX39" fmla="*/ 75240 w 1243116"/>
              <a:gd name="connsiteY39" fmla="*/ 3377699 h 3506679"/>
              <a:gd name="connsiteX40" fmla="*/ 45743 w 1243116"/>
              <a:gd name="connsiteY40" fmla="*/ 3318706 h 3506679"/>
              <a:gd name="connsiteX41" fmla="*/ 1498 w 1243116"/>
              <a:gd name="connsiteY41" fmla="*/ 3230216 h 3506679"/>
              <a:gd name="connsiteX42" fmla="*/ 871653 w 1243116"/>
              <a:gd name="connsiteY42" fmla="*/ 319 h 3506679"/>
              <a:gd name="connsiteX43" fmla="*/ 960143 w 1243116"/>
              <a:gd name="connsiteY43" fmla="*/ 15067 h 3506679"/>
              <a:gd name="connsiteX44" fmla="*/ 1033885 w 1243116"/>
              <a:gd name="connsiteY44" fmla="*/ 103557 h 3506679"/>
              <a:gd name="connsiteX0" fmla="*/ 1033885 w 1243116"/>
              <a:gd name="connsiteY0" fmla="*/ 609600 h 4012722"/>
              <a:gd name="connsiteX1" fmla="*/ 1048634 w 1243116"/>
              <a:gd name="connsiteY1" fmla="*/ 653846 h 4012722"/>
              <a:gd name="connsiteX2" fmla="*/ 1063382 w 1243116"/>
              <a:gd name="connsiteY2" fmla="*/ 801329 h 4012722"/>
              <a:gd name="connsiteX3" fmla="*/ 974892 w 1243116"/>
              <a:gd name="connsiteY3" fmla="*/ 830826 h 4012722"/>
              <a:gd name="connsiteX4" fmla="*/ 960143 w 1243116"/>
              <a:gd name="connsiteY4" fmla="*/ 875071 h 4012722"/>
              <a:gd name="connsiteX5" fmla="*/ 974892 w 1243116"/>
              <a:gd name="connsiteY5" fmla="*/ 963562 h 4012722"/>
              <a:gd name="connsiteX6" fmla="*/ 1019137 w 1243116"/>
              <a:gd name="connsiteY6" fmla="*/ 978310 h 4012722"/>
              <a:gd name="connsiteX7" fmla="*/ 1092879 w 1243116"/>
              <a:gd name="connsiteY7" fmla="*/ 993059 h 4012722"/>
              <a:gd name="connsiteX8" fmla="*/ 1107627 w 1243116"/>
              <a:gd name="connsiteY8" fmla="*/ 1037304 h 4012722"/>
              <a:gd name="connsiteX9" fmla="*/ 974892 w 1243116"/>
              <a:gd name="connsiteY9" fmla="*/ 1465007 h 4012722"/>
              <a:gd name="connsiteX10" fmla="*/ 901150 w 1243116"/>
              <a:gd name="connsiteY10" fmla="*/ 1479755 h 4012722"/>
              <a:gd name="connsiteX11" fmla="*/ 886401 w 1243116"/>
              <a:gd name="connsiteY11" fmla="*/ 1582994 h 4012722"/>
              <a:gd name="connsiteX12" fmla="*/ 812659 w 1243116"/>
              <a:gd name="connsiteY12" fmla="*/ 1597742 h 4012722"/>
              <a:gd name="connsiteX13" fmla="*/ 768414 w 1243116"/>
              <a:gd name="connsiteY13" fmla="*/ 1612491 h 4012722"/>
              <a:gd name="connsiteX14" fmla="*/ 738917 w 1243116"/>
              <a:gd name="connsiteY14" fmla="*/ 1656736 h 4012722"/>
              <a:gd name="connsiteX15" fmla="*/ 709421 w 1243116"/>
              <a:gd name="connsiteY15" fmla="*/ 1745226 h 4012722"/>
              <a:gd name="connsiteX16" fmla="*/ 724169 w 1243116"/>
              <a:gd name="connsiteY16" fmla="*/ 1995949 h 4012722"/>
              <a:gd name="connsiteX17" fmla="*/ 738917 w 1243116"/>
              <a:gd name="connsiteY17" fmla="*/ 2054942 h 4012722"/>
              <a:gd name="connsiteX18" fmla="*/ 886401 w 1243116"/>
              <a:gd name="connsiteY18" fmla="*/ 2202426 h 4012722"/>
              <a:gd name="connsiteX19" fmla="*/ 930647 w 1243116"/>
              <a:gd name="connsiteY19" fmla="*/ 2231923 h 4012722"/>
              <a:gd name="connsiteX20" fmla="*/ 960143 w 1243116"/>
              <a:gd name="connsiteY20" fmla="*/ 2438400 h 4012722"/>
              <a:gd name="connsiteX21" fmla="*/ 1033885 w 1243116"/>
              <a:gd name="connsiteY21" fmla="*/ 2571136 h 4012722"/>
              <a:gd name="connsiteX22" fmla="*/ 1092879 w 1243116"/>
              <a:gd name="connsiteY22" fmla="*/ 2600633 h 4012722"/>
              <a:gd name="connsiteX23" fmla="*/ 1196117 w 1243116"/>
              <a:gd name="connsiteY23" fmla="*/ 2644878 h 4012722"/>
              <a:gd name="connsiteX24" fmla="*/ 1181369 w 1243116"/>
              <a:gd name="connsiteY24" fmla="*/ 2851355 h 4012722"/>
              <a:gd name="connsiteX25" fmla="*/ 1122376 w 1243116"/>
              <a:gd name="connsiteY25" fmla="*/ 2939846 h 4012722"/>
              <a:gd name="connsiteX26" fmla="*/ 1078130 w 1243116"/>
              <a:gd name="connsiteY26" fmla="*/ 3028336 h 4012722"/>
              <a:gd name="connsiteX27" fmla="*/ 1063382 w 1243116"/>
              <a:gd name="connsiteY27" fmla="*/ 3072581 h 4012722"/>
              <a:gd name="connsiteX28" fmla="*/ 1137124 w 1243116"/>
              <a:gd name="connsiteY28" fmla="*/ 3470788 h 4012722"/>
              <a:gd name="connsiteX29" fmla="*/ 1181369 w 1243116"/>
              <a:gd name="connsiteY29" fmla="*/ 3515033 h 4012722"/>
              <a:gd name="connsiteX30" fmla="*/ 1240363 w 1243116"/>
              <a:gd name="connsiteY30" fmla="*/ 3544529 h 4012722"/>
              <a:gd name="connsiteX31" fmla="*/ 1225614 w 1243116"/>
              <a:gd name="connsiteY31" fmla="*/ 3824749 h 4012722"/>
              <a:gd name="connsiteX32" fmla="*/ 1181369 w 1243116"/>
              <a:gd name="connsiteY32" fmla="*/ 3854246 h 4012722"/>
              <a:gd name="connsiteX33" fmla="*/ 1107627 w 1243116"/>
              <a:gd name="connsiteY33" fmla="*/ 3927988 h 4012722"/>
              <a:gd name="connsiteX34" fmla="*/ 930647 w 1243116"/>
              <a:gd name="connsiteY34" fmla="*/ 3942736 h 4012722"/>
              <a:gd name="connsiteX35" fmla="*/ 679924 w 1243116"/>
              <a:gd name="connsiteY35" fmla="*/ 3972233 h 4012722"/>
              <a:gd name="connsiteX36" fmla="*/ 488195 w 1243116"/>
              <a:gd name="connsiteY36" fmla="*/ 3986981 h 4012722"/>
              <a:gd name="connsiteX37" fmla="*/ 443950 w 1243116"/>
              <a:gd name="connsiteY37" fmla="*/ 3942736 h 4012722"/>
              <a:gd name="connsiteX38" fmla="*/ 355459 w 1243116"/>
              <a:gd name="connsiteY38" fmla="*/ 3883742 h 4012722"/>
              <a:gd name="connsiteX39" fmla="*/ 75240 w 1243116"/>
              <a:gd name="connsiteY39" fmla="*/ 3883742 h 4012722"/>
              <a:gd name="connsiteX40" fmla="*/ 45743 w 1243116"/>
              <a:gd name="connsiteY40" fmla="*/ 3824749 h 4012722"/>
              <a:gd name="connsiteX41" fmla="*/ 1498 w 1243116"/>
              <a:gd name="connsiteY41" fmla="*/ 3736259 h 4012722"/>
              <a:gd name="connsiteX42" fmla="*/ 960143 w 1243116"/>
              <a:gd name="connsiteY42" fmla="*/ 521110 h 4012722"/>
              <a:gd name="connsiteX43" fmla="*/ 1033885 w 1243116"/>
              <a:gd name="connsiteY43" fmla="*/ 609600 h 4012722"/>
              <a:gd name="connsiteX0" fmla="*/ 988142 w 1197373"/>
              <a:gd name="connsiteY0" fmla="*/ 624348 h 4027470"/>
              <a:gd name="connsiteX1" fmla="*/ 1002891 w 1197373"/>
              <a:gd name="connsiteY1" fmla="*/ 668594 h 4027470"/>
              <a:gd name="connsiteX2" fmla="*/ 1017639 w 1197373"/>
              <a:gd name="connsiteY2" fmla="*/ 816077 h 4027470"/>
              <a:gd name="connsiteX3" fmla="*/ 929149 w 1197373"/>
              <a:gd name="connsiteY3" fmla="*/ 845574 h 4027470"/>
              <a:gd name="connsiteX4" fmla="*/ 914400 w 1197373"/>
              <a:gd name="connsiteY4" fmla="*/ 889819 h 4027470"/>
              <a:gd name="connsiteX5" fmla="*/ 929149 w 1197373"/>
              <a:gd name="connsiteY5" fmla="*/ 978310 h 4027470"/>
              <a:gd name="connsiteX6" fmla="*/ 973394 w 1197373"/>
              <a:gd name="connsiteY6" fmla="*/ 993058 h 4027470"/>
              <a:gd name="connsiteX7" fmla="*/ 1047136 w 1197373"/>
              <a:gd name="connsiteY7" fmla="*/ 1007807 h 4027470"/>
              <a:gd name="connsiteX8" fmla="*/ 1061884 w 1197373"/>
              <a:gd name="connsiteY8" fmla="*/ 1052052 h 4027470"/>
              <a:gd name="connsiteX9" fmla="*/ 929149 w 1197373"/>
              <a:gd name="connsiteY9" fmla="*/ 1479755 h 4027470"/>
              <a:gd name="connsiteX10" fmla="*/ 855407 w 1197373"/>
              <a:gd name="connsiteY10" fmla="*/ 1494503 h 4027470"/>
              <a:gd name="connsiteX11" fmla="*/ 840658 w 1197373"/>
              <a:gd name="connsiteY11" fmla="*/ 1597742 h 4027470"/>
              <a:gd name="connsiteX12" fmla="*/ 766916 w 1197373"/>
              <a:gd name="connsiteY12" fmla="*/ 1612490 h 4027470"/>
              <a:gd name="connsiteX13" fmla="*/ 722671 w 1197373"/>
              <a:gd name="connsiteY13" fmla="*/ 1627239 h 4027470"/>
              <a:gd name="connsiteX14" fmla="*/ 693174 w 1197373"/>
              <a:gd name="connsiteY14" fmla="*/ 1671484 h 4027470"/>
              <a:gd name="connsiteX15" fmla="*/ 663678 w 1197373"/>
              <a:gd name="connsiteY15" fmla="*/ 1759974 h 4027470"/>
              <a:gd name="connsiteX16" fmla="*/ 678426 w 1197373"/>
              <a:gd name="connsiteY16" fmla="*/ 2010697 h 4027470"/>
              <a:gd name="connsiteX17" fmla="*/ 693174 w 1197373"/>
              <a:gd name="connsiteY17" fmla="*/ 2069690 h 4027470"/>
              <a:gd name="connsiteX18" fmla="*/ 840658 w 1197373"/>
              <a:gd name="connsiteY18" fmla="*/ 2217174 h 4027470"/>
              <a:gd name="connsiteX19" fmla="*/ 884904 w 1197373"/>
              <a:gd name="connsiteY19" fmla="*/ 2246671 h 4027470"/>
              <a:gd name="connsiteX20" fmla="*/ 914400 w 1197373"/>
              <a:gd name="connsiteY20" fmla="*/ 2453148 h 4027470"/>
              <a:gd name="connsiteX21" fmla="*/ 988142 w 1197373"/>
              <a:gd name="connsiteY21" fmla="*/ 2585884 h 4027470"/>
              <a:gd name="connsiteX22" fmla="*/ 1047136 w 1197373"/>
              <a:gd name="connsiteY22" fmla="*/ 2615381 h 4027470"/>
              <a:gd name="connsiteX23" fmla="*/ 1150374 w 1197373"/>
              <a:gd name="connsiteY23" fmla="*/ 2659626 h 4027470"/>
              <a:gd name="connsiteX24" fmla="*/ 1135626 w 1197373"/>
              <a:gd name="connsiteY24" fmla="*/ 2866103 h 4027470"/>
              <a:gd name="connsiteX25" fmla="*/ 1076633 w 1197373"/>
              <a:gd name="connsiteY25" fmla="*/ 2954594 h 4027470"/>
              <a:gd name="connsiteX26" fmla="*/ 1032387 w 1197373"/>
              <a:gd name="connsiteY26" fmla="*/ 3043084 h 4027470"/>
              <a:gd name="connsiteX27" fmla="*/ 1017639 w 1197373"/>
              <a:gd name="connsiteY27" fmla="*/ 3087329 h 4027470"/>
              <a:gd name="connsiteX28" fmla="*/ 1091381 w 1197373"/>
              <a:gd name="connsiteY28" fmla="*/ 3485536 h 4027470"/>
              <a:gd name="connsiteX29" fmla="*/ 1135626 w 1197373"/>
              <a:gd name="connsiteY29" fmla="*/ 3529781 h 4027470"/>
              <a:gd name="connsiteX30" fmla="*/ 1194620 w 1197373"/>
              <a:gd name="connsiteY30" fmla="*/ 3559277 h 4027470"/>
              <a:gd name="connsiteX31" fmla="*/ 1179871 w 1197373"/>
              <a:gd name="connsiteY31" fmla="*/ 3839497 h 4027470"/>
              <a:gd name="connsiteX32" fmla="*/ 1135626 w 1197373"/>
              <a:gd name="connsiteY32" fmla="*/ 3868994 h 4027470"/>
              <a:gd name="connsiteX33" fmla="*/ 1061884 w 1197373"/>
              <a:gd name="connsiteY33" fmla="*/ 3942736 h 4027470"/>
              <a:gd name="connsiteX34" fmla="*/ 884904 w 1197373"/>
              <a:gd name="connsiteY34" fmla="*/ 3957484 h 4027470"/>
              <a:gd name="connsiteX35" fmla="*/ 634181 w 1197373"/>
              <a:gd name="connsiteY35" fmla="*/ 3986981 h 4027470"/>
              <a:gd name="connsiteX36" fmla="*/ 442452 w 1197373"/>
              <a:gd name="connsiteY36" fmla="*/ 4001729 h 4027470"/>
              <a:gd name="connsiteX37" fmla="*/ 398207 w 1197373"/>
              <a:gd name="connsiteY37" fmla="*/ 3957484 h 4027470"/>
              <a:gd name="connsiteX38" fmla="*/ 309716 w 1197373"/>
              <a:gd name="connsiteY38" fmla="*/ 3898490 h 4027470"/>
              <a:gd name="connsiteX39" fmla="*/ 29497 w 1197373"/>
              <a:gd name="connsiteY39" fmla="*/ 3898490 h 4027470"/>
              <a:gd name="connsiteX40" fmla="*/ 0 w 1197373"/>
              <a:gd name="connsiteY40" fmla="*/ 3839497 h 4027470"/>
              <a:gd name="connsiteX41" fmla="*/ 914400 w 1197373"/>
              <a:gd name="connsiteY41" fmla="*/ 535858 h 4027470"/>
              <a:gd name="connsiteX42" fmla="*/ 988142 w 1197373"/>
              <a:gd name="connsiteY42" fmla="*/ 624348 h 4027470"/>
              <a:gd name="connsiteX0" fmla="*/ 958645 w 1167876"/>
              <a:gd name="connsiteY0" fmla="*/ 634180 h 4037302"/>
              <a:gd name="connsiteX1" fmla="*/ 973394 w 1167876"/>
              <a:gd name="connsiteY1" fmla="*/ 678426 h 4037302"/>
              <a:gd name="connsiteX2" fmla="*/ 988142 w 1167876"/>
              <a:gd name="connsiteY2" fmla="*/ 825909 h 4037302"/>
              <a:gd name="connsiteX3" fmla="*/ 899652 w 1167876"/>
              <a:gd name="connsiteY3" fmla="*/ 855406 h 4037302"/>
              <a:gd name="connsiteX4" fmla="*/ 884903 w 1167876"/>
              <a:gd name="connsiteY4" fmla="*/ 899651 h 4037302"/>
              <a:gd name="connsiteX5" fmla="*/ 899652 w 1167876"/>
              <a:gd name="connsiteY5" fmla="*/ 988142 h 4037302"/>
              <a:gd name="connsiteX6" fmla="*/ 943897 w 1167876"/>
              <a:gd name="connsiteY6" fmla="*/ 1002890 h 4037302"/>
              <a:gd name="connsiteX7" fmla="*/ 1017639 w 1167876"/>
              <a:gd name="connsiteY7" fmla="*/ 1017639 h 4037302"/>
              <a:gd name="connsiteX8" fmla="*/ 1032387 w 1167876"/>
              <a:gd name="connsiteY8" fmla="*/ 1061884 h 4037302"/>
              <a:gd name="connsiteX9" fmla="*/ 899652 w 1167876"/>
              <a:gd name="connsiteY9" fmla="*/ 1489587 h 4037302"/>
              <a:gd name="connsiteX10" fmla="*/ 825910 w 1167876"/>
              <a:gd name="connsiteY10" fmla="*/ 1504335 h 4037302"/>
              <a:gd name="connsiteX11" fmla="*/ 811161 w 1167876"/>
              <a:gd name="connsiteY11" fmla="*/ 1607574 h 4037302"/>
              <a:gd name="connsiteX12" fmla="*/ 737419 w 1167876"/>
              <a:gd name="connsiteY12" fmla="*/ 1622322 h 4037302"/>
              <a:gd name="connsiteX13" fmla="*/ 693174 w 1167876"/>
              <a:gd name="connsiteY13" fmla="*/ 1637071 h 4037302"/>
              <a:gd name="connsiteX14" fmla="*/ 663677 w 1167876"/>
              <a:gd name="connsiteY14" fmla="*/ 1681316 h 4037302"/>
              <a:gd name="connsiteX15" fmla="*/ 634181 w 1167876"/>
              <a:gd name="connsiteY15" fmla="*/ 1769806 h 4037302"/>
              <a:gd name="connsiteX16" fmla="*/ 648929 w 1167876"/>
              <a:gd name="connsiteY16" fmla="*/ 2020529 h 4037302"/>
              <a:gd name="connsiteX17" fmla="*/ 663677 w 1167876"/>
              <a:gd name="connsiteY17" fmla="*/ 2079522 h 4037302"/>
              <a:gd name="connsiteX18" fmla="*/ 811161 w 1167876"/>
              <a:gd name="connsiteY18" fmla="*/ 2227006 h 4037302"/>
              <a:gd name="connsiteX19" fmla="*/ 855407 w 1167876"/>
              <a:gd name="connsiteY19" fmla="*/ 2256503 h 4037302"/>
              <a:gd name="connsiteX20" fmla="*/ 884903 w 1167876"/>
              <a:gd name="connsiteY20" fmla="*/ 2462980 h 4037302"/>
              <a:gd name="connsiteX21" fmla="*/ 958645 w 1167876"/>
              <a:gd name="connsiteY21" fmla="*/ 2595716 h 4037302"/>
              <a:gd name="connsiteX22" fmla="*/ 1017639 w 1167876"/>
              <a:gd name="connsiteY22" fmla="*/ 2625213 h 4037302"/>
              <a:gd name="connsiteX23" fmla="*/ 1120877 w 1167876"/>
              <a:gd name="connsiteY23" fmla="*/ 2669458 h 4037302"/>
              <a:gd name="connsiteX24" fmla="*/ 1106129 w 1167876"/>
              <a:gd name="connsiteY24" fmla="*/ 2875935 h 4037302"/>
              <a:gd name="connsiteX25" fmla="*/ 1047136 w 1167876"/>
              <a:gd name="connsiteY25" fmla="*/ 2964426 h 4037302"/>
              <a:gd name="connsiteX26" fmla="*/ 1002890 w 1167876"/>
              <a:gd name="connsiteY26" fmla="*/ 3052916 h 4037302"/>
              <a:gd name="connsiteX27" fmla="*/ 988142 w 1167876"/>
              <a:gd name="connsiteY27" fmla="*/ 3097161 h 4037302"/>
              <a:gd name="connsiteX28" fmla="*/ 1061884 w 1167876"/>
              <a:gd name="connsiteY28" fmla="*/ 3495368 h 4037302"/>
              <a:gd name="connsiteX29" fmla="*/ 1106129 w 1167876"/>
              <a:gd name="connsiteY29" fmla="*/ 3539613 h 4037302"/>
              <a:gd name="connsiteX30" fmla="*/ 1165123 w 1167876"/>
              <a:gd name="connsiteY30" fmla="*/ 3569109 h 4037302"/>
              <a:gd name="connsiteX31" fmla="*/ 1150374 w 1167876"/>
              <a:gd name="connsiteY31" fmla="*/ 3849329 h 4037302"/>
              <a:gd name="connsiteX32" fmla="*/ 1106129 w 1167876"/>
              <a:gd name="connsiteY32" fmla="*/ 3878826 h 4037302"/>
              <a:gd name="connsiteX33" fmla="*/ 1032387 w 1167876"/>
              <a:gd name="connsiteY33" fmla="*/ 3952568 h 4037302"/>
              <a:gd name="connsiteX34" fmla="*/ 855407 w 1167876"/>
              <a:gd name="connsiteY34" fmla="*/ 3967316 h 4037302"/>
              <a:gd name="connsiteX35" fmla="*/ 604684 w 1167876"/>
              <a:gd name="connsiteY35" fmla="*/ 3996813 h 4037302"/>
              <a:gd name="connsiteX36" fmla="*/ 412955 w 1167876"/>
              <a:gd name="connsiteY36" fmla="*/ 4011561 h 4037302"/>
              <a:gd name="connsiteX37" fmla="*/ 368710 w 1167876"/>
              <a:gd name="connsiteY37" fmla="*/ 3967316 h 4037302"/>
              <a:gd name="connsiteX38" fmla="*/ 280219 w 1167876"/>
              <a:gd name="connsiteY38" fmla="*/ 3908322 h 4037302"/>
              <a:gd name="connsiteX39" fmla="*/ 0 w 1167876"/>
              <a:gd name="connsiteY39" fmla="*/ 3908322 h 4037302"/>
              <a:gd name="connsiteX40" fmla="*/ 884903 w 1167876"/>
              <a:gd name="connsiteY40" fmla="*/ 545690 h 4037302"/>
              <a:gd name="connsiteX41" fmla="*/ 958645 w 1167876"/>
              <a:gd name="connsiteY41" fmla="*/ 634180 h 4037302"/>
              <a:gd name="connsiteX0" fmla="*/ 1044677 w 1253908"/>
              <a:gd name="connsiteY0" fmla="*/ 634180 h 4478593"/>
              <a:gd name="connsiteX1" fmla="*/ 1059426 w 1253908"/>
              <a:gd name="connsiteY1" fmla="*/ 678426 h 4478593"/>
              <a:gd name="connsiteX2" fmla="*/ 1074174 w 1253908"/>
              <a:gd name="connsiteY2" fmla="*/ 825909 h 4478593"/>
              <a:gd name="connsiteX3" fmla="*/ 985684 w 1253908"/>
              <a:gd name="connsiteY3" fmla="*/ 855406 h 4478593"/>
              <a:gd name="connsiteX4" fmla="*/ 970935 w 1253908"/>
              <a:gd name="connsiteY4" fmla="*/ 899651 h 4478593"/>
              <a:gd name="connsiteX5" fmla="*/ 985684 w 1253908"/>
              <a:gd name="connsiteY5" fmla="*/ 988142 h 4478593"/>
              <a:gd name="connsiteX6" fmla="*/ 1029929 w 1253908"/>
              <a:gd name="connsiteY6" fmla="*/ 1002890 h 4478593"/>
              <a:gd name="connsiteX7" fmla="*/ 1103671 w 1253908"/>
              <a:gd name="connsiteY7" fmla="*/ 1017639 h 4478593"/>
              <a:gd name="connsiteX8" fmla="*/ 1118419 w 1253908"/>
              <a:gd name="connsiteY8" fmla="*/ 1061884 h 4478593"/>
              <a:gd name="connsiteX9" fmla="*/ 985684 w 1253908"/>
              <a:gd name="connsiteY9" fmla="*/ 1489587 h 4478593"/>
              <a:gd name="connsiteX10" fmla="*/ 911942 w 1253908"/>
              <a:gd name="connsiteY10" fmla="*/ 1504335 h 4478593"/>
              <a:gd name="connsiteX11" fmla="*/ 897193 w 1253908"/>
              <a:gd name="connsiteY11" fmla="*/ 1607574 h 4478593"/>
              <a:gd name="connsiteX12" fmla="*/ 823451 w 1253908"/>
              <a:gd name="connsiteY12" fmla="*/ 1622322 h 4478593"/>
              <a:gd name="connsiteX13" fmla="*/ 779206 w 1253908"/>
              <a:gd name="connsiteY13" fmla="*/ 1637071 h 4478593"/>
              <a:gd name="connsiteX14" fmla="*/ 749709 w 1253908"/>
              <a:gd name="connsiteY14" fmla="*/ 1681316 h 4478593"/>
              <a:gd name="connsiteX15" fmla="*/ 720213 w 1253908"/>
              <a:gd name="connsiteY15" fmla="*/ 1769806 h 4478593"/>
              <a:gd name="connsiteX16" fmla="*/ 734961 w 1253908"/>
              <a:gd name="connsiteY16" fmla="*/ 2020529 h 4478593"/>
              <a:gd name="connsiteX17" fmla="*/ 749709 w 1253908"/>
              <a:gd name="connsiteY17" fmla="*/ 2079522 h 4478593"/>
              <a:gd name="connsiteX18" fmla="*/ 897193 w 1253908"/>
              <a:gd name="connsiteY18" fmla="*/ 2227006 h 4478593"/>
              <a:gd name="connsiteX19" fmla="*/ 941439 w 1253908"/>
              <a:gd name="connsiteY19" fmla="*/ 2256503 h 4478593"/>
              <a:gd name="connsiteX20" fmla="*/ 970935 w 1253908"/>
              <a:gd name="connsiteY20" fmla="*/ 2462980 h 4478593"/>
              <a:gd name="connsiteX21" fmla="*/ 1044677 w 1253908"/>
              <a:gd name="connsiteY21" fmla="*/ 2595716 h 4478593"/>
              <a:gd name="connsiteX22" fmla="*/ 1103671 w 1253908"/>
              <a:gd name="connsiteY22" fmla="*/ 2625213 h 4478593"/>
              <a:gd name="connsiteX23" fmla="*/ 1206909 w 1253908"/>
              <a:gd name="connsiteY23" fmla="*/ 2669458 h 4478593"/>
              <a:gd name="connsiteX24" fmla="*/ 1192161 w 1253908"/>
              <a:gd name="connsiteY24" fmla="*/ 2875935 h 4478593"/>
              <a:gd name="connsiteX25" fmla="*/ 1133168 w 1253908"/>
              <a:gd name="connsiteY25" fmla="*/ 2964426 h 4478593"/>
              <a:gd name="connsiteX26" fmla="*/ 1088922 w 1253908"/>
              <a:gd name="connsiteY26" fmla="*/ 3052916 h 4478593"/>
              <a:gd name="connsiteX27" fmla="*/ 1074174 w 1253908"/>
              <a:gd name="connsiteY27" fmla="*/ 3097161 h 4478593"/>
              <a:gd name="connsiteX28" fmla="*/ 1147916 w 1253908"/>
              <a:gd name="connsiteY28" fmla="*/ 3495368 h 4478593"/>
              <a:gd name="connsiteX29" fmla="*/ 1192161 w 1253908"/>
              <a:gd name="connsiteY29" fmla="*/ 3539613 h 4478593"/>
              <a:gd name="connsiteX30" fmla="*/ 1251155 w 1253908"/>
              <a:gd name="connsiteY30" fmla="*/ 3569109 h 4478593"/>
              <a:gd name="connsiteX31" fmla="*/ 1236406 w 1253908"/>
              <a:gd name="connsiteY31" fmla="*/ 3849329 h 4478593"/>
              <a:gd name="connsiteX32" fmla="*/ 1192161 w 1253908"/>
              <a:gd name="connsiteY32" fmla="*/ 3878826 h 4478593"/>
              <a:gd name="connsiteX33" fmla="*/ 1118419 w 1253908"/>
              <a:gd name="connsiteY33" fmla="*/ 3952568 h 4478593"/>
              <a:gd name="connsiteX34" fmla="*/ 941439 w 1253908"/>
              <a:gd name="connsiteY34" fmla="*/ 3967316 h 4478593"/>
              <a:gd name="connsiteX35" fmla="*/ 690716 w 1253908"/>
              <a:gd name="connsiteY35" fmla="*/ 3996813 h 4478593"/>
              <a:gd name="connsiteX36" fmla="*/ 498987 w 1253908"/>
              <a:gd name="connsiteY36" fmla="*/ 4011561 h 4478593"/>
              <a:gd name="connsiteX37" fmla="*/ 454742 w 1253908"/>
              <a:gd name="connsiteY37" fmla="*/ 3967316 h 4478593"/>
              <a:gd name="connsiteX38" fmla="*/ 86032 w 1253908"/>
              <a:gd name="connsiteY38" fmla="*/ 3908322 h 4478593"/>
              <a:gd name="connsiteX39" fmla="*/ 970935 w 1253908"/>
              <a:gd name="connsiteY39" fmla="*/ 545690 h 4478593"/>
              <a:gd name="connsiteX40" fmla="*/ 1044677 w 1253908"/>
              <a:gd name="connsiteY40" fmla="*/ 634180 h 4478593"/>
              <a:gd name="connsiteX0" fmla="*/ 1037303 w 1246534"/>
              <a:gd name="connsiteY0" fmla="*/ 634180 h 4485967"/>
              <a:gd name="connsiteX1" fmla="*/ 1052052 w 1246534"/>
              <a:gd name="connsiteY1" fmla="*/ 678426 h 4485967"/>
              <a:gd name="connsiteX2" fmla="*/ 1066800 w 1246534"/>
              <a:gd name="connsiteY2" fmla="*/ 825909 h 4485967"/>
              <a:gd name="connsiteX3" fmla="*/ 978310 w 1246534"/>
              <a:gd name="connsiteY3" fmla="*/ 855406 h 4485967"/>
              <a:gd name="connsiteX4" fmla="*/ 963561 w 1246534"/>
              <a:gd name="connsiteY4" fmla="*/ 899651 h 4485967"/>
              <a:gd name="connsiteX5" fmla="*/ 978310 w 1246534"/>
              <a:gd name="connsiteY5" fmla="*/ 988142 h 4485967"/>
              <a:gd name="connsiteX6" fmla="*/ 1022555 w 1246534"/>
              <a:gd name="connsiteY6" fmla="*/ 1002890 h 4485967"/>
              <a:gd name="connsiteX7" fmla="*/ 1096297 w 1246534"/>
              <a:gd name="connsiteY7" fmla="*/ 1017639 h 4485967"/>
              <a:gd name="connsiteX8" fmla="*/ 1111045 w 1246534"/>
              <a:gd name="connsiteY8" fmla="*/ 1061884 h 4485967"/>
              <a:gd name="connsiteX9" fmla="*/ 978310 w 1246534"/>
              <a:gd name="connsiteY9" fmla="*/ 1489587 h 4485967"/>
              <a:gd name="connsiteX10" fmla="*/ 904568 w 1246534"/>
              <a:gd name="connsiteY10" fmla="*/ 1504335 h 4485967"/>
              <a:gd name="connsiteX11" fmla="*/ 889819 w 1246534"/>
              <a:gd name="connsiteY11" fmla="*/ 1607574 h 4485967"/>
              <a:gd name="connsiteX12" fmla="*/ 816077 w 1246534"/>
              <a:gd name="connsiteY12" fmla="*/ 1622322 h 4485967"/>
              <a:gd name="connsiteX13" fmla="*/ 771832 w 1246534"/>
              <a:gd name="connsiteY13" fmla="*/ 1637071 h 4485967"/>
              <a:gd name="connsiteX14" fmla="*/ 742335 w 1246534"/>
              <a:gd name="connsiteY14" fmla="*/ 1681316 h 4485967"/>
              <a:gd name="connsiteX15" fmla="*/ 712839 w 1246534"/>
              <a:gd name="connsiteY15" fmla="*/ 1769806 h 4485967"/>
              <a:gd name="connsiteX16" fmla="*/ 727587 w 1246534"/>
              <a:gd name="connsiteY16" fmla="*/ 2020529 h 4485967"/>
              <a:gd name="connsiteX17" fmla="*/ 742335 w 1246534"/>
              <a:gd name="connsiteY17" fmla="*/ 2079522 h 4485967"/>
              <a:gd name="connsiteX18" fmla="*/ 889819 w 1246534"/>
              <a:gd name="connsiteY18" fmla="*/ 2227006 h 4485967"/>
              <a:gd name="connsiteX19" fmla="*/ 934065 w 1246534"/>
              <a:gd name="connsiteY19" fmla="*/ 2256503 h 4485967"/>
              <a:gd name="connsiteX20" fmla="*/ 963561 w 1246534"/>
              <a:gd name="connsiteY20" fmla="*/ 2462980 h 4485967"/>
              <a:gd name="connsiteX21" fmla="*/ 1037303 w 1246534"/>
              <a:gd name="connsiteY21" fmla="*/ 2595716 h 4485967"/>
              <a:gd name="connsiteX22" fmla="*/ 1096297 w 1246534"/>
              <a:gd name="connsiteY22" fmla="*/ 2625213 h 4485967"/>
              <a:gd name="connsiteX23" fmla="*/ 1199535 w 1246534"/>
              <a:gd name="connsiteY23" fmla="*/ 2669458 h 4485967"/>
              <a:gd name="connsiteX24" fmla="*/ 1184787 w 1246534"/>
              <a:gd name="connsiteY24" fmla="*/ 2875935 h 4485967"/>
              <a:gd name="connsiteX25" fmla="*/ 1125794 w 1246534"/>
              <a:gd name="connsiteY25" fmla="*/ 2964426 h 4485967"/>
              <a:gd name="connsiteX26" fmla="*/ 1081548 w 1246534"/>
              <a:gd name="connsiteY26" fmla="*/ 3052916 h 4485967"/>
              <a:gd name="connsiteX27" fmla="*/ 1066800 w 1246534"/>
              <a:gd name="connsiteY27" fmla="*/ 3097161 h 4485967"/>
              <a:gd name="connsiteX28" fmla="*/ 1140542 w 1246534"/>
              <a:gd name="connsiteY28" fmla="*/ 3495368 h 4485967"/>
              <a:gd name="connsiteX29" fmla="*/ 1184787 w 1246534"/>
              <a:gd name="connsiteY29" fmla="*/ 3539613 h 4485967"/>
              <a:gd name="connsiteX30" fmla="*/ 1243781 w 1246534"/>
              <a:gd name="connsiteY30" fmla="*/ 3569109 h 4485967"/>
              <a:gd name="connsiteX31" fmla="*/ 1229032 w 1246534"/>
              <a:gd name="connsiteY31" fmla="*/ 3849329 h 4485967"/>
              <a:gd name="connsiteX32" fmla="*/ 1184787 w 1246534"/>
              <a:gd name="connsiteY32" fmla="*/ 3878826 h 4485967"/>
              <a:gd name="connsiteX33" fmla="*/ 1111045 w 1246534"/>
              <a:gd name="connsiteY33" fmla="*/ 3952568 h 4485967"/>
              <a:gd name="connsiteX34" fmla="*/ 934065 w 1246534"/>
              <a:gd name="connsiteY34" fmla="*/ 3967316 h 4485967"/>
              <a:gd name="connsiteX35" fmla="*/ 683342 w 1246534"/>
              <a:gd name="connsiteY35" fmla="*/ 3996813 h 4485967"/>
              <a:gd name="connsiteX36" fmla="*/ 491613 w 1246534"/>
              <a:gd name="connsiteY36" fmla="*/ 4011561 h 4485967"/>
              <a:gd name="connsiteX37" fmla="*/ 78658 w 1246534"/>
              <a:gd name="connsiteY37" fmla="*/ 3908322 h 4485967"/>
              <a:gd name="connsiteX38" fmla="*/ 963561 w 1246534"/>
              <a:gd name="connsiteY38" fmla="*/ 545690 h 4485967"/>
              <a:gd name="connsiteX39" fmla="*/ 1037303 w 1246534"/>
              <a:gd name="connsiteY39" fmla="*/ 634180 h 4485967"/>
              <a:gd name="connsiteX0" fmla="*/ 1037303 w 1246534"/>
              <a:gd name="connsiteY0" fmla="*/ 634180 h 4485967"/>
              <a:gd name="connsiteX1" fmla="*/ 1052052 w 1246534"/>
              <a:gd name="connsiteY1" fmla="*/ 678426 h 4485967"/>
              <a:gd name="connsiteX2" fmla="*/ 1066800 w 1246534"/>
              <a:gd name="connsiteY2" fmla="*/ 825909 h 4485967"/>
              <a:gd name="connsiteX3" fmla="*/ 978310 w 1246534"/>
              <a:gd name="connsiteY3" fmla="*/ 855406 h 4485967"/>
              <a:gd name="connsiteX4" fmla="*/ 963561 w 1246534"/>
              <a:gd name="connsiteY4" fmla="*/ 899651 h 4485967"/>
              <a:gd name="connsiteX5" fmla="*/ 978310 w 1246534"/>
              <a:gd name="connsiteY5" fmla="*/ 988142 h 4485967"/>
              <a:gd name="connsiteX6" fmla="*/ 1022555 w 1246534"/>
              <a:gd name="connsiteY6" fmla="*/ 1002890 h 4485967"/>
              <a:gd name="connsiteX7" fmla="*/ 1096297 w 1246534"/>
              <a:gd name="connsiteY7" fmla="*/ 1017639 h 4485967"/>
              <a:gd name="connsiteX8" fmla="*/ 1111045 w 1246534"/>
              <a:gd name="connsiteY8" fmla="*/ 1061884 h 4485967"/>
              <a:gd name="connsiteX9" fmla="*/ 978310 w 1246534"/>
              <a:gd name="connsiteY9" fmla="*/ 1489587 h 4485967"/>
              <a:gd name="connsiteX10" fmla="*/ 904568 w 1246534"/>
              <a:gd name="connsiteY10" fmla="*/ 1504335 h 4485967"/>
              <a:gd name="connsiteX11" fmla="*/ 889819 w 1246534"/>
              <a:gd name="connsiteY11" fmla="*/ 1607574 h 4485967"/>
              <a:gd name="connsiteX12" fmla="*/ 816077 w 1246534"/>
              <a:gd name="connsiteY12" fmla="*/ 1622322 h 4485967"/>
              <a:gd name="connsiteX13" fmla="*/ 771832 w 1246534"/>
              <a:gd name="connsiteY13" fmla="*/ 1637071 h 4485967"/>
              <a:gd name="connsiteX14" fmla="*/ 742335 w 1246534"/>
              <a:gd name="connsiteY14" fmla="*/ 1681316 h 4485967"/>
              <a:gd name="connsiteX15" fmla="*/ 712839 w 1246534"/>
              <a:gd name="connsiteY15" fmla="*/ 1769806 h 4485967"/>
              <a:gd name="connsiteX16" fmla="*/ 727587 w 1246534"/>
              <a:gd name="connsiteY16" fmla="*/ 2020529 h 4485967"/>
              <a:gd name="connsiteX17" fmla="*/ 742335 w 1246534"/>
              <a:gd name="connsiteY17" fmla="*/ 2079522 h 4485967"/>
              <a:gd name="connsiteX18" fmla="*/ 889819 w 1246534"/>
              <a:gd name="connsiteY18" fmla="*/ 2227006 h 4485967"/>
              <a:gd name="connsiteX19" fmla="*/ 934065 w 1246534"/>
              <a:gd name="connsiteY19" fmla="*/ 2256503 h 4485967"/>
              <a:gd name="connsiteX20" fmla="*/ 963561 w 1246534"/>
              <a:gd name="connsiteY20" fmla="*/ 2462980 h 4485967"/>
              <a:gd name="connsiteX21" fmla="*/ 1037303 w 1246534"/>
              <a:gd name="connsiteY21" fmla="*/ 2595716 h 4485967"/>
              <a:gd name="connsiteX22" fmla="*/ 1096297 w 1246534"/>
              <a:gd name="connsiteY22" fmla="*/ 2625213 h 4485967"/>
              <a:gd name="connsiteX23" fmla="*/ 1199535 w 1246534"/>
              <a:gd name="connsiteY23" fmla="*/ 2669458 h 4485967"/>
              <a:gd name="connsiteX24" fmla="*/ 1184787 w 1246534"/>
              <a:gd name="connsiteY24" fmla="*/ 2875935 h 4485967"/>
              <a:gd name="connsiteX25" fmla="*/ 1125794 w 1246534"/>
              <a:gd name="connsiteY25" fmla="*/ 2964426 h 4485967"/>
              <a:gd name="connsiteX26" fmla="*/ 1081548 w 1246534"/>
              <a:gd name="connsiteY26" fmla="*/ 3052916 h 4485967"/>
              <a:gd name="connsiteX27" fmla="*/ 1066800 w 1246534"/>
              <a:gd name="connsiteY27" fmla="*/ 3097161 h 4485967"/>
              <a:gd name="connsiteX28" fmla="*/ 1140542 w 1246534"/>
              <a:gd name="connsiteY28" fmla="*/ 3495368 h 4485967"/>
              <a:gd name="connsiteX29" fmla="*/ 1184787 w 1246534"/>
              <a:gd name="connsiteY29" fmla="*/ 3539613 h 4485967"/>
              <a:gd name="connsiteX30" fmla="*/ 1243781 w 1246534"/>
              <a:gd name="connsiteY30" fmla="*/ 3569109 h 4485967"/>
              <a:gd name="connsiteX31" fmla="*/ 1229032 w 1246534"/>
              <a:gd name="connsiteY31" fmla="*/ 3849329 h 4485967"/>
              <a:gd name="connsiteX32" fmla="*/ 1184787 w 1246534"/>
              <a:gd name="connsiteY32" fmla="*/ 3878826 h 4485967"/>
              <a:gd name="connsiteX33" fmla="*/ 1111045 w 1246534"/>
              <a:gd name="connsiteY33" fmla="*/ 3952568 h 4485967"/>
              <a:gd name="connsiteX34" fmla="*/ 934065 w 1246534"/>
              <a:gd name="connsiteY34" fmla="*/ 3967316 h 4485967"/>
              <a:gd name="connsiteX35" fmla="*/ 491613 w 1246534"/>
              <a:gd name="connsiteY35" fmla="*/ 4011561 h 4485967"/>
              <a:gd name="connsiteX36" fmla="*/ 78658 w 1246534"/>
              <a:gd name="connsiteY36" fmla="*/ 3908322 h 4485967"/>
              <a:gd name="connsiteX37" fmla="*/ 963561 w 1246534"/>
              <a:gd name="connsiteY37" fmla="*/ 545690 h 4485967"/>
              <a:gd name="connsiteX38" fmla="*/ 1037303 w 1246534"/>
              <a:gd name="connsiteY38" fmla="*/ 634180 h 4485967"/>
              <a:gd name="connsiteX0" fmla="*/ 550606 w 759837"/>
              <a:gd name="connsiteY0" fmla="*/ 651387 h 4599039"/>
              <a:gd name="connsiteX1" fmla="*/ 565355 w 759837"/>
              <a:gd name="connsiteY1" fmla="*/ 695633 h 4599039"/>
              <a:gd name="connsiteX2" fmla="*/ 580103 w 759837"/>
              <a:gd name="connsiteY2" fmla="*/ 843116 h 4599039"/>
              <a:gd name="connsiteX3" fmla="*/ 491613 w 759837"/>
              <a:gd name="connsiteY3" fmla="*/ 872613 h 4599039"/>
              <a:gd name="connsiteX4" fmla="*/ 476864 w 759837"/>
              <a:gd name="connsiteY4" fmla="*/ 916858 h 4599039"/>
              <a:gd name="connsiteX5" fmla="*/ 491613 w 759837"/>
              <a:gd name="connsiteY5" fmla="*/ 1005349 h 4599039"/>
              <a:gd name="connsiteX6" fmla="*/ 535858 w 759837"/>
              <a:gd name="connsiteY6" fmla="*/ 1020097 h 4599039"/>
              <a:gd name="connsiteX7" fmla="*/ 609600 w 759837"/>
              <a:gd name="connsiteY7" fmla="*/ 1034846 h 4599039"/>
              <a:gd name="connsiteX8" fmla="*/ 624348 w 759837"/>
              <a:gd name="connsiteY8" fmla="*/ 1079091 h 4599039"/>
              <a:gd name="connsiteX9" fmla="*/ 491613 w 759837"/>
              <a:gd name="connsiteY9" fmla="*/ 1506794 h 4599039"/>
              <a:gd name="connsiteX10" fmla="*/ 417871 w 759837"/>
              <a:gd name="connsiteY10" fmla="*/ 1521542 h 4599039"/>
              <a:gd name="connsiteX11" fmla="*/ 403122 w 759837"/>
              <a:gd name="connsiteY11" fmla="*/ 1624781 h 4599039"/>
              <a:gd name="connsiteX12" fmla="*/ 329380 w 759837"/>
              <a:gd name="connsiteY12" fmla="*/ 1639529 h 4599039"/>
              <a:gd name="connsiteX13" fmla="*/ 285135 w 759837"/>
              <a:gd name="connsiteY13" fmla="*/ 1654278 h 4599039"/>
              <a:gd name="connsiteX14" fmla="*/ 255638 w 759837"/>
              <a:gd name="connsiteY14" fmla="*/ 1698523 h 4599039"/>
              <a:gd name="connsiteX15" fmla="*/ 226142 w 759837"/>
              <a:gd name="connsiteY15" fmla="*/ 1787013 h 4599039"/>
              <a:gd name="connsiteX16" fmla="*/ 240890 w 759837"/>
              <a:gd name="connsiteY16" fmla="*/ 2037736 h 4599039"/>
              <a:gd name="connsiteX17" fmla="*/ 255638 w 759837"/>
              <a:gd name="connsiteY17" fmla="*/ 2096729 h 4599039"/>
              <a:gd name="connsiteX18" fmla="*/ 403122 w 759837"/>
              <a:gd name="connsiteY18" fmla="*/ 2244213 h 4599039"/>
              <a:gd name="connsiteX19" fmla="*/ 447368 w 759837"/>
              <a:gd name="connsiteY19" fmla="*/ 2273710 h 4599039"/>
              <a:gd name="connsiteX20" fmla="*/ 476864 w 759837"/>
              <a:gd name="connsiteY20" fmla="*/ 2480187 h 4599039"/>
              <a:gd name="connsiteX21" fmla="*/ 550606 w 759837"/>
              <a:gd name="connsiteY21" fmla="*/ 2612923 h 4599039"/>
              <a:gd name="connsiteX22" fmla="*/ 609600 w 759837"/>
              <a:gd name="connsiteY22" fmla="*/ 2642420 h 4599039"/>
              <a:gd name="connsiteX23" fmla="*/ 712838 w 759837"/>
              <a:gd name="connsiteY23" fmla="*/ 2686665 h 4599039"/>
              <a:gd name="connsiteX24" fmla="*/ 698090 w 759837"/>
              <a:gd name="connsiteY24" fmla="*/ 2893142 h 4599039"/>
              <a:gd name="connsiteX25" fmla="*/ 639097 w 759837"/>
              <a:gd name="connsiteY25" fmla="*/ 2981633 h 4599039"/>
              <a:gd name="connsiteX26" fmla="*/ 594851 w 759837"/>
              <a:gd name="connsiteY26" fmla="*/ 3070123 h 4599039"/>
              <a:gd name="connsiteX27" fmla="*/ 580103 w 759837"/>
              <a:gd name="connsiteY27" fmla="*/ 3114368 h 4599039"/>
              <a:gd name="connsiteX28" fmla="*/ 653845 w 759837"/>
              <a:gd name="connsiteY28" fmla="*/ 3512575 h 4599039"/>
              <a:gd name="connsiteX29" fmla="*/ 698090 w 759837"/>
              <a:gd name="connsiteY29" fmla="*/ 3556820 h 4599039"/>
              <a:gd name="connsiteX30" fmla="*/ 757084 w 759837"/>
              <a:gd name="connsiteY30" fmla="*/ 3586316 h 4599039"/>
              <a:gd name="connsiteX31" fmla="*/ 742335 w 759837"/>
              <a:gd name="connsiteY31" fmla="*/ 3866536 h 4599039"/>
              <a:gd name="connsiteX32" fmla="*/ 698090 w 759837"/>
              <a:gd name="connsiteY32" fmla="*/ 3896033 h 4599039"/>
              <a:gd name="connsiteX33" fmla="*/ 624348 w 759837"/>
              <a:gd name="connsiteY33" fmla="*/ 3969775 h 4599039"/>
              <a:gd name="connsiteX34" fmla="*/ 447368 w 759837"/>
              <a:gd name="connsiteY34" fmla="*/ 3984523 h 4599039"/>
              <a:gd name="connsiteX35" fmla="*/ 4916 w 759837"/>
              <a:gd name="connsiteY35" fmla="*/ 4028768 h 4599039"/>
              <a:gd name="connsiteX36" fmla="*/ 476864 w 759837"/>
              <a:gd name="connsiteY36" fmla="*/ 562897 h 4599039"/>
              <a:gd name="connsiteX37" fmla="*/ 550606 w 759837"/>
              <a:gd name="connsiteY37" fmla="*/ 651387 h 4599039"/>
              <a:gd name="connsiteX0" fmla="*/ 324464 w 533695"/>
              <a:gd name="connsiteY0" fmla="*/ 644013 h 3977149"/>
              <a:gd name="connsiteX1" fmla="*/ 339213 w 533695"/>
              <a:gd name="connsiteY1" fmla="*/ 688259 h 3977149"/>
              <a:gd name="connsiteX2" fmla="*/ 353961 w 533695"/>
              <a:gd name="connsiteY2" fmla="*/ 835742 h 3977149"/>
              <a:gd name="connsiteX3" fmla="*/ 265471 w 533695"/>
              <a:gd name="connsiteY3" fmla="*/ 865239 h 3977149"/>
              <a:gd name="connsiteX4" fmla="*/ 250722 w 533695"/>
              <a:gd name="connsiteY4" fmla="*/ 909484 h 3977149"/>
              <a:gd name="connsiteX5" fmla="*/ 265471 w 533695"/>
              <a:gd name="connsiteY5" fmla="*/ 997975 h 3977149"/>
              <a:gd name="connsiteX6" fmla="*/ 309716 w 533695"/>
              <a:gd name="connsiteY6" fmla="*/ 1012723 h 3977149"/>
              <a:gd name="connsiteX7" fmla="*/ 383458 w 533695"/>
              <a:gd name="connsiteY7" fmla="*/ 1027472 h 3977149"/>
              <a:gd name="connsiteX8" fmla="*/ 398206 w 533695"/>
              <a:gd name="connsiteY8" fmla="*/ 1071717 h 3977149"/>
              <a:gd name="connsiteX9" fmla="*/ 265471 w 533695"/>
              <a:gd name="connsiteY9" fmla="*/ 1499420 h 3977149"/>
              <a:gd name="connsiteX10" fmla="*/ 191729 w 533695"/>
              <a:gd name="connsiteY10" fmla="*/ 1514168 h 3977149"/>
              <a:gd name="connsiteX11" fmla="*/ 176980 w 533695"/>
              <a:gd name="connsiteY11" fmla="*/ 1617407 h 3977149"/>
              <a:gd name="connsiteX12" fmla="*/ 103238 w 533695"/>
              <a:gd name="connsiteY12" fmla="*/ 1632155 h 3977149"/>
              <a:gd name="connsiteX13" fmla="*/ 58993 w 533695"/>
              <a:gd name="connsiteY13" fmla="*/ 1646904 h 3977149"/>
              <a:gd name="connsiteX14" fmla="*/ 29496 w 533695"/>
              <a:gd name="connsiteY14" fmla="*/ 1691149 h 3977149"/>
              <a:gd name="connsiteX15" fmla="*/ 0 w 533695"/>
              <a:gd name="connsiteY15" fmla="*/ 1779639 h 3977149"/>
              <a:gd name="connsiteX16" fmla="*/ 14748 w 533695"/>
              <a:gd name="connsiteY16" fmla="*/ 2030362 h 3977149"/>
              <a:gd name="connsiteX17" fmla="*/ 29496 w 533695"/>
              <a:gd name="connsiteY17" fmla="*/ 2089355 h 3977149"/>
              <a:gd name="connsiteX18" fmla="*/ 176980 w 533695"/>
              <a:gd name="connsiteY18" fmla="*/ 2236839 h 3977149"/>
              <a:gd name="connsiteX19" fmla="*/ 221226 w 533695"/>
              <a:gd name="connsiteY19" fmla="*/ 2266336 h 3977149"/>
              <a:gd name="connsiteX20" fmla="*/ 250722 w 533695"/>
              <a:gd name="connsiteY20" fmla="*/ 2472813 h 3977149"/>
              <a:gd name="connsiteX21" fmla="*/ 324464 w 533695"/>
              <a:gd name="connsiteY21" fmla="*/ 2605549 h 3977149"/>
              <a:gd name="connsiteX22" fmla="*/ 383458 w 533695"/>
              <a:gd name="connsiteY22" fmla="*/ 2635046 h 3977149"/>
              <a:gd name="connsiteX23" fmla="*/ 486696 w 533695"/>
              <a:gd name="connsiteY23" fmla="*/ 2679291 h 3977149"/>
              <a:gd name="connsiteX24" fmla="*/ 471948 w 533695"/>
              <a:gd name="connsiteY24" fmla="*/ 2885768 h 3977149"/>
              <a:gd name="connsiteX25" fmla="*/ 412955 w 533695"/>
              <a:gd name="connsiteY25" fmla="*/ 2974259 h 3977149"/>
              <a:gd name="connsiteX26" fmla="*/ 368709 w 533695"/>
              <a:gd name="connsiteY26" fmla="*/ 3062749 h 3977149"/>
              <a:gd name="connsiteX27" fmla="*/ 353961 w 533695"/>
              <a:gd name="connsiteY27" fmla="*/ 3106994 h 3977149"/>
              <a:gd name="connsiteX28" fmla="*/ 427703 w 533695"/>
              <a:gd name="connsiteY28" fmla="*/ 3505201 h 3977149"/>
              <a:gd name="connsiteX29" fmla="*/ 471948 w 533695"/>
              <a:gd name="connsiteY29" fmla="*/ 3549446 h 3977149"/>
              <a:gd name="connsiteX30" fmla="*/ 530942 w 533695"/>
              <a:gd name="connsiteY30" fmla="*/ 3578942 h 3977149"/>
              <a:gd name="connsiteX31" fmla="*/ 516193 w 533695"/>
              <a:gd name="connsiteY31" fmla="*/ 3859162 h 3977149"/>
              <a:gd name="connsiteX32" fmla="*/ 471948 w 533695"/>
              <a:gd name="connsiteY32" fmla="*/ 3888659 h 3977149"/>
              <a:gd name="connsiteX33" fmla="*/ 398206 w 533695"/>
              <a:gd name="connsiteY33" fmla="*/ 3962401 h 3977149"/>
              <a:gd name="connsiteX34" fmla="*/ 221226 w 533695"/>
              <a:gd name="connsiteY34" fmla="*/ 3977149 h 3977149"/>
              <a:gd name="connsiteX35" fmla="*/ 250722 w 533695"/>
              <a:gd name="connsiteY35" fmla="*/ 555523 h 3977149"/>
              <a:gd name="connsiteX36" fmla="*/ 324464 w 533695"/>
              <a:gd name="connsiteY36" fmla="*/ 644013 h 3977149"/>
              <a:gd name="connsiteX0" fmla="*/ 396582 w 605813"/>
              <a:gd name="connsiteY0" fmla="*/ 184451 h 3517587"/>
              <a:gd name="connsiteX1" fmla="*/ 411331 w 605813"/>
              <a:gd name="connsiteY1" fmla="*/ 228697 h 3517587"/>
              <a:gd name="connsiteX2" fmla="*/ 426079 w 605813"/>
              <a:gd name="connsiteY2" fmla="*/ 376180 h 3517587"/>
              <a:gd name="connsiteX3" fmla="*/ 337589 w 605813"/>
              <a:gd name="connsiteY3" fmla="*/ 405677 h 3517587"/>
              <a:gd name="connsiteX4" fmla="*/ 322840 w 605813"/>
              <a:gd name="connsiteY4" fmla="*/ 449922 h 3517587"/>
              <a:gd name="connsiteX5" fmla="*/ 337589 w 605813"/>
              <a:gd name="connsiteY5" fmla="*/ 538413 h 3517587"/>
              <a:gd name="connsiteX6" fmla="*/ 381834 w 605813"/>
              <a:gd name="connsiteY6" fmla="*/ 553161 h 3517587"/>
              <a:gd name="connsiteX7" fmla="*/ 455576 w 605813"/>
              <a:gd name="connsiteY7" fmla="*/ 567910 h 3517587"/>
              <a:gd name="connsiteX8" fmla="*/ 470324 w 605813"/>
              <a:gd name="connsiteY8" fmla="*/ 612155 h 3517587"/>
              <a:gd name="connsiteX9" fmla="*/ 337589 w 605813"/>
              <a:gd name="connsiteY9" fmla="*/ 1039858 h 3517587"/>
              <a:gd name="connsiteX10" fmla="*/ 263847 w 605813"/>
              <a:gd name="connsiteY10" fmla="*/ 1054606 h 3517587"/>
              <a:gd name="connsiteX11" fmla="*/ 249098 w 605813"/>
              <a:gd name="connsiteY11" fmla="*/ 1157845 h 3517587"/>
              <a:gd name="connsiteX12" fmla="*/ 175356 w 605813"/>
              <a:gd name="connsiteY12" fmla="*/ 1172593 h 3517587"/>
              <a:gd name="connsiteX13" fmla="*/ 131111 w 605813"/>
              <a:gd name="connsiteY13" fmla="*/ 1187342 h 3517587"/>
              <a:gd name="connsiteX14" fmla="*/ 101614 w 605813"/>
              <a:gd name="connsiteY14" fmla="*/ 1231587 h 3517587"/>
              <a:gd name="connsiteX15" fmla="*/ 72118 w 605813"/>
              <a:gd name="connsiteY15" fmla="*/ 1320077 h 3517587"/>
              <a:gd name="connsiteX16" fmla="*/ 86866 w 605813"/>
              <a:gd name="connsiteY16" fmla="*/ 1570800 h 3517587"/>
              <a:gd name="connsiteX17" fmla="*/ 101614 w 605813"/>
              <a:gd name="connsiteY17" fmla="*/ 1629793 h 3517587"/>
              <a:gd name="connsiteX18" fmla="*/ 249098 w 605813"/>
              <a:gd name="connsiteY18" fmla="*/ 1777277 h 3517587"/>
              <a:gd name="connsiteX19" fmla="*/ 293344 w 605813"/>
              <a:gd name="connsiteY19" fmla="*/ 1806774 h 3517587"/>
              <a:gd name="connsiteX20" fmla="*/ 322840 w 605813"/>
              <a:gd name="connsiteY20" fmla="*/ 2013251 h 3517587"/>
              <a:gd name="connsiteX21" fmla="*/ 396582 w 605813"/>
              <a:gd name="connsiteY21" fmla="*/ 2145987 h 3517587"/>
              <a:gd name="connsiteX22" fmla="*/ 455576 w 605813"/>
              <a:gd name="connsiteY22" fmla="*/ 2175484 h 3517587"/>
              <a:gd name="connsiteX23" fmla="*/ 558814 w 605813"/>
              <a:gd name="connsiteY23" fmla="*/ 2219729 h 3517587"/>
              <a:gd name="connsiteX24" fmla="*/ 544066 w 605813"/>
              <a:gd name="connsiteY24" fmla="*/ 2426206 h 3517587"/>
              <a:gd name="connsiteX25" fmla="*/ 485073 w 605813"/>
              <a:gd name="connsiteY25" fmla="*/ 2514697 h 3517587"/>
              <a:gd name="connsiteX26" fmla="*/ 440827 w 605813"/>
              <a:gd name="connsiteY26" fmla="*/ 2603187 h 3517587"/>
              <a:gd name="connsiteX27" fmla="*/ 426079 w 605813"/>
              <a:gd name="connsiteY27" fmla="*/ 2647432 h 3517587"/>
              <a:gd name="connsiteX28" fmla="*/ 499821 w 605813"/>
              <a:gd name="connsiteY28" fmla="*/ 3045639 h 3517587"/>
              <a:gd name="connsiteX29" fmla="*/ 544066 w 605813"/>
              <a:gd name="connsiteY29" fmla="*/ 3089884 h 3517587"/>
              <a:gd name="connsiteX30" fmla="*/ 603060 w 605813"/>
              <a:gd name="connsiteY30" fmla="*/ 3119380 h 3517587"/>
              <a:gd name="connsiteX31" fmla="*/ 588311 w 605813"/>
              <a:gd name="connsiteY31" fmla="*/ 3399600 h 3517587"/>
              <a:gd name="connsiteX32" fmla="*/ 544066 w 605813"/>
              <a:gd name="connsiteY32" fmla="*/ 3429097 h 3517587"/>
              <a:gd name="connsiteX33" fmla="*/ 470324 w 605813"/>
              <a:gd name="connsiteY33" fmla="*/ 3502839 h 3517587"/>
              <a:gd name="connsiteX34" fmla="*/ 293344 w 605813"/>
              <a:gd name="connsiteY34" fmla="*/ 3517587 h 3517587"/>
              <a:gd name="connsiteX35" fmla="*/ 4916 w 605813"/>
              <a:gd name="connsiteY35" fmla="*/ 760219 h 3517587"/>
              <a:gd name="connsiteX36" fmla="*/ 322840 w 605813"/>
              <a:gd name="connsiteY36" fmla="*/ 95961 h 3517587"/>
              <a:gd name="connsiteX37" fmla="*/ 396582 w 605813"/>
              <a:gd name="connsiteY37" fmla="*/ 184451 h 3517587"/>
              <a:gd name="connsiteX0" fmla="*/ 760413 w 969644"/>
              <a:gd name="connsiteY0" fmla="*/ 184451 h 3517587"/>
              <a:gd name="connsiteX1" fmla="*/ 775162 w 969644"/>
              <a:gd name="connsiteY1" fmla="*/ 228697 h 3517587"/>
              <a:gd name="connsiteX2" fmla="*/ 789910 w 969644"/>
              <a:gd name="connsiteY2" fmla="*/ 376180 h 3517587"/>
              <a:gd name="connsiteX3" fmla="*/ 701420 w 969644"/>
              <a:gd name="connsiteY3" fmla="*/ 405677 h 3517587"/>
              <a:gd name="connsiteX4" fmla="*/ 686671 w 969644"/>
              <a:gd name="connsiteY4" fmla="*/ 449922 h 3517587"/>
              <a:gd name="connsiteX5" fmla="*/ 701420 w 969644"/>
              <a:gd name="connsiteY5" fmla="*/ 538413 h 3517587"/>
              <a:gd name="connsiteX6" fmla="*/ 745665 w 969644"/>
              <a:gd name="connsiteY6" fmla="*/ 553161 h 3517587"/>
              <a:gd name="connsiteX7" fmla="*/ 819407 w 969644"/>
              <a:gd name="connsiteY7" fmla="*/ 567910 h 3517587"/>
              <a:gd name="connsiteX8" fmla="*/ 834155 w 969644"/>
              <a:gd name="connsiteY8" fmla="*/ 612155 h 3517587"/>
              <a:gd name="connsiteX9" fmla="*/ 701420 w 969644"/>
              <a:gd name="connsiteY9" fmla="*/ 1039858 h 3517587"/>
              <a:gd name="connsiteX10" fmla="*/ 627678 w 969644"/>
              <a:gd name="connsiteY10" fmla="*/ 1054606 h 3517587"/>
              <a:gd name="connsiteX11" fmla="*/ 612929 w 969644"/>
              <a:gd name="connsiteY11" fmla="*/ 1157845 h 3517587"/>
              <a:gd name="connsiteX12" fmla="*/ 539187 w 969644"/>
              <a:gd name="connsiteY12" fmla="*/ 1172593 h 3517587"/>
              <a:gd name="connsiteX13" fmla="*/ 494942 w 969644"/>
              <a:gd name="connsiteY13" fmla="*/ 1187342 h 3517587"/>
              <a:gd name="connsiteX14" fmla="*/ 465445 w 969644"/>
              <a:gd name="connsiteY14" fmla="*/ 1231587 h 3517587"/>
              <a:gd name="connsiteX15" fmla="*/ 435949 w 969644"/>
              <a:gd name="connsiteY15" fmla="*/ 1320077 h 3517587"/>
              <a:gd name="connsiteX16" fmla="*/ 450697 w 969644"/>
              <a:gd name="connsiteY16" fmla="*/ 1570800 h 3517587"/>
              <a:gd name="connsiteX17" fmla="*/ 465445 w 969644"/>
              <a:gd name="connsiteY17" fmla="*/ 1629793 h 3517587"/>
              <a:gd name="connsiteX18" fmla="*/ 612929 w 969644"/>
              <a:gd name="connsiteY18" fmla="*/ 1777277 h 3517587"/>
              <a:gd name="connsiteX19" fmla="*/ 657175 w 969644"/>
              <a:gd name="connsiteY19" fmla="*/ 1806774 h 3517587"/>
              <a:gd name="connsiteX20" fmla="*/ 686671 w 969644"/>
              <a:gd name="connsiteY20" fmla="*/ 2013251 h 3517587"/>
              <a:gd name="connsiteX21" fmla="*/ 760413 w 969644"/>
              <a:gd name="connsiteY21" fmla="*/ 2145987 h 3517587"/>
              <a:gd name="connsiteX22" fmla="*/ 819407 w 969644"/>
              <a:gd name="connsiteY22" fmla="*/ 2175484 h 3517587"/>
              <a:gd name="connsiteX23" fmla="*/ 922645 w 969644"/>
              <a:gd name="connsiteY23" fmla="*/ 2219729 h 3517587"/>
              <a:gd name="connsiteX24" fmla="*/ 907897 w 969644"/>
              <a:gd name="connsiteY24" fmla="*/ 2426206 h 3517587"/>
              <a:gd name="connsiteX25" fmla="*/ 848904 w 969644"/>
              <a:gd name="connsiteY25" fmla="*/ 2514697 h 3517587"/>
              <a:gd name="connsiteX26" fmla="*/ 804658 w 969644"/>
              <a:gd name="connsiteY26" fmla="*/ 2603187 h 3517587"/>
              <a:gd name="connsiteX27" fmla="*/ 789910 w 969644"/>
              <a:gd name="connsiteY27" fmla="*/ 2647432 h 3517587"/>
              <a:gd name="connsiteX28" fmla="*/ 863652 w 969644"/>
              <a:gd name="connsiteY28" fmla="*/ 3045639 h 3517587"/>
              <a:gd name="connsiteX29" fmla="*/ 907897 w 969644"/>
              <a:gd name="connsiteY29" fmla="*/ 3089884 h 3517587"/>
              <a:gd name="connsiteX30" fmla="*/ 966891 w 969644"/>
              <a:gd name="connsiteY30" fmla="*/ 3119380 h 3517587"/>
              <a:gd name="connsiteX31" fmla="*/ 952142 w 969644"/>
              <a:gd name="connsiteY31" fmla="*/ 3399600 h 3517587"/>
              <a:gd name="connsiteX32" fmla="*/ 907897 w 969644"/>
              <a:gd name="connsiteY32" fmla="*/ 3429097 h 3517587"/>
              <a:gd name="connsiteX33" fmla="*/ 834155 w 969644"/>
              <a:gd name="connsiteY33" fmla="*/ 3502839 h 3517587"/>
              <a:gd name="connsiteX34" fmla="*/ 657175 w 969644"/>
              <a:gd name="connsiteY34" fmla="*/ 3517587 h 3517587"/>
              <a:gd name="connsiteX35" fmla="*/ 48071 w 969644"/>
              <a:gd name="connsiteY35" fmla="*/ 1992119 h 3517587"/>
              <a:gd name="connsiteX36" fmla="*/ 368747 w 969644"/>
              <a:gd name="connsiteY36" fmla="*/ 760219 h 3517587"/>
              <a:gd name="connsiteX37" fmla="*/ 686671 w 969644"/>
              <a:gd name="connsiteY37" fmla="*/ 95961 h 3517587"/>
              <a:gd name="connsiteX38" fmla="*/ 760413 w 969644"/>
              <a:gd name="connsiteY38" fmla="*/ 184451 h 3517587"/>
              <a:gd name="connsiteX0" fmla="*/ 717258 w 926489"/>
              <a:gd name="connsiteY0" fmla="*/ 389768 h 3722904"/>
              <a:gd name="connsiteX1" fmla="*/ 732007 w 926489"/>
              <a:gd name="connsiteY1" fmla="*/ 434014 h 3722904"/>
              <a:gd name="connsiteX2" fmla="*/ 746755 w 926489"/>
              <a:gd name="connsiteY2" fmla="*/ 581497 h 3722904"/>
              <a:gd name="connsiteX3" fmla="*/ 658265 w 926489"/>
              <a:gd name="connsiteY3" fmla="*/ 610994 h 3722904"/>
              <a:gd name="connsiteX4" fmla="*/ 643516 w 926489"/>
              <a:gd name="connsiteY4" fmla="*/ 655239 h 3722904"/>
              <a:gd name="connsiteX5" fmla="*/ 658265 w 926489"/>
              <a:gd name="connsiteY5" fmla="*/ 743730 h 3722904"/>
              <a:gd name="connsiteX6" fmla="*/ 702510 w 926489"/>
              <a:gd name="connsiteY6" fmla="*/ 758478 h 3722904"/>
              <a:gd name="connsiteX7" fmla="*/ 776252 w 926489"/>
              <a:gd name="connsiteY7" fmla="*/ 773227 h 3722904"/>
              <a:gd name="connsiteX8" fmla="*/ 791000 w 926489"/>
              <a:gd name="connsiteY8" fmla="*/ 817472 h 3722904"/>
              <a:gd name="connsiteX9" fmla="*/ 658265 w 926489"/>
              <a:gd name="connsiteY9" fmla="*/ 1245175 h 3722904"/>
              <a:gd name="connsiteX10" fmla="*/ 584523 w 926489"/>
              <a:gd name="connsiteY10" fmla="*/ 1259923 h 3722904"/>
              <a:gd name="connsiteX11" fmla="*/ 569774 w 926489"/>
              <a:gd name="connsiteY11" fmla="*/ 1363162 h 3722904"/>
              <a:gd name="connsiteX12" fmla="*/ 496032 w 926489"/>
              <a:gd name="connsiteY12" fmla="*/ 1377910 h 3722904"/>
              <a:gd name="connsiteX13" fmla="*/ 451787 w 926489"/>
              <a:gd name="connsiteY13" fmla="*/ 1392659 h 3722904"/>
              <a:gd name="connsiteX14" fmla="*/ 422290 w 926489"/>
              <a:gd name="connsiteY14" fmla="*/ 1436904 h 3722904"/>
              <a:gd name="connsiteX15" fmla="*/ 392794 w 926489"/>
              <a:gd name="connsiteY15" fmla="*/ 1525394 h 3722904"/>
              <a:gd name="connsiteX16" fmla="*/ 407542 w 926489"/>
              <a:gd name="connsiteY16" fmla="*/ 1776117 h 3722904"/>
              <a:gd name="connsiteX17" fmla="*/ 422290 w 926489"/>
              <a:gd name="connsiteY17" fmla="*/ 1835110 h 3722904"/>
              <a:gd name="connsiteX18" fmla="*/ 569774 w 926489"/>
              <a:gd name="connsiteY18" fmla="*/ 1982594 h 3722904"/>
              <a:gd name="connsiteX19" fmla="*/ 614020 w 926489"/>
              <a:gd name="connsiteY19" fmla="*/ 2012091 h 3722904"/>
              <a:gd name="connsiteX20" fmla="*/ 643516 w 926489"/>
              <a:gd name="connsiteY20" fmla="*/ 2218568 h 3722904"/>
              <a:gd name="connsiteX21" fmla="*/ 717258 w 926489"/>
              <a:gd name="connsiteY21" fmla="*/ 2351304 h 3722904"/>
              <a:gd name="connsiteX22" fmla="*/ 776252 w 926489"/>
              <a:gd name="connsiteY22" fmla="*/ 2380801 h 3722904"/>
              <a:gd name="connsiteX23" fmla="*/ 879490 w 926489"/>
              <a:gd name="connsiteY23" fmla="*/ 2425046 h 3722904"/>
              <a:gd name="connsiteX24" fmla="*/ 864742 w 926489"/>
              <a:gd name="connsiteY24" fmla="*/ 2631523 h 3722904"/>
              <a:gd name="connsiteX25" fmla="*/ 805749 w 926489"/>
              <a:gd name="connsiteY25" fmla="*/ 2720014 h 3722904"/>
              <a:gd name="connsiteX26" fmla="*/ 761503 w 926489"/>
              <a:gd name="connsiteY26" fmla="*/ 2808504 h 3722904"/>
              <a:gd name="connsiteX27" fmla="*/ 746755 w 926489"/>
              <a:gd name="connsiteY27" fmla="*/ 2852749 h 3722904"/>
              <a:gd name="connsiteX28" fmla="*/ 820497 w 926489"/>
              <a:gd name="connsiteY28" fmla="*/ 3250956 h 3722904"/>
              <a:gd name="connsiteX29" fmla="*/ 864742 w 926489"/>
              <a:gd name="connsiteY29" fmla="*/ 3295201 h 3722904"/>
              <a:gd name="connsiteX30" fmla="*/ 923736 w 926489"/>
              <a:gd name="connsiteY30" fmla="*/ 3324697 h 3722904"/>
              <a:gd name="connsiteX31" fmla="*/ 908987 w 926489"/>
              <a:gd name="connsiteY31" fmla="*/ 3604917 h 3722904"/>
              <a:gd name="connsiteX32" fmla="*/ 864742 w 926489"/>
              <a:gd name="connsiteY32" fmla="*/ 3634414 h 3722904"/>
              <a:gd name="connsiteX33" fmla="*/ 791000 w 926489"/>
              <a:gd name="connsiteY33" fmla="*/ 3708156 h 3722904"/>
              <a:gd name="connsiteX34" fmla="*/ 614020 w 926489"/>
              <a:gd name="connsiteY34" fmla="*/ 3722904 h 3722904"/>
              <a:gd name="connsiteX35" fmla="*/ 4916 w 926489"/>
              <a:gd name="connsiteY35" fmla="*/ 2197436 h 3722904"/>
              <a:gd name="connsiteX36" fmla="*/ 643516 w 926489"/>
              <a:gd name="connsiteY36" fmla="*/ 301278 h 3722904"/>
              <a:gd name="connsiteX37" fmla="*/ 717258 w 926489"/>
              <a:gd name="connsiteY37" fmla="*/ 389768 h 3722904"/>
              <a:gd name="connsiteX0" fmla="*/ 759349 w 968580"/>
              <a:gd name="connsiteY0" fmla="*/ 192918 h 3526054"/>
              <a:gd name="connsiteX1" fmla="*/ 774098 w 968580"/>
              <a:gd name="connsiteY1" fmla="*/ 237164 h 3526054"/>
              <a:gd name="connsiteX2" fmla="*/ 788846 w 968580"/>
              <a:gd name="connsiteY2" fmla="*/ 384647 h 3526054"/>
              <a:gd name="connsiteX3" fmla="*/ 700356 w 968580"/>
              <a:gd name="connsiteY3" fmla="*/ 414144 h 3526054"/>
              <a:gd name="connsiteX4" fmla="*/ 685607 w 968580"/>
              <a:gd name="connsiteY4" fmla="*/ 458389 h 3526054"/>
              <a:gd name="connsiteX5" fmla="*/ 700356 w 968580"/>
              <a:gd name="connsiteY5" fmla="*/ 546880 h 3526054"/>
              <a:gd name="connsiteX6" fmla="*/ 744601 w 968580"/>
              <a:gd name="connsiteY6" fmla="*/ 561628 h 3526054"/>
              <a:gd name="connsiteX7" fmla="*/ 818343 w 968580"/>
              <a:gd name="connsiteY7" fmla="*/ 576377 h 3526054"/>
              <a:gd name="connsiteX8" fmla="*/ 833091 w 968580"/>
              <a:gd name="connsiteY8" fmla="*/ 620622 h 3526054"/>
              <a:gd name="connsiteX9" fmla="*/ 700356 w 968580"/>
              <a:gd name="connsiteY9" fmla="*/ 1048325 h 3526054"/>
              <a:gd name="connsiteX10" fmla="*/ 626614 w 968580"/>
              <a:gd name="connsiteY10" fmla="*/ 1063073 h 3526054"/>
              <a:gd name="connsiteX11" fmla="*/ 611865 w 968580"/>
              <a:gd name="connsiteY11" fmla="*/ 1166312 h 3526054"/>
              <a:gd name="connsiteX12" fmla="*/ 538123 w 968580"/>
              <a:gd name="connsiteY12" fmla="*/ 1181060 h 3526054"/>
              <a:gd name="connsiteX13" fmla="*/ 493878 w 968580"/>
              <a:gd name="connsiteY13" fmla="*/ 1195809 h 3526054"/>
              <a:gd name="connsiteX14" fmla="*/ 464381 w 968580"/>
              <a:gd name="connsiteY14" fmla="*/ 1240054 h 3526054"/>
              <a:gd name="connsiteX15" fmla="*/ 434885 w 968580"/>
              <a:gd name="connsiteY15" fmla="*/ 1328544 h 3526054"/>
              <a:gd name="connsiteX16" fmla="*/ 449633 w 968580"/>
              <a:gd name="connsiteY16" fmla="*/ 1579267 h 3526054"/>
              <a:gd name="connsiteX17" fmla="*/ 464381 w 968580"/>
              <a:gd name="connsiteY17" fmla="*/ 1638260 h 3526054"/>
              <a:gd name="connsiteX18" fmla="*/ 611865 w 968580"/>
              <a:gd name="connsiteY18" fmla="*/ 1785744 h 3526054"/>
              <a:gd name="connsiteX19" fmla="*/ 656111 w 968580"/>
              <a:gd name="connsiteY19" fmla="*/ 1815241 h 3526054"/>
              <a:gd name="connsiteX20" fmla="*/ 685607 w 968580"/>
              <a:gd name="connsiteY20" fmla="*/ 2021718 h 3526054"/>
              <a:gd name="connsiteX21" fmla="*/ 759349 w 968580"/>
              <a:gd name="connsiteY21" fmla="*/ 2154454 h 3526054"/>
              <a:gd name="connsiteX22" fmla="*/ 818343 w 968580"/>
              <a:gd name="connsiteY22" fmla="*/ 2183951 h 3526054"/>
              <a:gd name="connsiteX23" fmla="*/ 921581 w 968580"/>
              <a:gd name="connsiteY23" fmla="*/ 2228196 h 3526054"/>
              <a:gd name="connsiteX24" fmla="*/ 906833 w 968580"/>
              <a:gd name="connsiteY24" fmla="*/ 2434673 h 3526054"/>
              <a:gd name="connsiteX25" fmla="*/ 847840 w 968580"/>
              <a:gd name="connsiteY25" fmla="*/ 2523164 h 3526054"/>
              <a:gd name="connsiteX26" fmla="*/ 803594 w 968580"/>
              <a:gd name="connsiteY26" fmla="*/ 2611654 h 3526054"/>
              <a:gd name="connsiteX27" fmla="*/ 788846 w 968580"/>
              <a:gd name="connsiteY27" fmla="*/ 2655899 h 3526054"/>
              <a:gd name="connsiteX28" fmla="*/ 862588 w 968580"/>
              <a:gd name="connsiteY28" fmla="*/ 3054106 h 3526054"/>
              <a:gd name="connsiteX29" fmla="*/ 906833 w 968580"/>
              <a:gd name="connsiteY29" fmla="*/ 3098351 h 3526054"/>
              <a:gd name="connsiteX30" fmla="*/ 965827 w 968580"/>
              <a:gd name="connsiteY30" fmla="*/ 3127847 h 3526054"/>
              <a:gd name="connsiteX31" fmla="*/ 951078 w 968580"/>
              <a:gd name="connsiteY31" fmla="*/ 3408067 h 3526054"/>
              <a:gd name="connsiteX32" fmla="*/ 906833 w 968580"/>
              <a:gd name="connsiteY32" fmla="*/ 3437564 h 3526054"/>
              <a:gd name="connsiteX33" fmla="*/ 833091 w 968580"/>
              <a:gd name="connsiteY33" fmla="*/ 3511306 h 3526054"/>
              <a:gd name="connsiteX34" fmla="*/ 656111 w 968580"/>
              <a:gd name="connsiteY34" fmla="*/ 3526054 h 3526054"/>
              <a:gd name="connsiteX35" fmla="*/ 47007 w 968580"/>
              <a:gd name="connsiteY35" fmla="*/ 2000586 h 3526054"/>
              <a:gd name="connsiteX36" fmla="*/ 374067 w 968580"/>
              <a:gd name="connsiteY36" fmla="*/ 819486 h 3526054"/>
              <a:gd name="connsiteX37" fmla="*/ 685607 w 968580"/>
              <a:gd name="connsiteY37" fmla="*/ 104428 h 3526054"/>
              <a:gd name="connsiteX38" fmla="*/ 759349 w 968580"/>
              <a:gd name="connsiteY38" fmla="*/ 192918 h 3526054"/>
              <a:gd name="connsiteX0" fmla="*/ 816499 w 1025730"/>
              <a:gd name="connsiteY0" fmla="*/ 192918 h 3526054"/>
              <a:gd name="connsiteX1" fmla="*/ 831248 w 1025730"/>
              <a:gd name="connsiteY1" fmla="*/ 237164 h 3526054"/>
              <a:gd name="connsiteX2" fmla="*/ 845996 w 1025730"/>
              <a:gd name="connsiteY2" fmla="*/ 384647 h 3526054"/>
              <a:gd name="connsiteX3" fmla="*/ 757506 w 1025730"/>
              <a:gd name="connsiteY3" fmla="*/ 414144 h 3526054"/>
              <a:gd name="connsiteX4" fmla="*/ 742757 w 1025730"/>
              <a:gd name="connsiteY4" fmla="*/ 458389 h 3526054"/>
              <a:gd name="connsiteX5" fmla="*/ 757506 w 1025730"/>
              <a:gd name="connsiteY5" fmla="*/ 546880 h 3526054"/>
              <a:gd name="connsiteX6" fmla="*/ 801751 w 1025730"/>
              <a:gd name="connsiteY6" fmla="*/ 561628 h 3526054"/>
              <a:gd name="connsiteX7" fmla="*/ 875493 w 1025730"/>
              <a:gd name="connsiteY7" fmla="*/ 576377 h 3526054"/>
              <a:gd name="connsiteX8" fmla="*/ 890241 w 1025730"/>
              <a:gd name="connsiteY8" fmla="*/ 620622 h 3526054"/>
              <a:gd name="connsiteX9" fmla="*/ 757506 w 1025730"/>
              <a:gd name="connsiteY9" fmla="*/ 1048325 h 3526054"/>
              <a:gd name="connsiteX10" fmla="*/ 683764 w 1025730"/>
              <a:gd name="connsiteY10" fmla="*/ 1063073 h 3526054"/>
              <a:gd name="connsiteX11" fmla="*/ 669015 w 1025730"/>
              <a:gd name="connsiteY11" fmla="*/ 1166312 h 3526054"/>
              <a:gd name="connsiteX12" fmla="*/ 595273 w 1025730"/>
              <a:gd name="connsiteY12" fmla="*/ 1181060 h 3526054"/>
              <a:gd name="connsiteX13" fmla="*/ 551028 w 1025730"/>
              <a:gd name="connsiteY13" fmla="*/ 1195809 h 3526054"/>
              <a:gd name="connsiteX14" fmla="*/ 521531 w 1025730"/>
              <a:gd name="connsiteY14" fmla="*/ 1240054 h 3526054"/>
              <a:gd name="connsiteX15" fmla="*/ 492035 w 1025730"/>
              <a:gd name="connsiteY15" fmla="*/ 1328544 h 3526054"/>
              <a:gd name="connsiteX16" fmla="*/ 506783 w 1025730"/>
              <a:gd name="connsiteY16" fmla="*/ 1579267 h 3526054"/>
              <a:gd name="connsiteX17" fmla="*/ 521531 w 1025730"/>
              <a:gd name="connsiteY17" fmla="*/ 1638260 h 3526054"/>
              <a:gd name="connsiteX18" fmla="*/ 669015 w 1025730"/>
              <a:gd name="connsiteY18" fmla="*/ 1785744 h 3526054"/>
              <a:gd name="connsiteX19" fmla="*/ 713261 w 1025730"/>
              <a:gd name="connsiteY19" fmla="*/ 1815241 h 3526054"/>
              <a:gd name="connsiteX20" fmla="*/ 742757 w 1025730"/>
              <a:gd name="connsiteY20" fmla="*/ 2021718 h 3526054"/>
              <a:gd name="connsiteX21" fmla="*/ 816499 w 1025730"/>
              <a:gd name="connsiteY21" fmla="*/ 2154454 h 3526054"/>
              <a:gd name="connsiteX22" fmla="*/ 875493 w 1025730"/>
              <a:gd name="connsiteY22" fmla="*/ 2183951 h 3526054"/>
              <a:gd name="connsiteX23" fmla="*/ 978731 w 1025730"/>
              <a:gd name="connsiteY23" fmla="*/ 2228196 h 3526054"/>
              <a:gd name="connsiteX24" fmla="*/ 963983 w 1025730"/>
              <a:gd name="connsiteY24" fmla="*/ 2434673 h 3526054"/>
              <a:gd name="connsiteX25" fmla="*/ 904990 w 1025730"/>
              <a:gd name="connsiteY25" fmla="*/ 2523164 h 3526054"/>
              <a:gd name="connsiteX26" fmla="*/ 860744 w 1025730"/>
              <a:gd name="connsiteY26" fmla="*/ 2611654 h 3526054"/>
              <a:gd name="connsiteX27" fmla="*/ 845996 w 1025730"/>
              <a:gd name="connsiteY27" fmla="*/ 2655899 h 3526054"/>
              <a:gd name="connsiteX28" fmla="*/ 919738 w 1025730"/>
              <a:gd name="connsiteY28" fmla="*/ 3054106 h 3526054"/>
              <a:gd name="connsiteX29" fmla="*/ 963983 w 1025730"/>
              <a:gd name="connsiteY29" fmla="*/ 3098351 h 3526054"/>
              <a:gd name="connsiteX30" fmla="*/ 1022977 w 1025730"/>
              <a:gd name="connsiteY30" fmla="*/ 3127847 h 3526054"/>
              <a:gd name="connsiteX31" fmla="*/ 1008228 w 1025730"/>
              <a:gd name="connsiteY31" fmla="*/ 3408067 h 3526054"/>
              <a:gd name="connsiteX32" fmla="*/ 963983 w 1025730"/>
              <a:gd name="connsiteY32" fmla="*/ 3437564 h 3526054"/>
              <a:gd name="connsiteX33" fmla="*/ 890241 w 1025730"/>
              <a:gd name="connsiteY33" fmla="*/ 3511306 h 3526054"/>
              <a:gd name="connsiteX34" fmla="*/ 713261 w 1025730"/>
              <a:gd name="connsiteY34" fmla="*/ 3526054 h 3526054"/>
              <a:gd name="connsiteX35" fmla="*/ 104157 w 1025730"/>
              <a:gd name="connsiteY35" fmla="*/ 2000586 h 3526054"/>
              <a:gd name="connsiteX36" fmla="*/ 231161 w 1025730"/>
              <a:gd name="connsiteY36" fmla="*/ 1130606 h 3526054"/>
              <a:gd name="connsiteX37" fmla="*/ 431217 w 1025730"/>
              <a:gd name="connsiteY37" fmla="*/ 819486 h 3526054"/>
              <a:gd name="connsiteX38" fmla="*/ 742757 w 1025730"/>
              <a:gd name="connsiteY38" fmla="*/ 104428 h 3526054"/>
              <a:gd name="connsiteX39" fmla="*/ 816499 w 1025730"/>
              <a:gd name="connsiteY39" fmla="*/ 192918 h 3526054"/>
              <a:gd name="connsiteX0" fmla="*/ 822189 w 1031420"/>
              <a:gd name="connsiteY0" fmla="*/ 192918 h 3511306"/>
              <a:gd name="connsiteX1" fmla="*/ 836938 w 1031420"/>
              <a:gd name="connsiteY1" fmla="*/ 237164 h 3511306"/>
              <a:gd name="connsiteX2" fmla="*/ 851686 w 1031420"/>
              <a:gd name="connsiteY2" fmla="*/ 384647 h 3511306"/>
              <a:gd name="connsiteX3" fmla="*/ 763196 w 1031420"/>
              <a:gd name="connsiteY3" fmla="*/ 414144 h 3511306"/>
              <a:gd name="connsiteX4" fmla="*/ 748447 w 1031420"/>
              <a:gd name="connsiteY4" fmla="*/ 458389 h 3511306"/>
              <a:gd name="connsiteX5" fmla="*/ 763196 w 1031420"/>
              <a:gd name="connsiteY5" fmla="*/ 546880 h 3511306"/>
              <a:gd name="connsiteX6" fmla="*/ 807441 w 1031420"/>
              <a:gd name="connsiteY6" fmla="*/ 561628 h 3511306"/>
              <a:gd name="connsiteX7" fmla="*/ 881183 w 1031420"/>
              <a:gd name="connsiteY7" fmla="*/ 576377 h 3511306"/>
              <a:gd name="connsiteX8" fmla="*/ 895931 w 1031420"/>
              <a:gd name="connsiteY8" fmla="*/ 620622 h 3511306"/>
              <a:gd name="connsiteX9" fmla="*/ 763196 w 1031420"/>
              <a:gd name="connsiteY9" fmla="*/ 1048325 h 3511306"/>
              <a:gd name="connsiteX10" fmla="*/ 689454 w 1031420"/>
              <a:gd name="connsiteY10" fmla="*/ 1063073 h 3511306"/>
              <a:gd name="connsiteX11" fmla="*/ 674705 w 1031420"/>
              <a:gd name="connsiteY11" fmla="*/ 1166312 h 3511306"/>
              <a:gd name="connsiteX12" fmla="*/ 600963 w 1031420"/>
              <a:gd name="connsiteY12" fmla="*/ 1181060 h 3511306"/>
              <a:gd name="connsiteX13" fmla="*/ 556718 w 1031420"/>
              <a:gd name="connsiteY13" fmla="*/ 1195809 h 3511306"/>
              <a:gd name="connsiteX14" fmla="*/ 527221 w 1031420"/>
              <a:gd name="connsiteY14" fmla="*/ 1240054 h 3511306"/>
              <a:gd name="connsiteX15" fmla="*/ 497725 w 1031420"/>
              <a:gd name="connsiteY15" fmla="*/ 1328544 h 3511306"/>
              <a:gd name="connsiteX16" fmla="*/ 512473 w 1031420"/>
              <a:gd name="connsiteY16" fmla="*/ 1579267 h 3511306"/>
              <a:gd name="connsiteX17" fmla="*/ 527221 w 1031420"/>
              <a:gd name="connsiteY17" fmla="*/ 1638260 h 3511306"/>
              <a:gd name="connsiteX18" fmla="*/ 674705 w 1031420"/>
              <a:gd name="connsiteY18" fmla="*/ 1785744 h 3511306"/>
              <a:gd name="connsiteX19" fmla="*/ 718951 w 1031420"/>
              <a:gd name="connsiteY19" fmla="*/ 1815241 h 3511306"/>
              <a:gd name="connsiteX20" fmla="*/ 748447 w 1031420"/>
              <a:gd name="connsiteY20" fmla="*/ 2021718 h 3511306"/>
              <a:gd name="connsiteX21" fmla="*/ 822189 w 1031420"/>
              <a:gd name="connsiteY21" fmla="*/ 2154454 h 3511306"/>
              <a:gd name="connsiteX22" fmla="*/ 881183 w 1031420"/>
              <a:gd name="connsiteY22" fmla="*/ 2183951 h 3511306"/>
              <a:gd name="connsiteX23" fmla="*/ 984421 w 1031420"/>
              <a:gd name="connsiteY23" fmla="*/ 2228196 h 3511306"/>
              <a:gd name="connsiteX24" fmla="*/ 969673 w 1031420"/>
              <a:gd name="connsiteY24" fmla="*/ 2434673 h 3511306"/>
              <a:gd name="connsiteX25" fmla="*/ 910680 w 1031420"/>
              <a:gd name="connsiteY25" fmla="*/ 2523164 h 3511306"/>
              <a:gd name="connsiteX26" fmla="*/ 866434 w 1031420"/>
              <a:gd name="connsiteY26" fmla="*/ 2611654 h 3511306"/>
              <a:gd name="connsiteX27" fmla="*/ 851686 w 1031420"/>
              <a:gd name="connsiteY27" fmla="*/ 2655899 h 3511306"/>
              <a:gd name="connsiteX28" fmla="*/ 925428 w 1031420"/>
              <a:gd name="connsiteY28" fmla="*/ 3054106 h 3511306"/>
              <a:gd name="connsiteX29" fmla="*/ 969673 w 1031420"/>
              <a:gd name="connsiteY29" fmla="*/ 3098351 h 3511306"/>
              <a:gd name="connsiteX30" fmla="*/ 1028667 w 1031420"/>
              <a:gd name="connsiteY30" fmla="*/ 3127847 h 3511306"/>
              <a:gd name="connsiteX31" fmla="*/ 1013918 w 1031420"/>
              <a:gd name="connsiteY31" fmla="*/ 3408067 h 3511306"/>
              <a:gd name="connsiteX32" fmla="*/ 969673 w 1031420"/>
              <a:gd name="connsiteY32" fmla="*/ 3437564 h 3511306"/>
              <a:gd name="connsiteX33" fmla="*/ 895931 w 1031420"/>
              <a:gd name="connsiteY33" fmla="*/ 3511306 h 3511306"/>
              <a:gd name="connsiteX34" fmla="*/ 109847 w 1031420"/>
              <a:gd name="connsiteY34" fmla="*/ 2000586 h 3511306"/>
              <a:gd name="connsiteX35" fmla="*/ 236851 w 1031420"/>
              <a:gd name="connsiteY35" fmla="*/ 1130606 h 3511306"/>
              <a:gd name="connsiteX36" fmla="*/ 436907 w 1031420"/>
              <a:gd name="connsiteY36" fmla="*/ 819486 h 3511306"/>
              <a:gd name="connsiteX37" fmla="*/ 748447 w 1031420"/>
              <a:gd name="connsiteY37" fmla="*/ 104428 h 3511306"/>
              <a:gd name="connsiteX38" fmla="*/ 822189 w 1031420"/>
              <a:gd name="connsiteY38" fmla="*/ 192918 h 3511306"/>
              <a:gd name="connsiteX0" fmla="*/ 749918 w 959149"/>
              <a:gd name="connsiteY0" fmla="*/ 192918 h 3511306"/>
              <a:gd name="connsiteX1" fmla="*/ 764667 w 959149"/>
              <a:gd name="connsiteY1" fmla="*/ 237164 h 3511306"/>
              <a:gd name="connsiteX2" fmla="*/ 779415 w 959149"/>
              <a:gd name="connsiteY2" fmla="*/ 384647 h 3511306"/>
              <a:gd name="connsiteX3" fmla="*/ 690925 w 959149"/>
              <a:gd name="connsiteY3" fmla="*/ 414144 h 3511306"/>
              <a:gd name="connsiteX4" fmla="*/ 676176 w 959149"/>
              <a:gd name="connsiteY4" fmla="*/ 458389 h 3511306"/>
              <a:gd name="connsiteX5" fmla="*/ 690925 w 959149"/>
              <a:gd name="connsiteY5" fmla="*/ 546880 h 3511306"/>
              <a:gd name="connsiteX6" fmla="*/ 735170 w 959149"/>
              <a:gd name="connsiteY6" fmla="*/ 561628 h 3511306"/>
              <a:gd name="connsiteX7" fmla="*/ 808912 w 959149"/>
              <a:gd name="connsiteY7" fmla="*/ 576377 h 3511306"/>
              <a:gd name="connsiteX8" fmla="*/ 823660 w 959149"/>
              <a:gd name="connsiteY8" fmla="*/ 620622 h 3511306"/>
              <a:gd name="connsiteX9" fmla="*/ 690925 w 959149"/>
              <a:gd name="connsiteY9" fmla="*/ 1048325 h 3511306"/>
              <a:gd name="connsiteX10" fmla="*/ 617183 w 959149"/>
              <a:gd name="connsiteY10" fmla="*/ 1063073 h 3511306"/>
              <a:gd name="connsiteX11" fmla="*/ 602434 w 959149"/>
              <a:gd name="connsiteY11" fmla="*/ 1166312 h 3511306"/>
              <a:gd name="connsiteX12" fmla="*/ 528692 w 959149"/>
              <a:gd name="connsiteY12" fmla="*/ 1181060 h 3511306"/>
              <a:gd name="connsiteX13" fmla="*/ 484447 w 959149"/>
              <a:gd name="connsiteY13" fmla="*/ 1195809 h 3511306"/>
              <a:gd name="connsiteX14" fmla="*/ 454950 w 959149"/>
              <a:gd name="connsiteY14" fmla="*/ 1240054 h 3511306"/>
              <a:gd name="connsiteX15" fmla="*/ 425454 w 959149"/>
              <a:gd name="connsiteY15" fmla="*/ 1328544 h 3511306"/>
              <a:gd name="connsiteX16" fmla="*/ 440202 w 959149"/>
              <a:gd name="connsiteY16" fmla="*/ 1579267 h 3511306"/>
              <a:gd name="connsiteX17" fmla="*/ 454950 w 959149"/>
              <a:gd name="connsiteY17" fmla="*/ 1638260 h 3511306"/>
              <a:gd name="connsiteX18" fmla="*/ 602434 w 959149"/>
              <a:gd name="connsiteY18" fmla="*/ 1785744 h 3511306"/>
              <a:gd name="connsiteX19" fmla="*/ 646680 w 959149"/>
              <a:gd name="connsiteY19" fmla="*/ 1815241 h 3511306"/>
              <a:gd name="connsiteX20" fmla="*/ 676176 w 959149"/>
              <a:gd name="connsiteY20" fmla="*/ 2021718 h 3511306"/>
              <a:gd name="connsiteX21" fmla="*/ 749918 w 959149"/>
              <a:gd name="connsiteY21" fmla="*/ 2154454 h 3511306"/>
              <a:gd name="connsiteX22" fmla="*/ 808912 w 959149"/>
              <a:gd name="connsiteY22" fmla="*/ 2183951 h 3511306"/>
              <a:gd name="connsiteX23" fmla="*/ 912150 w 959149"/>
              <a:gd name="connsiteY23" fmla="*/ 2228196 h 3511306"/>
              <a:gd name="connsiteX24" fmla="*/ 897402 w 959149"/>
              <a:gd name="connsiteY24" fmla="*/ 2434673 h 3511306"/>
              <a:gd name="connsiteX25" fmla="*/ 838409 w 959149"/>
              <a:gd name="connsiteY25" fmla="*/ 2523164 h 3511306"/>
              <a:gd name="connsiteX26" fmla="*/ 794163 w 959149"/>
              <a:gd name="connsiteY26" fmla="*/ 2611654 h 3511306"/>
              <a:gd name="connsiteX27" fmla="*/ 779415 w 959149"/>
              <a:gd name="connsiteY27" fmla="*/ 2655899 h 3511306"/>
              <a:gd name="connsiteX28" fmla="*/ 853157 w 959149"/>
              <a:gd name="connsiteY28" fmla="*/ 3054106 h 3511306"/>
              <a:gd name="connsiteX29" fmla="*/ 897402 w 959149"/>
              <a:gd name="connsiteY29" fmla="*/ 3098351 h 3511306"/>
              <a:gd name="connsiteX30" fmla="*/ 956396 w 959149"/>
              <a:gd name="connsiteY30" fmla="*/ 3127847 h 3511306"/>
              <a:gd name="connsiteX31" fmla="*/ 941647 w 959149"/>
              <a:gd name="connsiteY31" fmla="*/ 3408067 h 3511306"/>
              <a:gd name="connsiteX32" fmla="*/ 897402 w 959149"/>
              <a:gd name="connsiteY32" fmla="*/ 3437564 h 3511306"/>
              <a:gd name="connsiteX33" fmla="*/ 823660 w 959149"/>
              <a:gd name="connsiteY33" fmla="*/ 3511306 h 3511306"/>
              <a:gd name="connsiteX34" fmla="*/ 390036 w 959149"/>
              <a:gd name="connsiteY34" fmla="*/ 2964176 h 3511306"/>
              <a:gd name="connsiteX35" fmla="*/ 37576 w 959149"/>
              <a:gd name="connsiteY35" fmla="*/ 2000586 h 3511306"/>
              <a:gd name="connsiteX36" fmla="*/ 164580 w 959149"/>
              <a:gd name="connsiteY36" fmla="*/ 1130606 h 3511306"/>
              <a:gd name="connsiteX37" fmla="*/ 364636 w 959149"/>
              <a:gd name="connsiteY37" fmla="*/ 819486 h 3511306"/>
              <a:gd name="connsiteX38" fmla="*/ 676176 w 959149"/>
              <a:gd name="connsiteY38" fmla="*/ 104428 h 3511306"/>
              <a:gd name="connsiteX39" fmla="*/ 749918 w 959149"/>
              <a:gd name="connsiteY39" fmla="*/ 192918 h 3511306"/>
              <a:gd name="connsiteX0" fmla="*/ 749918 w 959149"/>
              <a:gd name="connsiteY0" fmla="*/ 244771 h 3563159"/>
              <a:gd name="connsiteX1" fmla="*/ 764667 w 959149"/>
              <a:gd name="connsiteY1" fmla="*/ 289017 h 3563159"/>
              <a:gd name="connsiteX2" fmla="*/ 779415 w 959149"/>
              <a:gd name="connsiteY2" fmla="*/ 436500 h 3563159"/>
              <a:gd name="connsiteX3" fmla="*/ 690925 w 959149"/>
              <a:gd name="connsiteY3" fmla="*/ 465997 h 3563159"/>
              <a:gd name="connsiteX4" fmla="*/ 676176 w 959149"/>
              <a:gd name="connsiteY4" fmla="*/ 510242 h 3563159"/>
              <a:gd name="connsiteX5" fmla="*/ 690925 w 959149"/>
              <a:gd name="connsiteY5" fmla="*/ 598733 h 3563159"/>
              <a:gd name="connsiteX6" fmla="*/ 735170 w 959149"/>
              <a:gd name="connsiteY6" fmla="*/ 613481 h 3563159"/>
              <a:gd name="connsiteX7" fmla="*/ 808912 w 959149"/>
              <a:gd name="connsiteY7" fmla="*/ 628230 h 3563159"/>
              <a:gd name="connsiteX8" fmla="*/ 823660 w 959149"/>
              <a:gd name="connsiteY8" fmla="*/ 672475 h 3563159"/>
              <a:gd name="connsiteX9" fmla="*/ 690925 w 959149"/>
              <a:gd name="connsiteY9" fmla="*/ 1100178 h 3563159"/>
              <a:gd name="connsiteX10" fmla="*/ 617183 w 959149"/>
              <a:gd name="connsiteY10" fmla="*/ 1114926 h 3563159"/>
              <a:gd name="connsiteX11" fmla="*/ 602434 w 959149"/>
              <a:gd name="connsiteY11" fmla="*/ 1218165 h 3563159"/>
              <a:gd name="connsiteX12" fmla="*/ 528692 w 959149"/>
              <a:gd name="connsiteY12" fmla="*/ 1232913 h 3563159"/>
              <a:gd name="connsiteX13" fmla="*/ 484447 w 959149"/>
              <a:gd name="connsiteY13" fmla="*/ 1247662 h 3563159"/>
              <a:gd name="connsiteX14" fmla="*/ 454950 w 959149"/>
              <a:gd name="connsiteY14" fmla="*/ 1291907 h 3563159"/>
              <a:gd name="connsiteX15" fmla="*/ 425454 w 959149"/>
              <a:gd name="connsiteY15" fmla="*/ 1380397 h 3563159"/>
              <a:gd name="connsiteX16" fmla="*/ 440202 w 959149"/>
              <a:gd name="connsiteY16" fmla="*/ 1631120 h 3563159"/>
              <a:gd name="connsiteX17" fmla="*/ 454950 w 959149"/>
              <a:gd name="connsiteY17" fmla="*/ 1690113 h 3563159"/>
              <a:gd name="connsiteX18" fmla="*/ 602434 w 959149"/>
              <a:gd name="connsiteY18" fmla="*/ 1837597 h 3563159"/>
              <a:gd name="connsiteX19" fmla="*/ 646680 w 959149"/>
              <a:gd name="connsiteY19" fmla="*/ 1867094 h 3563159"/>
              <a:gd name="connsiteX20" fmla="*/ 676176 w 959149"/>
              <a:gd name="connsiteY20" fmla="*/ 2073571 h 3563159"/>
              <a:gd name="connsiteX21" fmla="*/ 749918 w 959149"/>
              <a:gd name="connsiteY21" fmla="*/ 2206307 h 3563159"/>
              <a:gd name="connsiteX22" fmla="*/ 808912 w 959149"/>
              <a:gd name="connsiteY22" fmla="*/ 2235804 h 3563159"/>
              <a:gd name="connsiteX23" fmla="*/ 912150 w 959149"/>
              <a:gd name="connsiteY23" fmla="*/ 2280049 h 3563159"/>
              <a:gd name="connsiteX24" fmla="*/ 897402 w 959149"/>
              <a:gd name="connsiteY24" fmla="*/ 2486526 h 3563159"/>
              <a:gd name="connsiteX25" fmla="*/ 838409 w 959149"/>
              <a:gd name="connsiteY25" fmla="*/ 2575017 h 3563159"/>
              <a:gd name="connsiteX26" fmla="*/ 794163 w 959149"/>
              <a:gd name="connsiteY26" fmla="*/ 2663507 h 3563159"/>
              <a:gd name="connsiteX27" fmla="*/ 779415 w 959149"/>
              <a:gd name="connsiteY27" fmla="*/ 2707752 h 3563159"/>
              <a:gd name="connsiteX28" fmla="*/ 853157 w 959149"/>
              <a:gd name="connsiteY28" fmla="*/ 3105959 h 3563159"/>
              <a:gd name="connsiteX29" fmla="*/ 897402 w 959149"/>
              <a:gd name="connsiteY29" fmla="*/ 3150204 h 3563159"/>
              <a:gd name="connsiteX30" fmla="*/ 956396 w 959149"/>
              <a:gd name="connsiteY30" fmla="*/ 3179700 h 3563159"/>
              <a:gd name="connsiteX31" fmla="*/ 941647 w 959149"/>
              <a:gd name="connsiteY31" fmla="*/ 3459920 h 3563159"/>
              <a:gd name="connsiteX32" fmla="*/ 897402 w 959149"/>
              <a:gd name="connsiteY32" fmla="*/ 3489417 h 3563159"/>
              <a:gd name="connsiteX33" fmla="*/ 823660 w 959149"/>
              <a:gd name="connsiteY33" fmla="*/ 3563159 h 3563159"/>
              <a:gd name="connsiteX34" fmla="*/ 390036 w 959149"/>
              <a:gd name="connsiteY34" fmla="*/ 3016029 h 3563159"/>
              <a:gd name="connsiteX35" fmla="*/ 37576 w 959149"/>
              <a:gd name="connsiteY35" fmla="*/ 2052439 h 3563159"/>
              <a:gd name="connsiteX36" fmla="*/ 164580 w 959149"/>
              <a:gd name="connsiteY36" fmla="*/ 1182459 h 3563159"/>
              <a:gd name="connsiteX37" fmla="*/ 676176 w 959149"/>
              <a:gd name="connsiteY37" fmla="*/ 156281 h 3563159"/>
              <a:gd name="connsiteX38" fmla="*/ 749918 w 959149"/>
              <a:gd name="connsiteY38" fmla="*/ 244771 h 3563159"/>
              <a:gd name="connsiteX0" fmla="*/ 749918 w 959149"/>
              <a:gd name="connsiteY0" fmla="*/ 209048 h 3527436"/>
              <a:gd name="connsiteX1" fmla="*/ 764667 w 959149"/>
              <a:gd name="connsiteY1" fmla="*/ 253294 h 3527436"/>
              <a:gd name="connsiteX2" fmla="*/ 779415 w 959149"/>
              <a:gd name="connsiteY2" fmla="*/ 400777 h 3527436"/>
              <a:gd name="connsiteX3" fmla="*/ 690925 w 959149"/>
              <a:gd name="connsiteY3" fmla="*/ 430274 h 3527436"/>
              <a:gd name="connsiteX4" fmla="*/ 676176 w 959149"/>
              <a:gd name="connsiteY4" fmla="*/ 474519 h 3527436"/>
              <a:gd name="connsiteX5" fmla="*/ 690925 w 959149"/>
              <a:gd name="connsiteY5" fmla="*/ 563010 h 3527436"/>
              <a:gd name="connsiteX6" fmla="*/ 735170 w 959149"/>
              <a:gd name="connsiteY6" fmla="*/ 577758 h 3527436"/>
              <a:gd name="connsiteX7" fmla="*/ 808912 w 959149"/>
              <a:gd name="connsiteY7" fmla="*/ 592507 h 3527436"/>
              <a:gd name="connsiteX8" fmla="*/ 823660 w 959149"/>
              <a:gd name="connsiteY8" fmla="*/ 636752 h 3527436"/>
              <a:gd name="connsiteX9" fmla="*/ 690925 w 959149"/>
              <a:gd name="connsiteY9" fmla="*/ 1064455 h 3527436"/>
              <a:gd name="connsiteX10" fmla="*/ 617183 w 959149"/>
              <a:gd name="connsiteY10" fmla="*/ 1079203 h 3527436"/>
              <a:gd name="connsiteX11" fmla="*/ 602434 w 959149"/>
              <a:gd name="connsiteY11" fmla="*/ 1182442 h 3527436"/>
              <a:gd name="connsiteX12" fmla="*/ 528692 w 959149"/>
              <a:gd name="connsiteY12" fmla="*/ 1197190 h 3527436"/>
              <a:gd name="connsiteX13" fmla="*/ 484447 w 959149"/>
              <a:gd name="connsiteY13" fmla="*/ 1211939 h 3527436"/>
              <a:gd name="connsiteX14" fmla="*/ 454950 w 959149"/>
              <a:gd name="connsiteY14" fmla="*/ 1256184 h 3527436"/>
              <a:gd name="connsiteX15" fmla="*/ 425454 w 959149"/>
              <a:gd name="connsiteY15" fmla="*/ 1344674 h 3527436"/>
              <a:gd name="connsiteX16" fmla="*/ 440202 w 959149"/>
              <a:gd name="connsiteY16" fmla="*/ 1595397 h 3527436"/>
              <a:gd name="connsiteX17" fmla="*/ 454950 w 959149"/>
              <a:gd name="connsiteY17" fmla="*/ 1654390 h 3527436"/>
              <a:gd name="connsiteX18" fmla="*/ 602434 w 959149"/>
              <a:gd name="connsiteY18" fmla="*/ 1801874 h 3527436"/>
              <a:gd name="connsiteX19" fmla="*/ 646680 w 959149"/>
              <a:gd name="connsiteY19" fmla="*/ 1831371 h 3527436"/>
              <a:gd name="connsiteX20" fmla="*/ 676176 w 959149"/>
              <a:gd name="connsiteY20" fmla="*/ 2037848 h 3527436"/>
              <a:gd name="connsiteX21" fmla="*/ 749918 w 959149"/>
              <a:gd name="connsiteY21" fmla="*/ 2170584 h 3527436"/>
              <a:gd name="connsiteX22" fmla="*/ 808912 w 959149"/>
              <a:gd name="connsiteY22" fmla="*/ 2200081 h 3527436"/>
              <a:gd name="connsiteX23" fmla="*/ 912150 w 959149"/>
              <a:gd name="connsiteY23" fmla="*/ 2244326 h 3527436"/>
              <a:gd name="connsiteX24" fmla="*/ 897402 w 959149"/>
              <a:gd name="connsiteY24" fmla="*/ 2450803 h 3527436"/>
              <a:gd name="connsiteX25" fmla="*/ 838409 w 959149"/>
              <a:gd name="connsiteY25" fmla="*/ 2539294 h 3527436"/>
              <a:gd name="connsiteX26" fmla="*/ 794163 w 959149"/>
              <a:gd name="connsiteY26" fmla="*/ 2627784 h 3527436"/>
              <a:gd name="connsiteX27" fmla="*/ 779415 w 959149"/>
              <a:gd name="connsiteY27" fmla="*/ 2672029 h 3527436"/>
              <a:gd name="connsiteX28" fmla="*/ 853157 w 959149"/>
              <a:gd name="connsiteY28" fmla="*/ 3070236 h 3527436"/>
              <a:gd name="connsiteX29" fmla="*/ 897402 w 959149"/>
              <a:gd name="connsiteY29" fmla="*/ 3114481 h 3527436"/>
              <a:gd name="connsiteX30" fmla="*/ 956396 w 959149"/>
              <a:gd name="connsiteY30" fmla="*/ 3143977 h 3527436"/>
              <a:gd name="connsiteX31" fmla="*/ 941647 w 959149"/>
              <a:gd name="connsiteY31" fmla="*/ 3424197 h 3527436"/>
              <a:gd name="connsiteX32" fmla="*/ 897402 w 959149"/>
              <a:gd name="connsiteY32" fmla="*/ 3453694 h 3527436"/>
              <a:gd name="connsiteX33" fmla="*/ 823660 w 959149"/>
              <a:gd name="connsiteY33" fmla="*/ 3527436 h 3527436"/>
              <a:gd name="connsiteX34" fmla="*/ 390036 w 959149"/>
              <a:gd name="connsiteY34" fmla="*/ 2980306 h 3527436"/>
              <a:gd name="connsiteX35" fmla="*/ 37576 w 959149"/>
              <a:gd name="connsiteY35" fmla="*/ 2016716 h 3527436"/>
              <a:gd name="connsiteX36" fmla="*/ 164580 w 959149"/>
              <a:gd name="connsiteY36" fmla="*/ 932398 h 3527436"/>
              <a:gd name="connsiteX37" fmla="*/ 676176 w 959149"/>
              <a:gd name="connsiteY37" fmla="*/ 120558 h 3527436"/>
              <a:gd name="connsiteX38" fmla="*/ 749918 w 959149"/>
              <a:gd name="connsiteY38" fmla="*/ 209048 h 3527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59149" h="3527436">
                <a:moveTo>
                  <a:pt x="749918" y="209048"/>
                </a:moveTo>
                <a:cubicBezTo>
                  <a:pt x="764666" y="231171"/>
                  <a:pt x="757714" y="239389"/>
                  <a:pt x="764667" y="253294"/>
                </a:cubicBezTo>
                <a:cubicBezTo>
                  <a:pt x="790721" y="305403"/>
                  <a:pt x="841235" y="321294"/>
                  <a:pt x="779415" y="400777"/>
                </a:cubicBezTo>
                <a:cubicBezTo>
                  <a:pt x="760326" y="425320"/>
                  <a:pt x="690925" y="430274"/>
                  <a:pt x="690925" y="430274"/>
                </a:cubicBezTo>
                <a:cubicBezTo>
                  <a:pt x="686009" y="445022"/>
                  <a:pt x="676176" y="458973"/>
                  <a:pt x="676176" y="474519"/>
                </a:cubicBezTo>
                <a:cubicBezTo>
                  <a:pt x="676176" y="504423"/>
                  <a:pt x="676088" y="537046"/>
                  <a:pt x="690925" y="563010"/>
                </a:cubicBezTo>
                <a:cubicBezTo>
                  <a:pt x="698638" y="576508"/>
                  <a:pt x="720088" y="573987"/>
                  <a:pt x="735170" y="577758"/>
                </a:cubicBezTo>
                <a:cubicBezTo>
                  <a:pt x="759489" y="583838"/>
                  <a:pt x="784331" y="587591"/>
                  <a:pt x="808912" y="592507"/>
                </a:cubicBezTo>
                <a:cubicBezTo>
                  <a:pt x="813828" y="607255"/>
                  <a:pt x="823660" y="621206"/>
                  <a:pt x="823660" y="636752"/>
                </a:cubicBezTo>
                <a:cubicBezTo>
                  <a:pt x="823660" y="1112358"/>
                  <a:pt x="940937" y="1025993"/>
                  <a:pt x="690925" y="1064455"/>
                </a:cubicBezTo>
                <a:cubicBezTo>
                  <a:pt x="666149" y="1068267"/>
                  <a:pt x="641764" y="1074287"/>
                  <a:pt x="617183" y="1079203"/>
                </a:cubicBezTo>
                <a:cubicBezTo>
                  <a:pt x="612267" y="1113616"/>
                  <a:pt x="623292" y="1154632"/>
                  <a:pt x="602434" y="1182442"/>
                </a:cubicBezTo>
                <a:cubicBezTo>
                  <a:pt x="587393" y="1202496"/>
                  <a:pt x="553011" y="1191110"/>
                  <a:pt x="528692" y="1197190"/>
                </a:cubicBezTo>
                <a:cubicBezTo>
                  <a:pt x="513610" y="1200961"/>
                  <a:pt x="499195" y="1207023"/>
                  <a:pt x="484447" y="1211939"/>
                </a:cubicBezTo>
                <a:cubicBezTo>
                  <a:pt x="474615" y="1226687"/>
                  <a:pt x="462149" y="1239986"/>
                  <a:pt x="454950" y="1256184"/>
                </a:cubicBezTo>
                <a:cubicBezTo>
                  <a:pt x="442322" y="1284596"/>
                  <a:pt x="425454" y="1344674"/>
                  <a:pt x="425454" y="1344674"/>
                </a:cubicBezTo>
                <a:cubicBezTo>
                  <a:pt x="430370" y="1428248"/>
                  <a:pt x="432265" y="1512055"/>
                  <a:pt x="440202" y="1595397"/>
                </a:cubicBezTo>
                <a:cubicBezTo>
                  <a:pt x="442124" y="1615575"/>
                  <a:pt x="445885" y="1636260"/>
                  <a:pt x="454950" y="1654390"/>
                </a:cubicBezTo>
                <a:cubicBezTo>
                  <a:pt x="504112" y="1752713"/>
                  <a:pt x="513943" y="1742881"/>
                  <a:pt x="602434" y="1801874"/>
                </a:cubicBezTo>
                <a:lnTo>
                  <a:pt x="646680" y="1831371"/>
                </a:lnTo>
                <a:cubicBezTo>
                  <a:pt x="683225" y="1941007"/>
                  <a:pt x="643863" y="1811661"/>
                  <a:pt x="676176" y="2037848"/>
                </a:cubicBezTo>
                <a:cubicBezTo>
                  <a:pt x="681598" y="2075804"/>
                  <a:pt x="729133" y="2160191"/>
                  <a:pt x="749918" y="2170584"/>
                </a:cubicBezTo>
                <a:cubicBezTo>
                  <a:pt x="769583" y="2180416"/>
                  <a:pt x="789823" y="2189173"/>
                  <a:pt x="808912" y="2200081"/>
                </a:cubicBezTo>
                <a:cubicBezTo>
                  <a:pt x="888129" y="2245347"/>
                  <a:pt x="815256" y="2220101"/>
                  <a:pt x="912150" y="2244326"/>
                </a:cubicBezTo>
                <a:cubicBezTo>
                  <a:pt x="907234" y="2313152"/>
                  <a:pt x="914137" y="2383862"/>
                  <a:pt x="897402" y="2450803"/>
                </a:cubicBezTo>
                <a:cubicBezTo>
                  <a:pt x="888804" y="2485195"/>
                  <a:pt x="849620" y="2505663"/>
                  <a:pt x="838409" y="2539294"/>
                </a:cubicBezTo>
                <a:cubicBezTo>
                  <a:pt x="818055" y="2600355"/>
                  <a:pt x="832284" y="2570604"/>
                  <a:pt x="794163" y="2627784"/>
                </a:cubicBezTo>
                <a:cubicBezTo>
                  <a:pt x="789247" y="2642532"/>
                  <a:pt x="779415" y="2656483"/>
                  <a:pt x="779415" y="2672029"/>
                </a:cubicBezTo>
                <a:cubicBezTo>
                  <a:pt x="779415" y="2831151"/>
                  <a:pt x="742469" y="2959548"/>
                  <a:pt x="853157" y="3070236"/>
                </a:cubicBezTo>
                <a:cubicBezTo>
                  <a:pt x="867905" y="3084984"/>
                  <a:pt x="880430" y="3102358"/>
                  <a:pt x="897402" y="3114481"/>
                </a:cubicBezTo>
                <a:cubicBezTo>
                  <a:pt x="915293" y="3127260"/>
                  <a:pt x="936731" y="3134145"/>
                  <a:pt x="956396" y="3143977"/>
                </a:cubicBezTo>
                <a:cubicBezTo>
                  <a:pt x="951480" y="3237384"/>
                  <a:pt x="959149" y="3332313"/>
                  <a:pt x="941647" y="3424197"/>
                </a:cubicBezTo>
                <a:cubicBezTo>
                  <a:pt x="938330" y="3441609"/>
                  <a:pt x="909936" y="3441160"/>
                  <a:pt x="897402" y="3453694"/>
                </a:cubicBezTo>
                <a:cubicBezTo>
                  <a:pt x="867906" y="3483190"/>
                  <a:pt x="872820" y="3517604"/>
                  <a:pt x="823660" y="3527436"/>
                </a:cubicBezTo>
                <a:cubicBezTo>
                  <a:pt x="739099" y="3412823"/>
                  <a:pt x="521050" y="3232093"/>
                  <a:pt x="390036" y="2980306"/>
                </a:cubicBezTo>
                <a:cubicBezTo>
                  <a:pt x="259022" y="2728519"/>
                  <a:pt x="75152" y="2358034"/>
                  <a:pt x="37576" y="2016716"/>
                </a:cubicBezTo>
                <a:cubicBezTo>
                  <a:pt x="0" y="1675398"/>
                  <a:pt x="58147" y="1248424"/>
                  <a:pt x="164580" y="932398"/>
                </a:cubicBezTo>
                <a:cubicBezTo>
                  <a:pt x="271013" y="616372"/>
                  <a:pt x="578620" y="241116"/>
                  <a:pt x="676176" y="120558"/>
                </a:cubicBezTo>
                <a:cubicBezTo>
                  <a:pt x="773732" y="0"/>
                  <a:pt x="735170" y="186925"/>
                  <a:pt x="749918" y="209048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5126038" y="3448050"/>
            <a:ext cx="85725" cy="125413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6072188" y="407193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7" name="16 Conector recto"/>
          <p:cNvCxnSpPr/>
          <p:nvPr/>
        </p:nvCxnSpPr>
        <p:spPr>
          <a:xfrm rot="5400000" flipH="1" flipV="1">
            <a:off x="5214143" y="4215607"/>
            <a:ext cx="1858963" cy="0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6" name="5 Conector recto"/>
          <p:cNvCxnSpPr>
            <a:stCxn id="5" idx="7"/>
          </p:cNvCxnSpPr>
          <p:nvPr/>
        </p:nvCxnSpPr>
        <p:spPr>
          <a:xfrm rot="16200000" flipH="1" flipV="1">
            <a:off x="4572000" y="22113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8 Elipse"/>
          <p:cNvSpPr/>
          <p:nvPr/>
        </p:nvSpPr>
        <p:spPr>
          <a:xfrm>
            <a:off x="6072188" y="507206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0" name="9 Elipse"/>
          <p:cNvSpPr/>
          <p:nvPr/>
        </p:nvSpPr>
        <p:spPr>
          <a:xfrm>
            <a:off x="4513263" y="38369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5400000" flipH="1" flipV="1">
            <a:off x="5821363" y="4037012"/>
            <a:ext cx="1430338" cy="785813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>
            <a:stCxn id="10" idx="6"/>
          </p:cNvCxnSpPr>
          <p:nvPr/>
        </p:nvCxnSpPr>
        <p:spPr>
          <a:xfrm flipV="1">
            <a:off x="4656138" y="3429000"/>
            <a:ext cx="1844675" cy="479425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 Título" descr="Papel seda azul"/>
          <p:cNvSpPr>
            <a:spLocks noGrp="1"/>
          </p:cNvSpPr>
          <p:nvPr>
            <p:ph type="title"/>
          </p:nvPr>
        </p:nvSpPr>
        <p:spPr>
          <a:xfrm>
            <a:off x="1571604" y="571480"/>
            <a:ext cx="5929354" cy="500058"/>
          </a:xfrm>
          <a:blipFill dpi="0" rotWithShape="1">
            <a:blip r:embed="rId2"/>
            <a:srcRect/>
            <a:tile tx="0" ty="0" sx="100000" sy="100000" flip="none" algn="tl"/>
          </a:blipFill>
          <a:ln w="25400" cap="flat" algn="ctr"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s-MX" sz="28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RADAR EN MOVIMIENTO VERDADERO</a:t>
            </a:r>
            <a:endParaRPr lang="es-CL" sz="2800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8 Elipse"/>
          <p:cNvSpPr/>
          <p:nvPr/>
        </p:nvSpPr>
        <p:spPr>
          <a:xfrm>
            <a:off x="6215063" y="478631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5400000" flipH="1" flipV="1">
            <a:off x="5821363" y="4037012"/>
            <a:ext cx="1430338" cy="785813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V="1">
            <a:off x="4656138" y="3429000"/>
            <a:ext cx="1844675" cy="479425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rot="16200000" flipH="1" flipV="1">
            <a:off x="4867275" y="2168525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Elipse"/>
          <p:cNvSpPr/>
          <p:nvPr/>
        </p:nvSpPr>
        <p:spPr>
          <a:xfrm>
            <a:off x="4808538" y="3794125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5400000" flipH="1" flipV="1">
            <a:off x="5821363" y="4037012"/>
            <a:ext cx="1430338" cy="785813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V="1">
            <a:off x="4656138" y="3429000"/>
            <a:ext cx="1844675" cy="479425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16200000" flipH="1" flipV="1">
            <a:off x="5211763" y="2089150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5153025" y="3714750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4" name="23 Elipse"/>
          <p:cNvSpPr/>
          <p:nvPr/>
        </p:nvSpPr>
        <p:spPr>
          <a:xfrm>
            <a:off x="6334125" y="4572000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5400000" flipH="1" flipV="1">
            <a:off x="5821363" y="4037012"/>
            <a:ext cx="1430338" cy="785813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V="1">
            <a:off x="4656138" y="3429000"/>
            <a:ext cx="1844675" cy="479425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16200000" flipH="1" flipV="1">
            <a:off x="5535613" y="2017713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5476875" y="364331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2" name="21 Elipse"/>
          <p:cNvSpPr/>
          <p:nvPr/>
        </p:nvSpPr>
        <p:spPr>
          <a:xfrm>
            <a:off x="6429375" y="4429125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5400000" flipH="1" flipV="1">
            <a:off x="5821363" y="4037012"/>
            <a:ext cx="1430338" cy="785813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V="1">
            <a:off x="4656138" y="3429000"/>
            <a:ext cx="1844675" cy="479425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16200000" flipH="1" flipV="1">
            <a:off x="5711825" y="1928813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5653088" y="355441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20 Elipse"/>
          <p:cNvSpPr/>
          <p:nvPr/>
        </p:nvSpPr>
        <p:spPr>
          <a:xfrm>
            <a:off x="6572250" y="4143375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2143125" y="1500188"/>
            <a:ext cx="4857750" cy="485775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2357438" y="2143125"/>
            <a:ext cx="1570037" cy="3521075"/>
          </a:xfrm>
          <a:custGeom>
            <a:avLst/>
            <a:gdLst>
              <a:gd name="connsiteX0" fmla="*/ 1361612 w 1570843"/>
              <a:gd name="connsiteY0" fmla="*/ 117987 h 3521109"/>
              <a:gd name="connsiteX1" fmla="*/ 1376361 w 1570843"/>
              <a:gd name="connsiteY1" fmla="*/ 162233 h 3521109"/>
              <a:gd name="connsiteX2" fmla="*/ 1391109 w 1570843"/>
              <a:gd name="connsiteY2" fmla="*/ 309716 h 3521109"/>
              <a:gd name="connsiteX3" fmla="*/ 1302619 w 1570843"/>
              <a:gd name="connsiteY3" fmla="*/ 339213 h 3521109"/>
              <a:gd name="connsiteX4" fmla="*/ 1287870 w 1570843"/>
              <a:gd name="connsiteY4" fmla="*/ 383458 h 3521109"/>
              <a:gd name="connsiteX5" fmla="*/ 1302619 w 1570843"/>
              <a:gd name="connsiteY5" fmla="*/ 471949 h 3521109"/>
              <a:gd name="connsiteX6" fmla="*/ 1346864 w 1570843"/>
              <a:gd name="connsiteY6" fmla="*/ 486697 h 3521109"/>
              <a:gd name="connsiteX7" fmla="*/ 1420606 w 1570843"/>
              <a:gd name="connsiteY7" fmla="*/ 501446 h 3521109"/>
              <a:gd name="connsiteX8" fmla="*/ 1435354 w 1570843"/>
              <a:gd name="connsiteY8" fmla="*/ 545691 h 3521109"/>
              <a:gd name="connsiteX9" fmla="*/ 1302619 w 1570843"/>
              <a:gd name="connsiteY9" fmla="*/ 973394 h 3521109"/>
              <a:gd name="connsiteX10" fmla="*/ 1228877 w 1570843"/>
              <a:gd name="connsiteY10" fmla="*/ 988142 h 3521109"/>
              <a:gd name="connsiteX11" fmla="*/ 1214128 w 1570843"/>
              <a:gd name="connsiteY11" fmla="*/ 1091381 h 3521109"/>
              <a:gd name="connsiteX12" fmla="*/ 1140386 w 1570843"/>
              <a:gd name="connsiteY12" fmla="*/ 1106129 h 3521109"/>
              <a:gd name="connsiteX13" fmla="*/ 1096141 w 1570843"/>
              <a:gd name="connsiteY13" fmla="*/ 1120878 h 3521109"/>
              <a:gd name="connsiteX14" fmla="*/ 1066644 w 1570843"/>
              <a:gd name="connsiteY14" fmla="*/ 1165123 h 3521109"/>
              <a:gd name="connsiteX15" fmla="*/ 1037148 w 1570843"/>
              <a:gd name="connsiteY15" fmla="*/ 1253613 h 3521109"/>
              <a:gd name="connsiteX16" fmla="*/ 1051896 w 1570843"/>
              <a:gd name="connsiteY16" fmla="*/ 1504336 h 3521109"/>
              <a:gd name="connsiteX17" fmla="*/ 1066644 w 1570843"/>
              <a:gd name="connsiteY17" fmla="*/ 1563329 h 3521109"/>
              <a:gd name="connsiteX18" fmla="*/ 1214128 w 1570843"/>
              <a:gd name="connsiteY18" fmla="*/ 1710813 h 3521109"/>
              <a:gd name="connsiteX19" fmla="*/ 1258374 w 1570843"/>
              <a:gd name="connsiteY19" fmla="*/ 1740310 h 3521109"/>
              <a:gd name="connsiteX20" fmla="*/ 1287870 w 1570843"/>
              <a:gd name="connsiteY20" fmla="*/ 1946787 h 3521109"/>
              <a:gd name="connsiteX21" fmla="*/ 1361612 w 1570843"/>
              <a:gd name="connsiteY21" fmla="*/ 2079523 h 3521109"/>
              <a:gd name="connsiteX22" fmla="*/ 1420606 w 1570843"/>
              <a:gd name="connsiteY22" fmla="*/ 2109020 h 3521109"/>
              <a:gd name="connsiteX23" fmla="*/ 1523844 w 1570843"/>
              <a:gd name="connsiteY23" fmla="*/ 2153265 h 3521109"/>
              <a:gd name="connsiteX24" fmla="*/ 1509096 w 1570843"/>
              <a:gd name="connsiteY24" fmla="*/ 2359742 h 3521109"/>
              <a:gd name="connsiteX25" fmla="*/ 1450103 w 1570843"/>
              <a:gd name="connsiteY25" fmla="*/ 2448233 h 3521109"/>
              <a:gd name="connsiteX26" fmla="*/ 1405857 w 1570843"/>
              <a:gd name="connsiteY26" fmla="*/ 2536723 h 3521109"/>
              <a:gd name="connsiteX27" fmla="*/ 1391109 w 1570843"/>
              <a:gd name="connsiteY27" fmla="*/ 2580968 h 3521109"/>
              <a:gd name="connsiteX28" fmla="*/ 1464851 w 1570843"/>
              <a:gd name="connsiteY28" fmla="*/ 2979175 h 3521109"/>
              <a:gd name="connsiteX29" fmla="*/ 1509096 w 1570843"/>
              <a:gd name="connsiteY29" fmla="*/ 3023420 h 3521109"/>
              <a:gd name="connsiteX30" fmla="*/ 1568090 w 1570843"/>
              <a:gd name="connsiteY30" fmla="*/ 3052916 h 3521109"/>
              <a:gd name="connsiteX31" fmla="*/ 1553341 w 1570843"/>
              <a:gd name="connsiteY31" fmla="*/ 3333136 h 3521109"/>
              <a:gd name="connsiteX32" fmla="*/ 1509096 w 1570843"/>
              <a:gd name="connsiteY32" fmla="*/ 3362633 h 3521109"/>
              <a:gd name="connsiteX33" fmla="*/ 1435354 w 1570843"/>
              <a:gd name="connsiteY33" fmla="*/ 3436375 h 3521109"/>
              <a:gd name="connsiteX34" fmla="*/ 1258374 w 1570843"/>
              <a:gd name="connsiteY34" fmla="*/ 3451123 h 3521109"/>
              <a:gd name="connsiteX35" fmla="*/ 1007651 w 1570843"/>
              <a:gd name="connsiteY35" fmla="*/ 3480620 h 3521109"/>
              <a:gd name="connsiteX36" fmla="*/ 815922 w 1570843"/>
              <a:gd name="connsiteY36" fmla="*/ 3495368 h 3521109"/>
              <a:gd name="connsiteX37" fmla="*/ 771677 w 1570843"/>
              <a:gd name="connsiteY37" fmla="*/ 3451123 h 3521109"/>
              <a:gd name="connsiteX38" fmla="*/ 683186 w 1570843"/>
              <a:gd name="connsiteY38" fmla="*/ 3392129 h 3521109"/>
              <a:gd name="connsiteX39" fmla="*/ 402967 w 1570843"/>
              <a:gd name="connsiteY39" fmla="*/ 3392129 h 3521109"/>
              <a:gd name="connsiteX40" fmla="*/ 373470 w 1570843"/>
              <a:gd name="connsiteY40" fmla="*/ 3333136 h 3521109"/>
              <a:gd name="connsiteX41" fmla="*/ 329225 w 1570843"/>
              <a:gd name="connsiteY41" fmla="*/ 3244646 h 3521109"/>
              <a:gd name="connsiteX42" fmla="*/ 299728 w 1570843"/>
              <a:gd name="connsiteY42" fmla="*/ 2669458 h 3521109"/>
              <a:gd name="connsiteX43" fmla="*/ 270232 w 1570843"/>
              <a:gd name="connsiteY43" fmla="*/ 2580968 h 3521109"/>
              <a:gd name="connsiteX44" fmla="*/ 211238 w 1570843"/>
              <a:gd name="connsiteY44" fmla="*/ 2492478 h 3521109"/>
              <a:gd name="connsiteX45" fmla="*/ 166993 w 1570843"/>
              <a:gd name="connsiteY45" fmla="*/ 2448233 h 3521109"/>
              <a:gd name="connsiteX46" fmla="*/ 137496 w 1570843"/>
              <a:gd name="connsiteY46" fmla="*/ 2389239 h 3521109"/>
              <a:gd name="connsiteX47" fmla="*/ 78503 w 1570843"/>
              <a:gd name="connsiteY47" fmla="*/ 2300749 h 3521109"/>
              <a:gd name="connsiteX48" fmla="*/ 78503 w 1570843"/>
              <a:gd name="connsiteY48" fmla="*/ 1032387 h 3521109"/>
              <a:gd name="connsiteX49" fmla="*/ 107999 w 1570843"/>
              <a:gd name="connsiteY49" fmla="*/ 929149 h 3521109"/>
              <a:gd name="connsiteX50" fmla="*/ 122748 w 1570843"/>
              <a:gd name="connsiteY50" fmla="*/ 840658 h 3521109"/>
              <a:gd name="connsiteX51" fmla="*/ 166993 w 1570843"/>
              <a:gd name="connsiteY51" fmla="*/ 737420 h 3521109"/>
              <a:gd name="connsiteX52" fmla="*/ 196490 w 1570843"/>
              <a:gd name="connsiteY52" fmla="*/ 648929 h 3521109"/>
              <a:gd name="connsiteX53" fmla="*/ 255483 w 1570843"/>
              <a:gd name="connsiteY53" fmla="*/ 530942 h 3521109"/>
              <a:gd name="connsiteX54" fmla="*/ 284980 w 1570843"/>
              <a:gd name="connsiteY54" fmla="*/ 471949 h 3521109"/>
              <a:gd name="connsiteX55" fmla="*/ 299728 w 1570843"/>
              <a:gd name="connsiteY55" fmla="*/ 412955 h 3521109"/>
              <a:gd name="connsiteX56" fmla="*/ 358722 w 1570843"/>
              <a:gd name="connsiteY56" fmla="*/ 324465 h 3521109"/>
              <a:gd name="connsiteX57" fmla="*/ 373470 w 1570843"/>
              <a:gd name="connsiteY57" fmla="*/ 280220 h 3521109"/>
              <a:gd name="connsiteX58" fmla="*/ 417715 w 1570843"/>
              <a:gd name="connsiteY58" fmla="*/ 265471 h 3521109"/>
              <a:gd name="connsiteX59" fmla="*/ 727432 w 1570843"/>
              <a:gd name="connsiteY59" fmla="*/ 250723 h 3521109"/>
              <a:gd name="connsiteX60" fmla="*/ 786425 w 1570843"/>
              <a:gd name="connsiteY60" fmla="*/ 206478 h 3521109"/>
              <a:gd name="connsiteX61" fmla="*/ 830670 w 1570843"/>
              <a:gd name="connsiteY61" fmla="*/ 176981 h 3521109"/>
              <a:gd name="connsiteX62" fmla="*/ 845419 w 1570843"/>
              <a:gd name="connsiteY62" fmla="*/ 132736 h 3521109"/>
              <a:gd name="connsiteX63" fmla="*/ 933909 w 1570843"/>
              <a:gd name="connsiteY63" fmla="*/ 73742 h 3521109"/>
              <a:gd name="connsiteX64" fmla="*/ 978154 w 1570843"/>
              <a:gd name="connsiteY64" fmla="*/ 44246 h 3521109"/>
              <a:gd name="connsiteX65" fmla="*/ 1022399 w 1570843"/>
              <a:gd name="connsiteY65" fmla="*/ 14749 h 3521109"/>
              <a:gd name="connsiteX66" fmla="*/ 1066644 w 1570843"/>
              <a:gd name="connsiteY66" fmla="*/ 0 h 3521109"/>
              <a:gd name="connsiteX67" fmla="*/ 1199380 w 1570843"/>
              <a:gd name="connsiteY67" fmla="*/ 14749 h 3521109"/>
              <a:gd name="connsiteX68" fmla="*/ 1287870 w 1570843"/>
              <a:gd name="connsiteY68" fmla="*/ 29497 h 3521109"/>
              <a:gd name="connsiteX69" fmla="*/ 1361612 w 1570843"/>
              <a:gd name="connsiteY69" fmla="*/ 117987 h 352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570843" h="3521109">
                <a:moveTo>
                  <a:pt x="1361612" y="117987"/>
                </a:moveTo>
                <a:cubicBezTo>
                  <a:pt x="1376360" y="140110"/>
                  <a:pt x="1369408" y="148328"/>
                  <a:pt x="1376361" y="162233"/>
                </a:cubicBezTo>
                <a:cubicBezTo>
                  <a:pt x="1402415" y="214342"/>
                  <a:pt x="1452929" y="230233"/>
                  <a:pt x="1391109" y="309716"/>
                </a:cubicBezTo>
                <a:cubicBezTo>
                  <a:pt x="1372020" y="334259"/>
                  <a:pt x="1302619" y="339213"/>
                  <a:pt x="1302619" y="339213"/>
                </a:cubicBezTo>
                <a:cubicBezTo>
                  <a:pt x="1297703" y="353961"/>
                  <a:pt x="1287870" y="367912"/>
                  <a:pt x="1287870" y="383458"/>
                </a:cubicBezTo>
                <a:cubicBezTo>
                  <a:pt x="1287870" y="413362"/>
                  <a:pt x="1287782" y="445985"/>
                  <a:pt x="1302619" y="471949"/>
                </a:cubicBezTo>
                <a:cubicBezTo>
                  <a:pt x="1310332" y="485447"/>
                  <a:pt x="1331782" y="482926"/>
                  <a:pt x="1346864" y="486697"/>
                </a:cubicBezTo>
                <a:cubicBezTo>
                  <a:pt x="1371183" y="492777"/>
                  <a:pt x="1396025" y="496530"/>
                  <a:pt x="1420606" y="501446"/>
                </a:cubicBezTo>
                <a:cubicBezTo>
                  <a:pt x="1425522" y="516194"/>
                  <a:pt x="1435354" y="530145"/>
                  <a:pt x="1435354" y="545691"/>
                </a:cubicBezTo>
                <a:cubicBezTo>
                  <a:pt x="1435354" y="1021297"/>
                  <a:pt x="1552631" y="934932"/>
                  <a:pt x="1302619" y="973394"/>
                </a:cubicBezTo>
                <a:cubicBezTo>
                  <a:pt x="1277843" y="977206"/>
                  <a:pt x="1253458" y="983226"/>
                  <a:pt x="1228877" y="988142"/>
                </a:cubicBezTo>
                <a:cubicBezTo>
                  <a:pt x="1223961" y="1022555"/>
                  <a:pt x="1234986" y="1063571"/>
                  <a:pt x="1214128" y="1091381"/>
                </a:cubicBezTo>
                <a:cubicBezTo>
                  <a:pt x="1199087" y="1111435"/>
                  <a:pt x="1164705" y="1100049"/>
                  <a:pt x="1140386" y="1106129"/>
                </a:cubicBezTo>
                <a:cubicBezTo>
                  <a:pt x="1125304" y="1109900"/>
                  <a:pt x="1110889" y="1115962"/>
                  <a:pt x="1096141" y="1120878"/>
                </a:cubicBezTo>
                <a:cubicBezTo>
                  <a:pt x="1086309" y="1135626"/>
                  <a:pt x="1073843" y="1148925"/>
                  <a:pt x="1066644" y="1165123"/>
                </a:cubicBezTo>
                <a:cubicBezTo>
                  <a:pt x="1054016" y="1193535"/>
                  <a:pt x="1037148" y="1253613"/>
                  <a:pt x="1037148" y="1253613"/>
                </a:cubicBezTo>
                <a:cubicBezTo>
                  <a:pt x="1042064" y="1337187"/>
                  <a:pt x="1043959" y="1420994"/>
                  <a:pt x="1051896" y="1504336"/>
                </a:cubicBezTo>
                <a:cubicBezTo>
                  <a:pt x="1053818" y="1524514"/>
                  <a:pt x="1057579" y="1545199"/>
                  <a:pt x="1066644" y="1563329"/>
                </a:cubicBezTo>
                <a:cubicBezTo>
                  <a:pt x="1115806" y="1661652"/>
                  <a:pt x="1125637" y="1651820"/>
                  <a:pt x="1214128" y="1710813"/>
                </a:cubicBezTo>
                <a:lnTo>
                  <a:pt x="1258374" y="1740310"/>
                </a:lnTo>
                <a:cubicBezTo>
                  <a:pt x="1294919" y="1849946"/>
                  <a:pt x="1255557" y="1720600"/>
                  <a:pt x="1287870" y="1946787"/>
                </a:cubicBezTo>
                <a:cubicBezTo>
                  <a:pt x="1293292" y="1984743"/>
                  <a:pt x="1340827" y="2069130"/>
                  <a:pt x="1361612" y="2079523"/>
                </a:cubicBezTo>
                <a:cubicBezTo>
                  <a:pt x="1381277" y="2089355"/>
                  <a:pt x="1401517" y="2098112"/>
                  <a:pt x="1420606" y="2109020"/>
                </a:cubicBezTo>
                <a:cubicBezTo>
                  <a:pt x="1499823" y="2154286"/>
                  <a:pt x="1426950" y="2129040"/>
                  <a:pt x="1523844" y="2153265"/>
                </a:cubicBezTo>
                <a:cubicBezTo>
                  <a:pt x="1518928" y="2222091"/>
                  <a:pt x="1525831" y="2292801"/>
                  <a:pt x="1509096" y="2359742"/>
                </a:cubicBezTo>
                <a:cubicBezTo>
                  <a:pt x="1500498" y="2394134"/>
                  <a:pt x="1461314" y="2414602"/>
                  <a:pt x="1450103" y="2448233"/>
                </a:cubicBezTo>
                <a:cubicBezTo>
                  <a:pt x="1429749" y="2509294"/>
                  <a:pt x="1443978" y="2479543"/>
                  <a:pt x="1405857" y="2536723"/>
                </a:cubicBezTo>
                <a:cubicBezTo>
                  <a:pt x="1400941" y="2551471"/>
                  <a:pt x="1391109" y="2565422"/>
                  <a:pt x="1391109" y="2580968"/>
                </a:cubicBezTo>
                <a:cubicBezTo>
                  <a:pt x="1391109" y="2740090"/>
                  <a:pt x="1354163" y="2868487"/>
                  <a:pt x="1464851" y="2979175"/>
                </a:cubicBezTo>
                <a:cubicBezTo>
                  <a:pt x="1479599" y="2993923"/>
                  <a:pt x="1492124" y="3011297"/>
                  <a:pt x="1509096" y="3023420"/>
                </a:cubicBezTo>
                <a:cubicBezTo>
                  <a:pt x="1526987" y="3036199"/>
                  <a:pt x="1548425" y="3043084"/>
                  <a:pt x="1568090" y="3052916"/>
                </a:cubicBezTo>
                <a:cubicBezTo>
                  <a:pt x="1563174" y="3146323"/>
                  <a:pt x="1570843" y="3241252"/>
                  <a:pt x="1553341" y="3333136"/>
                </a:cubicBezTo>
                <a:cubicBezTo>
                  <a:pt x="1550024" y="3350548"/>
                  <a:pt x="1521630" y="3350099"/>
                  <a:pt x="1509096" y="3362633"/>
                </a:cubicBezTo>
                <a:cubicBezTo>
                  <a:pt x="1479600" y="3392129"/>
                  <a:pt x="1484514" y="3426543"/>
                  <a:pt x="1435354" y="3436375"/>
                </a:cubicBezTo>
                <a:cubicBezTo>
                  <a:pt x="1377306" y="3447985"/>
                  <a:pt x="1317305" y="3445511"/>
                  <a:pt x="1258374" y="3451123"/>
                </a:cubicBezTo>
                <a:cubicBezTo>
                  <a:pt x="1178018" y="3458776"/>
                  <a:pt x="1088104" y="3470563"/>
                  <a:pt x="1007651" y="3480620"/>
                </a:cubicBezTo>
                <a:cubicBezTo>
                  <a:pt x="886182" y="3521109"/>
                  <a:pt x="949941" y="3514513"/>
                  <a:pt x="815922" y="3495368"/>
                </a:cubicBezTo>
                <a:cubicBezTo>
                  <a:pt x="801174" y="3480620"/>
                  <a:pt x="788141" y="3463928"/>
                  <a:pt x="771677" y="3451123"/>
                </a:cubicBezTo>
                <a:cubicBezTo>
                  <a:pt x="743694" y="3429358"/>
                  <a:pt x="683186" y="3392129"/>
                  <a:pt x="683186" y="3392129"/>
                </a:cubicBezTo>
                <a:cubicBezTo>
                  <a:pt x="589395" y="3405528"/>
                  <a:pt x="498704" y="3426321"/>
                  <a:pt x="402967" y="3392129"/>
                </a:cubicBezTo>
                <a:cubicBezTo>
                  <a:pt x="382262" y="3384734"/>
                  <a:pt x="384378" y="3352225"/>
                  <a:pt x="373470" y="3333136"/>
                </a:cubicBezTo>
                <a:cubicBezTo>
                  <a:pt x="327727" y="3253085"/>
                  <a:pt x="356266" y="3325765"/>
                  <a:pt x="329225" y="3244646"/>
                </a:cubicBezTo>
                <a:cubicBezTo>
                  <a:pt x="319393" y="3052917"/>
                  <a:pt x="316726" y="2860685"/>
                  <a:pt x="299728" y="2669458"/>
                </a:cubicBezTo>
                <a:cubicBezTo>
                  <a:pt x="296975" y="2638488"/>
                  <a:pt x="287479" y="2606838"/>
                  <a:pt x="270232" y="2580968"/>
                </a:cubicBezTo>
                <a:cubicBezTo>
                  <a:pt x="250567" y="2551471"/>
                  <a:pt x="236305" y="2517545"/>
                  <a:pt x="211238" y="2492478"/>
                </a:cubicBezTo>
                <a:cubicBezTo>
                  <a:pt x="196490" y="2477730"/>
                  <a:pt x="179116" y="2465205"/>
                  <a:pt x="166993" y="2448233"/>
                </a:cubicBezTo>
                <a:cubicBezTo>
                  <a:pt x="154214" y="2430342"/>
                  <a:pt x="148808" y="2408092"/>
                  <a:pt x="137496" y="2389239"/>
                </a:cubicBezTo>
                <a:cubicBezTo>
                  <a:pt x="119257" y="2358840"/>
                  <a:pt x="78503" y="2300749"/>
                  <a:pt x="78503" y="2300749"/>
                </a:cubicBezTo>
                <a:cubicBezTo>
                  <a:pt x="0" y="1829750"/>
                  <a:pt x="51409" y="2170334"/>
                  <a:pt x="78503" y="1032387"/>
                </a:cubicBezTo>
                <a:cubicBezTo>
                  <a:pt x="79360" y="996414"/>
                  <a:pt x="100387" y="963401"/>
                  <a:pt x="107999" y="929149"/>
                </a:cubicBezTo>
                <a:cubicBezTo>
                  <a:pt x="114486" y="899957"/>
                  <a:pt x="116261" y="869850"/>
                  <a:pt x="122748" y="840658"/>
                </a:cubicBezTo>
                <a:cubicBezTo>
                  <a:pt x="134618" y="787245"/>
                  <a:pt x="144446" y="793787"/>
                  <a:pt x="166993" y="737420"/>
                </a:cubicBezTo>
                <a:cubicBezTo>
                  <a:pt x="178541" y="708551"/>
                  <a:pt x="182585" y="676739"/>
                  <a:pt x="196490" y="648929"/>
                </a:cubicBezTo>
                <a:lnTo>
                  <a:pt x="255483" y="530942"/>
                </a:lnTo>
                <a:lnTo>
                  <a:pt x="284980" y="471949"/>
                </a:lnTo>
                <a:cubicBezTo>
                  <a:pt x="289896" y="452284"/>
                  <a:pt x="290663" y="431085"/>
                  <a:pt x="299728" y="412955"/>
                </a:cubicBezTo>
                <a:cubicBezTo>
                  <a:pt x="315582" y="381247"/>
                  <a:pt x="358722" y="324465"/>
                  <a:pt x="358722" y="324465"/>
                </a:cubicBezTo>
                <a:cubicBezTo>
                  <a:pt x="363638" y="309717"/>
                  <a:pt x="362477" y="291213"/>
                  <a:pt x="373470" y="280220"/>
                </a:cubicBezTo>
                <a:cubicBezTo>
                  <a:pt x="384463" y="269227"/>
                  <a:pt x="402223" y="266762"/>
                  <a:pt x="417715" y="265471"/>
                </a:cubicBezTo>
                <a:cubicBezTo>
                  <a:pt x="520714" y="256888"/>
                  <a:pt x="624193" y="255639"/>
                  <a:pt x="727432" y="250723"/>
                </a:cubicBezTo>
                <a:cubicBezTo>
                  <a:pt x="747096" y="235975"/>
                  <a:pt x="766423" y="220765"/>
                  <a:pt x="786425" y="206478"/>
                </a:cubicBezTo>
                <a:cubicBezTo>
                  <a:pt x="800849" y="196175"/>
                  <a:pt x="819597" y="190822"/>
                  <a:pt x="830670" y="176981"/>
                </a:cubicBezTo>
                <a:cubicBezTo>
                  <a:pt x="840382" y="164842"/>
                  <a:pt x="834426" y="143729"/>
                  <a:pt x="845419" y="132736"/>
                </a:cubicBezTo>
                <a:cubicBezTo>
                  <a:pt x="870486" y="107669"/>
                  <a:pt x="904412" y="93407"/>
                  <a:pt x="933909" y="73742"/>
                </a:cubicBezTo>
                <a:lnTo>
                  <a:pt x="978154" y="44246"/>
                </a:lnTo>
                <a:cubicBezTo>
                  <a:pt x="992902" y="34414"/>
                  <a:pt x="1005583" y="20354"/>
                  <a:pt x="1022399" y="14749"/>
                </a:cubicBezTo>
                <a:lnTo>
                  <a:pt x="1066644" y="0"/>
                </a:lnTo>
                <a:cubicBezTo>
                  <a:pt x="1110889" y="4916"/>
                  <a:pt x="1155253" y="8865"/>
                  <a:pt x="1199380" y="14749"/>
                </a:cubicBezTo>
                <a:cubicBezTo>
                  <a:pt x="1229021" y="18701"/>
                  <a:pt x="1262040" y="14430"/>
                  <a:pt x="1287870" y="29497"/>
                </a:cubicBezTo>
                <a:cubicBezTo>
                  <a:pt x="1379837" y="83144"/>
                  <a:pt x="1346864" y="95864"/>
                  <a:pt x="1361612" y="117987"/>
                </a:cubicBezTo>
                <a:close/>
              </a:path>
            </a:pathLst>
          </a:custGeom>
          <a:solidFill>
            <a:srgbClr val="FFFF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5983288" y="3325813"/>
            <a:ext cx="85725" cy="125412"/>
          </a:xfrm>
          <a:custGeom>
            <a:avLst/>
            <a:gdLst>
              <a:gd name="connsiteX0" fmla="*/ 19413 w 86333"/>
              <a:gd name="connsiteY0" fmla="*/ 51199 h 124941"/>
              <a:gd name="connsiteX1" fmla="*/ 34161 w 86333"/>
              <a:gd name="connsiteY1" fmla="*/ 6953 h 124941"/>
              <a:gd name="connsiteX2" fmla="*/ 78406 w 86333"/>
              <a:gd name="connsiteY2" fmla="*/ 21702 h 124941"/>
              <a:gd name="connsiteX3" fmla="*/ 63658 w 86333"/>
              <a:gd name="connsiteY3" fmla="*/ 95444 h 124941"/>
              <a:gd name="connsiteX4" fmla="*/ 19413 w 86333"/>
              <a:gd name="connsiteY4" fmla="*/ 124941 h 124941"/>
              <a:gd name="connsiteX5" fmla="*/ 19413 w 86333"/>
              <a:gd name="connsiteY5" fmla="*/ 51199 h 12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33" h="124941">
                <a:moveTo>
                  <a:pt x="19413" y="51199"/>
                </a:moveTo>
                <a:cubicBezTo>
                  <a:pt x="21871" y="31534"/>
                  <a:pt x="20256" y="13906"/>
                  <a:pt x="34161" y="6953"/>
                </a:cubicBezTo>
                <a:cubicBezTo>
                  <a:pt x="48066" y="0"/>
                  <a:pt x="73490" y="6954"/>
                  <a:pt x="78406" y="21702"/>
                </a:cubicBezTo>
                <a:cubicBezTo>
                  <a:pt x="86333" y="45483"/>
                  <a:pt x="76095" y="73679"/>
                  <a:pt x="63658" y="95444"/>
                </a:cubicBezTo>
                <a:cubicBezTo>
                  <a:pt x="54864" y="110834"/>
                  <a:pt x="34161" y="115109"/>
                  <a:pt x="19413" y="124941"/>
                </a:cubicBezTo>
                <a:cubicBezTo>
                  <a:pt x="0" y="66704"/>
                  <a:pt x="16955" y="70864"/>
                  <a:pt x="19413" y="51199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5400000" flipH="1" flipV="1">
            <a:off x="5821363" y="4037012"/>
            <a:ext cx="1430338" cy="785813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V="1">
            <a:off x="4656138" y="3429000"/>
            <a:ext cx="1844675" cy="479425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16200000" flipH="1" flipV="1">
            <a:off x="5926138" y="1881188"/>
            <a:ext cx="1717675" cy="1717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5867400" y="3506788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20 Elipse"/>
          <p:cNvSpPr/>
          <p:nvPr/>
        </p:nvSpPr>
        <p:spPr>
          <a:xfrm>
            <a:off x="6691313" y="3929063"/>
            <a:ext cx="142875" cy="14287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37 Grupo"/>
          <p:cNvGrpSpPr>
            <a:grpSpLocks/>
          </p:cNvGrpSpPr>
          <p:nvPr/>
        </p:nvGrpSpPr>
        <p:grpSpPr bwMode="auto">
          <a:xfrm>
            <a:off x="2185988" y="357166"/>
            <a:ext cx="5673725" cy="5448322"/>
            <a:chOff x="2185988" y="357162"/>
            <a:chExt cx="5673717" cy="5448344"/>
          </a:xfrm>
        </p:grpSpPr>
        <p:sp>
          <p:nvSpPr>
            <p:cNvPr id="139" name="138 Elipse"/>
            <p:cNvSpPr/>
            <p:nvPr/>
          </p:nvSpPr>
          <p:spPr>
            <a:xfrm>
              <a:off x="2571749" y="785810"/>
              <a:ext cx="4643431" cy="464345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grpSp>
          <p:nvGrpSpPr>
            <p:cNvPr id="3" name="154 Grupo"/>
            <p:cNvGrpSpPr>
              <a:grpSpLocks/>
            </p:cNvGrpSpPr>
            <p:nvPr/>
          </p:nvGrpSpPr>
          <p:grpSpPr bwMode="auto">
            <a:xfrm>
              <a:off x="2185988" y="357162"/>
              <a:ext cx="5673717" cy="5448344"/>
              <a:chOff x="2185988" y="357162"/>
              <a:chExt cx="5673717" cy="5448344"/>
            </a:xfrm>
          </p:grpSpPr>
          <p:sp>
            <p:nvSpPr>
              <p:cNvPr id="54310" name="Rectangle 5"/>
              <p:cNvSpPr>
                <a:spLocks noChangeArrowheads="1"/>
              </p:cNvSpPr>
              <p:nvPr/>
            </p:nvSpPr>
            <p:spPr bwMode="auto">
              <a:xfrm>
                <a:off x="2185988" y="643166"/>
                <a:ext cx="5550166" cy="4913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 sz="2400"/>
              </a:p>
            </p:txBody>
          </p:sp>
          <p:sp>
            <p:nvSpPr>
              <p:cNvPr id="54311" name="Text Box 8"/>
              <p:cNvSpPr txBox="1">
                <a:spLocks noChangeArrowheads="1"/>
              </p:cNvSpPr>
              <p:nvPr/>
            </p:nvSpPr>
            <p:spPr bwMode="auto">
              <a:xfrm>
                <a:off x="7086675" y="2990330"/>
                <a:ext cx="231415" cy="1536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endParaRPr lang="es-CL" sz="2400"/>
              </a:p>
            </p:txBody>
          </p:sp>
          <p:sp>
            <p:nvSpPr>
              <p:cNvPr id="143" name="Text Box 18"/>
              <p:cNvSpPr txBox="1">
                <a:spLocks noChangeArrowheads="1"/>
              </p:cNvSpPr>
              <p:nvPr/>
            </p:nvSpPr>
            <p:spPr bwMode="auto">
              <a:xfrm flipH="1">
                <a:off x="4843459" y="4956190"/>
                <a:ext cx="185737" cy="1539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9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4" name="Text Box 19"/>
              <p:cNvSpPr txBox="1">
                <a:spLocks noChangeArrowheads="1"/>
              </p:cNvSpPr>
              <p:nvPr/>
            </p:nvSpPr>
            <p:spPr bwMode="auto">
              <a:xfrm flipH="1">
                <a:off x="4843459" y="4737114"/>
                <a:ext cx="185737" cy="1539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8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5" name="Text Box 20"/>
              <p:cNvSpPr txBox="1">
                <a:spLocks noChangeArrowheads="1"/>
              </p:cNvSpPr>
              <p:nvPr/>
            </p:nvSpPr>
            <p:spPr bwMode="auto">
              <a:xfrm flipH="1">
                <a:off x="4843459" y="4519626"/>
                <a:ext cx="185737" cy="1524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7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6" name="Text Box 21"/>
              <p:cNvSpPr txBox="1">
                <a:spLocks noChangeArrowheads="1"/>
              </p:cNvSpPr>
              <p:nvPr/>
            </p:nvSpPr>
            <p:spPr bwMode="auto">
              <a:xfrm flipH="1">
                <a:off x="4843459" y="4300550"/>
                <a:ext cx="185737" cy="1539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6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7" name="Text Box 22"/>
              <p:cNvSpPr txBox="1">
                <a:spLocks noChangeArrowheads="1"/>
              </p:cNvSpPr>
              <p:nvPr/>
            </p:nvSpPr>
            <p:spPr bwMode="auto">
              <a:xfrm flipH="1">
                <a:off x="4843459" y="4083061"/>
                <a:ext cx="185737" cy="1524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5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8" name="Text Box 23"/>
              <p:cNvSpPr txBox="1">
                <a:spLocks noChangeArrowheads="1"/>
              </p:cNvSpPr>
              <p:nvPr/>
            </p:nvSpPr>
            <p:spPr bwMode="auto">
              <a:xfrm flipH="1">
                <a:off x="4843459" y="3863985"/>
                <a:ext cx="185737" cy="1539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4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49" name="Text Box 24"/>
              <p:cNvSpPr txBox="1">
                <a:spLocks noChangeArrowheads="1"/>
              </p:cNvSpPr>
              <p:nvPr/>
            </p:nvSpPr>
            <p:spPr bwMode="auto">
              <a:xfrm flipH="1">
                <a:off x="4843459" y="3644909"/>
                <a:ext cx="185737" cy="1539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3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50" name="Text Box 25"/>
              <p:cNvSpPr txBox="1">
                <a:spLocks noChangeArrowheads="1"/>
              </p:cNvSpPr>
              <p:nvPr/>
            </p:nvSpPr>
            <p:spPr bwMode="auto">
              <a:xfrm flipH="1">
                <a:off x="4843459" y="3427421"/>
                <a:ext cx="185737" cy="1539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2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151" name="Text Box 26"/>
              <p:cNvSpPr txBox="1">
                <a:spLocks noChangeArrowheads="1"/>
              </p:cNvSpPr>
              <p:nvPr/>
            </p:nvSpPr>
            <p:spPr bwMode="auto">
              <a:xfrm flipH="1">
                <a:off x="4843459" y="3209932"/>
                <a:ext cx="185737" cy="1524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  <a:defRPr/>
                </a:pPr>
                <a:r>
                  <a:rPr lang="es-ES_tradnl" sz="1050" b="1">
                    <a:solidFill>
                      <a:schemeClr val="bg1"/>
                    </a:solidFill>
                    <a:latin typeface="Calibri" pitchFamily="34" charset="0"/>
                  </a:rPr>
                  <a:t>1</a:t>
                </a:r>
                <a:endParaRPr lang="es-CL" sz="2400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54321" name="Text Box 27"/>
              <p:cNvSpPr txBox="1">
                <a:spLocks noChangeArrowheads="1"/>
              </p:cNvSpPr>
              <p:nvPr/>
            </p:nvSpPr>
            <p:spPr bwMode="auto">
              <a:xfrm>
                <a:off x="7239181" y="2915973"/>
                <a:ext cx="481798" cy="304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090°</a:t>
                </a:r>
                <a:r>
                  <a:rPr lang="es-ES_tradnl" b="1">
                    <a:solidFill>
                      <a:srgbClr val="000000"/>
                    </a:solidFill>
                    <a:latin typeface="Calibri" pitchFamily="34" charset="0"/>
                  </a:rPr>
                  <a:t> </a:t>
                </a:r>
                <a:endParaRPr lang="es-CL" sz="2400"/>
              </a:p>
            </p:txBody>
          </p:sp>
          <p:sp>
            <p:nvSpPr>
              <p:cNvPr id="54322" name="Text Box 28"/>
              <p:cNvSpPr txBox="1">
                <a:spLocks noChangeArrowheads="1"/>
              </p:cNvSpPr>
              <p:nvPr/>
            </p:nvSpPr>
            <p:spPr bwMode="auto">
              <a:xfrm>
                <a:off x="4695831" y="357162"/>
                <a:ext cx="465865" cy="3549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 dirty="0">
                    <a:solidFill>
                      <a:srgbClr val="000000"/>
                    </a:solidFill>
                    <a:latin typeface="Calibri" pitchFamily="34" charset="0"/>
                  </a:rPr>
                  <a:t>000°</a:t>
                </a:r>
                <a:r>
                  <a:rPr lang="es-ES_tradnl" b="1" dirty="0">
                    <a:solidFill>
                      <a:srgbClr val="000000"/>
                    </a:solidFill>
                    <a:latin typeface="Calibri" pitchFamily="34" charset="0"/>
                  </a:rPr>
                  <a:t> </a:t>
                </a:r>
                <a:endParaRPr lang="es-CL" sz="2400" dirty="0"/>
              </a:p>
            </p:txBody>
          </p:sp>
          <p:sp>
            <p:nvSpPr>
              <p:cNvPr id="54323" name="Text Box 29"/>
              <p:cNvSpPr txBox="1">
                <a:spLocks noChangeArrowheads="1"/>
              </p:cNvSpPr>
              <p:nvPr/>
            </p:nvSpPr>
            <p:spPr bwMode="auto">
              <a:xfrm>
                <a:off x="2185988" y="2901684"/>
                <a:ext cx="746598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270°</a:t>
                </a:r>
                <a:r>
                  <a:rPr lang="es-ES_tradnl" b="1">
                    <a:solidFill>
                      <a:srgbClr val="000000"/>
                    </a:solidFill>
                    <a:latin typeface="Calibri" pitchFamily="34" charset="0"/>
                  </a:rPr>
                  <a:t> </a:t>
                </a:r>
                <a:endParaRPr lang="es-CL" sz="2400"/>
              </a:p>
            </p:txBody>
          </p:sp>
          <p:sp>
            <p:nvSpPr>
              <p:cNvPr id="54324" name="Text Box 30"/>
              <p:cNvSpPr txBox="1">
                <a:spLocks noChangeArrowheads="1"/>
              </p:cNvSpPr>
              <p:nvPr/>
            </p:nvSpPr>
            <p:spPr bwMode="auto">
              <a:xfrm>
                <a:off x="4698465" y="5453361"/>
                <a:ext cx="745080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180° </a:t>
                </a:r>
                <a:endParaRPr lang="es-CL" sz="2400"/>
              </a:p>
            </p:txBody>
          </p:sp>
          <p:sp>
            <p:nvSpPr>
              <p:cNvPr id="54325" name="Rectangle 31"/>
              <p:cNvSpPr>
                <a:spLocks noChangeArrowheads="1"/>
              </p:cNvSpPr>
              <p:nvPr/>
            </p:nvSpPr>
            <p:spPr bwMode="auto">
              <a:xfrm>
                <a:off x="5103582" y="571480"/>
                <a:ext cx="682864" cy="252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010°</a:t>
                </a:r>
                <a:endParaRPr lang="es-CL" sz="2400"/>
              </a:p>
            </p:txBody>
          </p:sp>
          <p:sp>
            <p:nvSpPr>
              <p:cNvPr id="54326" name="Rectangle 32"/>
              <p:cNvSpPr>
                <a:spLocks noChangeArrowheads="1"/>
              </p:cNvSpPr>
              <p:nvPr/>
            </p:nvSpPr>
            <p:spPr bwMode="auto">
              <a:xfrm>
                <a:off x="5548317" y="676259"/>
                <a:ext cx="598644" cy="3170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020°</a:t>
                </a:r>
                <a:endParaRPr lang="es-CL" sz="2400"/>
              </a:p>
            </p:txBody>
          </p:sp>
          <p:sp>
            <p:nvSpPr>
              <p:cNvPr id="54327" name="Rectangle 33"/>
              <p:cNvSpPr>
                <a:spLocks noChangeArrowheads="1"/>
              </p:cNvSpPr>
              <p:nvPr/>
            </p:nvSpPr>
            <p:spPr bwMode="auto">
              <a:xfrm>
                <a:off x="5929322" y="863092"/>
                <a:ext cx="790605" cy="279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030°</a:t>
                </a:r>
                <a:endParaRPr lang="es-CL" sz="2400"/>
              </a:p>
            </p:txBody>
          </p:sp>
          <p:sp>
            <p:nvSpPr>
              <p:cNvPr id="54328" name="Rectangle 34"/>
              <p:cNvSpPr>
                <a:spLocks noChangeArrowheads="1"/>
              </p:cNvSpPr>
              <p:nvPr/>
            </p:nvSpPr>
            <p:spPr bwMode="auto">
              <a:xfrm>
                <a:off x="6286512" y="1071546"/>
                <a:ext cx="572847" cy="2819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040°</a:t>
                </a:r>
                <a:endParaRPr lang="es-CL" sz="2400"/>
              </a:p>
            </p:txBody>
          </p:sp>
          <p:sp>
            <p:nvSpPr>
              <p:cNvPr id="54329" name="Rectangle 35"/>
              <p:cNvSpPr>
                <a:spLocks noChangeArrowheads="1"/>
              </p:cNvSpPr>
              <p:nvPr/>
            </p:nvSpPr>
            <p:spPr bwMode="auto">
              <a:xfrm>
                <a:off x="6643702" y="1357298"/>
                <a:ext cx="682864" cy="2525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050°</a:t>
                </a:r>
                <a:endParaRPr lang="es-CL" sz="2400"/>
              </a:p>
            </p:txBody>
          </p:sp>
          <p:sp>
            <p:nvSpPr>
              <p:cNvPr id="54330" name="Rectangle 36"/>
              <p:cNvSpPr>
                <a:spLocks noChangeArrowheads="1"/>
              </p:cNvSpPr>
              <p:nvPr/>
            </p:nvSpPr>
            <p:spPr bwMode="auto">
              <a:xfrm>
                <a:off x="7057928" y="2128827"/>
                <a:ext cx="547809" cy="2581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070°</a:t>
                </a:r>
                <a:endParaRPr lang="es-CL" sz="2400"/>
              </a:p>
            </p:txBody>
          </p:sp>
          <p:sp>
            <p:nvSpPr>
              <p:cNvPr id="54331" name="Rectangle 37"/>
              <p:cNvSpPr>
                <a:spLocks noChangeArrowheads="1"/>
              </p:cNvSpPr>
              <p:nvPr/>
            </p:nvSpPr>
            <p:spPr bwMode="auto">
              <a:xfrm>
                <a:off x="6904117" y="1714488"/>
                <a:ext cx="461313" cy="333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060°</a:t>
                </a:r>
                <a:endParaRPr lang="es-CL" sz="2400"/>
              </a:p>
            </p:txBody>
          </p:sp>
          <p:sp>
            <p:nvSpPr>
              <p:cNvPr id="54332" name="Rectangle 38"/>
              <p:cNvSpPr>
                <a:spLocks noChangeArrowheads="1"/>
              </p:cNvSpPr>
              <p:nvPr/>
            </p:nvSpPr>
            <p:spPr bwMode="auto">
              <a:xfrm>
                <a:off x="7167736" y="3419474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100°</a:t>
                </a:r>
                <a:endParaRPr lang="es-CL" sz="2400"/>
              </a:p>
            </p:txBody>
          </p:sp>
          <p:sp>
            <p:nvSpPr>
              <p:cNvPr id="54333" name="Rectangle 39"/>
              <p:cNvSpPr>
                <a:spLocks noChangeArrowheads="1"/>
              </p:cNvSpPr>
              <p:nvPr/>
            </p:nvSpPr>
            <p:spPr bwMode="auto">
              <a:xfrm>
                <a:off x="7209590" y="2542783"/>
                <a:ext cx="575882" cy="2469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080°</a:t>
                </a:r>
                <a:endParaRPr lang="es-CL" sz="2400"/>
              </a:p>
            </p:txBody>
          </p:sp>
          <p:sp>
            <p:nvSpPr>
              <p:cNvPr id="54334" name="Rectangle 40"/>
              <p:cNvSpPr>
                <a:spLocks noChangeArrowheads="1"/>
              </p:cNvSpPr>
              <p:nvPr/>
            </p:nvSpPr>
            <p:spPr bwMode="auto">
              <a:xfrm>
                <a:off x="5548317" y="5300959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160°</a:t>
                </a:r>
                <a:endParaRPr lang="es-CL" sz="2400"/>
              </a:p>
            </p:txBody>
          </p:sp>
          <p:sp>
            <p:nvSpPr>
              <p:cNvPr id="54335" name="Rectangle 41"/>
              <p:cNvSpPr>
                <a:spLocks noChangeArrowheads="1"/>
              </p:cNvSpPr>
              <p:nvPr/>
            </p:nvSpPr>
            <p:spPr bwMode="auto">
              <a:xfrm>
                <a:off x="5951733" y="5134268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150°</a:t>
                </a:r>
                <a:endParaRPr lang="es-CL" sz="2400"/>
              </a:p>
            </p:txBody>
          </p:sp>
          <p:sp>
            <p:nvSpPr>
              <p:cNvPr id="54336" name="Rectangle 42"/>
              <p:cNvSpPr>
                <a:spLocks noChangeArrowheads="1"/>
              </p:cNvSpPr>
              <p:nvPr/>
            </p:nvSpPr>
            <p:spPr bwMode="auto">
              <a:xfrm>
                <a:off x="6306987" y="4892786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140°</a:t>
                </a:r>
                <a:endParaRPr lang="es-CL" sz="2400"/>
              </a:p>
            </p:txBody>
          </p:sp>
          <p:sp>
            <p:nvSpPr>
              <p:cNvPr id="54337" name="Rectangle 43"/>
              <p:cNvSpPr>
                <a:spLocks noChangeArrowheads="1"/>
              </p:cNvSpPr>
              <p:nvPr/>
            </p:nvSpPr>
            <p:spPr bwMode="auto">
              <a:xfrm>
                <a:off x="6594675" y="4578456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130°</a:t>
                </a:r>
                <a:endParaRPr lang="es-CL" sz="2400"/>
              </a:p>
            </p:txBody>
          </p:sp>
          <p:sp>
            <p:nvSpPr>
              <p:cNvPr id="54338" name="Rectangle 44"/>
              <p:cNvSpPr>
                <a:spLocks noChangeArrowheads="1"/>
              </p:cNvSpPr>
              <p:nvPr/>
            </p:nvSpPr>
            <p:spPr bwMode="auto">
              <a:xfrm>
                <a:off x="6870901" y="4221266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120°</a:t>
                </a:r>
                <a:endParaRPr lang="es-CL" sz="2400"/>
              </a:p>
            </p:txBody>
          </p:sp>
          <p:sp>
            <p:nvSpPr>
              <p:cNvPr id="54339" name="Rectangle 45"/>
              <p:cNvSpPr>
                <a:spLocks noChangeArrowheads="1"/>
              </p:cNvSpPr>
              <p:nvPr/>
            </p:nvSpPr>
            <p:spPr bwMode="auto">
              <a:xfrm>
                <a:off x="7034226" y="3810005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110°</a:t>
                </a:r>
                <a:endParaRPr lang="es-CL" sz="2400"/>
              </a:p>
            </p:txBody>
          </p:sp>
          <p:sp>
            <p:nvSpPr>
              <p:cNvPr id="54340" name="Rectangle 46"/>
              <p:cNvSpPr>
                <a:spLocks noChangeArrowheads="1"/>
              </p:cNvSpPr>
              <p:nvPr/>
            </p:nvSpPr>
            <p:spPr bwMode="auto">
              <a:xfrm>
                <a:off x="4284844" y="5424783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190°</a:t>
                </a:r>
                <a:endParaRPr lang="es-CL" sz="2400"/>
              </a:p>
            </p:txBody>
          </p:sp>
          <p:sp>
            <p:nvSpPr>
              <p:cNvPr id="54341" name="Rectangle 47"/>
              <p:cNvSpPr>
                <a:spLocks noChangeArrowheads="1"/>
              </p:cNvSpPr>
              <p:nvPr/>
            </p:nvSpPr>
            <p:spPr bwMode="auto">
              <a:xfrm>
                <a:off x="5143504" y="5420020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170°</a:t>
                </a:r>
                <a:endParaRPr lang="es-CL" sz="2400"/>
              </a:p>
            </p:txBody>
          </p:sp>
          <p:sp>
            <p:nvSpPr>
              <p:cNvPr id="54342" name="Rectangle 48"/>
              <p:cNvSpPr>
                <a:spLocks noChangeArrowheads="1"/>
              </p:cNvSpPr>
              <p:nvPr/>
            </p:nvSpPr>
            <p:spPr bwMode="auto">
              <a:xfrm>
                <a:off x="3880031" y="5291433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200°</a:t>
                </a:r>
                <a:endParaRPr lang="es-CL" sz="2400"/>
              </a:p>
            </p:txBody>
          </p:sp>
          <p:sp>
            <p:nvSpPr>
              <p:cNvPr id="54343" name="Rectangle 49"/>
              <p:cNvSpPr>
                <a:spLocks noChangeArrowheads="1"/>
              </p:cNvSpPr>
              <p:nvPr/>
            </p:nvSpPr>
            <p:spPr bwMode="auto">
              <a:xfrm>
                <a:off x="3475218" y="5143794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210°</a:t>
                </a:r>
                <a:endParaRPr lang="es-CL" sz="2400"/>
              </a:p>
            </p:txBody>
          </p:sp>
          <p:sp>
            <p:nvSpPr>
              <p:cNvPr id="54344" name="Rectangle 50"/>
              <p:cNvSpPr>
                <a:spLocks noChangeArrowheads="1"/>
              </p:cNvSpPr>
              <p:nvPr/>
            </p:nvSpPr>
            <p:spPr bwMode="auto">
              <a:xfrm>
                <a:off x="3105143" y="4888023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220°</a:t>
                </a:r>
                <a:endParaRPr lang="es-CL" sz="2400"/>
              </a:p>
            </p:txBody>
          </p:sp>
          <p:sp>
            <p:nvSpPr>
              <p:cNvPr id="54345" name="Rectangle 51"/>
              <p:cNvSpPr>
                <a:spLocks noChangeArrowheads="1"/>
              </p:cNvSpPr>
              <p:nvPr/>
            </p:nvSpPr>
            <p:spPr bwMode="auto">
              <a:xfrm>
                <a:off x="2786050" y="4578456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230°</a:t>
                </a:r>
                <a:endParaRPr lang="es-CL" sz="2400"/>
              </a:p>
            </p:txBody>
          </p:sp>
          <p:sp>
            <p:nvSpPr>
              <p:cNvPr id="54346" name="Rectangle 52"/>
              <p:cNvSpPr>
                <a:spLocks noChangeArrowheads="1"/>
              </p:cNvSpPr>
              <p:nvPr/>
            </p:nvSpPr>
            <p:spPr bwMode="auto">
              <a:xfrm>
                <a:off x="2527472" y="4230792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240°</a:t>
                </a:r>
                <a:endParaRPr lang="es-CL" sz="2400"/>
              </a:p>
            </p:txBody>
          </p:sp>
          <p:sp>
            <p:nvSpPr>
              <p:cNvPr id="54347" name="Rectangle 53"/>
              <p:cNvSpPr>
                <a:spLocks noChangeArrowheads="1"/>
              </p:cNvSpPr>
              <p:nvPr/>
            </p:nvSpPr>
            <p:spPr bwMode="auto">
              <a:xfrm>
                <a:off x="2346376" y="3853147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250°</a:t>
                </a:r>
                <a:endParaRPr lang="es-CL" sz="2400"/>
              </a:p>
            </p:txBody>
          </p:sp>
          <p:sp>
            <p:nvSpPr>
              <p:cNvPr id="54348" name="Rectangle 54"/>
              <p:cNvSpPr>
                <a:spLocks noChangeArrowheads="1"/>
              </p:cNvSpPr>
              <p:nvPr/>
            </p:nvSpPr>
            <p:spPr bwMode="auto">
              <a:xfrm>
                <a:off x="2256002" y="3421041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260°</a:t>
                </a:r>
                <a:endParaRPr lang="es-CL" sz="2400"/>
              </a:p>
            </p:txBody>
          </p:sp>
          <p:sp>
            <p:nvSpPr>
              <p:cNvPr id="54349" name="Rectangle 55"/>
              <p:cNvSpPr>
                <a:spLocks noChangeArrowheads="1"/>
              </p:cNvSpPr>
              <p:nvPr/>
            </p:nvSpPr>
            <p:spPr bwMode="auto">
              <a:xfrm>
                <a:off x="2237716" y="2556224"/>
                <a:ext cx="691210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280°</a:t>
                </a:r>
                <a:endParaRPr lang="es-CL" sz="2400"/>
              </a:p>
            </p:txBody>
          </p:sp>
          <p:sp>
            <p:nvSpPr>
              <p:cNvPr id="54350" name="Rectangle 56"/>
              <p:cNvSpPr>
                <a:spLocks noChangeArrowheads="1"/>
              </p:cNvSpPr>
              <p:nvPr/>
            </p:nvSpPr>
            <p:spPr bwMode="auto">
              <a:xfrm>
                <a:off x="2524113" y="1750991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300°</a:t>
                </a:r>
                <a:endParaRPr lang="es-CL" sz="2400"/>
              </a:p>
            </p:txBody>
          </p:sp>
          <p:sp>
            <p:nvSpPr>
              <p:cNvPr id="54351" name="Rectangle 57"/>
              <p:cNvSpPr>
                <a:spLocks noChangeArrowheads="1"/>
              </p:cNvSpPr>
              <p:nvPr/>
            </p:nvSpPr>
            <p:spPr bwMode="auto">
              <a:xfrm>
                <a:off x="2356018" y="2138353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290°</a:t>
                </a:r>
                <a:endParaRPr lang="es-CL" sz="2400"/>
              </a:p>
            </p:txBody>
          </p:sp>
          <p:sp>
            <p:nvSpPr>
              <p:cNvPr id="54352" name="Rectangle 58"/>
              <p:cNvSpPr>
                <a:spLocks noChangeArrowheads="1"/>
              </p:cNvSpPr>
              <p:nvPr/>
            </p:nvSpPr>
            <p:spPr bwMode="auto">
              <a:xfrm>
                <a:off x="3858624" y="676259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340°</a:t>
                </a:r>
                <a:endParaRPr lang="es-CL" sz="2400"/>
              </a:p>
            </p:txBody>
          </p:sp>
          <p:sp>
            <p:nvSpPr>
              <p:cNvPr id="54353" name="Rectangle 59"/>
              <p:cNvSpPr>
                <a:spLocks noChangeArrowheads="1"/>
              </p:cNvSpPr>
              <p:nvPr/>
            </p:nvSpPr>
            <p:spPr bwMode="auto">
              <a:xfrm>
                <a:off x="3472299" y="852469"/>
                <a:ext cx="691969" cy="3507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330°</a:t>
                </a:r>
                <a:endParaRPr lang="es-CL" sz="2400"/>
              </a:p>
            </p:txBody>
          </p:sp>
          <p:sp>
            <p:nvSpPr>
              <p:cNvPr id="54354" name="Rectangle 60"/>
              <p:cNvSpPr>
                <a:spLocks noChangeArrowheads="1"/>
              </p:cNvSpPr>
              <p:nvPr/>
            </p:nvSpPr>
            <p:spPr bwMode="auto">
              <a:xfrm>
                <a:off x="3113420" y="1071546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320°</a:t>
                </a:r>
                <a:endParaRPr lang="es-CL" sz="2400"/>
              </a:p>
            </p:txBody>
          </p:sp>
          <p:sp>
            <p:nvSpPr>
              <p:cNvPr id="54355" name="Rectangle 61"/>
              <p:cNvSpPr>
                <a:spLocks noChangeArrowheads="1"/>
              </p:cNvSpPr>
              <p:nvPr/>
            </p:nvSpPr>
            <p:spPr bwMode="auto">
              <a:xfrm>
                <a:off x="2794198" y="1394083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310°</a:t>
                </a:r>
                <a:endParaRPr lang="es-CL" sz="2400"/>
              </a:p>
            </p:txBody>
          </p:sp>
          <p:sp>
            <p:nvSpPr>
              <p:cNvPr id="54356" name="Rectangle 62"/>
              <p:cNvSpPr>
                <a:spLocks noChangeArrowheads="1"/>
              </p:cNvSpPr>
              <p:nvPr/>
            </p:nvSpPr>
            <p:spPr bwMode="auto">
              <a:xfrm>
                <a:off x="4277447" y="571480"/>
                <a:ext cx="691969" cy="3521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spcAft>
                    <a:spcPts val="1000"/>
                  </a:spcAft>
                </a:pPr>
                <a:r>
                  <a:rPr lang="es-ES_tradnl" sz="900" b="1">
                    <a:solidFill>
                      <a:srgbClr val="000000"/>
                    </a:solidFill>
                    <a:latin typeface="Calibri" pitchFamily="34" charset="0"/>
                  </a:rPr>
                  <a:t>350°</a:t>
                </a:r>
                <a:endParaRPr lang="es-CL" sz="2400"/>
              </a:p>
            </p:txBody>
          </p:sp>
        </p:grpSp>
      </p:grpSp>
      <p:grpSp>
        <p:nvGrpSpPr>
          <p:cNvPr id="4" name="19 Grupo"/>
          <p:cNvGrpSpPr>
            <a:grpSpLocks/>
          </p:cNvGrpSpPr>
          <p:nvPr/>
        </p:nvGrpSpPr>
        <p:grpSpPr bwMode="auto">
          <a:xfrm>
            <a:off x="3649663" y="1250950"/>
            <a:ext cx="4637087" cy="5032375"/>
            <a:chOff x="3649663" y="1250950"/>
            <a:chExt cx="4637087" cy="5032375"/>
          </a:xfrm>
        </p:grpSpPr>
        <p:grpSp>
          <p:nvGrpSpPr>
            <p:cNvPr id="5" name="17 Grupo"/>
            <p:cNvGrpSpPr>
              <a:grpSpLocks/>
            </p:cNvGrpSpPr>
            <p:nvPr/>
          </p:nvGrpSpPr>
          <p:grpSpPr bwMode="auto">
            <a:xfrm>
              <a:off x="3649663" y="1250950"/>
              <a:ext cx="4637087" cy="5032375"/>
              <a:chOff x="3649663" y="1250950"/>
              <a:chExt cx="4637087" cy="5032375"/>
            </a:xfrm>
          </p:grpSpPr>
          <p:grpSp>
            <p:nvGrpSpPr>
              <p:cNvPr id="6" name="4 Grupo"/>
              <p:cNvGrpSpPr>
                <a:grpSpLocks/>
              </p:cNvGrpSpPr>
              <p:nvPr/>
            </p:nvGrpSpPr>
            <p:grpSpPr bwMode="auto">
              <a:xfrm>
                <a:off x="3649663" y="1250950"/>
                <a:ext cx="4637087" cy="5032375"/>
                <a:chOff x="3649663" y="1250950"/>
                <a:chExt cx="4637087" cy="5032375"/>
              </a:xfrm>
            </p:grpSpPr>
            <p:sp>
              <p:nvSpPr>
                <p:cNvPr id="54297" name="Freeform 63"/>
                <p:cNvSpPr>
                  <a:spLocks/>
                </p:cNvSpPr>
                <p:nvPr/>
              </p:nvSpPr>
              <p:spPr bwMode="auto">
                <a:xfrm>
                  <a:off x="3649663" y="1250950"/>
                  <a:ext cx="2536825" cy="3694113"/>
                </a:xfrm>
                <a:custGeom>
                  <a:avLst/>
                  <a:gdLst>
                    <a:gd name="T0" fmla="*/ 2147483647 w 3345"/>
                    <a:gd name="T1" fmla="*/ 0 h 5265"/>
                    <a:gd name="T2" fmla="*/ 0 w 3345"/>
                    <a:gd name="T3" fmla="*/ 2147483647 h 5265"/>
                    <a:gd name="T4" fmla="*/ 0 60000 65536"/>
                    <a:gd name="T5" fmla="*/ 0 60000 65536"/>
                    <a:gd name="T6" fmla="*/ 0 w 3345"/>
                    <a:gd name="T7" fmla="*/ 0 h 5265"/>
                    <a:gd name="T8" fmla="*/ 3345 w 3345"/>
                    <a:gd name="T9" fmla="*/ 5265 h 526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345" h="5265">
                      <a:moveTo>
                        <a:pt x="3345" y="0"/>
                      </a:moveTo>
                      <a:lnTo>
                        <a:pt x="0" y="5265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298" name="Freeform 64"/>
                <p:cNvSpPr>
                  <a:spLocks/>
                </p:cNvSpPr>
                <p:nvPr/>
              </p:nvSpPr>
              <p:spPr bwMode="auto">
                <a:xfrm>
                  <a:off x="4119563" y="1571625"/>
                  <a:ext cx="2457450" cy="3576638"/>
                </a:xfrm>
                <a:custGeom>
                  <a:avLst/>
                  <a:gdLst>
                    <a:gd name="T0" fmla="*/ 2147483647 w 3240"/>
                    <a:gd name="T1" fmla="*/ 0 h 5100"/>
                    <a:gd name="T2" fmla="*/ 0 w 3240"/>
                    <a:gd name="T3" fmla="*/ 2147483647 h 5100"/>
                    <a:gd name="T4" fmla="*/ 0 60000 65536"/>
                    <a:gd name="T5" fmla="*/ 0 60000 65536"/>
                    <a:gd name="T6" fmla="*/ 0 w 3240"/>
                    <a:gd name="T7" fmla="*/ 0 h 5100"/>
                    <a:gd name="T8" fmla="*/ 3240 w 3240"/>
                    <a:gd name="T9" fmla="*/ 5100 h 510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240" h="5100">
                      <a:moveTo>
                        <a:pt x="3240" y="0"/>
                      </a:moveTo>
                      <a:lnTo>
                        <a:pt x="0" y="5100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299" name="Freeform 65"/>
                <p:cNvSpPr>
                  <a:spLocks/>
                </p:cNvSpPr>
                <p:nvPr/>
              </p:nvSpPr>
              <p:spPr bwMode="auto">
                <a:xfrm>
                  <a:off x="4627563" y="1951038"/>
                  <a:ext cx="2276475" cy="3309937"/>
                </a:xfrm>
                <a:custGeom>
                  <a:avLst/>
                  <a:gdLst>
                    <a:gd name="T0" fmla="*/ 2147483647 w 3000"/>
                    <a:gd name="T1" fmla="*/ 0 h 4720"/>
                    <a:gd name="T2" fmla="*/ 0 w 3000"/>
                    <a:gd name="T3" fmla="*/ 2147483647 h 4720"/>
                    <a:gd name="T4" fmla="*/ 0 60000 65536"/>
                    <a:gd name="T5" fmla="*/ 0 60000 65536"/>
                    <a:gd name="T6" fmla="*/ 0 w 3000"/>
                    <a:gd name="T7" fmla="*/ 0 h 4720"/>
                    <a:gd name="T8" fmla="*/ 3000 w 3000"/>
                    <a:gd name="T9" fmla="*/ 4720 h 472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000" h="4720">
                      <a:moveTo>
                        <a:pt x="3000" y="0"/>
                      </a:moveTo>
                      <a:lnTo>
                        <a:pt x="0" y="4720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0" name="Freeform 66"/>
                <p:cNvSpPr>
                  <a:spLocks/>
                </p:cNvSpPr>
                <p:nvPr/>
              </p:nvSpPr>
              <p:spPr bwMode="auto">
                <a:xfrm>
                  <a:off x="5219700" y="2447925"/>
                  <a:ext cx="1919288" cy="2813050"/>
                </a:xfrm>
                <a:custGeom>
                  <a:avLst/>
                  <a:gdLst>
                    <a:gd name="T0" fmla="*/ 2147483647 w 2530"/>
                    <a:gd name="T1" fmla="*/ 0 h 4010"/>
                    <a:gd name="T2" fmla="*/ 0 w 2530"/>
                    <a:gd name="T3" fmla="*/ 2147483647 h 4010"/>
                    <a:gd name="T4" fmla="*/ 0 60000 65536"/>
                    <a:gd name="T5" fmla="*/ 0 60000 65536"/>
                    <a:gd name="T6" fmla="*/ 0 w 2530"/>
                    <a:gd name="T7" fmla="*/ 0 h 4010"/>
                    <a:gd name="T8" fmla="*/ 2530 w 2530"/>
                    <a:gd name="T9" fmla="*/ 4010 h 401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530" h="4010">
                      <a:moveTo>
                        <a:pt x="2530" y="0"/>
                      </a:moveTo>
                      <a:lnTo>
                        <a:pt x="0" y="4010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1" name="Freeform 68"/>
                <p:cNvSpPr>
                  <a:spLocks/>
                </p:cNvSpPr>
                <p:nvPr/>
              </p:nvSpPr>
              <p:spPr bwMode="auto">
                <a:xfrm>
                  <a:off x="3900488" y="1395413"/>
                  <a:ext cx="2481262" cy="3675062"/>
                </a:xfrm>
                <a:custGeom>
                  <a:avLst/>
                  <a:gdLst>
                    <a:gd name="T0" fmla="*/ 2147483647 w 3270"/>
                    <a:gd name="T1" fmla="*/ 0 h 5240"/>
                    <a:gd name="T2" fmla="*/ 0 w 3270"/>
                    <a:gd name="T3" fmla="*/ 2147483647 h 5240"/>
                    <a:gd name="T4" fmla="*/ 0 60000 65536"/>
                    <a:gd name="T5" fmla="*/ 0 60000 65536"/>
                    <a:gd name="T6" fmla="*/ 0 w 3270"/>
                    <a:gd name="T7" fmla="*/ 0 h 5240"/>
                    <a:gd name="T8" fmla="*/ 3270 w 3270"/>
                    <a:gd name="T9" fmla="*/ 5240 h 524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270" h="5240">
                      <a:moveTo>
                        <a:pt x="3270" y="0"/>
                      </a:moveTo>
                      <a:lnTo>
                        <a:pt x="0" y="5240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2" name="Freeform 69"/>
                <p:cNvSpPr>
                  <a:spLocks/>
                </p:cNvSpPr>
                <p:nvPr/>
              </p:nvSpPr>
              <p:spPr bwMode="auto">
                <a:xfrm>
                  <a:off x="4378325" y="1731963"/>
                  <a:ext cx="2366963" cy="3482975"/>
                </a:xfrm>
                <a:custGeom>
                  <a:avLst/>
                  <a:gdLst>
                    <a:gd name="T0" fmla="*/ 2147483647 w 3120"/>
                    <a:gd name="T1" fmla="*/ 0 h 4965"/>
                    <a:gd name="T2" fmla="*/ 0 w 3120"/>
                    <a:gd name="T3" fmla="*/ 2147483647 h 4965"/>
                    <a:gd name="T4" fmla="*/ 0 60000 65536"/>
                    <a:gd name="T5" fmla="*/ 0 60000 65536"/>
                    <a:gd name="T6" fmla="*/ 0 w 3120"/>
                    <a:gd name="T7" fmla="*/ 0 h 4965"/>
                    <a:gd name="T8" fmla="*/ 3120 w 3120"/>
                    <a:gd name="T9" fmla="*/ 4965 h 496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120" h="4965">
                      <a:moveTo>
                        <a:pt x="3120" y="0"/>
                      </a:moveTo>
                      <a:lnTo>
                        <a:pt x="0" y="4965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3" name="Freeform 70"/>
                <p:cNvSpPr>
                  <a:spLocks/>
                </p:cNvSpPr>
                <p:nvPr/>
              </p:nvSpPr>
              <p:spPr bwMode="auto">
                <a:xfrm>
                  <a:off x="4946650" y="2184400"/>
                  <a:ext cx="2105025" cy="3082925"/>
                </a:xfrm>
                <a:custGeom>
                  <a:avLst/>
                  <a:gdLst>
                    <a:gd name="T0" fmla="*/ 2147483647 w 2775"/>
                    <a:gd name="T1" fmla="*/ 0 h 4395"/>
                    <a:gd name="T2" fmla="*/ 0 w 2775"/>
                    <a:gd name="T3" fmla="*/ 2147483647 h 4395"/>
                    <a:gd name="T4" fmla="*/ 0 60000 65536"/>
                    <a:gd name="T5" fmla="*/ 0 60000 65536"/>
                    <a:gd name="T6" fmla="*/ 0 w 2775"/>
                    <a:gd name="T7" fmla="*/ 0 h 4395"/>
                    <a:gd name="T8" fmla="*/ 2775 w 2775"/>
                    <a:gd name="T9" fmla="*/ 4395 h 439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775" h="4395">
                      <a:moveTo>
                        <a:pt x="2775" y="0"/>
                      </a:moveTo>
                      <a:lnTo>
                        <a:pt x="0" y="4395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4" name="Freeform 71"/>
                <p:cNvSpPr>
                  <a:spLocks/>
                </p:cNvSpPr>
                <p:nvPr/>
              </p:nvSpPr>
              <p:spPr bwMode="auto">
                <a:xfrm>
                  <a:off x="5607050" y="2752725"/>
                  <a:ext cx="1649413" cy="2409825"/>
                </a:xfrm>
                <a:custGeom>
                  <a:avLst/>
                  <a:gdLst>
                    <a:gd name="T0" fmla="*/ 2147483647 w 2175"/>
                    <a:gd name="T1" fmla="*/ 0 h 3435"/>
                    <a:gd name="T2" fmla="*/ 0 w 2175"/>
                    <a:gd name="T3" fmla="*/ 2147483647 h 3435"/>
                    <a:gd name="T4" fmla="*/ 0 60000 65536"/>
                    <a:gd name="T5" fmla="*/ 0 60000 65536"/>
                    <a:gd name="T6" fmla="*/ 0 w 2175"/>
                    <a:gd name="T7" fmla="*/ 0 h 3435"/>
                    <a:gd name="T8" fmla="*/ 2175 w 2175"/>
                    <a:gd name="T9" fmla="*/ 3435 h 343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175" h="3435">
                      <a:moveTo>
                        <a:pt x="2175" y="0"/>
                      </a:moveTo>
                      <a:lnTo>
                        <a:pt x="0" y="3435"/>
                      </a:lnTo>
                    </a:path>
                  </a:pathLst>
                </a:custGeom>
                <a:noFill/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5" name="Line 79"/>
                <p:cNvSpPr>
                  <a:spLocks noChangeShapeType="1"/>
                </p:cNvSpPr>
                <p:nvPr/>
              </p:nvSpPr>
              <p:spPr bwMode="auto">
                <a:xfrm>
                  <a:off x="3714743" y="5134459"/>
                  <a:ext cx="1827219" cy="576251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4306" name="Rectangle 80"/>
                <p:cNvSpPr>
                  <a:spLocks noChangeArrowheads="1"/>
                </p:cNvSpPr>
                <p:nvPr/>
              </p:nvSpPr>
              <p:spPr bwMode="auto">
                <a:xfrm>
                  <a:off x="5541963" y="5719763"/>
                  <a:ext cx="2744787" cy="563562"/>
                </a:xfrm>
                <a:prstGeom prst="rect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</a:rPr>
                    <a:t>Lectura en </a:t>
                  </a:r>
                  <a:r>
                    <a:rPr lang="es-CL" sz="1400" b="1" dirty="0" smtClean="0">
                      <a:latin typeface="Calibri" pitchFamily="34" charset="0"/>
                    </a:rPr>
                    <a:t>cursor </a:t>
                  </a:r>
                  <a:r>
                    <a:rPr lang="es-CL" sz="1400" b="1" dirty="0">
                      <a:latin typeface="Calibri" pitchFamily="34" charset="0"/>
                    </a:rPr>
                    <a:t>mecánico</a:t>
                  </a:r>
                  <a:r>
                    <a:rPr lang="es-CL" sz="1400" dirty="0">
                      <a:latin typeface="Calibri" pitchFamily="34" charset="0"/>
                    </a:rPr>
                    <a:t>: Demarcación = 212º. </a:t>
                  </a:r>
                  <a:endParaRPr lang="es-CL" sz="1400" dirty="0"/>
                </a:p>
              </p:txBody>
            </p:sp>
            <p:sp>
              <p:nvSpPr>
                <p:cNvPr id="54307" name="Line 83"/>
                <p:cNvSpPr>
                  <a:spLocks noChangeShapeType="1"/>
                </p:cNvSpPr>
                <p:nvPr/>
              </p:nvSpPr>
              <p:spPr bwMode="auto">
                <a:xfrm flipH="1" flipV="1">
                  <a:off x="4625975" y="4732338"/>
                  <a:ext cx="915988" cy="987425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4296" name="Freeform 67"/>
              <p:cNvSpPr>
                <a:spLocks/>
              </p:cNvSpPr>
              <p:nvPr/>
            </p:nvSpPr>
            <p:spPr bwMode="auto">
              <a:xfrm>
                <a:off x="6008688" y="3190875"/>
                <a:ext cx="1244600" cy="1838325"/>
              </a:xfrm>
              <a:custGeom>
                <a:avLst/>
                <a:gdLst>
                  <a:gd name="T0" fmla="*/ 2147483647 w 1640"/>
                  <a:gd name="T1" fmla="*/ 0 h 2620"/>
                  <a:gd name="T2" fmla="*/ 0 w 1640"/>
                  <a:gd name="T3" fmla="*/ 2147483647 h 2620"/>
                  <a:gd name="T4" fmla="*/ 0 60000 65536"/>
                  <a:gd name="T5" fmla="*/ 0 60000 65536"/>
                  <a:gd name="T6" fmla="*/ 0 w 1640"/>
                  <a:gd name="T7" fmla="*/ 0 h 2620"/>
                  <a:gd name="T8" fmla="*/ 1640 w 1640"/>
                  <a:gd name="T9" fmla="*/ 2620 h 262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640" h="2620">
                    <a:moveTo>
                      <a:pt x="1640" y="0"/>
                    </a:moveTo>
                    <a:lnTo>
                      <a:pt x="0" y="2620"/>
                    </a:lnTo>
                  </a:path>
                </a:pathLst>
              </a:custGeom>
              <a:noFill/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4294" name="Oval 73"/>
            <p:cNvSpPr>
              <a:spLocks noChangeArrowheads="1"/>
            </p:cNvSpPr>
            <p:nvPr/>
          </p:nvSpPr>
          <p:spPr bwMode="auto">
            <a:xfrm>
              <a:off x="4321175" y="4449763"/>
              <a:ext cx="304800" cy="282575"/>
            </a:xfrm>
            <a:prstGeom prst="ellipse">
              <a:avLst/>
            </a:prstGeom>
            <a:noFill/>
            <a:ln w="28575" cap="rnd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 sz="2400"/>
            </a:p>
          </p:txBody>
        </p:sp>
      </p:grpSp>
      <p:grpSp>
        <p:nvGrpSpPr>
          <p:cNvPr id="7" name="20 Grupo"/>
          <p:cNvGrpSpPr>
            <a:grpSpLocks/>
          </p:cNvGrpSpPr>
          <p:nvPr/>
        </p:nvGrpSpPr>
        <p:grpSpPr bwMode="auto">
          <a:xfrm>
            <a:off x="1422400" y="3097213"/>
            <a:ext cx="3490913" cy="3189307"/>
            <a:chOff x="1422400" y="3097213"/>
            <a:chExt cx="3490913" cy="3189307"/>
          </a:xfrm>
        </p:grpSpPr>
        <p:sp>
          <p:nvSpPr>
            <p:cNvPr id="54288" name="Freeform 72"/>
            <p:cNvSpPr>
              <a:spLocks/>
            </p:cNvSpPr>
            <p:nvPr/>
          </p:nvSpPr>
          <p:spPr bwMode="auto">
            <a:xfrm>
              <a:off x="3557588" y="3097213"/>
              <a:ext cx="1355725" cy="930275"/>
            </a:xfrm>
            <a:custGeom>
              <a:avLst/>
              <a:gdLst>
                <a:gd name="T0" fmla="*/ 2147483647 w 1599"/>
                <a:gd name="T1" fmla="*/ 0 h 1187"/>
                <a:gd name="T2" fmla="*/ 0 w 1599"/>
                <a:gd name="T3" fmla="*/ 2147483647 h 1187"/>
                <a:gd name="T4" fmla="*/ 0 60000 65536"/>
                <a:gd name="T5" fmla="*/ 0 60000 65536"/>
                <a:gd name="T6" fmla="*/ 0 w 1599"/>
                <a:gd name="T7" fmla="*/ 0 h 1187"/>
                <a:gd name="T8" fmla="*/ 1599 w 1599"/>
                <a:gd name="T9" fmla="*/ 1187 h 118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599" h="1187">
                  <a:moveTo>
                    <a:pt x="1599" y="0"/>
                  </a:moveTo>
                  <a:lnTo>
                    <a:pt x="0" y="1187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89" name="Oval 74"/>
            <p:cNvSpPr>
              <a:spLocks noChangeArrowheads="1"/>
            </p:cNvSpPr>
            <p:nvPr/>
          </p:nvSpPr>
          <p:spPr bwMode="auto">
            <a:xfrm>
              <a:off x="3405188" y="3886200"/>
              <a:ext cx="306387" cy="282575"/>
            </a:xfrm>
            <a:prstGeom prst="ellipse">
              <a:avLst/>
            </a:prstGeom>
            <a:noFill/>
            <a:ln w="28575" cap="rnd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 sz="2400"/>
            </a:p>
          </p:txBody>
        </p:sp>
        <p:sp>
          <p:nvSpPr>
            <p:cNvPr id="54290" name="Rectangle 81"/>
            <p:cNvSpPr>
              <a:spLocks noChangeArrowheads="1"/>
            </p:cNvSpPr>
            <p:nvPr/>
          </p:nvSpPr>
          <p:spPr bwMode="auto">
            <a:xfrm>
              <a:off x="1422400" y="5719763"/>
              <a:ext cx="3435352" cy="56675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marL="0" lvl="1"/>
              <a:r>
                <a:rPr lang="es-CL" sz="1400" dirty="0">
                  <a:latin typeface="Calibri" pitchFamily="34" charset="0"/>
                </a:rPr>
                <a:t>Lectura en </a:t>
              </a:r>
              <a:r>
                <a:rPr lang="es-CL" sz="1400" b="1" dirty="0" smtClean="0">
                  <a:latin typeface="Calibri" pitchFamily="34" charset="0"/>
                </a:rPr>
                <a:t>cursor </a:t>
              </a:r>
              <a:r>
                <a:rPr lang="es-CL" sz="1400" b="1" dirty="0">
                  <a:latin typeface="Calibri" pitchFamily="34" charset="0"/>
                </a:rPr>
                <a:t>electrónico</a:t>
              </a:r>
              <a:r>
                <a:rPr lang="es-CL" sz="1400" dirty="0">
                  <a:latin typeface="Calibri" pitchFamily="34" charset="0"/>
                </a:rPr>
                <a:t>:</a:t>
              </a:r>
            </a:p>
            <a:p>
              <a:pPr>
                <a:spcAft>
                  <a:spcPts val="1000"/>
                </a:spcAft>
              </a:pPr>
              <a:r>
                <a:rPr lang="es-CL" sz="1400" dirty="0" smtClean="0">
                  <a:latin typeface="Calibri" pitchFamily="34" charset="0"/>
                </a:rPr>
                <a:t>Distancia </a:t>
              </a:r>
              <a:r>
                <a:rPr lang="es-CL" sz="1400" dirty="0">
                  <a:latin typeface="Calibri" pitchFamily="34" charset="0"/>
                </a:rPr>
                <a:t>= 6,45 </a:t>
              </a:r>
              <a:r>
                <a:rPr lang="es-CL" sz="1400" dirty="0" smtClean="0">
                  <a:latin typeface="Calibri" pitchFamily="34" charset="0"/>
                </a:rPr>
                <a:t>millas; Demarcación </a:t>
              </a:r>
              <a:r>
                <a:rPr lang="es-CL" sz="1400" dirty="0">
                  <a:latin typeface="Calibri" pitchFamily="34" charset="0"/>
                </a:rPr>
                <a:t>= </a:t>
              </a:r>
              <a:r>
                <a:rPr lang="es-CL" sz="1400" dirty="0" smtClean="0">
                  <a:latin typeface="Calibri" pitchFamily="34" charset="0"/>
                </a:rPr>
                <a:t>233°</a:t>
              </a:r>
              <a:endParaRPr lang="es-CL" sz="1400" dirty="0"/>
            </a:p>
          </p:txBody>
        </p:sp>
        <p:sp>
          <p:nvSpPr>
            <p:cNvPr id="54291" name="Line 82"/>
            <p:cNvSpPr>
              <a:spLocks noChangeShapeType="1"/>
            </p:cNvSpPr>
            <p:nvPr/>
          </p:nvSpPr>
          <p:spPr bwMode="auto">
            <a:xfrm flipV="1">
              <a:off x="2947988" y="4168775"/>
              <a:ext cx="609600" cy="15509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92" name="Line 89"/>
            <p:cNvSpPr>
              <a:spLocks noChangeShapeType="1"/>
            </p:cNvSpPr>
            <p:nvPr/>
          </p:nvSpPr>
          <p:spPr bwMode="auto">
            <a:xfrm flipV="1">
              <a:off x="2947988" y="3744913"/>
              <a:ext cx="1068387" cy="19748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33 Grupo"/>
          <p:cNvGrpSpPr>
            <a:grpSpLocks/>
          </p:cNvGrpSpPr>
          <p:nvPr/>
        </p:nvGrpSpPr>
        <p:grpSpPr bwMode="auto">
          <a:xfrm>
            <a:off x="2625725" y="1143000"/>
            <a:ext cx="3160713" cy="3819525"/>
            <a:chOff x="2625725" y="1142984"/>
            <a:chExt cx="3160721" cy="3819541"/>
          </a:xfrm>
        </p:grpSpPr>
        <p:cxnSp>
          <p:nvCxnSpPr>
            <p:cNvPr id="35" name="34 Conector recto"/>
            <p:cNvCxnSpPr/>
            <p:nvPr/>
          </p:nvCxnSpPr>
          <p:spPr>
            <a:xfrm rot="5400000" flipH="1" flipV="1">
              <a:off x="4393409" y="1678769"/>
              <a:ext cx="1928821" cy="857252"/>
            </a:xfrm>
            <a:prstGeom prst="line">
              <a:avLst/>
            </a:prstGeom>
            <a:ln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149 Grupo"/>
            <p:cNvGrpSpPr>
              <a:grpSpLocks/>
            </p:cNvGrpSpPr>
            <p:nvPr/>
          </p:nvGrpSpPr>
          <p:grpSpPr bwMode="auto">
            <a:xfrm>
              <a:off x="2625725" y="2881600"/>
              <a:ext cx="2512512" cy="2080925"/>
              <a:chOff x="2625725" y="2881600"/>
              <a:chExt cx="2512512" cy="2080925"/>
            </a:xfrm>
          </p:grpSpPr>
          <p:sp>
            <p:nvSpPr>
              <p:cNvPr id="54286" name="Freeform 3"/>
              <p:cNvSpPr>
                <a:spLocks/>
              </p:cNvSpPr>
              <p:nvPr/>
            </p:nvSpPr>
            <p:spPr bwMode="auto">
              <a:xfrm>
                <a:off x="2625725" y="3057525"/>
                <a:ext cx="1863725" cy="1905000"/>
              </a:xfrm>
              <a:custGeom>
                <a:avLst/>
                <a:gdLst>
                  <a:gd name="T0" fmla="*/ 2147483647 w 2200"/>
                  <a:gd name="T1" fmla="*/ 2147483647 h 2430"/>
                  <a:gd name="T2" fmla="*/ 2147483647 w 2200"/>
                  <a:gd name="T3" fmla="*/ 2147483647 h 2430"/>
                  <a:gd name="T4" fmla="*/ 2147483647 w 2200"/>
                  <a:gd name="T5" fmla="*/ 2147483647 h 2430"/>
                  <a:gd name="T6" fmla="*/ 2147483647 w 2200"/>
                  <a:gd name="T7" fmla="*/ 2147483647 h 2430"/>
                  <a:gd name="T8" fmla="*/ 2147483647 w 2200"/>
                  <a:gd name="T9" fmla="*/ 2147483647 h 2430"/>
                  <a:gd name="T10" fmla="*/ 2147483647 w 2200"/>
                  <a:gd name="T11" fmla="*/ 2147483647 h 2430"/>
                  <a:gd name="T12" fmla="*/ 2147483647 w 2200"/>
                  <a:gd name="T13" fmla="*/ 2147483647 h 2430"/>
                  <a:gd name="T14" fmla="*/ 2147483647 w 2200"/>
                  <a:gd name="T15" fmla="*/ 2147483647 h 2430"/>
                  <a:gd name="T16" fmla="*/ 2147483647 w 2200"/>
                  <a:gd name="T17" fmla="*/ 2147483647 h 2430"/>
                  <a:gd name="T18" fmla="*/ 2147483647 w 2200"/>
                  <a:gd name="T19" fmla="*/ 2147483647 h 2430"/>
                  <a:gd name="T20" fmla="*/ 2147483647 w 2200"/>
                  <a:gd name="T21" fmla="*/ 2147483647 h 2430"/>
                  <a:gd name="T22" fmla="*/ 2147483647 w 2200"/>
                  <a:gd name="T23" fmla="*/ 2147483647 h 2430"/>
                  <a:gd name="T24" fmla="*/ 2147483647 w 2200"/>
                  <a:gd name="T25" fmla="*/ 2147483647 h 2430"/>
                  <a:gd name="T26" fmla="*/ 2147483647 w 2200"/>
                  <a:gd name="T27" fmla="*/ 2147483647 h 2430"/>
                  <a:gd name="T28" fmla="*/ 2147483647 w 2200"/>
                  <a:gd name="T29" fmla="*/ 2147483647 h 2430"/>
                  <a:gd name="T30" fmla="*/ 2147483647 w 2200"/>
                  <a:gd name="T31" fmla="*/ 2147483647 h 2430"/>
                  <a:gd name="T32" fmla="*/ 2147483647 w 2200"/>
                  <a:gd name="T33" fmla="*/ 2147483647 h 2430"/>
                  <a:gd name="T34" fmla="*/ 2147483647 w 2200"/>
                  <a:gd name="T35" fmla="*/ 2147483647 h 2430"/>
                  <a:gd name="T36" fmla="*/ 2147483647 w 2200"/>
                  <a:gd name="T37" fmla="*/ 2147483647 h 2430"/>
                  <a:gd name="T38" fmla="*/ 2147483647 w 2200"/>
                  <a:gd name="T39" fmla="*/ 2147483647 h 2430"/>
                  <a:gd name="T40" fmla="*/ 2147483647 w 2200"/>
                  <a:gd name="T41" fmla="*/ 2147483647 h 2430"/>
                  <a:gd name="T42" fmla="*/ 2147483647 w 2200"/>
                  <a:gd name="T43" fmla="*/ 2147483647 h 2430"/>
                  <a:gd name="T44" fmla="*/ 2147483647 w 2200"/>
                  <a:gd name="T45" fmla="*/ 2147483647 h 2430"/>
                  <a:gd name="T46" fmla="*/ 2147483647 w 2200"/>
                  <a:gd name="T47" fmla="*/ 2147483647 h 2430"/>
                  <a:gd name="T48" fmla="*/ 2147483647 w 2200"/>
                  <a:gd name="T49" fmla="*/ 2147483647 h 2430"/>
                  <a:gd name="T50" fmla="*/ 2147483647 w 2200"/>
                  <a:gd name="T51" fmla="*/ 2147483647 h 2430"/>
                  <a:gd name="T52" fmla="*/ 2147483647 w 2200"/>
                  <a:gd name="T53" fmla="*/ 2147483647 h 2430"/>
                  <a:gd name="T54" fmla="*/ 2147483647 w 2200"/>
                  <a:gd name="T55" fmla="*/ 2147483647 h 2430"/>
                  <a:gd name="T56" fmla="*/ 2147483647 w 2200"/>
                  <a:gd name="T57" fmla="*/ 2147483647 h 2430"/>
                  <a:gd name="T58" fmla="*/ 0 w 2200"/>
                  <a:gd name="T59" fmla="*/ 2147483647 h 2430"/>
                  <a:gd name="T60" fmla="*/ 2147483647 w 2200"/>
                  <a:gd name="T61" fmla="*/ 0 h 2430"/>
                  <a:gd name="T62" fmla="*/ 2147483647 w 2200"/>
                  <a:gd name="T63" fmla="*/ 2147483647 h 2430"/>
                  <a:gd name="T64" fmla="*/ 2147483647 w 2200"/>
                  <a:gd name="T65" fmla="*/ 2147483647 h 243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2200"/>
                  <a:gd name="T100" fmla="*/ 0 h 2430"/>
                  <a:gd name="T101" fmla="*/ 2200 w 2200"/>
                  <a:gd name="T102" fmla="*/ 2430 h 243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2200" h="2430">
                    <a:moveTo>
                      <a:pt x="390" y="510"/>
                    </a:moveTo>
                    <a:lnTo>
                      <a:pt x="630" y="640"/>
                    </a:lnTo>
                    <a:lnTo>
                      <a:pt x="741" y="877"/>
                    </a:lnTo>
                    <a:lnTo>
                      <a:pt x="741" y="1057"/>
                    </a:lnTo>
                    <a:lnTo>
                      <a:pt x="880" y="1170"/>
                    </a:lnTo>
                    <a:lnTo>
                      <a:pt x="1000" y="1240"/>
                    </a:lnTo>
                    <a:lnTo>
                      <a:pt x="1090" y="1240"/>
                    </a:lnTo>
                    <a:lnTo>
                      <a:pt x="1030" y="1410"/>
                    </a:lnTo>
                    <a:lnTo>
                      <a:pt x="1030" y="1610"/>
                    </a:lnTo>
                    <a:lnTo>
                      <a:pt x="921" y="1777"/>
                    </a:lnTo>
                    <a:lnTo>
                      <a:pt x="1210" y="1840"/>
                    </a:lnTo>
                    <a:lnTo>
                      <a:pt x="1300" y="1820"/>
                    </a:lnTo>
                    <a:lnTo>
                      <a:pt x="1450" y="1760"/>
                    </a:lnTo>
                    <a:lnTo>
                      <a:pt x="1460" y="1640"/>
                    </a:lnTo>
                    <a:lnTo>
                      <a:pt x="1510" y="1540"/>
                    </a:lnTo>
                    <a:lnTo>
                      <a:pt x="1600" y="1520"/>
                    </a:lnTo>
                    <a:lnTo>
                      <a:pt x="1630" y="1630"/>
                    </a:lnTo>
                    <a:lnTo>
                      <a:pt x="2200" y="1980"/>
                    </a:lnTo>
                    <a:lnTo>
                      <a:pt x="2110" y="2000"/>
                    </a:lnTo>
                    <a:lnTo>
                      <a:pt x="2050" y="2050"/>
                    </a:lnTo>
                    <a:lnTo>
                      <a:pt x="1980" y="2110"/>
                    </a:lnTo>
                    <a:lnTo>
                      <a:pt x="1870" y="2160"/>
                    </a:lnTo>
                    <a:lnTo>
                      <a:pt x="1810" y="2380"/>
                    </a:lnTo>
                    <a:lnTo>
                      <a:pt x="1700" y="2430"/>
                    </a:lnTo>
                    <a:lnTo>
                      <a:pt x="1400" y="2280"/>
                    </a:lnTo>
                    <a:lnTo>
                      <a:pt x="970" y="1990"/>
                    </a:lnTo>
                    <a:lnTo>
                      <a:pt x="650" y="1640"/>
                    </a:lnTo>
                    <a:lnTo>
                      <a:pt x="460" y="1290"/>
                    </a:lnTo>
                    <a:lnTo>
                      <a:pt x="260" y="820"/>
                    </a:lnTo>
                    <a:lnTo>
                      <a:pt x="0" y="80"/>
                    </a:lnTo>
                    <a:lnTo>
                      <a:pt x="170" y="0"/>
                    </a:lnTo>
                    <a:lnTo>
                      <a:pt x="310" y="190"/>
                    </a:lnTo>
                    <a:lnTo>
                      <a:pt x="390" y="51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7" name="Oval 7"/>
              <p:cNvSpPr>
                <a:spLocks noChangeArrowheads="1"/>
              </p:cNvSpPr>
              <p:nvPr/>
            </p:nvSpPr>
            <p:spPr bwMode="auto">
              <a:xfrm>
                <a:off x="4665543" y="2881600"/>
                <a:ext cx="472694" cy="436323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s-CL" sz="2400"/>
              </a:p>
            </p:txBody>
          </p:sp>
        </p:grpSp>
      </p:grpSp>
      <p:grpSp>
        <p:nvGrpSpPr>
          <p:cNvPr id="10" name="26 Grupo"/>
          <p:cNvGrpSpPr>
            <a:grpSpLocks/>
          </p:cNvGrpSpPr>
          <p:nvPr/>
        </p:nvGrpSpPr>
        <p:grpSpPr bwMode="auto">
          <a:xfrm>
            <a:off x="214313" y="1244600"/>
            <a:ext cx="6643687" cy="3770313"/>
            <a:chOff x="214313" y="1244600"/>
            <a:chExt cx="6643687" cy="3770313"/>
          </a:xfrm>
        </p:grpSpPr>
        <p:sp>
          <p:nvSpPr>
            <p:cNvPr id="54279" name="Oval 84"/>
            <p:cNvSpPr>
              <a:spLocks noChangeArrowheads="1"/>
            </p:cNvSpPr>
            <p:nvPr/>
          </p:nvSpPr>
          <p:spPr bwMode="auto">
            <a:xfrm>
              <a:off x="2892425" y="1244600"/>
              <a:ext cx="3965575" cy="3770313"/>
            </a:xfrm>
            <a:prstGeom prst="ellips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s-CL" sz="2400"/>
            </a:p>
          </p:txBody>
        </p:sp>
        <p:sp>
          <p:nvSpPr>
            <p:cNvPr id="54280" name="Rectangle 85"/>
            <p:cNvSpPr>
              <a:spLocks noChangeArrowheads="1"/>
            </p:cNvSpPr>
            <p:nvPr/>
          </p:nvSpPr>
          <p:spPr bwMode="auto">
            <a:xfrm>
              <a:off x="214313" y="1500188"/>
              <a:ext cx="2000250" cy="50005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s-CL" sz="1400" dirty="0">
                  <a:latin typeface="Calibri" pitchFamily="34" charset="0"/>
                </a:rPr>
                <a:t>Lectura en </a:t>
              </a:r>
              <a:r>
                <a:rPr lang="es-CL" sz="1400" b="1" dirty="0">
                  <a:latin typeface="Calibri" pitchFamily="34" charset="0"/>
                </a:rPr>
                <a:t>Anillos  de Distancia</a:t>
              </a:r>
              <a:r>
                <a:rPr lang="es-CL" sz="1400" dirty="0">
                  <a:latin typeface="Calibri" pitchFamily="34" charset="0"/>
                </a:rPr>
                <a:t>: </a:t>
              </a:r>
              <a:r>
                <a:rPr lang="es-CL" sz="1400" dirty="0" smtClean="0">
                  <a:latin typeface="Calibri" pitchFamily="34" charset="0"/>
                </a:rPr>
                <a:t>7,32 millas. </a:t>
              </a:r>
              <a:endParaRPr lang="es-CL" sz="1400" dirty="0"/>
            </a:p>
          </p:txBody>
        </p:sp>
        <p:sp>
          <p:nvSpPr>
            <p:cNvPr id="54281" name="Oval 86"/>
            <p:cNvSpPr>
              <a:spLocks noChangeArrowheads="1"/>
            </p:cNvSpPr>
            <p:nvPr/>
          </p:nvSpPr>
          <p:spPr bwMode="auto">
            <a:xfrm>
              <a:off x="2795588" y="3322638"/>
              <a:ext cx="304800" cy="280987"/>
            </a:xfrm>
            <a:prstGeom prst="ellipse">
              <a:avLst/>
            </a:prstGeom>
            <a:noFill/>
            <a:ln w="28575" cap="rnd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 sz="2400"/>
            </a:p>
          </p:txBody>
        </p:sp>
        <p:sp>
          <p:nvSpPr>
            <p:cNvPr id="54282" name="Line 87"/>
            <p:cNvSpPr>
              <a:spLocks noChangeShapeType="1"/>
            </p:cNvSpPr>
            <p:nvPr/>
          </p:nvSpPr>
          <p:spPr bwMode="auto">
            <a:xfrm>
              <a:off x="2214547" y="1857364"/>
              <a:ext cx="733442" cy="146527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83" name="Line 88"/>
            <p:cNvSpPr>
              <a:spLocks noChangeShapeType="1"/>
            </p:cNvSpPr>
            <p:nvPr/>
          </p:nvSpPr>
          <p:spPr bwMode="auto">
            <a:xfrm>
              <a:off x="2214546" y="1857364"/>
              <a:ext cx="1190642" cy="539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5 Título"/>
          <p:cNvSpPr>
            <a:spLocks noGrp="1"/>
          </p:cNvSpPr>
          <p:nvPr>
            <p:ph type="title"/>
          </p:nvPr>
        </p:nvSpPr>
        <p:spPr>
          <a:xfrm>
            <a:off x="685800" y="142875"/>
            <a:ext cx="7772400" cy="78581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s-MX" sz="2800" dirty="0" smtClean="0"/>
              <a:t>CÁLCULO CINEMÁTICO DE UN CONTACTO</a:t>
            </a:r>
            <a:endParaRPr lang="es-CL" sz="2800" dirty="0" smtClean="0"/>
          </a:p>
        </p:txBody>
      </p:sp>
      <p:grpSp>
        <p:nvGrpSpPr>
          <p:cNvPr id="2" name="88 Grupo"/>
          <p:cNvGrpSpPr>
            <a:grpSpLocks/>
          </p:cNvGrpSpPr>
          <p:nvPr/>
        </p:nvGrpSpPr>
        <p:grpSpPr bwMode="auto">
          <a:xfrm>
            <a:off x="2185988" y="831059"/>
            <a:ext cx="5673725" cy="5455441"/>
            <a:chOff x="2185988" y="831056"/>
            <a:chExt cx="5673717" cy="5455464"/>
          </a:xfrm>
        </p:grpSpPr>
        <p:grpSp>
          <p:nvGrpSpPr>
            <p:cNvPr id="3" name="4 Grupo"/>
            <p:cNvGrpSpPr>
              <a:grpSpLocks/>
            </p:cNvGrpSpPr>
            <p:nvPr/>
          </p:nvGrpSpPr>
          <p:grpSpPr bwMode="auto">
            <a:xfrm>
              <a:off x="2185988" y="831056"/>
              <a:ext cx="5673717" cy="5455464"/>
              <a:chOff x="2185988" y="350042"/>
              <a:chExt cx="5673717" cy="5455464"/>
            </a:xfrm>
          </p:grpSpPr>
          <p:sp>
            <p:nvSpPr>
              <p:cNvPr id="6" name="5 Elipse"/>
              <p:cNvSpPr/>
              <p:nvPr/>
            </p:nvSpPr>
            <p:spPr>
              <a:xfrm>
                <a:off x="2571749" y="785809"/>
                <a:ext cx="4643431" cy="464345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grpSp>
            <p:nvGrpSpPr>
              <p:cNvPr id="4" name="154 Grupo"/>
              <p:cNvGrpSpPr>
                <a:grpSpLocks/>
              </p:cNvGrpSpPr>
              <p:nvPr/>
            </p:nvGrpSpPr>
            <p:grpSpPr bwMode="auto">
              <a:xfrm>
                <a:off x="2185988" y="350042"/>
                <a:ext cx="5673717" cy="5455464"/>
                <a:chOff x="2185988" y="350042"/>
                <a:chExt cx="5673717" cy="5455464"/>
              </a:xfrm>
            </p:grpSpPr>
            <p:sp>
              <p:nvSpPr>
                <p:cNvPr id="55318" name="Rectangle 5"/>
                <p:cNvSpPr>
                  <a:spLocks noChangeArrowheads="1"/>
                </p:cNvSpPr>
                <p:nvPr/>
              </p:nvSpPr>
              <p:spPr bwMode="auto">
                <a:xfrm>
                  <a:off x="2185988" y="643166"/>
                  <a:ext cx="5550166" cy="4913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s-CL" sz="2400"/>
                </a:p>
              </p:txBody>
            </p:sp>
            <p:sp>
              <p:nvSpPr>
                <p:cNvPr id="55319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7086675" y="2990330"/>
                  <a:ext cx="231415" cy="1536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/>
                </a:p>
              </p:txBody>
            </p:sp>
            <p:sp>
              <p:nvSpPr>
                <p:cNvPr id="55320" name="Text Box 18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955887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1" name="Text Box 19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737024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2" name="Text Box 20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519564"/>
                  <a:ext cx="185891" cy="1522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3" name="Text Box 21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300702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4" name="Text Box 22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083242"/>
                  <a:ext cx="185891" cy="1522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5" name="Text Box 23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863677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6" name="Text Box 24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644814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7" name="Text Box 25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427354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8" name="Text Box 26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209894"/>
                  <a:ext cx="185891" cy="1522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532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7239181" y="2915973"/>
                  <a:ext cx="481798" cy="304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090°</a:t>
                  </a:r>
                  <a:r>
                    <a:rPr lang="es-ES_tradnl" b="1">
                      <a:solidFill>
                        <a:srgbClr val="000000"/>
                      </a:solidFill>
                      <a:latin typeface="Calibri" pitchFamily="34" charset="0"/>
                    </a:rPr>
                    <a:t> </a:t>
                  </a:r>
                  <a:endParaRPr lang="es-CL" sz="2400"/>
                </a:p>
              </p:txBody>
            </p:sp>
            <p:sp>
              <p:nvSpPr>
                <p:cNvPr id="55330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4749072" y="350042"/>
                  <a:ext cx="465865" cy="3549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 dirty="0">
                      <a:solidFill>
                        <a:srgbClr val="000000"/>
                      </a:solidFill>
                      <a:latin typeface="Calibri" pitchFamily="34" charset="0"/>
                    </a:rPr>
                    <a:t>000°</a:t>
                  </a:r>
                  <a:r>
                    <a:rPr lang="es-ES_tradnl" b="1" dirty="0">
                      <a:solidFill>
                        <a:srgbClr val="000000"/>
                      </a:solidFill>
                      <a:latin typeface="Calibri" pitchFamily="34" charset="0"/>
                    </a:rPr>
                    <a:t> </a:t>
                  </a:r>
                  <a:endParaRPr lang="es-CL" sz="2400" dirty="0"/>
                </a:p>
              </p:txBody>
            </p:sp>
            <p:sp>
              <p:nvSpPr>
                <p:cNvPr id="55331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2185988" y="2901684"/>
                  <a:ext cx="746598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270°</a:t>
                  </a:r>
                  <a:r>
                    <a:rPr lang="es-ES_tradnl" b="1">
                      <a:solidFill>
                        <a:srgbClr val="000000"/>
                      </a:solidFill>
                      <a:latin typeface="Calibri" pitchFamily="34" charset="0"/>
                    </a:rPr>
                    <a:t> </a:t>
                  </a:r>
                  <a:endParaRPr lang="es-CL" sz="2400"/>
                </a:p>
              </p:txBody>
            </p:sp>
            <p:sp>
              <p:nvSpPr>
                <p:cNvPr id="55332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4698465" y="5453361"/>
                  <a:ext cx="745080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180° </a:t>
                  </a:r>
                  <a:endParaRPr lang="es-CL" sz="2400"/>
                </a:p>
              </p:txBody>
            </p:sp>
            <p:sp>
              <p:nvSpPr>
                <p:cNvPr id="55333" name="Rectangle 31"/>
                <p:cNvSpPr>
                  <a:spLocks noChangeArrowheads="1"/>
                </p:cNvSpPr>
                <p:nvPr/>
              </p:nvSpPr>
              <p:spPr bwMode="auto">
                <a:xfrm>
                  <a:off x="5103582" y="571480"/>
                  <a:ext cx="682864" cy="2525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010°</a:t>
                  </a:r>
                  <a:endParaRPr lang="es-CL" sz="2400"/>
                </a:p>
              </p:txBody>
            </p:sp>
            <p:sp>
              <p:nvSpPr>
                <p:cNvPr id="55334" name="Rectangle 32"/>
                <p:cNvSpPr>
                  <a:spLocks noChangeArrowheads="1"/>
                </p:cNvSpPr>
                <p:nvPr/>
              </p:nvSpPr>
              <p:spPr bwMode="auto">
                <a:xfrm>
                  <a:off x="5548317" y="676259"/>
                  <a:ext cx="598644" cy="3170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020°</a:t>
                  </a:r>
                  <a:endParaRPr lang="es-CL" sz="2400"/>
                </a:p>
              </p:txBody>
            </p:sp>
            <p:sp>
              <p:nvSpPr>
                <p:cNvPr id="55335" name="Rectangle 33"/>
                <p:cNvSpPr>
                  <a:spLocks noChangeArrowheads="1"/>
                </p:cNvSpPr>
                <p:nvPr/>
              </p:nvSpPr>
              <p:spPr bwMode="auto">
                <a:xfrm>
                  <a:off x="5929322" y="863092"/>
                  <a:ext cx="790605" cy="2798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030°</a:t>
                  </a:r>
                  <a:endParaRPr lang="es-CL" sz="2400"/>
                </a:p>
              </p:txBody>
            </p:sp>
            <p:sp>
              <p:nvSpPr>
                <p:cNvPr id="55336" name="Rectangle 34"/>
                <p:cNvSpPr>
                  <a:spLocks noChangeArrowheads="1"/>
                </p:cNvSpPr>
                <p:nvPr/>
              </p:nvSpPr>
              <p:spPr bwMode="auto">
                <a:xfrm>
                  <a:off x="6286512" y="1071546"/>
                  <a:ext cx="572847" cy="2819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040°</a:t>
                  </a:r>
                  <a:endParaRPr lang="es-CL" sz="2400"/>
                </a:p>
              </p:txBody>
            </p:sp>
            <p:sp>
              <p:nvSpPr>
                <p:cNvPr id="55337" name="Rectangle 35"/>
                <p:cNvSpPr>
                  <a:spLocks noChangeArrowheads="1"/>
                </p:cNvSpPr>
                <p:nvPr/>
              </p:nvSpPr>
              <p:spPr bwMode="auto">
                <a:xfrm>
                  <a:off x="6643702" y="1357298"/>
                  <a:ext cx="682864" cy="2525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050°</a:t>
                  </a:r>
                  <a:endParaRPr lang="es-CL" sz="2400"/>
                </a:p>
              </p:txBody>
            </p:sp>
            <p:sp>
              <p:nvSpPr>
                <p:cNvPr id="55338" name="Rectangle 36"/>
                <p:cNvSpPr>
                  <a:spLocks noChangeArrowheads="1"/>
                </p:cNvSpPr>
                <p:nvPr/>
              </p:nvSpPr>
              <p:spPr bwMode="auto">
                <a:xfrm>
                  <a:off x="7057928" y="2128827"/>
                  <a:ext cx="547809" cy="2581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070°</a:t>
                  </a:r>
                  <a:endParaRPr lang="es-CL" sz="2400"/>
                </a:p>
              </p:txBody>
            </p:sp>
            <p:sp>
              <p:nvSpPr>
                <p:cNvPr id="55339" name="Rectangle 37"/>
                <p:cNvSpPr>
                  <a:spLocks noChangeArrowheads="1"/>
                </p:cNvSpPr>
                <p:nvPr/>
              </p:nvSpPr>
              <p:spPr bwMode="auto">
                <a:xfrm>
                  <a:off x="6904117" y="1714488"/>
                  <a:ext cx="461313" cy="3332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060°</a:t>
                  </a:r>
                  <a:endParaRPr lang="es-CL" sz="2400"/>
                </a:p>
              </p:txBody>
            </p:sp>
            <p:sp>
              <p:nvSpPr>
                <p:cNvPr id="55340" name="Rectangle 38"/>
                <p:cNvSpPr>
                  <a:spLocks noChangeArrowheads="1"/>
                </p:cNvSpPr>
                <p:nvPr/>
              </p:nvSpPr>
              <p:spPr bwMode="auto">
                <a:xfrm>
                  <a:off x="7167736" y="3419474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100°</a:t>
                  </a:r>
                  <a:endParaRPr lang="es-CL" sz="2400"/>
                </a:p>
              </p:txBody>
            </p:sp>
            <p:sp>
              <p:nvSpPr>
                <p:cNvPr id="55341" name="Rectangle 39"/>
                <p:cNvSpPr>
                  <a:spLocks noChangeArrowheads="1"/>
                </p:cNvSpPr>
                <p:nvPr/>
              </p:nvSpPr>
              <p:spPr bwMode="auto">
                <a:xfrm>
                  <a:off x="7209590" y="2542783"/>
                  <a:ext cx="575882" cy="2469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080°</a:t>
                  </a:r>
                  <a:endParaRPr lang="es-CL" sz="2400"/>
                </a:p>
              </p:txBody>
            </p:sp>
            <p:sp>
              <p:nvSpPr>
                <p:cNvPr id="55342" name="Rectangle 40"/>
                <p:cNvSpPr>
                  <a:spLocks noChangeArrowheads="1"/>
                </p:cNvSpPr>
                <p:nvPr/>
              </p:nvSpPr>
              <p:spPr bwMode="auto">
                <a:xfrm>
                  <a:off x="5548317" y="5300959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160°</a:t>
                  </a:r>
                  <a:endParaRPr lang="es-CL" sz="2400"/>
                </a:p>
              </p:txBody>
            </p:sp>
            <p:sp>
              <p:nvSpPr>
                <p:cNvPr id="55343" name="Rectangle 41"/>
                <p:cNvSpPr>
                  <a:spLocks noChangeArrowheads="1"/>
                </p:cNvSpPr>
                <p:nvPr/>
              </p:nvSpPr>
              <p:spPr bwMode="auto">
                <a:xfrm>
                  <a:off x="5951733" y="5134268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150°</a:t>
                  </a:r>
                  <a:endParaRPr lang="es-CL" sz="2400"/>
                </a:p>
              </p:txBody>
            </p:sp>
            <p:sp>
              <p:nvSpPr>
                <p:cNvPr id="55344" name="Rectangle 42"/>
                <p:cNvSpPr>
                  <a:spLocks noChangeArrowheads="1"/>
                </p:cNvSpPr>
                <p:nvPr/>
              </p:nvSpPr>
              <p:spPr bwMode="auto">
                <a:xfrm>
                  <a:off x="6306987" y="489278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140°</a:t>
                  </a:r>
                  <a:endParaRPr lang="es-CL" sz="2400"/>
                </a:p>
              </p:txBody>
            </p:sp>
            <p:sp>
              <p:nvSpPr>
                <p:cNvPr id="55345" name="Rectangle 43"/>
                <p:cNvSpPr>
                  <a:spLocks noChangeArrowheads="1"/>
                </p:cNvSpPr>
                <p:nvPr/>
              </p:nvSpPr>
              <p:spPr bwMode="auto">
                <a:xfrm>
                  <a:off x="6594675" y="457845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130°</a:t>
                  </a:r>
                  <a:endParaRPr lang="es-CL" sz="2400"/>
                </a:p>
              </p:txBody>
            </p:sp>
            <p:sp>
              <p:nvSpPr>
                <p:cNvPr id="55346" name="Rectangle 44"/>
                <p:cNvSpPr>
                  <a:spLocks noChangeArrowheads="1"/>
                </p:cNvSpPr>
                <p:nvPr/>
              </p:nvSpPr>
              <p:spPr bwMode="auto">
                <a:xfrm>
                  <a:off x="6870901" y="422126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120°</a:t>
                  </a:r>
                  <a:endParaRPr lang="es-CL" sz="2400"/>
                </a:p>
              </p:txBody>
            </p:sp>
            <p:sp>
              <p:nvSpPr>
                <p:cNvPr id="55347" name="Rectangle 45"/>
                <p:cNvSpPr>
                  <a:spLocks noChangeArrowheads="1"/>
                </p:cNvSpPr>
                <p:nvPr/>
              </p:nvSpPr>
              <p:spPr bwMode="auto">
                <a:xfrm>
                  <a:off x="7034226" y="3810005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110°</a:t>
                  </a:r>
                  <a:endParaRPr lang="es-CL" sz="2400"/>
                </a:p>
              </p:txBody>
            </p:sp>
            <p:sp>
              <p:nvSpPr>
                <p:cNvPr id="55348" name="Rectangle 46"/>
                <p:cNvSpPr>
                  <a:spLocks noChangeArrowheads="1"/>
                </p:cNvSpPr>
                <p:nvPr/>
              </p:nvSpPr>
              <p:spPr bwMode="auto">
                <a:xfrm>
                  <a:off x="4284844" y="542478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190°</a:t>
                  </a:r>
                  <a:endParaRPr lang="es-CL" sz="2400"/>
                </a:p>
              </p:txBody>
            </p:sp>
            <p:sp>
              <p:nvSpPr>
                <p:cNvPr id="55349" name="Rectangle 47"/>
                <p:cNvSpPr>
                  <a:spLocks noChangeArrowheads="1"/>
                </p:cNvSpPr>
                <p:nvPr/>
              </p:nvSpPr>
              <p:spPr bwMode="auto">
                <a:xfrm>
                  <a:off x="5143504" y="5420020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170°</a:t>
                  </a:r>
                  <a:endParaRPr lang="es-CL" sz="2400"/>
                </a:p>
              </p:txBody>
            </p:sp>
            <p:sp>
              <p:nvSpPr>
                <p:cNvPr id="55350" name="Rectangle 48"/>
                <p:cNvSpPr>
                  <a:spLocks noChangeArrowheads="1"/>
                </p:cNvSpPr>
                <p:nvPr/>
              </p:nvSpPr>
              <p:spPr bwMode="auto">
                <a:xfrm>
                  <a:off x="3880031" y="529143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200°</a:t>
                  </a:r>
                  <a:endParaRPr lang="es-CL" sz="2400"/>
                </a:p>
              </p:txBody>
            </p:sp>
            <p:sp>
              <p:nvSpPr>
                <p:cNvPr id="55351" name="Rectangle 49"/>
                <p:cNvSpPr>
                  <a:spLocks noChangeArrowheads="1"/>
                </p:cNvSpPr>
                <p:nvPr/>
              </p:nvSpPr>
              <p:spPr bwMode="auto">
                <a:xfrm>
                  <a:off x="3475218" y="5143794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210°</a:t>
                  </a:r>
                  <a:endParaRPr lang="es-CL" sz="2400"/>
                </a:p>
              </p:txBody>
            </p:sp>
            <p:sp>
              <p:nvSpPr>
                <p:cNvPr id="55352" name="Rectangle 50"/>
                <p:cNvSpPr>
                  <a:spLocks noChangeArrowheads="1"/>
                </p:cNvSpPr>
                <p:nvPr/>
              </p:nvSpPr>
              <p:spPr bwMode="auto">
                <a:xfrm>
                  <a:off x="3105143" y="4888023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220°</a:t>
                  </a:r>
                  <a:endParaRPr lang="es-CL" sz="2400"/>
                </a:p>
              </p:txBody>
            </p:sp>
            <p:sp>
              <p:nvSpPr>
                <p:cNvPr id="55353" name="Rectangle 51"/>
                <p:cNvSpPr>
                  <a:spLocks noChangeArrowheads="1"/>
                </p:cNvSpPr>
                <p:nvPr/>
              </p:nvSpPr>
              <p:spPr bwMode="auto">
                <a:xfrm>
                  <a:off x="2786050" y="457845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230°</a:t>
                  </a:r>
                  <a:endParaRPr lang="es-CL" sz="2400"/>
                </a:p>
              </p:txBody>
            </p:sp>
            <p:sp>
              <p:nvSpPr>
                <p:cNvPr id="55354" name="Rectangle 52"/>
                <p:cNvSpPr>
                  <a:spLocks noChangeArrowheads="1"/>
                </p:cNvSpPr>
                <p:nvPr/>
              </p:nvSpPr>
              <p:spPr bwMode="auto">
                <a:xfrm>
                  <a:off x="2527472" y="4230792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240°</a:t>
                  </a:r>
                  <a:endParaRPr lang="es-CL" sz="2400"/>
                </a:p>
              </p:txBody>
            </p:sp>
            <p:sp>
              <p:nvSpPr>
                <p:cNvPr id="55355" name="Rectangle 53"/>
                <p:cNvSpPr>
                  <a:spLocks noChangeArrowheads="1"/>
                </p:cNvSpPr>
                <p:nvPr/>
              </p:nvSpPr>
              <p:spPr bwMode="auto">
                <a:xfrm>
                  <a:off x="2346376" y="3853147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250°</a:t>
                  </a:r>
                  <a:endParaRPr lang="es-CL" sz="2400"/>
                </a:p>
              </p:txBody>
            </p:sp>
            <p:sp>
              <p:nvSpPr>
                <p:cNvPr id="55356" name="Rectangle 54"/>
                <p:cNvSpPr>
                  <a:spLocks noChangeArrowheads="1"/>
                </p:cNvSpPr>
                <p:nvPr/>
              </p:nvSpPr>
              <p:spPr bwMode="auto">
                <a:xfrm>
                  <a:off x="2256002" y="3421041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260°</a:t>
                  </a:r>
                  <a:endParaRPr lang="es-CL" sz="2400"/>
                </a:p>
              </p:txBody>
            </p:sp>
            <p:sp>
              <p:nvSpPr>
                <p:cNvPr id="55357" name="Rectangle 55"/>
                <p:cNvSpPr>
                  <a:spLocks noChangeArrowheads="1"/>
                </p:cNvSpPr>
                <p:nvPr/>
              </p:nvSpPr>
              <p:spPr bwMode="auto">
                <a:xfrm>
                  <a:off x="2237716" y="2556224"/>
                  <a:ext cx="691210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280°</a:t>
                  </a:r>
                  <a:endParaRPr lang="es-CL" sz="2400"/>
                </a:p>
              </p:txBody>
            </p:sp>
            <p:sp>
              <p:nvSpPr>
                <p:cNvPr id="55358" name="Rectangle 56"/>
                <p:cNvSpPr>
                  <a:spLocks noChangeArrowheads="1"/>
                </p:cNvSpPr>
                <p:nvPr/>
              </p:nvSpPr>
              <p:spPr bwMode="auto">
                <a:xfrm>
                  <a:off x="2524113" y="1750991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300°</a:t>
                  </a:r>
                  <a:endParaRPr lang="es-CL" sz="2400"/>
                </a:p>
              </p:txBody>
            </p:sp>
            <p:sp>
              <p:nvSpPr>
                <p:cNvPr id="55359" name="Rectangle 57"/>
                <p:cNvSpPr>
                  <a:spLocks noChangeArrowheads="1"/>
                </p:cNvSpPr>
                <p:nvPr/>
              </p:nvSpPr>
              <p:spPr bwMode="auto">
                <a:xfrm>
                  <a:off x="2356018" y="213835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290°</a:t>
                  </a:r>
                  <a:endParaRPr lang="es-CL" sz="2400"/>
                </a:p>
              </p:txBody>
            </p:sp>
            <p:sp>
              <p:nvSpPr>
                <p:cNvPr id="55360" name="Rectangle 58"/>
                <p:cNvSpPr>
                  <a:spLocks noChangeArrowheads="1"/>
                </p:cNvSpPr>
                <p:nvPr/>
              </p:nvSpPr>
              <p:spPr bwMode="auto">
                <a:xfrm>
                  <a:off x="3858624" y="676259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340°</a:t>
                  </a:r>
                  <a:endParaRPr lang="es-CL" sz="2400"/>
                </a:p>
              </p:txBody>
            </p:sp>
            <p:sp>
              <p:nvSpPr>
                <p:cNvPr id="55361" name="Rectangle 59"/>
                <p:cNvSpPr>
                  <a:spLocks noChangeArrowheads="1"/>
                </p:cNvSpPr>
                <p:nvPr/>
              </p:nvSpPr>
              <p:spPr bwMode="auto">
                <a:xfrm>
                  <a:off x="3472299" y="852469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330°</a:t>
                  </a:r>
                  <a:endParaRPr lang="es-CL" sz="2400"/>
                </a:p>
              </p:txBody>
            </p:sp>
            <p:sp>
              <p:nvSpPr>
                <p:cNvPr id="55362" name="Rectangle 60"/>
                <p:cNvSpPr>
                  <a:spLocks noChangeArrowheads="1"/>
                </p:cNvSpPr>
                <p:nvPr/>
              </p:nvSpPr>
              <p:spPr bwMode="auto">
                <a:xfrm>
                  <a:off x="3113420" y="1071546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320°</a:t>
                  </a:r>
                  <a:endParaRPr lang="es-CL" sz="2400"/>
                </a:p>
              </p:txBody>
            </p:sp>
            <p:sp>
              <p:nvSpPr>
                <p:cNvPr id="55363" name="Rectangle 61"/>
                <p:cNvSpPr>
                  <a:spLocks noChangeArrowheads="1"/>
                </p:cNvSpPr>
                <p:nvPr/>
              </p:nvSpPr>
              <p:spPr bwMode="auto">
                <a:xfrm>
                  <a:off x="2794198" y="139408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310°</a:t>
                  </a:r>
                  <a:endParaRPr lang="es-CL" sz="2400"/>
                </a:p>
              </p:txBody>
            </p:sp>
            <p:sp>
              <p:nvSpPr>
                <p:cNvPr id="55364" name="Rectangle 62"/>
                <p:cNvSpPr>
                  <a:spLocks noChangeArrowheads="1"/>
                </p:cNvSpPr>
                <p:nvPr/>
              </p:nvSpPr>
              <p:spPr bwMode="auto">
                <a:xfrm>
                  <a:off x="4277447" y="571480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350°</a:t>
                  </a:r>
                  <a:endParaRPr lang="es-CL" sz="2400"/>
                </a:p>
              </p:txBody>
            </p:sp>
          </p:grpSp>
        </p:grpSp>
        <p:grpSp>
          <p:nvGrpSpPr>
            <p:cNvPr id="5" name="76 Grupo"/>
            <p:cNvGrpSpPr>
              <a:grpSpLocks/>
            </p:cNvGrpSpPr>
            <p:nvPr/>
          </p:nvGrpSpPr>
          <p:grpSpPr bwMode="auto">
            <a:xfrm>
              <a:off x="2625725" y="1623998"/>
              <a:ext cx="3160721" cy="3819541"/>
              <a:chOff x="2625725" y="1142984"/>
              <a:chExt cx="3160721" cy="3819541"/>
            </a:xfrm>
          </p:grpSpPr>
          <p:cxnSp>
            <p:nvCxnSpPr>
              <p:cNvPr id="78" name="77 Conector recto"/>
              <p:cNvCxnSpPr/>
              <p:nvPr/>
            </p:nvCxnSpPr>
            <p:spPr>
              <a:xfrm rot="5400000" flipH="1" flipV="1">
                <a:off x="4393399" y="1678785"/>
                <a:ext cx="1928820" cy="857249"/>
              </a:xfrm>
              <a:prstGeom prst="line">
                <a:avLst/>
              </a:prstGeom>
              <a:ln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" name="149 Grupo"/>
              <p:cNvGrpSpPr>
                <a:grpSpLocks/>
              </p:cNvGrpSpPr>
              <p:nvPr/>
            </p:nvGrpSpPr>
            <p:grpSpPr bwMode="auto">
              <a:xfrm>
                <a:off x="2625725" y="2881600"/>
                <a:ext cx="2512512" cy="2080925"/>
                <a:chOff x="2625725" y="2881600"/>
                <a:chExt cx="2512512" cy="2080925"/>
              </a:xfrm>
            </p:grpSpPr>
            <p:sp>
              <p:nvSpPr>
                <p:cNvPr id="55314" name="Freeform 3"/>
                <p:cNvSpPr>
                  <a:spLocks/>
                </p:cNvSpPr>
                <p:nvPr/>
              </p:nvSpPr>
              <p:spPr bwMode="auto">
                <a:xfrm>
                  <a:off x="2625725" y="3057525"/>
                  <a:ext cx="1863725" cy="1905000"/>
                </a:xfrm>
                <a:custGeom>
                  <a:avLst/>
                  <a:gdLst>
                    <a:gd name="T0" fmla="*/ 2147483647 w 2200"/>
                    <a:gd name="T1" fmla="*/ 2147483647 h 2430"/>
                    <a:gd name="T2" fmla="*/ 2147483647 w 2200"/>
                    <a:gd name="T3" fmla="*/ 2147483647 h 2430"/>
                    <a:gd name="T4" fmla="*/ 2147483647 w 2200"/>
                    <a:gd name="T5" fmla="*/ 2147483647 h 2430"/>
                    <a:gd name="T6" fmla="*/ 2147483647 w 2200"/>
                    <a:gd name="T7" fmla="*/ 2147483647 h 2430"/>
                    <a:gd name="T8" fmla="*/ 2147483647 w 2200"/>
                    <a:gd name="T9" fmla="*/ 2147483647 h 2430"/>
                    <a:gd name="T10" fmla="*/ 2147483647 w 2200"/>
                    <a:gd name="T11" fmla="*/ 2147483647 h 2430"/>
                    <a:gd name="T12" fmla="*/ 2147483647 w 2200"/>
                    <a:gd name="T13" fmla="*/ 2147483647 h 2430"/>
                    <a:gd name="T14" fmla="*/ 2147483647 w 2200"/>
                    <a:gd name="T15" fmla="*/ 2147483647 h 2430"/>
                    <a:gd name="T16" fmla="*/ 2147483647 w 2200"/>
                    <a:gd name="T17" fmla="*/ 2147483647 h 2430"/>
                    <a:gd name="T18" fmla="*/ 2147483647 w 2200"/>
                    <a:gd name="T19" fmla="*/ 2147483647 h 2430"/>
                    <a:gd name="T20" fmla="*/ 2147483647 w 2200"/>
                    <a:gd name="T21" fmla="*/ 2147483647 h 2430"/>
                    <a:gd name="T22" fmla="*/ 2147483647 w 2200"/>
                    <a:gd name="T23" fmla="*/ 2147483647 h 2430"/>
                    <a:gd name="T24" fmla="*/ 2147483647 w 2200"/>
                    <a:gd name="T25" fmla="*/ 2147483647 h 2430"/>
                    <a:gd name="T26" fmla="*/ 2147483647 w 2200"/>
                    <a:gd name="T27" fmla="*/ 2147483647 h 2430"/>
                    <a:gd name="T28" fmla="*/ 2147483647 w 2200"/>
                    <a:gd name="T29" fmla="*/ 2147483647 h 2430"/>
                    <a:gd name="T30" fmla="*/ 2147483647 w 2200"/>
                    <a:gd name="T31" fmla="*/ 2147483647 h 2430"/>
                    <a:gd name="T32" fmla="*/ 2147483647 w 2200"/>
                    <a:gd name="T33" fmla="*/ 2147483647 h 2430"/>
                    <a:gd name="T34" fmla="*/ 2147483647 w 2200"/>
                    <a:gd name="T35" fmla="*/ 2147483647 h 2430"/>
                    <a:gd name="T36" fmla="*/ 2147483647 w 2200"/>
                    <a:gd name="T37" fmla="*/ 2147483647 h 2430"/>
                    <a:gd name="T38" fmla="*/ 2147483647 w 2200"/>
                    <a:gd name="T39" fmla="*/ 2147483647 h 2430"/>
                    <a:gd name="T40" fmla="*/ 2147483647 w 2200"/>
                    <a:gd name="T41" fmla="*/ 2147483647 h 2430"/>
                    <a:gd name="T42" fmla="*/ 2147483647 w 2200"/>
                    <a:gd name="T43" fmla="*/ 2147483647 h 2430"/>
                    <a:gd name="T44" fmla="*/ 2147483647 w 2200"/>
                    <a:gd name="T45" fmla="*/ 2147483647 h 2430"/>
                    <a:gd name="T46" fmla="*/ 2147483647 w 2200"/>
                    <a:gd name="T47" fmla="*/ 2147483647 h 2430"/>
                    <a:gd name="T48" fmla="*/ 2147483647 w 2200"/>
                    <a:gd name="T49" fmla="*/ 2147483647 h 2430"/>
                    <a:gd name="T50" fmla="*/ 2147483647 w 2200"/>
                    <a:gd name="T51" fmla="*/ 2147483647 h 2430"/>
                    <a:gd name="T52" fmla="*/ 2147483647 w 2200"/>
                    <a:gd name="T53" fmla="*/ 2147483647 h 2430"/>
                    <a:gd name="T54" fmla="*/ 2147483647 w 2200"/>
                    <a:gd name="T55" fmla="*/ 2147483647 h 2430"/>
                    <a:gd name="T56" fmla="*/ 2147483647 w 2200"/>
                    <a:gd name="T57" fmla="*/ 2147483647 h 2430"/>
                    <a:gd name="T58" fmla="*/ 0 w 2200"/>
                    <a:gd name="T59" fmla="*/ 2147483647 h 2430"/>
                    <a:gd name="T60" fmla="*/ 2147483647 w 2200"/>
                    <a:gd name="T61" fmla="*/ 0 h 2430"/>
                    <a:gd name="T62" fmla="*/ 2147483647 w 2200"/>
                    <a:gd name="T63" fmla="*/ 2147483647 h 2430"/>
                    <a:gd name="T64" fmla="*/ 2147483647 w 2200"/>
                    <a:gd name="T65" fmla="*/ 2147483647 h 2430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2200"/>
                    <a:gd name="T100" fmla="*/ 0 h 2430"/>
                    <a:gd name="T101" fmla="*/ 2200 w 2200"/>
                    <a:gd name="T102" fmla="*/ 2430 h 2430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2200" h="2430">
                      <a:moveTo>
                        <a:pt x="390" y="510"/>
                      </a:moveTo>
                      <a:lnTo>
                        <a:pt x="630" y="640"/>
                      </a:lnTo>
                      <a:lnTo>
                        <a:pt x="741" y="877"/>
                      </a:lnTo>
                      <a:lnTo>
                        <a:pt x="741" y="1057"/>
                      </a:lnTo>
                      <a:lnTo>
                        <a:pt x="880" y="1170"/>
                      </a:lnTo>
                      <a:lnTo>
                        <a:pt x="1000" y="1240"/>
                      </a:lnTo>
                      <a:lnTo>
                        <a:pt x="1090" y="1240"/>
                      </a:lnTo>
                      <a:lnTo>
                        <a:pt x="1030" y="1410"/>
                      </a:lnTo>
                      <a:lnTo>
                        <a:pt x="1030" y="1610"/>
                      </a:lnTo>
                      <a:lnTo>
                        <a:pt x="921" y="1777"/>
                      </a:lnTo>
                      <a:lnTo>
                        <a:pt x="1210" y="1840"/>
                      </a:lnTo>
                      <a:lnTo>
                        <a:pt x="1300" y="1820"/>
                      </a:lnTo>
                      <a:lnTo>
                        <a:pt x="1450" y="1760"/>
                      </a:lnTo>
                      <a:lnTo>
                        <a:pt x="1460" y="1640"/>
                      </a:lnTo>
                      <a:lnTo>
                        <a:pt x="1510" y="1540"/>
                      </a:lnTo>
                      <a:lnTo>
                        <a:pt x="1600" y="1520"/>
                      </a:lnTo>
                      <a:lnTo>
                        <a:pt x="1630" y="1630"/>
                      </a:lnTo>
                      <a:lnTo>
                        <a:pt x="2200" y="1980"/>
                      </a:lnTo>
                      <a:lnTo>
                        <a:pt x="2110" y="2000"/>
                      </a:lnTo>
                      <a:lnTo>
                        <a:pt x="2050" y="2050"/>
                      </a:lnTo>
                      <a:lnTo>
                        <a:pt x="1980" y="2110"/>
                      </a:lnTo>
                      <a:lnTo>
                        <a:pt x="1870" y="2160"/>
                      </a:lnTo>
                      <a:lnTo>
                        <a:pt x="1810" y="2380"/>
                      </a:lnTo>
                      <a:lnTo>
                        <a:pt x="1700" y="2430"/>
                      </a:lnTo>
                      <a:lnTo>
                        <a:pt x="1400" y="2280"/>
                      </a:lnTo>
                      <a:lnTo>
                        <a:pt x="970" y="1990"/>
                      </a:lnTo>
                      <a:lnTo>
                        <a:pt x="650" y="1640"/>
                      </a:lnTo>
                      <a:lnTo>
                        <a:pt x="460" y="1290"/>
                      </a:lnTo>
                      <a:lnTo>
                        <a:pt x="260" y="820"/>
                      </a:lnTo>
                      <a:lnTo>
                        <a:pt x="0" y="80"/>
                      </a:lnTo>
                      <a:lnTo>
                        <a:pt x="170" y="0"/>
                      </a:lnTo>
                      <a:lnTo>
                        <a:pt x="310" y="190"/>
                      </a:lnTo>
                      <a:lnTo>
                        <a:pt x="390" y="51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5315" name="Oval 7"/>
                <p:cNvSpPr>
                  <a:spLocks noChangeArrowheads="1"/>
                </p:cNvSpPr>
                <p:nvPr/>
              </p:nvSpPr>
              <p:spPr bwMode="auto">
                <a:xfrm>
                  <a:off x="4665543" y="2881600"/>
                  <a:ext cx="472694" cy="436323"/>
                </a:xfrm>
                <a:prstGeom prst="ellipse">
                  <a:avLst/>
                </a:prstGeom>
                <a:solidFill>
                  <a:srgbClr val="FFFF00"/>
                </a:solidFill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endParaRPr lang="es-CL" sz="2400"/>
                </a:p>
              </p:txBody>
            </p:sp>
          </p:grpSp>
        </p:grpSp>
      </p:grpSp>
      <p:grpSp>
        <p:nvGrpSpPr>
          <p:cNvPr id="8" name="94 Grupo"/>
          <p:cNvGrpSpPr>
            <a:grpSpLocks/>
          </p:cNvGrpSpPr>
          <p:nvPr/>
        </p:nvGrpSpPr>
        <p:grpSpPr bwMode="auto">
          <a:xfrm>
            <a:off x="260162" y="2357438"/>
            <a:ext cx="6340663" cy="4357687"/>
            <a:chOff x="260130" y="2357430"/>
            <a:chExt cx="6340682" cy="4357718"/>
          </a:xfrm>
        </p:grpSpPr>
        <p:grpSp>
          <p:nvGrpSpPr>
            <p:cNvPr id="9" name="92 Grupo"/>
            <p:cNvGrpSpPr>
              <a:grpSpLocks/>
            </p:cNvGrpSpPr>
            <p:nvPr/>
          </p:nvGrpSpPr>
          <p:grpSpPr bwMode="auto">
            <a:xfrm>
              <a:off x="285720" y="2357430"/>
              <a:ext cx="6315092" cy="1783974"/>
              <a:chOff x="285720" y="2357430"/>
              <a:chExt cx="6315092" cy="1783974"/>
            </a:xfrm>
          </p:grpSpPr>
          <p:sp>
            <p:nvSpPr>
              <p:cNvPr id="90" name="89 Elipse"/>
              <p:cNvSpPr/>
              <p:nvPr/>
            </p:nvSpPr>
            <p:spPr>
              <a:xfrm rot="-1860000">
                <a:off x="6357924" y="2714620"/>
                <a:ext cx="71437" cy="196851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91" name="90 CuadroTexto"/>
              <p:cNvSpPr txBox="1"/>
              <p:nvPr/>
            </p:nvSpPr>
            <p:spPr>
              <a:xfrm>
                <a:off x="285720" y="2571744"/>
                <a:ext cx="1867819" cy="1569660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TARGET (14)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CPA:	0.4 MN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TCPA	3.2 MIN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RANGE	0,9 MN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BRG	197.4 DEG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 CO	309.2 DEG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SPEED	11.6 KTS</a:t>
                </a:r>
              </a:p>
              <a:p>
                <a:pPr>
                  <a:defRPr/>
                </a:pPr>
                <a:endParaRPr lang="es-CL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2" name="91 Rectángulo"/>
              <p:cNvSpPr/>
              <p:nvPr/>
            </p:nvSpPr>
            <p:spPr>
              <a:xfrm>
                <a:off x="6143611" y="2357430"/>
                <a:ext cx="457201" cy="2778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s-MX" sz="1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(14)</a:t>
                </a:r>
                <a:endParaRPr lang="es-CL" sz="1200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94" name="93 CuadroTexto"/>
            <p:cNvSpPr txBox="1"/>
            <p:nvPr/>
          </p:nvSpPr>
          <p:spPr>
            <a:xfrm>
              <a:off x="260130" y="5514819"/>
              <a:ext cx="3526030" cy="1200329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CPA:	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Closest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Point of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Approach</a:t>
              </a:r>
              <a:endParaRPr lang="es-MX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TCPA: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	T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ime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Closest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Point of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Approach</a:t>
              </a:r>
              <a:endParaRPr lang="es-MX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RANGE: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	Distancia al Contacto.</a:t>
              </a:r>
            </a:p>
            <a:p>
              <a:pPr>
                <a:defRPr/>
              </a:pP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BRG: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	Demarcación al Contacto.</a:t>
              </a:r>
            </a:p>
            <a:p>
              <a:pPr>
                <a:defRPr/>
              </a:pP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 </a:t>
              </a: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CO: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	Rumbo del contacto.</a:t>
              </a:r>
            </a:p>
            <a:p>
              <a:pPr>
                <a:defRPr/>
              </a:pP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SPEED: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	Velocidad del contacto.</a:t>
              </a:r>
              <a:endParaRPr lang="es-CL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5 Título"/>
          <p:cNvSpPr>
            <a:spLocks noGrp="1"/>
          </p:cNvSpPr>
          <p:nvPr>
            <p:ph type="title"/>
          </p:nvPr>
        </p:nvSpPr>
        <p:spPr>
          <a:xfrm>
            <a:off x="2786075" y="142858"/>
            <a:ext cx="3643313" cy="7858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s-MX" sz="2800" dirty="0" smtClean="0"/>
              <a:t>OTRAS FUNCIONES</a:t>
            </a:r>
            <a:endParaRPr lang="es-CL" sz="2800" dirty="0" smtClean="0"/>
          </a:p>
        </p:txBody>
      </p:sp>
      <p:grpSp>
        <p:nvGrpSpPr>
          <p:cNvPr id="2" name="88 Grupo"/>
          <p:cNvGrpSpPr>
            <a:grpSpLocks/>
          </p:cNvGrpSpPr>
          <p:nvPr/>
        </p:nvGrpSpPr>
        <p:grpSpPr bwMode="auto">
          <a:xfrm>
            <a:off x="2185988" y="859473"/>
            <a:ext cx="5673725" cy="5427027"/>
            <a:chOff x="2185988" y="859470"/>
            <a:chExt cx="5673717" cy="5427050"/>
          </a:xfrm>
        </p:grpSpPr>
        <p:grpSp>
          <p:nvGrpSpPr>
            <p:cNvPr id="3" name="4 Grupo"/>
            <p:cNvGrpSpPr>
              <a:grpSpLocks/>
            </p:cNvGrpSpPr>
            <p:nvPr/>
          </p:nvGrpSpPr>
          <p:grpSpPr bwMode="auto">
            <a:xfrm>
              <a:off x="2185988" y="859470"/>
              <a:ext cx="5673717" cy="5427050"/>
              <a:chOff x="2185988" y="378456"/>
              <a:chExt cx="5673717" cy="5427050"/>
            </a:xfrm>
          </p:grpSpPr>
          <p:sp>
            <p:nvSpPr>
              <p:cNvPr id="6" name="5 Elipse"/>
              <p:cNvSpPr/>
              <p:nvPr/>
            </p:nvSpPr>
            <p:spPr>
              <a:xfrm>
                <a:off x="2571749" y="785809"/>
                <a:ext cx="4643431" cy="4643458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grpSp>
            <p:nvGrpSpPr>
              <p:cNvPr id="4" name="154 Grupo"/>
              <p:cNvGrpSpPr>
                <a:grpSpLocks/>
              </p:cNvGrpSpPr>
              <p:nvPr/>
            </p:nvGrpSpPr>
            <p:grpSpPr bwMode="auto">
              <a:xfrm>
                <a:off x="2185988" y="378456"/>
                <a:ext cx="5673717" cy="5427050"/>
                <a:chOff x="2185988" y="378456"/>
                <a:chExt cx="5673717" cy="5427050"/>
              </a:xfrm>
            </p:grpSpPr>
            <p:sp>
              <p:nvSpPr>
                <p:cNvPr id="56363" name="Rectangle 5"/>
                <p:cNvSpPr>
                  <a:spLocks noChangeArrowheads="1"/>
                </p:cNvSpPr>
                <p:nvPr/>
              </p:nvSpPr>
              <p:spPr bwMode="auto">
                <a:xfrm>
                  <a:off x="2185988" y="643166"/>
                  <a:ext cx="5550166" cy="4913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s-CL" sz="2400"/>
                </a:p>
              </p:txBody>
            </p:sp>
            <p:sp>
              <p:nvSpPr>
                <p:cNvPr id="56364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7086675" y="2990330"/>
                  <a:ext cx="231415" cy="1536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/>
                </a:p>
              </p:txBody>
            </p:sp>
            <p:sp>
              <p:nvSpPr>
                <p:cNvPr id="56365" name="Text Box 18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955887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66" name="Text Box 19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737024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67" name="Text Box 20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519564"/>
                  <a:ext cx="185891" cy="1522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68" name="Text Box 21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300702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69" name="Text Box 22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4083242"/>
                  <a:ext cx="185891" cy="1522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70" name="Text Box 23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863677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71" name="Text Box 24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644814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72" name="Text Box 25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427354"/>
                  <a:ext cx="185891" cy="154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73" name="Text Box 26"/>
                <p:cNvSpPr txBox="1">
                  <a:spLocks noChangeArrowheads="1"/>
                </p:cNvSpPr>
                <p:nvPr/>
              </p:nvSpPr>
              <p:spPr bwMode="auto">
                <a:xfrm flipH="1">
                  <a:off x="4843087" y="3209894"/>
                  <a:ext cx="185891" cy="1522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endParaRPr lang="es-CL" sz="24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374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7239181" y="2915973"/>
                  <a:ext cx="481798" cy="3044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090°</a:t>
                  </a:r>
                  <a:r>
                    <a:rPr lang="es-ES_tradnl" b="1">
                      <a:solidFill>
                        <a:srgbClr val="000000"/>
                      </a:solidFill>
                      <a:latin typeface="Calibri" pitchFamily="34" charset="0"/>
                    </a:rPr>
                    <a:t> </a:t>
                  </a:r>
                  <a:endParaRPr lang="es-CL" sz="2400"/>
                </a:p>
              </p:txBody>
            </p:sp>
            <p:sp>
              <p:nvSpPr>
                <p:cNvPr id="56375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4695831" y="378456"/>
                  <a:ext cx="465865" cy="3549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 dirty="0">
                      <a:solidFill>
                        <a:srgbClr val="000000"/>
                      </a:solidFill>
                      <a:latin typeface="Calibri" pitchFamily="34" charset="0"/>
                    </a:rPr>
                    <a:t>000°</a:t>
                  </a:r>
                  <a:r>
                    <a:rPr lang="es-ES_tradnl" b="1" dirty="0">
                      <a:solidFill>
                        <a:srgbClr val="000000"/>
                      </a:solidFill>
                      <a:latin typeface="Calibri" pitchFamily="34" charset="0"/>
                    </a:rPr>
                    <a:t> </a:t>
                  </a:r>
                  <a:endParaRPr lang="es-CL" sz="2400" dirty="0"/>
                </a:p>
              </p:txBody>
            </p:sp>
            <p:sp>
              <p:nvSpPr>
                <p:cNvPr id="56376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2185988" y="2901684"/>
                  <a:ext cx="746598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270°</a:t>
                  </a:r>
                  <a:r>
                    <a:rPr lang="es-ES_tradnl" b="1">
                      <a:solidFill>
                        <a:srgbClr val="000000"/>
                      </a:solidFill>
                      <a:latin typeface="Calibri" pitchFamily="34" charset="0"/>
                    </a:rPr>
                    <a:t> </a:t>
                  </a:r>
                  <a:endParaRPr lang="es-CL" sz="2400"/>
                </a:p>
              </p:txBody>
            </p:sp>
            <p:sp>
              <p:nvSpPr>
                <p:cNvPr id="56377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4698465" y="5453361"/>
                  <a:ext cx="745080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180° </a:t>
                  </a:r>
                  <a:endParaRPr lang="es-CL" sz="2400"/>
                </a:p>
              </p:txBody>
            </p:sp>
            <p:sp>
              <p:nvSpPr>
                <p:cNvPr id="56378" name="Rectangle 31"/>
                <p:cNvSpPr>
                  <a:spLocks noChangeArrowheads="1"/>
                </p:cNvSpPr>
                <p:nvPr/>
              </p:nvSpPr>
              <p:spPr bwMode="auto">
                <a:xfrm>
                  <a:off x="5103582" y="571480"/>
                  <a:ext cx="682864" cy="2525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010°</a:t>
                  </a:r>
                  <a:endParaRPr lang="es-CL" sz="2400"/>
                </a:p>
              </p:txBody>
            </p:sp>
            <p:sp>
              <p:nvSpPr>
                <p:cNvPr id="56379" name="Rectangle 32"/>
                <p:cNvSpPr>
                  <a:spLocks noChangeArrowheads="1"/>
                </p:cNvSpPr>
                <p:nvPr/>
              </p:nvSpPr>
              <p:spPr bwMode="auto">
                <a:xfrm>
                  <a:off x="5548317" y="676259"/>
                  <a:ext cx="598644" cy="3170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020°</a:t>
                  </a:r>
                  <a:endParaRPr lang="es-CL" sz="2400"/>
                </a:p>
              </p:txBody>
            </p:sp>
            <p:sp>
              <p:nvSpPr>
                <p:cNvPr id="56380" name="Rectangle 33"/>
                <p:cNvSpPr>
                  <a:spLocks noChangeArrowheads="1"/>
                </p:cNvSpPr>
                <p:nvPr/>
              </p:nvSpPr>
              <p:spPr bwMode="auto">
                <a:xfrm>
                  <a:off x="5929322" y="863092"/>
                  <a:ext cx="790605" cy="2798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030°</a:t>
                  </a:r>
                  <a:endParaRPr lang="es-CL" sz="2400"/>
                </a:p>
              </p:txBody>
            </p:sp>
            <p:sp>
              <p:nvSpPr>
                <p:cNvPr id="56381" name="Rectangle 34"/>
                <p:cNvSpPr>
                  <a:spLocks noChangeArrowheads="1"/>
                </p:cNvSpPr>
                <p:nvPr/>
              </p:nvSpPr>
              <p:spPr bwMode="auto">
                <a:xfrm>
                  <a:off x="6286512" y="1071546"/>
                  <a:ext cx="572847" cy="2819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040°</a:t>
                  </a:r>
                  <a:endParaRPr lang="es-CL" sz="2400"/>
                </a:p>
              </p:txBody>
            </p:sp>
            <p:sp>
              <p:nvSpPr>
                <p:cNvPr id="56382" name="Rectangle 35"/>
                <p:cNvSpPr>
                  <a:spLocks noChangeArrowheads="1"/>
                </p:cNvSpPr>
                <p:nvPr/>
              </p:nvSpPr>
              <p:spPr bwMode="auto">
                <a:xfrm>
                  <a:off x="6643702" y="1357298"/>
                  <a:ext cx="682864" cy="2525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050°</a:t>
                  </a:r>
                  <a:endParaRPr lang="es-CL" sz="2400"/>
                </a:p>
              </p:txBody>
            </p:sp>
            <p:sp>
              <p:nvSpPr>
                <p:cNvPr id="56383" name="Rectangle 36"/>
                <p:cNvSpPr>
                  <a:spLocks noChangeArrowheads="1"/>
                </p:cNvSpPr>
                <p:nvPr/>
              </p:nvSpPr>
              <p:spPr bwMode="auto">
                <a:xfrm>
                  <a:off x="7057928" y="2128827"/>
                  <a:ext cx="547809" cy="2581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070°</a:t>
                  </a:r>
                  <a:endParaRPr lang="es-CL" sz="2400"/>
                </a:p>
              </p:txBody>
            </p:sp>
            <p:sp>
              <p:nvSpPr>
                <p:cNvPr id="56384" name="Rectangle 37"/>
                <p:cNvSpPr>
                  <a:spLocks noChangeArrowheads="1"/>
                </p:cNvSpPr>
                <p:nvPr/>
              </p:nvSpPr>
              <p:spPr bwMode="auto">
                <a:xfrm>
                  <a:off x="6904117" y="1714488"/>
                  <a:ext cx="461313" cy="3332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060°</a:t>
                  </a:r>
                  <a:endParaRPr lang="es-CL" sz="2400"/>
                </a:p>
              </p:txBody>
            </p:sp>
            <p:sp>
              <p:nvSpPr>
                <p:cNvPr id="56385" name="Rectangle 38"/>
                <p:cNvSpPr>
                  <a:spLocks noChangeArrowheads="1"/>
                </p:cNvSpPr>
                <p:nvPr/>
              </p:nvSpPr>
              <p:spPr bwMode="auto">
                <a:xfrm>
                  <a:off x="7167736" y="3419474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100°</a:t>
                  </a:r>
                  <a:endParaRPr lang="es-CL" sz="2400"/>
                </a:p>
              </p:txBody>
            </p:sp>
            <p:sp>
              <p:nvSpPr>
                <p:cNvPr id="56386" name="Rectangle 39"/>
                <p:cNvSpPr>
                  <a:spLocks noChangeArrowheads="1"/>
                </p:cNvSpPr>
                <p:nvPr/>
              </p:nvSpPr>
              <p:spPr bwMode="auto">
                <a:xfrm>
                  <a:off x="7209590" y="2542783"/>
                  <a:ext cx="575882" cy="24692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080°</a:t>
                  </a:r>
                  <a:endParaRPr lang="es-CL" sz="2400"/>
                </a:p>
              </p:txBody>
            </p:sp>
            <p:sp>
              <p:nvSpPr>
                <p:cNvPr id="56387" name="Rectangle 40"/>
                <p:cNvSpPr>
                  <a:spLocks noChangeArrowheads="1"/>
                </p:cNvSpPr>
                <p:nvPr/>
              </p:nvSpPr>
              <p:spPr bwMode="auto">
                <a:xfrm>
                  <a:off x="5548317" y="5300959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160°</a:t>
                  </a:r>
                  <a:endParaRPr lang="es-CL" sz="2400"/>
                </a:p>
              </p:txBody>
            </p:sp>
            <p:sp>
              <p:nvSpPr>
                <p:cNvPr id="56388" name="Rectangle 41"/>
                <p:cNvSpPr>
                  <a:spLocks noChangeArrowheads="1"/>
                </p:cNvSpPr>
                <p:nvPr/>
              </p:nvSpPr>
              <p:spPr bwMode="auto">
                <a:xfrm>
                  <a:off x="5951733" y="5134268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150°</a:t>
                  </a:r>
                  <a:endParaRPr lang="es-CL" sz="2400"/>
                </a:p>
              </p:txBody>
            </p:sp>
            <p:sp>
              <p:nvSpPr>
                <p:cNvPr id="56389" name="Rectangle 42"/>
                <p:cNvSpPr>
                  <a:spLocks noChangeArrowheads="1"/>
                </p:cNvSpPr>
                <p:nvPr/>
              </p:nvSpPr>
              <p:spPr bwMode="auto">
                <a:xfrm>
                  <a:off x="6306987" y="489278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140°</a:t>
                  </a:r>
                  <a:endParaRPr lang="es-CL" sz="2400"/>
                </a:p>
              </p:txBody>
            </p:sp>
            <p:sp>
              <p:nvSpPr>
                <p:cNvPr id="56390" name="Rectangle 43"/>
                <p:cNvSpPr>
                  <a:spLocks noChangeArrowheads="1"/>
                </p:cNvSpPr>
                <p:nvPr/>
              </p:nvSpPr>
              <p:spPr bwMode="auto">
                <a:xfrm>
                  <a:off x="6594675" y="457845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130°</a:t>
                  </a:r>
                  <a:endParaRPr lang="es-CL" sz="2400"/>
                </a:p>
              </p:txBody>
            </p:sp>
            <p:sp>
              <p:nvSpPr>
                <p:cNvPr id="56391" name="Rectangle 44"/>
                <p:cNvSpPr>
                  <a:spLocks noChangeArrowheads="1"/>
                </p:cNvSpPr>
                <p:nvPr/>
              </p:nvSpPr>
              <p:spPr bwMode="auto">
                <a:xfrm>
                  <a:off x="6870901" y="422126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120°</a:t>
                  </a:r>
                  <a:endParaRPr lang="es-CL" sz="2400"/>
                </a:p>
              </p:txBody>
            </p:sp>
            <p:sp>
              <p:nvSpPr>
                <p:cNvPr id="56392" name="Rectangle 45"/>
                <p:cNvSpPr>
                  <a:spLocks noChangeArrowheads="1"/>
                </p:cNvSpPr>
                <p:nvPr/>
              </p:nvSpPr>
              <p:spPr bwMode="auto">
                <a:xfrm>
                  <a:off x="7034226" y="3810005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110°</a:t>
                  </a:r>
                  <a:endParaRPr lang="es-CL" sz="2400"/>
                </a:p>
              </p:txBody>
            </p:sp>
            <p:sp>
              <p:nvSpPr>
                <p:cNvPr id="56393" name="Rectangle 46"/>
                <p:cNvSpPr>
                  <a:spLocks noChangeArrowheads="1"/>
                </p:cNvSpPr>
                <p:nvPr/>
              </p:nvSpPr>
              <p:spPr bwMode="auto">
                <a:xfrm>
                  <a:off x="4284844" y="542478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190°</a:t>
                  </a:r>
                  <a:endParaRPr lang="es-CL" sz="2400"/>
                </a:p>
              </p:txBody>
            </p:sp>
            <p:sp>
              <p:nvSpPr>
                <p:cNvPr id="56394" name="Rectangle 47"/>
                <p:cNvSpPr>
                  <a:spLocks noChangeArrowheads="1"/>
                </p:cNvSpPr>
                <p:nvPr/>
              </p:nvSpPr>
              <p:spPr bwMode="auto">
                <a:xfrm>
                  <a:off x="5143504" y="5420020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170°</a:t>
                  </a:r>
                  <a:endParaRPr lang="es-CL" sz="2400"/>
                </a:p>
              </p:txBody>
            </p:sp>
            <p:sp>
              <p:nvSpPr>
                <p:cNvPr id="56395" name="Rectangle 48"/>
                <p:cNvSpPr>
                  <a:spLocks noChangeArrowheads="1"/>
                </p:cNvSpPr>
                <p:nvPr/>
              </p:nvSpPr>
              <p:spPr bwMode="auto">
                <a:xfrm>
                  <a:off x="3880031" y="529143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200°</a:t>
                  </a:r>
                  <a:endParaRPr lang="es-CL" sz="2400"/>
                </a:p>
              </p:txBody>
            </p:sp>
            <p:sp>
              <p:nvSpPr>
                <p:cNvPr id="56396" name="Rectangle 49"/>
                <p:cNvSpPr>
                  <a:spLocks noChangeArrowheads="1"/>
                </p:cNvSpPr>
                <p:nvPr/>
              </p:nvSpPr>
              <p:spPr bwMode="auto">
                <a:xfrm>
                  <a:off x="3475218" y="5143794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210°</a:t>
                  </a:r>
                  <a:endParaRPr lang="es-CL" sz="2400"/>
                </a:p>
              </p:txBody>
            </p:sp>
            <p:sp>
              <p:nvSpPr>
                <p:cNvPr id="56397" name="Rectangle 50"/>
                <p:cNvSpPr>
                  <a:spLocks noChangeArrowheads="1"/>
                </p:cNvSpPr>
                <p:nvPr/>
              </p:nvSpPr>
              <p:spPr bwMode="auto">
                <a:xfrm>
                  <a:off x="3105143" y="4888023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220°</a:t>
                  </a:r>
                  <a:endParaRPr lang="es-CL" sz="2400"/>
                </a:p>
              </p:txBody>
            </p:sp>
            <p:sp>
              <p:nvSpPr>
                <p:cNvPr id="56398" name="Rectangle 51"/>
                <p:cNvSpPr>
                  <a:spLocks noChangeArrowheads="1"/>
                </p:cNvSpPr>
                <p:nvPr/>
              </p:nvSpPr>
              <p:spPr bwMode="auto">
                <a:xfrm>
                  <a:off x="2786050" y="4578456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230°</a:t>
                  </a:r>
                  <a:endParaRPr lang="es-CL" sz="2400"/>
                </a:p>
              </p:txBody>
            </p:sp>
            <p:sp>
              <p:nvSpPr>
                <p:cNvPr id="56399" name="Rectangle 52"/>
                <p:cNvSpPr>
                  <a:spLocks noChangeArrowheads="1"/>
                </p:cNvSpPr>
                <p:nvPr/>
              </p:nvSpPr>
              <p:spPr bwMode="auto">
                <a:xfrm>
                  <a:off x="2527472" y="4230792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240°</a:t>
                  </a:r>
                  <a:endParaRPr lang="es-CL" sz="2400"/>
                </a:p>
              </p:txBody>
            </p:sp>
            <p:sp>
              <p:nvSpPr>
                <p:cNvPr id="56400" name="Rectangle 53"/>
                <p:cNvSpPr>
                  <a:spLocks noChangeArrowheads="1"/>
                </p:cNvSpPr>
                <p:nvPr/>
              </p:nvSpPr>
              <p:spPr bwMode="auto">
                <a:xfrm>
                  <a:off x="2346376" y="3853147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250°</a:t>
                  </a:r>
                  <a:endParaRPr lang="es-CL" sz="2400"/>
                </a:p>
              </p:txBody>
            </p:sp>
            <p:sp>
              <p:nvSpPr>
                <p:cNvPr id="56401" name="Rectangle 54"/>
                <p:cNvSpPr>
                  <a:spLocks noChangeArrowheads="1"/>
                </p:cNvSpPr>
                <p:nvPr/>
              </p:nvSpPr>
              <p:spPr bwMode="auto">
                <a:xfrm>
                  <a:off x="2256002" y="3421041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260°</a:t>
                  </a:r>
                  <a:endParaRPr lang="es-CL" sz="2400"/>
                </a:p>
              </p:txBody>
            </p:sp>
            <p:sp>
              <p:nvSpPr>
                <p:cNvPr id="56402" name="Rectangle 55"/>
                <p:cNvSpPr>
                  <a:spLocks noChangeArrowheads="1"/>
                </p:cNvSpPr>
                <p:nvPr/>
              </p:nvSpPr>
              <p:spPr bwMode="auto">
                <a:xfrm>
                  <a:off x="2237716" y="2556224"/>
                  <a:ext cx="691210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280°</a:t>
                  </a:r>
                  <a:endParaRPr lang="es-CL" sz="2400"/>
                </a:p>
              </p:txBody>
            </p:sp>
            <p:sp>
              <p:nvSpPr>
                <p:cNvPr id="56403" name="Rectangle 56"/>
                <p:cNvSpPr>
                  <a:spLocks noChangeArrowheads="1"/>
                </p:cNvSpPr>
                <p:nvPr/>
              </p:nvSpPr>
              <p:spPr bwMode="auto">
                <a:xfrm>
                  <a:off x="2524113" y="1750991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300°</a:t>
                  </a:r>
                  <a:endParaRPr lang="es-CL" sz="2400"/>
                </a:p>
              </p:txBody>
            </p:sp>
            <p:sp>
              <p:nvSpPr>
                <p:cNvPr id="56404" name="Rectangle 57"/>
                <p:cNvSpPr>
                  <a:spLocks noChangeArrowheads="1"/>
                </p:cNvSpPr>
                <p:nvPr/>
              </p:nvSpPr>
              <p:spPr bwMode="auto">
                <a:xfrm>
                  <a:off x="2356018" y="213835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290°</a:t>
                  </a:r>
                  <a:endParaRPr lang="es-CL" sz="2400"/>
                </a:p>
              </p:txBody>
            </p:sp>
            <p:sp>
              <p:nvSpPr>
                <p:cNvPr id="56405" name="Rectangle 58"/>
                <p:cNvSpPr>
                  <a:spLocks noChangeArrowheads="1"/>
                </p:cNvSpPr>
                <p:nvPr/>
              </p:nvSpPr>
              <p:spPr bwMode="auto">
                <a:xfrm>
                  <a:off x="3858624" y="676259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340°</a:t>
                  </a:r>
                  <a:endParaRPr lang="es-CL" sz="2400"/>
                </a:p>
              </p:txBody>
            </p:sp>
            <p:sp>
              <p:nvSpPr>
                <p:cNvPr id="56406" name="Rectangle 59"/>
                <p:cNvSpPr>
                  <a:spLocks noChangeArrowheads="1"/>
                </p:cNvSpPr>
                <p:nvPr/>
              </p:nvSpPr>
              <p:spPr bwMode="auto">
                <a:xfrm>
                  <a:off x="3472299" y="852469"/>
                  <a:ext cx="691969" cy="3507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330°</a:t>
                  </a:r>
                  <a:endParaRPr lang="es-CL" sz="2400"/>
                </a:p>
              </p:txBody>
            </p:sp>
            <p:sp>
              <p:nvSpPr>
                <p:cNvPr id="56407" name="Rectangle 60"/>
                <p:cNvSpPr>
                  <a:spLocks noChangeArrowheads="1"/>
                </p:cNvSpPr>
                <p:nvPr/>
              </p:nvSpPr>
              <p:spPr bwMode="auto">
                <a:xfrm>
                  <a:off x="3113420" y="1071546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320°</a:t>
                  </a:r>
                  <a:endParaRPr lang="es-CL" sz="2400"/>
                </a:p>
              </p:txBody>
            </p:sp>
            <p:sp>
              <p:nvSpPr>
                <p:cNvPr id="56408" name="Rectangle 61"/>
                <p:cNvSpPr>
                  <a:spLocks noChangeArrowheads="1"/>
                </p:cNvSpPr>
                <p:nvPr/>
              </p:nvSpPr>
              <p:spPr bwMode="auto">
                <a:xfrm>
                  <a:off x="2794198" y="1394083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310°</a:t>
                  </a:r>
                  <a:endParaRPr lang="es-CL" sz="2400"/>
                </a:p>
              </p:txBody>
            </p:sp>
            <p:sp>
              <p:nvSpPr>
                <p:cNvPr id="56409" name="Rectangle 62"/>
                <p:cNvSpPr>
                  <a:spLocks noChangeArrowheads="1"/>
                </p:cNvSpPr>
                <p:nvPr/>
              </p:nvSpPr>
              <p:spPr bwMode="auto">
                <a:xfrm>
                  <a:off x="4277447" y="571480"/>
                  <a:ext cx="691969" cy="3521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spcAft>
                      <a:spcPts val="1000"/>
                    </a:spcAft>
                  </a:pPr>
                  <a:r>
                    <a:rPr lang="es-ES_tradnl" sz="900" b="1">
                      <a:solidFill>
                        <a:srgbClr val="000000"/>
                      </a:solidFill>
                      <a:latin typeface="Calibri" pitchFamily="34" charset="0"/>
                    </a:rPr>
                    <a:t>350°</a:t>
                  </a:r>
                  <a:endParaRPr lang="es-CL" sz="2400"/>
                </a:p>
              </p:txBody>
            </p:sp>
          </p:grpSp>
        </p:grpSp>
        <p:grpSp>
          <p:nvGrpSpPr>
            <p:cNvPr id="5" name="149 Grupo"/>
            <p:cNvGrpSpPr>
              <a:grpSpLocks/>
            </p:cNvGrpSpPr>
            <p:nvPr/>
          </p:nvGrpSpPr>
          <p:grpSpPr bwMode="auto">
            <a:xfrm>
              <a:off x="2625725" y="3362614"/>
              <a:ext cx="2512512" cy="2080925"/>
              <a:chOff x="2625725" y="2881600"/>
              <a:chExt cx="2512512" cy="2080925"/>
            </a:xfrm>
          </p:grpSpPr>
          <p:sp>
            <p:nvSpPr>
              <p:cNvPr id="56359" name="Freeform 3"/>
              <p:cNvSpPr>
                <a:spLocks/>
              </p:cNvSpPr>
              <p:nvPr/>
            </p:nvSpPr>
            <p:spPr bwMode="auto">
              <a:xfrm>
                <a:off x="2625725" y="3057525"/>
                <a:ext cx="1863725" cy="1905000"/>
              </a:xfrm>
              <a:custGeom>
                <a:avLst/>
                <a:gdLst>
                  <a:gd name="T0" fmla="*/ 2147483647 w 2200"/>
                  <a:gd name="T1" fmla="*/ 2147483647 h 2430"/>
                  <a:gd name="T2" fmla="*/ 2147483647 w 2200"/>
                  <a:gd name="T3" fmla="*/ 2147483647 h 2430"/>
                  <a:gd name="T4" fmla="*/ 2147483647 w 2200"/>
                  <a:gd name="T5" fmla="*/ 2147483647 h 2430"/>
                  <a:gd name="T6" fmla="*/ 2147483647 w 2200"/>
                  <a:gd name="T7" fmla="*/ 2147483647 h 2430"/>
                  <a:gd name="T8" fmla="*/ 2147483647 w 2200"/>
                  <a:gd name="T9" fmla="*/ 2147483647 h 2430"/>
                  <a:gd name="T10" fmla="*/ 2147483647 w 2200"/>
                  <a:gd name="T11" fmla="*/ 2147483647 h 2430"/>
                  <a:gd name="T12" fmla="*/ 2147483647 w 2200"/>
                  <a:gd name="T13" fmla="*/ 2147483647 h 2430"/>
                  <a:gd name="T14" fmla="*/ 2147483647 w 2200"/>
                  <a:gd name="T15" fmla="*/ 2147483647 h 2430"/>
                  <a:gd name="T16" fmla="*/ 2147483647 w 2200"/>
                  <a:gd name="T17" fmla="*/ 2147483647 h 2430"/>
                  <a:gd name="T18" fmla="*/ 2147483647 w 2200"/>
                  <a:gd name="T19" fmla="*/ 2147483647 h 2430"/>
                  <a:gd name="T20" fmla="*/ 2147483647 w 2200"/>
                  <a:gd name="T21" fmla="*/ 2147483647 h 2430"/>
                  <a:gd name="T22" fmla="*/ 2147483647 w 2200"/>
                  <a:gd name="T23" fmla="*/ 2147483647 h 2430"/>
                  <a:gd name="T24" fmla="*/ 2147483647 w 2200"/>
                  <a:gd name="T25" fmla="*/ 2147483647 h 2430"/>
                  <a:gd name="T26" fmla="*/ 2147483647 w 2200"/>
                  <a:gd name="T27" fmla="*/ 2147483647 h 2430"/>
                  <a:gd name="T28" fmla="*/ 2147483647 w 2200"/>
                  <a:gd name="T29" fmla="*/ 2147483647 h 2430"/>
                  <a:gd name="T30" fmla="*/ 2147483647 w 2200"/>
                  <a:gd name="T31" fmla="*/ 2147483647 h 2430"/>
                  <a:gd name="T32" fmla="*/ 2147483647 w 2200"/>
                  <a:gd name="T33" fmla="*/ 2147483647 h 2430"/>
                  <a:gd name="T34" fmla="*/ 2147483647 w 2200"/>
                  <a:gd name="T35" fmla="*/ 2147483647 h 2430"/>
                  <a:gd name="T36" fmla="*/ 2147483647 w 2200"/>
                  <a:gd name="T37" fmla="*/ 2147483647 h 2430"/>
                  <a:gd name="T38" fmla="*/ 2147483647 w 2200"/>
                  <a:gd name="T39" fmla="*/ 2147483647 h 2430"/>
                  <a:gd name="T40" fmla="*/ 2147483647 w 2200"/>
                  <a:gd name="T41" fmla="*/ 2147483647 h 2430"/>
                  <a:gd name="T42" fmla="*/ 2147483647 w 2200"/>
                  <a:gd name="T43" fmla="*/ 2147483647 h 2430"/>
                  <a:gd name="T44" fmla="*/ 2147483647 w 2200"/>
                  <a:gd name="T45" fmla="*/ 2147483647 h 2430"/>
                  <a:gd name="T46" fmla="*/ 2147483647 w 2200"/>
                  <a:gd name="T47" fmla="*/ 2147483647 h 2430"/>
                  <a:gd name="T48" fmla="*/ 2147483647 w 2200"/>
                  <a:gd name="T49" fmla="*/ 2147483647 h 2430"/>
                  <a:gd name="T50" fmla="*/ 2147483647 w 2200"/>
                  <a:gd name="T51" fmla="*/ 2147483647 h 2430"/>
                  <a:gd name="T52" fmla="*/ 2147483647 w 2200"/>
                  <a:gd name="T53" fmla="*/ 2147483647 h 2430"/>
                  <a:gd name="T54" fmla="*/ 2147483647 w 2200"/>
                  <a:gd name="T55" fmla="*/ 2147483647 h 2430"/>
                  <a:gd name="T56" fmla="*/ 2147483647 w 2200"/>
                  <a:gd name="T57" fmla="*/ 2147483647 h 2430"/>
                  <a:gd name="T58" fmla="*/ 0 w 2200"/>
                  <a:gd name="T59" fmla="*/ 2147483647 h 2430"/>
                  <a:gd name="T60" fmla="*/ 2147483647 w 2200"/>
                  <a:gd name="T61" fmla="*/ 0 h 2430"/>
                  <a:gd name="T62" fmla="*/ 2147483647 w 2200"/>
                  <a:gd name="T63" fmla="*/ 2147483647 h 2430"/>
                  <a:gd name="T64" fmla="*/ 2147483647 w 2200"/>
                  <a:gd name="T65" fmla="*/ 2147483647 h 243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2200"/>
                  <a:gd name="T100" fmla="*/ 0 h 2430"/>
                  <a:gd name="T101" fmla="*/ 2200 w 2200"/>
                  <a:gd name="T102" fmla="*/ 2430 h 243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2200" h="2430">
                    <a:moveTo>
                      <a:pt x="390" y="510"/>
                    </a:moveTo>
                    <a:lnTo>
                      <a:pt x="630" y="640"/>
                    </a:lnTo>
                    <a:lnTo>
                      <a:pt x="741" y="877"/>
                    </a:lnTo>
                    <a:lnTo>
                      <a:pt x="741" y="1057"/>
                    </a:lnTo>
                    <a:lnTo>
                      <a:pt x="880" y="1170"/>
                    </a:lnTo>
                    <a:lnTo>
                      <a:pt x="1000" y="1240"/>
                    </a:lnTo>
                    <a:lnTo>
                      <a:pt x="1090" y="1240"/>
                    </a:lnTo>
                    <a:lnTo>
                      <a:pt x="1030" y="1410"/>
                    </a:lnTo>
                    <a:lnTo>
                      <a:pt x="1030" y="1610"/>
                    </a:lnTo>
                    <a:lnTo>
                      <a:pt x="921" y="1777"/>
                    </a:lnTo>
                    <a:lnTo>
                      <a:pt x="1210" y="1840"/>
                    </a:lnTo>
                    <a:lnTo>
                      <a:pt x="1300" y="1820"/>
                    </a:lnTo>
                    <a:lnTo>
                      <a:pt x="1450" y="1760"/>
                    </a:lnTo>
                    <a:lnTo>
                      <a:pt x="1460" y="1640"/>
                    </a:lnTo>
                    <a:lnTo>
                      <a:pt x="1510" y="1540"/>
                    </a:lnTo>
                    <a:lnTo>
                      <a:pt x="1600" y="1520"/>
                    </a:lnTo>
                    <a:lnTo>
                      <a:pt x="1630" y="1630"/>
                    </a:lnTo>
                    <a:lnTo>
                      <a:pt x="2200" y="1980"/>
                    </a:lnTo>
                    <a:lnTo>
                      <a:pt x="2110" y="2000"/>
                    </a:lnTo>
                    <a:lnTo>
                      <a:pt x="2050" y="2050"/>
                    </a:lnTo>
                    <a:lnTo>
                      <a:pt x="1980" y="2110"/>
                    </a:lnTo>
                    <a:lnTo>
                      <a:pt x="1870" y="2160"/>
                    </a:lnTo>
                    <a:lnTo>
                      <a:pt x="1810" y="2380"/>
                    </a:lnTo>
                    <a:lnTo>
                      <a:pt x="1700" y="2430"/>
                    </a:lnTo>
                    <a:lnTo>
                      <a:pt x="1400" y="2280"/>
                    </a:lnTo>
                    <a:lnTo>
                      <a:pt x="970" y="1990"/>
                    </a:lnTo>
                    <a:lnTo>
                      <a:pt x="650" y="1640"/>
                    </a:lnTo>
                    <a:lnTo>
                      <a:pt x="460" y="1290"/>
                    </a:lnTo>
                    <a:lnTo>
                      <a:pt x="260" y="820"/>
                    </a:lnTo>
                    <a:lnTo>
                      <a:pt x="0" y="80"/>
                    </a:lnTo>
                    <a:lnTo>
                      <a:pt x="170" y="0"/>
                    </a:lnTo>
                    <a:lnTo>
                      <a:pt x="310" y="190"/>
                    </a:lnTo>
                    <a:lnTo>
                      <a:pt x="390" y="51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6360" name="Oval 7"/>
              <p:cNvSpPr>
                <a:spLocks noChangeArrowheads="1"/>
              </p:cNvSpPr>
              <p:nvPr/>
            </p:nvSpPr>
            <p:spPr bwMode="auto">
              <a:xfrm>
                <a:off x="4665543" y="2881600"/>
                <a:ext cx="472694" cy="436323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s-CL" sz="2400"/>
              </a:p>
            </p:txBody>
          </p:sp>
        </p:grpSp>
      </p:grpSp>
      <p:grpSp>
        <p:nvGrpSpPr>
          <p:cNvPr id="7" name="95 Grupo"/>
          <p:cNvGrpSpPr>
            <a:grpSpLocks/>
          </p:cNvGrpSpPr>
          <p:nvPr/>
        </p:nvGrpSpPr>
        <p:grpSpPr bwMode="auto">
          <a:xfrm>
            <a:off x="214312" y="3357563"/>
            <a:ext cx="6057901" cy="2634436"/>
            <a:chOff x="214281" y="3357562"/>
            <a:chExt cx="6057483" cy="2634455"/>
          </a:xfrm>
        </p:grpSpPr>
        <p:cxnSp>
          <p:nvCxnSpPr>
            <p:cNvPr id="63" name="62 Conector recto"/>
            <p:cNvCxnSpPr/>
            <p:nvPr/>
          </p:nvCxnSpPr>
          <p:spPr>
            <a:xfrm rot="16200000" flipH="1">
              <a:off x="3178668" y="3821961"/>
              <a:ext cx="1714512" cy="1357218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63 Conector recto"/>
            <p:cNvCxnSpPr/>
            <p:nvPr/>
          </p:nvCxnSpPr>
          <p:spPr>
            <a:xfrm rot="16200000" flipH="1">
              <a:off x="4735899" y="3791797"/>
              <a:ext cx="1714512" cy="1357219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64 CuadroTexto"/>
            <p:cNvSpPr txBox="1"/>
            <p:nvPr/>
          </p:nvSpPr>
          <p:spPr>
            <a:xfrm>
              <a:off x="214281" y="5715016"/>
              <a:ext cx="2857292" cy="277001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(A) Líneas Paralelas </a:t>
              </a: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</a:t>
              </a:r>
              <a:r>
                <a:rPr lang="es-MX" sz="1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Parallel</a:t>
              </a: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sz="12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Index</a:t>
              </a:r>
              <a:r>
                <a:rPr lang="es-MX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Line)</a:t>
              </a:r>
            </a:p>
          </p:txBody>
        </p:sp>
        <p:sp>
          <p:nvSpPr>
            <p:cNvPr id="66" name="65 Rectángulo"/>
            <p:cNvSpPr/>
            <p:nvPr/>
          </p:nvSpPr>
          <p:spPr>
            <a:xfrm>
              <a:off x="3071585" y="3357562"/>
              <a:ext cx="398435" cy="276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MX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(A)</a:t>
              </a:r>
              <a:endParaRPr lang="es-CL" sz="1200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8" name="98 Grupo"/>
          <p:cNvGrpSpPr>
            <a:grpSpLocks/>
          </p:cNvGrpSpPr>
          <p:nvPr/>
        </p:nvGrpSpPr>
        <p:grpSpPr bwMode="auto">
          <a:xfrm>
            <a:off x="357158" y="1181388"/>
            <a:ext cx="6491320" cy="4381207"/>
            <a:chOff x="357129" y="1181374"/>
            <a:chExt cx="6491359" cy="4381238"/>
          </a:xfrm>
        </p:grpSpPr>
        <p:sp>
          <p:nvSpPr>
            <p:cNvPr id="86" name="85 Elipse"/>
            <p:cNvSpPr/>
            <p:nvPr/>
          </p:nvSpPr>
          <p:spPr>
            <a:xfrm>
              <a:off x="2857487" y="1571611"/>
              <a:ext cx="3991001" cy="3991001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cxnSp>
          <p:nvCxnSpPr>
            <p:cNvPr id="87" name="86 Conector recto"/>
            <p:cNvCxnSpPr/>
            <p:nvPr/>
          </p:nvCxnSpPr>
          <p:spPr>
            <a:xfrm rot="16200000" flipV="1">
              <a:off x="3464710" y="2178834"/>
              <a:ext cx="2143139" cy="64294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88 Rectángulo"/>
            <p:cNvSpPr/>
            <p:nvPr/>
          </p:nvSpPr>
          <p:spPr>
            <a:xfrm>
              <a:off x="4286246" y="1357298"/>
              <a:ext cx="398466" cy="276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MX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(D)</a:t>
              </a:r>
              <a:endParaRPr lang="es-CL" sz="1200" dirty="0">
                <a:solidFill>
                  <a:srgbClr val="FFFF00"/>
                </a:solidFill>
              </a:endParaRPr>
            </a:p>
          </p:txBody>
        </p:sp>
        <p:sp>
          <p:nvSpPr>
            <p:cNvPr id="93" name="92 CuadroTexto"/>
            <p:cNvSpPr txBox="1"/>
            <p:nvPr/>
          </p:nvSpPr>
          <p:spPr>
            <a:xfrm>
              <a:off x="357129" y="1181374"/>
              <a:ext cx="2571767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(D) EBL (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Electronic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Bearing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Line</a:t>
              </a:r>
            </a:p>
            <a:p>
              <a:pPr>
                <a:defRPr/>
              </a:pP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y VRM (Variable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Range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s-MX" sz="12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Markers</a:t>
              </a: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</a:t>
              </a:r>
              <a:endParaRPr lang="es-CL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9" name="99 Grupo"/>
          <p:cNvGrpSpPr>
            <a:grpSpLocks/>
          </p:cNvGrpSpPr>
          <p:nvPr/>
        </p:nvGrpSpPr>
        <p:grpSpPr bwMode="auto">
          <a:xfrm>
            <a:off x="4143375" y="1214422"/>
            <a:ext cx="4705412" cy="3143269"/>
            <a:chOff x="4143372" y="1214405"/>
            <a:chExt cx="4705415" cy="3143289"/>
          </a:xfrm>
        </p:grpSpPr>
        <p:cxnSp>
          <p:nvCxnSpPr>
            <p:cNvPr id="72" name="71 Conector recto"/>
            <p:cNvCxnSpPr>
              <a:endCxn id="68" idx="0"/>
            </p:cNvCxnSpPr>
            <p:nvPr/>
          </p:nvCxnSpPr>
          <p:spPr>
            <a:xfrm rot="5400000" flipH="1" flipV="1">
              <a:off x="4733128" y="2539200"/>
              <a:ext cx="500065" cy="25082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72 Conector recto"/>
            <p:cNvCxnSpPr>
              <a:stCxn id="69" idx="2"/>
              <a:endCxn id="68" idx="2"/>
            </p:cNvCxnSpPr>
            <p:nvPr/>
          </p:nvCxnSpPr>
          <p:spPr>
            <a:xfrm rot="5400000" flipH="1" flipV="1">
              <a:off x="5689597" y="3260725"/>
              <a:ext cx="265115" cy="50006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96 Grupo"/>
            <p:cNvGrpSpPr>
              <a:grpSpLocks/>
            </p:cNvGrpSpPr>
            <p:nvPr/>
          </p:nvGrpSpPr>
          <p:grpSpPr bwMode="auto">
            <a:xfrm>
              <a:off x="4143372" y="1214405"/>
              <a:ext cx="4705415" cy="3143289"/>
              <a:chOff x="4143372" y="1214405"/>
              <a:chExt cx="4705415" cy="3143289"/>
            </a:xfrm>
          </p:grpSpPr>
          <p:grpSp>
            <p:nvGrpSpPr>
              <p:cNvPr id="11" name="69 Grupo"/>
              <p:cNvGrpSpPr>
                <a:grpSpLocks/>
              </p:cNvGrpSpPr>
              <p:nvPr/>
            </p:nvGrpSpPr>
            <p:grpSpPr bwMode="auto">
              <a:xfrm>
                <a:off x="4143372" y="2414574"/>
                <a:ext cx="1928826" cy="1943120"/>
                <a:chOff x="8072462" y="414310"/>
                <a:chExt cx="1928826" cy="1943120"/>
              </a:xfrm>
            </p:grpSpPr>
            <p:sp>
              <p:nvSpPr>
                <p:cNvPr id="68" name="67 Arco"/>
                <p:cNvSpPr/>
                <p:nvPr/>
              </p:nvSpPr>
              <p:spPr>
                <a:xfrm>
                  <a:off x="8072462" y="414317"/>
                  <a:ext cx="1928814" cy="1928825"/>
                </a:xfrm>
                <a:prstGeom prst="arc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/>
                </a:p>
              </p:txBody>
            </p:sp>
            <p:sp>
              <p:nvSpPr>
                <p:cNvPr id="69" name="68 Arco"/>
                <p:cNvSpPr/>
                <p:nvPr/>
              </p:nvSpPr>
              <p:spPr>
                <a:xfrm>
                  <a:off x="8072462" y="928670"/>
                  <a:ext cx="1428751" cy="1428760"/>
                </a:xfrm>
                <a:prstGeom prst="arc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/>
                </a:p>
              </p:txBody>
            </p:sp>
          </p:grpSp>
          <p:sp>
            <p:nvSpPr>
              <p:cNvPr id="76" name="75 Rectángulo"/>
              <p:cNvSpPr/>
              <p:nvPr/>
            </p:nvSpPr>
            <p:spPr>
              <a:xfrm>
                <a:off x="5173661" y="2143116"/>
                <a:ext cx="398462" cy="2762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s-MX" sz="12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(B)</a:t>
                </a:r>
                <a:endParaRPr lang="es-CL" sz="1200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94" name="93 CuadroTexto"/>
              <p:cNvSpPr txBox="1"/>
              <p:nvPr/>
            </p:nvSpPr>
            <p:spPr>
              <a:xfrm>
                <a:off x="6858015" y="1214405"/>
                <a:ext cx="1990772" cy="461665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(B) Sectores de Alarmas</a:t>
                </a:r>
              </a:p>
              <a:p>
                <a:pPr>
                  <a:defRPr/>
                </a:pP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</a:t>
                </a:r>
                <a:r>
                  <a:rPr lang="es-MX" sz="1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Guard</a:t>
                </a: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s-MX" sz="1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Zone</a:t>
                </a:r>
                <a:r>
                  <a:rPr lang="es-MX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</a:p>
            </p:txBody>
          </p:sp>
        </p:grpSp>
      </p:grpSp>
      <p:grpSp>
        <p:nvGrpSpPr>
          <p:cNvPr id="12" name="97 Grupo"/>
          <p:cNvGrpSpPr>
            <a:grpSpLocks/>
          </p:cNvGrpSpPr>
          <p:nvPr/>
        </p:nvGrpSpPr>
        <p:grpSpPr bwMode="auto">
          <a:xfrm>
            <a:off x="357188" y="1857375"/>
            <a:ext cx="3613150" cy="571500"/>
            <a:chOff x="357158" y="1857364"/>
            <a:chExt cx="3612576" cy="571504"/>
          </a:xfrm>
        </p:grpSpPr>
        <p:grpSp>
          <p:nvGrpSpPr>
            <p:cNvPr id="13" name="82 Grupo"/>
            <p:cNvGrpSpPr>
              <a:grpSpLocks/>
            </p:cNvGrpSpPr>
            <p:nvPr/>
          </p:nvGrpSpPr>
          <p:grpSpPr bwMode="auto">
            <a:xfrm>
              <a:off x="3428992" y="2143116"/>
              <a:ext cx="285752" cy="285752"/>
              <a:chOff x="8358214" y="2501100"/>
              <a:chExt cx="285752" cy="285752"/>
            </a:xfrm>
          </p:grpSpPr>
          <p:cxnSp>
            <p:nvCxnSpPr>
              <p:cNvPr id="79" name="78 Conector recto"/>
              <p:cNvCxnSpPr/>
              <p:nvPr/>
            </p:nvCxnSpPr>
            <p:spPr>
              <a:xfrm rot="5400000">
                <a:off x="8357682" y="2642388"/>
                <a:ext cx="285752" cy="3175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81 Conector recto"/>
              <p:cNvCxnSpPr/>
              <p:nvPr/>
            </p:nvCxnSpPr>
            <p:spPr>
              <a:xfrm rot="10800000">
                <a:off x="8357704" y="2670964"/>
                <a:ext cx="285705" cy="158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4" name="83 Rectángulo"/>
            <p:cNvSpPr/>
            <p:nvPr/>
          </p:nvSpPr>
          <p:spPr>
            <a:xfrm>
              <a:off x="3571334" y="2000240"/>
              <a:ext cx="398400" cy="276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MX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(C)</a:t>
              </a:r>
              <a:endParaRPr lang="es-CL" sz="1200" dirty="0">
                <a:solidFill>
                  <a:srgbClr val="FFFF00"/>
                </a:solidFill>
              </a:endParaRPr>
            </a:p>
          </p:txBody>
        </p:sp>
        <p:sp>
          <p:nvSpPr>
            <p:cNvPr id="95" name="94 CuadroTexto"/>
            <p:cNvSpPr txBox="1"/>
            <p:nvPr/>
          </p:nvSpPr>
          <p:spPr>
            <a:xfrm>
              <a:off x="357158" y="1857364"/>
              <a:ext cx="2071702" cy="276999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defRPr/>
              </a:pPr>
              <a:r>
                <a:rPr lang="es-MX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(C) Cursor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3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 smtClean="0"/>
              <a:t>Navegación</a:t>
            </a:r>
          </a:p>
        </p:txBody>
      </p:sp>
      <p:sp>
        <p:nvSpPr>
          <p:cNvPr id="57347" name="4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ED0D18-EC8D-4F92-ADE7-3434A8BE6DF9}" type="slidenum">
              <a:rPr lang="es-ES" smtClean="0"/>
              <a:pPr/>
              <a:t>20</a:t>
            </a:fld>
            <a:endParaRPr lang="es-ES" smtClean="0"/>
          </a:p>
        </p:txBody>
      </p:sp>
      <p:pic>
        <p:nvPicPr>
          <p:cNvPr id="57348" name="7 Imagen" descr="DSC00257.JPG"/>
          <p:cNvPicPr>
            <a:picLocks noChangeAspect="1"/>
          </p:cNvPicPr>
          <p:nvPr/>
        </p:nvPicPr>
        <p:blipFill>
          <a:blip r:embed="rId2"/>
          <a:srcRect l="4062" t="8333" r="10936" b="5208"/>
          <a:stretch>
            <a:fillRect/>
          </a:stretch>
        </p:blipFill>
        <p:spPr bwMode="auto">
          <a:xfrm>
            <a:off x="-214313" y="-179388"/>
            <a:ext cx="9412288" cy="718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572250" y="5143500"/>
            <a:ext cx="1857375" cy="714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1214438" y="500063"/>
            <a:ext cx="1071562" cy="571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2" name="29 Grupo"/>
          <p:cNvGrpSpPr>
            <a:grpSpLocks/>
          </p:cNvGrpSpPr>
          <p:nvPr/>
        </p:nvGrpSpPr>
        <p:grpSpPr bwMode="auto">
          <a:xfrm>
            <a:off x="3856038" y="4573588"/>
            <a:ext cx="1716087" cy="1214437"/>
            <a:chOff x="3856826" y="4572802"/>
            <a:chExt cx="1715306" cy="1214446"/>
          </a:xfrm>
        </p:grpSpPr>
        <p:cxnSp>
          <p:nvCxnSpPr>
            <p:cNvPr id="13" name="12 Conector recto de flecha"/>
            <p:cNvCxnSpPr/>
            <p:nvPr/>
          </p:nvCxnSpPr>
          <p:spPr>
            <a:xfrm rot="5400000" flipH="1" flipV="1">
              <a:off x="3250396" y="5179232"/>
              <a:ext cx="1214446" cy="158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13 Conector recto de flecha"/>
            <p:cNvCxnSpPr/>
            <p:nvPr/>
          </p:nvCxnSpPr>
          <p:spPr>
            <a:xfrm flipV="1">
              <a:off x="3929818" y="4856966"/>
              <a:ext cx="1642314" cy="85725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28 Grupo"/>
          <p:cNvGrpSpPr>
            <a:grpSpLocks/>
          </p:cNvGrpSpPr>
          <p:nvPr/>
        </p:nvGrpSpPr>
        <p:grpSpPr bwMode="auto">
          <a:xfrm>
            <a:off x="2786063" y="1214438"/>
            <a:ext cx="5786437" cy="3071812"/>
            <a:chOff x="2786050" y="1214422"/>
            <a:chExt cx="5786478" cy="3071834"/>
          </a:xfrm>
        </p:grpSpPr>
        <p:sp>
          <p:nvSpPr>
            <p:cNvPr id="7" name="6 Rectángulo"/>
            <p:cNvSpPr/>
            <p:nvPr/>
          </p:nvSpPr>
          <p:spPr>
            <a:xfrm>
              <a:off x="6786578" y="1214422"/>
              <a:ext cx="1785950" cy="71438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cxnSp>
          <p:nvCxnSpPr>
            <p:cNvPr id="17" name="16 Conector recto de flecha"/>
            <p:cNvCxnSpPr/>
            <p:nvPr/>
          </p:nvCxnSpPr>
          <p:spPr>
            <a:xfrm flipV="1">
              <a:off x="2786050" y="3143248"/>
              <a:ext cx="1000132" cy="42862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 de flecha"/>
            <p:cNvCxnSpPr/>
            <p:nvPr/>
          </p:nvCxnSpPr>
          <p:spPr>
            <a:xfrm rot="5400000" flipH="1" flipV="1">
              <a:off x="3143240" y="3643314"/>
              <a:ext cx="714380" cy="57150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27 Grupo"/>
          <p:cNvGrpSpPr>
            <a:grpSpLocks/>
          </p:cNvGrpSpPr>
          <p:nvPr/>
        </p:nvGrpSpPr>
        <p:grpSpPr bwMode="auto">
          <a:xfrm>
            <a:off x="4572000" y="571500"/>
            <a:ext cx="3000375" cy="1143000"/>
            <a:chOff x="4572000" y="571480"/>
            <a:chExt cx="3000396" cy="1143008"/>
          </a:xfrm>
        </p:grpSpPr>
        <p:sp>
          <p:nvSpPr>
            <p:cNvPr id="11" name="10 Rectángulo"/>
            <p:cNvSpPr/>
            <p:nvPr/>
          </p:nvSpPr>
          <p:spPr>
            <a:xfrm>
              <a:off x="6000760" y="571480"/>
              <a:ext cx="1571636" cy="57150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cxnSp>
          <p:nvCxnSpPr>
            <p:cNvPr id="24" name="23 Conector recto de flecha"/>
            <p:cNvCxnSpPr/>
            <p:nvPr/>
          </p:nvCxnSpPr>
          <p:spPr>
            <a:xfrm rot="16200000" flipH="1">
              <a:off x="4393405" y="1178703"/>
              <a:ext cx="714380" cy="35719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30 Elipse"/>
          <p:cNvSpPr/>
          <p:nvPr/>
        </p:nvSpPr>
        <p:spPr>
          <a:xfrm>
            <a:off x="2214563" y="642938"/>
            <a:ext cx="500062" cy="5000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ln>
                <a:solidFill>
                  <a:srgbClr val="FF33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31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1318</TotalTime>
  <Words>383</Words>
  <Application>Microsoft Office PowerPoint</Application>
  <PresentationFormat>Presentación en pantalla (4:3)</PresentationFormat>
  <Paragraphs>161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Tema de Office</vt:lpstr>
      <vt:lpstr>OPERACIÓN DEL RADAR</vt:lpstr>
      <vt:lpstr>RADAR DE MOVIMIENTO RELATIVO</vt:lpstr>
      <vt:lpstr>RADAR EN MOVIMIENTO RELATIVO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RADAR EN MOVIMIENTO VERDADERO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CÁLCULO CINEMÁTICO DE UN CONTACTO</vt:lpstr>
      <vt:lpstr>OTRAS FUNCIONES</vt:lpstr>
      <vt:lpstr>Diapositiva 20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Pablo Salzman</dc:creator>
  <cp:lastModifiedBy>8666374-0</cp:lastModifiedBy>
  <cp:revision>102</cp:revision>
  <dcterms:created xsi:type="dcterms:W3CDTF">2018-02-27T13:11:18Z</dcterms:created>
  <dcterms:modified xsi:type="dcterms:W3CDTF">2021-08-11T17:32:06Z</dcterms:modified>
</cp:coreProperties>
</file>