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8" d="100"/>
          <a:sy n="68" d="100"/>
        </p:scale>
        <p:origin x="4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93B1D0-E60C-4659-892F-9D527CF9FF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0733D04-9C18-48BE-A396-7A28B57E65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776011-F4C4-4A79-A21B-7C25EBB6D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30942C-E79C-47BA-BFAF-8AF2CFF64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5B1CAC-D20C-4E24-8997-121A5F345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9227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9BCB39-1C1C-466F-8C40-56C1A3A51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7201C4-92B0-41B5-ABBC-460DB9DAF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3C601EF-5B8C-4BA7-AC8C-C3B33548C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8792E7-BA5A-427C-BF2F-88B81AE5A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D36C7A-15CB-4E70-891A-E2D7BADDA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6531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BBA064-3472-40AB-AEF5-F84A9A978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97F8B4-D792-43E4-94BD-7EA39C5A0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9E59493-34DD-43F9-8FCA-35C557BC7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EFDB98-2135-4F66-BAFE-89EB78D89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1535B4-E51A-44EA-AD99-68290C400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4774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B3B8E7-D2BB-416D-A6EC-FC8AF868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557EF5-CCD8-491E-8A3F-3C036C473B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8C2F70-4495-4EE1-9D3F-742FAF7715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66B3BED-610A-4301-AF3F-8901A7CBB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86D5547-EB44-4F05-AEE1-686D8401D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900959-C4D8-402B-82EE-75E8D0135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247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89FE46-303E-492B-9238-1B736418B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A5C7F16-AFF4-4EE7-9C2A-B480AA136E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87F9E48-51F5-4BAE-A9D9-24DAD73CF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CBF06DD-98ED-4EF0-88CE-9BB414D1C0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6AC2296-C328-408C-818E-D11B0DBD2C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6E6F605-1A8D-4097-BA0B-659DDE91B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445108E-81AD-4938-929D-728C32D37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88BC570-98C0-4DF8-9B2F-E4CC54DDB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5943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FD23FE-B794-4F49-A77D-559479FD5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7A7159E-85A1-4CFF-9549-231CAAAFD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C32B5EA-8474-4130-9FA8-D8B5D3F4B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015850B-2548-46A4-AB72-FD5E5C412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0925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32D070A-46C6-4AEE-A8CD-40E8C85F8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54286C9-DBF5-477D-8C9B-5DC9EDF94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0D123EB-A815-4F98-8695-74F3E5CC5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1735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DBD5D9-D098-44F7-A682-36A2F8EDA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F0744F-319E-40A6-A490-83BE40BDB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E3EC95C-D355-4CE1-9CAB-E2A3B96341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B3AA21C-96B4-4D4C-867B-A289235EB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8AA51A3-F3AB-453C-8D01-5AE2DF804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488A92A-6695-43DB-805E-A3F0F1155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9260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7D8F29-CD0C-4477-B589-7651F6AB1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37E84A8-2356-4B07-9B5C-4BDAA4CA47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A03B6B4-01EE-46F9-9BF5-8B1D2A05B4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CB9989A-CCB5-4281-A581-3A17708B0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551D006-16C4-4ED7-B160-BC799016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21C7549-779C-4D8C-9CA3-86A2AAE42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0075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D69D3C-70CD-4E0C-97FA-8A294698F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1A08BF3-30CB-4FD3-B66F-6481E4DE5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E63B8D-B6CC-426F-B87C-520974122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EF0F81-6017-4EDA-ABD3-9DC55337A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353F81-F4C4-4B0A-B1C0-14CC17E19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949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74F0704-6465-4938-884F-80980C257E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B978E5-02AB-49A1-8404-F755955265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A84C68-A3CA-4B94-9B95-0C46761FF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F591B5-BC3B-4658-8A7E-A4DAE2CF1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28F3EC-F4EB-4FDC-8D8B-3F13B3AD7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164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9B70F54-8D33-43DF-8E51-242689D6A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82B928-2C19-4268-AF89-28C389470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FE2283-0A1A-423E-8639-68EA63505B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E9C54-5D7A-40AE-A32E-7BA260D07179}" type="datetimeFigureOut">
              <a:rPr lang="es-CL" smtClean="0"/>
              <a:t>06-11-2025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63D73C-1678-45C6-BECA-FF62EF6BA8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35C860-9C5B-48F7-A9FB-16F605FCB1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B7090-5ABA-4404-98AD-A02911D9ED0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9798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BD9357BB-8293-434A-9FC0-1495693533CD}"/>
              </a:ext>
            </a:extLst>
          </p:cNvPr>
          <p:cNvCxnSpPr/>
          <p:nvPr/>
        </p:nvCxnSpPr>
        <p:spPr>
          <a:xfrm>
            <a:off x="1866900" y="3733800"/>
            <a:ext cx="7785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DA6CADD-F082-464B-823C-C86C3D7AD89B}"/>
              </a:ext>
            </a:extLst>
          </p:cNvPr>
          <p:cNvCxnSpPr/>
          <p:nvPr/>
        </p:nvCxnSpPr>
        <p:spPr>
          <a:xfrm flipV="1">
            <a:off x="4876800" y="1092200"/>
            <a:ext cx="0" cy="2641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787B37B0-7B9E-4C80-A7BD-E5DBB460CED8}"/>
              </a:ext>
            </a:extLst>
          </p:cNvPr>
          <p:cNvCxnSpPr/>
          <p:nvPr/>
        </p:nvCxnSpPr>
        <p:spPr>
          <a:xfrm flipV="1">
            <a:off x="5867400" y="1104900"/>
            <a:ext cx="0" cy="2628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87DC5A33-D2CE-49A3-AC74-4B1453A364CE}"/>
              </a:ext>
            </a:extLst>
          </p:cNvPr>
          <p:cNvCxnSpPr>
            <a:cxnSpLocks/>
          </p:cNvCxnSpPr>
          <p:nvPr/>
        </p:nvCxnSpPr>
        <p:spPr>
          <a:xfrm flipV="1">
            <a:off x="5867400" y="2755900"/>
            <a:ext cx="3784600" cy="977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37705CC0-56C1-4851-99C7-01E687C946FD}"/>
              </a:ext>
            </a:extLst>
          </p:cNvPr>
          <p:cNvCxnSpPr/>
          <p:nvPr/>
        </p:nvCxnSpPr>
        <p:spPr>
          <a:xfrm flipH="1" flipV="1">
            <a:off x="1866900" y="2654300"/>
            <a:ext cx="3009900" cy="107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D91A8D50-16E1-44B3-BBE1-C3A550720928}"/>
              </a:ext>
            </a:extLst>
          </p:cNvPr>
          <p:cNvCxnSpPr>
            <a:cxnSpLocks/>
          </p:cNvCxnSpPr>
          <p:nvPr/>
        </p:nvCxnSpPr>
        <p:spPr>
          <a:xfrm flipV="1">
            <a:off x="5867400" y="1384300"/>
            <a:ext cx="2095500" cy="234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4FE506C9-6419-4D75-A0A9-7F54B103D4A2}"/>
              </a:ext>
            </a:extLst>
          </p:cNvPr>
          <p:cNvCxnSpPr>
            <a:cxnSpLocks/>
          </p:cNvCxnSpPr>
          <p:nvPr/>
        </p:nvCxnSpPr>
        <p:spPr>
          <a:xfrm flipH="1" flipV="1">
            <a:off x="2959100" y="1511300"/>
            <a:ext cx="1917700" cy="2222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co 17">
            <a:extLst>
              <a:ext uri="{FF2B5EF4-FFF2-40B4-BE49-F238E27FC236}">
                <a16:creationId xmlns:a16="http://schemas.microsoft.com/office/drawing/2014/main" id="{0CEAE930-CCF0-4FE2-9ED7-864A4FA4D0EB}"/>
              </a:ext>
            </a:extLst>
          </p:cNvPr>
          <p:cNvSpPr/>
          <p:nvPr/>
        </p:nvSpPr>
        <p:spPr>
          <a:xfrm>
            <a:off x="7150105" y="3340112"/>
            <a:ext cx="482590" cy="78737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Arco 20">
            <a:extLst>
              <a:ext uri="{FF2B5EF4-FFF2-40B4-BE49-F238E27FC236}">
                <a16:creationId xmlns:a16="http://schemas.microsoft.com/office/drawing/2014/main" id="{7AC2EE9A-9F97-4F83-AF5D-9FE070C7617E}"/>
              </a:ext>
            </a:extLst>
          </p:cNvPr>
          <p:cNvSpPr/>
          <p:nvPr/>
        </p:nvSpPr>
        <p:spPr>
          <a:xfrm rot="13201612">
            <a:off x="3322151" y="3012944"/>
            <a:ext cx="687743" cy="832111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67C1A6CE-0201-4F79-B603-9CDB572E50E5}"/>
              </a:ext>
            </a:extLst>
          </p:cNvPr>
          <p:cNvSpPr txBox="1"/>
          <p:nvPr/>
        </p:nvSpPr>
        <p:spPr>
          <a:xfrm rot="16200000">
            <a:off x="3976565" y="2174524"/>
            <a:ext cx="2785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       Demarcación</a:t>
            </a:r>
          </a:p>
          <a:p>
            <a:r>
              <a:rPr lang="es-CL" dirty="0"/>
              <a:t>              de seguridad.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406B19D1-E7A2-4C78-B54B-0F47B46F22F7}"/>
              </a:ext>
            </a:extLst>
          </p:cNvPr>
          <p:cNvSpPr txBox="1"/>
          <p:nvPr/>
        </p:nvSpPr>
        <p:spPr>
          <a:xfrm>
            <a:off x="6742160" y="3428999"/>
            <a:ext cx="612083" cy="369333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165°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8C5D41E-14FA-4B5C-AB48-E3F02D0DADEB}"/>
              </a:ext>
            </a:extLst>
          </p:cNvPr>
          <p:cNvSpPr txBox="1"/>
          <p:nvPr/>
        </p:nvSpPr>
        <p:spPr>
          <a:xfrm>
            <a:off x="3501616" y="3402052"/>
            <a:ext cx="520143" cy="36933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35°</a:t>
            </a:r>
          </a:p>
        </p:txBody>
      </p:sp>
      <p:sp>
        <p:nvSpPr>
          <p:cNvPr id="29" name="Arco 28">
            <a:extLst>
              <a:ext uri="{FF2B5EF4-FFF2-40B4-BE49-F238E27FC236}">
                <a16:creationId xmlns:a16="http://schemas.microsoft.com/office/drawing/2014/main" id="{416A1365-2169-4A05-9C80-6137EA7EC0FC}"/>
              </a:ext>
            </a:extLst>
          </p:cNvPr>
          <p:cNvSpPr/>
          <p:nvPr/>
        </p:nvSpPr>
        <p:spPr>
          <a:xfrm rot="20737511">
            <a:off x="5205765" y="1734881"/>
            <a:ext cx="1869092" cy="180454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Arco 29">
            <a:extLst>
              <a:ext uri="{FF2B5EF4-FFF2-40B4-BE49-F238E27FC236}">
                <a16:creationId xmlns:a16="http://schemas.microsoft.com/office/drawing/2014/main" id="{009BBF84-EF90-4968-ADCA-971940CE49DA}"/>
              </a:ext>
            </a:extLst>
          </p:cNvPr>
          <p:cNvSpPr/>
          <p:nvPr/>
        </p:nvSpPr>
        <p:spPr>
          <a:xfrm rot="17348382">
            <a:off x="3685124" y="1837625"/>
            <a:ext cx="1765291" cy="172823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140F320-E446-4FE9-99C5-2BBFC8B58F57}"/>
              </a:ext>
            </a:extLst>
          </p:cNvPr>
          <p:cNvSpPr txBox="1"/>
          <p:nvPr/>
        </p:nvSpPr>
        <p:spPr>
          <a:xfrm>
            <a:off x="3867587" y="1867446"/>
            <a:ext cx="1182880" cy="927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B7F2E01A-8567-4422-9744-FEAE2F6FBEEC}"/>
              </a:ext>
            </a:extLst>
          </p:cNvPr>
          <p:cNvSpPr txBox="1"/>
          <p:nvPr/>
        </p:nvSpPr>
        <p:spPr>
          <a:xfrm>
            <a:off x="5809810" y="1816098"/>
            <a:ext cx="13402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E4A3D32A-E6AB-486F-8B00-5262573DD156}"/>
              </a:ext>
            </a:extLst>
          </p:cNvPr>
          <p:cNvSpPr txBox="1"/>
          <p:nvPr/>
        </p:nvSpPr>
        <p:spPr>
          <a:xfrm>
            <a:off x="7757315" y="3279353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56C15FBA-F051-4CC3-8BAF-FCB681260754}"/>
              </a:ext>
            </a:extLst>
          </p:cNvPr>
          <p:cNvSpPr txBox="1"/>
          <p:nvPr/>
        </p:nvSpPr>
        <p:spPr>
          <a:xfrm>
            <a:off x="2143650" y="3279353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C26B400B-A287-4722-B642-4D4A028FABD9}"/>
              </a:ext>
            </a:extLst>
          </p:cNvPr>
          <p:cNvCxnSpPr/>
          <p:nvPr/>
        </p:nvCxnSpPr>
        <p:spPr>
          <a:xfrm>
            <a:off x="9652000" y="3733800"/>
            <a:ext cx="0" cy="1244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CB2773E8-B9E8-4948-9E43-432FA85B028F}"/>
              </a:ext>
            </a:extLst>
          </p:cNvPr>
          <p:cNvCxnSpPr/>
          <p:nvPr/>
        </p:nvCxnSpPr>
        <p:spPr>
          <a:xfrm>
            <a:off x="1866900" y="4953000"/>
            <a:ext cx="7785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D5C7E18D-E0FF-4F43-9220-0FB4BAA6EF25}"/>
              </a:ext>
            </a:extLst>
          </p:cNvPr>
          <p:cNvCxnSpPr>
            <a:cxnSpLocks/>
          </p:cNvCxnSpPr>
          <p:nvPr/>
        </p:nvCxnSpPr>
        <p:spPr>
          <a:xfrm flipH="1">
            <a:off x="863601" y="3733800"/>
            <a:ext cx="1003300" cy="541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BD94F04-A40F-42F4-88E7-C17DAA53D084}"/>
              </a:ext>
            </a:extLst>
          </p:cNvPr>
          <p:cNvCxnSpPr>
            <a:cxnSpLocks/>
          </p:cNvCxnSpPr>
          <p:nvPr/>
        </p:nvCxnSpPr>
        <p:spPr>
          <a:xfrm flipH="1" flipV="1">
            <a:off x="863601" y="4246490"/>
            <a:ext cx="1003299" cy="697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uadroTexto 50">
            <a:extLst>
              <a:ext uri="{FF2B5EF4-FFF2-40B4-BE49-F238E27FC236}">
                <a16:creationId xmlns:a16="http://schemas.microsoft.com/office/drawing/2014/main" id="{FE742C30-C0C0-4CE3-A0D3-0E5B28202A02}"/>
              </a:ext>
            </a:extLst>
          </p:cNvPr>
          <p:cNvSpPr txBox="1"/>
          <p:nvPr/>
        </p:nvSpPr>
        <p:spPr>
          <a:xfrm>
            <a:off x="2143649" y="4128596"/>
            <a:ext cx="1171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EB</a:t>
            </a: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36CC1966-70B3-4E56-8CCF-360E9B8F3A58}"/>
              </a:ext>
            </a:extLst>
          </p:cNvPr>
          <p:cNvSpPr txBox="1"/>
          <p:nvPr/>
        </p:nvSpPr>
        <p:spPr>
          <a:xfrm>
            <a:off x="4102104" y="4275131"/>
            <a:ext cx="2832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CRITICAL RANGE. 100 YDS</a:t>
            </a:r>
          </a:p>
        </p:txBody>
      </p:sp>
    </p:spTree>
    <p:extLst>
      <p:ext uri="{BB962C8B-B14F-4D97-AF65-F5344CB8AC3E}">
        <p14:creationId xmlns:p14="http://schemas.microsoft.com/office/powerpoint/2010/main" val="2008722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95F07522-0371-4778-BB45-514E7002B7F9}"/>
              </a:ext>
            </a:extLst>
          </p:cNvPr>
          <p:cNvCxnSpPr/>
          <p:nvPr/>
        </p:nvCxnSpPr>
        <p:spPr>
          <a:xfrm>
            <a:off x="2463800" y="1663700"/>
            <a:ext cx="7785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C92DDE25-0A4D-46F7-9268-BF6913C79EE0}"/>
              </a:ext>
            </a:extLst>
          </p:cNvPr>
          <p:cNvCxnSpPr/>
          <p:nvPr/>
        </p:nvCxnSpPr>
        <p:spPr>
          <a:xfrm>
            <a:off x="10248900" y="1663700"/>
            <a:ext cx="0" cy="1244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37806340-CAA9-4289-B954-371FE40A2957}"/>
              </a:ext>
            </a:extLst>
          </p:cNvPr>
          <p:cNvCxnSpPr/>
          <p:nvPr/>
        </p:nvCxnSpPr>
        <p:spPr>
          <a:xfrm>
            <a:off x="2463800" y="2882900"/>
            <a:ext cx="7785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cto de flecha 28">
            <a:extLst>
              <a:ext uri="{FF2B5EF4-FFF2-40B4-BE49-F238E27FC236}">
                <a16:creationId xmlns:a16="http://schemas.microsoft.com/office/drawing/2014/main" id="{47474888-16D7-4867-A4D5-D9F80C104499}"/>
              </a:ext>
            </a:extLst>
          </p:cNvPr>
          <p:cNvCxnSpPr>
            <a:cxnSpLocks/>
          </p:cNvCxnSpPr>
          <p:nvPr/>
        </p:nvCxnSpPr>
        <p:spPr>
          <a:xfrm flipH="1">
            <a:off x="1460501" y="1663700"/>
            <a:ext cx="1003300" cy="541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5CF33AF2-5BFF-407E-B858-9C5327A0EE19}"/>
              </a:ext>
            </a:extLst>
          </p:cNvPr>
          <p:cNvCxnSpPr>
            <a:cxnSpLocks/>
          </p:cNvCxnSpPr>
          <p:nvPr/>
        </p:nvCxnSpPr>
        <p:spPr>
          <a:xfrm flipH="1" flipV="1">
            <a:off x="1460501" y="2176390"/>
            <a:ext cx="1003299" cy="697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F97795A0-E3B1-467F-86BD-1FA7786609BB}"/>
              </a:ext>
            </a:extLst>
          </p:cNvPr>
          <p:cNvCxnSpPr/>
          <p:nvPr/>
        </p:nvCxnSpPr>
        <p:spPr>
          <a:xfrm flipV="1">
            <a:off x="4813300" y="2873508"/>
            <a:ext cx="0" cy="2641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C4A6CACB-F029-4C50-9768-DFF5311D890E}"/>
              </a:ext>
            </a:extLst>
          </p:cNvPr>
          <p:cNvCxnSpPr/>
          <p:nvPr/>
        </p:nvCxnSpPr>
        <p:spPr>
          <a:xfrm flipV="1">
            <a:off x="5981700" y="2886208"/>
            <a:ext cx="0" cy="2628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>
            <a:extLst>
              <a:ext uri="{FF2B5EF4-FFF2-40B4-BE49-F238E27FC236}">
                <a16:creationId xmlns:a16="http://schemas.microsoft.com/office/drawing/2014/main" id="{C01AD069-DE5C-46A9-A36C-2D85DEEF2886}"/>
              </a:ext>
            </a:extLst>
          </p:cNvPr>
          <p:cNvCxnSpPr>
            <a:cxnSpLocks/>
          </p:cNvCxnSpPr>
          <p:nvPr/>
        </p:nvCxnSpPr>
        <p:spPr>
          <a:xfrm flipV="1">
            <a:off x="2749552" y="2879593"/>
            <a:ext cx="2095500" cy="234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de flecha 51">
            <a:extLst>
              <a:ext uri="{FF2B5EF4-FFF2-40B4-BE49-F238E27FC236}">
                <a16:creationId xmlns:a16="http://schemas.microsoft.com/office/drawing/2014/main" id="{F6A9E70C-9512-4265-8DC5-12C132B9565D}"/>
              </a:ext>
            </a:extLst>
          </p:cNvPr>
          <p:cNvCxnSpPr>
            <a:cxnSpLocks/>
          </p:cNvCxnSpPr>
          <p:nvPr/>
        </p:nvCxnSpPr>
        <p:spPr>
          <a:xfrm flipH="1" flipV="1">
            <a:off x="5949950" y="2882900"/>
            <a:ext cx="1917700" cy="2222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uadroTexto 52">
            <a:extLst>
              <a:ext uri="{FF2B5EF4-FFF2-40B4-BE49-F238E27FC236}">
                <a16:creationId xmlns:a16="http://schemas.microsoft.com/office/drawing/2014/main" id="{F910CBA6-333B-4D89-A539-4337E0962874}"/>
              </a:ext>
            </a:extLst>
          </p:cNvPr>
          <p:cNvSpPr txBox="1"/>
          <p:nvPr/>
        </p:nvSpPr>
        <p:spPr>
          <a:xfrm rot="16200000">
            <a:off x="4072071" y="3731178"/>
            <a:ext cx="2785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       Demarcación</a:t>
            </a:r>
          </a:p>
          <a:p>
            <a:r>
              <a:rPr lang="es-CL" dirty="0"/>
              <a:t>              de seguridad.</a:t>
            </a:r>
          </a:p>
        </p:txBody>
      </p:sp>
      <p:sp>
        <p:nvSpPr>
          <p:cNvPr id="54" name="Arco 53">
            <a:extLst>
              <a:ext uri="{FF2B5EF4-FFF2-40B4-BE49-F238E27FC236}">
                <a16:creationId xmlns:a16="http://schemas.microsoft.com/office/drawing/2014/main" id="{786D10E0-493E-4A81-B5FB-19A73411A0DA}"/>
              </a:ext>
            </a:extLst>
          </p:cNvPr>
          <p:cNvSpPr/>
          <p:nvPr/>
        </p:nvSpPr>
        <p:spPr>
          <a:xfrm rot="10482975">
            <a:off x="3828678" y="3105655"/>
            <a:ext cx="1765291" cy="172823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Arco 54">
            <a:extLst>
              <a:ext uri="{FF2B5EF4-FFF2-40B4-BE49-F238E27FC236}">
                <a16:creationId xmlns:a16="http://schemas.microsoft.com/office/drawing/2014/main" id="{7C4520C4-C2E0-44EB-924B-262D09DA829A}"/>
              </a:ext>
            </a:extLst>
          </p:cNvPr>
          <p:cNvSpPr/>
          <p:nvPr/>
        </p:nvSpPr>
        <p:spPr>
          <a:xfrm rot="6890253">
            <a:off x="5450266" y="3048922"/>
            <a:ext cx="1869092" cy="180454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075FE1FF-333E-4470-89CE-2E959455DECC}"/>
              </a:ext>
            </a:extLst>
          </p:cNvPr>
          <p:cNvSpPr txBox="1"/>
          <p:nvPr/>
        </p:nvSpPr>
        <p:spPr>
          <a:xfrm>
            <a:off x="3810493" y="3530600"/>
            <a:ext cx="1182880" cy="927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0935A8E-B77F-4851-BC15-C79666F7CF82}"/>
              </a:ext>
            </a:extLst>
          </p:cNvPr>
          <p:cNvSpPr txBox="1"/>
          <p:nvPr/>
        </p:nvSpPr>
        <p:spPr>
          <a:xfrm>
            <a:off x="5905499" y="3592447"/>
            <a:ext cx="1182880" cy="927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15A27A89-D832-44DA-8078-D67DC1FB240B}"/>
              </a:ext>
            </a:extLst>
          </p:cNvPr>
          <p:cNvCxnSpPr>
            <a:cxnSpLocks/>
          </p:cNvCxnSpPr>
          <p:nvPr/>
        </p:nvCxnSpPr>
        <p:spPr>
          <a:xfrm flipV="1">
            <a:off x="1058672" y="2896506"/>
            <a:ext cx="3784600" cy="977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>
            <a:extLst>
              <a:ext uri="{FF2B5EF4-FFF2-40B4-BE49-F238E27FC236}">
                <a16:creationId xmlns:a16="http://schemas.microsoft.com/office/drawing/2014/main" id="{CB0B9085-241B-4EBF-BD00-D18A1ADD40ED}"/>
              </a:ext>
            </a:extLst>
          </p:cNvPr>
          <p:cNvCxnSpPr/>
          <p:nvPr/>
        </p:nvCxnSpPr>
        <p:spPr>
          <a:xfrm flipH="1" flipV="1">
            <a:off x="5949950" y="2896506"/>
            <a:ext cx="3009900" cy="107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rco 60">
            <a:extLst>
              <a:ext uri="{FF2B5EF4-FFF2-40B4-BE49-F238E27FC236}">
                <a16:creationId xmlns:a16="http://schemas.microsoft.com/office/drawing/2014/main" id="{30FBFB10-DC15-43EE-BF74-D52B97E02235}"/>
              </a:ext>
            </a:extLst>
          </p:cNvPr>
          <p:cNvSpPr/>
          <p:nvPr/>
        </p:nvSpPr>
        <p:spPr>
          <a:xfrm rot="11090470">
            <a:off x="2824783" y="2492245"/>
            <a:ext cx="687743" cy="832111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17B9F69F-3D6F-4018-8D12-5A62A18190C0}"/>
              </a:ext>
            </a:extLst>
          </p:cNvPr>
          <p:cNvSpPr txBox="1"/>
          <p:nvPr/>
        </p:nvSpPr>
        <p:spPr>
          <a:xfrm>
            <a:off x="3097087" y="2873508"/>
            <a:ext cx="507444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35°</a:t>
            </a: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7EF6F56C-ECE2-4A1A-A2B1-7466D10319F4}"/>
              </a:ext>
            </a:extLst>
          </p:cNvPr>
          <p:cNvSpPr txBox="1"/>
          <p:nvPr/>
        </p:nvSpPr>
        <p:spPr>
          <a:xfrm>
            <a:off x="1744457" y="2950098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sp>
        <p:nvSpPr>
          <p:cNvPr id="65" name="Arco 64">
            <a:extLst>
              <a:ext uri="{FF2B5EF4-FFF2-40B4-BE49-F238E27FC236}">
                <a16:creationId xmlns:a16="http://schemas.microsoft.com/office/drawing/2014/main" id="{E21F9F59-7F99-4BAD-A132-90AF179D01FE}"/>
              </a:ext>
            </a:extLst>
          </p:cNvPr>
          <p:cNvSpPr/>
          <p:nvPr/>
        </p:nvSpPr>
        <p:spPr>
          <a:xfrm rot="3115633">
            <a:off x="6832413" y="2766031"/>
            <a:ext cx="482590" cy="78737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81D240E8-7B9B-43DA-95D0-C838D0A7D6F8}"/>
              </a:ext>
            </a:extLst>
          </p:cNvPr>
          <p:cNvSpPr txBox="1"/>
          <p:nvPr/>
        </p:nvSpPr>
        <p:spPr>
          <a:xfrm>
            <a:off x="6730240" y="2873507"/>
            <a:ext cx="653068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165°</a:t>
            </a:r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id="{E4430D3E-A18E-48CF-A240-C4BBCD04B42F}"/>
              </a:ext>
            </a:extLst>
          </p:cNvPr>
          <p:cNvSpPr txBox="1"/>
          <p:nvPr/>
        </p:nvSpPr>
        <p:spPr>
          <a:xfrm>
            <a:off x="7478122" y="2975053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412704AA-1C1E-43F9-931D-0E2EF8387FBB}"/>
              </a:ext>
            </a:extLst>
          </p:cNvPr>
          <p:cNvSpPr txBox="1"/>
          <p:nvPr/>
        </p:nvSpPr>
        <p:spPr>
          <a:xfrm>
            <a:off x="3082865" y="2112067"/>
            <a:ext cx="1412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BB</a:t>
            </a:r>
          </a:p>
        </p:txBody>
      </p:sp>
      <p:sp>
        <p:nvSpPr>
          <p:cNvPr id="70" name="CuadroTexto 69">
            <a:extLst>
              <a:ext uri="{FF2B5EF4-FFF2-40B4-BE49-F238E27FC236}">
                <a16:creationId xmlns:a16="http://schemas.microsoft.com/office/drawing/2014/main" id="{9909D89E-71AD-4CF1-B48D-886D8741EAEE}"/>
              </a:ext>
            </a:extLst>
          </p:cNvPr>
          <p:cNvSpPr txBox="1"/>
          <p:nvPr/>
        </p:nvSpPr>
        <p:spPr>
          <a:xfrm>
            <a:off x="4495780" y="2014548"/>
            <a:ext cx="3105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CRITICAL RANGE. 100 YDS</a:t>
            </a:r>
          </a:p>
        </p:txBody>
      </p:sp>
    </p:spTree>
    <p:extLst>
      <p:ext uri="{BB962C8B-B14F-4D97-AF65-F5344CB8AC3E}">
        <p14:creationId xmlns:p14="http://schemas.microsoft.com/office/powerpoint/2010/main" val="391913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3AFA4DF1-5440-4BF3-8BC4-FB4F32011BCA}"/>
              </a:ext>
            </a:extLst>
          </p:cNvPr>
          <p:cNvCxnSpPr>
            <a:cxnSpLocks/>
          </p:cNvCxnSpPr>
          <p:nvPr/>
        </p:nvCxnSpPr>
        <p:spPr>
          <a:xfrm>
            <a:off x="2146300" y="2806700"/>
            <a:ext cx="7785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76B1B7E5-2EFD-48A8-B74D-6232ED9A698D}"/>
              </a:ext>
            </a:extLst>
          </p:cNvPr>
          <p:cNvCxnSpPr>
            <a:cxnSpLocks/>
          </p:cNvCxnSpPr>
          <p:nvPr/>
        </p:nvCxnSpPr>
        <p:spPr>
          <a:xfrm flipV="1">
            <a:off x="5156200" y="165100"/>
            <a:ext cx="0" cy="2641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85222AC3-AD06-4716-B9F9-F3E70D76A3BE}"/>
              </a:ext>
            </a:extLst>
          </p:cNvPr>
          <p:cNvCxnSpPr>
            <a:cxnSpLocks/>
          </p:cNvCxnSpPr>
          <p:nvPr/>
        </p:nvCxnSpPr>
        <p:spPr>
          <a:xfrm flipV="1">
            <a:off x="6146800" y="177800"/>
            <a:ext cx="0" cy="2628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A65E1CEA-828E-4F60-96CD-9D17734869B6}"/>
              </a:ext>
            </a:extLst>
          </p:cNvPr>
          <p:cNvCxnSpPr>
            <a:cxnSpLocks/>
          </p:cNvCxnSpPr>
          <p:nvPr/>
        </p:nvCxnSpPr>
        <p:spPr>
          <a:xfrm flipV="1">
            <a:off x="6146800" y="1828800"/>
            <a:ext cx="3784600" cy="977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7EF0EB18-022F-4029-B8FE-5B86AF21C9CA}"/>
              </a:ext>
            </a:extLst>
          </p:cNvPr>
          <p:cNvCxnSpPr>
            <a:cxnSpLocks/>
          </p:cNvCxnSpPr>
          <p:nvPr/>
        </p:nvCxnSpPr>
        <p:spPr>
          <a:xfrm flipH="1" flipV="1">
            <a:off x="2146300" y="1727200"/>
            <a:ext cx="3009900" cy="107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7AB2F519-4C79-4C75-91FD-6DADD19F2C3C}"/>
              </a:ext>
            </a:extLst>
          </p:cNvPr>
          <p:cNvCxnSpPr>
            <a:cxnSpLocks/>
          </p:cNvCxnSpPr>
          <p:nvPr/>
        </p:nvCxnSpPr>
        <p:spPr>
          <a:xfrm flipV="1">
            <a:off x="6146800" y="457200"/>
            <a:ext cx="2095500" cy="234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257E3E7F-BCA4-4A9D-A351-525190EB74F0}"/>
              </a:ext>
            </a:extLst>
          </p:cNvPr>
          <p:cNvCxnSpPr>
            <a:cxnSpLocks/>
          </p:cNvCxnSpPr>
          <p:nvPr/>
        </p:nvCxnSpPr>
        <p:spPr>
          <a:xfrm flipH="1" flipV="1">
            <a:off x="3238500" y="584200"/>
            <a:ext cx="1917700" cy="2222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o 10">
            <a:extLst>
              <a:ext uri="{FF2B5EF4-FFF2-40B4-BE49-F238E27FC236}">
                <a16:creationId xmlns:a16="http://schemas.microsoft.com/office/drawing/2014/main" id="{54541B4C-D952-4B64-8DD9-54A67E0C2274}"/>
              </a:ext>
            </a:extLst>
          </p:cNvPr>
          <p:cNvSpPr/>
          <p:nvPr/>
        </p:nvSpPr>
        <p:spPr>
          <a:xfrm>
            <a:off x="7554124" y="2413012"/>
            <a:ext cx="482590" cy="78737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Arco 11">
            <a:extLst>
              <a:ext uri="{FF2B5EF4-FFF2-40B4-BE49-F238E27FC236}">
                <a16:creationId xmlns:a16="http://schemas.microsoft.com/office/drawing/2014/main" id="{4CE48E0D-4D8F-4387-97BA-5B8348079EE3}"/>
              </a:ext>
            </a:extLst>
          </p:cNvPr>
          <p:cNvSpPr/>
          <p:nvPr/>
        </p:nvSpPr>
        <p:spPr>
          <a:xfrm rot="13201612">
            <a:off x="3601551" y="2085844"/>
            <a:ext cx="687743" cy="832111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327E920-1474-4B8B-A71C-75DD65743C47}"/>
              </a:ext>
            </a:extLst>
          </p:cNvPr>
          <p:cNvSpPr txBox="1"/>
          <p:nvPr/>
        </p:nvSpPr>
        <p:spPr>
          <a:xfrm rot="16200000">
            <a:off x="4255965" y="1247424"/>
            <a:ext cx="2785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       Demarcación</a:t>
            </a:r>
          </a:p>
          <a:p>
            <a:r>
              <a:rPr lang="es-CL" dirty="0"/>
              <a:t>              de seguridad.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D490B06-D067-4CF9-A699-48643A941E14}"/>
              </a:ext>
            </a:extLst>
          </p:cNvPr>
          <p:cNvSpPr txBox="1"/>
          <p:nvPr/>
        </p:nvSpPr>
        <p:spPr>
          <a:xfrm>
            <a:off x="3647229" y="2455260"/>
            <a:ext cx="508759" cy="36933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35°</a:t>
            </a:r>
          </a:p>
        </p:txBody>
      </p:sp>
      <p:sp>
        <p:nvSpPr>
          <p:cNvPr id="16" name="Arco 15">
            <a:extLst>
              <a:ext uri="{FF2B5EF4-FFF2-40B4-BE49-F238E27FC236}">
                <a16:creationId xmlns:a16="http://schemas.microsoft.com/office/drawing/2014/main" id="{C1880421-92D8-42B8-8AE2-99F0C7C7A466}"/>
              </a:ext>
            </a:extLst>
          </p:cNvPr>
          <p:cNvSpPr/>
          <p:nvPr/>
        </p:nvSpPr>
        <p:spPr>
          <a:xfrm rot="20737511">
            <a:off x="5485165" y="807781"/>
            <a:ext cx="1869092" cy="180454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Arco 16">
            <a:extLst>
              <a:ext uri="{FF2B5EF4-FFF2-40B4-BE49-F238E27FC236}">
                <a16:creationId xmlns:a16="http://schemas.microsoft.com/office/drawing/2014/main" id="{9CE1BF4E-610F-4163-B48D-A9E38BB68D85}"/>
              </a:ext>
            </a:extLst>
          </p:cNvPr>
          <p:cNvSpPr/>
          <p:nvPr/>
        </p:nvSpPr>
        <p:spPr>
          <a:xfrm rot="17348382">
            <a:off x="3964524" y="910525"/>
            <a:ext cx="1765291" cy="172823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E6CB7BB-2B88-4344-B1D2-C9348FF2DB04}"/>
              </a:ext>
            </a:extLst>
          </p:cNvPr>
          <p:cNvSpPr txBox="1"/>
          <p:nvPr/>
        </p:nvSpPr>
        <p:spPr>
          <a:xfrm>
            <a:off x="4146987" y="940346"/>
            <a:ext cx="1182880" cy="927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0B9D5A50-4F7F-4C03-AA3B-CFBB04BAEE47}"/>
              </a:ext>
            </a:extLst>
          </p:cNvPr>
          <p:cNvSpPr txBox="1"/>
          <p:nvPr/>
        </p:nvSpPr>
        <p:spPr>
          <a:xfrm>
            <a:off x="6089210" y="888998"/>
            <a:ext cx="13402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234EEB2-4108-4378-9692-D63E15DAF856}"/>
              </a:ext>
            </a:extLst>
          </p:cNvPr>
          <p:cNvSpPr txBox="1"/>
          <p:nvPr/>
        </p:nvSpPr>
        <p:spPr>
          <a:xfrm>
            <a:off x="8036715" y="2352253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36CA64F-8168-40F7-BF75-E7B20E74FEE9}"/>
              </a:ext>
            </a:extLst>
          </p:cNvPr>
          <p:cNvSpPr txBox="1"/>
          <p:nvPr/>
        </p:nvSpPr>
        <p:spPr>
          <a:xfrm>
            <a:off x="2423050" y="2352253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3762FFEE-D6FC-45E9-91B8-E7890CCC8094}"/>
              </a:ext>
            </a:extLst>
          </p:cNvPr>
          <p:cNvCxnSpPr>
            <a:cxnSpLocks/>
          </p:cNvCxnSpPr>
          <p:nvPr/>
        </p:nvCxnSpPr>
        <p:spPr>
          <a:xfrm>
            <a:off x="9931400" y="2806700"/>
            <a:ext cx="0" cy="1244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9A26A2F4-CE47-4D45-86FC-1989C8929831}"/>
              </a:ext>
            </a:extLst>
          </p:cNvPr>
          <p:cNvCxnSpPr>
            <a:cxnSpLocks/>
          </p:cNvCxnSpPr>
          <p:nvPr/>
        </p:nvCxnSpPr>
        <p:spPr>
          <a:xfrm>
            <a:off x="2146300" y="4025900"/>
            <a:ext cx="7810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DAC2DAF8-A2F5-4898-A3CA-3C3317682AD4}"/>
              </a:ext>
            </a:extLst>
          </p:cNvPr>
          <p:cNvCxnSpPr>
            <a:cxnSpLocks/>
          </p:cNvCxnSpPr>
          <p:nvPr/>
        </p:nvCxnSpPr>
        <p:spPr>
          <a:xfrm flipH="1">
            <a:off x="1143001" y="2806700"/>
            <a:ext cx="1003300" cy="541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0F636B2A-0BF0-4211-A7B5-BE5DCCB8DC15}"/>
              </a:ext>
            </a:extLst>
          </p:cNvPr>
          <p:cNvCxnSpPr>
            <a:cxnSpLocks/>
          </p:cNvCxnSpPr>
          <p:nvPr/>
        </p:nvCxnSpPr>
        <p:spPr>
          <a:xfrm flipH="1" flipV="1">
            <a:off x="1143001" y="3319390"/>
            <a:ext cx="1003300" cy="697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cto de flecha 46">
            <a:extLst>
              <a:ext uri="{FF2B5EF4-FFF2-40B4-BE49-F238E27FC236}">
                <a16:creationId xmlns:a16="http://schemas.microsoft.com/office/drawing/2014/main" id="{500BBB37-889E-47A0-8594-5972A434AF81}"/>
              </a:ext>
            </a:extLst>
          </p:cNvPr>
          <p:cNvCxnSpPr/>
          <p:nvPr/>
        </p:nvCxnSpPr>
        <p:spPr>
          <a:xfrm flipV="1">
            <a:off x="5092700" y="4029219"/>
            <a:ext cx="0" cy="2641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19A41D75-4193-420F-A4ED-8AD8B9DA70C5}"/>
              </a:ext>
            </a:extLst>
          </p:cNvPr>
          <p:cNvCxnSpPr/>
          <p:nvPr/>
        </p:nvCxnSpPr>
        <p:spPr>
          <a:xfrm flipV="1">
            <a:off x="6261100" y="4041919"/>
            <a:ext cx="0" cy="2628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F3B3DD84-DE2D-494E-82A6-1C79277A903B}"/>
              </a:ext>
            </a:extLst>
          </p:cNvPr>
          <p:cNvCxnSpPr>
            <a:cxnSpLocks/>
          </p:cNvCxnSpPr>
          <p:nvPr/>
        </p:nvCxnSpPr>
        <p:spPr>
          <a:xfrm flipV="1">
            <a:off x="3028952" y="4035304"/>
            <a:ext cx="2095500" cy="234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8710B4EA-94E2-4940-8414-DECFF1FBF7AE}"/>
              </a:ext>
            </a:extLst>
          </p:cNvPr>
          <p:cNvCxnSpPr>
            <a:cxnSpLocks/>
          </p:cNvCxnSpPr>
          <p:nvPr/>
        </p:nvCxnSpPr>
        <p:spPr>
          <a:xfrm flipH="1" flipV="1">
            <a:off x="6229350" y="4038611"/>
            <a:ext cx="1917700" cy="2222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uadroTexto 50">
            <a:extLst>
              <a:ext uri="{FF2B5EF4-FFF2-40B4-BE49-F238E27FC236}">
                <a16:creationId xmlns:a16="http://schemas.microsoft.com/office/drawing/2014/main" id="{E3B20FCF-D9E4-4DED-99B2-EE36867EE1D8}"/>
              </a:ext>
            </a:extLst>
          </p:cNvPr>
          <p:cNvSpPr txBox="1"/>
          <p:nvPr/>
        </p:nvSpPr>
        <p:spPr>
          <a:xfrm rot="16200000">
            <a:off x="4351471" y="4886889"/>
            <a:ext cx="2785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       Demarcación</a:t>
            </a:r>
          </a:p>
          <a:p>
            <a:r>
              <a:rPr lang="es-CL" dirty="0"/>
              <a:t>              de seguridad.</a:t>
            </a:r>
          </a:p>
        </p:txBody>
      </p:sp>
      <p:sp>
        <p:nvSpPr>
          <p:cNvPr id="52" name="Arco 51">
            <a:extLst>
              <a:ext uri="{FF2B5EF4-FFF2-40B4-BE49-F238E27FC236}">
                <a16:creationId xmlns:a16="http://schemas.microsoft.com/office/drawing/2014/main" id="{EBC60B82-539C-4F3C-9661-B338656F635E}"/>
              </a:ext>
            </a:extLst>
          </p:cNvPr>
          <p:cNvSpPr/>
          <p:nvPr/>
        </p:nvSpPr>
        <p:spPr>
          <a:xfrm rot="10482975">
            <a:off x="4108078" y="4261366"/>
            <a:ext cx="1765291" cy="172823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3" name="Arco 52">
            <a:extLst>
              <a:ext uri="{FF2B5EF4-FFF2-40B4-BE49-F238E27FC236}">
                <a16:creationId xmlns:a16="http://schemas.microsoft.com/office/drawing/2014/main" id="{3811846C-A7AC-4FC0-A1CD-72790AEBA710}"/>
              </a:ext>
            </a:extLst>
          </p:cNvPr>
          <p:cNvSpPr/>
          <p:nvPr/>
        </p:nvSpPr>
        <p:spPr>
          <a:xfrm rot="6890253">
            <a:off x="5729666" y="4204633"/>
            <a:ext cx="1869092" cy="180454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D7EB2078-7ECC-4394-BDD9-A253DBBD62E2}"/>
              </a:ext>
            </a:extLst>
          </p:cNvPr>
          <p:cNvSpPr txBox="1"/>
          <p:nvPr/>
        </p:nvSpPr>
        <p:spPr>
          <a:xfrm>
            <a:off x="4089893" y="4686311"/>
            <a:ext cx="1182880" cy="927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95C8BB84-8501-4321-BC06-DA893DDF243C}"/>
              </a:ext>
            </a:extLst>
          </p:cNvPr>
          <p:cNvSpPr txBox="1"/>
          <p:nvPr/>
        </p:nvSpPr>
        <p:spPr>
          <a:xfrm>
            <a:off x="6184899" y="4748158"/>
            <a:ext cx="1182880" cy="927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       45°</a:t>
            </a:r>
          </a:p>
          <a:p>
            <a:r>
              <a:rPr lang="es-CL" dirty="0"/>
              <a:t>Limite de seguridad</a:t>
            </a:r>
          </a:p>
        </p:txBody>
      </p:sp>
      <p:cxnSp>
        <p:nvCxnSpPr>
          <p:cNvPr id="56" name="Conector recto de flecha 55">
            <a:extLst>
              <a:ext uri="{FF2B5EF4-FFF2-40B4-BE49-F238E27FC236}">
                <a16:creationId xmlns:a16="http://schemas.microsoft.com/office/drawing/2014/main" id="{5A71E7C3-FA1A-4F4D-839A-723F4FCD9E14}"/>
              </a:ext>
            </a:extLst>
          </p:cNvPr>
          <p:cNvCxnSpPr>
            <a:cxnSpLocks/>
          </p:cNvCxnSpPr>
          <p:nvPr/>
        </p:nvCxnSpPr>
        <p:spPr>
          <a:xfrm flipV="1">
            <a:off x="1338072" y="4052217"/>
            <a:ext cx="3784600" cy="977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de flecha 56">
            <a:extLst>
              <a:ext uri="{FF2B5EF4-FFF2-40B4-BE49-F238E27FC236}">
                <a16:creationId xmlns:a16="http://schemas.microsoft.com/office/drawing/2014/main" id="{6B84B057-6EEF-4D44-9016-83159FA1E609}"/>
              </a:ext>
            </a:extLst>
          </p:cNvPr>
          <p:cNvCxnSpPr/>
          <p:nvPr/>
        </p:nvCxnSpPr>
        <p:spPr>
          <a:xfrm flipH="1" flipV="1">
            <a:off x="6229350" y="4052217"/>
            <a:ext cx="3009900" cy="107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Arco 57">
            <a:extLst>
              <a:ext uri="{FF2B5EF4-FFF2-40B4-BE49-F238E27FC236}">
                <a16:creationId xmlns:a16="http://schemas.microsoft.com/office/drawing/2014/main" id="{4AD33CC6-362D-4302-8871-9F94BB7EC6B6}"/>
              </a:ext>
            </a:extLst>
          </p:cNvPr>
          <p:cNvSpPr/>
          <p:nvPr/>
        </p:nvSpPr>
        <p:spPr>
          <a:xfrm rot="11090470">
            <a:off x="3104183" y="3647956"/>
            <a:ext cx="687743" cy="832111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43EAB997-0B0A-4564-9EEB-E21FC03C16D1}"/>
              </a:ext>
            </a:extLst>
          </p:cNvPr>
          <p:cNvSpPr txBox="1"/>
          <p:nvPr/>
        </p:nvSpPr>
        <p:spPr>
          <a:xfrm>
            <a:off x="3275028" y="4041919"/>
            <a:ext cx="534832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35°</a:t>
            </a:r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171F6217-C2F4-444F-A6BA-82D6F26EFE14}"/>
              </a:ext>
            </a:extLst>
          </p:cNvPr>
          <p:cNvSpPr txBox="1"/>
          <p:nvPr/>
        </p:nvSpPr>
        <p:spPr>
          <a:xfrm>
            <a:off x="2023857" y="4105809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sp>
        <p:nvSpPr>
          <p:cNvPr id="61" name="Arco 60">
            <a:extLst>
              <a:ext uri="{FF2B5EF4-FFF2-40B4-BE49-F238E27FC236}">
                <a16:creationId xmlns:a16="http://schemas.microsoft.com/office/drawing/2014/main" id="{5760F997-497C-4D41-943C-332C790CA315}"/>
              </a:ext>
            </a:extLst>
          </p:cNvPr>
          <p:cNvSpPr/>
          <p:nvPr/>
        </p:nvSpPr>
        <p:spPr>
          <a:xfrm rot="3115633">
            <a:off x="7111813" y="3921742"/>
            <a:ext cx="482590" cy="78737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id="{4369F892-182F-4068-916A-515E46D61A50}"/>
              </a:ext>
            </a:extLst>
          </p:cNvPr>
          <p:cNvSpPr txBox="1"/>
          <p:nvPr/>
        </p:nvSpPr>
        <p:spPr>
          <a:xfrm>
            <a:off x="7019958" y="4029219"/>
            <a:ext cx="618336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165°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64A5CFF5-ECB1-480B-B697-AFA96954B8D3}"/>
              </a:ext>
            </a:extLst>
          </p:cNvPr>
          <p:cNvSpPr txBox="1"/>
          <p:nvPr/>
        </p:nvSpPr>
        <p:spPr>
          <a:xfrm>
            <a:off x="7757522" y="4130764"/>
            <a:ext cx="137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Arcos Alfa</a:t>
            </a: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87F252D9-D00D-4913-9D55-734DF369C9F9}"/>
              </a:ext>
            </a:extLst>
          </p:cNvPr>
          <p:cNvSpPr txBox="1"/>
          <p:nvPr/>
        </p:nvSpPr>
        <p:spPr>
          <a:xfrm>
            <a:off x="2590988" y="2775177"/>
            <a:ext cx="1308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EB</a:t>
            </a:r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54EA1B9B-8F10-4BB6-83D0-4E5C514DCA18}"/>
              </a:ext>
            </a:extLst>
          </p:cNvPr>
          <p:cNvSpPr txBox="1"/>
          <p:nvPr/>
        </p:nvSpPr>
        <p:spPr>
          <a:xfrm>
            <a:off x="2590988" y="3667949"/>
            <a:ext cx="647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BB</a:t>
            </a:r>
          </a:p>
        </p:txBody>
      </p:sp>
      <p:cxnSp>
        <p:nvCxnSpPr>
          <p:cNvPr id="67" name="Conector recto 66">
            <a:extLst>
              <a:ext uri="{FF2B5EF4-FFF2-40B4-BE49-F238E27FC236}">
                <a16:creationId xmlns:a16="http://schemas.microsoft.com/office/drawing/2014/main" id="{3919DA8A-03F7-4C25-ABA0-FEB853C4ABAA}"/>
              </a:ext>
            </a:extLst>
          </p:cNvPr>
          <p:cNvCxnSpPr/>
          <p:nvPr/>
        </p:nvCxnSpPr>
        <p:spPr>
          <a:xfrm>
            <a:off x="1143001" y="3348031"/>
            <a:ext cx="878839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CuadroTexto 67">
            <a:extLst>
              <a:ext uri="{FF2B5EF4-FFF2-40B4-BE49-F238E27FC236}">
                <a16:creationId xmlns:a16="http://schemas.microsoft.com/office/drawing/2014/main" id="{B51A7730-C414-46AB-9C3C-FE020BB1A1D7}"/>
              </a:ext>
            </a:extLst>
          </p:cNvPr>
          <p:cNvSpPr txBox="1"/>
          <p:nvPr/>
        </p:nvSpPr>
        <p:spPr>
          <a:xfrm>
            <a:off x="7225151" y="2463672"/>
            <a:ext cx="673100" cy="36933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165°</a:t>
            </a:r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E6691A6A-FF90-44D2-A582-57BA3A451CED}"/>
              </a:ext>
            </a:extLst>
          </p:cNvPr>
          <p:cNvSpPr txBox="1"/>
          <p:nvPr/>
        </p:nvSpPr>
        <p:spPr>
          <a:xfrm>
            <a:off x="4202121" y="3172014"/>
            <a:ext cx="3562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CRITICAL RANGE 100 YDS.</a:t>
            </a:r>
          </a:p>
        </p:txBody>
      </p:sp>
    </p:spTree>
    <p:extLst>
      <p:ext uri="{BB962C8B-B14F-4D97-AF65-F5344CB8AC3E}">
        <p14:creationId xmlns:p14="http://schemas.microsoft.com/office/powerpoint/2010/main" val="15948135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123</Words>
  <Application>Microsoft Office PowerPoint</Application>
  <PresentationFormat>Panorámica</PresentationFormat>
  <Paragraphs>47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S2 Patricio Gallardo Muñoz</dc:creator>
  <cp:lastModifiedBy>T2 Felipe Saavedra Díaz</cp:lastModifiedBy>
  <cp:revision>5</cp:revision>
  <cp:lastPrinted>2023-08-24T03:09:01Z</cp:lastPrinted>
  <dcterms:created xsi:type="dcterms:W3CDTF">2023-08-23T19:06:08Z</dcterms:created>
  <dcterms:modified xsi:type="dcterms:W3CDTF">2025-11-07T02:08:41Z</dcterms:modified>
</cp:coreProperties>
</file>