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6BB573-00B9-4126-AE6C-D02D102C782F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F4217D-E995-4077-9819-A1034897D303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F4217D-E995-4077-9819-A1034897D303}" type="slidenum">
              <a:rPr lang="es-CL" smtClean="0"/>
              <a:t>2</a:t>
            </a:fld>
            <a:endParaRPr lang="es-C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88F0-D643-4ABF-A44E-B63DD38D5890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7D4B919-A9FD-49AB-9E7B-BFA41BEE0377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88F0-D643-4ABF-A44E-B63DD38D5890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7D4B919-A9FD-49AB-9E7B-BFA41BEE0377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88F0-D643-4ABF-A44E-B63DD38D5890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7D4B919-A9FD-49AB-9E7B-BFA41BEE0377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214888F0-D643-4ABF-A44E-B63DD38D5890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4B919-A9FD-49AB-9E7B-BFA41BEE0377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88F0-D643-4ABF-A44E-B63DD38D5890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s-CL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7D4B919-A9FD-49AB-9E7B-BFA41BEE0377}" type="slidenum">
              <a:rPr lang="es-CL" smtClean="0"/>
              <a:t>‹Nº›</a:t>
            </a:fld>
            <a:endParaRPr lang="es-CL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88F0-D643-4ABF-A44E-B63DD38D5890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7D4B919-A9FD-49AB-9E7B-BFA41BEE037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88F0-D643-4ABF-A44E-B63DD38D5890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D4B919-A9FD-49AB-9E7B-BFA41BEE037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7D4B919-A9FD-49AB-9E7B-BFA41BEE0377}" type="slidenum">
              <a:rPr lang="es-CL" smtClean="0"/>
              <a:t>‹Nº›</a:t>
            </a:fld>
            <a:endParaRPr lang="es-CL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88F0-D643-4ABF-A44E-B63DD38D5890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7D4B919-A9FD-49AB-9E7B-BFA41BEE0377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214888F0-D643-4ABF-A44E-B63DD38D5890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88F0-D643-4ABF-A44E-B63DD38D5890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4B919-A9FD-49AB-9E7B-BFA41BEE0377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7D4B919-A9FD-49AB-9E7B-BFA41BEE0377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88F0-D643-4ABF-A44E-B63DD38D5890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214888F0-D643-4ABF-A44E-B63DD38D5890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s-CL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7D4B919-A9FD-49AB-9E7B-BFA41BEE0377}" type="slidenum">
              <a:rPr lang="es-CL" smtClean="0"/>
              <a:t>‹Nº›</a:t>
            </a:fld>
            <a:endParaRPr lang="es-CL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ransition>
    <p:split orient="vert"/>
  </p:transition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body" idx="1"/>
          </p:nvPr>
        </p:nvSpPr>
        <p:spPr>
          <a:xfrm>
            <a:off x="5286380" y="3357562"/>
            <a:ext cx="3643338" cy="1673225"/>
          </a:xfrm>
        </p:spPr>
        <p:txBody>
          <a:bodyPr>
            <a:normAutofit/>
          </a:bodyPr>
          <a:lstStyle/>
          <a:p>
            <a:pPr algn="l"/>
            <a:r>
              <a:rPr lang="es-MX" sz="1400" dirty="0" smtClean="0"/>
              <a:t>Nombre: Jamyla Jiménez</a:t>
            </a:r>
          </a:p>
          <a:p>
            <a:pPr algn="l"/>
            <a:endParaRPr lang="es-MX" sz="1400" dirty="0" smtClean="0"/>
          </a:p>
          <a:p>
            <a:pPr algn="l"/>
            <a:r>
              <a:rPr lang="es-MX" sz="1400" dirty="0" smtClean="0"/>
              <a:t>Curso: 1° hotel</a:t>
            </a:r>
          </a:p>
          <a:p>
            <a:pPr algn="l"/>
            <a:endParaRPr lang="es-MX" sz="1400" dirty="0" smtClean="0"/>
          </a:p>
          <a:p>
            <a:pPr algn="l"/>
            <a:r>
              <a:rPr lang="es-MX" sz="1400" dirty="0" smtClean="0"/>
              <a:t>Fecha: 03 de junio de 2022</a:t>
            </a:r>
            <a:endParaRPr lang="es-CL" sz="14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>
                <a:latin typeface="AngsanaUPC" pitchFamily="18" charset="-34"/>
                <a:cs typeface="AngsanaUPC" pitchFamily="18" charset="-34"/>
              </a:rPr>
              <a:t>“Yo en la Escuela Naval”</a:t>
            </a:r>
            <a:endParaRPr lang="es-CL" b="1" dirty="0">
              <a:latin typeface="AngsanaUPC" pitchFamily="18" charset="-34"/>
              <a:cs typeface="AngsanaUPC" pitchFamily="18" charset="-34"/>
            </a:endParaRPr>
          </a:p>
        </p:txBody>
      </p:sp>
      <p:pic>
        <p:nvPicPr>
          <p:cNvPr id="1027" name="Picture 3" descr="C:\Users\Administrador.PC_Lab_Ingles02\Pictures\ENTRADA-RECLUTAS-2022-4285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786058"/>
            <a:ext cx="4857784" cy="342902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Marcador de texto"/>
          <p:cNvSpPr>
            <a:spLocks noGrp="1"/>
          </p:cNvSpPr>
          <p:nvPr>
            <p:ph type="body" idx="1"/>
          </p:nvPr>
        </p:nvSpPr>
        <p:spPr>
          <a:xfrm>
            <a:off x="285720" y="2714620"/>
            <a:ext cx="3929090" cy="3429024"/>
          </a:xfrm>
        </p:spPr>
        <p:txBody>
          <a:bodyPr>
            <a:normAutofit/>
          </a:bodyPr>
          <a:lstStyle/>
          <a:p>
            <a:pPr algn="just"/>
            <a:r>
              <a:rPr lang="es-MX" dirty="0" smtClean="0">
                <a:latin typeface="Georgia" pitchFamily="18" charset="0"/>
              </a:rPr>
              <a:t>Dicha aventura comenzó un 25 de enero del 2022, donde un total de 110 jóvenes ingresaron por primera vez a la Escuela Naval como futuros cadetes de 1° año.</a:t>
            </a:r>
          </a:p>
        </p:txBody>
      </p:sp>
      <p:sp>
        <p:nvSpPr>
          <p:cNvPr id="9" name="8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Aventura de motes</a:t>
            </a:r>
            <a:endParaRPr lang="es-CL" dirty="0"/>
          </a:p>
        </p:txBody>
      </p:sp>
      <p:pic>
        <p:nvPicPr>
          <p:cNvPr id="2050" name="Picture 2" descr="C:\Users\Administrador.PC_Lab_Ingles02\Pictures\ENTRADA-RECLUTAS-2022-418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2928934"/>
            <a:ext cx="4286280" cy="292895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57158" y="928670"/>
            <a:ext cx="2214578" cy="728650"/>
          </a:xfrm>
        </p:spPr>
        <p:txBody>
          <a:bodyPr/>
          <a:lstStyle/>
          <a:p>
            <a:r>
              <a:rPr lang="es-MX" i="1" dirty="0" smtClean="0"/>
              <a:t>Primera campaña</a:t>
            </a:r>
            <a:endParaRPr lang="es-CL" i="1" dirty="0"/>
          </a:p>
        </p:txBody>
      </p:sp>
      <p:sp>
        <p:nvSpPr>
          <p:cNvPr id="12" name="11 Marcador de texto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es-CL" dirty="0" smtClean="0"/>
              <a:t>Nosotros </a:t>
            </a:r>
            <a:r>
              <a:rPr lang="es-CL" dirty="0" smtClean="0"/>
              <a:t>como </a:t>
            </a:r>
            <a:r>
              <a:rPr lang="es-CL" dirty="0" smtClean="0"/>
              <a:t>batallón, </a:t>
            </a:r>
            <a:r>
              <a:rPr lang="es-CL" dirty="0" smtClean="0"/>
              <a:t>fuimos a nuestra </a:t>
            </a:r>
            <a:r>
              <a:rPr lang="es-CL" dirty="0" smtClean="0"/>
              <a:t>primera </a:t>
            </a:r>
            <a:r>
              <a:rPr lang="es-CL" dirty="0" smtClean="0"/>
              <a:t>campaña </a:t>
            </a:r>
            <a:r>
              <a:rPr lang="es-CL" dirty="0" smtClean="0"/>
              <a:t>Náutica, </a:t>
            </a:r>
            <a:r>
              <a:rPr lang="es-CL" dirty="0" smtClean="0"/>
              <a:t>la cual fue en Talcahuano </a:t>
            </a:r>
            <a:r>
              <a:rPr lang="es-CL" dirty="0" smtClean="0"/>
              <a:t> desde el jueves 27 hasta el martes 1 de febrero en dependencias de la Escuela de Grumetes “Alejandro Navarrete Cisterna”</a:t>
            </a:r>
            <a:endParaRPr lang="es-CL" dirty="0" smtClean="0"/>
          </a:p>
          <a:p>
            <a:endParaRPr lang="es-CL" dirty="0"/>
          </a:p>
        </p:txBody>
      </p:sp>
      <p:pic>
        <p:nvPicPr>
          <p:cNvPr id="11" name="10 Marcador de contenido" descr="4.jpg"/>
          <p:cNvPicPr>
            <a:picLocks noGrp="1" noChangeAspect="1"/>
          </p:cNvPicPr>
          <p:nvPr>
            <p:ph sz="quarter" idx="4294967295"/>
          </p:nvPr>
        </p:nvPicPr>
        <p:blipFill>
          <a:blip r:embed="rId2"/>
          <a:stretch>
            <a:fillRect/>
          </a:stretch>
        </p:blipFill>
        <p:spPr>
          <a:xfrm>
            <a:off x="3143240" y="1285860"/>
            <a:ext cx="5643602" cy="411299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>
          <a:xfrm>
            <a:off x="5214942" y="2571744"/>
            <a:ext cx="3500462" cy="3500462"/>
          </a:xfrm>
        </p:spPr>
        <p:txBody>
          <a:bodyPr>
            <a:normAutofit/>
          </a:bodyPr>
          <a:lstStyle/>
          <a:p>
            <a:pPr algn="just"/>
            <a:r>
              <a:rPr lang="es-CL" b="0" dirty="0" smtClean="0"/>
              <a:t>Durante una tarde </a:t>
            </a:r>
            <a:r>
              <a:rPr lang="es-CL" b="0" dirty="0" smtClean="0"/>
              <a:t>de </a:t>
            </a:r>
            <a:r>
              <a:rPr lang="es-CL" b="0" dirty="0" smtClean="0"/>
              <a:t>domingo, Recibí mi</a:t>
            </a:r>
            <a:r>
              <a:rPr lang="es-CL" dirty="0" smtClean="0"/>
              <a:t> </a:t>
            </a:r>
            <a:r>
              <a:rPr lang="es-CL" b="0" dirty="0" smtClean="0"/>
              <a:t>Primera </a:t>
            </a:r>
            <a:r>
              <a:rPr lang="es-CL" b="0" dirty="0" smtClean="0"/>
              <a:t>Visita familiar</a:t>
            </a:r>
            <a:r>
              <a:rPr lang="es-CL" dirty="0" smtClean="0"/>
              <a:t>.</a:t>
            </a:r>
            <a:r>
              <a:rPr lang="es-CL" b="0" dirty="0" smtClean="0"/>
              <a:t> En </a:t>
            </a:r>
            <a:r>
              <a:rPr lang="es-CL" b="0" dirty="0" smtClean="0"/>
              <a:t>este día, pude ver a mis </a:t>
            </a:r>
            <a:r>
              <a:rPr lang="es-CL" b="0" dirty="0" smtClean="0"/>
              <a:t>seres queridos luego de tres semanas de instrucción y un intenso período de formación militar.</a:t>
            </a:r>
            <a:endParaRPr lang="es-CL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Primera visita</a:t>
            </a:r>
            <a:endParaRPr lang="es-CL" dirty="0"/>
          </a:p>
        </p:txBody>
      </p:sp>
      <p:pic>
        <p:nvPicPr>
          <p:cNvPr id="3074" name="Picture 2" descr="C:\Users\Administrador.PC_Lab_Ingles02\Pictures\FOTO-RECLUTAS-Y-FAMILIA-PRIMERA-VISITA-RECLUTAS-2022-1513-1024x68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643182"/>
            <a:ext cx="4714908" cy="350046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DSC_8146-1024x684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 w="38100">
            <a:solidFill>
              <a:schemeClr val="tx1"/>
            </a:solidFill>
            <a:prstDash val="solid"/>
          </a:ln>
        </p:spPr>
        <p:txBody>
          <a:bodyPr>
            <a:normAutofit/>
          </a:bodyPr>
          <a:lstStyle/>
          <a:p>
            <a:r>
              <a:rPr lang="es-MX" dirty="0" smtClean="0"/>
              <a:t>Revista de reclutas</a:t>
            </a:r>
            <a:endParaRPr lang="es-CL" dirty="0"/>
          </a:p>
        </p:txBody>
      </p:sp>
      <p:sp>
        <p:nvSpPr>
          <p:cNvPr id="5" name="4 CuadroTexto"/>
          <p:cNvSpPr txBox="1"/>
          <p:nvPr/>
        </p:nvSpPr>
        <p:spPr>
          <a:xfrm>
            <a:off x="285720" y="1285860"/>
            <a:ext cx="2286016" cy="258532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MX" dirty="0" smtClean="0"/>
              <a:t>Finalmente el batallón de reclutas tuvo su reviste, donde estos pasaron oficialmente a ser cadetes de 1° año de la Escuela naval, teniendo ese día su primer franco </a:t>
            </a:r>
            <a:endParaRPr lang="es-CL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61</TotalTime>
  <Words>125</Words>
  <Application>Microsoft Office PowerPoint</Application>
  <PresentationFormat>Presentación en pantalla (4:3)</PresentationFormat>
  <Paragraphs>15</Paragraphs>
  <Slides>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Civil</vt:lpstr>
      <vt:lpstr>“Yo en la Escuela Naval”</vt:lpstr>
      <vt:lpstr>Aventura de motes</vt:lpstr>
      <vt:lpstr>Primera campaña</vt:lpstr>
      <vt:lpstr>Primera visita</vt:lpstr>
      <vt:lpstr>Revista de reclutas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Administrador</dc:creator>
  <cp:lastModifiedBy>Administrador</cp:lastModifiedBy>
  <cp:revision>7</cp:revision>
  <dcterms:created xsi:type="dcterms:W3CDTF">2022-06-03T12:17:53Z</dcterms:created>
  <dcterms:modified xsi:type="dcterms:W3CDTF">2022-06-03T13:19:31Z</dcterms:modified>
</cp:coreProperties>
</file>