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0"/>
  </p:notesMasterIdLst>
  <p:sldIdLst>
    <p:sldId id="256" r:id="rId2"/>
    <p:sldId id="285" r:id="rId3"/>
    <p:sldId id="257" r:id="rId4"/>
    <p:sldId id="273" r:id="rId5"/>
    <p:sldId id="259" r:id="rId6"/>
    <p:sldId id="282" r:id="rId7"/>
    <p:sldId id="275" r:id="rId8"/>
    <p:sldId id="281" r:id="rId9"/>
    <p:sldId id="265" r:id="rId10"/>
    <p:sldId id="283" r:id="rId11"/>
    <p:sldId id="368" r:id="rId12"/>
    <p:sldId id="360" r:id="rId13"/>
    <p:sldId id="361" r:id="rId14"/>
    <p:sldId id="363" r:id="rId15"/>
    <p:sldId id="365" r:id="rId16"/>
    <p:sldId id="364" r:id="rId17"/>
    <p:sldId id="370" r:id="rId18"/>
    <p:sldId id="266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108"/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74"/>
    <p:restoredTop sz="94607"/>
  </p:normalViewPr>
  <p:slideViewPr>
    <p:cSldViewPr>
      <p:cViewPr varScale="1">
        <p:scale>
          <a:sx n="101" d="100"/>
          <a:sy n="101" d="100"/>
        </p:scale>
        <p:origin x="1216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3408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1928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2789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4156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916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5871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0288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8617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03853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0615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8974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628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01205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230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338835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72039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3033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114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10196" y="1143000"/>
            <a:ext cx="10971609" cy="5430367"/>
          </a:xfrm>
        </p:spPr>
        <p:txBody>
          <a:bodyPr/>
          <a:lstStyle/>
          <a:p>
            <a:pPr lvl="0"/>
            <a:r>
              <a:rPr lang="es-ES"/>
              <a:t>Click to edit Master text styles</a:t>
            </a:r>
          </a:p>
          <a:p>
            <a:pPr lvl="1"/>
            <a:r>
              <a:rPr lang="es-ES"/>
              <a:t>Second level</a:t>
            </a:r>
          </a:p>
          <a:p>
            <a:pPr lvl="2"/>
            <a:r>
              <a:rPr lang="es-ES"/>
              <a:t>Third level</a:t>
            </a:r>
          </a:p>
          <a:p>
            <a:pPr lvl="3"/>
            <a:r>
              <a:rPr lang="es-ES"/>
              <a:t>Fourth level</a:t>
            </a:r>
          </a:p>
          <a:p>
            <a:pPr lvl="4"/>
            <a:r>
              <a:rPr lang="es-ES"/>
              <a:t>Fifth level</a:t>
            </a:r>
            <a:endParaRPr lang="es-C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82348" y="612801"/>
            <a:ext cx="1275457" cy="45764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59AC5-2774-4B64-9019-529F27C843C0}" type="datetimeFigureOut">
              <a:rPr lang="en-US"/>
              <a:pPr>
                <a:defRPr/>
              </a:pPr>
              <a:t>5/17/21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09805" y="612801"/>
            <a:ext cx="1768078" cy="45764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8684" y="1117"/>
            <a:ext cx="1016496" cy="36723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EBB85-EC9E-4BAB-9AA8-2E855B228F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25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17-05-21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openxmlformats.org/officeDocument/2006/relationships/image" Target="../media/image19.png"/><Relationship Id="rId4" Type="http://schemas.openxmlformats.org/officeDocument/2006/relationships/image" Target="../media/image16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4.png"/><Relationship Id="rId4" Type="http://schemas.openxmlformats.org/officeDocument/2006/relationships/image" Target="../media/image24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24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de contacto entre superficies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1A1FF37E-950B-E14A-9ABA-38596D3B1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7">
            <a:extLst>
              <a:ext uri="{FF2B5EF4-FFF2-40B4-BE49-F238E27FC236}">
                <a16:creationId xmlns:a16="http://schemas.microsoft.com/office/drawing/2014/main" id="{554CE28F-37ED-E44E-8BC9-6E603FFEE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0" name="CuadroTexto 6">
            <a:extLst>
              <a:ext uri="{FF2B5EF4-FFF2-40B4-BE49-F238E27FC236}">
                <a16:creationId xmlns:a16="http://schemas.microsoft.com/office/drawing/2014/main" id="{54002B24-E6E0-A341-86C8-B43F927E74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ChangeArrowheads="1"/>
          </p:cNvSpPr>
          <p:nvPr>
            <p:ph type="title"/>
          </p:nvPr>
        </p:nvSpPr>
        <p:spPr>
          <a:xfrm>
            <a:off x="1438151" y="125797"/>
            <a:ext cx="9442946" cy="1577206"/>
          </a:xfrm>
        </p:spPr>
        <p:txBody>
          <a:bodyPr>
            <a:normAutofit/>
          </a:bodyPr>
          <a:lstStyle/>
          <a:p>
            <a:pPr algn="ctr"/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contacto entre superficies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1534827" y="1124744"/>
            <a:ext cx="9249593" cy="268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1" tIns="45696" rIns="91391" bIns="45696" anchor="ctr"/>
          <a:lstStyle/>
          <a:p>
            <a:pPr algn="just"/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Cuando hay </a:t>
            </a:r>
            <a:r>
              <a:rPr lang="es-CL" sz="2531" b="1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contacto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entre dos superficies, resulta conveniente descomponer cada fuerza en su componente: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tangencial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y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normal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superficie.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A8387EB-DCFE-2C47-80B5-A82EE755F1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07768" y="3061976"/>
          <a:ext cx="3709645" cy="37960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Imagen" r:id="rId4" imgW="5391000" imgH="5524560" progId="Word.Picture.8">
                  <p:embed/>
                </p:oleObj>
              </mc:Choice>
              <mc:Fallback>
                <p:oleObj name="Imagen" r:id="rId4" imgW="5391000" imgH="5524560" progId="Word.Picture.8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3A8387EB-DCFE-2C47-80B5-A82EE755F1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7768" y="3061976"/>
                        <a:ext cx="3709645" cy="37960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0524138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ChangeArrowheads="1"/>
          </p:cNvSpPr>
          <p:nvPr>
            <p:ph type="title"/>
          </p:nvPr>
        </p:nvSpPr>
        <p:spPr>
          <a:xfrm>
            <a:off x="695400" y="116632"/>
            <a:ext cx="9442946" cy="157720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contacto entre superficies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1534827" y="1124744"/>
            <a:ext cx="9249593" cy="268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1" tIns="45696" rIns="91391" bIns="45696" anchor="ctr"/>
          <a:lstStyle/>
          <a:p>
            <a:pPr algn="just"/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Cuando hay </a:t>
            </a:r>
            <a:r>
              <a:rPr lang="es-CL" sz="2531" b="1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contacto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entre dos superficies, resulta conveniente descomponer cada fuerza en su componente: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tangencial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y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normal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superficie.</a:t>
            </a:r>
          </a:p>
        </p:txBody>
      </p:sp>
    </p:spTree>
    <p:extLst>
      <p:ext uri="{BB962C8B-B14F-4D97-AF65-F5344CB8AC3E}">
        <p14:creationId xmlns:p14="http://schemas.microsoft.com/office/powerpoint/2010/main" val="375590938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Rectangle 1"/>
          <p:cNvSpPr>
            <a:spLocks/>
          </p:cNvSpPr>
          <p:nvPr/>
        </p:nvSpPr>
        <p:spPr bwMode="auto">
          <a:xfrm>
            <a:off x="479376" y="332656"/>
            <a:ext cx="8136904" cy="783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4272" tIns="34272" rIns="34272" bIns="34272">
            <a:spAutoFit/>
          </a:bodyPr>
          <a:lstStyle/>
          <a:p>
            <a:r>
              <a:rPr lang="es-CL" sz="232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Situación física: una caja </a:t>
            </a:r>
            <a:r>
              <a:rPr lang="es-CL" sz="2320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permanece en reposo</a:t>
            </a:r>
            <a:r>
              <a:rPr lang="es-CL" sz="232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 sobre el piso  mientras un niño tira de una cuerda hacia la derecha.</a:t>
            </a:r>
          </a:p>
        </p:txBody>
      </p:sp>
      <p:grpSp>
        <p:nvGrpSpPr>
          <p:cNvPr id="218114" name="Group 5"/>
          <p:cNvGrpSpPr>
            <a:grpSpLocks/>
          </p:cNvGrpSpPr>
          <p:nvPr/>
        </p:nvGrpSpPr>
        <p:grpSpPr bwMode="auto">
          <a:xfrm>
            <a:off x="1901279" y="1908721"/>
            <a:ext cx="3201293" cy="538014"/>
            <a:chOff x="0" y="0"/>
            <a:chExt cx="2240" cy="376"/>
          </a:xfrm>
        </p:grpSpPr>
        <p:sp>
          <p:nvSpPr>
            <p:cNvPr id="28674" name="Line 2"/>
            <p:cNvSpPr>
              <a:spLocks noChangeShapeType="1"/>
            </p:cNvSpPr>
            <p:nvPr/>
          </p:nvSpPr>
          <p:spPr bwMode="auto">
            <a:xfrm>
              <a:off x="0" y="368"/>
              <a:ext cx="2136" cy="1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75" name="Rectangle 3"/>
            <p:cNvSpPr>
              <a:spLocks/>
            </p:cNvSpPr>
            <p:nvPr/>
          </p:nvSpPr>
          <p:spPr bwMode="auto">
            <a:xfrm>
              <a:off x="592" y="0"/>
              <a:ext cx="863" cy="376"/>
            </a:xfrm>
            <a:prstGeom prst="rect">
              <a:avLst/>
            </a:prstGeom>
            <a:gradFill rotWithShape="0">
              <a:gsLst>
                <a:gs pos="0">
                  <a:srgbClr val="BDDBFE"/>
                </a:gs>
                <a:gs pos="100000">
                  <a:srgbClr val="3E7FCD"/>
                </a:gs>
              </a:gsLst>
              <a:lin ang="5400000" scaled="1"/>
            </a:gradFill>
            <a:ln w="9525">
              <a:solidFill>
                <a:srgbClr val="4A7DBB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s-ES_tradnl" sz="1266">
                <a:latin typeface="Palatino" charset="0"/>
                <a:ea typeface="ヒラギノ明朝 ProN W3" charset="0"/>
                <a:sym typeface="Palatino" charset="0"/>
              </a:endParaRPr>
            </a:p>
          </p:txBody>
        </p:sp>
        <p:sp>
          <p:nvSpPr>
            <p:cNvPr id="28676" name="Line 4"/>
            <p:cNvSpPr>
              <a:spLocks noChangeShapeType="1"/>
            </p:cNvSpPr>
            <p:nvPr/>
          </p:nvSpPr>
          <p:spPr bwMode="auto">
            <a:xfrm>
              <a:off x="1440" y="189"/>
              <a:ext cx="800" cy="2"/>
            </a:xfrm>
            <a:prstGeom prst="line">
              <a:avLst/>
            </a:prstGeom>
            <a:noFill/>
            <a:ln w="38100">
              <a:solidFill>
                <a:srgbClr val="C0504D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18115" name="Group 24"/>
          <p:cNvGrpSpPr>
            <a:grpSpLocks/>
          </p:cNvGrpSpPr>
          <p:nvPr/>
        </p:nvGrpSpPr>
        <p:grpSpPr bwMode="auto">
          <a:xfrm>
            <a:off x="1045217" y="2996952"/>
            <a:ext cx="3225084" cy="2195587"/>
            <a:chOff x="31" y="0"/>
            <a:chExt cx="2257" cy="1536"/>
          </a:xfrm>
        </p:grpSpPr>
        <p:grpSp>
          <p:nvGrpSpPr>
            <p:cNvPr id="218249" name="Group 15"/>
            <p:cNvGrpSpPr>
              <a:grpSpLocks/>
            </p:cNvGrpSpPr>
            <p:nvPr/>
          </p:nvGrpSpPr>
          <p:grpSpPr bwMode="auto">
            <a:xfrm>
              <a:off x="31" y="0"/>
              <a:ext cx="2257" cy="1536"/>
              <a:chOff x="0" y="0"/>
              <a:chExt cx="2256" cy="1536"/>
            </a:xfrm>
          </p:grpSpPr>
          <p:grpSp>
            <p:nvGrpSpPr>
              <p:cNvPr id="218258" name="Group 8"/>
              <p:cNvGrpSpPr>
                <a:grpSpLocks/>
              </p:cNvGrpSpPr>
              <p:nvPr/>
            </p:nvGrpSpPr>
            <p:grpSpPr bwMode="auto">
              <a:xfrm>
                <a:off x="150" y="58"/>
                <a:ext cx="632" cy="320"/>
                <a:chOff x="0" y="3"/>
                <a:chExt cx="631" cy="320"/>
              </a:xfrm>
            </p:grpSpPr>
            <p:sp>
              <p:nvSpPr>
                <p:cNvPr id="218265" name="Rectangle 6"/>
                <p:cNvSpPr>
                  <a:spLocks/>
                </p:cNvSpPr>
                <p:nvPr/>
              </p:nvSpPr>
              <p:spPr bwMode="auto">
                <a:xfrm>
                  <a:off x="106" y="28"/>
                  <a:ext cx="302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caja</a:t>
                  </a:r>
                </a:p>
              </p:txBody>
            </p:sp>
            <p:sp>
              <p:nvSpPr>
                <p:cNvPr id="28679" name="Oval 7"/>
                <p:cNvSpPr>
                  <a:spLocks/>
                </p:cNvSpPr>
                <p:nvPr/>
              </p:nvSpPr>
              <p:spPr bwMode="auto">
                <a:xfrm>
                  <a:off x="0" y="3"/>
                  <a:ext cx="631" cy="320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  <p:grpSp>
            <p:nvGrpSpPr>
              <p:cNvPr id="218259" name="Group 11"/>
              <p:cNvGrpSpPr>
                <a:grpSpLocks/>
              </p:cNvGrpSpPr>
              <p:nvPr/>
            </p:nvGrpSpPr>
            <p:grpSpPr bwMode="auto">
              <a:xfrm>
                <a:off x="0" y="1056"/>
                <a:ext cx="960" cy="480"/>
                <a:chOff x="0" y="0"/>
                <a:chExt cx="960" cy="480"/>
              </a:xfrm>
            </p:grpSpPr>
            <p:sp>
              <p:nvSpPr>
                <p:cNvPr id="218263" name="Rectangle 9"/>
                <p:cNvSpPr>
                  <a:spLocks/>
                </p:cNvSpPr>
                <p:nvPr/>
              </p:nvSpPr>
              <p:spPr bwMode="auto">
                <a:xfrm>
                  <a:off x="53" y="88"/>
                  <a:ext cx="764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 dirty="0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piso/Tierra</a:t>
                  </a:r>
                </a:p>
              </p:txBody>
            </p:sp>
            <p:sp>
              <p:nvSpPr>
                <p:cNvPr id="28682" name="Oval 10"/>
                <p:cNvSpPr>
                  <a:spLocks/>
                </p:cNvSpPr>
                <p:nvPr/>
              </p:nvSpPr>
              <p:spPr bwMode="auto">
                <a:xfrm>
                  <a:off x="0" y="0"/>
                  <a:ext cx="960" cy="480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  <p:grpSp>
            <p:nvGrpSpPr>
              <p:cNvPr id="218260" name="Group 14"/>
              <p:cNvGrpSpPr>
                <a:grpSpLocks/>
              </p:cNvGrpSpPr>
              <p:nvPr/>
            </p:nvGrpSpPr>
            <p:grpSpPr bwMode="auto">
              <a:xfrm>
                <a:off x="1512" y="0"/>
                <a:ext cx="744" cy="471"/>
                <a:chOff x="0" y="0"/>
                <a:chExt cx="744" cy="471"/>
              </a:xfrm>
            </p:grpSpPr>
            <p:sp>
              <p:nvSpPr>
                <p:cNvPr id="218261" name="Rectangle 12"/>
                <p:cNvSpPr>
                  <a:spLocks/>
                </p:cNvSpPr>
                <p:nvPr/>
              </p:nvSpPr>
              <p:spPr bwMode="auto">
                <a:xfrm>
                  <a:off x="85" y="94"/>
                  <a:ext cx="495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cuerda</a:t>
                  </a:r>
                </a:p>
              </p:txBody>
            </p:sp>
            <p:sp>
              <p:nvSpPr>
                <p:cNvPr id="28685" name="Oval 13"/>
                <p:cNvSpPr>
                  <a:spLocks/>
                </p:cNvSpPr>
                <p:nvPr/>
              </p:nvSpPr>
              <p:spPr bwMode="auto">
                <a:xfrm>
                  <a:off x="0" y="0"/>
                  <a:ext cx="744" cy="471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</p:grpSp>
        <p:sp>
          <p:nvSpPr>
            <p:cNvPr id="28688" name="Line 16"/>
            <p:cNvSpPr>
              <a:spLocks noChangeShapeType="1"/>
            </p:cNvSpPr>
            <p:nvPr/>
          </p:nvSpPr>
          <p:spPr bwMode="auto">
            <a:xfrm>
              <a:off x="813" y="215"/>
              <a:ext cx="730" cy="20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89" name="Line 17"/>
            <p:cNvSpPr>
              <a:spLocks noChangeShapeType="1"/>
            </p:cNvSpPr>
            <p:nvPr/>
          </p:nvSpPr>
          <p:spPr bwMode="auto">
            <a:xfrm flipH="1">
              <a:off x="172" y="328"/>
              <a:ext cx="102" cy="802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90" name="Line 18"/>
            <p:cNvSpPr>
              <a:spLocks noChangeShapeType="1"/>
            </p:cNvSpPr>
            <p:nvPr/>
          </p:nvSpPr>
          <p:spPr bwMode="auto">
            <a:xfrm>
              <a:off x="721" y="328"/>
              <a:ext cx="130" cy="802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prstDash val="dash"/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18120" name="Group 556"/>
          <p:cNvGrpSpPr>
            <a:grpSpLocks/>
          </p:cNvGrpSpPr>
          <p:nvPr/>
        </p:nvGrpSpPr>
        <p:grpSpPr bwMode="auto">
          <a:xfrm rot="2965158">
            <a:off x="5119874" y="1966206"/>
            <a:ext cx="250031" cy="376163"/>
            <a:chOff x="2839" y="2126"/>
            <a:chExt cx="752" cy="1389"/>
          </a:xfrm>
        </p:grpSpPr>
        <p:cxnSp>
          <p:nvCxnSpPr>
            <p:cNvPr id="218121" name="Line 557"/>
            <p:cNvCxnSpPr>
              <a:cxnSpLocks noChangeShapeType="1"/>
            </p:cNvCxnSpPr>
            <p:nvPr/>
          </p:nvCxnSpPr>
          <p:spPr bwMode="auto">
            <a:xfrm rot="-5744346" flipH="1" flipV="1">
              <a:off x="2987" y="2205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2" name="Line 558"/>
            <p:cNvCxnSpPr>
              <a:cxnSpLocks noChangeShapeType="1"/>
            </p:cNvCxnSpPr>
            <p:nvPr/>
          </p:nvCxnSpPr>
          <p:spPr bwMode="auto">
            <a:xfrm rot="-5744346" flipH="1" flipV="1">
              <a:off x="2975" y="228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3" name="Line 559"/>
            <p:cNvCxnSpPr>
              <a:cxnSpLocks noChangeShapeType="1"/>
            </p:cNvCxnSpPr>
            <p:nvPr/>
          </p:nvCxnSpPr>
          <p:spPr bwMode="auto">
            <a:xfrm rot="15855654" flipH="1">
              <a:off x="2958" y="235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4" name="Line 560"/>
            <p:cNvCxnSpPr>
              <a:cxnSpLocks noChangeShapeType="1"/>
            </p:cNvCxnSpPr>
            <p:nvPr/>
          </p:nvCxnSpPr>
          <p:spPr bwMode="auto">
            <a:xfrm rot="-5744346" flipH="1" flipV="1">
              <a:off x="2940" y="238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5" name="Line 561"/>
            <p:cNvCxnSpPr>
              <a:cxnSpLocks noChangeShapeType="1"/>
            </p:cNvCxnSpPr>
            <p:nvPr/>
          </p:nvCxnSpPr>
          <p:spPr bwMode="auto">
            <a:xfrm rot="15855654" flipH="1">
              <a:off x="2924" y="24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6" name="Line 562"/>
            <p:cNvCxnSpPr>
              <a:cxnSpLocks noChangeShapeType="1"/>
            </p:cNvCxnSpPr>
            <p:nvPr/>
          </p:nvCxnSpPr>
          <p:spPr bwMode="auto">
            <a:xfrm rot="-5744346" flipH="1" flipV="1">
              <a:off x="2906" y="2487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7" name="Line 563"/>
            <p:cNvCxnSpPr>
              <a:cxnSpLocks noChangeShapeType="1"/>
            </p:cNvCxnSpPr>
            <p:nvPr/>
          </p:nvCxnSpPr>
          <p:spPr bwMode="auto">
            <a:xfrm rot="-5744346" flipH="1" flipV="1">
              <a:off x="2845" y="2564"/>
              <a:ext cx="9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8" name="Line 564"/>
            <p:cNvCxnSpPr>
              <a:cxnSpLocks noChangeShapeType="1"/>
            </p:cNvCxnSpPr>
            <p:nvPr/>
          </p:nvCxnSpPr>
          <p:spPr bwMode="auto">
            <a:xfrm rot="15855654" flipH="1">
              <a:off x="2855" y="26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9" name="Line 565"/>
            <p:cNvCxnSpPr>
              <a:cxnSpLocks noChangeShapeType="1"/>
            </p:cNvCxnSpPr>
            <p:nvPr/>
          </p:nvCxnSpPr>
          <p:spPr bwMode="auto">
            <a:xfrm rot="-5744346" flipH="1" flipV="1">
              <a:off x="2837" y="2692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0" name="Line 566"/>
            <p:cNvCxnSpPr>
              <a:cxnSpLocks noChangeShapeType="1"/>
            </p:cNvCxnSpPr>
            <p:nvPr/>
          </p:nvCxnSpPr>
          <p:spPr bwMode="auto">
            <a:xfrm rot="15855654" flipH="1">
              <a:off x="2821" y="276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1" name="Line 567"/>
            <p:cNvCxnSpPr>
              <a:cxnSpLocks noChangeShapeType="1"/>
            </p:cNvCxnSpPr>
            <p:nvPr/>
          </p:nvCxnSpPr>
          <p:spPr bwMode="auto">
            <a:xfrm rot="15855654" flipH="1">
              <a:off x="2826" y="281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2" name="Line 568"/>
            <p:cNvCxnSpPr>
              <a:cxnSpLocks noChangeShapeType="1"/>
            </p:cNvCxnSpPr>
            <p:nvPr/>
          </p:nvCxnSpPr>
          <p:spPr bwMode="auto">
            <a:xfrm rot="15855654" flipH="1">
              <a:off x="2830" y="286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3" name="Line 569"/>
            <p:cNvCxnSpPr>
              <a:cxnSpLocks noChangeShapeType="1"/>
            </p:cNvCxnSpPr>
            <p:nvPr/>
          </p:nvCxnSpPr>
          <p:spPr bwMode="auto">
            <a:xfrm rot="15855654" flipH="1">
              <a:off x="2835" y="291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4" name="Line 570"/>
            <p:cNvCxnSpPr>
              <a:cxnSpLocks noChangeShapeType="1"/>
            </p:cNvCxnSpPr>
            <p:nvPr/>
          </p:nvCxnSpPr>
          <p:spPr bwMode="auto">
            <a:xfrm rot="15855654" flipH="1">
              <a:off x="2840" y="29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5" name="Line 571"/>
            <p:cNvCxnSpPr>
              <a:cxnSpLocks noChangeShapeType="1"/>
            </p:cNvCxnSpPr>
            <p:nvPr/>
          </p:nvCxnSpPr>
          <p:spPr bwMode="auto">
            <a:xfrm rot="15855654" flipH="1">
              <a:off x="2845" y="301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6" name="Line 572"/>
            <p:cNvCxnSpPr>
              <a:cxnSpLocks noChangeShapeType="1"/>
            </p:cNvCxnSpPr>
            <p:nvPr/>
          </p:nvCxnSpPr>
          <p:spPr bwMode="auto">
            <a:xfrm rot="15855654" flipH="1">
              <a:off x="2850" y="306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7" name="Line 573"/>
            <p:cNvCxnSpPr>
              <a:cxnSpLocks noChangeShapeType="1"/>
            </p:cNvCxnSpPr>
            <p:nvPr/>
          </p:nvCxnSpPr>
          <p:spPr bwMode="auto">
            <a:xfrm rot="15855654" flipH="1">
              <a:off x="2855" y="311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8" name="Line 574"/>
            <p:cNvCxnSpPr>
              <a:cxnSpLocks noChangeShapeType="1"/>
            </p:cNvCxnSpPr>
            <p:nvPr/>
          </p:nvCxnSpPr>
          <p:spPr bwMode="auto">
            <a:xfrm rot="15855654" flipH="1">
              <a:off x="2861" y="31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9" name="Line 575"/>
            <p:cNvCxnSpPr>
              <a:cxnSpLocks noChangeShapeType="1"/>
            </p:cNvCxnSpPr>
            <p:nvPr/>
          </p:nvCxnSpPr>
          <p:spPr bwMode="auto">
            <a:xfrm rot="15855654" flipH="1">
              <a:off x="2887" y="318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0" name="Line 576"/>
            <p:cNvCxnSpPr>
              <a:cxnSpLocks noChangeShapeType="1"/>
            </p:cNvCxnSpPr>
            <p:nvPr/>
          </p:nvCxnSpPr>
          <p:spPr bwMode="auto">
            <a:xfrm rot="-5744346" flipH="1" flipV="1">
              <a:off x="2882" y="2687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1" name="Line 577"/>
            <p:cNvCxnSpPr>
              <a:cxnSpLocks noChangeShapeType="1"/>
            </p:cNvCxnSpPr>
            <p:nvPr/>
          </p:nvCxnSpPr>
          <p:spPr bwMode="auto">
            <a:xfrm rot="15855654" flipH="1">
              <a:off x="2843" y="278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2" name="Line 578"/>
            <p:cNvCxnSpPr>
              <a:cxnSpLocks noChangeShapeType="1"/>
            </p:cNvCxnSpPr>
            <p:nvPr/>
          </p:nvCxnSpPr>
          <p:spPr bwMode="auto">
            <a:xfrm rot="15855654" flipH="1">
              <a:off x="2875" y="286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3" name="Line 579"/>
            <p:cNvCxnSpPr>
              <a:cxnSpLocks noChangeShapeType="1"/>
            </p:cNvCxnSpPr>
            <p:nvPr/>
          </p:nvCxnSpPr>
          <p:spPr bwMode="auto">
            <a:xfrm rot="15855654" flipH="1">
              <a:off x="2880" y="290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4" name="Line 580"/>
            <p:cNvCxnSpPr>
              <a:cxnSpLocks noChangeShapeType="1"/>
            </p:cNvCxnSpPr>
            <p:nvPr/>
          </p:nvCxnSpPr>
          <p:spPr bwMode="auto">
            <a:xfrm rot="15855654" flipH="1">
              <a:off x="2885" y="295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5" name="Line 581"/>
            <p:cNvCxnSpPr>
              <a:cxnSpLocks noChangeShapeType="1"/>
            </p:cNvCxnSpPr>
            <p:nvPr/>
          </p:nvCxnSpPr>
          <p:spPr bwMode="auto">
            <a:xfrm rot="15855654" flipH="1">
              <a:off x="2890" y="300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6" name="Line 582"/>
            <p:cNvCxnSpPr>
              <a:cxnSpLocks noChangeShapeType="1"/>
            </p:cNvCxnSpPr>
            <p:nvPr/>
          </p:nvCxnSpPr>
          <p:spPr bwMode="auto">
            <a:xfrm rot="15855654" flipH="1">
              <a:off x="2895" y="305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7" name="Line 583"/>
            <p:cNvCxnSpPr>
              <a:cxnSpLocks noChangeShapeType="1"/>
            </p:cNvCxnSpPr>
            <p:nvPr/>
          </p:nvCxnSpPr>
          <p:spPr bwMode="auto">
            <a:xfrm rot="15855654" flipH="1">
              <a:off x="2900" y="310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8" name="Line 584"/>
            <p:cNvCxnSpPr>
              <a:cxnSpLocks noChangeShapeType="1"/>
            </p:cNvCxnSpPr>
            <p:nvPr/>
          </p:nvCxnSpPr>
          <p:spPr bwMode="auto">
            <a:xfrm rot="15855654" flipH="1">
              <a:off x="2906" y="3153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9" name="Line 585"/>
            <p:cNvCxnSpPr>
              <a:cxnSpLocks noChangeShapeType="1"/>
            </p:cNvCxnSpPr>
            <p:nvPr/>
          </p:nvCxnSpPr>
          <p:spPr bwMode="auto">
            <a:xfrm rot="15855654" flipH="1">
              <a:off x="2910" y="3202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0" name="Line 586"/>
            <p:cNvCxnSpPr>
              <a:cxnSpLocks noChangeShapeType="1"/>
            </p:cNvCxnSpPr>
            <p:nvPr/>
          </p:nvCxnSpPr>
          <p:spPr bwMode="auto">
            <a:xfrm rot="15855654" flipH="1">
              <a:off x="2915" y="325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1" name="Line 587"/>
            <p:cNvCxnSpPr>
              <a:cxnSpLocks noChangeShapeType="1"/>
            </p:cNvCxnSpPr>
            <p:nvPr/>
          </p:nvCxnSpPr>
          <p:spPr bwMode="auto">
            <a:xfrm rot="15855654" flipH="1">
              <a:off x="2920" y="330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2" name="Line 588"/>
            <p:cNvCxnSpPr>
              <a:cxnSpLocks noChangeShapeType="1"/>
            </p:cNvCxnSpPr>
            <p:nvPr/>
          </p:nvCxnSpPr>
          <p:spPr bwMode="auto">
            <a:xfrm rot="15855654" flipH="1">
              <a:off x="2924" y="334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3" name="Line 589"/>
            <p:cNvCxnSpPr>
              <a:cxnSpLocks noChangeShapeType="1"/>
            </p:cNvCxnSpPr>
            <p:nvPr/>
          </p:nvCxnSpPr>
          <p:spPr bwMode="auto">
            <a:xfrm rot="15855654" flipH="1">
              <a:off x="2951" y="3375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4" name="Line 590"/>
            <p:cNvCxnSpPr>
              <a:cxnSpLocks noChangeShapeType="1"/>
            </p:cNvCxnSpPr>
            <p:nvPr/>
          </p:nvCxnSpPr>
          <p:spPr bwMode="auto">
            <a:xfrm rot="-5744346">
              <a:off x="2995" y="3372"/>
              <a:ext cx="50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5" name="Line 591"/>
            <p:cNvCxnSpPr>
              <a:cxnSpLocks noChangeShapeType="1"/>
            </p:cNvCxnSpPr>
            <p:nvPr/>
          </p:nvCxnSpPr>
          <p:spPr bwMode="auto">
            <a:xfrm rot="-5744346">
              <a:off x="3034" y="331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6" name="Line 592"/>
            <p:cNvCxnSpPr>
              <a:cxnSpLocks noChangeShapeType="1"/>
            </p:cNvCxnSpPr>
            <p:nvPr/>
          </p:nvCxnSpPr>
          <p:spPr bwMode="auto">
            <a:xfrm rot="-5744346">
              <a:off x="3052" y="328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7" name="Line 593"/>
            <p:cNvCxnSpPr>
              <a:cxnSpLocks noChangeShapeType="1"/>
            </p:cNvCxnSpPr>
            <p:nvPr/>
          </p:nvCxnSpPr>
          <p:spPr bwMode="auto">
            <a:xfrm rot="-5744346">
              <a:off x="3047" y="323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8" name="Line 594"/>
            <p:cNvCxnSpPr>
              <a:cxnSpLocks noChangeShapeType="1"/>
            </p:cNvCxnSpPr>
            <p:nvPr/>
          </p:nvCxnSpPr>
          <p:spPr bwMode="auto">
            <a:xfrm rot="-5744346">
              <a:off x="3042" y="31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9" name="Line 595"/>
            <p:cNvCxnSpPr>
              <a:cxnSpLocks noChangeShapeType="1"/>
            </p:cNvCxnSpPr>
            <p:nvPr/>
          </p:nvCxnSpPr>
          <p:spPr bwMode="auto">
            <a:xfrm rot="-5744346">
              <a:off x="3038" y="3140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0" name="Line 596"/>
            <p:cNvCxnSpPr>
              <a:cxnSpLocks noChangeShapeType="1"/>
            </p:cNvCxnSpPr>
            <p:nvPr/>
          </p:nvCxnSpPr>
          <p:spPr bwMode="auto">
            <a:xfrm rot="-5744346">
              <a:off x="3032" y="309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1" name="Line 597"/>
            <p:cNvCxnSpPr>
              <a:cxnSpLocks noChangeShapeType="1"/>
            </p:cNvCxnSpPr>
            <p:nvPr/>
          </p:nvCxnSpPr>
          <p:spPr bwMode="auto">
            <a:xfrm rot="-5744346">
              <a:off x="3027" y="304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2" name="Line 598"/>
            <p:cNvCxnSpPr>
              <a:cxnSpLocks noChangeShapeType="1"/>
            </p:cNvCxnSpPr>
            <p:nvPr/>
          </p:nvCxnSpPr>
          <p:spPr bwMode="auto">
            <a:xfrm rot="-5744346">
              <a:off x="3022" y="2994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3" name="Line 599"/>
            <p:cNvCxnSpPr>
              <a:cxnSpLocks noChangeShapeType="1"/>
            </p:cNvCxnSpPr>
            <p:nvPr/>
          </p:nvCxnSpPr>
          <p:spPr bwMode="auto">
            <a:xfrm rot="-5744346">
              <a:off x="3039" y="2921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4" name="Line 600"/>
            <p:cNvCxnSpPr>
              <a:cxnSpLocks noChangeShapeType="1"/>
            </p:cNvCxnSpPr>
            <p:nvPr/>
          </p:nvCxnSpPr>
          <p:spPr bwMode="auto">
            <a:xfrm rot="-5744346">
              <a:off x="3078" y="2868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5" name="Line 601"/>
            <p:cNvCxnSpPr>
              <a:cxnSpLocks noChangeShapeType="1"/>
            </p:cNvCxnSpPr>
            <p:nvPr/>
          </p:nvCxnSpPr>
          <p:spPr bwMode="auto">
            <a:xfrm rot="-5744346">
              <a:off x="3142" y="2836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6" name="Line 602"/>
            <p:cNvCxnSpPr>
              <a:cxnSpLocks noChangeShapeType="1"/>
            </p:cNvCxnSpPr>
            <p:nvPr/>
          </p:nvCxnSpPr>
          <p:spPr bwMode="auto">
            <a:xfrm rot="-5744346">
              <a:off x="3140" y="283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7" name="Line 603"/>
            <p:cNvCxnSpPr>
              <a:cxnSpLocks noChangeShapeType="1"/>
            </p:cNvCxnSpPr>
            <p:nvPr/>
          </p:nvCxnSpPr>
          <p:spPr bwMode="auto">
            <a:xfrm rot="-5744346">
              <a:off x="3157" y="2759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8" name="Line 604"/>
            <p:cNvCxnSpPr>
              <a:cxnSpLocks noChangeShapeType="1"/>
            </p:cNvCxnSpPr>
            <p:nvPr/>
          </p:nvCxnSpPr>
          <p:spPr bwMode="auto">
            <a:xfrm rot="-5744346">
              <a:off x="3147" y="270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9" name="Line 605"/>
            <p:cNvCxnSpPr>
              <a:cxnSpLocks noChangeShapeType="1"/>
            </p:cNvCxnSpPr>
            <p:nvPr/>
          </p:nvCxnSpPr>
          <p:spPr bwMode="auto">
            <a:xfrm rot="-5744346">
              <a:off x="3185" y="2610"/>
              <a:ext cx="5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0" name="Line 606"/>
            <p:cNvCxnSpPr>
              <a:cxnSpLocks noChangeShapeType="1"/>
            </p:cNvCxnSpPr>
            <p:nvPr/>
          </p:nvCxnSpPr>
          <p:spPr bwMode="auto">
            <a:xfrm rot="-5744346">
              <a:off x="3203" y="2577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1" name="Line 607"/>
            <p:cNvCxnSpPr>
              <a:cxnSpLocks noChangeShapeType="1"/>
            </p:cNvCxnSpPr>
            <p:nvPr/>
          </p:nvCxnSpPr>
          <p:spPr bwMode="auto">
            <a:xfrm rot="-5744346">
              <a:off x="3198" y="2528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2" name="Line 608"/>
            <p:cNvCxnSpPr>
              <a:cxnSpLocks noChangeShapeType="1"/>
            </p:cNvCxnSpPr>
            <p:nvPr/>
          </p:nvCxnSpPr>
          <p:spPr bwMode="auto">
            <a:xfrm rot="-5744346">
              <a:off x="3146" y="2436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3" name="Line 609"/>
            <p:cNvCxnSpPr>
              <a:cxnSpLocks noChangeShapeType="1"/>
            </p:cNvCxnSpPr>
            <p:nvPr/>
          </p:nvCxnSpPr>
          <p:spPr bwMode="auto">
            <a:xfrm rot="-5744346">
              <a:off x="3140" y="238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4" name="Line 610"/>
            <p:cNvCxnSpPr>
              <a:cxnSpLocks noChangeShapeType="1"/>
            </p:cNvCxnSpPr>
            <p:nvPr/>
          </p:nvCxnSpPr>
          <p:spPr bwMode="auto">
            <a:xfrm rot="-5744346">
              <a:off x="3155" y="2316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5" name="Line 611"/>
            <p:cNvCxnSpPr>
              <a:cxnSpLocks noChangeShapeType="1"/>
            </p:cNvCxnSpPr>
            <p:nvPr/>
          </p:nvCxnSpPr>
          <p:spPr bwMode="auto">
            <a:xfrm rot="-5744346">
              <a:off x="3183" y="2163"/>
              <a:ext cx="149" cy="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6" name="Line 612"/>
            <p:cNvCxnSpPr>
              <a:cxnSpLocks noChangeShapeType="1"/>
            </p:cNvCxnSpPr>
            <p:nvPr/>
          </p:nvCxnSpPr>
          <p:spPr bwMode="auto">
            <a:xfrm rot="15855654" flipH="1">
              <a:off x="3029" y="282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7" name="Line 613"/>
            <p:cNvCxnSpPr>
              <a:cxnSpLocks noChangeShapeType="1"/>
            </p:cNvCxnSpPr>
            <p:nvPr/>
          </p:nvCxnSpPr>
          <p:spPr bwMode="auto">
            <a:xfrm rot="15855654" flipH="1">
              <a:off x="3057" y="289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8" name="Line 614"/>
            <p:cNvCxnSpPr>
              <a:cxnSpLocks noChangeShapeType="1"/>
            </p:cNvCxnSpPr>
            <p:nvPr/>
          </p:nvCxnSpPr>
          <p:spPr bwMode="auto">
            <a:xfrm rot="-5744346">
              <a:off x="3089" y="3188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9" name="Line 615"/>
            <p:cNvCxnSpPr>
              <a:cxnSpLocks noChangeShapeType="1"/>
            </p:cNvCxnSpPr>
            <p:nvPr/>
          </p:nvCxnSpPr>
          <p:spPr bwMode="auto">
            <a:xfrm rot="-5744346">
              <a:off x="3133" y="3184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0" name="Line 616"/>
            <p:cNvCxnSpPr>
              <a:cxnSpLocks noChangeShapeType="1"/>
            </p:cNvCxnSpPr>
            <p:nvPr/>
          </p:nvCxnSpPr>
          <p:spPr bwMode="auto">
            <a:xfrm rot="-5744346">
              <a:off x="3130" y="318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1" name="Line 617"/>
            <p:cNvCxnSpPr>
              <a:cxnSpLocks noChangeShapeType="1"/>
            </p:cNvCxnSpPr>
            <p:nvPr/>
          </p:nvCxnSpPr>
          <p:spPr bwMode="auto">
            <a:xfrm rot="-5744346">
              <a:off x="3148" y="3107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2" name="Line 618"/>
            <p:cNvCxnSpPr>
              <a:cxnSpLocks noChangeShapeType="1"/>
            </p:cNvCxnSpPr>
            <p:nvPr/>
          </p:nvCxnSpPr>
          <p:spPr bwMode="auto">
            <a:xfrm rot="-5744346">
              <a:off x="3165" y="30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3" name="Line 619"/>
            <p:cNvCxnSpPr>
              <a:cxnSpLocks noChangeShapeType="1"/>
            </p:cNvCxnSpPr>
            <p:nvPr/>
          </p:nvCxnSpPr>
          <p:spPr bwMode="auto">
            <a:xfrm rot="-5744346">
              <a:off x="3160" y="303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4" name="Line 620"/>
            <p:cNvCxnSpPr>
              <a:cxnSpLocks noChangeShapeType="1"/>
            </p:cNvCxnSpPr>
            <p:nvPr/>
          </p:nvCxnSpPr>
          <p:spPr bwMode="auto">
            <a:xfrm rot="15855654" flipV="1">
              <a:off x="3132" y="2961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5" name="Line 621"/>
            <p:cNvCxnSpPr>
              <a:cxnSpLocks noChangeShapeType="1"/>
            </p:cNvCxnSpPr>
            <p:nvPr/>
          </p:nvCxnSpPr>
          <p:spPr bwMode="auto">
            <a:xfrm rot="-5744346">
              <a:off x="3078" y="29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6" name="Line 622"/>
            <p:cNvCxnSpPr>
              <a:cxnSpLocks noChangeShapeType="1"/>
            </p:cNvCxnSpPr>
            <p:nvPr/>
          </p:nvCxnSpPr>
          <p:spPr bwMode="auto">
            <a:xfrm rot="-5744346">
              <a:off x="3108" y="2940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7" name="Line 623"/>
            <p:cNvCxnSpPr>
              <a:cxnSpLocks noChangeShapeType="1"/>
            </p:cNvCxnSpPr>
            <p:nvPr/>
          </p:nvCxnSpPr>
          <p:spPr bwMode="auto">
            <a:xfrm rot="-5744346">
              <a:off x="3105" y="293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8" name="Line 624"/>
            <p:cNvCxnSpPr>
              <a:cxnSpLocks noChangeShapeType="1"/>
            </p:cNvCxnSpPr>
            <p:nvPr/>
          </p:nvCxnSpPr>
          <p:spPr bwMode="auto">
            <a:xfrm rot="-5744346">
              <a:off x="3100" y="288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9" name="Line 625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0" name="Line 626"/>
            <p:cNvCxnSpPr>
              <a:cxnSpLocks noChangeShapeType="1"/>
            </p:cNvCxnSpPr>
            <p:nvPr/>
          </p:nvCxnSpPr>
          <p:spPr bwMode="auto">
            <a:xfrm rot="15855654" flipH="1">
              <a:off x="3185" y="282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1" name="Line 627"/>
            <p:cNvCxnSpPr>
              <a:cxnSpLocks noChangeShapeType="1"/>
            </p:cNvCxnSpPr>
            <p:nvPr/>
          </p:nvCxnSpPr>
          <p:spPr bwMode="auto">
            <a:xfrm rot="15855654" flipH="1">
              <a:off x="3190" y="287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2" name="Line 628"/>
            <p:cNvCxnSpPr>
              <a:cxnSpLocks noChangeShapeType="1"/>
            </p:cNvCxnSpPr>
            <p:nvPr/>
          </p:nvCxnSpPr>
          <p:spPr bwMode="auto">
            <a:xfrm rot="15855654" flipH="1">
              <a:off x="3195" y="292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3" name="Line 629"/>
            <p:cNvCxnSpPr>
              <a:cxnSpLocks noChangeShapeType="1"/>
            </p:cNvCxnSpPr>
            <p:nvPr/>
          </p:nvCxnSpPr>
          <p:spPr bwMode="auto">
            <a:xfrm rot="15855654" flipH="1">
              <a:off x="3219" y="2954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4" name="Line 630"/>
            <p:cNvCxnSpPr>
              <a:cxnSpLocks noChangeShapeType="1"/>
            </p:cNvCxnSpPr>
            <p:nvPr/>
          </p:nvCxnSpPr>
          <p:spPr bwMode="auto">
            <a:xfrm rot="15855654" flipH="1">
              <a:off x="3247" y="3021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5" name="Line 631"/>
            <p:cNvCxnSpPr>
              <a:cxnSpLocks noChangeShapeType="1"/>
            </p:cNvCxnSpPr>
            <p:nvPr/>
          </p:nvCxnSpPr>
          <p:spPr bwMode="auto">
            <a:xfrm rot="15855654" flipH="1">
              <a:off x="3252" y="30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6" name="Line 632"/>
            <p:cNvCxnSpPr>
              <a:cxnSpLocks noChangeShapeType="1"/>
            </p:cNvCxnSpPr>
            <p:nvPr/>
          </p:nvCxnSpPr>
          <p:spPr bwMode="auto">
            <a:xfrm rot="15855654" flipV="1">
              <a:off x="3256" y="3076"/>
              <a:ext cx="2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7" name="Line 633"/>
            <p:cNvCxnSpPr>
              <a:cxnSpLocks noChangeShapeType="1"/>
            </p:cNvCxnSpPr>
            <p:nvPr/>
          </p:nvCxnSpPr>
          <p:spPr bwMode="auto">
            <a:xfrm rot="15855654" flipH="1">
              <a:off x="3215" y="3122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8" name="Line 634"/>
            <p:cNvCxnSpPr>
              <a:cxnSpLocks noChangeShapeType="1"/>
            </p:cNvCxnSpPr>
            <p:nvPr/>
          </p:nvCxnSpPr>
          <p:spPr bwMode="auto">
            <a:xfrm rot="15855654" flipV="1">
              <a:off x="3218" y="3126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9" name="Line 635"/>
            <p:cNvCxnSpPr>
              <a:cxnSpLocks noChangeShapeType="1"/>
            </p:cNvCxnSpPr>
            <p:nvPr/>
          </p:nvCxnSpPr>
          <p:spPr bwMode="auto">
            <a:xfrm rot="-5744346">
              <a:off x="3293" y="3020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0" name="Line 636"/>
            <p:cNvCxnSpPr>
              <a:cxnSpLocks noChangeShapeType="1"/>
            </p:cNvCxnSpPr>
            <p:nvPr/>
          </p:nvCxnSpPr>
          <p:spPr bwMode="auto">
            <a:xfrm rot="-5744346">
              <a:off x="3313" y="299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1" name="Line 637"/>
            <p:cNvCxnSpPr>
              <a:cxnSpLocks noChangeShapeType="1"/>
            </p:cNvCxnSpPr>
            <p:nvPr/>
          </p:nvCxnSpPr>
          <p:spPr bwMode="auto">
            <a:xfrm rot="-5744346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2" name="Line 638"/>
            <p:cNvCxnSpPr>
              <a:cxnSpLocks noChangeShapeType="1"/>
            </p:cNvCxnSpPr>
            <p:nvPr/>
          </p:nvCxnSpPr>
          <p:spPr bwMode="auto">
            <a:xfrm rot="-5744346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3" name="Line 639"/>
            <p:cNvCxnSpPr>
              <a:cxnSpLocks noChangeShapeType="1"/>
            </p:cNvCxnSpPr>
            <p:nvPr/>
          </p:nvCxnSpPr>
          <p:spPr bwMode="auto">
            <a:xfrm rot="-5744346">
              <a:off x="3322" y="2863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4" name="Line 640"/>
            <p:cNvCxnSpPr>
              <a:cxnSpLocks noChangeShapeType="1"/>
            </p:cNvCxnSpPr>
            <p:nvPr/>
          </p:nvCxnSpPr>
          <p:spPr bwMode="auto">
            <a:xfrm rot="-5744346">
              <a:off x="3317" y="281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5" name="Line 641"/>
            <p:cNvCxnSpPr>
              <a:cxnSpLocks noChangeShapeType="1"/>
            </p:cNvCxnSpPr>
            <p:nvPr/>
          </p:nvCxnSpPr>
          <p:spPr bwMode="auto">
            <a:xfrm rot="15855654" flipV="1">
              <a:off x="3315" y="2770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6" name="Line 642"/>
            <p:cNvCxnSpPr>
              <a:cxnSpLocks noChangeShapeType="1"/>
            </p:cNvCxnSpPr>
            <p:nvPr/>
          </p:nvCxnSpPr>
          <p:spPr bwMode="auto">
            <a:xfrm rot="-5744346">
              <a:off x="3267" y="27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7" name="Line 643"/>
            <p:cNvCxnSpPr>
              <a:cxnSpLocks noChangeShapeType="1"/>
            </p:cNvCxnSpPr>
            <p:nvPr/>
          </p:nvCxnSpPr>
          <p:spPr bwMode="auto">
            <a:xfrm rot="15855654" flipV="1">
              <a:off x="3238" y="270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8" name="Line 644"/>
            <p:cNvCxnSpPr>
              <a:cxnSpLocks noChangeShapeType="1"/>
            </p:cNvCxnSpPr>
            <p:nvPr/>
          </p:nvCxnSpPr>
          <p:spPr bwMode="auto">
            <a:xfrm rot="15855654" flipH="1">
              <a:off x="3218" y="272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9" name="Line 645"/>
            <p:cNvCxnSpPr>
              <a:cxnSpLocks noChangeShapeType="1"/>
            </p:cNvCxnSpPr>
            <p:nvPr/>
          </p:nvCxnSpPr>
          <p:spPr bwMode="auto">
            <a:xfrm rot="15855654" flipV="1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0" name="Line 646"/>
            <p:cNvCxnSpPr>
              <a:cxnSpLocks noChangeShapeType="1"/>
            </p:cNvCxnSpPr>
            <p:nvPr/>
          </p:nvCxnSpPr>
          <p:spPr bwMode="auto">
            <a:xfrm rot="-5744346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1" name="Line 647"/>
            <p:cNvCxnSpPr>
              <a:cxnSpLocks noChangeShapeType="1"/>
            </p:cNvCxnSpPr>
            <p:nvPr/>
          </p:nvCxnSpPr>
          <p:spPr bwMode="auto">
            <a:xfrm rot="15855654" flipH="1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2" name="Line 648"/>
            <p:cNvCxnSpPr>
              <a:cxnSpLocks noChangeShapeType="1"/>
            </p:cNvCxnSpPr>
            <p:nvPr/>
          </p:nvCxnSpPr>
          <p:spPr bwMode="auto">
            <a:xfrm rot="-5744346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3" name="Line 649"/>
            <p:cNvCxnSpPr>
              <a:cxnSpLocks noChangeShapeType="1"/>
            </p:cNvCxnSpPr>
            <p:nvPr/>
          </p:nvCxnSpPr>
          <p:spPr bwMode="auto">
            <a:xfrm rot="-5744346">
              <a:off x="3264" y="2725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4" name="Line 650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5" name="Line 651"/>
            <p:cNvCxnSpPr>
              <a:cxnSpLocks noChangeShapeType="1"/>
            </p:cNvCxnSpPr>
            <p:nvPr/>
          </p:nvCxnSpPr>
          <p:spPr bwMode="auto">
            <a:xfrm rot="15855654" flipV="1">
              <a:off x="3183" y="2783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6" name="Line 652"/>
            <p:cNvCxnSpPr>
              <a:cxnSpLocks noChangeShapeType="1"/>
            </p:cNvCxnSpPr>
            <p:nvPr/>
          </p:nvCxnSpPr>
          <p:spPr bwMode="auto">
            <a:xfrm rot="-5744346">
              <a:off x="2941" y="327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7" name="Line 653"/>
            <p:cNvCxnSpPr>
              <a:cxnSpLocks noChangeShapeType="1"/>
            </p:cNvCxnSpPr>
            <p:nvPr/>
          </p:nvCxnSpPr>
          <p:spPr bwMode="auto">
            <a:xfrm rot="15855654" flipH="1">
              <a:off x="2964" y="329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8" name="Line 654"/>
            <p:cNvCxnSpPr>
              <a:cxnSpLocks noChangeShapeType="1"/>
            </p:cNvCxnSpPr>
            <p:nvPr/>
          </p:nvCxnSpPr>
          <p:spPr bwMode="auto">
            <a:xfrm rot="15855654" flipH="1">
              <a:off x="2969" y="334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9" name="Line 655"/>
            <p:cNvCxnSpPr>
              <a:cxnSpLocks noChangeShapeType="1"/>
            </p:cNvCxnSpPr>
            <p:nvPr/>
          </p:nvCxnSpPr>
          <p:spPr bwMode="auto">
            <a:xfrm rot="15855654" flipH="1">
              <a:off x="2974" y="3395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0" name="Line 656"/>
            <p:cNvCxnSpPr>
              <a:cxnSpLocks noChangeShapeType="1"/>
            </p:cNvCxnSpPr>
            <p:nvPr/>
          </p:nvCxnSpPr>
          <p:spPr bwMode="auto">
            <a:xfrm rot="15855654" flipH="1">
              <a:off x="3029" y="33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1" name="Line 657"/>
            <p:cNvCxnSpPr>
              <a:cxnSpLocks noChangeShapeType="1"/>
            </p:cNvCxnSpPr>
            <p:nvPr/>
          </p:nvCxnSpPr>
          <p:spPr bwMode="auto">
            <a:xfrm rot="15855654" flipH="1">
              <a:off x="3084" y="336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2" name="Line 658"/>
            <p:cNvCxnSpPr>
              <a:cxnSpLocks noChangeShapeType="1"/>
            </p:cNvCxnSpPr>
            <p:nvPr/>
          </p:nvCxnSpPr>
          <p:spPr bwMode="auto">
            <a:xfrm rot="15855654" flipH="1">
              <a:off x="3111" y="343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3" name="Line 659"/>
            <p:cNvCxnSpPr>
              <a:cxnSpLocks noChangeShapeType="1"/>
            </p:cNvCxnSpPr>
            <p:nvPr/>
          </p:nvCxnSpPr>
          <p:spPr bwMode="auto">
            <a:xfrm rot="-5744346" flipH="1" flipV="1">
              <a:off x="3094" y="3460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4" name="Line 660"/>
            <p:cNvCxnSpPr>
              <a:cxnSpLocks noChangeShapeType="1"/>
            </p:cNvCxnSpPr>
            <p:nvPr/>
          </p:nvCxnSpPr>
          <p:spPr bwMode="auto">
            <a:xfrm rot="15855654" flipV="1">
              <a:off x="3075" y="3489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5" name="Line 661"/>
            <p:cNvCxnSpPr>
              <a:cxnSpLocks noChangeShapeType="1"/>
            </p:cNvCxnSpPr>
            <p:nvPr/>
          </p:nvCxnSpPr>
          <p:spPr bwMode="auto">
            <a:xfrm rot="-5744346">
              <a:off x="3027" y="34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6" name="Line 662"/>
            <p:cNvCxnSpPr>
              <a:cxnSpLocks noChangeShapeType="1"/>
            </p:cNvCxnSpPr>
            <p:nvPr/>
          </p:nvCxnSpPr>
          <p:spPr bwMode="auto">
            <a:xfrm rot="15855654" flipV="1">
              <a:off x="3026" y="3444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7" name="Line 663"/>
            <p:cNvCxnSpPr>
              <a:cxnSpLocks noChangeShapeType="1"/>
            </p:cNvCxnSpPr>
            <p:nvPr/>
          </p:nvCxnSpPr>
          <p:spPr bwMode="auto">
            <a:xfrm rot="-5744346">
              <a:off x="2979" y="344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8" name="Line 664"/>
            <p:cNvCxnSpPr>
              <a:cxnSpLocks noChangeShapeType="1"/>
            </p:cNvCxnSpPr>
            <p:nvPr/>
          </p:nvCxnSpPr>
          <p:spPr bwMode="auto">
            <a:xfrm rot="-5744346" flipH="1" flipV="1">
              <a:off x="3471" y="2156"/>
              <a:ext cx="149" cy="9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9" name="Line 665"/>
            <p:cNvCxnSpPr>
              <a:cxnSpLocks noChangeShapeType="1"/>
            </p:cNvCxnSpPr>
            <p:nvPr/>
          </p:nvCxnSpPr>
          <p:spPr bwMode="auto">
            <a:xfrm rot="-5744346" flipH="1" flipV="1">
              <a:off x="3442" y="2309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0" name="Line 666"/>
            <p:cNvCxnSpPr>
              <a:cxnSpLocks noChangeShapeType="1"/>
            </p:cNvCxnSpPr>
            <p:nvPr/>
          </p:nvCxnSpPr>
          <p:spPr bwMode="auto">
            <a:xfrm rot="-5744346" flipH="1" flipV="1">
              <a:off x="3432" y="2385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1" name="Line 667"/>
            <p:cNvCxnSpPr>
              <a:cxnSpLocks noChangeShapeType="1"/>
            </p:cNvCxnSpPr>
            <p:nvPr/>
          </p:nvCxnSpPr>
          <p:spPr bwMode="auto">
            <a:xfrm rot="15855654" flipH="1">
              <a:off x="3414" y="24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2" name="Line 668"/>
            <p:cNvCxnSpPr>
              <a:cxnSpLocks noChangeShapeType="1"/>
            </p:cNvCxnSpPr>
            <p:nvPr/>
          </p:nvCxnSpPr>
          <p:spPr bwMode="auto">
            <a:xfrm rot="15855654" flipH="1">
              <a:off x="3419" y="250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3" name="Line 669"/>
            <p:cNvCxnSpPr>
              <a:cxnSpLocks noChangeShapeType="1"/>
            </p:cNvCxnSpPr>
            <p:nvPr/>
          </p:nvCxnSpPr>
          <p:spPr bwMode="auto">
            <a:xfrm rot="-5744346" flipH="1" flipV="1">
              <a:off x="3401" y="253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4" name="Line 670"/>
            <p:cNvCxnSpPr>
              <a:cxnSpLocks noChangeShapeType="1"/>
            </p:cNvCxnSpPr>
            <p:nvPr/>
          </p:nvCxnSpPr>
          <p:spPr bwMode="auto">
            <a:xfrm rot="15855654" flipH="1">
              <a:off x="3361" y="2634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5" name="Line 671"/>
            <p:cNvCxnSpPr>
              <a:cxnSpLocks noChangeShapeType="1"/>
            </p:cNvCxnSpPr>
            <p:nvPr/>
          </p:nvCxnSpPr>
          <p:spPr bwMode="auto">
            <a:xfrm rot="15855654" flipH="1">
              <a:off x="3394" y="270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6" name="Line 672"/>
            <p:cNvCxnSpPr>
              <a:cxnSpLocks noChangeShapeType="1"/>
            </p:cNvCxnSpPr>
            <p:nvPr/>
          </p:nvCxnSpPr>
          <p:spPr bwMode="auto">
            <a:xfrm rot="15855654" flipH="1">
              <a:off x="3399" y="27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7" name="Line 673"/>
            <p:cNvCxnSpPr>
              <a:cxnSpLocks noChangeShapeType="1"/>
            </p:cNvCxnSpPr>
            <p:nvPr/>
          </p:nvCxnSpPr>
          <p:spPr bwMode="auto">
            <a:xfrm rot="-5744346" flipH="1" flipV="1">
              <a:off x="3381" y="2787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8" name="Line 674"/>
            <p:cNvCxnSpPr>
              <a:cxnSpLocks noChangeShapeType="1"/>
            </p:cNvCxnSpPr>
            <p:nvPr/>
          </p:nvCxnSpPr>
          <p:spPr bwMode="auto">
            <a:xfrm rot="15855654" flipH="1">
              <a:off x="3364" y="286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9" name="Line 675"/>
            <p:cNvCxnSpPr>
              <a:cxnSpLocks noChangeShapeType="1"/>
            </p:cNvCxnSpPr>
            <p:nvPr/>
          </p:nvCxnSpPr>
          <p:spPr bwMode="auto">
            <a:xfrm rot="15855654" flipV="1">
              <a:off x="3368" y="2865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40" name="Line 676"/>
            <p:cNvCxnSpPr>
              <a:cxnSpLocks noChangeShapeType="1"/>
            </p:cNvCxnSpPr>
            <p:nvPr/>
          </p:nvCxnSpPr>
          <p:spPr bwMode="auto">
            <a:xfrm rot="15855654" flipH="1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41" name="Line 677"/>
            <p:cNvCxnSpPr>
              <a:cxnSpLocks noChangeShapeType="1"/>
            </p:cNvCxnSpPr>
            <p:nvPr/>
          </p:nvCxnSpPr>
          <p:spPr bwMode="auto">
            <a:xfrm rot="15855654" flipH="1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18242" name="Freeform 678"/>
            <p:cNvSpPr>
              <a:spLocks noChangeAspect="1"/>
            </p:cNvSpPr>
            <p:nvPr/>
          </p:nvSpPr>
          <p:spPr bwMode="auto">
            <a:xfrm rot="-5744346">
              <a:off x="3302" y="2403"/>
              <a:ext cx="99" cy="178"/>
            </a:xfrm>
            <a:custGeom>
              <a:avLst/>
              <a:gdLst>
                <a:gd name="T0" fmla="*/ 3712 w 40"/>
                <a:gd name="T1" fmla="*/ 0 h 79"/>
                <a:gd name="T2" fmla="*/ 1881 w 40"/>
                <a:gd name="T3" fmla="*/ 1158 h 79"/>
                <a:gd name="T4" fmla="*/ 3712 w 40"/>
                <a:gd name="T5" fmla="*/ 2264 h 79"/>
                <a:gd name="T6" fmla="*/ 3712 w 40"/>
                <a:gd name="T7" fmla="*/ 3432 h 79"/>
                <a:gd name="T8" fmla="*/ 0 w 40"/>
                <a:gd name="T9" fmla="*/ 4590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79"/>
                <a:gd name="T17" fmla="*/ 40 w 40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79">
                  <a:moveTo>
                    <a:pt x="40" y="0"/>
                  </a:moveTo>
                  <a:lnTo>
                    <a:pt x="20" y="20"/>
                  </a:lnTo>
                  <a:lnTo>
                    <a:pt x="40" y="39"/>
                  </a:lnTo>
                  <a:lnTo>
                    <a:pt x="40" y="59"/>
                  </a:lnTo>
                  <a:lnTo>
                    <a:pt x="0" y="79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EBE6CFB-E585-2C45-82B8-2B1F2CF2D245}"/>
                  </a:ext>
                </a:extLst>
              </p:cNvPr>
              <p:cNvSpPr txBox="1"/>
              <p:nvPr/>
            </p:nvSpPr>
            <p:spPr>
              <a:xfrm>
                <a:off x="5087888" y="2852936"/>
                <a:ext cx="2332049" cy="281641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𝑐𝑢𝑒𝑟𝑑𝑎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2400" b="0" i="0" smtClean="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ES" sz="2400" b="0" dirty="0"/>
              </a:p>
              <a:p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𝑝𝑖𝑠𝑜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240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240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endParaRPr lang="es-CL" dirty="0"/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EBE6CFB-E585-2C45-82B8-2B1F2CF2D2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888" y="2852936"/>
                <a:ext cx="2332049" cy="2816412"/>
              </a:xfrm>
              <a:prstGeom prst="rect">
                <a:avLst/>
              </a:prstGeom>
              <a:blipFill>
                <a:blip r:embed="rId3"/>
                <a:stretch>
                  <a:fillRect l="-541" t="-5381" r="-5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upo 6">
            <a:extLst>
              <a:ext uri="{FF2B5EF4-FFF2-40B4-BE49-F238E27FC236}">
                <a16:creationId xmlns:a16="http://schemas.microsoft.com/office/drawing/2014/main" id="{FDDACF8F-B36D-7F4B-B82D-88D1B5585EA4}"/>
              </a:ext>
            </a:extLst>
          </p:cNvPr>
          <p:cNvGrpSpPr/>
          <p:nvPr/>
        </p:nvGrpSpPr>
        <p:grpSpPr>
          <a:xfrm>
            <a:off x="8042486" y="2241252"/>
            <a:ext cx="2518010" cy="2546077"/>
            <a:chOff x="6585116" y="2346276"/>
            <a:chExt cx="2518010" cy="2546077"/>
          </a:xfrm>
        </p:grpSpPr>
        <p:sp>
          <p:nvSpPr>
            <p:cNvPr id="218247" name="Line 32"/>
            <p:cNvSpPr>
              <a:spLocks noChangeShapeType="1"/>
            </p:cNvSpPr>
            <p:nvPr/>
          </p:nvSpPr>
          <p:spPr bwMode="auto">
            <a:xfrm>
              <a:off x="7102822" y="2346276"/>
              <a:ext cx="823764" cy="10525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45" name="Line 29"/>
            <p:cNvSpPr>
              <a:spLocks noChangeShapeType="1"/>
            </p:cNvSpPr>
            <p:nvPr/>
          </p:nvSpPr>
          <p:spPr bwMode="auto">
            <a:xfrm rot="10800000">
              <a:off x="8095135" y="3459138"/>
              <a:ext cx="100570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43" name="Line 26"/>
            <p:cNvSpPr>
              <a:spLocks noChangeShapeType="1"/>
            </p:cNvSpPr>
            <p:nvPr/>
          </p:nvSpPr>
          <p:spPr bwMode="auto">
            <a:xfrm rot="10800000">
              <a:off x="8004720" y="3554016"/>
              <a:ext cx="10046" cy="13383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71" name="Oval 159"/>
            <p:cNvSpPr>
              <a:spLocks noChangeAspect="1" noChangeArrowheads="1"/>
            </p:cNvSpPr>
            <p:nvPr/>
          </p:nvSpPr>
          <p:spPr bwMode="auto">
            <a:xfrm>
              <a:off x="7921006" y="3378771"/>
              <a:ext cx="161850" cy="16185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" name="Rectángulo 3">
                  <a:extLst>
                    <a:ext uri="{FF2B5EF4-FFF2-40B4-BE49-F238E27FC236}">
                      <a16:creationId xmlns:a16="http://schemas.microsoft.com/office/drawing/2014/main" id="{DEA7511D-2938-9647-A0B6-5859A75FC765}"/>
                    </a:ext>
                  </a:extLst>
                </p:cNvPr>
                <p:cNvSpPr/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>
            <p:sp>
              <p:nvSpPr>
                <p:cNvPr id="4" name="Rectángulo 3">
                  <a:extLst>
                    <a:ext uri="{FF2B5EF4-FFF2-40B4-BE49-F238E27FC236}">
                      <a16:creationId xmlns:a16="http://schemas.microsoft.com/office/drawing/2014/main" id="{DEA7511D-2938-9647-A0B6-5859A75FC76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Rectángulo 4">
                  <a:extLst>
                    <a:ext uri="{FF2B5EF4-FFF2-40B4-BE49-F238E27FC236}">
                      <a16:creationId xmlns:a16="http://schemas.microsoft.com/office/drawing/2014/main" id="{5C4566AB-A7A3-9145-A9DC-831962234ED1}"/>
                    </a:ext>
                  </a:extLst>
                </p:cNvPr>
                <p:cNvSpPr/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" name="Rectángulo 4">
                  <a:extLst>
                    <a:ext uri="{FF2B5EF4-FFF2-40B4-BE49-F238E27FC236}">
                      <a16:creationId xmlns:a16="http://schemas.microsoft.com/office/drawing/2014/main" id="{5C4566AB-A7A3-9145-A9DC-831962234ED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0FCDCA9E-53DD-3C40-A9C2-600CD1FC215C}"/>
                    </a:ext>
                  </a:extLst>
                </p:cNvPr>
                <p:cNvSpPr/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0FCDCA9E-53DD-3C40-A9C2-600CD1FC215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17295681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6012B50-B494-459B-B985-805916E5E0B1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E74197EE-7697-E349-948F-F700F2FCCE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38151" y="125797"/>
            <a:ext cx="9442946" cy="157720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DC9796CE-5594-2A4C-A42B-F771F7C2D5AC}"/>
              </a:ext>
            </a:extLst>
          </p:cNvPr>
          <p:cNvGrpSpPr/>
          <p:nvPr/>
        </p:nvGrpSpPr>
        <p:grpSpPr>
          <a:xfrm>
            <a:off x="3634504" y="2373630"/>
            <a:ext cx="2518010" cy="2546077"/>
            <a:chOff x="6585116" y="2346276"/>
            <a:chExt cx="2518010" cy="2546077"/>
          </a:xfrm>
        </p:grpSpPr>
        <p:sp>
          <p:nvSpPr>
            <p:cNvPr id="18" name="Line 32">
              <a:extLst>
                <a:ext uri="{FF2B5EF4-FFF2-40B4-BE49-F238E27FC236}">
                  <a16:creationId xmlns:a16="http://schemas.microsoft.com/office/drawing/2014/main" id="{A9A4B8E3-5286-8042-A0E7-D4A2893DEB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02822" y="2346276"/>
              <a:ext cx="823764" cy="10525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0" name="Line 29">
              <a:extLst>
                <a:ext uri="{FF2B5EF4-FFF2-40B4-BE49-F238E27FC236}">
                  <a16:creationId xmlns:a16="http://schemas.microsoft.com/office/drawing/2014/main" id="{E0B1B132-790A-1F4E-A98D-7ABA750068E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95135" y="3459138"/>
              <a:ext cx="100570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" name="Line 26">
              <a:extLst>
                <a:ext uri="{FF2B5EF4-FFF2-40B4-BE49-F238E27FC236}">
                  <a16:creationId xmlns:a16="http://schemas.microsoft.com/office/drawing/2014/main" id="{A182C12E-DA37-6F49-89FE-327D031101E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04720" y="3554016"/>
              <a:ext cx="10046" cy="13383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3" name="Oval 159">
              <a:extLst>
                <a:ext uri="{FF2B5EF4-FFF2-40B4-BE49-F238E27FC236}">
                  <a16:creationId xmlns:a16="http://schemas.microsoft.com/office/drawing/2014/main" id="{89A845BC-53CE-E24F-95EA-EB8E7D1068D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921006" y="3378771"/>
              <a:ext cx="161850" cy="16185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4" name="Rectángulo 23">
                  <a:extLst>
                    <a:ext uri="{FF2B5EF4-FFF2-40B4-BE49-F238E27FC236}">
                      <a16:creationId xmlns:a16="http://schemas.microsoft.com/office/drawing/2014/main" id="{9B9D0E7C-8302-C547-A271-2BDFD6046963}"/>
                    </a:ext>
                  </a:extLst>
                </p:cNvPr>
                <p:cNvSpPr/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>
            <p:sp>
              <p:nvSpPr>
                <p:cNvPr id="24" name="Rectángulo 23">
                  <a:extLst>
                    <a:ext uri="{FF2B5EF4-FFF2-40B4-BE49-F238E27FC236}">
                      <a16:creationId xmlns:a16="http://schemas.microsoft.com/office/drawing/2014/main" id="{9B9D0E7C-8302-C547-A271-2BDFD604696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Rectángulo 24">
                  <a:extLst>
                    <a:ext uri="{FF2B5EF4-FFF2-40B4-BE49-F238E27FC236}">
                      <a16:creationId xmlns:a16="http://schemas.microsoft.com/office/drawing/2014/main" id="{F88F7959-DA33-CF4C-91A7-D2A37292ECF9}"/>
                    </a:ext>
                  </a:extLst>
                </p:cNvPr>
                <p:cNvSpPr/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5" name="Rectángulo 24">
                  <a:extLst>
                    <a:ext uri="{FF2B5EF4-FFF2-40B4-BE49-F238E27FC236}">
                      <a16:creationId xmlns:a16="http://schemas.microsoft.com/office/drawing/2014/main" id="{F88F7959-DA33-CF4C-91A7-D2A37292ECF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1343DC0E-DD7D-C349-BC48-C97DEC44071B}"/>
                    </a:ext>
                  </a:extLst>
                </p:cNvPr>
                <p:cNvSpPr/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1343DC0E-DD7D-C349-BC48-C97DEC44071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" name="Group 5">
            <a:extLst>
              <a:ext uri="{FF2B5EF4-FFF2-40B4-BE49-F238E27FC236}">
                <a16:creationId xmlns:a16="http://schemas.microsoft.com/office/drawing/2014/main" id="{4B76D11F-82A5-1740-A9D2-9D5217C97278}"/>
              </a:ext>
            </a:extLst>
          </p:cNvPr>
          <p:cNvGrpSpPr>
            <a:grpSpLocks/>
          </p:cNvGrpSpPr>
          <p:nvPr/>
        </p:nvGrpSpPr>
        <p:grpSpPr bwMode="auto">
          <a:xfrm>
            <a:off x="-79565" y="3120102"/>
            <a:ext cx="3201293" cy="538014"/>
            <a:chOff x="0" y="0"/>
            <a:chExt cx="2240" cy="376"/>
          </a:xfrm>
        </p:grpSpPr>
        <p:sp>
          <p:nvSpPr>
            <p:cNvPr id="27" name="Line 2">
              <a:extLst>
                <a:ext uri="{FF2B5EF4-FFF2-40B4-BE49-F238E27FC236}">
                  <a16:creationId xmlns:a16="http://schemas.microsoft.com/office/drawing/2014/main" id="{F03F7E24-F13B-6C4F-A591-C1E78912CF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368"/>
              <a:ext cx="2136" cy="1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" name="Rectangle 3">
              <a:extLst>
                <a:ext uri="{FF2B5EF4-FFF2-40B4-BE49-F238E27FC236}">
                  <a16:creationId xmlns:a16="http://schemas.microsoft.com/office/drawing/2014/main" id="{02F633A4-388A-AA45-8DDC-816A68588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" y="0"/>
              <a:ext cx="863" cy="376"/>
            </a:xfrm>
            <a:prstGeom prst="rect">
              <a:avLst/>
            </a:prstGeom>
            <a:gradFill rotWithShape="0">
              <a:gsLst>
                <a:gs pos="0">
                  <a:srgbClr val="BDDBFE"/>
                </a:gs>
                <a:gs pos="100000">
                  <a:srgbClr val="3E7FCD"/>
                </a:gs>
              </a:gsLst>
              <a:lin ang="5400000" scaled="1"/>
            </a:gradFill>
            <a:ln w="9525">
              <a:solidFill>
                <a:srgbClr val="4A7DBB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s-ES_tradnl" sz="1266" dirty="0">
                <a:latin typeface="Palatino" charset="0"/>
                <a:ea typeface="ヒラギノ明朝 ProN W3" charset="0"/>
                <a:sym typeface="Palatino" charset="0"/>
              </a:endParaRPr>
            </a:p>
          </p:txBody>
        </p:sp>
        <p:sp>
          <p:nvSpPr>
            <p:cNvPr id="29" name="Line 4">
              <a:extLst>
                <a:ext uri="{FF2B5EF4-FFF2-40B4-BE49-F238E27FC236}">
                  <a16:creationId xmlns:a16="http://schemas.microsoft.com/office/drawing/2014/main" id="{7AD8BBDB-B0AA-0F4B-8BF6-322CB7F176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189"/>
              <a:ext cx="800" cy="2"/>
            </a:xfrm>
            <a:prstGeom prst="line">
              <a:avLst/>
            </a:prstGeom>
            <a:noFill/>
            <a:ln w="38100">
              <a:solidFill>
                <a:srgbClr val="C0504D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" name="Grupo 1">
            <a:extLst>
              <a:ext uri="{FF2B5EF4-FFF2-40B4-BE49-F238E27FC236}">
                <a16:creationId xmlns:a16="http://schemas.microsoft.com/office/drawing/2014/main" id="{03B09003-A9EC-5040-980A-730E916CF0DA}"/>
              </a:ext>
            </a:extLst>
          </p:cNvPr>
          <p:cNvGrpSpPr/>
          <p:nvPr/>
        </p:nvGrpSpPr>
        <p:grpSpPr>
          <a:xfrm>
            <a:off x="7248126" y="1559570"/>
            <a:ext cx="5177583" cy="4677742"/>
            <a:chOff x="7248126" y="1559570"/>
            <a:chExt cx="5177583" cy="4677742"/>
          </a:xfrm>
        </p:grpSpPr>
        <p:cxnSp>
          <p:nvCxnSpPr>
            <p:cNvPr id="13" name="2 Conector recto">
              <a:extLst>
                <a:ext uri="{FF2B5EF4-FFF2-40B4-BE49-F238E27FC236}">
                  <a16:creationId xmlns:a16="http://schemas.microsoft.com/office/drawing/2014/main" id="{77610FB8-23F4-4D46-B4F3-F1872B7DDA1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248126" y="3486492"/>
              <a:ext cx="4759523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16" name="Text Box 20">
              <a:extLst>
                <a:ext uri="{FF2B5EF4-FFF2-40B4-BE49-F238E27FC236}">
                  <a16:creationId xmlns:a16="http://schemas.microsoft.com/office/drawing/2014/main" id="{A653AD20-B3FC-6141-9D8E-6B78F0CE47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512" y="3281109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 dirty="0">
                  <a:latin typeface="Arial" charset="0"/>
                </a:rPr>
                <a:t>Superficie</a:t>
              </a:r>
              <a:endParaRPr lang="es-ES" sz="1266" dirty="0">
                <a:latin typeface="Arial" charset="0"/>
              </a:endParaRPr>
            </a:p>
          </p:txBody>
        </p:sp>
        <p:sp>
          <p:nvSpPr>
            <p:cNvPr id="19" name="Text Box 21">
              <a:extLst>
                <a:ext uri="{FF2B5EF4-FFF2-40B4-BE49-F238E27FC236}">
                  <a16:creationId xmlns:a16="http://schemas.microsoft.com/office/drawing/2014/main" id="{8657A6B9-CBF4-3045-8718-E4CE9024A4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7290" y="1559570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>
                  <a:latin typeface="Arial" charset="0"/>
                </a:rPr>
                <a:t>Recta normal</a:t>
              </a:r>
              <a:endParaRPr lang="es-ES" sz="1266">
                <a:latin typeface="Arial" charset="0"/>
              </a:endParaRPr>
            </a:p>
          </p:txBody>
        </p:sp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47452EB4-A4DE-5147-ABF7-DE2B3625BFF9}"/>
                </a:ext>
              </a:extLst>
            </p:cNvPr>
            <p:cNvGrpSpPr/>
            <p:nvPr/>
          </p:nvGrpSpPr>
          <p:grpSpPr>
            <a:xfrm>
              <a:off x="8186505" y="2373630"/>
              <a:ext cx="2518010" cy="2546077"/>
              <a:chOff x="6585116" y="2346276"/>
              <a:chExt cx="2518010" cy="2546077"/>
            </a:xfrm>
          </p:grpSpPr>
          <p:sp>
            <p:nvSpPr>
              <p:cNvPr id="39" name="Line 32">
                <a:extLst>
                  <a:ext uri="{FF2B5EF4-FFF2-40B4-BE49-F238E27FC236}">
                    <a16:creationId xmlns:a16="http://schemas.microsoft.com/office/drawing/2014/main" id="{A24D41EE-0C6E-1E48-9EE5-F7DDA7B60C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02822" y="2346276"/>
                <a:ext cx="823764" cy="105258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0" name="Line 29">
                <a:extLst>
                  <a:ext uri="{FF2B5EF4-FFF2-40B4-BE49-F238E27FC236}">
                    <a16:creationId xmlns:a16="http://schemas.microsoft.com/office/drawing/2014/main" id="{12A77407-8341-9B47-B3EB-CF6DE3C35D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95135" y="3459138"/>
                <a:ext cx="100570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1" name="Line 26">
                <a:extLst>
                  <a:ext uri="{FF2B5EF4-FFF2-40B4-BE49-F238E27FC236}">
                    <a16:creationId xmlns:a16="http://schemas.microsoft.com/office/drawing/2014/main" id="{F2DEF088-DA80-DC4A-8B4B-DF901E5FE1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04720" y="3554016"/>
                <a:ext cx="10046" cy="13383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2" name="Oval 159">
                <a:extLst>
                  <a:ext uri="{FF2B5EF4-FFF2-40B4-BE49-F238E27FC236}">
                    <a16:creationId xmlns:a16="http://schemas.microsoft.com/office/drawing/2014/main" id="{442B5EAA-0170-A54B-8DB0-F1AFF4B067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921006" y="3378771"/>
                <a:ext cx="161850" cy="161850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03FB5902-C059-0542-9ADC-49AB5E05C390}"/>
                      </a:ext>
                    </a:extLst>
                  </p:cNvPr>
                  <p:cNvSpPr/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03FB5902-C059-0542-9ADC-49AB5E05C39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4" name="Rectángulo 43">
                    <a:extLst>
                      <a:ext uri="{FF2B5EF4-FFF2-40B4-BE49-F238E27FC236}">
                        <a16:creationId xmlns:a16="http://schemas.microsoft.com/office/drawing/2014/main" id="{3D5C9B0A-1A12-3041-9037-90458BC70A1D}"/>
                      </a:ext>
                    </a:extLst>
                  </p:cNvPr>
                  <p:cNvSpPr/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F88F7959-DA33-CF4C-91A7-D2A37292ECF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45" name="Rectángulo 44">
                    <a:extLst>
                      <a:ext uri="{FF2B5EF4-FFF2-40B4-BE49-F238E27FC236}">
                        <a16:creationId xmlns:a16="http://schemas.microsoft.com/office/drawing/2014/main" id="{C424C8AC-FD83-1845-94BE-DFD644496E62}"/>
                      </a:ext>
                    </a:extLst>
                  </p:cNvPr>
                  <p:cNvSpPr/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>
              <p:sp>
                <p:nvSpPr>
                  <p:cNvPr id="45" name="Rectángulo 44">
                    <a:extLst>
                      <a:ext uri="{FF2B5EF4-FFF2-40B4-BE49-F238E27FC236}">
                        <a16:creationId xmlns:a16="http://schemas.microsoft.com/office/drawing/2014/main" id="{C424C8AC-FD83-1845-94BE-DFD644496E6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46" name="22 Conector recto">
              <a:extLst>
                <a:ext uri="{FF2B5EF4-FFF2-40B4-BE49-F238E27FC236}">
                  <a16:creationId xmlns:a16="http://schemas.microsoft.com/office/drawing/2014/main" id="{7E34594D-371F-774C-A6E6-CE2F5339221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9613230" y="1984548"/>
              <a:ext cx="11162" cy="4252764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4081348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3A5F439F-A625-224A-9AB0-4DE0C2C0EA7A}"/>
              </a:ext>
            </a:extLst>
          </p:cNvPr>
          <p:cNvSpPr txBox="1">
            <a:spLocks noChangeArrowheads="1"/>
          </p:cNvSpPr>
          <p:nvPr/>
        </p:nvSpPr>
        <p:spPr>
          <a:xfrm>
            <a:off x="407368" y="260648"/>
            <a:ext cx="8892988" cy="157720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Componentes de la fuerza de contacto entre superficies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8059152-209E-D84D-B511-C4AE9390FDDF}"/>
                  </a:ext>
                </a:extLst>
              </p:cNvPr>
              <p:cNvSpPr txBox="1"/>
              <p:nvPr/>
            </p:nvSpPr>
            <p:spPr>
              <a:xfrm>
                <a:off x="1127448" y="1628800"/>
                <a:ext cx="9937104" cy="4833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componente </a:t>
                </a:r>
                <a:r>
                  <a:rPr lang="es-CL" sz="24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NORMAL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a la superficie de la fuerza de contacto se designa con el símbolo: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y se le llama comúmente “normal”.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componente </a:t>
                </a:r>
                <a:r>
                  <a:rPr lang="es-CL" sz="24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TANGENCIAL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a la supericie de la fuerza de contacto se designa con el símbolo: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28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sz="2800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y se le llamana comúnmente como “fricción” o “roce”.</a:t>
                </a: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8059152-209E-D84D-B511-C4AE9390F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448" y="1628800"/>
                <a:ext cx="9937104" cy="4833631"/>
              </a:xfrm>
              <a:prstGeom prst="rect">
                <a:avLst/>
              </a:prstGeom>
              <a:blipFill>
                <a:blip r:embed="rId3"/>
                <a:stretch>
                  <a:fillRect l="-894" t="-785" r="-1788" b="-18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0497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A717500-65A7-4FE9-9C92-66DD8CBC7E30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221198" name="Rectangle 13"/>
          <p:cNvSpPr>
            <a:spLocks/>
          </p:cNvSpPr>
          <p:nvPr/>
        </p:nvSpPr>
        <p:spPr bwMode="auto">
          <a:xfrm>
            <a:off x="1415480" y="617847"/>
            <a:ext cx="3557064" cy="38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Descomponer las fuerzas: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B22AD9C-0129-0541-829A-B025E3A66919}"/>
              </a:ext>
            </a:extLst>
          </p:cNvPr>
          <p:cNvGrpSpPr/>
          <p:nvPr/>
        </p:nvGrpSpPr>
        <p:grpSpPr>
          <a:xfrm>
            <a:off x="6312024" y="1516698"/>
            <a:ext cx="4759523" cy="4252764"/>
            <a:chOff x="3930551" y="1606228"/>
            <a:chExt cx="4759523" cy="4252764"/>
          </a:xfrm>
        </p:grpSpPr>
        <p:grpSp>
          <p:nvGrpSpPr>
            <p:cNvPr id="221217" name="Group 33"/>
            <p:cNvGrpSpPr>
              <a:grpSpLocks/>
            </p:cNvGrpSpPr>
            <p:nvPr/>
          </p:nvGrpSpPr>
          <p:grpSpPr bwMode="auto">
            <a:xfrm>
              <a:off x="3930551" y="1606228"/>
              <a:ext cx="4759523" cy="4252764"/>
              <a:chOff x="2191" y="838"/>
              <a:chExt cx="4264" cy="3810"/>
            </a:xfrm>
          </p:grpSpPr>
          <p:sp>
            <p:nvSpPr>
              <p:cNvPr id="221203" name="Line 32"/>
              <p:cNvSpPr>
                <a:spLocks noChangeAspect="1" noChangeShapeType="1"/>
              </p:cNvSpPr>
              <p:nvPr/>
            </p:nvSpPr>
            <p:spPr bwMode="auto">
              <a:xfrm>
                <a:off x="3252" y="1560"/>
                <a:ext cx="775" cy="99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cxnSp>
            <p:nvCxnSpPr>
              <p:cNvPr id="3" name="2 Conector recto"/>
              <p:cNvCxnSpPr>
                <a:cxnSpLocks noChangeShapeType="1"/>
              </p:cNvCxnSpPr>
              <p:nvPr/>
            </p:nvCxnSpPr>
            <p:spPr bwMode="auto">
              <a:xfrm>
                <a:off x="2191" y="2629"/>
                <a:ext cx="4264" cy="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3" name="22 Conector recto"/>
              <p:cNvCxnSpPr>
                <a:cxnSpLocks noChangeShapeType="1"/>
              </p:cNvCxnSpPr>
              <p:nvPr/>
            </p:nvCxnSpPr>
            <p:spPr bwMode="auto">
              <a:xfrm flipH="1" flipV="1">
                <a:off x="4077" y="838"/>
                <a:ext cx="10" cy="381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4" name="23 Conector recto"/>
              <p:cNvCxnSpPr>
                <a:cxnSpLocks noChangeShapeType="1"/>
                <a:stCxn id="221203" idx="0"/>
              </p:cNvCxnSpPr>
              <p:nvPr/>
            </p:nvCxnSpPr>
            <p:spPr bwMode="auto">
              <a:xfrm>
                <a:off x="3252" y="1548"/>
                <a:ext cx="838" cy="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5" name="24 Conector recto"/>
              <p:cNvCxnSpPr>
                <a:cxnSpLocks noChangeShapeType="1"/>
                <a:stCxn id="221203" idx="0"/>
              </p:cNvCxnSpPr>
              <p:nvPr/>
            </p:nvCxnSpPr>
            <p:spPr bwMode="auto">
              <a:xfrm>
                <a:off x="3252" y="1548"/>
                <a:ext cx="0" cy="1025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sp>
            <p:nvSpPr>
              <p:cNvPr id="221210" name="Oval 26"/>
              <p:cNvSpPr>
                <a:spLocks noChangeAspect="1" noChangeArrowheads="1"/>
              </p:cNvSpPr>
              <p:nvPr/>
            </p:nvSpPr>
            <p:spPr bwMode="auto">
              <a:xfrm>
                <a:off x="4008" y="2554"/>
                <a:ext cx="145" cy="145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p:sp>
            <p:nvSpPr>
              <p:cNvPr id="221213" name="Line 29"/>
              <p:cNvSpPr>
                <a:spLocks noChangeShapeType="1"/>
              </p:cNvSpPr>
              <p:nvPr/>
            </p:nvSpPr>
            <p:spPr bwMode="auto">
              <a:xfrm flipV="1">
                <a:off x="4085" y="1541"/>
                <a:ext cx="0" cy="99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4" name="Line 30"/>
              <p:cNvSpPr>
                <a:spLocks noChangeShapeType="1"/>
              </p:cNvSpPr>
              <p:nvPr/>
            </p:nvSpPr>
            <p:spPr bwMode="auto">
              <a:xfrm flipH="1">
                <a:off x="3234" y="2618"/>
                <a:ext cx="77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5" name="Line 31"/>
              <p:cNvSpPr>
                <a:spLocks noChangeShapeType="1"/>
              </p:cNvSpPr>
              <p:nvPr/>
            </p:nvSpPr>
            <p:spPr bwMode="auto">
              <a:xfrm flipH="1">
                <a:off x="4163" y="2620"/>
                <a:ext cx="77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6" name="Line 32"/>
              <p:cNvSpPr>
                <a:spLocks noChangeShapeType="1"/>
              </p:cNvSpPr>
              <p:nvPr/>
            </p:nvSpPr>
            <p:spPr bwMode="auto">
              <a:xfrm flipV="1">
                <a:off x="4085" y="2708"/>
                <a:ext cx="0" cy="99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ángulo 19">
                  <a:extLst>
                    <a:ext uri="{FF2B5EF4-FFF2-40B4-BE49-F238E27FC236}">
                      <a16:creationId xmlns:a16="http://schemas.microsoft.com/office/drawing/2014/main" id="{7C19E39C-4F9D-0843-A138-18A08E6C2F03}"/>
                    </a:ext>
                  </a:extLst>
                </p:cNvPr>
                <p:cNvSpPr/>
                <p:nvPr/>
              </p:nvSpPr>
              <p:spPr>
                <a:xfrm>
                  <a:off x="4764444" y="3736491"/>
                  <a:ext cx="573682" cy="58798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0" name="Rectángulo 19">
                  <a:extLst>
                    <a:ext uri="{FF2B5EF4-FFF2-40B4-BE49-F238E27FC236}">
                      <a16:creationId xmlns:a16="http://schemas.microsoft.com/office/drawing/2014/main" id="{7C19E39C-4F9D-0843-A138-18A08E6C2F0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64444" y="3736491"/>
                  <a:ext cx="573682" cy="587981"/>
                </a:xfrm>
                <a:prstGeom prst="rect">
                  <a:avLst/>
                </a:prstGeom>
                <a:blipFill>
                  <a:blip r:embed="rId3"/>
                  <a:stretch>
                    <a:fillRect l="-4348" b="-1914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ángulo 20">
                  <a:extLst>
                    <a:ext uri="{FF2B5EF4-FFF2-40B4-BE49-F238E27FC236}">
                      <a16:creationId xmlns:a16="http://schemas.microsoft.com/office/drawing/2014/main" id="{E923B3F0-66AD-1E45-9308-2EE4161FC836}"/>
                    </a:ext>
                  </a:extLst>
                </p:cNvPr>
                <p:cNvSpPr/>
                <p:nvPr/>
              </p:nvSpPr>
              <p:spPr>
                <a:xfrm>
                  <a:off x="6814998" y="2974890"/>
                  <a:ext cx="493976" cy="5754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1" name="Rectángulo 20">
                  <a:extLst>
                    <a:ext uri="{FF2B5EF4-FFF2-40B4-BE49-F238E27FC236}">
                      <a16:creationId xmlns:a16="http://schemas.microsoft.com/office/drawing/2014/main" id="{E923B3F0-66AD-1E45-9308-2EE4161FC83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14998" y="2974890"/>
                  <a:ext cx="493976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95E61996-D455-6641-8394-FF80D8B30F2B}"/>
                    </a:ext>
                  </a:extLst>
                </p:cNvPr>
                <p:cNvSpPr/>
                <p:nvPr/>
              </p:nvSpPr>
              <p:spPr>
                <a:xfrm>
                  <a:off x="6299344" y="4225789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95E61996-D455-6641-8394-FF80D8B30F2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99344" y="4225789"/>
                  <a:ext cx="559063" cy="52322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Rectángulo 26">
                  <a:extLst>
                    <a:ext uri="{FF2B5EF4-FFF2-40B4-BE49-F238E27FC236}">
                      <a16:creationId xmlns:a16="http://schemas.microsoft.com/office/drawing/2014/main" id="{82CF420D-95FB-2D45-ADA7-D870054E8DA2}"/>
                    </a:ext>
                  </a:extLst>
                </p:cNvPr>
                <p:cNvSpPr/>
                <p:nvPr/>
              </p:nvSpPr>
              <p:spPr>
                <a:xfrm>
                  <a:off x="6183537" y="2124392"/>
                  <a:ext cx="493976" cy="5754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7" name="Rectángulo 26">
                  <a:extLst>
                    <a:ext uri="{FF2B5EF4-FFF2-40B4-BE49-F238E27FC236}">
                      <a16:creationId xmlns:a16="http://schemas.microsoft.com/office/drawing/2014/main" id="{82CF420D-95FB-2D45-ADA7-D870054E8DA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83537" y="2124392"/>
                  <a:ext cx="493976" cy="57547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324487EB-6951-5D48-A2A0-588D3007E96C}"/>
              </a:ext>
            </a:extLst>
          </p:cNvPr>
          <p:cNvGrpSpPr/>
          <p:nvPr/>
        </p:nvGrpSpPr>
        <p:grpSpPr>
          <a:xfrm>
            <a:off x="337280" y="1602080"/>
            <a:ext cx="5177583" cy="4677742"/>
            <a:chOff x="7248126" y="1559570"/>
            <a:chExt cx="5177583" cy="4677742"/>
          </a:xfrm>
        </p:grpSpPr>
        <p:cxnSp>
          <p:nvCxnSpPr>
            <p:cNvPr id="37" name="2 Conector recto">
              <a:extLst>
                <a:ext uri="{FF2B5EF4-FFF2-40B4-BE49-F238E27FC236}">
                  <a16:creationId xmlns:a16="http://schemas.microsoft.com/office/drawing/2014/main" id="{7556973F-1838-C345-B4F8-DA8C317C90E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248126" y="3486492"/>
              <a:ext cx="4759523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38" name="Text Box 20">
              <a:extLst>
                <a:ext uri="{FF2B5EF4-FFF2-40B4-BE49-F238E27FC236}">
                  <a16:creationId xmlns:a16="http://schemas.microsoft.com/office/drawing/2014/main" id="{8450EEBC-F097-F340-9E81-A32D654738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512" y="3281109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 dirty="0">
                  <a:latin typeface="Arial" charset="0"/>
                </a:rPr>
                <a:t>Superficie</a:t>
              </a:r>
              <a:endParaRPr lang="es-ES" sz="1266" dirty="0">
                <a:latin typeface="Arial" charset="0"/>
              </a:endParaRPr>
            </a:p>
          </p:txBody>
        </p:sp>
        <p:sp>
          <p:nvSpPr>
            <p:cNvPr id="39" name="Text Box 21">
              <a:extLst>
                <a:ext uri="{FF2B5EF4-FFF2-40B4-BE49-F238E27FC236}">
                  <a16:creationId xmlns:a16="http://schemas.microsoft.com/office/drawing/2014/main" id="{665CB443-71C2-8A40-9092-DC746E109D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7290" y="1559570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>
                  <a:latin typeface="Arial" charset="0"/>
                </a:rPr>
                <a:t>Recta normal</a:t>
              </a:r>
              <a:endParaRPr lang="es-ES" sz="1266">
                <a:latin typeface="Arial" charset="0"/>
              </a:endParaRPr>
            </a:p>
          </p:txBody>
        </p:sp>
        <p:grpSp>
          <p:nvGrpSpPr>
            <p:cNvPr id="40" name="Grupo 39">
              <a:extLst>
                <a:ext uri="{FF2B5EF4-FFF2-40B4-BE49-F238E27FC236}">
                  <a16:creationId xmlns:a16="http://schemas.microsoft.com/office/drawing/2014/main" id="{A24A7CAF-2DE2-D54F-A0EB-8B8CB380090D}"/>
                </a:ext>
              </a:extLst>
            </p:cNvPr>
            <p:cNvGrpSpPr/>
            <p:nvPr/>
          </p:nvGrpSpPr>
          <p:grpSpPr>
            <a:xfrm>
              <a:off x="8186505" y="2373630"/>
              <a:ext cx="2518010" cy="2546077"/>
              <a:chOff x="6585116" y="2346276"/>
              <a:chExt cx="2518010" cy="2546077"/>
            </a:xfrm>
          </p:grpSpPr>
          <p:sp>
            <p:nvSpPr>
              <p:cNvPr id="42" name="Line 32">
                <a:extLst>
                  <a:ext uri="{FF2B5EF4-FFF2-40B4-BE49-F238E27FC236}">
                    <a16:creationId xmlns:a16="http://schemas.microsoft.com/office/drawing/2014/main" id="{E58E24E0-BA64-E240-AEAB-733C8D3AB0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02822" y="2346276"/>
                <a:ext cx="823764" cy="105258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3" name="Line 29">
                <a:extLst>
                  <a:ext uri="{FF2B5EF4-FFF2-40B4-BE49-F238E27FC236}">
                    <a16:creationId xmlns:a16="http://schemas.microsoft.com/office/drawing/2014/main" id="{D69C93AD-F66C-1942-BACB-DAFBEFB78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95135" y="3459138"/>
                <a:ext cx="100570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4" name="Line 26">
                <a:extLst>
                  <a:ext uri="{FF2B5EF4-FFF2-40B4-BE49-F238E27FC236}">
                    <a16:creationId xmlns:a16="http://schemas.microsoft.com/office/drawing/2014/main" id="{A39A8AB3-845E-7B4D-B4AB-48677D0BF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04720" y="3554016"/>
                <a:ext cx="10046" cy="13383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5" name="Oval 159">
                <a:extLst>
                  <a:ext uri="{FF2B5EF4-FFF2-40B4-BE49-F238E27FC236}">
                    <a16:creationId xmlns:a16="http://schemas.microsoft.com/office/drawing/2014/main" id="{E1C8ED69-C5D2-524B-9A45-EC2A0A80257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921006" y="3378771"/>
                <a:ext cx="161850" cy="161850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46" name="Rectángulo 45">
                    <a:extLst>
                      <a:ext uri="{FF2B5EF4-FFF2-40B4-BE49-F238E27FC236}">
                        <a16:creationId xmlns:a16="http://schemas.microsoft.com/office/drawing/2014/main" id="{7CB3B8E7-F90B-E640-B489-2716059EF019}"/>
                      </a:ext>
                    </a:extLst>
                  </p:cNvPr>
                  <p:cNvSpPr/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>
              <p:sp>
                <p:nvSpPr>
                  <p:cNvPr id="46" name="Rectángulo 45">
                    <a:extLst>
                      <a:ext uri="{FF2B5EF4-FFF2-40B4-BE49-F238E27FC236}">
                        <a16:creationId xmlns:a16="http://schemas.microsoft.com/office/drawing/2014/main" id="{7CB3B8E7-F90B-E640-B489-2716059EF01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Rectángulo 46">
                    <a:extLst>
                      <a:ext uri="{FF2B5EF4-FFF2-40B4-BE49-F238E27FC236}">
                        <a16:creationId xmlns:a16="http://schemas.microsoft.com/office/drawing/2014/main" id="{5C6D776E-E557-C446-8DAE-BA0D1E712553}"/>
                      </a:ext>
                    </a:extLst>
                  </p:cNvPr>
                  <p:cNvSpPr/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F88F7959-DA33-CF4C-91A7-D2A37292ECF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48" name="Rectángulo 47">
                    <a:extLst>
                      <a:ext uri="{FF2B5EF4-FFF2-40B4-BE49-F238E27FC236}">
                        <a16:creationId xmlns:a16="http://schemas.microsoft.com/office/drawing/2014/main" id="{A28C5361-23B2-F546-8568-52E083A8D485}"/>
                      </a:ext>
                    </a:extLst>
                  </p:cNvPr>
                  <p:cNvSpPr/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>
              <p:sp>
                <p:nvSpPr>
                  <p:cNvPr id="48" name="Rectángulo 47">
                    <a:extLst>
                      <a:ext uri="{FF2B5EF4-FFF2-40B4-BE49-F238E27FC236}">
                        <a16:creationId xmlns:a16="http://schemas.microsoft.com/office/drawing/2014/main" id="{A28C5361-23B2-F546-8568-52E083A8D48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41" name="22 Conector recto">
              <a:extLst>
                <a:ext uri="{FF2B5EF4-FFF2-40B4-BE49-F238E27FC236}">
                  <a16:creationId xmlns:a16="http://schemas.microsoft.com/office/drawing/2014/main" id="{C8E92448-17F0-D540-8C3E-0E144996DAE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9613230" y="1984548"/>
              <a:ext cx="11162" cy="4252764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16027739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sz="2812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</a:t>
            </a:r>
          </a:p>
        </p:txBody>
      </p:sp>
      <p:grpSp>
        <p:nvGrpSpPr>
          <p:cNvPr id="15" name="Group 33">
            <a:extLst>
              <a:ext uri="{FF2B5EF4-FFF2-40B4-BE49-F238E27FC236}">
                <a16:creationId xmlns:a16="http://schemas.microsoft.com/office/drawing/2014/main" id="{9513D2D2-5141-564C-AEEA-49886A8F9164}"/>
              </a:ext>
            </a:extLst>
          </p:cNvPr>
          <p:cNvGrpSpPr>
            <a:grpSpLocks/>
          </p:cNvGrpSpPr>
          <p:nvPr/>
        </p:nvGrpSpPr>
        <p:grpSpPr bwMode="auto">
          <a:xfrm>
            <a:off x="3930551" y="1606228"/>
            <a:ext cx="4759523" cy="4252764"/>
            <a:chOff x="2191" y="838"/>
            <a:chExt cx="4264" cy="3810"/>
          </a:xfrm>
        </p:grpSpPr>
        <p:cxnSp>
          <p:nvCxnSpPr>
            <p:cNvPr id="17" name="2 Conector recto">
              <a:extLst>
                <a:ext uri="{FF2B5EF4-FFF2-40B4-BE49-F238E27FC236}">
                  <a16:creationId xmlns:a16="http://schemas.microsoft.com/office/drawing/2014/main" id="{D5BE89B5-0DA2-8B4D-9419-F2D996EEC36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191" y="2629"/>
              <a:ext cx="4264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cxnSp>
          <p:nvCxnSpPr>
            <p:cNvPr id="18" name="22 Conector recto">
              <a:extLst>
                <a:ext uri="{FF2B5EF4-FFF2-40B4-BE49-F238E27FC236}">
                  <a16:creationId xmlns:a16="http://schemas.microsoft.com/office/drawing/2014/main" id="{6AF334F2-5217-A641-BF13-D70747BB171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4077" y="838"/>
              <a:ext cx="10" cy="381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24" name="Oval 26">
              <a:extLst>
                <a:ext uri="{FF2B5EF4-FFF2-40B4-BE49-F238E27FC236}">
                  <a16:creationId xmlns:a16="http://schemas.microsoft.com/office/drawing/2014/main" id="{A8A1498D-AF87-204D-A10E-52D5C505E93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008" y="2554"/>
              <a:ext cx="145" cy="14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p:sp>
          <p:nvSpPr>
            <p:cNvPr id="25" name="Line 29">
              <a:extLst>
                <a:ext uri="{FF2B5EF4-FFF2-40B4-BE49-F238E27FC236}">
                  <a16:creationId xmlns:a16="http://schemas.microsoft.com/office/drawing/2014/main" id="{942484EA-DB30-2A4C-BEA3-02CC9AED64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1541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6" name="Line 30">
              <a:extLst>
                <a:ext uri="{FF2B5EF4-FFF2-40B4-BE49-F238E27FC236}">
                  <a16:creationId xmlns:a16="http://schemas.microsoft.com/office/drawing/2014/main" id="{6AC7AAE3-EC18-554F-959D-9AD3EC6FA9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34" y="2618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7" name="Line 31">
              <a:extLst>
                <a:ext uri="{FF2B5EF4-FFF2-40B4-BE49-F238E27FC236}">
                  <a16:creationId xmlns:a16="http://schemas.microsoft.com/office/drawing/2014/main" id="{B1E354AF-341D-EA4F-B4CD-D150238CC1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63" y="2620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8" name="Line 32">
              <a:extLst>
                <a:ext uri="{FF2B5EF4-FFF2-40B4-BE49-F238E27FC236}">
                  <a16:creationId xmlns:a16="http://schemas.microsoft.com/office/drawing/2014/main" id="{B19A0411-6EAD-1149-9E00-E12A5B139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2708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/>
              <p:nvPr/>
            </p:nvSpPr>
            <p:spPr>
              <a:xfrm>
                <a:off x="4764444" y="3736491"/>
                <a:ext cx="573682" cy="5879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444" y="3736491"/>
                <a:ext cx="573682" cy="587981"/>
              </a:xfrm>
              <a:prstGeom prst="rect">
                <a:avLst/>
              </a:prstGeom>
              <a:blipFill>
                <a:blip r:embed="rId3"/>
                <a:stretch>
                  <a:fillRect l="-4348" b="-145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/>
              <p:nvPr/>
            </p:nvSpPr>
            <p:spPr>
              <a:xfrm>
                <a:off x="6814998" y="2974890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4998" y="2974890"/>
                <a:ext cx="493976" cy="57547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/>
              <p:nvPr/>
            </p:nvSpPr>
            <p:spPr>
              <a:xfrm>
                <a:off x="6299344" y="4225789"/>
                <a:ext cx="5590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344" y="4225789"/>
                <a:ext cx="55906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/>
              <p:nvPr/>
            </p:nvSpPr>
            <p:spPr>
              <a:xfrm>
                <a:off x="6183537" y="2124392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3537" y="2124392"/>
                <a:ext cx="493976" cy="575479"/>
              </a:xfrm>
              <a:prstGeom prst="rect">
                <a:avLst/>
              </a:prstGeom>
              <a:blipFill>
                <a:blip r:embed="rId6"/>
                <a:stretch>
                  <a:fillRect l="-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4098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Rectangle 1"/>
          <p:cNvSpPr>
            <a:spLocks noGrp="1" noChangeArrowheads="1"/>
          </p:cNvSpPr>
          <p:nvPr>
            <p:ph type="title"/>
          </p:nvPr>
        </p:nvSpPr>
        <p:spPr>
          <a:xfrm>
            <a:off x="1271464" y="332656"/>
            <a:ext cx="8228707" cy="868412"/>
          </a:xfrm>
        </p:spPr>
        <p:txBody>
          <a:bodyPr/>
          <a:lstStyle/>
          <a:p>
            <a:pPr algn="ctr" eaLnBrk="1" hangingPunct="1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Equilibrio de una partícula</a:t>
            </a:r>
          </a:p>
        </p:txBody>
      </p:sp>
      <p:sp>
        <p:nvSpPr>
          <p:cNvPr id="224258" name="Rectangle 2"/>
          <p:cNvSpPr>
            <a:spLocks noGrp="1" noChangeArrowheads="1"/>
          </p:cNvSpPr>
          <p:nvPr>
            <p:ph idx="1"/>
          </p:nvPr>
        </p:nvSpPr>
        <p:spPr>
          <a:xfrm>
            <a:off x="983432" y="1758190"/>
            <a:ext cx="9937104" cy="4910927"/>
          </a:xfrm>
        </p:spPr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dice que una partícula está </a:t>
            </a:r>
            <a:r>
              <a:rPr lang="es-CL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equilibrio traslacional </a:t>
            </a: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si la suma de todas las fuerzas que actúan sobre ella es cero.</a:t>
            </a:r>
          </a:p>
          <a:p>
            <a:pPr marL="0" indent="0">
              <a:buNone/>
            </a:pPr>
            <a:endParaRPr lang="es-CL" sz="984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Si se ha hecho la descomposición de fuerzas en las direcciones normal y tangencial a un plano, para que una partícula esté en equilibrio:</a:t>
            </a:r>
          </a:p>
          <a:p>
            <a:pPr marL="0" indent="0">
              <a:buNone/>
            </a:pPr>
            <a:endParaRPr lang="es-CL" sz="1125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ctr">
              <a:buNone/>
            </a:pPr>
            <a:r>
              <a:rPr lang="es-CL" sz="2250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las componentes tangenciales de las fuerzas = 0</a:t>
            </a:r>
          </a:p>
          <a:p>
            <a:pPr marL="0" indent="0" algn="ctr">
              <a:buNone/>
            </a:pPr>
            <a:endParaRPr lang="es-CL" sz="844" dirty="0">
              <a:solidFill>
                <a:srgbClr val="FF0000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ctr">
              <a:buNone/>
            </a:pPr>
            <a:r>
              <a:rPr lang="es-CL" sz="2250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las componente normales de las fuerzas = 0</a:t>
            </a:r>
          </a:p>
        </p:txBody>
      </p:sp>
    </p:spTree>
    <p:extLst>
      <p:ext uri="{BB962C8B-B14F-4D97-AF65-F5344CB8AC3E}">
        <p14:creationId xmlns:p14="http://schemas.microsoft.com/office/powerpoint/2010/main" val="4243726974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9075" name="Rectangle 3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1995041" y="1454424"/>
                <a:ext cx="8228707" cy="4324201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Si una partícula está en equilibrio:</a:t>
                </a:r>
              </a:p>
              <a:p>
                <a:pPr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sz="3094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Fuerza neta = 0</a:t>
                </a:r>
              </a:p>
              <a:p>
                <a:pPr algn="ctr">
                  <a:buFont typeface="Georgia" pitchFamily="18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3094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sz="3094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3094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dirty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b="0" i="1" dirty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b="0" i="1" dirty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3094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Por lo tanto su aceleración es cero:</a:t>
                </a:r>
              </a:p>
              <a:p>
                <a:pPr algn="ctr">
                  <a:buFont typeface="Georgia" pitchFamily="18" charset="0"/>
                  <a:buNone/>
                </a:pPr>
                <a:r>
                  <a:rPr lang="es-CL" sz="3094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a = 0</a:t>
                </a:r>
              </a:p>
              <a:p>
                <a:pPr algn="ctr"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partícula puede estar </a:t>
                </a:r>
                <a:r>
                  <a:rPr lang="es-CL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en reposo</a:t>
                </a:r>
                <a:r>
                  <a:rPr lang="es-CL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</a:t>
                </a: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o moviéndose con </a:t>
                </a:r>
                <a:r>
                  <a:rPr lang="es-CL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velocidad constante</a:t>
                </a:r>
                <a:r>
                  <a:rPr lang="es-CL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.</a:t>
                </a:r>
                <a:endParaRPr lang="es-ES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259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995041" y="1454424"/>
                <a:ext cx="8228707" cy="4324201"/>
              </a:xfrm>
              <a:blipFill>
                <a:blip r:embed="rId3"/>
                <a:stretch>
                  <a:fillRect l="-1387" t="-12903" r="-2003" b="-5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10331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D4B9AA2A-8F6B-1D47-972C-7C745684E8F4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6002" name="Rectangle 2"/>
          <p:cNvSpPr>
            <a:spLocks noGrp="1"/>
          </p:cNvSpPr>
          <p:nvPr>
            <p:ph type="title"/>
          </p:nvPr>
        </p:nvSpPr>
        <p:spPr>
          <a:xfrm>
            <a:off x="-816768" y="999604"/>
            <a:ext cx="14018513" cy="990600"/>
          </a:xfrm>
        </p:spPr>
        <p:txBody>
          <a:bodyPr/>
          <a:lstStyle/>
          <a:p>
            <a:pPr algn="ctr"/>
            <a:r>
              <a:rPr lang="es-CL" sz="2812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          Consistencia con las leyes de Newton</a:t>
            </a:r>
          </a:p>
        </p:txBody>
      </p:sp>
      <p:grpSp>
        <p:nvGrpSpPr>
          <p:cNvPr id="15" name="Group 33">
            <a:extLst>
              <a:ext uri="{FF2B5EF4-FFF2-40B4-BE49-F238E27FC236}">
                <a16:creationId xmlns:a16="http://schemas.microsoft.com/office/drawing/2014/main" id="{9513D2D2-5141-564C-AEEA-49886A8F9164}"/>
              </a:ext>
            </a:extLst>
          </p:cNvPr>
          <p:cNvGrpSpPr>
            <a:grpSpLocks/>
          </p:cNvGrpSpPr>
          <p:nvPr/>
        </p:nvGrpSpPr>
        <p:grpSpPr bwMode="auto">
          <a:xfrm>
            <a:off x="816864" y="1772816"/>
            <a:ext cx="4759523" cy="4252764"/>
            <a:chOff x="2191" y="838"/>
            <a:chExt cx="4264" cy="3810"/>
          </a:xfrm>
        </p:grpSpPr>
        <p:cxnSp>
          <p:nvCxnSpPr>
            <p:cNvPr id="17" name="2 Conector recto">
              <a:extLst>
                <a:ext uri="{FF2B5EF4-FFF2-40B4-BE49-F238E27FC236}">
                  <a16:creationId xmlns:a16="http://schemas.microsoft.com/office/drawing/2014/main" id="{D5BE89B5-0DA2-8B4D-9419-F2D996EEC36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191" y="2629"/>
              <a:ext cx="4264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cxnSp>
          <p:nvCxnSpPr>
            <p:cNvPr id="18" name="22 Conector recto">
              <a:extLst>
                <a:ext uri="{FF2B5EF4-FFF2-40B4-BE49-F238E27FC236}">
                  <a16:creationId xmlns:a16="http://schemas.microsoft.com/office/drawing/2014/main" id="{6AF334F2-5217-A641-BF13-D70747BB171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4077" y="838"/>
              <a:ext cx="10" cy="381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24" name="Oval 26">
              <a:extLst>
                <a:ext uri="{FF2B5EF4-FFF2-40B4-BE49-F238E27FC236}">
                  <a16:creationId xmlns:a16="http://schemas.microsoft.com/office/drawing/2014/main" id="{A8A1498D-AF87-204D-A10E-52D5C505E93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008" y="2554"/>
              <a:ext cx="145" cy="14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p:sp>
          <p:nvSpPr>
            <p:cNvPr id="25" name="Line 29">
              <a:extLst>
                <a:ext uri="{FF2B5EF4-FFF2-40B4-BE49-F238E27FC236}">
                  <a16:creationId xmlns:a16="http://schemas.microsoft.com/office/drawing/2014/main" id="{942484EA-DB30-2A4C-BEA3-02CC9AED64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1541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6" name="Line 30">
              <a:extLst>
                <a:ext uri="{FF2B5EF4-FFF2-40B4-BE49-F238E27FC236}">
                  <a16:creationId xmlns:a16="http://schemas.microsoft.com/office/drawing/2014/main" id="{6AC7AAE3-EC18-554F-959D-9AD3EC6FA9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34" y="2618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7" name="Line 31">
              <a:extLst>
                <a:ext uri="{FF2B5EF4-FFF2-40B4-BE49-F238E27FC236}">
                  <a16:creationId xmlns:a16="http://schemas.microsoft.com/office/drawing/2014/main" id="{B1E354AF-341D-EA4F-B4CD-D150238CC1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63" y="2620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8" name="Line 32">
              <a:extLst>
                <a:ext uri="{FF2B5EF4-FFF2-40B4-BE49-F238E27FC236}">
                  <a16:creationId xmlns:a16="http://schemas.microsoft.com/office/drawing/2014/main" id="{B19A0411-6EAD-1149-9E00-E12A5B139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2708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/>
              <p:nvPr/>
            </p:nvSpPr>
            <p:spPr>
              <a:xfrm>
                <a:off x="1650757" y="3903079"/>
                <a:ext cx="573682" cy="5879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757" y="3903079"/>
                <a:ext cx="573682" cy="587981"/>
              </a:xfrm>
              <a:prstGeom prst="rect">
                <a:avLst/>
              </a:prstGeom>
              <a:blipFill>
                <a:blip r:embed="rId3"/>
                <a:stretch>
                  <a:fillRect l="-2174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/>
              <p:nvPr/>
            </p:nvSpPr>
            <p:spPr>
              <a:xfrm>
                <a:off x="3701311" y="3141478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311" y="3141478"/>
                <a:ext cx="493976" cy="57547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/>
              <p:nvPr/>
            </p:nvSpPr>
            <p:spPr>
              <a:xfrm>
                <a:off x="3185657" y="4392377"/>
                <a:ext cx="5590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657" y="4392377"/>
                <a:ext cx="55906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/>
              <p:nvPr/>
            </p:nvSpPr>
            <p:spPr>
              <a:xfrm>
                <a:off x="3069850" y="2290980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850" y="2290980"/>
                <a:ext cx="493976" cy="575479"/>
              </a:xfrm>
              <a:prstGeom prst="rect">
                <a:avLst/>
              </a:prstGeom>
              <a:blipFill>
                <a:blip r:embed="rId6"/>
                <a:stretch>
                  <a:fillRect l="-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5EC2ED5C-2D64-1F45-8E63-39DDED8469E5}"/>
                  </a:ext>
                </a:extLst>
              </p:cNvPr>
              <p:cNvSpPr/>
              <p:nvPr/>
            </p:nvSpPr>
            <p:spPr>
              <a:xfrm>
                <a:off x="4252594" y="1772816"/>
                <a:ext cx="8324125" cy="54271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CL" sz="20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Suma de las componentes tangenciales de las fuerzas = 0</a:t>
                </a: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𝑻</m:t>
                          </m:r>
                        </m:e>
                      </m:acc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𝒇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𝟎</m:t>
                          </m:r>
                        </m:e>
                      </m:acc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𝑻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𝒇</m:t>
                          </m:r>
                        </m:e>
                        <m:sub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r>
                  <a:rPr lang="es-CL" sz="20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Suma de las componente normales de las fuerzas = 0</a:t>
                </a: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𝑵</m:t>
                          </m:r>
                        </m:e>
                      </m:acc>
                      <m:r>
                        <a:rPr lang="es-ES" sz="2400" b="1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𝒘</m:t>
                          </m:r>
                        </m:e>
                      </m:acc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𝟎</m:t>
                          </m:r>
                        </m:e>
                      </m:acc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𝒘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5EC2ED5C-2D64-1F45-8E63-39DDED8469E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594" y="1772816"/>
                <a:ext cx="8324125" cy="5427191"/>
              </a:xfrm>
              <a:prstGeom prst="rect">
                <a:avLst/>
              </a:prstGeom>
              <a:blipFill>
                <a:blip r:embed="rId7"/>
                <a:stretch>
                  <a:fillRect t="-70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2598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613" y="1849829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905905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72064" y="2001743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719942" y="4499977"/>
                <a:ext cx="8219150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m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9942" y="4499977"/>
                <a:ext cx="8219150" cy="2215991"/>
              </a:xfrm>
              <a:prstGeom prst="rect">
                <a:avLst/>
              </a:prstGeom>
              <a:blipFill>
                <a:blip r:embed="rId6"/>
                <a:stretch>
                  <a:fillRect l="-1079" t="-1705" r="-107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560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id="{16E472BD-6DB7-9441-87BA-6EE5E5DE16BF}"/>
              </a:ext>
            </a:extLst>
          </p:cNvPr>
          <p:cNvGrpSpPr/>
          <p:nvPr/>
        </p:nvGrpSpPr>
        <p:grpSpPr>
          <a:xfrm>
            <a:off x="2992223" y="4505058"/>
            <a:ext cx="3011424" cy="1808324"/>
            <a:chOff x="6696891" y="1347882"/>
            <a:chExt cx="3011424" cy="1808324"/>
          </a:xfrm>
        </p:grpSpPr>
        <p:pic>
          <p:nvPicPr>
            <p:cNvPr id="44" name="Imagen 43">
              <a:extLst>
                <a:ext uri="{FF2B5EF4-FFF2-40B4-BE49-F238E27FC236}">
                  <a16:creationId xmlns:a16="http://schemas.microsoft.com/office/drawing/2014/main" id="{97C20EAD-D2B9-394A-BF5B-CF02CAF14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5" name="Grupo 44">
              <a:extLst>
                <a:ext uri="{FF2B5EF4-FFF2-40B4-BE49-F238E27FC236}">
                  <a16:creationId xmlns:a16="http://schemas.microsoft.com/office/drawing/2014/main" id="{C0578D5A-0A5C-B443-A36A-EE8B5BA2F5C8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46" name="Grupo 45">
                <a:extLst>
                  <a:ext uri="{FF2B5EF4-FFF2-40B4-BE49-F238E27FC236}">
                    <a16:creationId xmlns:a16="http://schemas.microsoft.com/office/drawing/2014/main" id="{B35D56C5-FD63-9044-ACE1-3A29F1A680C6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48" name="Triángulo rectángulo 47">
                  <a:extLst>
                    <a:ext uri="{FF2B5EF4-FFF2-40B4-BE49-F238E27FC236}">
                      <a16:creationId xmlns:a16="http://schemas.microsoft.com/office/drawing/2014/main" id="{5E6CB1E9-8EA6-1046-865C-4C8E473B5D5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9" name="CuadroTexto 48">
                      <a:extLst>
                        <a:ext uri="{FF2B5EF4-FFF2-40B4-BE49-F238E27FC236}">
                          <a16:creationId xmlns:a16="http://schemas.microsoft.com/office/drawing/2014/main" id="{F6C48470-688D-E941-8BE3-965113624DC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47" name="Arco 46">
                <a:extLst>
                  <a:ext uri="{FF2B5EF4-FFF2-40B4-BE49-F238E27FC236}">
                    <a16:creationId xmlns:a16="http://schemas.microsoft.com/office/drawing/2014/main" id="{5B25CFE3-8ADB-EF48-9122-85D3E002D27F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38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 animBg="1"/>
      <p:bldP spid="31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2E5B474-28BA-854A-A7E2-A620F2D457EA}"/>
              </a:ext>
            </a:extLst>
          </p:cNvPr>
          <p:cNvCxnSpPr>
            <a:cxnSpLocks/>
          </p:cNvCxnSpPr>
          <p:nvPr/>
        </p:nvCxnSpPr>
        <p:spPr>
          <a:xfrm flipV="1">
            <a:off x="4223792" y="3886719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/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AF3DB508-FA99-6A4F-AAF9-09A81D69AF2A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427588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2E5B474-28BA-854A-A7E2-A620F2D457EA}"/>
              </a:ext>
            </a:extLst>
          </p:cNvPr>
          <p:cNvCxnSpPr>
            <a:cxnSpLocks/>
          </p:cNvCxnSpPr>
          <p:nvPr/>
        </p:nvCxnSpPr>
        <p:spPr>
          <a:xfrm flipV="1">
            <a:off x="4223792" y="3886719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/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BD05685A-679D-BE45-88BC-19C180712A9B}"/>
              </a:ext>
            </a:extLst>
          </p:cNvPr>
          <p:cNvCxnSpPr>
            <a:cxnSpLocks/>
          </p:cNvCxnSpPr>
          <p:nvPr/>
        </p:nvCxnSpPr>
        <p:spPr>
          <a:xfrm flipH="1" flipV="1">
            <a:off x="3581299" y="5114935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F21E4964-1DE5-C64A-AF83-B7CD8B91980D}"/>
              </a:ext>
            </a:extLst>
          </p:cNvPr>
          <p:cNvCxnSpPr>
            <a:cxnSpLocks/>
          </p:cNvCxnSpPr>
          <p:nvPr/>
        </p:nvCxnSpPr>
        <p:spPr>
          <a:xfrm flipV="1">
            <a:off x="4274428" y="3976560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CuadroTexto 24">
            <a:extLst>
              <a:ext uri="{FF2B5EF4-FFF2-40B4-BE49-F238E27FC236}">
                <a16:creationId xmlns:a16="http://schemas.microsoft.com/office/drawing/2014/main" id="{4D4BD9F8-9CD8-1149-B721-B16C8344E757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172344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BD05685A-679D-BE45-88BC-19C180712A9B}"/>
              </a:ext>
            </a:extLst>
          </p:cNvPr>
          <p:cNvCxnSpPr>
            <a:cxnSpLocks/>
          </p:cNvCxnSpPr>
          <p:nvPr/>
        </p:nvCxnSpPr>
        <p:spPr>
          <a:xfrm flipH="1" flipV="1">
            <a:off x="3581299" y="5114935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F21E4964-1DE5-C64A-AF83-B7CD8B91980D}"/>
              </a:ext>
            </a:extLst>
          </p:cNvPr>
          <p:cNvCxnSpPr>
            <a:cxnSpLocks/>
          </p:cNvCxnSpPr>
          <p:nvPr/>
        </p:nvCxnSpPr>
        <p:spPr>
          <a:xfrm flipV="1">
            <a:off x="4274428" y="3976560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FA9558B1-15E1-6244-902D-7156F9685DD0}"/>
                  </a:ext>
                </a:extLst>
              </p:cNvPr>
              <p:cNvSpPr/>
              <p:nvPr/>
            </p:nvSpPr>
            <p:spPr>
              <a:xfrm>
                <a:off x="3426752" y="5303953"/>
                <a:ext cx="629595" cy="658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FA9558B1-15E1-6244-902D-7156F9685D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6752" y="5303953"/>
                <a:ext cx="629595" cy="658898"/>
              </a:xfrm>
              <a:prstGeom prst="rect">
                <a:avLst/>
              </a:prstGeom>
              <a:blipFill>
                <a:blip r:embed="rId5"/>
                <a:stretch>
                  <a:fillRect l="-6000" t="-24528" b="-169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943910A4-EDA6-AF4C-893F-586AF6F0AE0C}"/>
                  </a:ext>
                </a:extLst>
              </p:cNvPr>
              <p:cNvSpPr/>
              <p:nvPr/>
            </p:nvSpPr>
            <p:spPr>
              <a:xfrm>
                <a:off x="4801886" y="3762341"/>
                <a:ext cx="609846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943910A4-EDA6-AF4C-893F-586AF6F0AE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1886" y="3762341"/>
                <a:ext cx="609846" cy="64466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CuadroTexto 38">
            <a:extLst>
              <a:ext uri="{FF2B5EF4-FFF2-40B4-BE49-F238E27FC236}">
                <a16:creationId xmlns:a16="http://schemas.microsoft.com/office/drawing/2014/main" id="{BDD5AC89-C721-1B42-ACD1-0F4B512F1D7B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450847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8494E557-1355-D547-B30A-22EEDAE62EF2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B5061623-4481-EE41-AC8A-12FF93FC160B}"/>
              </a:ext>
            </a:extLst>
          </p:cNvPr>
          <p:cNvCxnSpPr>
            <a:cxnSpLocks/>
          </p:cNvCxnSpPr>
          <p:nvPr/>
        </p:nvCxnSpPr>
        <p:spPr>
          <a:xfrm flipV="1">
            <a:off x="2207568" y="3036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lipse 2">
            <a:extLst>
              <a:ext uri="{FF2B5EF4-FFF2-40B4-BE49-F238E27FC236}">
                <a16:creationId xmlns:a16="http://schemas.microsoft.com/office/drawing/2014/main" id="{5879E4FD-4F0B-E94B-AA2D-58E49B0DB924}"/>
              </a:ext>
            </a:extLst>
          </p:cNvPr>
          <p:cNvSpPr/>
          <p:nvPr/>
        </p:nvSpPr>
        <p:spPr>
          <a:xfrm>
            <a:off x="2631425" y="2002375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92041EC-F767-AD44-9881-D489BDFCF444}"/>
              </a:ext>
            </a:extLst>
          </p:cNvPr>
          <p:cNvCxnSpPr>
            <a:cxnSpLocks/>
          </p:cNvCxnSpPr>
          <p:nvPr/>
        </p:nvCxnSpPr>
        <p:spPr>
          <a:xfrm>
            <a:off x="983432" y="1424495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85941B3-7EA4-1044-8B52-87463B5D8EE3}"/>
              </a:ext>
            </a:extLst>
          </p:cNvPr>
          <p:cNvCxnSpPr>
            <a:cxnSpLocks/>
          </p:cNvCxnSpPr>
          <p:nvPr/>
        </p:nvCxnSpPr>
        <p:spPr>
          <a:xfrm>
            <a:off x="2716188" y="2106965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0CABEBD-0735-C740-B205-DD27649B68CE}"/>
                  </a:ext>
                </a:extLst>
              </p:cNvPr>
              <p:cNvSpPr/>
              <p:nvPr/>
            </p:nvSpPr>
            <p:spPr>
              <a:xfrm>
                <a:off x="2753070" y="2815601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0CABEBD-0735-C740-B205-DD27649B68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070" y="2815601"/>
                <a:ext cx="613501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133D3FB1-D534-9F44-AF9A-289AC8CD5ED8}"/>
              </a:ext>
            </a:extLst>
          </p:cNvPr>
          <p:cNvCxnSpPr>
            <a:cxnSpLocks/>
          </p:cNvCxnSpPr>
          <p:nvPr/>
        </p:nvCxnSpPr>
        <p:spPr>
          <a:xfrm flipH="1" flipV="1">
            <a:off x="2032719" y="1829266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14B1F5EF-D1E4-934B-A4DE-74808428F578}"/>
              </a:ext>
            </a:extLst>
          </p:cNvPr>
          <p:cNvCxnSpPr>
            <a:cxnSpLocks/>
          </p:cNvCxnSpPr>
          <p:nvPr/>
        </p:nvCxnSpPr>
        <p:spPr>
          <a:xfrm flipV="1">
            <a:off x="2725848" y="690891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329A0A02-5029-D44F-9FFA-ABDD52710774}"/>
                  </a:ext>
                </a:extLst>
              </p:cNvPr>
              <p:cNvSpPr/>
              <p:nvPr/>
            </p:nvSpPr>
            <p:spPr>
              <a:xfrm>
                <a:off x="1878172" y="2018284"/>
                <a:ext cx="629595" cy="658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329A0A02-5029-D44F-9FFA-ABDD527107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8172" y="2018284"/>
                <a:ext cx="629595" cy="658898"/>
              </a:xfrm>
              <a:prstGeom prst="rect">
                <a:avLst/>
              </a:prstGeom>
              <a:blipFill>
                <a:blip r:embed="rId4"/>
                <a:stretch>
                  <a:fillRect l="-6000" t="-24528" b="-169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868D002F-B8C5-764C-8FC7-87E7176010BB}"/>
                  </a:ext>
                </a:extLst>
              </p:cNvPr>
              <p:cNvSpPr/>
              <p:nvPr/>
            </p:nvSpPr>
            <p:spPr>
              <a:xfrm>
                <a:off x="3253306" y="476672"/>
                <a:ext cx="609846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868D002F-B8C5-764C-8FC7-87E7176010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3306" y="476672"/>
                <a:ext cx="609846" cy="6446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9931A1F0-F465-764D-A37F-7EABB3FADC47}"/>
              </a:ext>
            </a:extLst>
          </p:cNvPr>
          <p:cNvCxnSpPr>
            <a:cxnSpLocks/>
          </p:cNvCxnSpPr>
          <p:nvPr/>
        </p:nvCxnSpPr>
        <p:spPr>
          <a:xfrm flipH="1">
            <a:off x="2287766" y="2107166"/>
            <a:ext cx="428422" cy="13340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EFC1D95E-9DA5-EF42-B9A2-88F8AE378717}"/>
                  </a:ext>
                </a:extLst>
              </p:cNvPr>
              <p:cNvSpPr/>
              <p:nvPr/>
            </p:nvSpPr>
            <p:spPr>
              <a:xfrm>
                <a:off x="3095784" y="1761642"/>
                <a:ext cx="1418593" cy="8002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𝑠𝑖𝑛</m:t>
                      </m:r>
                      <m:r>
                        <a:rPr lang="es-CL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800" dirty="0"/>
              </a:p>
              <a:p>
                <a:endParaRPr lang="es-CL" dirty="0"/>
              </a:p>
            </p:txBody>
          </p:sp>
        </mc:Choice>
        <mc:Fallback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EFC1D95E-9DA5-EF42-B9A2-88F8AE3787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5784" y="1761642"/>
                <a:ext cx="1418593" cy="8002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0E152E05-C766-E143-858A-A2A8982DC60A}"/>
              </a:ext>
            </a:extLst>
          </p:cNvPr>
          <p:cNvCxnSpPr>
            <a:cxnSpLocks/>
          </p:cNvCxnSpPr>
          <p:nvPr/>
        </p:nvCxnSpPr>
        <p:spPr>
          <a:xfrm>
            <a:off x="2740729" y="2104612"/>
            <a:ext cx="705199" cy="26700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0" name="Rectángulo 39">
                <a:extLst>
                  <a:ext uri="{FF2B5EF4-FFF2-40B4-BE49-F238E27FC236}">
                    <a16:creationId xmlns:a16="http://schemas.microsoft.com/office/drawing/2014/main" id="{97BAD1B4-0949-134C-97BC-281EFCE1C75B}"/>
                  </a:ext>
                </a:extLst>
              </p:cNvPr>
              <p:cNvSpPr/>
              <p:nvPr/>
            </p:nvSpPr>
            <p:spPr>
              <a:xfrm>
                <a:off x="1150897" y="3058152"/>
                <a:ext cx="1287981" cy="8002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𝑐𝑜𝑠</m:t>
                      </m:r>
                      <m:r>
                        <a:rPr lang="es-CL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800" dirty="0"/>
              </a:p>
              <a:p>
                <a:endParaRPr lang="es-CL" dirty="0"/>
              </a:p>
            </p:txBody>
          </p:sp>
        </mc:Choice>
        <mc:Fallback>
          <p:sp>
            <p:nvSpPr>
              <p:cNvPr id="40" name="Rectángulo 39">
                <a:extLst>
                  <a:ext uri="{FF2B5EF4-FFF2-40B4-BE49-F238E27FC236}">
                    <a16:creationId xmlns:a16="http://schemas.microsoft.com/office/drawing/2014/main" id="{97BAD1B4-0949-134C-97BC-281EFCE1C7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897" y="3058152"/>
                <a:ext cx="1287981" cy="80021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ángulo 40">
                <a:extLst>
                  <a:ext uri="{FF2B5EF4-FFF2-40B4-BE49-F238E27FC236}">
                    <a16:creationId xmlns:a16="http://schemas.microsoft.com/office/drawing/2014/main" id="{9DB26EAF-72B8-0548-87BD-0612A43A458B}"/>
                  </a:ext>
                </a:extLst>
              </p:cNvPr>
              <p:cNvSpPr/>
              <p:nvPr/>
            </p:nvSpPr>
            <p:spPr>
              <a:xfrm>
                <a:off x="4019327" y="516095"/>
                <a:ext cx="5918418" cy="36642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  <m:t>𝑭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𝒕𝒂𝒏𝒈𝒆𝒏𝒄𝒊𝒂𝒍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" sz="3200" b="1" i="1" dirty="0">
                  <a:solidFill>
                    <a:srgbClr val="00456F"/>
                  </a:solidFill>
                  <a:latin typeface="Cambria Math" panose="02040503050406030204" pitchFamily="18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</m:t>
                      </m:r>
                      <m:r>
                        <a:rPr lang="es-ES" sz="2400" b="1" i="1" dirty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𝒔𝒊𝒏</m:t>
                      </m:r>
                      <m:r>
                        <a:rPr lang="es-CL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2400" b="1" i="1" dirty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𝒇</m:t>
                          </m:r>
                        </m:e>
                        <m:sub>
                          <m: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1" name="Rectángulo 40">
                <a:extLst>
                  <a:ext uri="{FF2B5EF4-FFF2-40B4-BE49-F238E27FC236}">
                    <a16:creationId xmlns:a16="http://schemas.microsoft.com/office/drawing/2014/main" id="{9DB26EAF-72B8-0548-87BD-0612A43A45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327" y="516095"/>
                <a:ext cx="5918418" cy="3664208"/>
              </a:xfrm>
              <a:prstGeom prst="rect">
                <a:avLst/>
              </a:prstGeom>
              <a:blipFill>
                <a:blip r:embed="rId8"/>
                <a:stretch>
                  <a:fillRect t="-11073" b="-3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" name="Rectángulo 41">
                <a:extLst>
                  <a:ext uri="{FF2B5EF4-FFF2-40B4-BE49-F238E27FC236}">
                    <a16:creationId xmlns:a16="http://schemas.microsoft.com/office/drawing/2014/main" id="{000EA53E-0CB1-A243-BBB6-0564AB09FCCC}"/>
                  </a:ext>
                </a:extLst>
              </p:cNvPr>
              <p:cNvSpPr/>
              <p:nvPr/>
            </p:nvSpPr>
            <p:spPr>
              <a:xfrm>
                <a:off x="3766813" y="3317695"/>
                <a:ext cx="6096000" cy="172521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es-ES" sz="2400" b="1" dirty="0">
                  <a:solidFill>
                    <a:srgbClr val="FF9108"/>
                  </a:solidFill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ES" sz="2400" b="1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>
                                      <a:solidFill>
                                        <a:srgbClr val="FF9108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>
                                      <a:solidFill>
                                        <a:srgbClr val="FF9108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  <m:t>𝑭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𝒏𝒐𝒓𝒎𝒂𝒍</m:t>
                              </m:r>
                            </m:sub>
                          </m:sSub>
                          <m:r>
                            <a:rPr lang="es-ES" sz="2400" b="1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" sz="2400" b="1" dirty="0">
                  <a:solidFill>
                    <a:srgbClr val="FF9108"/>
                  </a:solidFill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𝒎𝒈𝒄𝒐𝒔</m:t>
                      </m:r>
                      <m:r>
                        <a:rPr lang="es-CL" sz="2400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2400" b="1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>
          <p:sp>
            <p:nvSpPr>
              <p:cNvPr id="42" name="Rectángulo 41">
                <a:extLst>
                  <a:ext uri="{FF2B5EF4-FFF2-40B4-BE49-F238E27FC236}">
                    <a16:creationId xmlns:a16="http://schemas.microsoft.com/office/drawing/2014/main" id="{000EA53E-0CB1-A243-BBB6-0564AB09FCC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6813" y="3317695"/>
                <a:ext cx="6096000" cy="1725216"/>
              </a:xfrm>
              <a:prstGeom prst="rect">
                <a:avLst/>
              </a:prstGeom>
              <a:blipFill>
                <a:blip r:embed="rId9"/>
                <a:stretch>
                  <a:fillRect t="-54412" b="-838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17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Rectángulo 135">
            <a:extLst>
              <a:ext uri="{FF2B5EF4-FFF2-40B4-BE49-F238E27FC236}">
                <a16:creationId xmlns:a16="http://schemas.microsoft.com/office/drawing/2014/main" id="{BD14E24A-6784-564E-A869-146F3A88F4A7}"/>
              </a:ext>
            </a:extLst>
          </p:cNvPr>
          <p:cNvSpPr/>
          <p:nvPr/>
        </p:nvSpPr>
        <p:spPr>
          <a:xfrm>
            <a:off x="0" y="1164838"/>
            <a:ext cx="12360696" cy="39195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6439" name="Rectangle 135" descr="Diagonal hacia arriba clara"/>
          <p:cNvSpPr>
            <a:spLocks noChangeArrowheads="1"/>
          </p:cNvSpPr>
          <p:nvPr/>
        </p:nvSpPr>
        <p:spPr bwMode="auto">
          <a:xfrm>
            <a:off x="3716238" y="2416597"/>
            <a:ext cx="4607719" cy="202034"/>
          </a:xfrm>
          <a:prstGeom prst="rect">
            <a:avLst/>
          </a:prstGeom>
          <a:pattFill prst="ltUpDiag">
            <a:fgClr>
              <a:schemeClr val="tx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 sz="1266"/>
          </a:p>
        </p:txBody>
      </p:sp>
      <p:grpSp>
        <p:nvGrpSpPr>
          <p:cNvPr id="226305" name="Group 6"/>
          <p:cNvGrpSpPr>
            <a:grpSpLocks/>
          </p:cNvGrpSpPr>
          <p:nvPr/>
        </p:nvGrpSpPr>
        <p:grpSpPr bwMode="auto">
          <a:xfrm>
            <a:off x="4949652" y="947664"/>
            <a:ext cx="2922240" cy="1465585"/>
            <a:chOff x="565" y="-239"/>
            <a:chExt cx="2618" cy="1313"/>
          </a:xfrm>
        </p:grpSpPr>
        <p:sp>
          <p:nvSpPr>
            <p:cNvPr id="23559" name="Rectangle 2"/>
            <p:cNvSpPr>
              <a:spLocks/>
            </p:cNvSpPr>
            <p:nvPr/>
          </p:nvSpPr>
          <p:spPr bwMode="auto">
            <a:xfrm>
              <a:off x="565" y="0"/>
              <a:ext cx="1290" cy="107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s-CL" sz="1266"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endParaRPr>
            </a:p>
          </p:txBody>
        </p:sp>
        <p:sp>
          <p:nvSpPr>
            <p:cNvPr id="226434" name="Line 3"/>
            <p:cNvSpPr>
              <a:spLocks noChangeShapeType="1"/>
            </p:cNvSpPr>
            <p:nvPr/>
          </p:nvSpPr>
          <p:spPr bwMode="auto">
            <a:xfrm rot="10800000" flipH="1">
              <a:off x="1855" y="-239"/>
              <a:ext cx="1314" cy="819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26435" name="Line 4"/>
            <p:cNvSpPr>
              <a:spLocks noChangeShapeType="1"/>
            </p:cNvSpPr>
            <p:nvPr/>
          </p:nvSpPr>
          <p:spPr bwMode="auto">
            <a:xfrm rot="10800000" flipH="1">
              <a:off x="1868" y="563"/>
              <a:ext cx="131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26436" name="Rectangle 5"/>
            <p:cNvSpPr>
              <a:spLocks/>
            </p:cNvSpPr>
            <p:nvPr/>
          </p:nvSpPr>
          <p:spPr bwMode="auto">
            <a:xfrm>
              <a:off x="2526" y="190"/>
              <a:ext cx="449" cy="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969">
                  <a:solidFill>
                    <a:srgbClr val="000000"/>
                  </a:solidFill>
                  <a:latin typeface="Arial" charset="0"/>
                  <a:cs typeface="Arial" charset="0"/>
                  <a:sym typeface="Helvetica" pitchFamily="34" charset="0"/>
                </a:rPr>
                <a:t>30°</a:t>
              </a:r>
            </a:p>
          </p:txBody>
        </p:sp>
      </p:grpSp>
      <p:sp>
        <p:nvSpPr>
          <p:cNvPr id="226306" name="Rectangle 7"/>
          <p:cNvSpPr>
            <a:spLocks/>
          </p:cNvSpPr>
          <p:nvPr/>
        </p:nvSpPr>
        <p:spPr bwMode="auto">
          <a:xfrm>
            <a:off x="1343472" y="2806547"/>
            <a:ext cx="9649072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Una caja se mueve uniformemente a 2 [m/s] hacia la derecha,</a:t>
            </a:r>
            <a:r>
              <a:rPr lang="es-CL" sz="16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 </a:t>
            </a: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tirada por una cuerda inclinada en 30° por arriba de la horizontal. </a:t>
            </a:r>
          </a:p>
          <a:p>
            <a:endParaRPr lang="es-CL" sz="20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  <a:sym typeface="Helvetica" pitchFamily="34" charset="0"/>
            </a:endParaRPr>
          </a:p>
          <a:p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La masa de la caja es de 50,0 [kg] y la tensión de la cuerda es de 100 [N]. </a:t>
            </a:r>
          </a:p>
        </p:txBody>
      </p:sp>
      <p:grpSp>
        <p:nvGrpSpPr>
          <p:cNvPr id="226310" name="Group 556"/>
          <p:cNvGrpSpPr>
            <a:grpSpLocks/>
          </p:cNvGrpSpPr>
          <p:nvPr/>
        </p:nvGrpSpPr>
        <p:grpSpPr bwMode="auto">
          <a:xfrm rot="1130089">
            <a:off x="7865195" y="689819"/>
            <a:ext cx="250031" cy="376163"/>
            <a:chOff x="2839" y="2126"/>
            <a:chExt cx="752" cy="1389"/>
          </a:xfrm>
        </p:grpSpPr>
        <p:cxnSp>
          <p:nvCxnSpPr>
            <p:cNvPr id="226311" name="Line 557"/>
            <p:cNvCxnSpPr>
              <a:cxnSpLocks noChangeShapeType="1"/>
            </p:cNvCxnSpPr>
            <p:nvPr/>
          </p:nvCxnSpPr>
          <p:spPr bwMode="auto">
            <a:xfrm rot="-5744346" flipH="1" flipV="1">
              <a:off x="2987" y="2205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2" name="Line 558"/>
            <p:cNvCxnSpPr>
              <a:cxnSpLocks noChangeShapeType="1"/>
            </p:cNvCxnSpPr>
            <p:nvPr/>
          </p:nvCxnSpPr>
          <p:spPr bwMode="auto">
            <a:xfrm rot="-5744346" flipH="1" flipV="1">
              <a:off x="2975" y="228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3" name="Line 559"/>
            <p:cNvCxnSpPr>
              <a:cxnSpLocks noChangeShapeType="1"/>
            </p:cNvCxnSpPr>
            <p:nvPr/>
          </p:nvCxnSpPr>
          <p:spPr bwMode="auto">
            <a:xfrm rot="15855654" flipH="1">
              <a:off x="2958" y="235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4" name="Line 560"/>
            <p:cNvCxnSpPr>
              <a:cxnSpLocks noChangeShapeType="1"/>
            </p:cNvCxnSpPr>
            <p:nvPr/>
          </p:nvCxnSpPr>
          <p:spPr bwMode="auto">
            <a:xfrm rot="-5744346" flipH="1" flipV="1">
              <a:off x="2940" y="238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5" name="Line 561"/>
            <p:cNvCxnSpPr>
              <a:cxnSpLocks noChangeShapeType="1"/>
            </p:cNvCxnSpPr>
            <p:nvPr/>
          </p:nvCxnSpPr>
          <p:spPr bwMode="auto">
            <a:xfrm rot="15855654" flipH="1">
              <a:off x="2924" y="24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6" name="Line 562"/>
            <p:cNvCxnSpPr>
              <a:cxnSpLocks noChangeShapeType="1"/>
            </p:cNvCxnSpPr>
            <p:nvPr/>
          </p:nvCxnSpPr>
          <p:spPr bwMode="auto">
            <a:xfrm rot="-5744346" flipH="1" flipV="1">
              <a:off x="2906" y="2487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7" name="Line 563"/>
            <p:cNvCxnSpPr>
              <a:cxnSpLocks noChangeShapeType="1"/>
            </p:cNvCxnSpPr>
            <p:nvPr/>
          </p:nvCxnSpPr>
          <p:spPr bwMode="auto">
            <a:xfrm rot="-5744346" flipH="1" flipV="1">
              <a:off x="2845" y="2564"/>
              <a:ext cx="9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8" name="Line 564"/>
            <p:cNvCxnSpPr>
              <a:cxnSpLocks noChangeShapeType="1"/>
            </p:cNvCxnSpPr>
            <p:nvPr/>
          </p:nvCxnSpPr>
          <p:spPr bwMode="auto">
            <a:xfrm rot="15855654" flipH="1">
              <a:off x="2855" y="26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9" name="Line 565"/>
            <p:cNvCxnSpPr>
              <a:cxnSpLocks noChangeShapeType="1"/>
            </p:cNvCxnSpPr>
            <p:nvPr/>
          </p:nvCxnSpPr>
          <p:spPr bwMode="auto">
            <a:xfrm rot="-5744346" flipH="1" flipV="1">
              <a:off x="2837" y="2692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0" name="Line 566"/>
            <p:cNvCxnSpPr>
              <a:cxnSpLocks noChangeShapeType="1"/>
            </p:cNvCxnSpPr>
            <p:nvPr/>
          </p:nvCxnSpPr>
          <p:spPr bwMode="auto">
            <a:xfrm rot="15855654" flipH="1">
              <a:off x="2821" y="276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1" name="Line 567"/>
            <p:cNvCxnSpPr>
              <a:cxnSpLocks noChangeShapeType="1"/>
            </p:cNvCxnSpPr>
            <p:nvPr/>
          </p:nvCxnSpPr>
          <p:spPr bwMode="auto">
            <a:xfrm rot="15855654" flipH="1">
              <a:off x="2826" y="281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2" name="Line 568"/>
            <p:cNvCxnSpPr>
              <a:cxnSpLocks noChangeShapeType="1"/>
            </p:cNvCxnSpPr>
            <p:nvPr/>
          </p:nvCxnSpPr>
          <p:spPr bwMode="auto">
            <a:xfrm rot="15855654" flipH="1">
              <a:off x="2830" y="286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3" name="Line 569"/>
            <p:cNvCxnSpPr>
              <a:cxnSpLocks noChangeShapeType="1"/>
            </p:cNvCxnSpPr>
            <p:nvPr/>
          </p:nvCxnSpPr>
          <p:spPr bwMode="auto">
            <a:xfrm rot="15855654" flipH="1">
              <a:off x="2835" y="291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4" name="Line 570"/>
            <p:cNvCxnSpPr>
              <a:cxnSpLocks noChangeShapeType="1"/>
            </p:cNvCxnSpPr>
            <p:nvPr/>
          </p:nvCxnSpPr>
          <p:spPr bwMode="auto">
            <a:xfrm rot="15855654" flipH="1">
              <a:off x="2840" y="29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5" name="Line 571"/>
            <p:cNvCxnSpPr>
              <a:cxnSpLocks noChangeShapeType="1"/>
            </p:cNvCxnSpPr>
            <p:nvPr/>
          </p:nvCxnSpPr>
          <p:spPr bwMode="auto">
            <a:xfrm rot="15855654" flipH="1">
              <a:off x="2845" y="301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6" name="Line 572"/>
            <p:cNvCxnSpPr>
              <a:cxnSpLocks noChangeShapeType="1"/>
            </p:cNvCxnSpPr>
            <p:nvPr/>
          </p:nvCxnSpPr>
          <p:spPr bwMode="auto">
            <a:xfrm rot="15855654" flipH="1">
              <a:off x="2850" y="306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7" name="Line 573"/>
            <p:cNvCxnSpPr>
              <a:cxnSpLocks noChangeShapeType="1"/>
            </p:cNvCxnSpPr>
            <p:nvPr/>
          </p:nvCxnSpPr>
          <p:spPr bwMode="auto">
            <a:xfrm rot="15855654" flipH="1">
              <a:off x="2855" y="311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8" name="Line 574"/>
            <p:cNvCxnSpPr>
              <a:cxnSpLocks noChangeShapeType="1"/>
            </p:cNvCxnSpPr>
            <p:nvPr/>
          </p:nvCxnSpPr>
          <p:spPr bwMode="auto">
            <a:xfrm rot="15855654" flipH="1">
              <a:off x="2861" y="31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9" name="Line 575"/>
            <p:cNvCxnSpPr>
              <a:cxnSpLocks noChangeShapeType="1"/>
            </p:cNvCxnSpPr>
            <p:nvPr/>
          </p:nvCxnSpPr>
          <p:spPr bwMode="auto">
            <a:xfrm rot="15855654" flipH="1">
              <a:off x="2887" y="318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0" name="Line 576"/>
            <p:cNvCxnSpPr>
              <a:cxnSpLocks noChangeShapeType="1"/>
            </p:cNvCxnSpPr>
            <p:nvPr/>
          </p:nvCxnSpPr>
          <p:spPr bwMode="auto">
            <a:xfrm rot="-5744346" flipH="1" flipV="1">
              <a:off x="2882" y="2687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1" name="Line 577"/>
            <p:cNvCxnSpPr>
              <a:cxnSpLocks noChangeShapeType="1"/>
            </p:cNvCxnSpPr>
            <p:nvPr/>
          </p:nvCxnSpPr>
          <p:spPr bwMode="auto">
            <a:xfrm rot="15855654" flipH="1">
              <a:off x="2843" y="278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2" name="Line 578"/>
            <p:cNvCxnSpPr>
              <a:cxnSpLocks noChangeShapeType="1"/>
            </p:cNvCxnSpPr>
            <p:nvPr/>
          </p:nvCxnSpPr>
          <p:spPr bwMode="auto">
            <a:xfrm rot="15855654" flipH="1">
              <a:off x="2875" y="286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3" name="Line 579"/>
            <p:cNvCxnSpPr>
              <a:cxnSpLocks noChangeShapeType="1"/>
            </p:cNvCxnSpPr>
            <p:nvPr/>
          </p:nvCxnSpPr>
          <p:spPr bwMode="auto">
            <a:xfrm rot="15855654" flipH="1">
              <a:off x="2880" y="290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4" name="Line 580"/>
            <p:cNvCxnSpPr>
              <a:cxnSpLocks noChangeShapeType="1"/>
            </p:cNvCxnSpPr>
            <p:nvPr/>
          </p:nvCxnSpPr>
          <p:spPr bwMode="auto">
            <a:xfrm rot="15855654" flipH="1">
              <a:off x="2885" y="295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5" name="Line 581"/>
            <p:cNvCxnSpPr>
              <a:cxnSpLocks noChangeShapeType="1"/>
            </p:cNvCxnSpPr>
            <p:nvPr/>
          </p:nvCxnSpPr>
          <p:spPr bwMode="auto">
            <a:xfrm rot="15855654" flipH="1">
              <a:off x="2890" y="300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6" name="Line 582"/>
            <p:cNvCxnSpPr>
              <a:cxnSpLocks noChangeShapeType="1"/>
            </p:cNvCxnSpPr>
            <p:nvPr/>
          </p:nvCxnSpPr>
          <p:spPr bwMode="auto">
            <a:xfrm rot="15855654" flipH="1">
              <a:off x="2895" y="305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7" name="Line 583"/>
            <p:cNvCxnSpPr>
              <a:cxnSpLocks noChangeShapeType="1"/>
            </p:cNvCxnSpPr>
            <p:nvPr/>
          </p:nvCxnSpPr>
          <p:spPr bwMode="auto">
            <a:xfrm rot="15855654" flipH="1">
              <a:off x="2900" y="310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8" name="Line 584"/>
            <p:cNvCxnSpPr>
              <a:cxnSpLocks noChangeShapeType="1"/>
            </p:cNvCxnSpPr>
            <p:nvPr/>
          </p:nvCxnSpPr>
          <p:spPr bwMode="auto">
            <a:xfrm rot="15855654" flipH="1">
              <a:off x="2906" y="3153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9" name="Line 585"/>
            <p:cNvCxnSpPr>
              <a:cxnSpLocks noChangeShapeType="1"/>
            </p:cNvCxnSpPr>
            <p:nvPr/>
          </p:nvCxnSpPr>
          <p:spPr bwMode="auto">
            <a:xfrm rot="15855654" flipH="1">
              <a:off x="2910" y="3202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0" name="Line 586"/>
            <p:cNvCxnSpPr>
              <a:cxnSpLocks noChangeShapeType="1"/>
            </p:cNvCxnSpPr>
            <p:nvPr/>
          </p:nvCxnSpPr>
          <p:spPr bwMode="auto">
            <a:xfrm rot="15855654" flipH="1">
              <a:off x="2915" y="325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1" name="Line 587"/>
            <p:cNvCxnSpPr>
              <a:cxnSpLocks noChangeShapeType="1"/>
            </p:cNvCxnSpPr>
            <p:nvPr/>
          </p:nvCxnSpPr>
          <p:spPr bwMode="auto">
            <a:xfrm rot="15855654" flipH="1">
              <a:off x="2920" y="330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2" name="Line 588"/>
            <p:cNvCxnSpPr>
              <a:cxnSpLocks noChangeShapeType="1"/>
            </p:cNvCxnSpPr>
            <p:nvPr/>
          </p:nvCxnSpPr>
          <p:spPr bwMode="auto">
            <a:xfrm rot="15855654" flipH="1">
              <a:off x="2924" y="334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3" name="Line 589"/>
            <p:cNvCxnSpPr>
              <a:cxnSpLocks noChangeShapeType="1"/>
            </p:cNvCxnSpPr>
            <p:nvPr/>
          </p:nvCxnSpPr>
          <p:spPr bwMode="auto">
            <a:xfrm rot="15855654" flipH="1">
              <a:off x="2951" y="3375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4" name="Line 590"/>
            <p:cNvCxnSpPr>
              <a:cxnSpLocks noChangeShapeType="1"/>
            </p:cNvCxnSpPr>
            <p:nvPr/>
          </p:nvCxnSpPr>
          <p:spPr bwMode="auto">
            <a:xfrm rot="-5744346">
              <a:off x="2995" y="3372"/>
              <a:ext cx="50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5" name="Line 591"/>
            <p:cNvCxnSpPr>
              <a:cxnSpLocks noChangeShapeType="1"/>
            </p:cNvCxnSpPr>
            <p:nvPr/>
          </p:nvCxnSpPr>
          <p:spPr bwMode="auto">
            <a:xfrm rot="-5744346">
              <a:off x="3034" y="331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6" name="Line 592"/>
            <p:cNvCxnSpPr>
              <a:cxnSpLocks noChangeShapeType="1"/>
            </p:cNvCxnSpPr>
            <p:nvPr/>
          </p:nvCxnSpPr>
          <p:spPr bwMode="auto">
            <a:xfrm rot="-5744346">
              <a:off x="3052" y="328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7" name="Line 593"/>
            <p:cNvCxnSpPr>
              <a:cxnSpLocks noChangeShapeType="1"/>
            </p:cNvCxnSpPr>
            <p:nvPr/>
          </p:nvCxnSpPr>
          <p:spPr bwMode="auto">
            <a:xfrm rot="-5744346">
              <a:off x="3047" y="323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8" name="Line 594"/>
            <p:cNvCxnSpPr>
              <a:cxnSpLocks noChangeShapeType="1"/>
            </p:cNvCxnSpPr>
            <p:nvPr/>
          </p:nvCxnSpPr>
          <p:spPr bwMode="auto">
            <a:xfrm rot="-5744346">
              <a:off x="3042" y="31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9" name="Line 595"/>
            <p:cNvCxnSpPr>
              <a:cxnSpLocks noChangeShapeType="1"/>
            </p:cNvCxnSpPr>
            <p:nvPr/>
          </p:nvCxnSpPr>
          <p:spPr bwMode="auto">
            <a:xfrm rot="-5744346">
              <a:off x="3038" y="3140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0" name="Line 596"/>
            <p:cNvCxnSpPr>
              <a:cxnSpLocks noChangeShapeType="1"/>
            </p:cNvCxnSpPr>
            <p:nvPr/>
          </p:nvCxnSpPr>
          <p:spPr bwMode="auto">
            <a:xfrm rot="-5744346">
              <a:off x="3032" y="309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1" name="Line 597"/>
            <p:cNvCxnSpPr>
              <a:cxnSpLocks noChangeShapeType="1"/>
            </p:cNvCxnSpPr>
            <p:nvPr/>
          </p:nvCxnSpPr>
          <p:spPr bwMode="auto">
            <a:xfrm rot="-5744346">
              <a:off x="3027" y="304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2" name="Line 598"/>
            <p:cNvCxnSpPr>
              <a:cxnSpLocks noChangeShapeType="1"/>
            </p:cNvCxnSpPr>
            <p:nvPr/>
          </p:nvCxnSpPr>
          <p:spPr bwMode="auto">
            <a:xfrm rot="-5744346">
              <a:off x="3022" y="2994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3" name="Line 599"/>
            <p:cNvCxnSpPr>
              <a:cxnSpLocks noChangeShapeType="1"/>
            </p:cNvCxnSpPr>
            <p:nvPr/>
          </p:nvCxnSpPr>
          <p:spPr bwMode="auto">
            <a:xfrm rot="-5744346">
              <a:off x="3039" y="2921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4" name="Line 600"/>
            <p:cNvCxnSpPr>
              <a:cxnSpLocks noChangeShapeType="1"/>
            </p:cNvCxnSpPr>
            <p:nvPr/>
          </p:nvCxnSpPr>
          <p:spPr bwMode="auto">
            <a:xfrm rot="-5744346">
              <a:off x="3078" y="2868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5" name="Line 601"/>
            <p:cNvCxnSpPr>
              <a:cxnSpLocks noChangeShapeType="1"/>
            </p:cNvCxnSpPr>
            <p:nvPr/>
          </p:nvCxnSpPr>
          <p:spPr bwMode="auto">
            <a:xfrm rot="-5744346">
              <a:off x="3142" y="2836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6" name="Line 602"/>
            <p:cNvCxnSpPr>
              <a:cxnSpLocks noChangeShapeType="1"/>
            </p:cNvCxnSpPr>
            <p:nvPr/>
          </p:nvCxnSpPr>
          <p:spPr bwMode="auto">
            <a:xfrm rot="-5744346">
              <a:off x="3140" y="283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7" name="Line 603"/>
            <p:cNvCxnSpPr>
              <a:cxnSpLocks noChangeShapeType="1"/>
            </p:cNvCxnSpPr>
            <p:nvPr/>
          </p:nvCxnSpPr>
          <p:spPr bwMode="auto">
            <a:xfrm rot="-5744346">
              <a:off x="3157" y="2759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8" name="Line 604"/>
            <p:cNvCxnSpPr>
              <a:cxnSpLocks noChangeShapeType="1"/>
            </p:cNvCxnSpPr>
            <p:nvPr/>
          </p:nvCxnSpPr>
          <p:spPr bwMode="auto">
            <a:xfrm rot="-5744346">
              <a:off x="3147" y="270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9" name="Line 605"/>
            <p:cNvCxnSpPr>
              <a:cxnSpLocks noChangeShapeType="1"/>
            </p:cNvCxnSpPr>
            <p:nvPr/>
          </p:nvCxnSpPr>
          <p:spPr bwMode="auto">
            <a:xfrm rot="-5744346">
              <a:off x="3185" y="2610"/>
              <a:ext cx="5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0" name="Line 606"/>
            <p:cNvCxnSpPr>
              <a:cxnSpLocks noChangeShapeType="1"/>
            </p:cNvCxnSpPr>
            <p:nvPr/>
          </p:nvCxnSpPr>
          <p:spPr bwMode="auto">
            <a:xfrm rot="-5744346">
              <a:off x="3203" y="2577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1" name="Line 607"/>
            <p:cNvCxnSpPr>
              <a:cxnSpLocks noChangeShapeType="1"/>
            </p:cNvCxnSpPr>
            <p:nvPr/>
          </p:nvCxnSpPr>
          <p:spPr bwMode="auto">
            <a:xfrm rot="-5744346">
              <a:off x="3198" y="2528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2" name="Line 608"/>
            <p:cNvCxnSpPr>
              <a:cxnSpLocks noChangeShapeType="1"/>
            </p:cNvCxnSpPr>
            <p:nvPr/>
          </p:nvCxnSpPr>
          <p:spPr bwMode="auto">
            <a:xfrm rot="-5744346">
              <a:off x="3146" y="2436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3" name="Line 609"/>
            <p:cNvCxnSpPr>
              <a:cxnSpLocks noChangeShapeType="1"/>
            </p:cNvCxnSpPr>
            <p:nvPr/>
          </p:nvCxnSpPr>
          <p:spPr bwMode="auto">
            <a:xfrm rot="-5744346">
              <a:off x="3140" y="238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4" name="Line 610"/>
            <p:cNvCxnSpPr>
              <a:cxnSpLocks noChangeShapeType="1"/>
            </p:cNvCxnSpPr>
            <p:nvPr/>
          </p:nvCxnSpPr>
          <p:spPr bwMode="auto">
            <a:xfrm rot="-5744346">
              <a:off x="3155" y="2316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5" name="Line 611"/>
            <p:cNvCxnSpPr>
              <a:cxnSpLocks noChangeShapeType="1"/>
            </p:cNvCxnSpPr>
            <p:nvPr/>
          </p:nvCxnSpPr>
          <p:spPr bwMode="auto">
            <a:xfrm rot="-5744346">
              <a:off x="3183" y="2163"/>
              <a:ext cx="149" cy="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6" name="Line 612"/>
            <p:cNvCxnSpPr>
              <a:cxnSpLocks noChangeShapeType="1"/>
            </p:cNvCxnSpPr>
            <p:nvPr/>
          </p:nvCxnSpPr>
          <p:spPr bwMode="auto">
            <a:xfrm rot="15855654" flipH="1">
              <a:off x="3029" y="282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7" name="Line 613"/>
            <p:cNvCxnSpPr>
              <a:cxnSpLocks noChangeShapeType="1"/>
            </p:cNvCxnSpPr>
            <p:nvPr/>
          </p:nvCxnSpPr>
          <p:spPr bwMode="auto">
            <a:xfrm rot="15855654" flipH="1">
              <a:off x="3057" y="289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8" name="Line 614"/>
            <p:cNvCxnSpPr>
              <a:cxnSpLocks noChangeShapeType="1"/>
            </p:cNvCxnSpPr>
            <p:nvPr/>
          </p:nvCxnSpPr>
          <p:spPr bwMode="auto">
            <a:xfrm rot="-5744346">
              <a:off x="3089" y="3188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9" name="Line 615"/>
            <p:cNvCxnSpPr>
              <a:cxnSpLocks noChangeShapeType="1"/>
            </p:cNvCxnSpPr>
            <p:nvPr/>
          </p:nvCxnSpPr>
          <p:spPr bwMode="auto">
            <a:xfrm rot="-5744346">
              <a:off x="3133" y="3184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0" name="Line 616"/>
            <p:cNvCxnSpPr>
              <a:cxnSpLocks noChangeShapeType="1"/>
            </p:cNvCxnSpPr>
            <p:nvPr/>
          </p:nvCxnSpPr>
          <p:spPr bwMode="auto">
            <a:xfrm rot="-5744346">
              <a:off x="3130" y="318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1" name="Line 617"/>
            <p:cNvCxnSpPr>
              <a:cxnSpLocks noChangeShapeType="1"/>
            </p:cNvCxnSpPr>
            <p:nvPr/>
          </p:nvCxnSpPr>
          <p:spPr bwMode="auto">
            <a:xfrm rot="-5744346">
              <a:off x="3148" y="3107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2" name="Line 618"/>
            <p:cNvCxnSpPr>
              <a:cxnSpLocks noChangeShapeType="1"/>
            </p:cNvCxnSpPr>
            <p:nvPr/>
          </p:nvCxnSpPr>
          <p:spPr bwMode="auto">
            <a:xfrm rot="-5744346">
              <a:off x="3165" y="30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3" name="Line 619"/>
            <p:cNvCxnSpPr>
              <a:cxnSpLocks noChangeShapeType="1"/>
            </p:cNvCxnSpPr>
            <p:nvPr/>
          </p:nvCxnSpPr>
          <p:spPr bwMode="auto">
            <a:xfrm rot="-5744346">
              <a:off x="3160" y="303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4" name="Line 620"/>
            <p:cNvCxnSpPr>
              <a:cxnSpLocks noChangeShapeType="1"/>
            </p:cNvCxnSpPr>
            <p:nvPr/>
          </p:nvCxnSpPr>
          <p:spPr bwMode="auto">
            <a:xfrm rot="15855654" flipV="1">
              <a:off x="3132" y="2961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5" name="Line 621"/>
            <p:cNvCxnSpPr>
              <a:cxnSpLocks noChangeShapeType="1"/>
            </p:cNvCxnSpPr>
            <p:nvPr/>
          </p:nvCxnSpPr>
          <p:spPr bwMode="auto">
            <a:xfrm rot="-5744346">
              <a:off x="3078" y="29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6" name="Line 622"/>
            <p:cNvCxnSpPr>
              <a:cxnSpLocks noChangeShapeType="1"/>
            </p:cNvCxnSpPr>
            <p:nvPr/>
          </p:nvCxnSpPr>
          <p:spPr bwMode="auto">
            <a:xfrm rot="-5744346">
              <a:off x="3108" y="2940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7" name="Line 623"/>
            <p:cNvCxnSpPr>
              <a:cxnSpLocks noChangeShapeType="1"/>
            </p:cNvCxnSpPr>
            <p:nvPr/>
          </p:nvCxnSpPr>
          <p:spPr bwMode="auto">
            <a:xfrm rot="-5744346">
              <a:off x="3105" y="293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8" name="Line 624"/>
            <p:cNvCxnSpPr>
              <a:cxnSpLocks noChangeShapeType="1"/>
            </p:cNvCxnSpPr>
            <p:nvPr/>
          </p:nvCxnSpPr>
          <p:spPr bwMode="auto">
            <a:xfrm rot="-5744346">
              <a:off x="3100" y="288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9" name="Line 625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0" name="Line 626"/>
            <p:cNvCxnSpPr>
              <a:cxnSpLocks noChangeShapeType="1"/>
            </p:cNvCxnSpPr>
            <p:nvPr/>
          </p:nvCxnSpPr>
          <p:spPr bwMode="auto">
            <a:xfrm rot="15855654" flipH="1">
              <a:off x="3185" y="282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1" name="Line 627"/>
            <p:cNvCxnSpPr>
              <a:cxnSpLocks noChangeShapeType="1"/>
            </p:cNvCxnSpPr>
            <p:nvPr/>
          </p:nvCxnSpPr>
          <p:spPr bwMode="auto">
            <a:xfrm rot="15855654" flipH="1">
              <a:off x="3190" y="287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2" name="Line 628"/>
            <p:cNvCxnSpPr>
              <a:cxnSpLocks noChangeShapeType="1"/>
            </p:cNvCxnSpPr>
            <p:nvPr/>
          </p:nvCxnSpPr>
          <p:spPr bwMode="auto">
            <a:xfrm rot="15855654" flipH="1">
              <a:off x="3195" y="292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3" name="Line 629"/>
            <p:cNvCxnSpPr>
              <a:cxnSpLocks noChangeShapeType="1"/>
            </p:cNvCxnSpPr>
            <p:nvPr/>
          </p:nvCxnSpPr>
          <p:spPr bwMode="auto">
            <a:xfrm rot="15855654" flipH="1">
              <a:off x="3219" y="2954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4" name="Line 630"/>
            <p:cNvCxnSpPr>
              <a:cxnSpLocks noChangeShapeType="1"/>
            </p:cNvCxnSpPr>
            <p:nvPr/>
          </p:nvCxnSpPr>
          <p:spPr bwMode="auto">
            <a:xfrm rot="15855654" flipH="1">
              <a:off x="3247" y="3021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5" name="Line 631"/>
            <p:cNvCxnSpPr>
              <a:cxnSpLocks noChangeShapeType="1"/>
            </p:cNvCxnSpPr>
            <p:nvPr/>
          </p:nvCxnSpPr>
          <p:spPr bwMode="auto">
            <a:xfrm rot="15855654" flipH="1">
              <a:off x="3252" y="30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6" name="Line 632"/>
            <p:cNvCxnSpPr>
              <a:cxnSpLocks noChangeShapeType="1"/>
            </p:cNvCxnSpPr>
            <p:nvPr/>
          </p:nvCxnSpPr>
          <p:spPr bwMode="auto">
            <a:xfrm rot="15855654" flipV="1">
              <a:off x="3256" y="3076"/>
              <a:ext cx="2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7" name="Line 633"/>
            <p:cNvCxnSpPr>
              <a:cxnSpLocks noChangeShapeType="1"/>
            </p:cNvCxnSpPr>
            <p:nvPr/>
          </p:nvCxnSpPr>
          <p:spPr bwMode="auto">
            <a:xfrm rot="15855654" flipH="1">
              <a:off x="3215" y="3122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8" name="Line 634"/>
            <p:cNvCxnSpPr>
              <a:cxnSpLocks noChangeShapeType="1"/>
            </p:cNvCxnSpPr>
            <p:nvPr/>
          </p:nvCxnSpPr>
          <p:spPr bwMode="auto">
            <a:xfrm rot="15855654" flipV="1">
              <a:off x="3218" y="3126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9" name="Line 635"/>
            <p:cNvCxnSpPr>
              <a:cxnSpLocks noChangeShapeType="1"/>
            </p:cNvCxnSpPr>
            <p:nvPr/>
          </p:nvCxnSpPr>
          <p:spPr bwMode="auto">
            <a:xfrm rot="-5744346">
              <a:off x="3293" y="3020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0" name="Line 636"/>
            <p:cNvCxnSpPr>
              <a:cxnSpLocks noChangeShapeType="1"/>
            </p:cNvCxnSpPr>
            <p:nvPr/>
          </p:nvCxnSpPr>
          <p:spPr bwMode="auto">
            <a:xfrm rot="-5744346">
              <a:off x="3313" y="299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1" name="Line 637"/>
            <p:cNvCxnSpPr>
              <a:cxnSpLocks noChangeShapeType="1"/>
            </p:cNvCxnSpPr>
            <p:nvPr/>
          </p:nvCxnSpPr>
          <p:spPr bwMode="auto">
            <a:xfrm rot="-5744346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2" name="Line 638"/>
            <p:cNvCxnSpPr>
              <a:cxnSpLocks noChangeShapeType="1"/>
            </p:cNvCxnSpPr>
            <p:nvPr/>
          </p:nvCxnSpPr>
          <p:spPr bwMode="auto">
            <a:xfrm rot="-5744346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3" name="Line 639"/>
            <p:cNvCxnSpPr>
              <a:cxnSpLocks noChangeShapeType="1"/>
            </p:cNvCxnSpPr>
            <p:nvPr/>
          </p:nvCxnSpPr>
          <p:spPr bwMode="auto">
            <a:xfrm rot="-5744346">
              <a:off x="3322" y="2863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4" name="Line 640"/>
            <p:cNvCxnSpPr>
              <a:cxnSpLocks noChangeShapeType="1"/>
            </p:cNvCxnSpPr>
            <p:nvPr/>
          </p:nvCxnSpPr>
          <p:spPr bwMode="auto">
            <a:xfrm rot="-5744346">
              <a:off x="3317" y="281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5" name="Line 641"/>
            <p:cNvCxnSpPr>
              <a:cxnSpLocks noChangeShapeType="1"/>
            </p:cNvCxnSpPr>
            <p:nvPr/>
          </p:nvCxnSpPr>
          <p:spPr bwMode="auto">
            <a:xfrm rot="15855654" flipV="1">
              <a:off x="3315" y="2770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6" name="Line 642"/>
            <p:cNvCxnSpPr>
              <a:cxnSpLocks noChangeShapeType="1"/>
            </p:cNvCxnSpPr>
            <p:nvPr/>
          </p:nvCxnSpPr>
          <p:spPr bwMode="auto">
            <a:xfrm rot="-5744346">
              <a:off x="3267" y="27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7" name="Line 643"/>
            <p:cNvCxnSpPr>
              <a:cxnSpLocks noChangeShapeType="1"/>
            </p:cNvCxnSpPr>
            <p:nvPr/>
          </p:nvCxnSpPr>
          <p:spPr bwMode="auto">
            <a:xfrm rot="15855654" flipV="1">
              <a:off x="3238" y="270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8" name="Line 644"/>
            <p:cNvCxnSpPr>
              <a:cxnSpLocks noChangeShapeType="1"/>
            </p:cNvCxnSpPr>
            <p:nvPr/>
          </p:nvCxnSpPr>
          <p:spPr bwMode="auto">
            <a:xfrm rot="15855654" flipH="1">
              <a:off x="3218" y="272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9" name="Line 645"/>
            <p:cNvCxnSpPr>
              <a:cxnSpLocks noChangeShapeType="1"/>
            </p:cNvCxnSpPr>
            <p:nvPr/>
          </p:nvCxnSpPr>
          <p:spPr bwMode="auto">
            <a:xfrm rot="15855654" flipV="1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0" name="Line 646"/>
            <p:cNvCxnSpPr>
              <a:cxnSpLocks noChangeShapeType="1"/>
            </p:cNvCxnSpPr>
            <p:nvPr/>
          </p:nvCxnSpPr>
          <p:spPr bwMode="auto">
            <a:xfrm rot="-5744346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1" name="Line 647"/>
            <p:cNvCxnSpPr>
              <a:cxnSpLocks noChangeShapeType="1"/>
            </p:cNvCxnSpPr>
            <p:nvPr/>
          </p:nvCxnSpPr>
          <p:spPr bwMode="auto">
            <a:xfrm rot="15855654" flipH="1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2" name="Line 648"/>
            <p:cNvCxnSpPr>
              <a:cxnSpLocks noChangeShapeType="1"/>
            </p:cNvCxnSpPr>
            <p:nvPr/>
          </p:nvCxnSpPr>
          <p:spPr bwMode="auto">
            <a:xfrm rot="-5744346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3" name="Line 649"/>
            <p:cNvCxnSpPr>
              <a:cxnSpLocks noChangeShapeType="1"/>
            </p:cNvCxnSpPr>
            <p:nvPr/>
          </p:nvCxnSpPr>
          <p:spPr bwMode="auto">
            <a:xfrm rot="-5744346">
              <a:off x="3264" y="2725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4" name="Line 650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5" name="Line 651"/>
            <p:cNvCxnSpPr>
              <a:cxnSpLocks noChangeShapeType="1"/>
            </p:cNvCxnSpPr>
            <p:nvPr/>
          </p:nvCxnSpPr>
          <p:spPr bwMode="auto">
            <a:xfrm rot="15855654" flipV="1">
              <a:off x="3183" y="2783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6" name="Line 652"/>
            <p:cNvCxnSpPr>
              <a:cxnSpLocks noChangeShapeType="1"/>
            </p:cNvCxnSpPr>
            <p:nvPr/>
          </p:nvCxnSpPr>
          <p:spPr bwMode="auto">
            <a:xfrm rot="-5744346">
              <a:off x="2941" y="327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7" name="Line 653"/>
            <p:cNvCxnSpPr>
              <a:cxnSpLocks noChangeShapeType="1"/>
            </p:cNvCxnSpPr>
            <p:nvPr/>
          </p:nvCxnSpPr>
          <p:spPr bwMode="auto">
            <a:xfrm rot="15855654" flipH="1">
              <a:off x="2964" y="329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8" name="Line 654"/>
            <p:cNvCxnSpPr>
              <a:cxnSpLocks noChangeShapeType="1"/>
            </p:cNvCxnSpPr>
            <p:nvPr/>
          </p:nvCxnSpPr>
          <p:spPr bwMode="auto">
            <a:xfrm rot="15855654" flipH="1">
              <a:off x="2969" y="334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9" name="Line 655"/>
            <p:cNvCxnSpPr>
              <a:cxnSpLocks noChangeShapeType="1"/>
            </p:cNvCxnSpPr>
            <p:nvPr/>
          </p:nvCxnSpPr>
          <p:spPr bwMode="auto">
            <a:xfrm rot="15855654" flipH="1">
              <a:off x="2974" y="3395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0" name="Line 656"/>
            <p:cNvCxnSpPr>
              <a:cxnSpLocks noChangeShapeType="1"/>
            </p:cNvCxnSpPr>
            <p:nvPr/>
          </p:nvCxnSpPr>
          <p:spPr bwMode="auto">
            <a:xfrm rot="15855654" flipH="1">
              <a:off x="3029" y="33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1" name="Line 657"/>
            <p:cNvCxnSpPr>
              <a:cxnSpLocks noChangeShapeType="1"/>
            </p:cNvCxnSpPr>
            <p:nvPr/>
          </p:nvCxnSpPr>
          <p:spPr bwMode="auto">
            <a:xfrm rot="15855654" flipH="1">
              <a:off x="3084" y="336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2" name="Line 658"/>
            <p:cNvCxnSpPr>
              <a:cxnSpLocks noChangeShapeType="1"/>
            </p:cNvCxnSpPr>
            <p:nvPr/>
          </p:nvCxnSpPr>
          <p:spPr bwMode="auto">
            <a:xfrm rot="15855654" flipH="1">
              <a:off x="3111" y="343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3" name="Line 659"/>
            <p:cNvCxnSpPr>
              <a:cxnSpLocks noChangeShapeType="1"/>
            </p:cNvCxnSpPr>
            <p:nvPr/>
          </p:nvCxnSpPr>
          <p:spPr bwMode="auto">
            <a:xfrm rot="-5744346" flipH="1" flipV="1">
              <a:off x="3094" y="3460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4" name="Line 660"/>
            <p:cNvCxnSpPr>
              <a:cxnSpLocks noChangeShapeType="1"/>
            </p:cNvCxnSpPr>
            <p:nvPr/>
          </p:nvCxnSpPr>
          <p:spPr bwMode="auto">
            <a:xfrm rot="15855654" flipV="1">
              <a:off x="3075" y="3489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5" name="Line 661"/>
            <p:cNvCxnSpPr>
              <a:cxnSpLocks noChangeShapeType="1"/>
            </p:cNvCxnSpPr>
            <p:nvPr/>
          </p:nvCxnSpPr>
          <p:spPr bwMode="auto">
            <a:xfrm rot="-5744346">
              <a:off x="3027" y="34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6" name="Line 662"/>
            <p:cNvCxnSpPr>
              <a:cxnSpLocks noChangeShapeType="1"/>
            </p:cNvCxnSpPr>
            <p:nvPr/>
          </p:nvCxnSpPr>
          <p:spPr bwMode="auto">
            <a:xfrm rot="15855654" flipV="1">
              <a:off x="3026" y="3444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7" name="Line 663"/>
            <p:cNvCxnSpPr>
              <a:cxnSpLocks noChangeShapeType="1"/>
            </p:cNvCxnSpPr>
            <p:nvPr/>
          </p:nvCxnSpPr>
          <p:spPr bwMode="auto">
            <a:xfrm rot="-5744346">
              <a:off x="2979" y="344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8" name="Line 664"/>
            <p:cNvCxnSpPr>
              <a:cxnSpLocks noChangeShapeType="1"/>
            </p:cNvCxnSpPr>
            <p:nvPr/>
          </p:nvCxnSpPr>
          <p:spPr bwMode="auto">
            <a:xfrm rot="-5744346" flipH="1" flipV="1">
              <a:off x="3471" y="2156"/>
              <a:ext cx="149" cy="9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9" name="Line 665"/>
            <p:cNvCxnSpPr>
              <a:cxnSpLocks noChangeShapeType="1"/>
            </p:cNvCxnSpPr>
            <p:nvPr/>
          </p:nvCxnSpPr>
          <p:spPr bwMode="auto">
            <a:xfrm rot="-5744346" flipH="1" flipV="1">
              <a:off x="3442" y="2309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0" name="Line 666"/>
            <p:cNvCxnSpPr>
              <a:cxnSpLocks noChangeShapeType="1"/>
            </p:cNvCxnSpPr>
            <p:nvPr/>
          </p:nvCxnSpPr>
          <p:spPr bwMode="auto">
            <a:xfrm rot="-5744346" flipH="1" flipV="1">
              <a:off x="3432" y="2385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1" name="Line 667"/>
            <p:cNvCxnSpPr>
              <a:cxnSpLocks noChangeShapeType="1"/>
            </p:cNvCxnSpPr>
            <p:nvPr/>
          </p:nvCxnSpPr>
          <p:spPr bwMode="auto">
            <a:xfrm rot="15855654" flipH="1">
              <a:off x="3414" y="24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2" name="Line 668"/>
            <p:cNvCxnSpPr>
              <a:cxnSpLocks noChangeShapeType="1"/>
            </p:cNvCxnSpPr>
            <p:nvPr/>
          </p:nvCxnSpPr>
          <p:spPr bwMode="auto">
            <a:xfrm rot="15855654" flipH="1">
              <a:off x="3419" y="250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3" name="Line 669"/>
            <p:cNvCxnSpPr>
              <a:cxnSpLocks noChangeShapeType="1"/>
            </p:cNvCxnSpPr>
            <p:nvPr/>
          </p:nvCxnSpPr>
          <p:spPr bwMode="auto">
            <a:xfrm rot="-5744346" flipH="1" flipV="1">
              <a:off x="3401" y="253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4" name="Line 670"/>
            <p:cNvCxnSpPr>
              <a:cxnSpLocks noChangeShapeType="1"/>
            </p:cNvCxnSpPr>
            <p:nvPr/>
          </p:nvCxnSpPr>
          <p:spPr bwMode="auto">
            <a:xfrm rot="15855654" flipH="1">
              <a:off x="3361" y="2634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5" name="Line 671"/>
            <p:cNvCxnSpPr>
              <a:cxnSpLocks noChangeShapeType="1"/>
            </p:cNvCxnSpPr>
            <p:nvPr/>
          </p:nvCxnSpPr>
          <p:spPr bwMode="auto">
            <a:xfrm rot="15855654" flipH="1">
              <a:off x="3394" y="270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6" name="Line 672"/>
            <p:cNvCxnSpPr>
              <a:cxnSpLocks noChangeShapeType="1"/>
            </p:cNvCxnSpPr>
            <p:nvPr/>
          </p:nvCxnSpPr>
          <p:spPr bwMode="auto">
            <a:xfrm rot="15855654" flipH="1">
              <a:off x="3399" y="27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7" name="Line 673"/>
            <p:cNvCxnSpPr>
              <a:cxnSpLocks noChangeShapeType="1"/>
            </p:cNvCxnSpPr>
            <p:nvPr/>
          </p:nvCxnSpPr>
          <p:spPr bwMode="auto">
            <a:xfrm rot="-5744346" flipH="1" flipV="1">
              <a:off x="3381" y="2787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8" name="Line 674"/>
            <p:cNvCxnSpPr>
              <a:cxnSpLocks noChangeShapeType="1"/>
            </p:cNvCxnSpPr>
            <p:nvPr/>
          </p:nvCxnSpPr>
          <p:spPr bwMode="auto">
            <a:xfrm rot="15855654" flipH="1">
              <a:off x="3364" y="286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9" name="Line 675"/>
            <p:cNvCxnSpPr>
              <a:cxnSpLocks noChangeShapeType="1"/>
            </p:cNvCxnSpPr>
            <p:nvPr/>
          </p:nvCxnSpPr>
          <p:spPr bwMode="auto">
            <a:xfrm rot="15855654" flipV="1">
              <a:off x="3368" y="2865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30" name="Line 676"/>
            <p:cNvCxnSpPr>
              <a:cxnSpLocks noChangeShapeType="1"/>
            </p:cNvCxnSpPr>
            <p:nvPr/>
          </p:nvCxnSpPr>
          <p:spPr bwMode="auto">
            <a:xfrm rot="15855654" flipH="1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31" name="Line 677"/>
            <p:cNvCxnSpPr>
              <a:cxnSpLocks noChangeShapeType="1"/>
            </p:cNvCxnSpPr>
            <p:nvPr/>
          </p:nvCxnSpPr>
          <p:spPr bwMode="auto">
            <a:xfrm rot="15855654" flipH="1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26432" name="Freeform 678"/>
            <p:cNvSpPr>
              <a:spLocks noChangeAspect="1"/>
            </p:cNvSpPr>
            <p:nvPr/>
          </p:nvSpPr>
          <p:spPr bwMode="auto">
            <a:xfrm rot="-5744346">
              <a:off x="3302" y="2403"/>
              <a:ext cx="99" cy="178"/>
            </a:xfrm>
            <a:custGeom>
              <a:avLst/>
              <a:gdLst>
                <a:gd name="T0" fmla="*/ 3712 w 40"/>
                <a:gd name="T1" fmla="*/ 0 h 79"/>
                <a:gd name="T2" fmla="*/ 1881 w 40"/>
                <a:gd name="T3" fmla="*/ 1158 h 79"/>
                <a:gd name="T4" fmla="*/ 3712 w 40"/>
                <a:gd name="T5" fmla="*/ 2264 h 79"/>
                <a:gd name="T6" fmla="*/ 3712 w 40"/>
                <a:gd name="T7" fmla="*/ 3432 h 79"/>
                <a:gd name="T8" fmla="*/ 0 w 40"/>
                <a:gd name="T9" fmla="*/ 4590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79"/>
                <a:gd name="T17" fmla="*/ 40 w 40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79">
                  <a:moveTo>
                    <a:pt x="40" y="0"/>
                  </a:moveTo>
                  <a:lnTo>
                    <a:pt x="20" y="20"/>
                  </a:lnTo>
                  <a:lnTo>
                    <a:pt x="40" y="39"/>
                  </a:lnTo>
                  <a:lnTo>
                    <a:pt x="40" y="59"/>
                  </a:lnTo>
                  <a:lnTo>
                    <a:pt x="0" y="79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 sz="1266"/>
            </a:p>
          </p:txBody>
        </p:sp>
      </p:grpSp>
      <p:sp>
        <p:nvSpPr>
          <p:cNvPr id="226438" name="Line 134"/>
          <p:cNvSpPr>
            <a:spLocks noChangeShapeType="1"/>
          </p:cNvSpPr>
          <p:nvPr/>
        </p:nvSpPr>
        <p:spPr bwMode="auto">
          <a:xfrm>
            <a:off x="3716238" y="2416597"/>
            <a:ext cx="460771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CL" sz="1266"/>
          </a:p>
        </p:txBody>
      </p:sp>
      <p:sp>
        <p:nvSpPr>
          <p:cNvPr id="226440" name="Rectangle 7"/>
          <p:cNvSpPr>
            <a:spLocks/>
          </p:cNvSpPr>
          <p:nvPr/>
        </p:nvSpPr>
        <p:spPr bwMode="auto">
          <a:xfrm>
            <a:off x="2711624" y="4136977"/>
            <a:ext cx="711321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522368" lvl="1" indent="-200911">
              <a:buFontTx/>
              <a:buChar char="•"/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¿Qué fuerza es mayor, la normal o el peso del bloque?</a:t>
            </a:r>
          </a:p>
          <a:p>
            <a:pPr marL="522368" lvl="1" indent="-200911">
              <a:buFontTx/>
              <a:buChar char="•"/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Calcula todas las fuerzas.</a:t>
            </a:r>
          </a:p>
        </p:txBody>
      </p:sp>
    </p:spTree>
    <p:extLst>
      <p:ext uri="{BB962C8B-B14F-4D97-AF65-F5344CB8AC3E}">
        <p14:creationId xmlns:p14="http://schemas.microsoft.com/office/powerpoint/2010/main" val="947224411"/>
      </p:ext>
    </p:extLst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4441</TotalTime>
  <Words>600</Words>
  <Application>Microsoft Macintosh PowerPoint</Application>
  <PresentationFormat>Panorámica</PresentationFormat>
  <Paragraphs>179</Paragraphs>
  <Slides>18</Slides>
  <Notes>18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CMU Serif Roman</vt:lpstr>
      <vt:lpstr>Georgia</vt:lpstr>
      <vt:lpstr>Palatino</vt:lpstr>
      <vt:lpstr>Times New Roman</vt:lpstr>
      <vt:lpstr>Tw Cen MT</vt:lpstr>
      <vt:lpstr>Wingdings</vt:lpstr>
      <vt:lpstr>Wingdings 2</vt:lpstr>
      <vt:lpstr>Intermedio</vt:lpstr>
      <vt:lpstr>Imagen</vt:lpstr>
      <vt:lpstr>Presentación de PowerPoint</vt:lpstr>
      <vt:lpstr>Fuerza de contacto entre superficies</vt:lpstr>
      <vt:lpstr>Fuerza de contacto entre superficies</vt:lpstr>
      <vt:lpstr>Presentación de PowerPoint</vt:lpstr>
      <vt:lpstr>DCL</vt:lpstr>
      <vt:lpstr>Presentación de PowerPoint</vt:lpstr>
      <vt:lpstr>Presentación de PowerPoint</vt:lpstr>
      <vt:lpstr>Diagrama de cuerpo libre </vt:lpstr>
      <vt:lpstr>Equilibrio de una partícula</vt:lpstr>
      <vt:lpstr>Presentación de PowerPoint</vt:lpstr>
      <vt:lpstr>Diagrama de cuerpo libre           Consistencia con las leyes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112</cp:revision>
  <dcterms:created xsi:type="dcterms:W3CDTF">2019-03-01T17:41:33Z</dcterms:created>
  <dcterms:modified xsi:type="dcterms:W3CDTF">2021-05-17T15:13:07Z</dcterms:modified>
</cp:coreProperties>
</file>