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7" r:id="rId6"/>
    <p:sldId id="275" r:id="rId7"/>
    <p:sldId id="279" r:id="rId8"/>
    <p:sldId id="278" r:id="rId9"/>
    <p:sldId id="283" r:id="rId10"/>
    <p:sldId id="280" r:id="rId11"/>
    <p:sldId id="284" r:id="rId12"/>
    <p:sldId id="285" r:id="rId13"/>
    <p:sldId id="276" r:id="rId14"/>
    <p:sldId id="281" r:id="rId15"/>
    <p:sldId id="286" r:id="rId16"/>
    <p:sldId id="269" r:id="rId17"/>
    <p:sldId id="270" r:id="rId18"/>
    <p:sldId id="271" r:id="rId19"/>
    <p:sldId id="272" r:id="rId20"/>
    <p:sldId id="268" r:id="rId21"/>
    <p:sldId id="282" r:id="rId22"/>
    <p:sldId id="263" r:id="rId23"/>
    <p:sldId id="264" r:id="rId24"/>
    <p:sldId id="265" r:id="rId25"/>
    <p:sldId id="266" r:id="rId26"/>
    <p:sldId id="260" r:id="rId27"/>
    <p:sldId id="261" r:id="rId28"/>
    <p:sldId id="274" r:id="rId29"/>
    <p:sldId id="262" r:id="rId30"/>
    <p:sldId id="273" r:id="rId31"/>
  </p:sldIdLst>
  <p:sldSz cx="9144000" cy="6858000" type="screen4x3"/>
  <p:notesSz cx="9144000" cy="6858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7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24662" y="1721612"/>
            <a:ext cx="8094675" cy="1001394"/>
          </a:xfrm>
          <a:prstGeom prst="rect">
            <a:avLst/>
          </a:prstGeom>
        </p:spPr>
        <p:txBody>
          <a:bodyPr wrap="square" lIns="0" tIns="0" rIns="0" bIns="0">
            <a:spAutoFit/>
          </a:bodyPr>
          <a:lstStyle>
            <a:lvl1pPr>
              <a:defRPr sz="3200" b="0" i="0">
                <a:solidFill>
                  <a:schemeClr val="bg1"/>
                </a:solidFill>
                <a:latin typeface="Arial"/>
                <a:cs typeface="Arial"/>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2/3/2021</a:t>
            </a:fld>
            <a:endParaRPr lang="en-US"/>
          </a:p>
        </p:txBody>
      </p:sp>
      <p:sp>
        <p:nvSpPr>
          <p:cNvPr id="6" name="Holder 6"/>
          <p:cNvSpPr>
            <a:spLocks noGrp="1"/>
          </p:cNvSpPr>
          <p:nvPr>
            <p:ph type="sldNum" sz="quarter" idx="7"/>
          </p:nvPr>
        </p:nvSpPr>
        <p:spPr/>
        <p:txBody>
          <a:bodyPr lIns="0" tIns="0" rIns="0" bIns="0"/>
          <a:lstStyle>
            <a:lvl1pPr>
              <a:defRPr sz="1400" b="0" i="0">
                <a:solidFill>
                  <a:srgbClr val="BBB7A8"/>
                </a:solidFill>
                <a:latin typeface="Trebuchet MS"/>
                <a:cs typeface="Trebuchet MS"/>
              </a:defRPr>
            </a:lvl1pPr>
          </a:lstStyle>
          <a:p>
            <a:pPr marL="25400">
              <a:lnSpc>
                <a:spcPts val="1425"/>
              </a:lnSpc>
            </a:pPr>
            <a:fld id="{81D60167-4931-47E6-BA6A-407CBD079E47}" type="slidenum">
              <a:rPr spc="-55" dirty="0"/>
              <a:pPr marL="25400">
                <a:lnSpc>
                  <a:spcPts val="1425"/>
                </a:lnSpc>
              </a:pPr>
              <a:t>‹Nº›</a:t>
            </a:fld>
            <a:endParaRPr spc="-5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FFFF00"/>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3000" b="1" i="0">
                <a:solidFill>
                  <a:schemeClr val="bg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2/3/2021</a:t>
            </a:fld>
            <a:endParaRPr lang="en-US"/>
          </a:p>
        </p:txBody>
      </p:sp>
      <p:sp>
        <p:nvSpPr>
          <p:cNvPr id="6" name="Holder 6"/>
          <p:cNvSpPr>
            <a:spLocks noGrp="1"/>
          </p:cNvSpPr>
          <p:nvPr>
            <p:ph type="sldNum" sz="quarter" idx="7"/>
          </p:nvPr>
        </p:nvSpPr>
        <p:spPr/>
        <p:txBody>
          <a:bodyPr lIns="0" tIns="0" rIns="0" bIns="0"/>
          <a:lstStyle>
            <a:lvl1pPr>
              <a:defRPr sz="1400" b="0" i="0">
                <a:solidFill>
                  <a:srgbClr val="BBB7A8"/>
                </a:solidFill>
                <a:latin typeface="Trebuchet MS"/>
                <a:cs typeface="Trebuchet MS"/>
              </a:defRPr>
            </a:lvl1pPr>
          </a:lstStyle>
          <a:p>
            <a:pPr marL="25400">
              <a:lnSpc>
                <a:spcPts val="1425"/>
              </a:lnSpc>
            </a:pPr>
            <a:fld id="{81D60167-4931-47E6-BA6A-407CBD079E47}" type="slidenum">
              <a:rPr spc="-55" dirty="0"/>
              <a:pPr marL="25400">
                <a:lnSpc>
                  <a:spcPts val="1425"/>
                </a:lnSpc>
              </a:pPr>
              <a:t>‹Nº›</a:t>
            </a:fld>
            <a:endParaRPr spc="-5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FFFF00"/>
                </a:solidFill>
                <a:latin typeface="Arial"/>
                <a:cs typeface="Arial"/>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2/3/2021</a:t>
            </a:fld>
            <a:endParaRPr lang="en-US"/>
          </a:p>
        </p:txBody>
      </p:sp>
      <p:sp>
        <p:nvSpPr>
          <p:cNvPr id="7" name="Holder 7"/>
          <p:cNvSpPr>
            <a:spLocks noGrp="1"/>
          </p:cNvSpPr>
          <p:nvPr>
            <p:ph type="sldNum" sz="quarter" idx="7"/>
          </p:nvPr>
        </p:nvSpPr>
        <p:spPr/>
        <p:txBody>
          <a:bodyPr lIns="0" tIns="0" rIns="0" bIns="0"/>
          <a:lstStyle>
            <a:lvl1pPr>
              <a:defRPr sz="1400" b="0" i="0">
                <a:solidFill>
                  <a:srgbClr val="BBB7A8"/>
                </a:solidFill>
                <a:latin typeface="Trebuchet MS"/>
                <a:cs typeface="Trebuchet MS"/>
              </a:defRPr>
            </a:lvl1pPr>
          </a:lstStyle>
          <a:p>
            <a:pPr marL="25400">
              <a:lnSpc>
                <a:spcPts val="1425"/>
              </a:lnSpc>
            </a:pPr>
            <a:fld id="{81D60167-4931-47E6-BA6A-407CBD079E47}" type="slidenum">
              <a:rPr spc="-55" dirty="0"/>
              <a:pPr marL="25400">
                <a:lnSpc>
                  <a:spcPts val="1425"/>
                </a:lnSpc>
              </a:pPr>
              <a:t>‹Nº›</a:t>
            </a:fld>
            <a:endParaRPr spc="-5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FFFF00"/>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2/3/2021</a:t>
            </a:fld>
            <a:endParaRPr lang="en-US"/>
          </a:p>
        </p:txBody>
      </p:sp>
      <p:sp>
        <p:nvSpPr>
          <p:cNvPr id="5" name="Holder 5"/>
          <p:cNvSpPr>
            <a:spLocks noGrp="1"/>
          </p:cNvSpPr>
          <p:nvPr>
            <p:ph type="sldNum" sz="quarter" idx="7"/>
          </p:nvPr>
        </p:nvSpPr>
        <p:spPr/>
        <p:txBody>
          <a:bodyPr lIns="0" tIns="0" rIns="0" bIns="0"/>
          <a:lstStyle>
            <a:lvl1pPr>
              <a:defRPr sz="1400" b="0" i="0">
                <a:solidFill>
                  <a:srgbClr val="BBB7A8"/>
                </a:solidFill>
                <a:latin typeface="Trebuchet MS"/>
                <a:cs typeface="Trebuchet MS"/>
              </a:defRPr>
            </a:lvl1pPr>
          </a:lstStyle>
          <a:p>
            <a:pPr marL="25400">
              <a:lnSpc>
                <a:spcPts val="1425"/>
              </a:lnSpc>
            </a:pPr>
            <a:fld id="{81D60167-4931-47E6-BA6A-407CBD079E47}" type="slidenum">
              <a:rPr spc="-55" dirty="0"/>
              <a:pPr marL="25400">
                <a:lnSpc>
                  <a:spcPts val="1425"/>
                </a:lnSpc>
              </a:pPr>
              <a:t>‹Nº›</a:t>
            </a:fld>
            <a:endParaRPr spc="-5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2/3/2021</a:t>
            </a:fld>
            <a:endParaRPr lang="en-US"/>
          </a:p>
        </p:txBody>
      </p:sp>
      <p:sp>
        <p:nvSpPr>
          <p:cNvPr id="4" name="Holder 4"/>
          <p:cNvSpPr>
            <a:spLocks noGrp="1"/>
          </p:cNvSpPr>
          <p:nvPr>
            <p:ph type="sldNum" sz="quarter" idx="7"/>
          </p:nvPr>
        </p:nvSpPr>
        <p:spPr/>
        <p:txBody>
          <a:bodyPr lIns="0" tIns="0" rIns="0" bIns="0"/>
          <a:lstStyle>
            <a:lvl1pPr>
              <a:defRPr sz="1400" b="0" i="0">
                <a:solidFill>
                  <a:srgbClr val="BBB7A8"/>
                </a:solidFill>
                <a:latin typeface="Trebuchet MS"/>
                <a:cs typeface="Trebuchet MS"/>
              </a:defRPr>
            </a:lvl1pPr>
          </a:lstStyle>
          <a:p>
            <a:pPr marL="25400">
              <a:lnSpc>
                <a:spcPts val="1425"/>
              </a:lnSpc>
            </a:pPr>
            <a:fld id="{81D60167-4931-47E6-BA6A-407CBD079E47}" type="slidenum">
              <a:rPr spc="-55" dirty="0"/>
              <a:pPr marL="25400">
                <a:lnSpc>
                  <a:spcPts val="1425"/>
                </a:lnSpc>
              </a:pPr>
              <a:t>‹Nº›</a:t>
            </a:fld>
            <a:endParaRPr spc="-55"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9144000" cy="6858000"/>
          </a:xfrm>
          <a:prstGeom prst="rect">
            <a:avLst/>
          </a:prstGeom>
          <a:blipFill>
            <a:blip r:embed="rId7" cstate="print"/>
            <a:stretch>
              <a:fillRect/>
            </a:stretch>
          </a:blipFill>
        </p:spPr>
        <p:txBody>
          <a:bodyPr wrap="square" lIns="0" tIns="0" rIns="0" bIns="0" rtlCol="0"/>
          <a:lstStyle/>
          <a:p>
            <a:endParaRPr/>
          </a:p>
        </p:txBody>
      </p:sp>
      <p:sp>
        <p:nvSpPr>
          <p:cNvPr id="17" name="bk object 17"/>
          <p:cNvSpPr/>
          <p:nvPr/>
        </p:nvSpPr>
        <p:spPr>
          <a:xfrm>
            <a:off x="0" y="803656"/>
            <a:ext cx="9143999" cy="5901943"/>
          </a:xfrm>
          <a:prstGeom prst="rect">
            <a:avLst/>
          </a:prstGeom>
          <a:blipFill>
            <a:blip r:embed="rId8" cstate="print"/>
            <a:stretch>
              <a:fillRect/>
            </a:stretch>
          </a:blipFill>
        </p:spPr>
        <p:txBody>
          <a:bodyPr wrap="square" lIns="0" tIns="0" rIns="0" bIns="0" rtlCol="0"/>
          <a:lstStyle/>
          <a:p>
            <a:endParaRPr/>
          </a:p>
        </p:txBody>
      </p:sp>
      <p:sp>
        <p:nvSpPr>
          <p:cNvPr id="18" name="bk object 18"/>
          <p:cNvSpPr/>
          <p:nvPr/>
        </p:nvSpPr>
        <p:spPr>
          <a:xfrm>
            <a:off x="0" y="987831"/>
            <a:ext cx="9143999" cy="4833721"/>
          </a:xfrm>
          <a:prstGeom prst="rect">
            <a:avLst/>
          </a:prstGeom>
          <a:blipFill>
            <a:blip r:embed="rId9" cstate="print"/>
            <a:stretch>
              <a:fillRect/>
            </a:stretch>
          </a:blipFill>
        </p:spPr>
        <p:txBody>
          <a:bodyPr wrap="square" lIns="0" tIns="0" rIns="0" bIns="0" rtlCol="0"/>
          <a:lstStyle/>
          <a:p>
            <a:endParaRPr/>
          </a:p>
        </p:txBody>
      </p:sp>
      <p:sp>
        <p:nvSpPr>
          <p:cNvPr id="2" name="Holder 2"/>
          <p:cNvSpPr>
            <a:spLocks noGrp="1"/>
          </p:cNvSpPr>
          <p:nvPr>
            <p:ph type="title"/>
          </p:nvPr>
        </p:nvSpPr>
        <p:spPr>
          <a:xfrm>
            <a:off x="647801" y="302717"/>
            <a:ext cx="7848396" cy="1123315"/>
          </a:xfrm>
          <a:prstGeom prst="rect">
            <a:avLst/>
          </a:prstGeom>
        </p:spPr>
        <p:txBody>
          <a:bodyPr wrap="square" lIns="0" tIns="0" rIns="0" bIns="0">
            <a:spAutoFit/>
          </a:bodyPr>
          <a:lstStyle>
            <a:lvl1pPr>
              <a:defRPr sz="3600" b="1" i="0">
                <a:solidFill>
                  <a:srgbClr val="FFFF00"/>
                </a:solidFill>
                <a:latin typeface="Arial"/>
                <a:cs typeface="Arial"/>
              </a:defRPr>
            </a:lvl1pPr>
          </a:lstStyle>
          <a:p>
            <a:endParaRPr/>
          </a:p>
        </p:txBody>
      </p:sp>
      <p:sp>
        <p:nvSpPr>
          <p:cNvPr id="3" name="Holder 3"/>
          <p:cNvSpPr>
            <a:spLocks noGrp="1"/>
          </p:cNvSpPr>
          <p:nvPr>
            <p:ph type="body" idx="1"/>
          </p:nvPr>
        </p:nvSpPr>
        <p:spPr>
          <a:xfrm>
            <a:off x="867257" y="3291281"/>
            <a:ext cx="7753350" cy="2373629"/>
          </a:xfrm>
          <a:prstGeom prst="rect">
            <a:avLst/>
          </a:prstGeom>
        </p:spPr>
        <p:txBody>
          <a:bodyPr wrap="square" lIns="0" tIns="0" rIns="0" bIns="0">
            <a:spAutoFit/>
          </a:bodyPr>
          <a:lstStyle>
            <a:lvl1pPr>
              <a:defRPr sz="3000" b="1" i="0">
                <a:solidFill>
                  <a:schemeClr val="bg1"/>
                </a:solidFill>
                <a:latin typeface="Trebuchet MS"/>
                <a:cs typeface="Trebuchet MS"/>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2/3/2021</a:t>
            </a:fld>
            <a:endParaRPr lang="en-US"/>
          </a:p>
        </p:txBody>
      </p:sp>
      <p:sp>
        <p:nvSpPr>
          <p:cNvPr id="6" name="Holder 6"/>
          <p:cNvSpPr>
            <a:spLocks noGrp="1"/>
          </p:cNvSpPr>
          <p:nvPr>
            <p:ph type="sldNum" sz="quarter" idx="7"/>
          </p:nvPr>
        </p:nvSpPr>
        <p:spPr>
          <a:xfrm>
            <a:off x="8490457" y="6484710"/>
            <a:ext cx="224154" cy="203834"/>
          </a:xfrm>
          <a:prstGeom prst="rect">
            <a:avLst/>
          </a:prstGeom>
        </p:spPr>
        <p:txBody>
          <a:bodyPr wrap="square" lIns="0" tIns="0" rIns="0" bIns="0">
            <a:spAutoFit/>
          </a:bodyPr>
          <a:lstStyle>
            <a:lvl1pPr>
              <a:defRPr sz="1400" b="0" i="0">
                <a:solidFill>
                  <a:srgbClr val="BBB7A8"/>
                </a:solidFill>
                <a:latin typeface="Trebuchet MS"/>
                <a:cs typeface="Trebuchet MS"/>
              </a:defRPr>
            </a:lvl1pPr>
          </a:lstStyle>
          <a:p>
            <a:pPr marL="25400">
              <a:lnSpc>
                <a:spcPts val="1425"/>
              </a:lnSpc>
            </a:pPr>
            <a:fld id="{81D60167-4931-47E6-BA6A-407CBD079E47}" type="slidenum">
              <a:rPr spc="-55" dirty="0"/>
              <a:pPr marL="25400">
                <a:lnSpc>
                  <a:spcPts val="1425"/>
                </a:lnSpc>
              </a:pPr>
              <a:t>‹Nº›</a:t>
            </a:fld>
            <a:endParaRPr spc="-5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2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png"/><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80723"/>
            <a:ext cx="9143999" cy="3775578"/>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79387" y="188976"/>
            <a:ext cx="1611249" cy="1657350"/>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1482344" y="647827"/>
            <a:ext cx="5161358" cy="566822"/>
          </a:xfrm>
          <a:prstGeom prst="rect">
            <a:avLst/>
          </a:prstGeom>
        </p:spPr>
        <p:txBody>
          <a:bodyPr vert="horz" wrap="square" lIns="0" tIns="12700" rIns="0" bIns="0" rtlCol="0">
            <a:spAutoFit/>
          </a:bodyPr>
          <a:lstStyle/>
          <a:p>
            <a:pPr marL="12700" marR="5080">
              <a:lnSpc>
                <a:spcPct val="100000"/>
              </a:lnSpc>
              <a:spcBef>
                <a:spcPts val="100"/>
              </a:spcBef>
            </a:pPr>
            <a:r>
              <a:rPr sz="1800" spc="-5" dirty="0">
                <a:solidFill>
                  <a:srgbClr val="FFFFFF"/>
                </a:solidFill>
                <a:latin typeface="Arial"/>
                <a:cs typeface="Arial"/>
              </a:rPr>
              <a:t>ESCUELA </a:t>
            </a:r>
            <a:r>
              <a:rPr sz="1800" spc="-60" dirty="0">
                <a:solidFill>
                  <a:srgbClr val="FFFFFF"/>
                </a:solidFill>
                <a:latin typeface="Arial"/>
                <a:cs typeface="Arial"/>
              </a:rPr>
              <a:t>NAVAL </a:t>
            </a:r>
            <a:r>
              <a:rPr sz="1800" spc="-10" dirty="0">
                <a:solidFill>
                  <a:srgbClr val="FFFFFF"/>
                </a:solidFill>
                <a:latin typeface="Arial"/>
                <a:cs typeface="Arial"/>
              </a:rPr>
              <a:t>ARTURO </a:t>
            </a:r>
            <a:r>
              <a:rPr sz="1800" spc="-40" dirty="0">
                <a:solidFill>
                  <a:srgbClr val="FFFFFF"/>
                </a:solidFill>
                <a:latin typeface="Arial"/>
                <a:cs typeface="Arial"/>
              </a:rPr>
              <a:t>PRAT  </a:t>
            </a:r>
            <a:r>
              <a:rPr sz="1800" spc="-5" dirty="0">
                <a:solidFill>
                  <a:srgbClr val="FFFFFF"/>
                </a:solidFill>
                <a:latin typeface="Arial"/>
                <a:cs typeface="Arial"/>
              </a:rPr>
              <a:t>METODOLOGÍA DE </a:t>
            </a:r>
            <a:r>
              <a:rPr sz="1800" spc="-10">
                <a:solidFill>
                  <a:srgbClr val="FFFFFF"/>
                </a:solidFill>
                <a:latin typeface="Arial"/>
                <a:cs typeface="Arial"/>
              </a:rPr>
              <a:t>LA</a:t>
            </a:r>
            <a:r>
              <a:rPr sz="1800" spc="-265">
                <a:solidFill>
                  <a:srgbClr val="FFFFFF"/>
                </a:solidFill>
                <a:latin typeface="Arial"/>
                <a:cs typeface="Arial"/>
              </a:rPr>
              <a:t> </a:t>
            </a:r>
            <a:r>
              <a:rPr sz="1800">
                <a:solidFill>
                  <a:srgbClr val="FFFFFF"/>
                </a:solidFill>
                <a:latin typeface="Arial"/>
                <a:cs typeface="Arial"/>
              </a:rPr>
              <a:t>INVESTIGACIÓN</a:t>
            </a:r>
            <a:r>
              <a:rPr lang="es-CL" sz="1800" dirty="0">
                <a:solidFill>
                  <a:srgbClr val="FFFFFF"/>
                </a:solidFill>
                <a:latin typeface="Arial"/>
                <a:cs typeface="Arial"/>
              </a:rPr>
              <a:t> I</a:t>
            </a:r>
            <a:endParaRPr sz="1800">
              <a:latin typeface="Arial"/>
              <a:cs typeface="Arial"/>
            </a:endParaRPr>
          </a:p>
        </p:txBody>
      </p:sp>
      <p:sp>
        <p:nvSpPr>
          <p:cNvPr id="5" name="object 5"/>
          <p:cNvSpPr txBox="1"/>
          <p:nvPr/>
        </p:nvSpPr>
        <p:spPr>
          <a:xfrm>
            <a:off x="5786446" y="5572140"/>
            <a:ext cx="3080131" cy="633507"/>
          </a:xfrm>
          <a:prstGeom prst="rect">
            <a:avLst/>
          </a:prstGeom>
          <a:solidFill>
            <a:srgbClr val="FFF8E4"/>
          </a:solidFill>
        </p:spPr>
        <p:txBody>
          <a:bodyPr vert="horz" wrap="square" lIns="0" tIns="40640" rIns="0" bIns="0" rtlCol="0">
            <a:spAutoFit/>
          </a:bodyPr>
          <a:lstStyle/>
          <a:p>
            <a:pPr algn="ctr">
              <a:lnSpc>
                <a:spcPct val="100000"/>
              </a:lnSpc>
              <a:spcBef>
                <a:spcPts val="320"/>
              </a:spcBef>
            </a:pPr>
            <a:r>
              <a:rPr sz="1800" b="1">
                <a:solidFill>
                  <a:srgbClr val="2F356D"/>
                </a:solidFill>
                <a:latin typeface="Arial"/>
                <a:cs typeface="Arial"/>
              </a:rPr>
              <a:t>PC</a:t>
            </a:r>
            <a:r>
              <a:rPr lang="es-CL" sz="1800" b="1" dirty="0">
                <a:solidFill>
                  <a:srgbClr val="2F356D"/>
                </a:solidFill>
                <a:latin typeface="Arial"/>
                <a:cs typeface="Arial"/>
              </a:rPr>
              <a:t> S</a:t>
            </a:r>
            <a:r>
              <a:rPr sz="1800" b="1">
                <a:solidFill>
                  <a:srgbClr val="2F356D"/>
                </a:solidFill>
                <a:latin typeface="Arial"/>
                <a:cs typeface="Arial"/>
              </a:rPr>
              <a:t>r</a:t>
            </a:r>
            <a:r>
              <a:rPr lang="es-CL" b="1" dirty="0">
                <a:solidFill>
                  <a:srgbClr val="2F356D"/>
                </a:solidFill>
                <a:latin typeface="Arial"/>
                <a:cs typeface="Arial"/>
              </a:rPr>
              <a:t>a</a:t>
            </a:r>
            <a:r>
              <a:rPr lang="es-CL" sz="1800" b="1" dirty="0">
                <a:solidFill>
                  <a:srgbClr val="2F356D"/>
                </a:solidFill>
                <a:latin typeface="Arial"/>
                <a:cs typeface="Arial"/>
              </a:rPr>
              <a:t>. B. </a:t>
            </a:r>
            <a:r>
              <a:rPr lang="es-CL" b="1" dirty="0">
                <a:solidFill>
                  <a:srgbClr val="2F356D"/>
                </a:solidFill>
                <a:latin typeface="Arial"/>
                <a:cs typeface="Arial"/>
              </a:rPr>
              <a:t>R</a:t>
            </a:r>
            <a:r>
              <a:rPr lang="es-CL" sz="1800" b="1" dirty="0">
                <a:solidFill>
                  <a:srgbClr val="2F356D"/>
                </a:solidFill>
                <a:latin typeface="Arial"/>
                <a:cs typeface="Arial"/>
              </a:rPr>
              <a:t>amírez T.  </a:t>
            </a:r>
          </a:p>
          <a:p>
            <a:pPr algn="ctr">
              <a:lnSpc>
                <a:spcPct val="100000"/>
              </a:lnSpc>
              <a:spcBef>
                <a:spcPts val="320"/>
              </a:spcBef>
            </a:pPr>
            <a:r>
              <a:rPr lang="es-CL" sz="1800" b="1" dirty="0">
                <a:solidFill>
                  <a:srgbClr val="2F356D"/>
                </a:solidFill>
                <a:latin typeface="Arial"/>
                <a:cs typeface="Arial"/>
              </a:rPr>
              <a:t>PC Sr. J. Ríos G.</a:t>
            </a:r>
            <a:endParaRPr sz="1800" b="1" dirty="0">
              <a:latin typeface="Arial"/>
              <a:cs typeface="Arial"/>
            </a:endParaRPr>
          </a:p>
        </p:txBody>
      </p:sp>
      <p:sp>
        <p:nvSpPr>
          <p:cNvPr id="6" name="object 6"/>
          <p:cNvSpPr txBox="1">
            <a:spLocks noGrp="1"/>
          </p:cNvSpPr>
          <p:nvPr>
            <p:ph type="title"/>
          </p:nvPr>
        </p:nvSpPr>
        <p:spPr>
          <a:xfrm>
            <a:off x="1798701" y="2445446"/>
            <a:ext cx="5417185" cy="1635760"/>
          </a:xfrm>
          <a:prstGeom prst="rect">
            <a:avLst/>
          </a:prstGeom>
        </p:spPr>
        <p:txBody>
          <a:bodyPr vert="horz" wrap="square" lIns="0" tIns="12065" rIns="0" bIns="0" rtlCol="0">
            <a:spAutoFit/>
          </a:bodyPr>
          <a:lstStyle/>
          <a:p>
            <a:pPr marL="12700" marR="5080" indent="2221865">
              <a:lnSpc>
                <a:spcPct val="110100"/>
              </a:lnSpc>
              <a:spcBef>
                <a:spcPts val="95"/>
              </a:spcBef>
            </a:pPr>
            <a:r>
              <a:rPr sz="3200" spc="-120" dirty="0"/>
              <a:t>UT. </a:t>
            </a:r>
            <a:r>
              <a:rPr sz="3200" dirty="0"/>
              <a:t>1  </a:t>
            </a:r>
            <a:r>
              <a:rPr sz="3200" spc="-5" dirty="0"/>
              <a:t>FUNDAMENTOS</a:t>
            </a:r>
            <a:r>
              <a:rPr sz="3200" spc="-90" dirty="0"/>
              <a:t> </a:t>
            </a:r>
            <a:r>
              <a:rPr sz="3200" dirty="0"/>
              <a:t>TEÓRICOS</a:t>
            </a:r>
            <a:endParaRPr sz="3200"/>
          </a:p>
          <a:p>
            <a:pPr marL="818515">
              <a:lnSpc>
                <a:spcPct val="100000"/>
              </a:lnSpc>
              <a:spcBef>
                <a:spcPts val="384"/>
              </a:spcBef>
            </a:pPr>
            <a:r>
              <a:rPr sz="3200" dirty="0"/>
              <a:t>EN</a:t>
            </a:r>
            <a:r>
              <a:rPr sz="3200" spc="-10" dirty="0"/>
              <a:t> </a:t>
            </a:r>
            <a:r>
              <a:rPr sz="3200" dirty="0"/>
              <a:t>INVESTIGACIÓN</a:t>
            </a:r>
            <a:endParaRPr sz="3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80723"/>
            <a:ext cx="9143999" cy="377557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444500" y="620014"/>
            <a:ext cx="3443604" cy="756920"/>
          </a:xfrm>
          <a:prstGeom prst="rect">
            <a:avLst/>
          </a:prstGeom>
        </p:spPr>
        <p:txBody>
          <a:bodyPr vert="horz" wrap="square" lIns="0" tIns="12700" rIns="0" bIns="0" rtlCol="0">
            <a:spAutoFit/>
          </a:bodyPr>
          <a:lstStyle/>
          <a:p>
            <a:pPr marL="12700">
              <a:lnSpc>
                <a:spcPct val="100000"/>
              </a:lnSpc>
              <a:spcBef>
                <a:spcPts val="100"/>
              </a:spcBef>
            </a:pPr>
            <a:r>
              <a:rPr sz="4800" spc="75" dirty="0">
                <a:latin typeface="Trebuchet MS"/>
                <a:cs typeface="Trebuchet MS"/>
              </a:rPr>
              <a:t>CONTENIDO</a:t>
            </a:r>
            <a:endParaRPr sz="4800">
              <a:latin typeface="Trebuchet MS"/>
              <a:cs typeface="Trebuchet MS"/>
            </a:endParaRPr>
          </a:p>
        </p:txBody>
      </p:sp>
      <p:sp>
        <p:nvSpPr>
          <p:cNvPr id="4" name="object 4"/>
          <p:cNvSpPr txBox="1"/>
          <p:nvPr/>
        </p:nvSpPr>
        <p:spPr>
          <a:xfrm>
            <a:off x="1032154" y="2391637"/>
            <a:ext cx="7442200" cy="2449195"/>
          </a:xfrm>
          <a:prstGeom prst="rect">
            <a:avLst/>
          </a:prstGeom>
        </p:spPr>
        <p:txBody>
          <a:bodyPr vert="horz" wrap="square" lIns="0" tIns="58419" rIns="0" bIns="0" rtlCol="0">
            <a:spAutoFit/>
          </a:bodyPr>
          <a:lstStyle/>
          <a:p>
            <a:pPr marL="283845" indent="-271145">
              <a:lnSpc>
                <a:spcPct val="100000"/>
              </a:lnSpc>
              <a:spcBef>
                <a:spcPts val="459"/>
              </a:spcBef>
              <a:buClr>
                <a:srgbClr val="CC4656"/>
              </a:buClr>
              <a:buSzPct val="70000"/>
              <a:buFont typeface="Arial"/>
              <a:buChar char=""/>
              <a:tabLst>
                <a:tab pos="284480" algn="l"/>
              </a:tabLst>
            </a:pPr>
            <a:r>
              <a:rPr sz="3000" spc="-35" dirty="0">
                <a:solidFill>
                  <a:srgbClr val="FFFFFF"/>
                </a:solidFill>
                <a:latin typeface="Trebuchet MS"/>
                <a:cs typeface="Trebuchet MS"/>
              </a:rPr>
              <a:t>La</a:t>
            </a:r>
            <a:r>
              <a:rPr sz="3000" spc="-690" dirty="0">
                <a:solidFill>
                  <a:srgbClr val="FFFFFF"/>
                </a:solidFill>
                <a:latin typeface="Trebuchet MS"/>
                <a:cs typeface="Trebuchet MS"/>
              </a:rPr>
              <a:t> </a:t>
            </a:r>
            <a:r>
              <a:rPr sz="3000" spc="-130" dirty="0">
                <a:solidFill>
                  <a:srgbClr val="FFFFFF"/>
                </a:solidFill>
                <a:latin typeface="Trebuchet MS"/>
                <a:cs typeface="Trebuchet MS"/>
              </a:rPr>
              <a:t>Tradición </a:t>
            </a:r>
            <a:r>
              <a:rPr sz="3000" spc="-120" dirty="0">
                <a:solidFill>
                  <a:srgbClr val="FFFFFF"/>
                </a:solidFill>
                <a:latin typeface="Trebuchet MS"/>
                <a:cs typeface="Trebuchet MS"/>
              </a:rPr>
              <a:t>Positivista.</a:t>
            </a:r>
            <a:endParaRPr sz="3000" dirty="0">
              <a:latin typeface="Trebuchet MS"/>
              <a:cs typeface="Trebuchet MS"/>
            </a:endParaRPr>
          </a:p>
          <a:p>
            <a:pPr marL="283845" marR="5080" indent="-271145">
              <a:lnSpc>
                <a:spcPts val="3240"/>
              </a:lnSpc>
              <a:spcBef>
                <a:spcPts val="770"/>
              </a:spcBef>
              <a:buClr>
                <a:srgbClr val="CC4656"/>
              </a:buClr>
              <a:buSzPct val="70000"/>
              <a:buFont typeface="Arial"/>
              <a:buChar char=""/>
              <a:tabLst>
                <a:tab pos="284480" algn="l"/>
              </a:tabLst>
            </a:pPr>
            <a:r>
              <a:rPr sz="3000" spc="-30" dirty="0">
                <a:solidFill>
                  <a:srgbClr val="FFFFFF"/>
                </a:solidFill>
                <a:latin typeface="Trebuchet MS"/>
                <a:cs typeface="Trebuchet MS"/>
              </a:rPr>
              <a:t>Las </a:t>
            </a:r>
            <a:r>
              <a:rPr sz="3000" spc="-140" dirty="0">
                <a:solidFill>
                  <a:srgbClr val="FFFFFF"/>
                </a:solidFill>
                <a:latin typeface="Trebuchet MS"/>
                <a:cs typeface="Trebuchet MS"/>
              </a:rPr>
              <a:t>críticas </a:t>
            </a:r>
            <a:r>
              <a:rPr sz="3000" spc="-155" dirty="0">
                <a:solidFill>
                  <a:srgbClr val="FFFFFF"/>
                </a:solidFill>
                <a:latin typeface="Trebuchet MS"/>
                <a:cs typeface="Trebuchet MS"/>
              </a:rPr>
              <a:t>al </a:t>
            </a:r>
            <a:r>
              <a:rPr sz="3000" spc="-80" dirty="0">
                <a:solidFill>
                  <a:srgbClr val="FFFFFF"/>
                </a:solidFill>
                <a:latin typeface="Trebuchet MS"/>
                <a:cs typeface="Trebuchet MS"/>
              </a:rPr>
              <a:t>positivismo </a:t>
            </a:r>
            <a:r>
              <a:rPr sz="3000" spc="-45" dirty="0">
                <a:solidFill>
                  <a:srgbClr val="FFFFFF"/>
                </a:solidFill>
                <a:latin typeface="Trebuchet MS"/>
                <a:cs typeface="Trebuchet MS"/>
              </a:rPr>
              <a:t>y </a:t>
            </a:r>
            <a:r>
              <a:rPr sz="3000" spc="-150" dirty="0">
                <a:solidFill>
                  <a:srgbClr val="FFFFFF"/>
                </a:solidFill>
                <a:latin typeface="Trebuchet MS"/>
                <a:cs typeface="Trebuchet MS"/>
              </a:rPr>
              <a:t>la </a:t>
            </a:r>
            <a:r>
              <a:rPr sz="3000" spc="-105" dirty="0">
                <a:solidFill>
                  <a:srgbClr val="FFFFFF"/>
                </a:solidFill>
                <a:latin typeface="Trebuchet MS"/>
                <a:cs typeface="Trebuchet MS"/>
              </a:rPr>
              <a:t>concepción </a:t>
            </a:r>
            <a:r>
              <a:rPr sz="3000" spc="-545" dirty="0">
                <a:solidFill>
                  <a:srgbClr val="FFFFFF"/>
                </a:solidFill>
                <a:latin typeface="Trebuchet MS"/>
                <a:cs typeface="Trebuchet MS"/>
              </a:rPr>
              <a:t>de  </a:t>
            </a:r>
            <a:r>
              <a:rPr sz="3000" spc="-165" dirty="0">
                <a:solidFill>
                  <a:srgbClr val="FFFFFF"/>
                </a:solidFill>
                <a:latin typeface="Trebuchet MS"/>
                <a:cs typeface="Trebuchet MS"/>
              </a:rPr>
              <a:t>ciencia.</a:t>
            </a:r>
            <a:endParaRPr sz="3000" dirty="0">
              <a:latin typeface="Trebuchet MS"/>
              <a:cs typeface="Trebuchet MS"/>
            </a:endParaRPr>
          </a:p>
          <a:p>
            <a:pPr marL="283845" indent="-271145">
              <a:lnSpc>
                <a:spcPct val="100000"/>
              </a:lnSpc>
              <a:spcBef>
                <a:spcPts val="315"/>
              </a:spcBef>
              <a:buClr>
                <a:srgbClr val="CC4656"/>
              </a:buClr>
              <a:buSzPct val="70000"/>
              <a:buFont typeface="Arial"/>
              <a:buChar char=""/>
              <a:tabLst>
                <a:tab pos="284480" algn="l"/>
              </a:tabLst>
            </a:pPr>
            <a:r>
              <a:rPr sz="3000" spc="-85" dirty="0">
                <a:solidFill>
                  <a:srgbClr val="FFFFFF"/>
                </a:solidFill>
                <a:latin typeface="Trebuchet MS"/>
                <a:cs typeface="Trebuchet MS"/>
              </a:rPr>
              <a:t>Concepto </a:t>
            </a:r>
            <a:r>
              <a:rPr sz="3000" spc="-105" dirty="0">
                <a:solidFill>
                  <a:srgbClr val="FFFFFF"/>
                </a:solidFill>
                <a:latin typeface="Trebuchet MS"/>
                <a:cs typeface="Trebuchet MS"/>
              </a:rPr>
              <a:t>de</a:t>
            </a:r>
            <a:r>
              <a:rPr sz="3000" spc="-665" dirty="0">
                <a:solidFill>
                  <a:srgbClr val="FFFFFF"/>
                </a:solidFill>
                <a:latin typeface="Trebuchet MS"/>
                <a:cs typeface="Trebuchet MS"/>
              </a:rPr>
              <a:t> </a:t>
            </a:r>
            <a:r>
              <a:rPr lang="es-CL" sz="3000" spc="-665" dirty="0">
                <a:solidFill>
                  <a:srgbClr val="FFFFFF"/>
                </a:solidFill>
                <a:latin typeface="Trebuchet MS"/>
                <a:cs typeface="Trebuchet MS"/>
              </a:rPr>
              <a:t> </a:t>
            </a:r>
            <a:r>
              <a:rPr lang="es-CL" sz="3000" spc="-150" dirty="0">
                <a:solidFill>
                  <a:srgbClr val="FFFFFF"/>
                </a:solidFill>
                <a:latin typeface="Trebuchet MS"/>
                <a:cs typeface="Trebuchet MS"/>
              </a:rPr>
              <a:t>Ciencia</a:t>
            </a:r>
            <a:r>
              <a:rPr sz="3000" spc="-150" dirty="0">
                <a:solidFill>
                  <a:srgbClr val="FFFFFF"/>
                </a:solidFill>
                <a:latin typeface="Trebuchet MS"/>
                <a:cs typeface="Trebuchet MS"/>
              </a:rPr>
              <a:t>.</a:t>
            </a:r>
            <a:endParaRPr sz="3000" dirty="0">
              <a:latin typeface="Trebuchet MS"/>
              <a:cs typeface="Trebuchet MS"/>
            </a:endParaRPr>
          </a:p>
          <a:p>
            <a:pPr marL="283845" indent="-271145">
              <a:lnSpc>
                <a:spcPct val="100000"/>
              </a:lnSpc>
              <a:spcBef>
                <a:spcPts val="359"/>
              </a:spcBef>
              <a:buClr>
                <a:srgbClr val="CC4656"/>
              </a:buClr>
              <a:buSzPct val="70000"/>
              <a:buFont typeface="Arial"/>
              <a:buChar char=""/>
              <a:tabLst>
                <a:tab pos="284480" algn="l"/>
              </a:tabLst>
            </a:pPr>
            <a:r>
              <a:rPr sz="3000" spc="-75" dirty="0">
                <a:solidFill>
                  <a:srgbClr val="FFFFFF"/>
                </a:solidFill>
                <a:latin typeface="Trebuchet MS"/>
                <a:cs typeface="Trebuchet MS"/>
              </a:rPr>
              <a:t>Fundamentos</a:t>
            </a:r>
            <a:r>
              <a:rPr sz="3000" spc="-285" dirty="0">
                <a:solidFill>
                  <a:srgbClr val="FFFFFF"/>
                </a:solidFill>
                <a:latin typeface="Trebuchet MS"/>
                <a:cs typeface="Trebuchet MS"/>
              </a:rPr>
              <a:t> </a:t>
            </a:r>
            <a:r>
              <a:rPr sz="3000" spc="-105" dirty="0">
                <a:solidFill>
                  <a:srgbClr val="FFFFFF"/>
                </a:solidFill>
                <a:latin typeface="Trebuchet MS"/>
                <a:cs typeface="Trebuchet MS"/>
              </a:rPr>
              <a:t>de</a:t>
            </a:r>
            <a:r>
              <a:rPr sz="3000" spc="-295" dirty="0">
                <a:solidFill>
                  <a:srgbClr val="FFFFFF"/>
                </a:solidFill>
                <a:latin typeface="Trebuchet MS"/>
                <a:cs typeface="Trebuchet MS"/>
              </a:rPr>
              <a:t> </a:t>
            </a:r>
            <a:r>
              <a:rPr sz="3000" spc="-150" dirty="0">
                <a:solidFill>
                  <a:srgbClr val="FFFFFF"/>
                </a:solidFill>
                <a:latin typeface="Trebuchet MS"/>
                <a:cs typeface="Trebuchet MS"/>
              </a:rPr>
              <a:t>la</a:t>
            </a:r>
            <a:r>
              <a:rPr sz="3000" spc="-420" dirty="0">
                <a:solidFill>
                  <a:srgbClr val="FFFFFF"/>
                </a:solidFill>
                <a:latin typeface="Trebuchet MS"/>
                <a:cs typeface="Trebuchet MS"/>
              </a:rPr>
              <a:t> </a:t>
            </a:r>
            <a:r>
              <a:rPr lang="es-CL" sz="3000" spc="-125" dirty="0">
                <a:solidFill>
                  <a:srgbClr val="FFFFFF"/>
                </a:solidFill>
                <a:latin typeface="Trebuchet MS"/>
                <a:cs typeface="Trebuchet MS"/>
              </a:rPr>
              <a:t>Ciencia </a:t>
            </a:r>
            <a:r>
              <a:rPr sz="3000" spc="-425" dirty="0">
                <a:solidFill>
                  <a:srgbClr val="FFFFFF"/>
                </a:solidFill>
                <a:latin typeface="Trebuchet MS"/>
                <a:cs typeface="Trebuchet MS"/>
              </a:rPr>
              <a:t> </a:t>
            </a:r>
            <a:r>
              <a:rPr sz="3000" spc="-130" dirty="0">
                <a:solidFill>
                  <a:srgbClr val="FFFFFF"/>
                </a:solidFill>
                <a:latin typeface="Trebuchet MS"/>
                <a:cs typeface="Trebuchet MS"/>
              </a:rPr>
              <a:t>Actual.</a:t>
            </a:r>
            <a:endParaRPr sz="3000" dirty="0">
              <a:latin typeface="Trebuchet MS"/>
              <a:cs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80723"/>
            <a:ext cx="9143999" cy="3775578"/>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901700" y="780364"/>
            <a:ext cx="3142615" cy="757555"/>
          </a:xfrm>
          <a:prstGeom prst="rect">
            <a:avLst/>
          </a:prstGeom>
        </p:spPr>
        <p:txBody>
          <a:bodyPr vert="horz" wrap="square" lIns="0" tIns="12700" rIns="0" bIns="0" rtlCol="0">
            <a:spAutoFit/>
          </a:bodyPr>
          <a:lstStyle/>
          <a:p>
            <a:pPr marL="12700">
              <a:lnSpc>
                <a:spcPct val="100000"/>
              </a:lnSpc>
              <a:spcBef>
                <a:spcPts val="100"/>
              </a:spcBef>
            </a:pPr>
            <a:r>
              <a:rPr sz="4800" spc="-75" dirty="0">
                <a:latin typeface="Trebuchet MS"/>
                <a:cs typeface="Trebuchet MS"/>
              </a:rPr>
              <a:t>OBJETI</a:t>
            </a:r>
            <a:r>
              <a:rPr sz="4800" spc="-120" dirty="0">
                <a:latin typeface="Trebuchet MS"/>
                <a:cs typeface="Trebuchet MS"/>
              </a:rPr>
              <a:t>V</a:t>
            </a:r>
            <a:r>
              <a:rPr sz="4800" spc="225" dirty="0">
                <a:latin typeface="Trebuchet MS"/>
                <a:cs typeface="Trebuchet MS"/>
              </a:rPr>
              <a:t>OS</a:t>
            </a:r>
            <a:endParaRPr sz="4800">
              <a:latin typeface="Trebuchet MS"/>
              <a:cs typeface="Trebuchet MS"/>
            </a:endParaRPr>
          </a:p>
        </p:txBody>
      </p:sp>
      <p:sp>
        <p:nvSpPr>
          <p:cNvPr id="4" name="object 4"/>
          <p:cNvSpPr txBox="1"/>
          <p:nvPr/>
        </p:nvSpPr>
        <p:spPr>
          <a:xfrm>
            <a:off x="690168" y="2358593"/>
            <a:ext cx="8073390" cy="1855470"/>
          </a:xfrm>
          <a:prstGeom prst="rect">
            <a:avLst/>
          </a:prstGeom>
        </p:spPr>
        <p:txBody>
          <a:bodyPr vert="horz" wrap="square" lIns="0" tIns="12700" rIns="0" bIns="0" rtlCol="0">
            <a:spAutoFit/>
          </a:bodyPr>
          <a:lstStyle/>
          <a:p>
            <a:pPr marL="332105" marR="5080" indent="-320040" algn="just">
              <a:lnSpc>
                <a:spcPct val="100000"/>
              </a:lnSpc>
              <a:spcBef>
                <a:spcPts val="100"/>
              </a:spcBef>
            </a:pPr>
            <a:r>
              <a:rPr sz="2100" spc="-105" dirty="0">
                <a:solidFill>
                  <a:srgbClr val="CC4656"/>
                </a:solidFill>
                <a:latin typeface="Arial"/>
                <a:cs typeface="Arial"/>
              </a:rPr>
              <a:t></a:t>
            </a:r>
            <a:r>
              <a:rPr sz="2100" spc="-105" dirty="0">
                <a:solidFill>
                  <a:srgbClr val="FFFFFF"/>
                </a:solidFill>
                <a:latin typeface="Arial"/>
                <a:cs typeface="Arial"/>
              </a:rPr>
              <a:t> </a:t>
            </a:r>
            <a:r>
              <a:rPr sz="3000" i="1" u="heavy" spc="-110" dirty="0">
                <a:solidFill>
                  <a:srgbClr val="FFFFFF"/>
                </a:solidFill>
                <a:uFill>
                  <a:solidFill>
                    <a:srgbClr val="FFFFFF"/>
                  </a:solidFill>
                </a:uFill>
                <a:latin typeface="Arial"/>
                <a:cs typeface="Arial"/>
              </a:rPr>
              <a:t>Analizar</a:t>
            </a:r>
            <a:r>
              <a:rPr sz="3000" i="1" spc="-110" dirty="0">
                <a:solidFill>
                  <a:srgbClr val="FFFFFF"/>
                </a:solidFill>
                <a:latin typeface="Arial"/>
                <a:cs typeface="Arial"/>
              </a:rPr>
              <a:t> </a:t>
            </a:r>
            <a:r>
              <a:rPr sz="3000" i="1" spc="-50" dirty="0">
                <a:solidFill>
                  <a:srgbClr val="FFFFFF"/>
                </a:solidFill>
                <a:latin typeface="Arial"/>
                <a:cs typeface="Arial"/>
              </a:rPr>
              <a:t>la </a:t>
            </a:r>
            <a:r>
              <a:rPr sz="3000" i="1" spc="-105" dirty="0">
                <a:solidFill>
                  <a:srgbClr val="FFFFFF"/>
                </a:solidFill>
                <a:latin typeface="Arial"/>
                <a:cs typeface="Arial"/>
              </a:rPr>
              <a:t>importancia </a:t>
            </a:r>
            <a:r>
              <a:rPr sz="3000" i="1" spc="-125" dirty="0">
                <a:solidFill>
                  <a:srgbClr val="FFFFFF"/>
                </a:solidFill>
                <a:latin typeface="Arial"/>
                <a:cs typeface="Arial"/>
              </a:rPr>
              <a:t>del </a:t>
            </a:r>
            <a:r>
              <a:rPr sz="3000" i="1" spc="-215" dirty="0">
                <a:solidFill>
                  <a:srgbClr val="FFFFFF"/>
                </a:solidFill>
                <a:latin typeface="Arial"/>
                <a:cs typeface="Arial"/>
              </a:rPr>
              <a:t>proceso</a:t>
            </a:r>
            <a:r>
              <a:rPr sz="3000" i="1" spc="400" dirty="0">
                <a:solidFill>
                  <a:srgbClr val="FFFFFF"/>
                </a:solidFill>
                <a:latin typeface="Arial"/>
                <a:cs typeface="Arial"/>
              </a:rPr>
              <a:t> </a:t>
            </a:r>
            <a:r>
              <a:rPr sz="3000" i="1" spc="-665" dirty="0">
                <a:solidFill>
                  <a:srgbClr val="FFFFFF"/>
                </a:solidFill>
                <a:latin typeface="Arial"/>
                <a:cs typeface="Arial"/>
              </a:rPr>
              <a:t>de  </a:t>
            </a:r>
            <a:r>
              <a:rPr sz="3000" i="1" spc="-130" dirty="0">
                <a:solidFill>
                  <a:srgbClr val="FFFFFF"/>
                </a:solidFill>
                <a:latin typeface="Arial"/>
                <a:cs typeface="Arial"/>
              </a:rPr>
              <a:t>Investigación, </a:t>
            </a:r>
            <a:r>
              <a:rPr sz="3000" i="1" u="heavy" spc="-130" dirty="0">
                <a:solidFill>
                  <a:srgbClr val="FFFFFF"/>
                </a:solidFill>
                <a:uFill>
                  <a:solidFill>
                    <a:srgbClr val="FFFFFF"/>
                  </a:solidFill>
                </a:uFill>
                <a:latin typeface="Arial"/>
                <a:cs typeface="Arial"/>
              </a:rPr>
              <a:t>mediante</a:t>
            </a:r>
            <a:r>
              <a:rPr sz="3000" i="1" spc="-130" dirty="0">
                <a:solidFill>
                  <a:srgbClr val="FFFFFF"/>
                </a:solidFill>
                <a:latin typeface="Arial"/>
                <a:cs typeface="Arial"/>
              </a:rPr>
              <a:t> </a:t>
            </a:r>
            <a:r>
              <a:rPr sz="3000" i="1" spc="-50" dirty="0">
                <a:solidFill>
                  <a:srgbClr val="FFFFFF"/>
                </a:solidFill>
                <a:latin typeface="Arial"/>
                <a:cs typeface="Arial"/>
              </a:rPr>
              <a:t>la </a:t>
            </a:r>
            <a:r>
              <a:rPr sz="3000" i="1" spc="-145" dirty="0">
                <a:solidFill>
                  <a:srgbClr val="FFFFFF"/>
                </a:solidFill>
                <a:latin typeface="Arial"/>
                <a:cs typeface="Arial"/>
              </a:rPr>
              <a:t>revisión </a:t>
            </a:r>
            <a:r>
              <a:rPr sz="3000" i="1" spc="-220" dirty="0">
                <a:solidFill>
                  <a:srgbClr val="FFFFFF"/>
                </a:solidFill>
                <a:latin typeface="Arial"/>
                <a:cs typeface="Arial"/>
              </a:rPr>
              <a:t>de </a:t>
            </a:r>
            <a:r>
              <a:rPr sz="3000" i="1" spc="-175" dirty="0">
                <a:solidFill>
                  <a:srgbClr val="FFFFFF"/>
                </a:solidFill>
                <a:latin typeface="Arial"/>
                <a:cs typeface="Arial"/>
              </a:rPr>
              <a:t>diversas  </a:t>
            </a:r>
            <a:r>
              <a:rPr sz="3000" i="1" spc="-145" dirty="0">
                <a:solidFill>
                  <a:srgbClr val="FFFFFF"/>
                </a:solidFill>
                <a:latin typeface="Arial"/>
                <a:cs typeface="Arial"/>
              </a:rPr>
              <a:t>autores </a:t>
            </a:r>
            <a:r>
              <a:rPr sz="3000" i="1" spc="-215" dirty="0">
                <a:solidFill>
                  <a:srgbClr val="FFFFFF"/>
                </a:solidFill>
                <a:latin typeface="Arial"/>
                <a:cs typeface="Arial"/>
              </a:rPr>
              <a:t>sobre </a:t>
            </a:r>
            <a:r>
              <a:rPr sz="3000" i="1" spc="-130" dirty="0">
                <a:solidFill>
                  <a:srgbClr val="FFFFFF"/>
                </a:solidFill>
                <a:latin typeface="Arial"/>
                <a:cs typeface="Arial"/>
              </a:rPr>
              <a:t>el </a:t>
            </a:r>
            <a:r>
              <a:rPr sz="3000" i="1" spc="-100" dirty="0">
                <a:solidFill>
                  <a:srgbClr val="FFFFFF"/>
                </a:solidFill>
                <a:latin typeface="Arial"/>
                <a:cs typeface="Arial"/>
              </a:rPr>
              <a:t>tema, </a:t>
            </a:r>
            <a:r>
              <a:rPr sz="3000" i="1" u="heavy" spc="-130" dirty="0">
                <a:solidFill>
                  <a:srgbClr val="FFFFFF"/>
                </a:solidFill>
                <a:uFill>
                  <a:solidFill>
                    <a:srgbClr val="FFFFFF"/>
                  </a:solidFill>
                </a:uFill>
                <a:latin typeface="Arial"/>
                <a:cs typeface="Arial"/>
              </a:rPr>
              <a:t>para</a:t>
            </a:r>
            <a:r>
              <a:rPr sz="3000" i="1" spc="-130" dirty="0">
                <a:solidFill>
                  <a:srgbClr val="FFFFFF"/>
                </a:solidFill>
                <a:latin typeface="Arial"/>
                <a:cs typeface="Arial"/>
              </a:rPr>
              <a:t> </a:t>
            </a:r>
            <a:r>
              <a:rPr sz="3000" i="1" spc="-145" dirty="0">
                <a:solidFill>
                  <a:srgbClr val="FFFFFF"/>
                </a:solidFill>
                <a:latin typeface="Arial"/>
                <a:cs typeface="Arial"/>
              </a:rPr>
              <a:t>entender </a:t>
            </a:r>
            <a:r>
              <a:rPr sz="3000" i="1" spc="-240" dirty="0">
                <a:solidFill>
                  <a:srgbClr val="FFFFFF"/>
                </a:solidFill>
                <a:latin typeface="Arial"/>
                <a:cs typeface="Arial"/>
              </a:rPr>
              <a:t>su </a:t>
            </a:r>
            <a:r>
              <a:rPr sz="3000" i="1" spc="-145" dirty="0">
                <a:solidFill>
                  <a:srgbClr val="FFFFFF"/>
                </a:solidFill>
                <a:latin typeface="Arial"/>
                <a:cs typeface="Arial"/>
              </a:rPr>
              <a:t>relevancia  </a:t>
            </a:r>
            <a:r>
              <a:rPr sz="3000" i="1" spc="-210" dirty="0">
                <a:solidFill>
                  <a:srgbClr val="FFFFFF"/>
                </a:solidFill>
                <a:latin typeface="Arial"/>
                <a:cs typeface="Arial"/>
              </a:rPr>
              <a:t>en </a:t>
            </a:r>
            <a:r>
              <a:rPr sz="3000" i="1" spc="-50" dirty="0">
                <a:solidFill>
                  <a:srgbClr val="FFFFFF"/>
                </a:solidFill>
                <a:latin typeface="Arial"/>
                <a:cs typeface="Arial"/>
              </a:rPr>
              <a:t>la </a:t>
            </a:r>
            <a:r>
              <a:rPr sz="3000" i="1" spc="-175" dirty="0">
                <a:solidFill>
                  <a:srgbClr val="FFFFFF"/>
                </a:solidFill>
                <a:latin typeface="Arial"/>
                <a:cs typeface="Arial"/>
              </a:rPr>
              <a:t>generación </a:t>
            </a:r>
            <a:r>
              <a:rPr sz="3000" i="1" spc="-125" dirty="0">
                <a:solidFill>
                  <a:srgbClr val="FFFFFF"/>
                </a:solidFill>
                <a:latin typeface="Arial"/>
                <a:cs typeface="Arial"/>
              </a:rPr>
              <a:t>del</a:t>
            </a:r>
            <a:r>
              <a:rPr sz="3000" i="1" spc="-535" dirty="0">
                <a:solidFill>
                  <a:srgbClr val="FFFFFF"/>
                </a:solidFill>
                <a:latin typeface="Arial"/>
                <a:cs typeface="Arial"/>
              </a:rPr>
              <a:t> </a:t>
            </a:r>
            <a:r>
              <a:rPr sz="3000" i="1" spc="-135" dirty="0">
                <a:solidFill>
                  <a:srgbClr val="FFFFFF"/>
                </a:solidFill>
                <a:latin typeface="Arial"/>
                <a:cs typeface="Arial"/>
              </a:rPr>
              <a:t>conocimiento.</a:t>
            </a:r>
            <a:endParaRPr sz="3000">
              <a:latin typeface="Arial"/>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8600" y="1597586"/>
            <a:ext cx="8629680" cy="4891083"/>
          </a:xfrm>
          <a:prstGeom prst="rect">
            <a:avLst/>
          </a:prstGeom>
        </p:spPr>
        <p:txBody>
          <a:bodyPr vert="horz" wrap="square" lIns="0" tIns="12700" rIns="0" bIns="0" rtlCol="0">
            <a:spAutoFit/>
          </a:bodyPr>
          <a:lstStyle/>
          <a:p>
            <a:pPr marL="606425" marR="140335" indent="-457200" algn="just">
              <a:lnSpc>
                <a:spcPct val="100000"/>
              </a:lnSpc>
              <a:spcBef>
                <a:spcPts val="100"/>
              </a:spcBef>
              <a:buFontTx/>
              <a:buChar char="-"/>
            </a:pPr>
            <a:r>
              <a:rPr lang="es-CL" sz="2600" spc="-145" dirty="0">
                <a:solidFill>
                  <a:srgbClr val="FFFFFF"/>
                </a:solidFill>
                <a:effectLst>
                  <a:outerShdw blurRad="38100" dist="38100" dir="2700000" algn="tl">
                    <a:srgbClr val="000000">
                      <a:alpha val="43137"/>
                    </a:srgbClr>
                  </a:outerShdw>
                </a:effectLst>
                <a:latin typeface="Arial"/>
                <a:cs typeface="Arial"/>
              </a:rPr>
              <a:t>Conocimiento</a:t>
            </a:r>
            <a:r>
              <a:rPr lang="es-CL" sz="2600" spc="-145" dirty="0">
                <a:solidFill>
                  <a:srgbClr val="FFFFFF"/>
                </a:solidFill>
                <a:latin typeface="Arial"/>
                <a:cs typeface="Arial"/>
              </a:rPr>
              <a:t> es la “</a:t>
            </a:r>
            <a:r>
              <a:rPr lang="es-CL" sz="2600" i="1" spc="-145" dirty="0">
                <a:solidFill>
                  <a:srgbClr val="FFFFFF"/>
                </a:solidFill>
                <a:latin typeface="Arial"/>
                <a:cs typeface="Arial"/>
              </a:rPr>
              <a:t>facultad que tiene el ser humano para comprender por medio de la razón la naturaleza, cualidades, y relaciones de las cosas que le rodean”. </a:t>
            </a:r>
          </a:p>
          <a:p>
            <a:pPr marL="606425" marR="140335" indent="-457200" algn="just">
              <a:lnSpc>
                <a:spcPct val="100000"/>
              </a:lnSpc>
              <a:spcBef>
                <a:spcPts val="100"/>
              </a:spcBef>
              <a:buFontTx/>
              <a:buChar char="-"/>
            </a:pPr>
            <a:endParaRPr lang="es-CL" sz="2600"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spc="-145" dirty="0">
                <a:solidFill>
                  <a:srgbClr val="FFFFFF"/>
                </a:solidFill>
                <a:latin typeface="Arial"/>
                <a:cs typeface="Arial"/>
              </a:rPr>
              <a:t>Etimología: del griego </a:t>
            </a:r>
            <a:r>
              <a:rPr lang="es-CL" sz="2600" i="1" spc="-145" dirty="0">
                <a:solidFill>
                  <a:srgbClr val="FFFFFF"/>
                </a:solidFill>
                <a:latin typeface="Arial"/>
                <a:cs typeface="Arial"/>
              </a:rPr>
              <a:t>“episteme”.  </a:t>
            </a:r>
          </a:p>
          <a:p>
            <a:pPr marL="606425" marR="140335" indent="-457200" algn="just">
              <a:lnSpc>
                <a:spcPct val="100000"/>
              </a:lnSpc>
              <a:spcBef>
                <a:spcPts val="100"/>
              </a:spcBef>
              <a:buFontTx/>
              <a:buChar char="-"/>
            </a:pPr>
            <a:endParaRPr lang="es-CL" sz="2600"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spc="-145" dirty="0">
                <a:solidFill>
                  <a:srgbClr val="FFFFFF"/>
                </a:solidFill>
                <a:latin typeface="Arial"/>
                <a:cs typeface="Arial"/>
              </a:rPr>
              <a:t>Por otra parte </a:t>
            </a:r>
            <a:r>
              <a:rPr lang="es-CL" sz="2600" i="1" spc="-145" dirty="0">
                <a:solidFill>
                  <a:srgbClr val="FFFFFF"/>
                </a:solidFill>
                <a:latin typeface="Arial"/>
                <a:cs typeface="Arial"/>
              </a:rPr>
              <a:t>“</a:t>
            </a:r>
            <a:r>
              <a:rPr lang="es-CL" sz="2600" i="1" spc="-145" dirty="0" err="1">
                <a:solidFill>
                  <a:srgbClr val="FFFFFF"/>
                </a:solidFill>
                <a:latin typeface="Arial"/>
                <a:cs typeface="Arial"/>
              </a:rPr>
              <a:t>doxa</a:t>
            </a:r>
            <a:r>
              <a:rPr lang="es-CL" sz="2600" i="1" spc="-145" dirty="0">
                <a:solidFill>
                  <a:srgbClr val="FFFFFF"/>
                </a:solidFill>
                <a:latin typeface="Arial"/>
                <a:cs typeface="Arial"/>
              </a:rPr>
              <a:t>” </a:t>
            </a:r>
            <a:r>
              <a:rPr lang="es-CL" sz="2600" spc="-145" dirty="0">
                <a:solidFill>
                  <a:srgbClr val="FFFFFF"/>
                </a:solidFill>
                <a:latin typeface="Arial"/>
                <a:cs typeface="Arial"/>
              </a:rPr>
              <a:t>se refiere a la </a:t>
            </a:r>
            <a:r>
              <a:rPr lang="es-CL" sz="2600" i="1" spc="-145" dirty="0">
                <a:solidFill>
                  <a:srgbClr val="FFFFFF"/>
                </a:solidFill>
                <a:latin typeface="Arial"/>
                <a:cs typeface="Arial"/>
              </a:rPr>
              <a:t>creencia popular u opinión simple.</a:t>
            </a:r>
          </a:p>
          <a:p>
            <a:pPr marL="606425" marR="140335" indent="-457200" algn="just">
              <a:lnSpc>
                <a:spcPct val="100000"/>
              </a:lnSpc>
              <a:spcBef>
                <a:spcPts val="100"/>
              </a:spcBef>
              <a:buFontTx/>
              <a:buChar char="-"/>
            </a:pPr>
            <a:endParaRPr lang="es-CL" sz="2600"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spc="-145" dirty="0">
                <a:solidFill>
                  <a:srgbClr val="FFFFFF"/>
                </a:solidFill>
                <a:latin typeface="Arial"/>
                <a:cs typeface="Arial"/>
              </a:rPr>
              <a:t>Su objetivo es</a:t>
            </a:r>
            <a:r>
              <a:rPr lang="es-CL" sz="2600" i="1" spc="-145" dirty="0">
                <a:solidFill>
                  <a:srgbClr val="FFFFFF"/>
                </a:solidFill>
                <a:latin typeface="Arial"/>
                <a:cs typeface="Arial"/>
              </a:rPr>
              <a:t> llegar a la </a:t>
            </a:r>
            <a:r>
              <a:rPr lang="es-CL" sz="2600" i="1" spc="-145" dirty="0">
                <a:solidFill>
                  <a:srgbClr val="FFFFFF"/>
                </a:solidFill>
                <a:effectLst>
                  <a:outerShdw blurRad="38100" dist="38100" dir="2700000" algn="tl">
                    <a:srgbClr val="000000">
                      <a:alpha val="43137"/>
                    </a:srgbClr>
                  </a:outerShdw>
                </a:effectLst>
                <a:latin typeface="Arial"/>
                <a:cs typeface="Arial"/>
              </a:rPr>
              <a:t>verdad</a:t>
            </a:r>
            <a:r>
              <a:rPr lang="es-CL" sz="2600" i="1" spc="-145" dirty="0">
                <a:solidFill>
                  <a:srgbClr val="FFFFFF"/>
                </a:solidFill>
                <a:latin typeface="Arial"/>
                <a:cs typeface="Arial"/>
              </a:rPr>
              <a:t> de las cosas, es decir, demostrar la coherencia entre una afirmación y los hechos o estado de las cosas.</a:t>
            </a:r>
            <a:endParaRPr sz="26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4</a:t>
            </a:fld>
            <a:endParaRPr spc="-55" dirty="0"/>
          </a:p>
        </p:txBody>
      </p:sp>
      <p:sp>
        <p:nvSpPr>
          <p:cNvPr id="3" name="object 3"/>
          <p:cNvSpPr txBox="1">
            <a:spLocks noGrp="1"/>
          </p:cNvSpPr>
          <p:nvPr>
            <p:ph type="title"/>
          </p:nvPr>
        </p:nvSpPr>
        <p:spPr>
          <a:xfrm>
            <a:off x="1214414" y="214290"/>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EL CONOCIMIENTO</a:t>
            </a:r>
            <a:r>
              <a:rPr lang="es-CL" sz="3400" spc="-25" dirty="0"/>
              <a:t>”</a:t>
            </a:r>
            <a:endParaRPr sz="3400" u="sng" spc="-5"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14282" y="1785926"/>
            <a:ext cx="8929718" cy="4867999"/>
          </a:xfrm>
          <a:prstGeom prst="rect">
            <a:avLst/>
          </a:prstGeom>
        </p:spPr>
        <p:txBody>
          <a:bodyPr vert="horz" wrap="square" lIns="0" tIns="12700" rIns="0" bIns="0" rtlCol="0">
            <a:spAutoFit/>
          </a:bodyPr>
          <a:lstStyle/>
          <a:p>
            <a:pPr marL="606425" marR="140335" indent="-457200">
              <a:lnSpc>
                <a:spcPct val="100000"/>
              </a:lnSpc>
              <a:spcBef>
                <a:spcPts val="100"/>
              </a:spcBef>
              <a:buFontTx/>
              <a:buChar char="-"/>
            </a:pPr>
            <a:r>
              <a:rPr lang="es-CL" sz="2800" b="1" spc="-145" dirty="0">
                <a:solidFill>
                  <a:srgbClr val="FFFFFF"/>
                </a:solidFill>
                <a:latin typeface="Arial"/>
                <a:cs typeface="Arial"/>
              </a:rPr>
              <a:t>Construcción del Conocimiento: Sujeto – Objeto.                                                              			</a:t>
            </a:r>
          </a:p>
          <a:p>
            <a:pPr marL="149225" marR="140335">
              <a:lnSpc>
                <a:spcPct val="100000"/>
              </a:lnSpc>
              <a:spcBef>
                <a:spcPts val="100"/>
              </a:spcBef>
            </a:pPr>
            <a:r>
              <a:rPr lang="es-CL" sz="2800" b="1" spc="-145" dirty="0">
                <a:solidFill>
                  <a:srgbClr val="FFFFFF"/>
                </a:solidFill>
                <a:latin typeface="Arial"/>
                <a:cs typeface="Arial"/>
              </a:rPr>
              <a:t>     Sujeto: El que conoce (las personas).</a:t>
            </a:r>
          </a:p>
          <a:p>
            <a:pPr marL="630238" marR="140335" indent="-481013" algn="just">
              <a:lnSpc>
                <a:spcPct val="100000"/>
              </a:lnSpc>
              <a:spcBef>
                <a:spcPts val="100"/>
              </a:spcBef>
            </a:pPr>
            <a:r>
              <a:rPr lang="es-CL" sz="2800" b="1" spc="-145" dirty="0">
                <a:solidFill>
                  <a:srgbClr val="FFFFFF"/>
                </a:solidFill>
                <a:latin typeface="Arial"/>
                <a:cs typeface="Arial"/>
              </a:rPr>
              <a:t>     Objeto: Lo conocido (dentro y fuera de las persona).</a:t>
            </a:r>
          </a:p>
          <a:p>
            <a:pPr marL="149225" marR="140335">
              <a:lnSpc>
                <a:spcPct val="100000"/>
              </a:lnSpc>
              <a:spcBef>
                <a:spcPts val="100"/>
              </a:spcBef>
            </a:pPr>
            <a:endParaRPr lang="es-CL" sz="2800" b="1" spc="-145" dirty="0">
              <a:solidFill>
                <a:srgbClr val="FFFFFF"/>
              </a:solidFill>
              <a:latin typeface="Arial"/>
              <a:cs typeface="Arial"/>
            </a:endParaRPr>
          </a:p>
          <a:p>
            <a:pPr marL="606425" marR="140335" indent="-457200">
              <a:lnSpc>
                <a:spcPct val="100000"/>
              </a:lnSpc>
              <a:spcBef>
                <a:spcPts val="100"/>
              </a:spcBef>
              <a:buFontTx/>
              <a:buChar char="-"/>
            </a:pPr>
            <a:r>
              <a:rPr lang="es-CL" sz="2800" b="1" spc="-145" dirty="0">
                <a:solidFill>
                  <a:srgbClr val="FFFFFF"/>
                </a:solidFill>
                <a:latin typeface="Arial"/>
                <a:cs typeface="Arial"/>
              </a:rPr>
              <a:t>Formas de Conocimiento:</a:t>
            </a:r>
          </a:p>
          <a:p>
            <a:pPr marL="1120775" marR="140335" lvl="1" indent="-514350">
              <a:spcBef>
                <a:spcPts val="100"/>
              </a:spcBef>
              <a:buAutoNum type="arabicParenR"/>
            </a:pPr>
            <a:r>
              <a:rPr lang="es-CL" sz="2800" b="1" spc="-145" dirty="0">
                <a:solidFill>
                  <a:srgbClr val="FFFFFF"/>
                </a:solidFill>
                <a:latin typeface="Arial"/>
                <a:cs typeface="Arial"/>
              </a:rPr>
              <a:t>Razón</a:t>
            </a:r>
          </a:p>
          <a:p>
            <a:pPr marL="1120775" marR="140335" lvl="1" indent="-514350">
              <a:spcBef>
                <a:spcPts val="100"/>
              </a:spcBef>
              <a:buAutoNum type="arabicParenR"/>
            </a:pPr>
            <a:r>
              <a:rPr lang="es-CL" sz="2800" b="1" spc="-145" dirty="0">
                <a:solidFill>
                  <a:srgbClr val="FFFFFF"/>
                </a:solidFill>
                <a:latin typeface="Arial"/>
                <a:cs typeface="Arial"/>
              </a:rPr>
              <a:t>Sentidos</a:t>
            </a:r>
          </a:p>
          <a:p>
            <a:pPr marL="1120775" marR="140335" lvl="1" indent="-514350">
              <a:spcBef>
                <a:spcPts val="100"/>
              </a:spcBef>
              <a:buAutoNum type="arabicParenR"/>
            </a:pPr>
            <a:r>
              <a:rPr lang="es-CL" sz="2800" b="1" spc="-145" dirty="0">
                <a:solidFill>
                  <a:srgbClr val="FFFFFF"/>
                </a:solidFill>
                <a:latin typeface="Arial"/>
                <a:cs typeface="Arial"/>
              </a:rPr>
              <a:t>Fe</a:t>
            </a:r>
          </a:p>
          <a:p>
            <a:pPr marL="1120775" marR="140335" lvl="1" indent="-514350">
              <a:spcBef>
                <a:spcPts val="100"/>
              </a:spcBef>
              <a:buAutoNum type="arabicParenR"/>
            </a:pPr>
            <a:r>
              <a:rPr lang="es-CL" sz="2800" b="1" spc="-145" dirty="0">
                <a:solidFill>
                  <a:srgbClr val="FFFFFF"/>
                </a:solidFill>
                <a:latin typeface="Arial"/>
                <a:cs typeface="Arial"/>
              </a:rPr>
              <a:t>Intuición</a:t>
            </a:r>
          </a:p>
          <a:p>
            <a:pPr marL="606425" marR="140335" indent="-457200">
              <a:lnSpc>
                <a:spcPct val="100000"/>
              </a:lnSpc>
              <a:spcBef>
                <a:spcPts val="100"/>
              </a:spcBef>
              <a:buFontTx/>
              <a:buChar char="-"/>
            </a:pPr>
            <a:endParaRPr sz="28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5</a:t>
            </a:fld>
            <a:endParaRPr spc="-55" dirty="0"/>
          </a:p>
        </p:txBody>
      </p:sp>
      <p:sp>
        <p:nvSpPr>
          <p:cNvPr id="3" name="object 3"/>
          <p:cNvSpPr txBox="1">
            <a:spLocks noGrp="1"/>
          </p:cNvSpPr>
          <p:nvPr>
            <p:ph type="title"/>
          </p:nvPr>
        </p:nvSpPr>
        <p:spPr>
          <a:xfrm>
            <a:off x="1142976" y="214290"/>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EL CONOCIMIENTO</a:t>
            </a:r>
            <a:r>
              <a:rPr lang="es-CL" sz="3400" spc="-25" dirty="0"/>
              <a:t>”</a:t>
            </a:r>
            <a:endParaRPr sz="3400" u="sng" spc="-5" dirty="0"/>
          </a:p>
        </p:txBody>
      </p:sp>
    </p:spTree>
    <p:extLst>
      <p:ext uri="{BB962C8B-B14F-4D97-AF65-F5344CB8AC3E}">
        <p14:creationId xmlns:p14="http://schemas.microsoft.com/office/powerpoint/2010/main" val="1964553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1475149"/>
            <a:ext cx="8929718" cy="4865434"/>
          </a:xfrm>
          <a:prstGeom prst="rect">
            <a:avLst/>
          </a:prstGeom>
        </p:spPr>
        <p:txBody>
          <a:bodyPr vert="horz" wrap="square" lIns="0" tIns="12700" rIns="0" bIns="0" rtlCol="0">
            <a:spAutoFit/>
          </a:bodyPr>
          <a:lstStyle/>
          <a:p>
            <a:pPr marL="606425" marR="140335" indent="-457200" algn="just">
              <a:lnSpc>
                <a:spcPct val="100000"/>
              </a:lnSpc>
              <a:spcBef>
                <a:spcPts val="100"/>
              </a:spcBef>
              <a:buFontTx/>
              <a:buChar char="-"/>
            </a:pPr>
            <a:r>
              <a:rPr lang="es-CL" sz="2600" u="sng" spc="-145" dirty="0">
                <a:solidFill>
                  <a:srgbClr val="FFFFFF"/>
                </a:solidFill>
                <a:effectLst>
                  <a:outerShdw blurRad="38100" dist="38100" dir="2700000" algn="tl">
                    <a:srgbClr val="000000">
                      <a:alpha val="43137"/>
                    </a:srgbClr>
                  </a:outerShdw>
                </a:effectLst>
                <a:latin typeface="Arial"/>
                <a:cs typeface="Arial"/>
              </a:rPr>
              <a:t>Positivismo</a:t>
            </a:r>
            <a:r>
              <a:rPr lang="es-CL" sz="2600" i="1" spc="-145" dirty="0">
                <a:solidFill>
                  <a:srgbClr val="FFFFFF"/>
                </a:solidFill>
                <a:latin typeface="Arial"/>
                <a:cs typeface="Arial"/>
              </a:rPr>
              <a:t> es el “pensamiento o filosofía científica que estima que el conocimiento solo puede originarse a partir de la afirmación de **</a:t>
            </a:r>
            <a:r>
              <a:rPr lang="es-CL" sz="2600" i="1" u="sng" spc="-145" dirty="0">
                <a:solidFill>
                  <a:srgbClr val="FFFFFF"/>
                </a:solidFill>
                <a:latin typeface="Arial"/>
                <a:cs typeface="Arial"/>
              </a:rPr>
              <a:t>hipótesis</a:t>
            </a:r>
            <a:r>
              <a:rPr lang="es-CL" sz="2600" i="1" spc="-145" dirty="0">
                <a:solidFill>
                  <a:srgbClr val="FFFFFF"/>
                </a:solidFill>
                <a:latin typeface="Arial"/>
                <a:cs typeface="Arial"/>
              </a:rPr>
              <a:t> a través del método científico, generando modelos de conocimiento científico llamados *</a:t>
            </a:r>
            <a:r>
              <a:rPr lang="es-CL" sz="2600" i="1" u="sng" spc="-145" dirty="0">
                <a:solidFill>
                  <a:srgbClr val="FFFFFF"/>
                </a:solidFill>
                <a:latin typeface="Arial"/>
                <a:cs typeface="Arial"/>
              </a:rPr>
              <a:t>teorías</a:t>
            </a:r>
            <a:r>
              <a:rPr lang="es-CL" sz="2600" i="1" spc="-145" dirty="0">
                <a:solidFill>
                  <a:srgbClr val="FFFFFF"/>
                </a:solidFill>
                <a:latin typeface="Arial"/>
                <a:cs typeface="Arial"/>
              </a:rPr>
              <a:t>”.</a:t>
            </a:r>
          </a:p>
          <a:p>
            <a:pPr marL="606425" marR="140335" indent="-457200" algn="just">
              <a:lnSpc>
                <a:spcPct val="100000"/>
              </a:lnSpc>
              <a:spcBef>
                <a:spcPts val="100"/>
              </a:spcBef>
              <a:buFontTx/>
              <a:buChar char="-"/>
            </a:pPr>
            <a:endParaRPr lang="es-CL" sz="2600"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spc="-145" dirty="0">
                <a:solidFill>
                  <a:srgbClr val="FFFFFF"/>
                </a:solidFill>
                <a:latin typeface="Arial"/>
                <a:cs typeface="Arial"/>
              </a:rPr>
              <a:t>Se origina </a:t>
            </a:r>
            <a:r>
              <a:rPr lang="es-CL" sz="2600" i="1" spc="-145" dirty="0">
                <a:solidFill>
                  <a:srgbClr val="FFFFFF"/>
                </a:solidFill>
                <a:latin typeface="Arial"/>
                <a:cs typeface="Arial"/>
              </a:rPr>
              <a:t>a inicios del Mundo Moderno (siglo XVI) con un conjunto de científicos e intelectuales de la época.</a:t>
            </a:r>
          </a:p>
          <a:p>
            <a:pPr marL="606425" marR="140335" indent="-457200">
              <a:lnSpc>
                <a:spcPct val="100000"/>
              </a:lnSpc>
              <a:spcBef>
                <a:spcPts val="100"/>
              </a:spcBef>
              <a:buFontTx/>
              <a:buChar char="-"/>
            </a:pPr>
            <a:endParaRPr lang="es-CL" sz="2600"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i="1" spc="-145" dirty="0">
                <a:solidFill>
                  <a:srgbClr val="FFFFFF"/>
                </a:solidFill>
                <a:latin typeface="Arial"/>
                <a:cs typeface="Arial"/>
              </a:rPr>
              <a:t>El </a:t>
            </a:r>
            <a:r>
              <a:rPr lang="es-CL" sz="2600" u="sng" spc="-145" dirty="0">
                <a:solidFill>
                  <a:srgbClr val="FFFFFF"/>
                </a:solidFill>
                <a:latin typeface="Arial"/>
                <a:cs typeface="Arial"/>
              </a:rPr>
              <a:t>Método Científico</a:t>
            </a:r>
            <a:r>
              <a:rPr lang="es-CL" sz="2600" spc="-145" dirty="0">
                <a:solidFill>
                  <a:srgbClr val="FFFFFF"/>
                </a:solidFill>
                <a:latin typeface="Arial"/>
                <a:cs typeface="Arial"/>
              </a:rPr>
              <a:t> </a:t>
            </a:r>
            <a:r>
              <a:rPr lang="es-CL" sz="2600" i="1" spc="-145" dirty="0">
                <a:solidFill>
                  <a:srgbClr val="FFFFFF"/>
                </a:solidFill>
                <a:latin typeface="Arial"/>
                <a:cs typeface="Arial"/>
              </a:rPr>
              <a:t>fue diseñado inicialmente por Galileo Galilei, al unir dos estructuras del conocimiento: Racionalismo y Empirismo.</a:t>
            </a:r>
            <a:endParaRPr sz="26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6</a:t>
            </a:fld>
            <a:endParaRPr spc="-55" dirty="0"/>
          </a:p>
        </p:txBody>
      </p:sp>
      <p:sp>
        <p:nvSpPr>
          <p:cNvPr id="3" name="object 3"/>
          <p:cNvSpPr txBox="1">
            <a:spLocks noGrp="1"/>
          </p:cNvSpPr>
          <p:nvPr>
            <p:ph type="title"/>
          </p:nvPr>
        </p:nvSpPr>
        <p:spPr>
          <a:xfrm>
            <a:off x="1214414" y="214290"/>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spTree>
    <p:extLst>
      <p:ext uri="{BB962C8B-B14F-4D97-AF65-F5344CB8AC3E}">
        <p14:creationId xmlns:p14="http://schemas.microsoft.com/office/powerpoint/2010/main" val="2963519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1928802"/>
            <a:ext cx="8929718" cy="4065215"/>
          </a:xfrm>
          <a:prstGeom prst="rect">
            <a:avLst/>
          </a:prstGeom>
        </p:spPr>
        <p:txBody>
          <a:bodyPr vert="horz" wrap="square" lIns="0" tIns="12700" rIns="0" bIns="0" rtlCol="0">
            <a:spAutoFit/>
          </a:bodyPr>
          <a:lstStyle/>
          <a:p>
            <a:pPr marL="606425" marR="140335" indent="-457200" algn="just">
              <a:lnSpc>
                <a:spcPct val="100000"/>
              </a:lnSpc>
              <a:spcBef>
                <a:spcPts val="100"/>
              </a:spcBef>
              <a:buFontTx/>
              <a:buChar char="-"/>
            </a:pPr>
            <a:r>
              <a:rPr lang="es-CL" sz="2600" b="1" u="sng" spc="-145" dirty="0">
                <a:solidFill>
                  <a:srgbClr val="FFFFFF"/>
                </a:solidFill>
                <a:effectLst>
                  <a:outerShdw blurRad="38100" dist="38100" dir="2700000" algn="tl">
                    <a:srgbClr val="000000">
                      <a:alpha val="43137"/>
                    </a:srgbClr>
                  </a:outerShdw>
                </a:effectLst>
                <a:latin typeface="Arial"/>
                <a:cs typeface="Arial"/>
              </a:rPr>
              <a:t>Racionalismo</a:t>
            </a:r>
            <a:r>
              <a:rPr lang="es-CL" sz="2600" b="1" i="1" spc="-145" dirty="0">
                <a:solidFill>
                  <a:srgbClr val="FFFFFF"/>
                </a:solidFill>
                <a:latin typeface="Arial"/>
                <a:cs typeface="Arial"/>
              </a:rPr>
              <a:t>: </a:t>
            </a:r>
            <a:r>
              <a:rPr lang="es-CL" sz="2600" spc="-145" dirty="0">
                <a:solidFill>
                  <a:srgbClr val="FFFFFF"/>
                </a:solidFill>
                <a:latin typeface="Arial"/>
                <a:cs typeface="Arial"/>
              </a:rPr>
              <a:t>Propone que el conocimiento es válido solo a través de la razón. Nuestra mente es el medio de obtención del conocimiento. Su precursor fue René Descartes (siglo XVII).</a:t>
            </a:r>
          </a:p>
          <a:p>
            <a:pPr marL="149225" marR="140335" algn="just">
              <a:lnSpc>
                <a:spcPct val="100000"/>
              </a:lnSpc>
              <a:spcBef>
                <a:spcPts val="100"/>
              </a:spcBef>
            </a:pPr>
            <a:endParaRPr lang="es-CL" sz="2600" b="1"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b="1" u="sng" spc="-145" dirty="0">
                <a:solidFill>
                  <a:srgbClr val="FFFFFF"/>
                </a:solidFill>
                <a:effectLst>
                  <a:outerShdw blurRad="38100" dist="38100" dir="2700000" algn="tl">
                    <a:srgbClr val="000000">
                      <a:alpha val="43137"/>
                    </a:srgbClr>
                  </a:outerShdw>
                </a:effectLst>
                <a:latin typeface="Arial"/>
                <a:cs typeface="Arial"/>
              </a:rPr>
              <a:t>Empirismo</a:t>
            </a:r>
            <a:r>
              <a:rPr lang="es-CL" sz="2600" b="1" spc="-145" dirty="0">
                <a:solidFill>
                  <a:srgbClr val="FFFFFF"/>
                </a:solidFill>
                <a:latin typeface="Arial"/>
                <a:cs typeface="Arial"/>
              </a:rPr>
              <a:t>: </a:t>
            </a:r>
            <a:r>
              <a:rPr lang="es-CL" sz="2600" spc="-145" dirty="0">
                <a:solidFill>
                  <a:srgbClr val="FFFFFF"/>
                </a:solidFill>
                <a:latin typeface="Arial"/>
                <a:cs typeface="Arial"/>
              </a:rPr>
              <a:t>Propone que el conocimiento proviene desde la observación y la experiencia, siendo los sentidos los medios de obtención del conocimiento. Se origina con Francis Bacon (</a:t>
            </a:r>
            <a:r>
              <a:rPr lang="es-CL" sz="2600" i="1" spc="-145" dirty="0">
                <a:solidFill>
                  <a:srgbClr val="FFFFFF"/>
                </a:solidFill>
                <a:latin typeface="Arial"/>
                <a:cs typeface="Arial"/>
              </a:rPr>
              <a:t>siglo XVI).</a:t>
            </a:r>
          </a:p>
          <a:p>
            <a:pPr marL="606425" marR="140335" indent="-457200" algn="just">
              <a:lnSpc>
                <a:spcPct val="100000"/>
              </a:lnSpc>
              <a:spcBef>
                <a:spcPts val="100"/>
              </a:spcBef>
              <a:buFontTx/>
              <a:buChar char="-"/>
            </a:pPr>
            <a:endParaRPr lang="es-CL" sz="2600" b="1" i="1" spc="-145" dirty="0">
              <a:solidFill>
                <a:srgbClr val="FFFFFF"/>
              </a:solidFill>
              <a:latin typeface="Arial"/>
              <a:cs typeface="Arial"/>
            </a:endParaRPr>
          </a:p>
          <a:p>
            <a:pPr marL="606425" marR="140335" indent="-457200" algn="just">
              <a:lnSpc>
                <a:spcPct val="100000"/>
              </a:lnSpc>
              <a:spcBef>
                <a:spcPts val="100"/>
              </a:spcBef>
              <a:buFontTx/>
              <a:buChar char="-"/>
            </a:pPr>
            <a:r>
              <a:rPr lang="es-CL" sz="2600" spc="-145" dirty="0">
                <a:solidFill>
                  <a:srgbClr val="FFFFFF"/>
                </a:solidFill>
                <a:latin typeface="Arial"/>
                <a:cs typeface="Arial"/>
              </a:rPr>
              <a:t>Ambos constituyen modelos de obtención del conocimiento. </a:t>
            </a:r>
            <a:endParaRPr sz="26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7</a:t>
            </a:fld>
            <a:endParaRPr spc="-55" dirty="0"/>
          </a:p>
        </p:txBody>
      </p:sp>
      <p:sp>
        <p:nvSpPr>
          <p:cNvPr id="3" name="object 3"/>
          <p:cNvSpPr txBox="1">
            <a:spLocks noGrp="1"/>
          </p:cNvSpPr>
          <p:nvPr>
            <p:ph type="title"/>
          </p:nvPr>
        </p:nvSpPr>
        <p:spPr>
          <a:xfrm>
            <a:off x="1194917" y="354329"/>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spTree>
    <p:extLst>
      <p:ext uri="{BB962C8B-B14F-4D97-AF65-F5344CB8AC3E}">
        <p14:creationId xmlns:p14="http://schemas.microsoft.com/office/powerpoint/2010/main" val="3366186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51520" y="1676400"/>
            <a:ext cx="8463092" cy="4206280"/>
          </a:xfrm>
          <a:prstGeom prst="rect">
            <a:avLst/>
          </a:prstGeom>
        </p:spPr>
        <p:txBody>
          <a:bodyPr vert="horz" wrap="square" lIns="0" tIns="12700" rIns="0" bIns="0" rtlCol="0">
            <a:spAutoFit/>
          </a:bodyPr>
          <a:lstStyle/>
          <a:p>
            <a:pPr marL="149225" marR="140335" algn="just">
              <a:lnSpc>
                <a:spcPct val="100000"/>
              </a:lnSpc>
              <a:spcBef>
                <a:spcPts val="100"/>
              </a:spcBef>
            </a:pPr>
            <a:r>
              <a:rPr lang="es-CL" sz="3000" u="sng" spc="-145" dirty="0">
                <a:solidFill>
                  <a:srgbClr val="FFFFFF"/>
                </a:solidFill>
                <a:effectLst>
                  <a:outerShdw blurRad="38100" dist="38100" dir="2700000" algn="tl">
                    <a:srgbClr val="000000">
                      <a:alpha val="43137"/>
                    </a:srgbClr>
                  </a:outerShdw>
                </a:effectLst>
                <a:latin typeface="Arial"/>
                <a:cs typeface="Arial"/>
              </a:rPr>
              <a:t>Método Científico (MC):</a:t>
            </a:r>
          </a:p>
          <a:p>
            <a:pPr marL="149225" marR="140335" algn="just">
              <a:lnSpc>
                <a:spcPct val="100000"/>
              </a:lnSpc>
              <a:spcBef>
                <a:spcPts val="100"/>
              </a:spcBef>
            </a:pPr>
            <a:r>
              <a:rPr lang="es-CL" sz="3000" i="1" spc="-145" dirty="0">
                <a:solidFill>
                  <a:srgbClr val="FFFFFF"/>
                </a:solidFill>
                <a:effectLst>
                  <a:outerShdw blurRad="38100" dist="38100" dir="2700000" algn="tl">
                    <a:srgbClr val="000000">
                      <a:alpha val="43137"/>
                    </a:srgbClr>
                  </a:outerShdw>
                </a:effectLst>
                <a:latin typeface="Arial"/>
                <a:cs typeface="Arial"/>
              </a:rPr>
              <a:t>S</a:t>
            </a:r>
            <a:r>
              <a:rPr lang="es-CL" sz="3000" i="1" spc="-145" dirty="0">
                <a:solidFill>
                  <a:srgbClr val="FFFFFF"/>
                </a:solidFill>
                <a:latin typeface="Arial"/>
                <a:cs typeface="Arial"/>
              </a:rPr>
              <a:t>e define como un conjunto de pasos ordenados que se emplean para adquirir nuevos conocimientos, con el objetivo de enunciar leyes que fundamenten el funcionamiento del mundo. Es un proceso para obtener información válida desde el punto de vista científico.</a:t>
            </a:r>
          </a:p>
          <a:p>
            <a:pPr marL="606425" marR="140335" indent="-457200">
              <a:lnSpc>
                <a:spcPct val="100000"/>
              </a:lnSpc>
              <a:spcBef>
                <a:spcPts val="100"/>
              </a:spcBef>
              <a:buFontTx/>
              <a:buChar char="-"/>
            </a:pPr>
            <a:endParaRPr lang="es-CL" sz="3000" b="1" i="1" spc="-145" dirty="0">
              <a:solidFill>
                <a:srgbClr val="FFFFFF"/>
              </a:solidFill>
              <a:latin typeface="Arial"/>
              <a:cs typeface="Arial"/>
            </a:endParaRPr>
          </a:p>
          <a:p>
            <a:pPr marL="606425" marR="140335" indent="-457200">
              <a:lnSpc>
                <a:spcPct val="100000"/>
              </a:lnSpc>
              <a:spcBef>
                <a:spcPts val="100"/>
              </a:spcBef>
              <a:buFontTx/>
              <a:buChar char="-"/>
            </a:pPr>
            <a:endParaRPr sz="30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8</a:t>
            </a:fld>
            <a:endParaRPr spc="-55" dirty="0"/>
          </a:p>
        </p:txBody>
      </p:sp>
      <p:sp>
        <p:nvSpPr>
          <p:cNvPr id="3" name="object 3"/>
          <p:cNvSpPr txBox="1">
            <a:spLocks noGrp="1"/>
          </p:cNvSpPr>
          <p:nvPr>
            <p:ph type="title"/>
          </p:nvPr>
        </p:nvSpPr>
        <p:spPr>
          <a:xfrm>
            <a:off x="1194917" y="354329"/>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pic>
        <p:nvPicPr>
          <p:cNvPr id="2050" name="Picture 2" descr="Resultado de imagen para método científic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29000" y="4613779"/>
            <a:ext cx="2663825" cy="1997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497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0034" y="1714488"/>
            <a:ext cx="8429652" cy="5219378"/>
          </a:xfrm>
          <a:prstGeom prst="rect">
            <a:avLst/>
          </a:prstGeom>
        </p:spPr>
        <p:txBody>
          <a:bodyPr vert="horz" wrap="square" lIns="0" tIns="12700" rIns="0" bIns="0" rtlCol="0">
            <a:spAutoFit/>
          </a:bodyPr>
          <a:lstStyle/>
          <a:p>
            <a:pPr marL="149225" marR="140335">
              <a:lnSpc>
                <a:spcPct val="100000"/>
              </a:lnSpc>
              <a:spcBef>
                <a:spcPts val="100"/>
              </a:spcBef>
            </a:pPr>
            <a:r>
              <a:rPr lang="es-CL" sz="3000" b="1" i="1" spc="-145" dirty="0">
                <a:solidFill>
                  <a:srgbClr val="FFFFFF"/>
                </a:solidFill>
                <a:latin typeface="Arial"/>
                <a:cs typeface="Arial"/>
              </a:rPr>
              <a:t>Características del Método Científico:</a:t>
            </a:r>
          </a:p>
          <a:p>
            <a:pPr marL="606425" marR="140335" indent="-457200">
              <a:lnSpc>
                <a:spcPct val="100000"/>
              </a:lnSpc>
              <a:spcBef>
                <a:spcPts val="100"/>
              </a:spcBef>
              <a:buFontTx/>
              <a:buChar char="-"/>
            </a:pPr>
            <a:endParaRPr lang="es-CL" sz="3000" b="1" i="1" spc="-145" dirty="0">
              <a:solidFill>
                <a:srgbClr val="FFFFFF"/>
              </a:solidFill>
              <a:latin typeface="Arial"/>
              <a:cs typeface="Arial"/>
            </a:endParaRPr>
          </a:p>
          <a:p>
            <a:pPr marL="663575" marR="140335" indent="-514350">
              <a:lnSpc>
                <a:spcPct val="100000"/>
              </a:lnSpc>
              <a:spcBef>
                <a:spcPts val="100"/>
              </a:spcBef>
              <a:buAutoNum type="arabicParenR"/>
            </a:pPr>
            <a:r>
              <a:rPr lang="es-CL" sz="3000" b="1" i="1" spc="-145" dirty="0">
                <a:solidFill>
                  <a:srgbClr val="FFFFFF"/>
                </a:solidFill>
                <a:latin typeface="Arial"/>
                <a:cs typeface="Arial"/>
              </a:rPr>
              <a:t>Posee evidencias verificables.</a:t>
            </a:r>
          </a:p>
          <a:p>
            <a:pPr marL="663575" marR="140335" indent="-514350">
              <a:lnSpc>
                <a:spcPct val="100000"/>
              </a:lnSpc>
              <a:spcBef>
                <a:spcPts val="100"/>
              </a:spcBef>
              <a:buAutoNum type="arabicParenR"/>
            </a:pPr>
            <a:r>
              <a:rPr lang="es-CL" sz="3000" b="1" i="1" spc="-145" dirty="0">
                <a:solidFill>
                  <a:srgbClr val="FFFFFF"/>
                </a:solidFill>
                <a:latin typeface="Arial"/>
                <a:cs typeface="Arial"/>
              </a:rPr>
              <a:t>Exactitud.</a:t>
            </a:r>
          </a:p>
          <a:p>
            <a:pPr marL="663575" marR="140335" indent="-514350">
              <a:lnSpc>
                <a:spcPct val="100000"/>
              </a:lnSpc>
              <a:spcBef>
                <a:spcPts val="100"/>
              </a:spcBef>
              <a:buAutoNum type="arabicParenR"/>
            </a:pPr>
            <a:r>
              <a:rPr lang="es-CL" sz="3000" b="1" i="1" spc="-145" dirty="0">
                <a:solidFill>
                  <a:srgbClr val="FFFFFF"/>
                </a:solidFill>
                <a:latin typeface="Arial"/>
                <a:cs typeface="Arial"/>
              </a:rPr>
              <a:t>Precisión.</a:t>
            </a:r>
          </a:p>
          <a:p>
            <a:pPr marL="663575" marR="140335" indent="-514350">
              <a:lnSpc>
                <a:spcPct val="100000"/>
              </a:lnSpc>
              <a:spcBef>
                <a:spcPts val="100"/>
              </a:spcBef>
              <a:buAutoNum type="arabicParenR"/>
            </a:pPr>
            <a:r>
              <a:rPr lang="es-CL" sz="3000" b="1" i="1" spc="-145" dirty="0">
                <a:solidFill>
                  <a:srgbClr val="FFFFFF"/>
                </a:solidFill>
                <a:latin typeface="Arial"/>
                <a:cs typeface="Arial"/>
              </a:rPr>
              <a:t>Sistematización.</a:t>
            </a:r>
          </a:p>
          <a:p>
            <a:pPr marL="663575" marR="140335" indent="-514350">
              <a:lnSpc>
                <a:spcPct val="100000"/>
              </a:lnSpc>
              <a:spcBef>
                <a:spcPts val="100"/>
              </a:spcBef>
              <a:buAutoNum type="arabicParenR"/>
            </a:pPr>
            <a:r>
              <a:rPr lang="es-CL" sz="3000" b="1" i="1" spc="-145" dirty="0">
                <a:solidFill>
                  <a:srgbClr val="FFFFFF"/>
                </a:solidFill>
                <a:latin typeface="Arial"/>
                <a:cs typeface="Arial"/>
              </a:rPr>
              <a:t>Registro.</a:t>
            </a:r>
          </a:p>
          <a:p>
            <a:pPr marL="663575" marR="140335" indent="-514350">
              <a:lnSpc>
                <a:spcPct val="100000"/>
              </a:lnSpc>
              <a:spcBef>
                <a:spcPts val="100"/>
              </a:spcBef>
              <a:buAutoNum type="arabicParenR"/>
            </a:pPr>
            <a:r>
              <a:rPr lang="es-CL" sz="3000" b="1" i="1" spc="-145" dirty="0">
                <a:solidFill>
                  <a:srgbClr val="FFFFFF"/>
                </a:solidFill>
                <a:latin typeface="Arial"/>
                <a:cs typeface="Arial"/>
              </a:rPr>
              <a:t>Objetividad.</a:t>
            </a:r>
          </a:p>
          <a:p>
            <a:pPr marL="663575" marR="140335" indent="-514350">
              <a:lnSpc>
                <a:spcPct val="100000"/>
              </a:lnSpc>
              <a:spcBef>
                <a:spcPts val="100"/>
              </a:spcBef>
              <a:buAutoNum type="arabicParenR"/>
            </a:pPr>
            <a:r>
              <a:rPr lang="es-CL" sz="3000" b="1" i="1" spc="-145" dirty="0">
                <a:solidFill>
                  <a:srgbClr val="FFFFFF"/>
                </a:solidFill>
                <a:latin typeface="Arial"/>
                <a:cs typeface="Arial"/>
              </a:rPr>
              <a:t>Control.</a:t>
            </a:r>
          </a:p>
          <a:p>
            <a:pPr marL="606425" marR="140335" indent="-457200">
              <a:lnSpc>
                <a:spcPct val="100000"/>
              </a:lnSpc>
              <a:spcBef>
                <a:spcPts val="100"/>
              </a:spcBef>
              <a:buFontTx/>
              <a:buChar char="-"/>
            </a:pPr>
            <a:endParaRPr lang="es-CL" sz="3000" b="1" i="1" spc="-145" dirty="0">
              <a:solidFill>
                <a:srgbClr val="FFFFFF"/>
              </a:solidFill>
              <a:latin typeface="Arial"/>
              <a:cs typeface="Arial"/>
            </a:endParaRPr>
          </a:p>
          <a:p>
            <a:pPr marL="606425" marR="140335" indent="-457200">
              <a:lnSpc>
                <a:spcPct val="100000"/>
              </a:lnSpc>
              <a:spcBef>
                <a:spcPts val="100"/>
              </a:spcBef>
              <a:buFontTx/>
              <a:buChar char="-"/>
            </a:pPr>
            <a:endParaRPr sz="30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9</a:t>
            </a:fld>
            <a:endParaRPr spc="-55" dirty="0"/>
          </a:p>
        </p:txBody>
      </p:sp>
      <p:sp>
        <p:nvSpPr>
          <p:cNvPr id="3" name="object 3"/>
          <p:cNvSpPr txBox="1">
            <a:spLocks noGrp="1"/>
          </p:cNvSpPr>
          <p:nvPr>
            <p:ph type="title"/>
          </p:nvPr>
        </p:nvSpPr>
        <p:spPr>
          <a:xfrm>
            <a:off x="1194917" y="354329"/>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pic>
        <p:nvPicPr>
          <p:cNvPr id="1026" name="Picture 2" descr="https://1.bp.blogspot.com/-AAAM-djS1XA/XDpGFrx_2JI/AAAAAAAADj4/BAHQKrt3tKAeDQWUzDW4r1nPMd-lT4q2wCLcBGAs/s320/experimento%2Bcient%25C3%25ADfi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2132" y="3214686"/>
            <a:ext cx="2786082" cy="2786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422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1643050"/>
            <a:ext cx="8861422" cy="5691302"/>
          </a:xfrm>
          <a:prstGeom prst="rect">
            <a:avLst/>
          </a:prstGeom>
        </p:spPr>
        <p:txBody>
          <a:bodyPr vert="horz" wrap="square" lIns="0" tIns="12700" rIns="0" bIns="0" rtlCol="0">
            <a:spAutoFit/>
          </a:bodyPr>
          <a:lstStyle/>
          <a:p>
            <a:pPr marL="149225" marR="140335" algn="just">
              <a:lnSpc>
                <a:spcPct val="100000"/>
              </a:lnSpc>
              <a:spcBef>
                <a:spcPts val="100"/>
              </a:spcBef>
            </a:pPr>
            <a:r>
              <a:rPr lang="es-CL" sz="2600" b="1" spc="-145" dirty="0">
                <a:solidFill>
                  <a:srgbClr val="FFFFFF"/>
                </a:solidFill>
                <a:latin typeface="Arial"/>
                <a:cs typeface="Arial"/>
              </a:rPr>
              <a:t>*</a:t>
            </a:r>
            <a:r>
              <a:rPr lang="es-CL" sz="2600" b="1" u="sng" spc="-145" dirty="0">
                <a:solidFill>
                  <a:srgbClr val="FFFFFF"/>
                </a:solidFill>
                <a:effectLst>
                  <a:outerShdw blurRad="38100" dist="38100" dir="2700000" algn="tl">
                    <a:srgbClr val="000000">
                      <a:alpha val="43137"/>
                    </a:srgbClr>
                  </a:outerShdw>
                </a:effectLst>
                <a:latin typeface="Arial"/>
                <a:cs typeface="Arial"/>
              </a:rPr>
              <a:t>Teoría</a:t>
            </a:r>
            <a:r>
              <a:rPr lang="es-CL" sz="2600" b="1" i="1" spc="-145" dirty="0">
                <a:solidFill>
                  <a:srgbClr val="FFFFFF"/>
                </a:solidFill>
                <a:latin typeface="Arial"/>
                <a:cs typeface="Arial"/>
              </a:rPr>
              <a:t>: </a:t>
            </a:r>
          </a:p>
          <a:p>
            <a:pPr marL="606425" marR="140335" indent="-457200" algn="just">
              <a:lnSpc>
                <a:spcPct val="100000"/>
              </a:lnSpc>
              <a:spcBef>
                <a:spcPts val="100"/>
              </a:spcBef>
              <a:buFontTx/>
              <a:buChar char="-"/>
            </a:pPr>
            <a:r>
              <a:rPr lang="es-ES" sz="2600" dirty="0">
                <a:solidFill>
                  <a:schemeClr val="bg1"/>
                </a:solidFill>
                <a:latin typeface="Arial" panose="020B0604020202020204" pitchFamily="34" charset="0"/>
                <a:cs typeface="Arial" panose="020B0604020202020204" pitchFamily="34" charset="0"/>
              </a:rPr>
              <a:t>Es un modelo de explicación de elementos de la realidad. </a:t>
            </a:r>
          </a:p>
          <a:p>
            <a:pPr marL="606425" marR="140335" indent="-457200" algn="just">
              <a:lnSpc>
                <a:spcPct val="100000"/>
              </a:lnSpc>
              <a:spcBef>
                <a:spcPts val="100"/>
              </a:spcBef>
              <a:buFontTx/>
              <a:buChar char="-"/>
            </a:pPr>
            <a:r>
              <a:rPr lang="es-ES" sz="2600" dirty="0">
                <a:solidFill>
                  <a:schemeClr val="bg1"/>
                </a:solidFill>
                <a:latin typeface="Arial" panose="020B0604020202020204" pitchFamily="34" charset="0"/>
                <a:cs typeface="Arial" panose="020B0604020202020204" pitchFamily="34" charset="0"/>
              </a:rPr>
              <a:t>Se fundamenta en una o varias hipótesis que son verificadas experimentalmente a partir de los datos obtenidos. </a:t>
            </a:r>
          </a:p>
          <a:p>
            <a:pPr marL="606425" marR="140335" indent="-457200" algn="just">
              <a:lnSpc>
                <a:spcPct val="100000"/>
              </a:lnSpc>
              <a:spcBef>
                <a:spcPts val="100"/>
              </a:spcBef>
              <a:buFontTx/>
              <a:buChar char="-"/>
            </a:pPr>
            <a:r>
              <a:rPr lang="es-ES" sz="2600" dirty="0">
                <a:solidFill>
                  <a:schemeClr val="bg1"/>
                </a:solidFill>
                <a:latin typeface="Arial" panose="020B0604020202020204" pitchFamily="34" charset="0"/>
                <a:cs typeface="Arial" panose="020B0604020202020204" pitchFamily="34" charset="0"/>
              </a:rPr>
              <a:t>Detecta un problema de la realidad, propone una previsible solución, se realizan pruebas y hay unas conclusiones definitivas. En ella hay una gran variedad de aspectos: leyes, principios, datos y todo ello articulado coherentemente.</a:t>
            </a:r>
          </a:p>
          <a:p>
            <a:pPr marL="606425" marR="140335" indent="-457200" algn="just">
              <a:lnSpc>
                <a:spcPct val="100000"/>
              </a:lnSpc>
              <a:spcBef>
                <a:spcPts val="100"/>
              </a:spcBef>
              <a:buFontTx/>
              <a:buChar char="-"/>
            </a:pPr>
            <a:r>
              <a:rPr lang="es-ES" sz="2600" b="1" u="sng" spc="-145" dirty="0">
                <a:solidFill>
                  <a:schemeClr val="bg1"/>
                </a:solidFill>
                <a:latin typeface="Arial" panose="020B0604020202020204" pitchFamily="34" charset="0"/>
                <a:cs typeface="Arial" panose="020B0604020202020204" pitchFamily="34" charset="0"/>
              </a:rPr>
              <a:t>Ejemplo</a:t>
            </a:r>
            <a:r>
              <a:rPr lang="es-ES" sz="2600" spc="-145" dirty="0">
                <a:solidFill>
                  <a:schemeClr val="bg1"/>
                </a:solidFill>
                <a:latin typeface="Arial" panose="020B0604020202020204" pitchFamily="34" charset="0"/>
                <a:cs typeface="Arial" panose="020B0604020202020204" pitchFamily="34" charset="0"/>
              </a:rPr>
              <a:t>: teoría de la relatividad, heliocéntrica, etc.</a:t>
            </a:r>
            <a:r>
              <a:rPr lang="es-CL" sz="2600" spc="-145" dirty="0">
                <a:solidFill>
                  <a:srgbClr val="FFFFFF"/>
                </a:solidFill>
                <a:latin typeface="Arial"/>
                <a:cs typeface="Arial"/>
              </a:rPr>
              <a:t> </a:t>
            </a:r>
          </a:p>
          <a:p>
            <a:pPr marL="606425" marR="140335" indent="-457200" algn="just">
              <a:lnSpc>
                <a:spcPct val="100000"/>
              </a:lnSpc>
              <a:spcBef>
                <a:spcPts val="100"/>
              </a:spcBef>
              <a:buFontTx/>
              <a:buChar char="-"/>
            </a:pPr>
            <a:endParaRPr lang="es-CL" sz="2600" b="1" i="1" spc="-145" dirty="0">
              <a:solidFill>
                <a:srgbClr val="FFFFFF"/>
              </a:solidFill>
              <a:latin typeface="Arial"/>
              <a:cs typeface="Arial"/>
            </a:endParaRPr>
          </a:p>
          <a:p>
            <a:pPr marL="606425" marR="140335" indent="-457200" algn="just">
              <a:lnSpc>
                <a:spcPct val="100000"/>
              </a:lnSpc>
              <a:spcBef>
                <a:spcPts val="100"/>
              </a:spcBef>
              <a:buFontTx/>
              <a:buChar char="-"/>
            </a:pPr>
            <a:endParaRPr sz="26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10</a:t>
            </a:fld>
            <a:endParaRPr spc="-55" dirty="0"/>
          </a:p>
        </p:txBody>
      </p:sp>
      <p:sp>
        <p:nvSpPr>
          <p:cNvPr id="3" name="object 3"/>
          <p:cNvSpPr txBox="1">
            <a:spLocks noGrp="1"/>
          </p:cNvSpPr>
          <p:nvPr>
            <p:ph type="title"/>
          </p:nvPr>
        </p:nvSpPr>
        <p:spPr>
          <a:xfrm>
            <a:off x="1194917" y="354329"/>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spTree>
    <p:extLst>
      <p:ext uri="{BB962C8B-B14F-4D97-AF65-F5344CB8AC3E}">
        <p14:creationId xmlns:p14="http://schemas.microsoft.com/office/powerpoint/2010/main" val="3455023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1676400"/>
            <a:ext cx="9143999" cy="6240170"/>
          </a:xfrm>
          <a:prstGeom prst="rect">
            <a:avLst/>
          </a:prstGeom>
        </p:spPr>
        <p:txBody>
          <a:bodyPr vert="horz" wrap="square" lIns="0" tIns="12700" rIns="0" bIns="0" rtlCol="0">
            <a:spAutoFit/>
          </a:bodyPr>
          <a:lstStyle/>
          <a:p>
            <a:pPr marL="149225" marR="140335">
              <a:lnSpc>
                <a:spcPct val="100000"/>
              </a:lnSpc>
              <a:spcBef>
                <a:spcPts val="100"/>
              </a:spcBef>
            </a:pPr>
            <a:r>
              <a:rPr lang="es-CL" sz="3000" b="1" spc="-145" dirty="0">
                <a:solidFill>
                  <a:srgbClr val="FFFFFF"/>
                </a:solidFill>
                <a:latin typeface="Arial"/>
                <a:cs typeface="Arial"/>
              </a:rPr>
              <a:t>**</a:t>
            </a:r>
            <a:r>
              <a:rPr lang="es-CL" sz="3000" b="1" u="sng" spc="-145" dirty="0">
                <a:solidFill>
                  <a:srgbClr val="FFFFFF"/>
                </a:solidFill>
                <a:effectLst>
                  <a:outerShdw blurRad="38100" dist="38100" dir="2700000" algn="tl">
                    <a:srgbClr val="000000">
                      <a:alpha val="43137"/>
                    </a:srgbClr>
                  </a:outerShdw>
                </a:effectLst>
                <a:latin typeface="Arial"/>
                <a:cs typeface="Arial"/>
              </a:rPr>
              <a:t>Hipótesis</a:t>
            </a:r>
            <a:r>
              <a:rPr lang="es-CL" sz="3000" b="1" i="1" spc="-145" dirty="0">
                <a:solidFill>
                  <a:srgbClr val="FFFFFF"/>
                </a:solidFill>
                <a:latin typeface="Arial"/>
                <a:cs typeface="Arial"/>
              </a:rPr>
              <a:t>: </a:t>
            </a:r>
          </a:p>
          <a:p>
            <a:pPr marL="606425" marR="140335" indent="-457200" algn="just">
              <a:lnSpc>
                <a:spcPct val="100000"/>
              </a:lnSpc>
              <a:spcBef>
                <a:spcPts val="100"/>
              </a:spcBef>
              <a:buFontTx/>
              <a:buChar char="-"/>
            </a:pPr>
            <a:r>
              <a:rPr lang="es-CL" sz="2800" spc="-145" dirty="0">
                <a:solidFill>
                  <a:srgbClr val="FFFFFF"/>
                </a:solidFill>
                <a:latin typeface="Arial"/>
                <a:cs typeface="Arial"/>
              </a:rPr>
              <a:t>Proposición o enunciado aceptable basada en datos para comenzar una investigación o argumentación o especular respecto de un resultado de un experimento. </a:t>
            </a:r>
          </a:p>
          <a:p>
            <a:pPr marL="606425" marR="140335" indent="-457200" algn="just">
              <a:lnSpc>
                <a:spcPct val="100000"/>
              </a:lnSpc>
              <a:spcBef>
                <a:spcPts val="100"/>
              </a:spcBef>
              <a:buFontTx/>
              <a:buChar char="-"/>
            </a:pPr>
            <a:endParaRPr lang="es-CL" sz="2800" spc="-145" dirty="0">
              <a:solidFill>
                <a:srgbClr val="FFFFFF"/>
              </a:solidFill>
              <a:latin typeface="Arial"/>
              <a:cs typeface="Arial"/>
            </a:endParaRPr>
          </a:p>
          <a:p>
            <a:pPr marL="606425" marR="140335" indent="-457200" algn="just">
              <a:lnSpc>
                <a:spcPct val="100000"/>
              </a:lnSpc>
              <a:spcBef>
                <a:spcPts val="100"/>
              </a:spcBef>
              <a:buFontTx/>
              <a:buChar char="-"/>
            </a:pPr>
            <a:r>
              <a:rPr lang="es-CL" sz="2800" spc="-145" dirty="0">
                <a:solidFill>
                  <a:srgbClr val="FFFFFF"/>
                </a:solidFill>
                <a:latin typeface="Arial"/>
                <a:cs typeface="Arial"/>
              </a:rPr>
              <a:t>Es un planteo hipotético y debe ser verificable para ser aceptada. </a:t>
            </a:r>
          </a:p>
          <a:p>
            <a:pPr marL="606425" marR="140335" indent="-457200" algn="just">
              <a:lnSpc>
                <a:spcPct val="100000"/>
              </a:lnSpc>
              <a:spcBef>
                <a:spcPts val="100"/>
              </a:spcBef>
              <a:buFontTx/>
              <a:buChar char="-"/>
            </a:pPr>
            <a:endParaRPr lang="es-CL" sz="2800" spc="-145" dirty="0">
              <a:solidFill>
                <a:srgbClr val="FFFFFF"/>
              </a:solidFill>
              <a:latin typeface="Arial"/>
              <a:cs typeface="Arial"/>
            </a:endParaRPr>
          </a:p>
          <a:p>
            <a:pPr marL="606425" marR="140335" indent="-457200" algn="just">
              <a:lnSpc>
                <a:spcPct val="100000"/>
              </a:lnSpc>
              <a:spcBef>
                <a:spcPts val="100"/>
              </a:spcBef>
              <a:buFontTx/>
              <a:buChar char="-"/>
            </a:pPr>
            <a:r>
              <a:rPr lang="es-CL" sz="2800" b="1" u="sng" spc="-145" dirty="0">
                <a:solidFill>
                  <a:srgbClr val="FFFFFF"/>
                </a:solidFill>
                <a:latin typeface="Arial"/>
                <a:cs typeface="Arial"/>
              </a:rPr>
              <a:t>Ejemplo</a:t>
            </a:r>
            <a:r>
              <a:rPr lang="es-CL" sz="2800" spc="-145" dirty="0">
                <a:solidFill>
                  <a:srgbClr val="FFFFFF"/>
                </a:solidFill>
                <a:latin typeface="Arial"/>
                <a:cs typeface="Arial"/>
              </a:rPr>
              <a:t>:  “El consumo de tabaco en los primeros años de la adolescencia  es  cuatro   veces más  nocivo   que 	en la adultez”. </a:t>
            </a:r>
          </a:p>
          <a:p>
            <a:pPr marL="606425" marR="140335" indent="-457200" algn="just">
              <a:lnSpc>
                <a:spcPct val="100000"/>
              </a:lnSpc>
              <a:spcBef>
                <a:spcPts val="100"/>
              </a:spcBef>
              <a:buFontTx/>
              <a:buChar char="-"/>
            </a:pPr>
            <a:endParaRPr lang="es-CL" sz="2800" spc="-145" dirty="0">
              <a:solidFill>
                <a:srgbClr val="FFFFFF"/>
              </a:solidFill>
              <a:latin typeface="Arial"/>
              <a:cs typeface="Arial"/>
            </a:endParaRPr>
          </a:p>
          <a:p>
            <a:pPr marL="606425" marR="140335" indent="-457200">
              <a:lnSpc>
                <a:spcPct val="100000"/>
              </a:lnSpc>
              <a:spcBef>
                <a:spcPts val="100"/>
              </a:spcBef>
              <a:buFontTx/>
              <a:buChar char="-"/>
            </a:pPr>
            <a:endParaRPr lang="es-CL" sz="3000" b="1" i="1" spc="-145" dirty="0">
              <a:solidFill>
                <a:srgbClr val="FFFFFF"/>
              </a:solidFill>
              <a:latin typeface="Arial"/>
              <a:cs typeface="Arial"/>
            </a:endParaRPr>
          </a:p>
          <a:p>
            <a:pPr marL="606425" marR="140335" indent="-457200">
              <a:lnSpc>
                <a:spcPct val="100000"/>
              </a:lnSpc>
              <a:spcBef>
                <a:spcPts val="100"/>
              </a:spcBef>
              <a:buFontTx/>
              <a:buChar char="-"/>
            </a:pPr>
            <a:endParaRPr sz="30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11</a:t>
            </a:fld>
            <a:endParaRPr spc="-55" dirty="0"/>
          </a:p>
        </p:txBody>
      </p:sp>
      <p:sp>
        <p:nvSpPr>
          <p:cNvPr id="3" name="object 3"/>
          <p:cNvSpPr txBox="1">
            <a:spLocks noGrp="1"/>
          </p:cNvSpPr>
          <p:nvPr>
            <p:ph type="title"/>
          </p:nvPr>
        </p:nvSpPr>
        <p:spPr>
          <a:xfrm>
            <a:off x="1194917" y="354329"/>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spTree>
    <p:extLst>
      <p:ext uri="{BB962C8B-B14F-4D97-AF65-F5344CB8AC3E}">
        <p14:creationId xmlns:p14="http://schemas.microsoft.com/office/powerpoint/2010/main" val="1467401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85720" y="1643050"/>
            <a:ext cx="9143999" cy="4867999"/>
          </a:xfrm>
          <a:prstGeom prst="rect">
            <a:avLst/>
          </a:prstGeom>
        </p:spPr>
        <p:txBody>
          <a:bodyPr vert="horz" wrap="square" lIns="0" tIns="12700" rIns="0" bIns="0" rtlCol="0">
            <a:spAutoFit/>
          </a:bodyPr>
          <a:lstStyle/>
          <a:p>
            <a:pPr marL="149225" marR="140335">
              <a:lnSpc>
                <a:spcPct val="100000"/>
              </a:lnSpc>
              <a:spcBef>
                <a:spcPts val="100"/>
              </a:spcBef>
            </a:pPr>
            <a:r>
              <a:rPr lang="es-CL" sz="2800" b="1" spc="-145" dirty="0">
                <a:solidFill>
                  <a:srgbClr val="FFFFFF"/>
                </a:solidFill>
                <a:effectLst>
                  <a:outerShdw blurRad="38100" dist="38100" dir="2700000" algn="tl">
                    <a:srgbClr val="000000">
                      <a:alpha val="43137"/>
                    </a:srgbClr>
                  </a:outerShdw>
                </a:effectLst>
                <a:latin typeface="Arial"/>
                <a:cs typeface="Arial"/>
              </a:rPr>
              <a:t>Ejemplo de teoría e hipótesis</a:t>
            </a:r>
            <a:r>
              <a:rPr lang="es-CL" sz="2800" b="1" i="1" spc="-145" dirty="0">
                <a:solidFill>
                  <a:srgbClr val="FFFFFF"/>
                </a:solidFill>
                <a:latin typeface="Arial"/>
                <a:cs typeface="Arial"/>
              </a:rPr>
              <a:t>: </a:t>
            </a:r>
          </a:p>
          <a:p>
            <a:pPr marL="606425" marR="140335" indent="-457200">
              <a:lnSpc>
                <a:spcPct val="100000"/>
              </a:lnSpc>
              <a:spcBef>
                <a:spcPts val="100"/>
              </a:spcBef>
              <a:buFontTx/>
              <a:buChar char="-"/>
            </a:pPr>
            <a:endParaRPr lang="es-CL" sz="2800" b="1" u="sng" spc="-145" dirty="0">
              <a:solidFill>
                <a:srgbClr val="FFFFFF"/>
              </a:solidFill>
              <a:latin typeface="Arial"/>
              <a:cs typeface="Arial"/>
            </a:endParaRPr>
          </a:p>
          <a:p>
            <a:pPr marL="606425" marR="140335" indent="-457200">
              <a:lnSpc>
                <a:spcPct val="100000"/>
              </a:lnSpc>
              <a:spcBef>
                <a:spcPts val="100"/>
              </a:spcBef>
              <a:buFontTx/>
              <a:buChar char="-"/>
            </a:pPr>
            <a:r>
              <a:rPr lang="es-CL" sz="2800" b="1" u="sng" spc="-145" dirty="0">
                <a:solidFill>
                  <a:srgbClr val="FFFFFF"/>
                </a:solidFill>
                <a:latin typeface="Arial"/>
                <a:cs typeface="Arial"/>
              </a:rPr>
              <a:t>Teoría Heliocéntrica </a:t>
            </a:r>
            <a:r>
              <a:rPr lang="es-CL" sz="2800" b="1" spc="-145" dirty="0">
                <a:solidFill>
                  <a:srgbClr val="FFFFFF"/>
                </a:solidFill>
                <a:latin typeface="Arial"/>
                <a:cs typeface="Arial"/>
              </a:rPr>
              <a:t>– Nicolás Copérnico (1543)</a:t>
            </a:r>
          </a:p>
          <a:p>
            <a:pPr marL="149225" marR="140335">
              <a:lnSpc>
                <a:spcPct val="100000"/>
              </a:lnSpc>
              <a:spcBef>
                <a:spcPts val="100"/>
              </a:spcBef>
            </a:pPr>
            <a:r>
              <a:rPr lang="es-CL" sz="2800" b="1" i="1" spc="-145" dirty="0">
                <a:solidFill>
                  <a:srgbClr val="FFFFFF"/>
                </a:solidFill>
                <a:latin typeface="Arial"/>
                <a:cs typeface="Arial"/>
              </a:rPr>
              <a:t>     Establece que los planetas giran entorno al sol.</a:t>
            </a:r>
          </a:p>
          <a:p>
            <a:pPr marL="606425" marR="140335" indent="-457200">
              <a:lnSpc>
                <a:spcPct val="100000"/>
              </a:lnSpc>
              <a:spcBef>
                <a:spcPts val="100"/>
              </a:spcBef>
              <a:buFontTx/>
              <a:buChar char="-"/>
            </a:pPr>
            <a:endParaRPr lang="es-CL" sz="2800" b="1" u="sng" spc="-145" dirty="0">
              <a:solidFill>
                <a:srgbClr val="FFFFFF"/>
              </a:solidFill>
              <a:latin typeface="Arial"/>
              <a:cs typeface="Arial"/>
            </a:endParaRPr>
          </a:p>
          <a:p>
            <a:pPr marL="606425" marR="140335" indent="-457200">
              <a:lnSpc>
                <a:spcPct val="100000"/>
              </a:lnSpc>
              <a:spcBef>
                <a:spcPts val="100"/>
              </a:spcBef>
              <a:buFontTx/>
              <a:buChar char="-"/>
            </a:pPr>
            <a:r>
              <a:rPr lang="es-CL" sz="2800" b="1" u="sng" spc="-145" dirty="0">
                <a:solidFill>
                  <a:srgbClr val="FFFFFF"/>
                </a:solidFill>
                <a:latin typeface="Arial"/>
                <a:cs typeface="Arial"/>
              </a:rPr>
              <a:t>Hipótesis</a:t>
            </a:r>
          </a:p>
          <a:p>
            <a:pPr marL="149225" marR="140335">
              <a:lnSpc>
                <a:spcPct val="100000"/>
              </a:lnSpc>
              <a:spcBef>
                <a:spcPts val="100"/>
              </a:spcBef>
            </a:pPr>
            <a:r>
              <a:rPr lang="es-CL" sz="2800" b="1" i="1" spc="-145" dirty="0">
                <a:solidFill>
                  <a:srgbClr val="FFFFFF"/>
                </a:solidFill>
                <a:latin typeface="Arial"/>
                <a:cs typeface="Arial"/>
              </a:rPr>
              <a:t>    1) El universo es esférico. </a:t>
            </a:r>
          </a:p>
          <a:p>
            <a:pPr marL="149225" marR="140335">
              <a:lnSpc>
                <a:spcPct val="100000"/>
              </a:lnSpc>
              <a:spcBef>
                <a:spcPts val="100"/>
              </a:spcBef>
            </a:pPr>
            <a:r>
              <a:rPr lang="es-CL" sz="2800" b="1" i="1" spc="-145" dirty="0">
                <a:solidFill>
                  <a:srgbClr val="FFFFFF"/>
                </a:solidFill>
                <a:latin typeface="Arial"/>
                <a:cs typeface="Arial"/>
              </a:rPr>
              <a:t>    2) La Tierra es esférica.</a:t>
            </a:r>
          </a:p>
          <a:p>
            <a:pPr marL="149225" marR="140335">
              <a:lnSpc>
                <a:spcPct val="100000"/>
              </a:lnSpc>
              <a:spcBef>
                <a:spcPts val="100"/>
              </a:spcBef>
            </a:pPr>
            <a:r>
              <a:rPr lang="es-CL" sz="2800" b="1" i="1" spc="-145" dirty="0">
                <a:solidFill>
                  <a:srgbClr val="FFFFFF"/>
                </a:solidFill>
                <a:latin typeface="Arial"/>
                <a:cs typeface="Arial"/>
              </a:rPr>
              <a:t>    3) El movimiento de los planetas es circular, regular 	y perpetuo .</a:t>
            </a:r>
          </a:p>
          <a:p>
            <a:pPr marL="149225" marR="140335">
              <a:lnSpc>
                <a:spcPct val="100000"/>
              </a:lnSpc>
              <a:spcBef>
                <a:spcPts val="100"/>
              </a:spcBef>
            </a:pPr>
            <a:r>
              <a:rPr lang="es-CL" sz="2800" b="1" i="1" spc="-145" dirty="0">
                <a:solidFill>
                  <a:srgbClr val="FFFFFF"/>
                </a:solidFill>
                <a:latin typeface="Arial"/>
                <a:cs typeface="Arial"/>
              </a:rPr>
              <a:t>   4) La Tierra posee más de un movimiento.</a:t>
            </a:r>
            <a:endParaRPr sz="2800" dirty="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12</a:t>
            </a:fld>
            <a:endParaRPr spc="-55" dirty="0"/>
          </a:p>
        </p:txBody>
      </p:sp>
      <p:sp>
        <p:nvSpPr>
          <p:cNvPr id="3" name="object 3"/>
          <p:cNvSpPr txBox="1">
            <a:spLocks noGrp="1"/>
          </p:cNvSpPr>
          <p:nvPr>
            <p:ph type="title"/>
          </p:nvPr>
        </p:nvSpPr>
        <p:spPr>
          <a:xfrm>
            <a:off x="1194917" y="354329"/>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sz="3400" u="sng" spc="-25" dirty="0"/>
              <a:t>POSITIVISMO</a:t>
            </a:r>
            <a:r>
              <a:rPr lang="es-CL" sz="3400" spc="-25" dirty="0"/>
              <a:t>”</a:t>
            </a:r>
            <a:endParaRPr sz="3400" spc="-5" dirty="0"/>
          </a:p>
        </p:txBody>
      </p:sp>
    </p:spTree>
    <p:extLst>
      <p:ext uri="{BB962C8B-B14F-4D97-AF65-F5344CB8AC3E}">
        <p14:creationId xmlns:p14="http://schemas.microsoft.com/office/powerpoint/2010/main" val="3209832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0" y="1676400"/>
            <a:ext cx="8929717" cy="5234766"/>
          </a:xfrm>
          <a:prstGeom prst="rect">
            <a:avLst/>
          </a:prstGeom>
        </p:spPr>
        <p:txBody>
          <a:bodyPr vert="horz" wrap="square" lIns="0" tIns="12700" rIns="0" bIns="0" rtlCol="0">
            <a:spAutoFit/>
          </a:bodyPr>
          <a:lstStyle/>
          <a:p>
            <a:pPr marL="606425" marR="140335" indent="-457200" algn="just">
              <a:lnSpc>
                <a:spcPct val="100000"/>
              </a:lnSpc>
              <a:spcBef>
                <a:spcPts val="100"/>
              </a:spcBef>
              <a:buFontTx/>
              <a:buChar char="-"/>
            </a:pPr>
            <a:r>
              <a:rPr lang="es-CL" sz="2700" dirty="0">
                <a:solidFill>
                  <a:schemeClr val="bg1"/>
                </a:solidFill>
                <a:latin typeface="Arial"/>
                <a:cs typeface="Arial"/>
              </a:rPr>
              <a:t>El MC busca la descripción de los fenómenos, pero no la comprensión de ellos.</a:t>
            </a:r>
          </a:p>
          <a:p>
            <a:pPr marL="606425" marR="140335" indent="-457200" algn="just">
              <a:lnSpc>
                <a:spcPct val="100000"/>
              </a:lnSpc>
              <a:spcBef>
                <a:spcPts val="100"/>
              </a:spcBef>
              <a:buFontTx/>
              <a:buChar char="-"/>
            </a:pPr>
            <a:endParaRPr lang="es-CL" sz="2700" dirty="0">
              <a:solidFill>
                <a:schemeClr val="bg1"/>
              </a:solidFill>
              <a:latin typeface="Arial"/>
              <a:cs typeface="Arial"/>
            </a:endParaRPr>
          </a:p>
          <a:p>
            <a:pPr marL="606425" marR="140335" indent="-457200" algn="just">
              <a:lnSpc>
                <a:spcPct val="100000"/>
              </a:lnSpc>
              <a:spcBef>
                <a:spcPts val="100"/>
              </a:spcBef>
              <a:buFontTx/>
              <a:buChar char="-"/>
            </a:pPr>
            <a:r>
              <a:rPr lang="es-CL" sz="2700" dirty="0">
                <a:solidFill>
                  <a:schemeClr val="bg1"/>
                </a:solidFill>
                <a:latin typeface="Arial"/>
                <a:cs typeface="Arial"/>
              </a:rPr>
              <a:t>Los objetos de estudio como la persona humana, la cultura o la sociedad poseen intencionalidad en su estudio, autorreflexión e incluso creación de nuevos significados, sensaciones, representaciones, afecciones subjetivas, cuestiones que el MC no entrega.</a:t>
            </a:r>
          </a:p>
          <a:p>
            <a:pPr marL="606425" marR="140335" indent="-457200" algn="just">
              <a:lnSpc>
                <a:spcPct val="100000"/>
              </a:lnSpc>
              <a:spcBef>
                <a:spcPts val="100"/>
              </a:spcBef>
              <a:buFontTx/>
              <a:buChar char="-"/>
            </a:pPr>
            <a:endParaRPr lang="es-CL" sz="2700" dirty="0">
              <a:solidFill>
                <a:schemeClr val="bg1"/>
              </a:solidFill>
              <a:latin typeface="Arial"/>
              <a:cs typeface="Arial"/>
            </a:endParaRPr>
          </a:p>
          <a:p>
            <a:pPr marL="606425" marR="140335" indent="-457200" algn="just">
              <a:lnSpc>
                <a:spcPct val="100000"/>
              </a:lnSpc>
              <a:spcBef>
                <a:spcPts val="100"/>
              </a:spcBef>
              <a:buFontTx/>
              <a:buChar char="-"/>
            </a:pPr>
            <a:r>
              <a:rPr lang="es-CL" sz="2700" dirty="0">
                <a:solidFill>
                  <a:schemeClr val="bg1"/>
                </a:solidFill>
                <a:latin typeface="Arial"/>
                <a:cs typeface="Arial"/>
              </a:rPr>
              <a:t>El MC suprime el pensamiento crítico como la filosofía y sus conclusiones abstractas.</a:t>
            </a:r>
            <a:endParaRPr sz="2700" dirty="0">
              <a:solidFill>
                <a:schemeClr val="bg1"/>
              </a:solidFill>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13</a:t>
            </a:fld>
            <a:endParaRPr spc="-55" dirty="0"/>
          </a:p>
        </p:txBody>
      </p:sp>
      <p:sp>
        <p:nvSpPr>
          <p:cNvPr id="3" name="object 3"/>
          <p:cNvSpPr txBox="1">
            <a:spLocks noGrp="1"/>
          </p:cNvSpPr>
          <p:nvPr>
            <p:ph type="title"/>
          </p:nvPr>
        </p:nvSpPr>
        <p:spPr>
          <a:xfrm>
            <a:off x="1142976" y="214290"/>
            <a:ext cx="6880859" cy="1120820"/>
          </a:xfrm>
          <a:prstGeom prst="rect">
            <a:avLst/>
          </a:prstGeom>
        </p:spPr>
        <p:txBody>
          <a:bodyPr vert="horz" wrap="square" lIns="0" tIns="12700" rIns="0" bIns="0" rtlCol="0">
            <a:spAutoFit/>
          </a:bodyPr>
          <a:lstStyle/>
          <a:p>
            <a:pPr marL="12700" algn="ctr">
              <a:lnSpc>
                <a:spcPct val="100000"/>
              </a:lnSpc>
              <a:spcBef>
                <a:spcPts val="100"/>
              </a:spcBef>
            </a:pPr>
            <a:r>
              <a:rPr lang="es-CL" u="sng" spc="-25" dirty="0"/>
              <a:t>TRADICIÓN POSITIVISTA</a:t>
            </a:r>
            <a:br>
              <a:rPr lang="es-CL" u="sng" spc="-25" dirty="0"/>
            </a:br>
            <a:r>
              <a:rPr lang="es-CL" spc="-25" dirty="0"/>
              <a:t>“</a:t>
            </a:r>
            <a:r>
              <a:rPr lang="es-CL" u="sng" spc="-25" dirty="0"/>
              <a:t>CRÍTICAS AL </a:t>
            </a:r>
            <a:r>
              <a:rPr lang="es-CL" sz="3400" u="sng" spc="-25" dirty="0"/>
              <a:t>POSITIVISMO</a:t>
            </a:r>
            <a:r>
              <a:rPr lang="es-CL" sz="3400" spc="-25" dirty="0"/>
              <a:t>”</a:t>
            </a:r>
            <a:endParaRPr sz="3400" spc="-5" dirty="0"/>
          </a:p>
        </p:txBody>
      </p:sp>
    </p:spTree>
    <p:extLst>
      <p:ext uri="{BB962C8B-B14F-4D97-AF65-F5344CB8AC3E}">
        <p14:creationId xmlns:p14="http://schemas.microsoft.com/office/powerpoint/2010/main" val="3069351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71600" y="352843"/>
            <a:ext cx="6555105" cy="690574"/>
          </a:xfrm>
          <a:prstGeom prst="rect">
            <a:avLst/>
          </a:prstGeom>
        </p:spPr>
        <p:txBody>
          <a:bodyPr vert="horz" wrap="square" lIns="0" tIns="13335" rIns="0" bIns="0" rtlCol="0">
            <a:spAutoFit/>
          </a:bodyPr>
          <a:lstStyle/>
          <a:p>
            <a:pPr marL="12700">
              <a:lnSpc>
                <a:spcPct val="100000"/>
              </a:lnSpc>
              <a:spcBef>
                <a:spcPts val="105"/>
              </a:spcBef>
            </a:pPr>
            <a:r>
              <a:rPr lang="es-CL" sz="4400" u="sng" spc="80" dirty="0">
                <a:latin typeface="Trebuchet MS"/>
                <a:cs typeface="Trebuchet MS"/>
              </a:rPr>
              <a:t>CONCEPTO DE CIENCI</a:t>
            </a:r>
            <a:r>
              <a:rPr sz="4400" u="sng" spc="80" dirty="0">
                <a:latin typeface="Trebuchet MS"/>
                <a:cs typeface="Trebuchet MS"/>
              </a:rPr>
              <a:t>A</a:t>
            </a:r>
            <a:endParaRPr sz="4400" u="sng" dirty="0">
              <a:latin typeface="Trebuchet MS"/>
              <a:cs typeface="Trebuchet MS"/>
            </a:endParaRPr>
          </a:p>
        </p:txBody>
      </p:sp>
      <p:sp>
        <p:nvSpPr>
          <p:cNvPr id="9" name="object 9"/>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14</a:t>
            </a:fld>
            <a:endParaRPr spc="-55" dirty="0"/>
          </a:p>
        </p:txBody>
      </p:sp>
      <p:sp>
        <p:nvSpPr>
          <p:cNvPr id="10" name="object 2"/>
          <p:cNvSpPr txBox="1"/>
          <p:nvPr/>
        </p:nvSpPr>
        <p:spPr>
          <a:xfrm>
            <a:off x="0" y="1447800"/>
            <a:ext cx="8929718" cy="2946961"/>
          </a:xfrm>
          <a:prstGeom prst="rect">
            <a:avLst/>
          </a:prstGeom>
        </p:spPr>
        <p:txBody>
          <a:bodyPr vert="horz" wrap="square" lIns="0" tIns="12700" rIns="0" bIns="0" rtlCol="0">
            <a:spAutoFit/>
          </a:bodyPr>
          <a:lstStyle/>
          <a:p>
            <a:pPr marL="606425" marR="140335" indent="-457200" algn="just">
              <a:lnSpc>
                <a:spcPct val="100000"/>
              </a:lnSpc>
              <a:spcBef>
                <a:spcPts val="100"/>
              </a:spcBef>
              <a:buFontTx/>
              <a:buChar char="-"/>
            </a:pPr>
            <a:r>
              <a:rPr lang="es-CL" sz="2700" b="1" i="1" spc="-145" dirty="0">
                <a:solidFill>
                  <a:srgbClr val="FFFFFF"/>
                </a:solidFill>
                <a:latin typeface="Arial"/>
                <a:cs typeface="Arial"/>
              </a:rPr>
              <a:t>“Cuerpo sistemático de conocimiento adquirido a través del </a:t>
            </a:r>
            <a:r>
              <a:rPr lang="es-CL" sz="2700" b="1" i="1" spc="-145" dirty="0">
                <a:solidFill>
                  <a:srgbClr val="FFFF00"/>
                </a:solidFill>
                <a:latin typeface="Arial"/>
                <a:cs typeface="Arial"/>
              </a:rPr>
              <a:t>Método Científico</a:t>
            </a:r>
            <a:r>
              <a:rPr lang="es-CL" sz="2700" b="1" i="1" spc="-145" dirty="0">
                <a:solidFill>
                  <a:srgbClr val="FFFFFF"/>
                </a:solidFill>
                <a:latin typeface="Arial"/>
                <a:cs typeface="Arial"/>
              </a:rPr>
              <a:t>, que permite hacer inteligibles los fenómenos u objetos estudiados, para llegar a una verdad aceptable”.</a:t>
            </a:r>
          </a:p>
          <a:p>
            <a:pPr marL="606425" marR="140335" indent="-457200" algn="just">
              <a:lnSpc>
                <a:spcPct val="100000"/>
              </a:lnSpc>
              <a:spcBef>
                <a:spcPts val="100"/>
              </a:spcBef>
              <a:buFontTx/>
              <a:buChar char="-"/>
            </a:pPr>
            <a:endParaRPr lang="es-CL" sz="2700" b="1" i="1" spc="-145" dirty="0">
              <a:solidFill>
                <a:srgbClr val="FFFFFF"/>
              </a:solidFill>
              <a:latin typeface="Arial"/>
              <a:cs typeface="Arial"/>
            </a:endParaRPr>
          </a:p>
          <a:p>
            <a:pPr marL="606425" marR="140335" indent="-457200" algn="just">
              <a:lnSpc>
                <a:spcPct val="100000"/>
              </a:lnSpc>
              <a:spcBef>
                <a:spcPts val="100"/>
              </a:spcBef>
              <a:buFontTx/>
              <a:buChar char="-"/>
            </a:pPr>
            <a:r>
              <a:rPr lang="es-CL" sz="2700" b="1" i="1" spc="-145" dirty="0">
                <a:solidFill>
                  <a:srgbClr val="FFFFFF"/>
                </a:solidFill>
                <a:latin typeface="Arial"/>
                <a:cs typeface="Arial"/>
              </a:rPr>
              <a:t>Es el </a:t>
            </a:r>
            <a:r>
              <a:rPr lang="es-CL" sz="2700" spc="-145" dirty="0">
                <a:solidFill>
                  <a:srgbClr val="FFFFFF"/>
                </a:solidFill>
                <a:latin typeface="Arial"/>
                <a:cs typeface="Arial"/>
              </a:rPr>
              <a:t>nombre</a:t>
            </a:r>
            <a:r>
              <a:rPr lang="es-CL" sz="2700" b="1" i="1" spc="-145" dirty="0">
                <a:solidFill>
                  <a:srgbClr val="FFFFFF"/>
                </a:solidFill>
                <a:latin typeface="Arial"/>
                <a:cs typeface="Arial"/>
              </a:rPr>
              <a:t> que llevan las ramas del saber humano (ejemplo ciencias sociales, ciencias naturales, etc.).</a:t>
            </a:r>
            <a:endParaRPr sz="2700" dirty="0">
              <a:latin typeface="Arial"/>
              <a:cs typeface="Arial"/>
            </a:endParaRPr>
          </a:p>
        </p:txBody>
      </p:sp>
      <p:pic>
        <p:nvPicPr>
          <p:cNvPr id="3074" name="Picture 2" descr="Resultado de imagen para ciencia concep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3306" y="4572008"/>
            <a:ext cx="2895600" cy="1815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68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55650" y="271398"/>
            <a:ext cx="7854950" cy="627736"/>
          </a:xfrm>
          <a:prstGeom prst="rect">
            <a:avLst/>
          </a:prstGeom>
        </p:spPr>
        <p:txBody>
          <a:bodyPr vert="horz" wrap="square" lIns="0" tIns="12065" rIns="0" bIns="0" rtlCol="0">
            <a:spAutoFit/>
          </a:bodyPr>
          <a:lstStyle/>
          <a:p>
            <a:pPr marL="12700" algn="ctr">
              <a:lnSpc>
                <a:spcPct val="100000"/>
              </a:lnSpc>
              <a:spcBef>
                <a:spcPts val="95"/>
              </a:spcBef>
            </a:pPr>
            <a:r>
              <a:rPr lang="es-CL" sz="4000" u="sng" spc="-70" dirty="0">
                <a:latin typeface="Trebuchet MS"/>
                <a:cs typeface="Trebuchet MS"/>
              </a:rPr>
              <a:t>Etapas</a:t>
            </a:r>
            <a:r>
              <a:rPr sz="4000" u="sng" spc="-70" dirty="0">
                <a:latin typeface="Trebuchet MS"/>
                <a:cs typeface="Trebuchet MS"/>
              </a:rPr>
              <a:t> </a:t>
            </a:r>
            <a:r>
              <a:rPr sz="4000" u="sng" spc="-175" dirty="0">
                <a:latin typeface="Trebuchet MS"/>
                <a:cs typeface="Trebuchet MS"/>
              </a:rPr>
              <a:t>del</a:t>
            </a:r>
            <a:r>
              <a:rPr lang="es-CL" sz="4000" u="sng" spc="-175" dirty="0">
                <a:latin typeface="Trebuchet MS"/>
                <a:cs typeface="Trebuchet MS"/>
              </a:rPr>
              <a:t> </a:t>
            </a:r>
            <a:r>
              <a:rPr sz="4000" u="sng" spc="-730" dirty="0">
                <a:latin typeface="Trebuchet MS"/>
                <a:cs typeface="Trebuchet MS"/>
              </a:rPr>
              <a:t> </a:t>
            </a:r>
            <a:r>
              <a:rPr lang="es-CL" sz="4000" u="sng" spc="-40" dirty="0">
                <a:latin typeface="Trebuchet MS"/>
                <a:cs typeface="Trebuchet MS"/>
              </a:rPr>
              <a:t>Método Científico</a:t>
            </a:r>
            <a:endParaRPr sz="4000" u="sng" dirty="0">
              <a:latin typeface="Trebuchet MS"/>
              <a:cs typeface="Trebuchet MS"/>
            </a:endParaRPr>
          </a:p>
        </p:txBody>
      </p:sp>
      <p:sp>
        <p:nvSpPr>
          <p:cNvPr id="3" name="object 3"/>
          <p:cNvSpPr/>
          <p:nvPr/>
        </p:nvSpPr>
        <p:spPr>
          <a:xfrm>
            <a:off x="755650" y="1335150"/>
            <a:ext cx="7854950" cy="4797171"/>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915479" y="1447164"/>
            <a:ext cx="2070100" cy="1193800"/>
          </a:xfrm>
          <a:custGeom>
            <a:avLst/>
            <a:gdLst/>
            <a:ahLst/>
            <a:cxnLst/>
            <a:rect l="l" t="t" r="r" b="b"/>
            <a:pathLst>
              <a:path w="2070100" h="1193800">
                <a:moveTo>
                  <a:pt x="1034732" y="0"/>
                </a:moveTo>
                <a:lnTo>
                  <a:pt x="973930" y="1012"/>
                </a:lnTo>
                <a:lnTo>
                  <a:pt x="914054" y="4013"/>
                </a:lnTo>
                <a:lnTo>
                  <a:pt x="855201" y="8946"/>
                </a:lnTo>
                <a:lnTo>
                  <a:pt x="797467" y="15755"/>
                </a:lnTo>
                <a:lnTo>
                  <a:pt x="740950" y="24384"/>
                </a:lnTo>
                <a:lnTo>
                  <a:pt x="685746" y="34778"/>
                </a:lnTo>
                <a:lnTo>
                  <a:pt x="631953" y="46880"/>
                </a:lnTo>
                <a:lnTo>
                  <a:pt x="579668" y="60635"/>
                </a:lnTo>
                <a:lnTo>
                  <a:pt x="528988" y="75987"/>
                </a:lnTo>
                <a:lnTo>
                  <a:pt x="480010" y="92879"/>
                </a:lnTo>
                <a:lnTo>
                  <a:pt x="432830" y="111256"/>
                </a:lnTo>
                <a:lnTo>
                  <a:pt x="387546" y="131061"/>
                </a:lnTo>
                <a:lnTo>
                  <a:pt x="344255" y="152240"/>
                </a:lnTo>
                <a:lnTo>
                  <a:pt x="303053" y="174736"/>
                </a:lnTo>
                <a:lnTo>
                  <a:pt x="264039" y="198492"/>
                </a:lnTo>
                <a:lnTo>
                  <a:pt x="227308" y="223454"/>
                </a:lnTo>
                <a:lnTo>
                  <a:pt x="192959" y="249566"/>
                </a:lnTo>
                <a:lnTo>
                  <a:pt x="161087" y="276770"/>
                </a:lnTo>
                <a:lnTo>
                  <a:pt x="131790" y="305012"/>
                </a:lnTo>
                <a:lnTo>
                  <a:pt x="105165" y="334235"/>
                </a:lnTo>
                <a:lnTo>
                  <a:pt x="81309" y="364384"/>
                </a:lnTo>
                <a:lnTo>
                  <a:pt x="42293" y="427235"/>
                </a:lnTo>
                <a:lnTo>
                  <a:pt x="15516" y="493117"/>
                </a:lnTo>
                <a:lnTo>
                  <a:pt x="1756" y="561583"/>
                </a:lnTo>
                <a:lnTo>
                  <a:pt x="0" y="596646"/>
                </a:lnTo>
                <a:lnTo>
                  <a:pt x="1756" y="631708"/>
                </a:lnTo>
                <a:lnTo>
                  <a:pt x="15516" y="700174"/>
                </a:lnTo>
                <a:lnTo>
                  <a:pt x="42293" y="766056"/>
                </a:lnTo>
                <a:lnTo>
                  <a:pt x="81309" y="828907"/>
                </a:lnTo>
                <a:lnTo>
                  <a:pt x="105165" y="859056"/>
                </a:lnTo>
                <a:lnTo>
                  <a:pt x="131790" y="888279"/>
                </a:lnTo>
                <a:lnTo>
                  <a:pt x="161087" y="916521"/>
                </a:lnTo>
                <a:lnTo>
                  <a:pt x="192959" y="943725"/>
                </a:lnTo>
                <a:lnTo>
                  <a:pt x="227308" y="969837"/>
                </a:lnTo>
                <a:lnTo>
                  <a:pt x="264039" y="994799"/>
                </a:lnTo>
                <a:lnTo>
                  <a:pt x="303053" y="1018555"/>
                </a:lnTo>
                <a:lnTo>
                  <a:pt x="344255" y="1041051"/>
                </a:lnTo>
                <a:lnTo>
                  <a:pt x="387546" y="1062230"/>
                </a:lnTo>
                <a:lnTo>
                  <a:pt x="432830" y="1082035"/>
                </a:lnTo>
                <a:lnTo>
                  <a:pt x="480010" y="1100412"/>
                </a:lnTo>
                <a:lnTo>
                  <a:pt x="528988" y="1117304"/>
                </a:lnTo>
                <a:lnTo>
                  <a:pt x="579668" y="1132656"/>
                </a:lnTo>
                <a:lnTo>
                  <a:pt x="631953" y="1146411"/>
                </a:lnTo>
                <a:lnTo>
                  <a:pt x="685746" y="1158513"/>
                </a:lnTo>
                <a:lnTo>
                  <a:pt x="740950" y="1168907"/>
                </a:lnTo>
                <a:lnTo>
                  <a:pt x="797467" y="1177536"/>
                </a:lnTo>
                <a:lnTo>
                  <a:pt x="855201" y="1184345"/>
                </a:lnTo>
                <a:lnTo>
                  <a:pt x="914054" y="1189278"/>
                </a:lnTo>
                <a:lnTo>
                  <a:pt x="973930" y="1192279"/>
                </a:lnTo>
                <a:lnTo>
                  <a:pt x="1034732" y="1193292"/>
                </a:lnTo>
                <a:lnTo>
                  <a:pt x="1095534" y="1192279"/>
                </a:lnTo>
                <a:lnTo>
                  <a:pt x="1155411" y="1189278"/>
                </a:lnTo>
                <a:lnTo>
                  <a:pt x="1214265" y="1184345"/>
                </a:lnTo>
                <a:lnTo>
                  <a:pt x="1272001" y="1177536"/>
                </a:lnTo>
                <a:lnTo>
                  <a:pt x="1328520" y="1168907"/>
                </a:lnTo>
                <a:lnTo>
                  <a:pt x="1383725" y="1158513"/>
                </a:lnTo>
                <a:lnTo>
                  <a:pt x="1437520" y="1146411"/>
                </a:lnTo>
                <a:lnTo>
                  <a:pt x="1489808" y="1132656"/>
                </a:lnTo>
                <a:lnTo>
                  <a:pt x="1540491" y="1117304"/>
                </a:lnTo>
                <a:lnTo>
                  <a:pt x="1589473" y="1100412"/>
                </a:lnTo>
                <a:lnTo>
                  <a:pt x="1636656" y="1082035"/>
                </a:lnTo>
                <a:lnTo>
                  <a:pt x="1681943" y="1062230"/>
                </a:lnTo>
                <a:lnTo>
                  <a:pt x="1725238" y="1041051"/>
                </a:lnTo>
                <a:lnTo>
                  <a:pt x="1766442" y="1018555"/>
                </a:lnTo>
                <a:lnTo>
                  <a:pt x="1805460" y="994799"/>
                </a:lnTo>
                <a:lnTo>
                  <a:pt x="1842194" y="969837"/>
                </a:lnTo>
                <a:lnTo>
                  <a:pt x="1876547" y="943725"/>
                </a:lnTo>
                <a:lnTo>
                  <a:pt x="1908422" y="916521"/>
                </a:lnTo>
                <a:lnTo>
                  <a:pt x="1937722" y="888279"/>
                </a:lnTo>
                <a:lnTo>
                  <a:pt x="1964350" y="859056"/>
                </a:lnTo>
                <a:lnTo>
                  <a:pt x="1988208" y="828907"/>
                </a:lnTo>
                <a:lnTo>
                  <a:pt x="2027230" y="766056"/>
                </a:lnTo>
                <a:lnTo>
                  <a:pt x="2054009" y="700174"/>
                </a:lnTo>
                <a:lnTo>
                  <a:pt x="2067771" y="631708"/>
                </a:lnTo>
                <a:lnTo>
                  <a:pt x="2069528" y="596646"/>
                </a:lnTo>
                <a:lnTo>
                  <a:pt x="2067771" y="561583"/>
                </a:lnTo>
                <a:lnTo>
                  <a:pt x="2054009" y="493117"/>
                </a:lnTo>
                <a:lnTo>
                  <a:pt x="2027230" y="427235"/>
                </a:lnTo>
                <a:lnTo>
                  <a:pt x="1988208" y="364384"/>
                </a:lnTo>
                <a:lnTo>
                  <a:pt x="1964350" y="334235"/>
                </a:lnTo>
                <a:lnTo>
                  <a:pt x="1937722" y="305012"/>
                </a:lnTo>
                <a:lnTo>
                  <a:pt x="1908422" y="276770"/>
                </a:lnTo>
                <a:lnTo>
                  <a:pt x="1876547" y="249566"/>
                </a:lnTo>
                <a:lnTo>
                  <a:pt x="1842194" y="223454"/>
                </a:lnTo>
                <a:lnTo>
                  <a:pt x="1805460" y="198492"/>
                </a:lnTo>
                <a:lnTo>
                  <a:pt x="1766443" y="174736"/>
                </a:lnTo>
                <a:lnTo>
                  <a:pt x="1725238" y="152240"/>
                </a:lnTo>
                <a:lnTo>
                  <a:pt x="1681943" y="131061"/>
                </a:lnTo>
                <a:lnTo>
                  <a:pt x="1636656" y="111256"/>
                </a:lnTo>
                <a:lnTo>
                  <a:pt x="1589473" y="92879"/>
                </a:lnTo>
                <a:lnTo>
                  <a:pt x="1540491" y="75987"/>
                </a:lnTo>
                <a:lnTo>
                  <a:pt x="1489808" y="60635"/>
                </a:lnTo>
                <a:lnTo>
                  <a:pt x="1437520" y="46880"/>
                </a:lnTo>
                <a:lnTo>
                  <a:pt x="1383725" y="34778"/>
                </a:lnTo>
                <a:lnTo>
                  <a:pt x="1328520" y="24384"/>
                </a:lnTo>
                <a:lnTo>
                  <a:pt x="1272001" y="15755"/>
                </a:lnTo>
                <a:lnTo>
                  <a:pt x="1214265" y="8946"/>
                </a:lnTo>
                <a:lnTo>
                  <a:pt x="1155411" y="4013"/>
                </a:lnTo>
                <a:lnTo>
                  <a:pt x="1095534" y="1012"/>
                </a:lnTo>
                <a:lnTo>
                  <a:pt x="1034732" y="0"/>
                </a:lnTo>
                <a:close/>
              </a:path>
            </a:pathLst>
          </a:custGeom>
          <a:solidFill>
            <a:srgbClr val="CC4656"/>
          </a:solidFill>
        </p:spPr>
        <p:txBody>
          <a:bodyPr wrap="square" lIns="0" tIns="0" rIns="0" bIns="0" rtlCol="0"/>
          <a:lstStyle/>
          <a:p>
            <a:endParaRPr/>
          </a:p>
        </p:txBody>
      </p:sp>
      <p:sp>
        <p:nvSpPr>
          <p:cNvPr id="5" name="object 5"/>
          <p:cNvSpPr/>
          <p:nvPr/>
        </p:nvSpPr>
        <p:spPr>
          <a:xfrm>
            <a:off x="915479" y="1447164"/>
            <a:ext cx="2070100" cy="1193800"/>
          </a:xfrm>
          <a:custGeom>
            <a:avLst/>
            <a:gdLst/>
            <a:ahLst/>
            <a:cxnLst/>
            <a:rect l="l" t="t" r="r" b="b"/>
            <a:pathLst>
              <a:path w="2070100" h="1193800">
                <a:moveTo>
                  <a:pt x="0" y="596646"/>
                </a:moveTo>
                <a:lnTo>
                  <a:pt x="6960" y="527055"/>
                </a:lnTo>
                <a:lnTo>
                  <a:pt x="27326" y="459825"/>
                </a:lnTo>
                <a:lnTo>
                  <a:pt x="60319" y="395403"/>
                </a:lnTo>
                <a:lnTo>
                  <a:pt x="105165" y="334235"/>
                </a:lnTo>
                <a:lnTo>
                  <a:pt x="131790" y="305012"/>
                </a:lnTo>
                <a:lnTo>
                  <a:pt x="161087" y="276770"/>
                </a:lnTo>
                <a:lnTo>
                  <a:pt x="192959" y="249566"/>
                </a:lnTo>
                <a:lnTo>
                  <a:pt x="227308" y="223454"/>
                </a:lnTo>
                <a:lnTo>
                  <a:pt x="264039" y="198492"/>
                </a:lnTo>
                <a:lnTo>
                  <a:pt x="303053" y="174736"/>
                </a:lnTo>
                <a:lnTo>
                  <a:pt x="344255" y="152240"/>
                </a:lnTo>
                <a:lnTo>
                  <a:pt x="387546" y="131061"/>
                </a:lnTo>
                <a:lnTo>
                  <a:pt x="432830" y="111256"/>
                </a:lnTo>
                <a:lnTo>
                  <a:pt x="480010" y="92879"/>
                </a:lnTo>
                <a:lnTo>
                  <a:pt x="528988" y="75987"/>
                </a:lnTo>
                <a:lnTo>
                  <a:pt x="579668" y="60635"/>
                </a:lnTo>
                <a:lnTo>
                  <a:pt x="631953" y="46880"/>
                </a:lnTo>
                <a:lnTo>
                  <a:pt x="685746" y="34778"/>
                </a:lnTo>
                <a:lnTo>
                  <a:pt x="740950" y="24384"/>
                </a:lnTo>
                <a:lnTo>
                  <a:pt x="797467" y="15755"/>
                </a:lnTo>
                <a:lnTo>
                  <a:pt x="855201" y="8946"/>
                </a:lnTo>
                <a:lnTo>
                  <a:pt x="914054" y="4013"/>
                </a:lnTo>
                <a:lnTo>
                  <a:pt x="973930" y="1012"/>
                </a:lnTo>
                <a:lnTo>
                  <a:pt x="1034732" y="0"/>
                </a:lnTo>
                <a:lnTo>
                  <a:pt x="1095534" y="1012"/>
                </a:lnTo>
                <a:lnTo>
                  <a:pt x="1155411" y="4013"/>
                </a:lnTo>
                <a:lnTo>
                  <a:pt x="1214265" y="8946"/>
                </a:lnTo>
                <a:lnTo>
                  <a:pt x="1272001" y="15755"/>
                </a:lnTo>
                <a:lnTo>
                  <a:pt x="1328520" y="24384"/>
                </a:lnTo>
                <a:lnTo>
                  <a:pt x="1383725" y="34778"/>
                </a:lnTo>
                <a:lnTo>
                  <a:pt x="1437520" y="46880"/>
                </a:lnTo>
                <a:lnTo>
                  <a:pt x="1489808" y="60635"/>
                </a:lnTo>
                <a:lnTo>
                  <a:pt x="1540491" y="75987"/>
                </a:lnTo>
                <a:lnTo>
                  <a:pt x="1589473" y="92879"/>
                </a:lnTo>
                <a:lnTo>
                  <a:pt x="1636656" y="111256"/>
                </a:lnTo>
                <a:lnTo>
                  <a:pt x="1681943" y="131061"/>
                </a:lnTo>
                <a:lnTo>
                  <a:pt x="1725238" y="152240"/>
                </a:lnTo>
                <a:lnTo>
                  <a:pt x="1766442" y="174736"/>
                </a:lnTo>
                <a:lnTo>
                  <a:pt x="1805460" y="198492"/>
                </a:lnTo>
                <a:lnTo>
                  <a:pt x="1842194" y="223454"/>
                </a:lnTo>
                <a:lnTo>
                  <a:pt x="1876547" y="249566"/>
                </a:lnTo>
                <a:lnTo>
                  <a:pt x="1908422" y="276770"/>
                </a:lnTo>
                <a:lnTo>
                  <a:pt x="1937722" y="305012"/>
                </a:lnTo>
                <a:lnTo>
                  <a:pt x="1964350" y="334235"/>
                </a:lnTo>
                <a:lnTo>
                  <a:pt x="1988208" y="364384"/>
                </a:lnTo>
                <a:lnTo>
                  <a:pt x="2027230" y="427235"/>
                </a:lnTo>
                <a:lnTo>
                  <a:pt x="2054009" y="493117"/>
                </a:lnTo>
                <a:lnTo>
                  <a:pt x="2067771" y="561583"/>
                </a:lnTo>
                <a:lnTo>
                  <a:pt x="2069528" y="596646"/>
                </a:lnTo>
                <a:lnTo>
                  <a:pt x="2067771" y="631708"/>
                </a:lnTo>
                <a:lnTo>
                  <a:pt x="2062566" y="666236"/>
                </a:lnTo>
                <a:lnTo>
                  <a:pt x="2042198" y="733466"/>
                </a:lnTo>
                <a:lnTo>
                  <a:pt x="2009201" y="797888"/>
                </a:lnTo>
                <a:lnTo>
                  <a:pt x="1964350" y="859056"/>
                </a:lnTo>
                <a:lnTo>
                  <a:pt x="1937722" y="888279"/>
                </a:lnTo>
                <a:lnTo>
                  <a:pt x="1908422" y="916521"/>
                </a:lnTo>
                <a:lnTo>
                  <a:pt x="1876547" y="943725"/>
                </a:lnTo>
                <a:lnTo>
                  <a:pt x="1842194" y="969837"/>
                </a:lnTo>
                <a:lnTo>
                  <a:pt x="1805460" y="994799"/>
                </a:lnTo>
                <a:lnTo>
                  <a:pt x="1766442" y="1018555"/>
                </a:lnTo>
                <a:lnTo>
                  <a:pt x="1725238" y="1041051"/>
                </a:lnTo>
                <a:lnTo>
                  <a:pt x="1681943" y="1062230"/>
                </a:lnTo>
                <a:lnTo>
                  <a:pt x="1636656" y="1082035"/>
                </a:lnTo>
                <a:lnTo>
                  <a:pt x="1589473" y="1100412"/>
                </a:lnTo>
                <a:lnTo>
                  <a:pt x="1540491" y="1117304"/>
                </a:lnTo>
                <a:lnTo>
                  <a:pt x="1489808" y="1132656"/>
                </a:lnTo>
                <a:lnTo>
                  <a:pt x="1437520" y="1146411"/>
                </a:lnTo>
                <a:lnTo>
                  <a:pt x="1383725" y="1158513"/>
                </a:lnTo>
                <a:lnTo>
                  <a:pt x="1328520" y="1168907"/>
                </a:lnTo>
                <a:lnTo>
                  <a:pt x="1272001" y="1177536"/>
                </a:lnTo>
                <a:lnTo>
                  <a:pt x="1214265" y="1184345"/>
                </a:lnTo>
                <a:lnTo>
                  <a:pt x="1155411" y="1189278"/>
                </a:lnTo>
                <a:lnTo>
                  <a:pt x="1095534" y="1192279"/>
                </a:lnTo>
                <a:lnTo>
                  <a:pt x="1034732" y="1193292"/>
                </a:lnTo>
                <a:lnTo>
                  <a:pt x="973930" y="1192279"/>
                </a:lnTo>
                <a:lnTo>
                  <a:pt x="914054" y="1189278"/>
                </a:lnTo>
                <a:lnTo>
                  <a:pt x="855201" y="1184345"/>
                </a:lnTo>
                <a:lnTo>
                  <a:pt x="797467" y="1177536"/>
                </a:lnTo>
                <a:lnTo>
                  <a:pt x="740950" y="1168907"/>
                </a:lnTo>
                <a:lnTo>
                  <a:pt x="685746" y="1158513"/>
                </a:lnTo>
                <a:lnTo>
                  <a:pt x="631953" y="1146411"/>
                </a:lnTo>
                <a:lnTo>
                  <a:pt x="579668" y="1132656"/>
                </a:lnTo>
                <a:lnTo>
                  <a:pt x="528988" y="1117304"/>
                </a:lnTo>
                <a:lnTo>
                  <a:pt x="480010" y="1100412"/>
                </a:lnTo>
                <a:lnTo>
                  <a:pt x="432830" y="1082035"/>
                </a:lnTo>
                <a:lnTo>
                  <a:pt x="387546" y="1062230"/>
                </a:lnTo>
                <a:lnTo>
                  <a:pt x="344255" y="1041051"/>
                </a:lnTo>
                <a:lnTo>
                  <a:pt x="303053" y="1018555"/>
                </a:lnTo>
                <a:lnTo>
                  <a:pt x="264039" y="994799"/>
                </a:lnTo>
                <a:lnTo>
                  <a:pt x="227308" y="969837"/>
                </a:lnTo>
                <a:lnTo>
                  <a:pt x="192959" y="943725"/>
                </a:lnTo>
                <a:lnTo>
                  <a:pt x="161087" y="916521"/>
                </a:lnTo>
                <a:lnTo>
                  <a:pt x="131790" y="888279"/>
                </a:lnTo>
                <a:lnTo>
                  <a:pt x="105165" y="859056"/>
                </a:lnTo>
                <a:lnTo>
                  <a:pt x="81309" y="828907"/>
                </a:lnTo>
                <a:lnTo>
                  <a:pt x="42293" y="766056"/>
                </a:lnTo>
                <a:lnTo>
                  <a:pt x="15516" y="700174"/>
                </a:lnTo>
                <a:lnTo>
                  <a:pt x="1756" y="631708"/>
                </a:lnTo>
                <a:lnTo>
                  <a:pt x="0" y="596646"/>
                </a:lnTo>
                <a:close/>
              </a:path>
            </a:pathLst>
          </a:custGeom>
          <a:ln w="12700">
            <a:solidFill>
              <a:srgbClr val="FFFFFF"/>
            </a:solidFill>
          </a:ln>
        </p:spPr>
        <p:txBody>
          <a:bodyPr wrap="square" lIns="0" tIns="0" rIns="0" bIns="0" rtlCol="0"/>
          <a:lstStyle/>
          <a:p>
            <a:endParaRPr/>
          </a:p>
        </p:txBody>
      </p:sp>
      <p:sp>
        <p:nvSpPr>
          <p:cNvPr id="6" name="object 6"/>
          <p:cNvSpPr txBox="1"/>
          <p:nvPr/>
        </p:nvSpPr>
        <p:spPr>
          <a:xfrm>
            <a:off x="1107439" y="1749678"/>
            <a:ext cx="1689100" cy="574040"/>
          </a:xfrm>
          <a:prstGeom prst="rect">
            <a:avLst/>
          </a:prstGeom>
        </p:spPr>
        <p:txBody>
          <a:bodyPr vert="horz" wrap="square" lIns="0" tIns="12700" rIns="0" bIns="0" rtlCol="0">
            <a:spAutoFit/>
          </a:bodyPr>
          <a:lstStyle/>
          <a:p>
            <a:pPr marL="50800" algn="ctr">
              <a:lnSpc>
                <a:spcPct val="100000"/>
              </a:lnSpc>
              <a:spcBef>
                <a:spcPts val="100"/>
              </a:spcBef>
            </a:pPr>
            <a:r>
              <a:rPr sz="1800" b="1" dirty="0">
                <a:latin typeface="Times New Roman"/>
                <a:cs typeface="Times New Roman"/>
              </a:rPr>
              <a:t>1</a:t>
            </a:r>
            <a:endParaRPr sz="1800">
              <a:latin typeface="Times New Roman"/>
              <a:cs typeface="Times New Roman"/>
            </a:endParaRPr>
          </a:p>
          <a:p>
            <a:pPr algn="ctr">
              <a:lnSpc>
                <a:spcPct val="100000"/>
              </a:lnSpc>
            </a:pPr>
            <a:r>
              <a:rPr sz="1800" b="1" spc="-5" dirty="0">
                <a:solidFill>
                  <a:srgbClr val="FFFFFF"/>
                </a:solidFill>
                <a:latin typeface="Times New Roman"/>
                <a:cs typeface="Times New Roman"/>
              </a:rPr>
              <a:t>OBSE</a:t>
            </a:r>
            <a:r>
              <a:rPr sz="1800" b="1" spc="-75" dirty="0">
                <a:solidFill>
                  <a:srgbClr val="FFFFFF"/>
                </a:solidFill>
                <a:latin typeface="Times New Roman"/>
                <a:cs typeface="Times New Roman"/>
              </a:rPr>
              <a:t>R</a:t>
            </a:r>
            <a:r>
              <a:rPr sz="1800" b="1" spc="-240" dirty="0">
                <a:solidFill>
                  <a:srgbClr val="FFFFFF"/>
                </a:solidFill>
                <a:latin typeface="Times New Roman"/>
                <a:cs typeface="Times New Roman"/>
              </a:rPr>
              <a:t>V</a:t>
            </a:r>
            <a:r>
              <a:rPr sz="1800" b="1" spc="-5" dirty="0">
                <a:solidFill>
                  <a:srgbClr val="FFFFFF"/>
                </a:solidFill>
                <a:latin typeface="Times New Roman"/>
                <a:cs typeface="Times New Roman"/>
              </a:rPr>
              <a:t>A</a:t>
            </a:r>
            <a:r>
              <a:rPr sz="1800" b="1" spc="-15" dirty="0">
                <a:solidFill>
                  <a:srgbClr val="FFFFFF"/>
                </a:solidFill>
                <a:latin typeface="Times New Roman"/>
                <a:cs typeface="Times New Roman"/>
              </a:rPr>
              <a:t>C</a:t>
            </a:r>
            <a:r>
              <a:rPr sz="1800" b="1" spc="-5" dirty="0">
                <a:solidFill>
                  <a:srgbClr val="FFFFFF"/>
                </a:solidFill>
                <a:latin typeface="Times New Roman"/>
                <a:cs typeface="Times New Roman"/>
              </a:rPr>
              <a:t>IÓN</a:t>
            </a:r>
            <a:endParaRPr sz="1800">
              <a:latin typeface="Times New Roman"/>
              <a:cs typeface="Times New Roman"/>
            </a:endParaRPr>
          </a:p>
        </p:txBody>
      </p:sp>
      <p:sp>
        <p:nvSpPr>
          <p:cNvPr id="7" name="object 7"/>
          <p:cNvSpPr/>
          <p:nvPr/>
        </p:nvSpPr>
        <p:spPr>
          <a:xfrm>
            <a:off x="3577463" y="1447164"/>
            <a:ext cx="2069464" cy="1193800"/>
          </a:xfrm>
          <a:custGeom>
            <a:avLst/>
            <a:gdLst/>
            <a:ahLst/>
            <a:cxnLst/>
            <a:rect l="l" t="t" r="r" b="b"/>
            <a:pathLst>
              <a:path w="2069464" h="1193800">
                <a:moveTo>
                  <a:pt x="1034669" y="0"/>
                </a:moveTo>
                <a:lnTo>
                  <a:pt x="973867" y="1012"/>
                </a:lnTo>
                <a:lnTo>
                  <a:pt x="913992" y="4013"/>
                </a:lnTo>
                <a:lnTo>
                  <a:pt x="855139" y="8946"/>
                </a:lnTo>
                <a:lnTo>
                  <a:pt x="797407" y="15755"/>
                </a:lnTo>
                <a:lnTo>
                  <a:pt x="740892" y="24384"/>
                </a:lnTo>
                <a:lnTo>
                  <a:pt x="685690" y="34778"/>
                </a:lnTo>
                <a:lnTo>
                  <a:pt x="631900" y="46880"/>
                </a:lnTo>
                <a:lnTo>
                  <a:pt x="579618" y="60635"/>
                </a:lnTo>
                <a:lnTo>
                  <a:pt x="528940" y="75987"/>
                </a:lnTo>
                <a:lnTo>
                  <a:pt x="479965" y="92879"/>
                </a:lnTo>
                <a:lnTo>
                  <a:pt x="432788" y="111256"/>
                </a:lnTo>
                <a:lnTo>
                  <a:pt x="387507" y="131061"/>
                </a:lnTo>
                <a:lnTo>
                  <a:pt x="344219" y="152240"/>
                </a:lnTo>
                <a:lnTo>
                  <a:pt x="303022" y="174736"/>
                </a:lnTo>
                <a:lnTo>
                  <a:pt x="264010" y="198492"/>
                </a:lnTo>
                <a:lnTo>
                  <a:pt x="227283" y="223454"/>
                </a:lnTo>
                <a:lnTo>
                  <a:pt x="192937" y="249566"/>
                </a:lnTo>
                <a:lnTo>
                  <a:pt x="161068" y="276770"/>
                </a:lnTo>
                <a:lnTo>
                  <a:pt x="131775" y="305012"/>
                </a:lnTo>
                <a:lnTo>
                  <a:pt x="105153" y="334235"/>
                </a:lnTo>
                <a:lnTo>
                  <a:pt x="81299" y="364384"/>
                </a:lnTo>
                <a:lnTo>
                  <a:pt x="42287" y="427235"/>
                </a:lnTo>
                <a:lnTo>
                  <a:pt x="15514" y="493117"/>
                </a:lnTo>
                <a:lnTo>
                  <a:pt x="1756" y="561583"/>
                </a:lnTo>
                <a:lnTo>
                  <a:pt x="0" y="596646"/>
                </a:lnTo>
                <a:lnTo>
                  <a:pt x="1756" y="631708"/>
                </a:lnTo>
                <a:lnTo>
                  <a:pt x="15514" y="700174"/>
                </a:lnTo>
                <a:lnTo>
                  <a:pt x="42287" y="766056"/>
                </a:lnTo>
                <a:lnTo>
                  <a:pt x="81299" y="828907"/>
                </a:lnTo>
                <a:lnTo>
                  <a:pt x="105153" y="859056"/>
                </a:lnTo>
                <a:lnTo>
                  <a:pt x="131775" y="888279"/>
                </a:lnTo>
                <a:lnTo>
                  <a:pt x="161068" y="916521"/>
                </a:lnTo>
                <a:lnTo>
                  <a:pt x="192937" y="943725"/>
                </a:lnTo>
                <a:lnTo>
                  <a:pt x="227283" y="969837"/>
                </a:lnTo>
                <a:lnTo>
                  <a:pt x="264010" y="994799"/>
                </a:lnTo>
                <a:lnTo>
                  <a:pt x="303021" y="1018555"/>
                </a:lnTo>
                <a:lnTo>
                  <a:pt x="344219" y="1041051"/>
                </a:lnTo>
                <a:lnTo>
                  <a:pt x="387507" y="1062230"/>
                </a:lnTo>
                <a:lnTo>
                  <a:pt x="432788" y="1082035"/>
                </a:lnTo>
                <a:lnTo>
                  <a:pt x="479965" y="1100412"/>
                </a:lnTo>
                <a:lnTo>
                  <a:pt x="528940" y="1117304"/>
                </a:lnTo>
                <a:lnTo>
                  <a:pt x="579618" y="1132656"/>
                </a:lnTo>
                <a:lnTo>
                  <a:pt x="631900" y="1146411"/>
                </a:lnTo>
                <a:lnTo>
                  <a:pt x="685690" y="1158513"/>
                </a:lnTo>
                <a:lnTo>
                  <a:pt x="740892" y="1168907"/>
                </a:lnTo>
                <a:lnTo>
                  <a:pt x="797407" y="1177536"/>
                </a:lnTo>
                <a:lnTo>
                  <a:pt x="855139" y="1184345"/>
                </a:lnTo>
                <a:lnTo>
                  <a:pt x="913992" y="1189278"/>
                </a:lnTo>
                <a:lnTo>
                  <a:pt x="973867" y="1192279"/>
                </a:lnTo>
                <a:lnTo>
                  <a:pt x="1034669" y="1193292"/>
                </a:lnTo>
                <a:lnTo>
                  <a:pt x="1095470" y="1192279"/>
                </a:lnTo>
                <a:lnTo>
                  <a:pt x="1155347" y="1189278"/>
                </a:lnTo>
                <a:lnTo>
                  <a:pt x="1214202" y="1184345"/>
                </a:lnTo>
                <a:lnTo>
                  <a:pt x="1271937" y="1177536"/>
                </a:lnTo>
                <a:lnTo>
                  <a:pt x="1328456" y="1168907"/>
                </a:lnTo>
                <a:lnTo>
                  <a:pt x="1383662" y="1158513"/>
                </a:lnTo>
                <a:lnTo>
                  <a:pt x="1437457" y="1146411"/>
                </a:lnTo>
                <a:lnTo>
                  <a:pt x="1489745" y="1132656"/>
                </a:lnTo>
                <a:lnTo>
                  <a:pt x="1540428" y="1117304"/>
                </a:lnTo>
                <a:lnTo>
                  <a:pt x="1589409" y="1100412"/>
                </a:lnTo>
                <a:lnTo>
                  <a:pt x="1636592" y="1082035"/>
                </a:lnTo>
                <a:lnTo>
                  <a:pt x="1681880" y="1062230"/>
                </a:lnTo>
                <a:lnTo>
                  <a:pt x="1725174" y="1041051"/>
                </a:lnTo>
                <a:lnTo>
                  <a:pt x="1766379" y="1018555"/>
                </a:lnTo>
                <a:lnTo>
                  <a:pt x="1805397" y="994799"/>
                </a:lnTo>
                <a:lnTo>
                  <a:pt x="1842131" y="969837"/>
                </a:lnTo>
                <a:lnTo>
                  <a:pt x="1876484" y="943725"/>
                </a:lnTo>
                <a:lnTo>
                  <a:pt x="1908359" y="916521"/>
                </a:lnTo>
                <a:lnTo>
                  <a:pt x="1937659" y="888279"/>
                </a:lnTo>
                <a:lnTo>
                  <a:pt x="1964286" y="859056"/>
                </a:lnTo>
                <a:lnTo>
                  <a:pt x="1988145" y="828907"/>
                </a:lnTo>
                <a:lnTo>
                  <a:pt x="2027166" y="766056"/>
                </a:lnTo>
                <a:lnTo>
                  <a:pt x="2053946" y="700174"/>
                </a:lnTo>
                <a:lnTo>
                  <a:pt x="2067708" y="631708"/>
                </a:lnTo>
                <a:lnTo>
                  <a:pt x="2069464" y="596646"/>
                </a:lnTo>
                <a:lnTo>
                  <a:pt x="2067708" y="561583"/>
                </a:lnTo>
                <a:lnTo>
                  <a:pt x="2053946" y="493117"/>
                </a:lnTo>
                <a:lnTo>
                  <a:pt x="2027166" y="427235"/>
                </a:lnTo>
                <a:lnTo>
                  <a:pt x="1988145" y="364384"/>
                </a:lnTo>
                <a:lnTo>
                  <a:pt x="1964286" y="334235"/>
                </a:lnTo>
                <a:lnTo>
                  <a:pt x="1937659" y="305012"/>
                </a:lnTo>
                <a:lnTo>
                  <a:pt x="1908359" y="276770"/>
                </a:lnTo>
                <a:lnTo>
                  <a:pt x="1876484" y="249566"/>
                </a:lnTo>
                <a:lnTo>
                  <a:pt x="1842131" y="223454"/>
                </a:lnTo>
                <a:lnTo>
                  <a:pt x="1805397" y="198492"/>
                </a:lnTo>
                <a:lnTo>
                  <a:pt x="1766379" y="174736"/>
                </a:lnTo>
                <a:lnTo>
                  <a:pt x="1725174" y="152240"/>
                </a:lnTo>
                <a:lnTo>
                  <a:pt x="1681880" y="131061"/>
                </a:lnTo>
                <a:lnTo>
                  <a:pt x="1636592" y="111256"/>
                </a:lnTo>
                <a:lnTo>
                  <a:pt x="1589409" y="92879"/>
                </a:lnTo>
                <a:lnTo>
                  <a:pt x="1540428" y="75987"/>
                </a:lnTo>
                <a:lnTo>
                  <a:pt x="1489745" y="60635"/>
                </a:lnTo>
                <a:lnTo>
                  <a:pt x="1437457" y="46880"/>
                </a:lnTo>
                <a:lnTo>
                  <a:pt x="1383662" y="34778"/>
                </a:lnTo>
                <a:lnTo>
                  <a:pt x="1328456" y="24384"/>
                </a:lnTo>
                <a:lnTo>
                  <a:pt x="1271937" y="15755"/>
                </a:lnTo>
                <a:lnTo>
                  <a:pt x="1214202" y="8946"/>
                </a:lnTo>
                <a:lnTo>
                  <a:pt x="1155347" y="4013"/>
                </a:lnTo>
                <a:lnTo>
                  <a:pt x="1095470" y="1012"/>
                </a:lnTo>
                <a:lnTo>
                  <a:pt x="1034669" y="0"/>
                </a:lnTo>
                <a:close/>
              </a:path>
            </a:pathLst>
          </a:custGeom>
          <a:solidFill>
            <a:srgbClr val="FF0000"/>
          </a:solidFill>
        </p:spPr>
        <p:txBody>
          <a:bodyPr wrap="square" lIns="0" tIns="0" rIns="0" bIns="0" rtlCol="0"/>
          <a:lstStyle/>
          <a:p>
            <a:endParaRPr/>
          </a:p>
        </p:txBody>
      </p:sp>
      <p:sp>
        <p:nvSpPr>
          <p:cNvPr id="8" name="object 8"/>
          <p:cNvSpPr/>
          <p:nvPr/>
        </p:nvSpPr>
        <p:spPr>
          <a:xfrm>
            <a:off x="3577463" y="1447164"/>
            <a:ext cx="2069464" cy="1193800"/>
          </a:xfrm>
          <a:custGeom>
            <a:avLst/>
            <a:gdLst/>
            <a:ahLst/>
            <a:cxnLst/>
            <a:rect l="l" t="t" r="r" b="b"/>
            <a:pathLst>
              <a:path w="2069464" h="1193800">
                <a:moveTo>
                  <a:pt x="0" y="596646"/>
                </a:moveTo>
                <a:lnTo>
                  <a:pt x="6960" y="527055"/>
                </a:lnTo>
                <a:lnTo>
                  <a:pt x="27322" y="459825"/>
                </a:lnTo>
                <a:lnTo>
                  <a:pt x="60312" y="395403"/>
                </a:lnTo>
                <a:lnTo>
                  <a:pt x="105153" y="334235"/>
                </a:lnTo>
                <a:lnTo>
                  <a:pt x="131775" y="305012"/>
                </a:lnTo>
                <a:lnTo>
                  <a:pt x="161068" y="276770"/>
                </a:lnTo>
                <a:lnTo>
                  <a:pt x="192937" y="249566"/>
                </a:lnTo>
                <a:lnTo>
                  <a:pt x="227283" y="223454"/>
                </a:lnTo>
                <a:lnTo>
                  <a:pt x="264010" y="198492"/>
                </a:lnTo>
                <a:lnTo>
                  <a:pt x="303022" y="174736"/>
                </a:lnTo>
                <a:lnTo>
                  <a:pt x="344219" y="152240"/>
                </a:lnTo>
                <a:lnTo>
                  <a:pt x="387507" y="131061"/>
                </a:lnTo>
                <a:lnTo>
                  <a:pt x="432788" y="111256"/>
                </a:lnTo>
                <a:lnTo>
                  <a:pt x="479965" y="92879"/>
                </a:lnTo>
                <a:lnTo>
                  <a:pt x="528940" y="75987"/>
                </a:lnTo>
                <a:lnTo>
                  <a:pt x="579618" y="60635"/>
                </a:lnTo>
                <a:lnTo>
                  <a:pt x="631900" y="46880"/>
                </a:lnTo>
                <a:lnTo>
                  <a:pt x="685690" y="34778"/>
                </a:lnTo>
                <a:lnTo>
                  <a:pt x="740892" y="24384"/>
                </a:lnTo>
                <a:lnTo>
                  <a:pt x="797407" y="15755"/>
                </a:lnTo>
                <a:lnTo>
                  <a:pt x="855139" y="8946"/>
                </a:lnTo>
                <a:lnTo>
                  <a:pt x="913992" y="4013"/>
                </a:lnTo>
                <a:lnTo>
                  <a:pt x="973867" y="1012"/>
                </a:lnTo>
                <a:lnTo>
                  <a:pt x="1034669" y="0"/>
                </a:lnTo>
                <a:lnTo>
                  <a:pt x="1095470" y="1012"/>
                </a:lnTo>
                <a:lnTo>
                  <a:pt x="1155347" y="4013"/>
                </a:lnTo>
                <a:lnTo>
                  <a:pt x="1214202" y="8946"/>
                </a:lnTo>
                <a:lnTo>
                  <a:pt x="1271937" y="15755"/>
                </a:lnTo>
                <a:lnTo>
                  <a:pt x="1328456" y="24384"/>
                </a:lnTo>
                <a:lnTo>
                  <a:pt x="1383662" y="34778"/>
                </a:lnTo>
                <a:lnTo>
                  <a:pt x="1437457" y="46880"/>
                </a:lnTo>
                <a:lnTo>
                  <a:pt x="1489745" y="60635"/>
                </a:lnTo>
                <a:lnTo>
                  <a:pt x="1540428" y="75987"/>
                </a:lnTo>
                <a:lnTo>
                  <a:pt x="1589409" y="92879"/>
                </a:lnTo>
                <a:lnTo>
                  <a:pt x="1636592" y="111256"/>
                </a:lnTo>
                <a:lnTo>
                  <a:pt x="1681880" y="131061"/>
                </a:lnTo>
                <a:lnTo>
                  <a:pt x="1725174" y="152240"/>
                </a:lnTo>
                <a:lnTo>
                  <a:pt x="1766379" y="174736"/>
                </a:lnTo>
                <a:lnTo>
                  <a:pt x="1805397" y="198492"/>
                </a:lnTo>
                <a:lnTo>
                  <a:pt x="1842131" y="223454"/>
                </a:lnTo>
                <a:lnTo>
                  <a:pt x="1876484" y="249566"/>
                </a:lnTo>
                <a:lnTo>
                  <a:pt x="1908359" y="276770"/>
                </a:lnTo>
                <a:lnTo>
                  <a:pt x="1937659" y="305012"/>
                </a:lnTo>
                <a:lnTo>
                  <a:pt x="1964286" y="334235"/>
                </a:lnTo>
                <a:lnTo>
                  <a:pt x="1988145" y="364384"/>
                </a:lnTo>
                <a:lnTo>
                  <a:pt x="2027166" y="427235"/>
                </a:lnTo>
                <a:lnTo>
                  <a:pt x="2053946" y="493117"/>
                </a:lnTo>
                <a:lnTo>
                  <a:pt x="2067708" y="561583"/>
                </a:lnTo>
                <a:lnTo>
                  <a:pt x="2069464" y="596646"/>
                </a:lnTo>
                <a:lnTo>
                  <a:pt x="2067708" y="631708"/>
                </a:lnTo>
                <a:lnTo>
                  <a:pt x="2062503" y="666236"/>
                </a:lnTo>
                <a:lnTo>
                  <a:pt x="2042135" y="733466"/>
                </a:lnTo>
                <a:lnTo>
                  <a:pt x="2009137" y="797888"/>
                </a:lnTo>
                <a:lnTo>
                  <a:pt x="1964286" y="859056"/>
                </a:lnTo>
                <a:lnTo>
                  <a:pt x="1937659" y="888279"/>
                </a:lnTo>
                <a:lnTo>
                  <a:pt x="1908359" y="916521"/>
                </a:lnTo>
                <a:lnTo>
                  <a:pt x="1876484" y="943725"/>
                </a:lnTo>
                <a:lnTo>
                  <a:pt x="1842131" y="969837"/>
                </a:lnTo>
                <a:lnTo>
                  <a:pt x="1805397" y="994799"/>
                </a:lnTo>
                <a:lnTo>
                  <a:pt x="1766379" y="1018555"/>
                </a:lnTo>
                <a:lnTo>
                  <a:pt x="1725174" y="1041051"/>
                </a:lnTo>
                <a:lnTo>
                  <a:pt x="1681880" y="1062230"/>
                </a:lnTo>
                <a:lnTo>
                  <a:pt x="1636592" y="1082035"/>
                </a:lnTo>
                <a:lnTo>
                  <a:pt x="1589409" y="1100412"/>
                </a:lnTo>
                <a:lnTo>
                  <a:pt x="1540428" y="1117304"/>
                </a:lnTo>
                <a:lnTo>
                  <a:pt x="1489745" y="1132656"/>
                </a:lnTo>
                <a:lnTo>
                  <a:pt x="1437457" y="1146411"/>
                </a:lnTo>
                <a:lnTo>
                  <a:pt x="1383662" y="1158513"/>
                </a:lnTo>
                <a:lnTo>
                  <a:pt x="1328456" y="1168907"/>
                </a:lnTo>
                <a:lnTo>
                  <a:pt x="1271937" y="1177536"/>
                </a:lnTo>
                <a:lnTo>
                  <a:pt x="1214202" y="1184345"/>
                </a:lnTo>
                <a:lnTo>
                  <a:pt x="1155347" y="1189278"/>
                </a:lnTo>
                <a:lnTo>
                  <a:pt x="1095470" y="1192279"/>
                </a:lnTo>
                <a:lnTo>
                  <a:pt x="1034669" y="1193292"/>
                </a:lnTo>
                <a:lnTo>
                  <a:pt x="973867" y="1192279"/>
                </a:lnTo>
                <a:lnTo>
                  <a:pt x="913992" y="1189278"/>
                </a:lnTo>
                <a:lnTo>
                  <a:pt x="855139" y="1184345"/>
                </a:lnTo>
                <a:lnTo>
                  <a:pt x="797407" y="1177536"/>
                </a:lnTo>
                <a:lnTo>
                  <a:pt x="740892" y="1168907"/>
                </a:lnTo>
                <a:lnTo>
                  <a:pt x="685690" y="1158513"/>
                </a:lnTo>
                <a:lnTo>
                  <a:pt x="631900" y="1146411"/>
                </a:lnTo>
                <a:lnTo>
                  <a:pt x="579618" y="1132656"/>
                </a:lnTo>
                <a:lnTo>
                  <a:pt x="528940" y="1117304"/>
                </a:lnTo>
                <a:lnTo>
                  <a:pt x="479965" y="1100412"/>
                </a:lnTo>
                <a:lnTo>
                  <a:pt x="432788" y="1082035"/>
                </a:lnTo>
                <a:lnTo>
                  <a:pt x="387507" y="1062230"/>
                </a:lnTo>
                <a:lnTo>
                  <a:pt x="344219" y="1041051"/>
                </a:lnTo>
                <a:lnTo>
                  <a:pt x="303021" y="1018555"/>
                </a:lnTo>
                <a:lnTo>
                  <a:pt x="264010" y="994799"/>
                </a:lnTo>
                <a:lnTo>
                  <a:pt x="227283" y="969837"/>
                </a:lnTo>
                <a:lnTo>
                  <a:pt x="192937" y="943725"/>
                </a:lnTo>
                <a:lnTo>
                  <a:pt x="161068" y="916521"/>
                </a:lnTo>
                <a:lnTo>
                  <a:pt x="131775" y="888279"/>
                </a:lnTo>
                <a:lnTo>
                  <a:pt x="105153" y="859056"/>
                </a:lnTo>
                <a:lnTo>
                  <a:pt x="81299" y="828907"/>
                </a:lnTo>
                <a:lnTo>
                  <a:pt x="42287" y="766056"/>
                </a:lnTo>
                <a:lnTo>
                  <a:pt x="15514" y="700174"/>
                </a:lnTo>
                <a:lnTo>
                  <a:pt x="1756" y="631708"/>
                </a:lnTo>
                <a:lnTo>
                  <a:pt x="0" y="596646"/>
                </a:lnTo>
                <a:close/>
              </a:path>
            </a:pathLst>
          </a:custGeom>
          <a:ln w="12700">
            <a:solidFill>
              <a:srgbClr val="FFFFFF"/>
            </a:solidFill>
          </a:ln>
        </p:spPr>
        <p:txBody>
          <a:bodyPr wrap="square" lIns="0" tIns="0" rIns="0" bIns="0" rtlCol="0"/>
          <a:lstStyle/>
          <a:p>
            <a:endParaRPr/>
          </a:p>
        </p:txBody>
      </p:sp>
      <p:sp>
        <p:nvSpPr>
          <p:cNvPr id="9" name="object 9"/>
          <p:cNvSpPr txBox="1"/>
          <p:nvPr/>
        </p:nvSpPr>
        <p:spPr>
          <a:xfrm>
            <a:off x="3824732" y="1717675"/>
            <a:ext cx="1577975" cy="635635"/>
          </a:xfrm>
          <a:prstGeom prst="rect">
            <a:avLst/>
          </a:prstGeom>
        </p:spPr>
        <p:txBody>
          <a:bodyPr vert="horz" wrap="square" lIns="0" tIns="13335" rIns="0" bIns="0" rtlCol="0">
            <a:spAutoFit/>
          </a:bodyPr>
          <a:lstStyle/>
          <a:p>
            <a:pPr marL="59055" algn="ctr">
              <a:lnSpc>
                <a:spcPct val="100000"/>
              </a:lnSpc>
              <a:spcBef>
                <a:spcPts val="105"/>
              </a:spcBef>
            </a:pPr>
            <a:r>
              <a:rPr sz="2000" b="1" dirty="0">
                <a:latin typeface="Times New Roman"/>
                <a:cs typeface="Times New Roman"/>
              </a:rPr>
              <a:t>2</a:t>
            </a:r>
            <a:endParaRPr sz="2000">
              <a:latin typeface="Times New Roman"/>
              <a:cs typeface="Times New Roman"/>
            </a:endParaRPr>
          </a:p>
          <a:p>
            <a:pPr algn="ctr">
              <a:lnSpc>
                <a:spcPct val="100000"/>
              </a:lnSpc>
            </a:pPr>
            <a:r>
              <a:rPr sz="2000" b="1" dirty="0">
                <a:solidFill>
                  <a:srgbClr val="FFFFFF"/>
                </a:solidFill>
                <a:latin typeface="Times New Roman"/>
                <a:cs typeface="Times New Roman"/>
              </a:rPr>
              <a:t>PREGU</a:t>
            </a:r>
            <a:r>
              <a:rPr sz="2000" b="1" spc="10" dirty="0">
                <a:solidFill>
                  <a:srgbClr val="FFFFFF"/>
                </a:solidFill>
                <a:latin typeface="Times New Roman"/>
                <a:cs typeface="Times New Roman"/>
              </a:rPr>
              <a:t>N</a:t>
            </a:r>
            <a:r>
              <a:rPr sz="2000" b="1" spc="-150" dirty="0">
                <a:solidFill>
                  <a:srgbClr val="FFFFFF"/>
                </a:solidFill>
                <a:latin typeface="Times New Roman"/>
                <a:cs typeface="Times New Roman"/>
              </a:rPr>
              <a:t>T</a:t>
            </a:r>
            <a:r>
              <a:rPr sz="2000" b="1" dirty="0">
                <a:solidFill>
                  <a:srgbClr val="FFFFFF"/>
                </a:solidFill>
                <a:latin typeface="Times New Roman"/>
                <a:cs typeface="Times New Roman"/>
              </a:rPr>
              <a:t>AS</a:t>
            </a:r>
            <a:endParaRPr sz="2000">
              <a:latin typeface="Times New Roman"/>
              <a:cs typeface="Times New Roman"/>
            </a:endParaRPr>
          </a:p>
        </p:txBody>
      </p:sp>
      <p:sp>
        <p:nvSpPr>
          <p:cNvPr id="10" name="object 10"/>
          <p:cNvSpPr txBox="1"/>
          <p:nvPr/>
        </p:nvSpPr>
        <p:spPr>
          <a:xfrm>
            <a:off x="7127240" y="3721684"/>
            <a:ext cx="1257935" cy="574675"/>
          </a:xfrm>
          <a:prstGeom prst="rect">
            <a:avLst/>
          </a:prstGeom>
        </p:spPr>
        <p:txBody>
          <a:bodyPr vert="horz" wrap="square" lIns="0" tIns="12700" rIns="0" bIns="0" rtlCol="0">
            <a:spAutoFit/>
          </a:bodyPr>
          <a:lstStyle/>
          <a:p>
            <a:pPr algn="ctr">
              <a:lnSpc>
                <a:spcPct val="100000"/>
              </a:lnSpc>
              <a:spcBef>
                <a:spcPts val="100"/>
              </a:spcBef>
            </a:pPr>
            <a:r>
              <a:rPr sz="1800" b="1" dirty="0">
                <a:latin typeface="Times New Roman"/>
                <a:cs typeface="Times New Roman"/>
              </a:rPr>
              <a:t>4</a:t>
            </a:r>
            <a:endParaRPr sz="1800">
              <a:latin typeface="Times New Roman"/>
              <a:cs typeface="Times New Roman"/>
            </a:endParaRPr>
          </a:p>
          <a:p>
            <a:pPr algn="ctr">
              <a:lnSpc>
                <a:spcPct val="100000"/>
              </a:lnSpc>
            </a:pPr>
            <a:r>
              <a:rPr sz="1800" b="1" spc="-5" dirty="0">
                <a:solidFill>
                  <a:srgbClr val="FFFFFF"/>
                </a:solidFill>
                <a:latin typeface="Times New Roman"/>
                <a:cs typeface="Times New Roman"/>
              </a:rPr>
              <a:t>HIPÓTESIS</a:t>
            </a:r>
            <a:endParaRPr sz="1800">
              <a:latin typeface="Times New Roman"/>
              <a:cs typeface="Times New Roman"/>
            </a:endParaRPr>
          </a:p>
        </p:txBody>
      </p:sp>
      <p:sp>
        <p:nvSpPr>
          <p:cNvPr id="11" name="object 11"/>
          <p:cNvSpPr txBox="1"/>
          <p:nvPr/>
        </p:nvSpPr>
        <p:spPr>
          <a:xfrm>
            <a:off x="6479794" y="1749932"/>
            <a:ext cx="1694814" cy="756920"/>
          </a:xfrm>
          <a:prstGeom prst="rect">
            <a:avLst/>
          </a:prstGeom>
        </p:spPr>
        <p:txBody>
          <a:bodyPr vert="horz" wrap="square" lIns="0" tIns="12065" rIns="0" bIns="0" rtlCol="0">
            <a:spAutoFit/>
          </a:bodyPr>
          <a:lstStyle/>
          <a:p>
            <a:pPr marL="46990" algn="ctr">
              <a:lnSpc>
                <a:spcPct val="100000"/>
              </a:lnSpc>
              <a:spcBef>
                <a:spcPts val="95"/>
              </a:spcBef>
            </a:pPr>
            <a:r>
              <a:rPr sz="1600" b="1" spc="-5" dirty="0">
                <a:latin typeface="Times New Roman"/>
                <a:cs typeface="Times New Roman"/>
              </a:rPr>
              <a:t>3</a:t>
            </a:r>
            <a:endParaRPr sz="1600">
              <a:latin typeface="Times New Roman"/>
              <a:cs typeface="Times New Roman"/>
            </a:endParaRPr>
          </a:p>
          <a:p>
            <a:pPr algn="ctr">
              <a:lnSpc>
                <a:spcPct val="100000"/>
              </a:lnSpc>
            </a:pPr>
            <a:r>
              <a:rPr sz="1600" b="1" spc="-5" dirty="0">
                <a:solidFill>
                  <a:srgbClr val="FFFFFF"/>
                </a:solidFill>
                <a:latin typeface="Times New Roman"/>
                <a:cs typeface="Times New Roman"/>
              </a:rPr>
              <a:t>BÚSQUEDA</a:t>
            </a:r>
            <a:endParaRPr sz="1600">
              <a:latin typeface="Times New Roman"/>
              <a:cs typeface="Times New Roman"/>
            </a:endParaRPr>
          </a:p>
          <a:p>
            <a:pPr algn="ctr">
              <a:lnSpc>
                <a:spcPct val="100000"/>
              </a:lnSpc>
            </a:pPr>
            <a:r>
              <a:rPr sz="1600" b="1" spc="-5" dirty="0">
                <a:solidFill>
                  <a:srgbClr val="FFFFFF"/>
                </a:solidFill>
                <a:latin typeface="Times New Roman"/>
                <a:cs typeface="Times New Roman"/>
              </a:rPr>
              <a:t>DE</a:t>
            </a:r>
            <a:r>
              <a:rPr sz="1600" b="1" spc="-85" dirty="0">
                <a:solidFill>
                  <a:srgbClr val="FFFFFF"/>
                </a:solidFill>
                <a:latin typeface="Times New Roman"/>
                <a:cs typeface="Times New Roman"/>
              </a:rPr>
              <a:t> </a:t>
            </a:r>
            <a:r>
              <a:rPr sz="1600" b="1" spc="-15" dirty="0">
                <a:solidFill>
                  <a:srgbClr val="FFFFFF"/>
                </a:solidFill>
                <a:latin typeface="Times New Roman"/>
                <a:cs typeface="Times New Roman"/>
              </a:rPr>
              <a:t>LITERATURA</a:t>
            </a:r>
            <a:endParaRPr sz="1600">
              <a:latin typeface="Times New Roman"/>
              <a:cs typeface="Times New Roman"/>
            </a:endParaRPr>
          </a:p>
        </p:txBody>
      </p:sp>
      <p:sp>
        <p:nvSpPr>
          <p:cNvPr id="12" name="object 12"/>
          <p:cNvSpPr txBox="1"/>
          <p:nvPr/>
        </p:nvSpPr>
        <p:spPr>
          <a:xfrm>
            <a:off x="3940302" y="3599433"/>
            <a:ext cx="2060575" cy="544830"/>
          </a:xfrm>
          <a:prstGeom prst="rect">
            <a:avLst/>
          </a:prstGeom>
        </p:spPr>
        <p:txBody>
          <a:bodyPr vert="horz" wrap="square" lIns="0" tIns="12700" rIns="0" bIns="0" rtlCol="0">
            <a:spAutoFit/>
          </a:bodyPr>
          <a:lstStyle/>
          <a:p>
            <a:pPr algn="ctr">
              <a:lnSpc>
                <a:spcPct val="100000"/>
              </a:lnSpc>
              <a:spcBef>
                <a:spcPts val="100"/>
              </a:spcBef>
            </a:pPr>
            <a:r>
              <a:rPr sz="1800" b="1" dirty="0">
                <a:latin typeface="Times New Roman"/>
                <a:cs typeface="Times New Roman"/>
              </a:rPr>
              <a:t>5</a:t>
            </a:r>
            <a:endParaRPr sz="1800">
              <a:latin typeface="Times New Roman"/>
              <a:cs typeface="Times New Roman"/>
            </a:endParaRPr>
          </a:p>
          <a:p>
            <a:pPr algn="ctr">
              <a:lnSpc>
                <a:spcPct val="100000"/>
              </a:lnSpc>
              <a:spcBef>
                <a:spcPts val="5"/>
              </a:spcBef>
            </a:pPr>
            <a:r>
              <a:rPr sz="1600" b="1" spc="-15" dirty="0">
                <a:solidFill>
                  <a:srgbClr val="FFFFFF"/>
                </a:solidFill>
                <a:latin typeface="Times New Roman"/>
                <a:cs typeface="Times New Roman"/>
              </a:rPr>
              <a:t>EXPERIMENTACIÓN</a:t>
            </a:r>
            <a:endParaRPr sz="1600">
              <a:latin typeface="Times New Roman"/>
              <a:cs typeface="Times New Roman"/>
            </a:endParaRPr>
          </a:p>
        </p:txBody>
      </p:sp>
      <p:sp>
        <p:nvSpPr>
          <p:cNvPr id="13" name="object 13"/>
          <p:cNvSpPr txBox="1"/>
          <p:nvPr/>
        </p:nvSpPr>
        <p:spPr>
          <a:xfrm>
            <a:off x="2823717" y="5341721"/>
            <a:ext cx="746125" cy="635635"/>
          </a:xfrm>
          <a:prstGeom prst="rect">
            <a:avLst/>
          </a:prstGeom>
        </p:spPr>
        <p:txBody>
          <a:bodyPr vert="horz" wrap="square" lIns="0" tIns="12700" rIns="0" bIns="0" rtlCol="0">
            <a:spAutoFit/>
          </a:bodyPr>
          <a:lstStyle/>
          <a:p>
            <a:pPr marL="1270" algn="ctr">
              <a:lnSpc>
                <a:spcPct val="100000"/>
              </a:lnSpc>
              <a:spcBef>
                <a:spcPts val="100"/>
              </a:spcBef>
            </a:pPr>
            <a:r>
              <a:rPr sz="2000" b="1" dirty="0">
                <a:latin typeface="Times New Roman"/>
                <a:cs typeface="Times New Roman"/>
              </a:rPr>
              <a:t>7</a:t>
            </a:r>
            <a:endParaRPr sz="2000">
              <a:latin typeface="Times New Roman"/>
              <a:cs typeface="Times New Roman"/>
            </a:endParaRPr>
          </a:p>
          <a:p>
            <a:pPr algn="ctr">
              <a:lnSpc>
                <a:spcPct val="100000"/>
              </a:lnSpc>
            </a:pPr>
            <a:r>
              <a:rPr sz="2000" b="1" dirty="0">
                <a:solidFill>
                  <a:srgbClr val="FFFFFF"/>
                </a:solidFill>
                <a:latin typeface="Times New Roman"/>
                <a:cs typeface="Times New Roman"/>
              </a:rPr>
              <a:t>T</a:t>
            </a:r>
            <a:r>
              <a:rPr sz="2000" b="1" spc="-10" dirty="0">
                <a:solidFill>
                  <a:srgbClr val="FFFFFF"/>
                </a:solidFill>
                <a:latin typeface="Times New Roman"/>
                <a:cs typeface="Times New Roman"/>
              </a:rPr>
              <a:t>E</a:t>
            </a:r>
            <a:r>
              <a:rPr sz="2000" b="1" dirty="0">
                <a:solidFill>
                  <a:srgbClr val="FFFFFF"/>
                </a:solidFill>
                <a:latin typeface="Times New Roman"/>
                <a:cs typeface="Times New Roman"/>
              </a:rPr>
              <a:t>SIS</a:t>
            </a:r>
            <a:endParaRPr sz="2000">
              <a:latin typeface="Times New Roman"/>
              <a:cs typeface="Times New Roman"/>
            </a:endParaRPr>
          </a:p>
        </p:txBody>
      </p:sp>
      <p:sp>
        <p:nvSpPr>
          <p:cNvPr id="14" name="object 14"/>
          <p:cNvSpPr txBox="1"/>
          <p:nvPr/>
        </p:nvSpPr>
        <p:spPr>
          <a:xfrm>
            <a:off x="1136700" y="3292805"/>
            <a:ext cx="1697355" cy="1000760"/>
          </a:xfrm>
          <a:prstGeom prst="rect">
            <a:avLst/>
          </a:prstGeom>
        </p:spPr>
        <p:txBody>
          <a:bodyPr vert="horz" wrap="square" lIns="0" tIns="12065" rIns="0" bIns="0" rtlCol="0">
            <a:spAutoFit/>
          </a:bodyPr>
          <a:lstStyle/>
          <a:p>
            <a:pPr marL="48260" algn="ctr">
              <a:lnSpc>
                <a:spcPct val="100000"/>
              </a:lnSpc>
              <a:spcBef>
                <a:spcPts val="95"/>
              </a:spcBef>
            </a:pPr>
            <a:r>
              <a:rPr sz="1600" b="1" spc="-5" dirty="0">
                <a:latin typeface="Times New Roman"/>
                <a:cs typeface="Times New Roman"/>
              </a:rPr>
              <a:t>6</a:t>
            </a:r>
            <a:endParaRPr sz="1600">
              <a:latin typeface="Times New Roman"/>
              <a:cs typeface="Times New Roman"/>
            </a:endParaRPr>
          </a:p>
          <a:p>
            <a:pPr marL="344805">
              <a:lnSpc>
                <a:spcPct val="100000"/>
              </a:lnSpc>
            </a:pPr>
            <a:r>
              <a:rPr sz="1600" b="1" spc="-5" dirty="0">
                <a:solidFill>
                  <a:srgbClr val="FFFFFF"/>
                </a:solidFill>
                <a:latin typeface="Times New Roman"/>
                <a:cs typeface="Times New Roman"/>
              </a:rPr>
              <a:t>ANÁLISIS</a:t>
            </a:r>
            <a:endParaRPr sz="1600">
              <a:latin typeface="Times New Roman"/>
              <a:cs typeface="Times New Roman"/>
            </a:endParaRPr>
          </a:p>
          <a:p>
            <a:pPr marL="12065" marR="5080" algn="ctr">
              <a:lnSpc>
                <a:spcPct val="100000"/>
              </a:lnSpc>
            </a:pPr>
            <a:r>
              <a:rPr sz="1600" b="1" spc="-5" dirty="0">
                <a:solidFill>
                  <a:srgbClr val="FFFFFF"/>
                </a:solidFill>
                <a:latin typeface="Times New Roman"/>
                <a:cs typeface="Times New Roman"/>
              </a:rPr>
              <a:t>DE</a:t>
            </a:r>
            <a:r>
              <a:rPr sz="1600" b="1" spc="-110" dirty="0">
                <a:solidFill>
                  <a:srgbClr val="FFFFFF"/>
                </a:solidFill>
                <a:latin typeface="Times New Roman"/>
                <a:cs typeface="Times New Roman"/>
              </a:rPr>
              <a:t> </a:t>
            </a:r>
            <a:r>
              <a:rPr sz="1600" b="1" spc="-30" dirty="0">
                <a:solidFill>
                  <a:srgbClr val="FFFFFF"/>
                </a:solidFill>
                <a:latin typeface="Times New Roman"/>
                <a:cs typeface="Times New Roman"/>
              </a:rPr>
              <a:t>RESULTADOS  (DATOS)</a:t>
            </a:r>
            <a:endParaRPr sz="1600">
              <a:latin typeface="Times New Roman"/>
              <a:cs typeface="Times New Roman"/>
            </a:endParaRPr>
          </a:p>
        </p:txBody>
      </p:sp>
      <p:sp>
        <p:nvSpPr>
          <p:cNvPr id="15" name="object 15"/>
          <p:cNvSpPr/>
          <p:nvPr/>
        </p:nvSpPr>
        <p:spPr>
          <a:xfrm>
            <a:off x="5202935" y="5207761"/>
            <a:ext cx="2366645" cy="1101090"/>
          </a:xfrm>
          <a:custGeom>
            <a:avLst/>
            <a:gdLst/>
            <a:ahLst/>
            <a:cxnLst/>
            <a:rect l="l" t="t" r="r" b="b"/>
            <a:pathLst>
              <a:path w="2366645" h="1101089">
                <a:moveTo>
                  <a:pt x="1183259" y="0"/>
                </a:moveTo>
                <a:lnTo>
                  <a:pt x="1118344" y="814"/>
                </a:lnTo>
                <a:lnTo>
                  <a:pt x="1054343" y="3230"/>
                </a:lnTo>
                <a:lnTo>
                  <a:pt x="991347" y="7206"/>
                </a:lnTo>
                <a:lnTo>
                  <a:pt x="929446" y="12699"/>
                </a:lnTo>
                <a:lnTo>
                  <a:pt x="868729" y="19667"/>
                </a:lnTo>
                <a:lnTo>
                  <a:pt x="809288" y="28068"/>
                </a:lnTo>
                <a:lnTo>
                  <a:pt x="751212" y="37861"/>
                </a:lnTo>
                <a:lnTo>
                  <a:pt x="694592" y="49003"/>
                </a:lnTo>
                <a:lnTo>
                  <a:pt x="639519" y="61453"/>
                </a:lnTo>
                <a:lnTo>
                  <a:pt x="586081" y="75168"/>
                </a:lnTo>
                <a:lnTo>
                  <a:pt x="534370" y="90106"/>
                </a:lnTo>
                <a:lnTo>
                  <a:pt x="484476" y="106226"/>
                </a:lnTo>
                <a:lnTo>
                  <a:pt x="436489" y="123485"/>
                </a:lnTo>
                <a:lnTo>
                  <a:pt x="390500" y="141841"/>
                </a:lnTo>
                <a:lnTo>
                  <a:pt x="346598" y="161253"/>
                </a:lnTo>
                <a:lnTo>
                  <a:pt x="304875" y="181678"/>
                </a:lnTo>
                <a:lnTo>
                  <a:pt x="265420" y="203074"/>
                </a:lnTo>
                <a:lnTo>
                  <a:pt x="228323" y="225400"/>
                </a:lnTo>
                <a:lnTo>
                  <a:pt x="193675" y="248613"/>
                </a:lnTo>
                <a:lnTo>
                  <a:pt x="161567" y="272671"/>
                </a:lnTo>
                <a:lnTo>
                  <a:pt x="132088" y="297533"/>
                </a:lnTo>
                <a:lnTo>
                  <a:pt x="81380" y="349498"/>
                </a:lnTo>
                <a:lnTo>
                  <a:pt x="42272" y="404173"/>
                </a:lnTo>
                <a:lnTo>
                  <a:pt x="15489" y="461220"/>
                </a:lnTo>
                <a:lnTo>
                  <a:pt x="1751" y="520305"/>
                </a:lnTo>
                <a:lnTo>
                  <a:pt x="0" y="550506"/>
                </a:lnTo>
                <a:lnTo>
                  <a:pt x="1751" y="580720"/>
                </a:lnTo>
                <a:lnTo>
                  <a:pt x="15489" y="639803"/>
                </a:lnTo>
                <a:lnTo>
                  <a:pt x="42272" y="696848"/>
                </a:lnTo>
                <a:lnTo>
                  <a:pt x="81380" y="751519"/>
                </a:lnTo>
                <a:lnTo>
                  <a:pt x="132088" y="803479"/>
                </a:lnTo>
                <a:lnTo>
                  <a:pt x="161567" y="828338"/>
                </a:lnTo>
                <a:lnTo>
                  <a:pt x="193675" y="852393"/>
                </a:lnTo>
                <a:lnTo>
                  <a:pt x="228323" y="875603"/>
                </a:lnTo>
                <a:lnTo>
                  <a:pt x="265420" y="897926"/>
                </a:lnTo>
                <a:lnTo>
                  <a:pt x="304875" y="919319"/>
                </a:lnTo>
                <a:lnTo>
                  <a:pt x="346598" y="939741"/>
                </a:lnTo>
                <a:lnTo>
                  <a:pt x="390500" y="959149"/>
                </a:lnTo>
                <a:lnTo>
                  <a:pt x="436489" y="977502"/>
                </a:lnTo>
                <a:lnTo>
                  <a:pt x="484476" y="994758"/>
                </a:lnTo>
                <a:lnTo>
                  <a:pt x="534370" y="1010875"/>
                </a:lnTo>
                <a:lnTo>
                  <a:pt x="586081" y="1025810"/>
                </a:lnTo>
                <a:lnTo>
                  <a:pt x="639519" y="1039523"/>
                </a:lnTo>
                <a:lnTo>
                  <a:pt x="694592" y="1051970"/>
                </a:lnTo>
                <a:lnTo>
                  <a:pt x="751212" y="1063110"/>
                </a:lnTo>
                <a:lnTo>
                  <a:pt x="809288" y="1072900"/>
                </a:lnTo>
                <a:lnTo>
                  <a:pt x="868729" y="1081300"/>
                </a:lnTo>
                <a:lnTo>
                  <a:pt x="929446" y="1088267"/>
                </a:lnTo>
                <a:lnTo>
                  <a:pt x="991347" y="1093758"/>
                </a:lnTo>
                <a:lnTo>
                  <a:pt x="1054343" y="1097733"/>
                </a:lnTo>
                <a:lnTo>
                  <a:pt x="1118344" y="1100148"/>
                </a:lnTo>
                <a:lnTo>
                  <a:pt x="1183259" y="1100963"/>
                </a:lnTo>
                <a:lnTo>
                  <a:pt x="1248185" y="1100148"/>
                </a:lnTo>
                <a:lnTo>
                  <a:pt x="1312196" y="1097733"/>
                </a:lnTo>
                <a:lnTo>
                  <a:pt x="1375200" y="1093758"/>
                </a:lnTo>
                <a:lnTo>
                  <a:pt x="1437109" y="1088267"/>
                </a:lnTo>
                <a:lnTo>
                  <a:pt x="1497832" y="1081300"/>
                </a:lnTo>
                <a:lnTo>
                  <a:pt x="1557278" y="1072900"/>
                </a:lnTo>
                <a:lnTo>
                  <a:pt x="1615357" y="1063109"/>
                </a:lnTo>
                <a:lnTo>
                  <a:pt x="1671979" y="1051970"/>
                </a:lnTo>
                <a:lnTo>
                  <a:pt x="1727054" y="1039522"/>
                </a:lnTo>
                <a:lnTo>
                  <a:pt x="1780492" y="1025810"/>
                </a:lnTo>
                <a:lnTo>
                  <a:pt x="1832203" y="1010874"/>
                </a:lnTo>
                <a:lnTo>
                  <a:pt x="1882096" y="994758"/>
                </a:lnTo>
                <a:lnTo>
                  <a:pt x="1930081" y="977501"/>
                </a:lnTo>
                <a:lnTo>
                  <a:pt x="1976068" y="959148"/>
                </a:lnTo>
                <a:lnTo>
                  <a:pt x="2019966" y="939739"/>
                </a:lnTo>
                <a:lnTo>
                  <a:pt x="2061686" y="919317"/>
                </a:lnTo>
                <a:lnTo>
                  <a:pt x="2101138" y="897923"/>
                </a:lnTo>
                <a:lnTo>
                  <a:pt x="2138230" y="875600"/>
                </a:lnTo>
                <a:lnTo>
                  <a:pt x="2172874" y="852390"/>
                </a:lnTo>
                <a:lnTo>
                  <a:pt x="2204978" y="828334"/>
                </a:lnTo>
                <a:lnTo>
                  <a:pt x="2234453" y="803474"/>
                </a:lnTo>
                <a:lnTo>
                  <a:pt x="2285153" y="751513"/>
                </a:lnTo>
                <a:lnTo>
                  <a:pt x="2324254" y="696841"/>
                </a:lnTo>
                <a:lnTo>
                  <a:pt x="2351032" y="639794"/>
                </a:lnTo>
                <a:lnTo>
                  <a:pt x="2364767" y="580709"/>
                </a:lnTo>
                <a:lnTo>
                  <a:pt x="2366517" y="550506"/>
                </a:lnTo>
                <a:lnTo>
                  <a:pt x="2364767" y="520305"/>
                </a:lnTo>
                <a:lnTo>
                  <a:pt x="2351032" y="461220"/>
                </a:lnTo>
                <a:lnTo>
                  <a:pt x="2324254" y="404173"/>
                </a:lnTo>
                <a:lnTo>
                  <a:pt x="2285153" y="349498"/>
                </a:lnTo>
                <a:lnTo>
                  <a:pt x="2234453" y="297533"/>
                </a:lnTo>
                <a:lnTo>
                  <a:pt x="2204978" y="272671"/>
                </a:lnTo>
                <a:lnTo>
                  <a:pt x="2172874" y="248613"/>
                </a:lnTo>
                <a:lnTo>
                  <a:pt x="2138230" y="225400"/>
                </a:lnTo>
                <a:lnTo>
                  <a:pt x="2101138" y="203074"/>
                </a:lnTo>
                <a:lnTo>
                  <a:pt x="2061686" y="181678"/>
                </a:lnTo>
                <a:lnTo>
                  <a:pt x="2019966" y="161253"/>
                </a:lnTo>
                <a:lnTo>
                  <a:pt x="1976068" y="141841"/>
                </a:lnTo>
                <a:lnTo>
                  <a:pt x="1930081" y="123485"/>
                </a:lnTo>
                <a:lnTo>
                  <a:pt x="1882096" y="106226"/>
                </a:lnTo>
                <a:lnTo>
                  <a:pt x="1832203" y="90106"/>
                </a:lnTo>
                <a:lnTo>
                  <a:pt x="1780492" y="75168"/>
                </a:lnTo>
                <a:lnTo>
                  <a:pt x="1727054" y="61453"/>
                </a:lnTo>
                <a:lnTo>
                  <a:pt x="1671979" y="49003"/>
                </a:lnTo>
                <a:lnTo>
                  <a:pt x="1615357" y="37861"/>
                </a:lnTo>
                <a:lnTo>
                  <a:pt x="1557278" y="28068"/>
                </a:lnTo>
                <a:lnTo>
                  <a:pt x="1497832" y="19667"/>
                </a:lnTo>
                <a:lnTo>
                  <a:pt x="1437109" y="12699"/>
                </a:lnTo>
                <a:lnTo>
                  <a:pt x="1375200" y="7206"/>
                </a:lnTo>
                <a:lnTo>
                  <a:pt x="1312196" y="3230"/>
                </a:lnTo>
                <a:lnTo>
                  <a:pt x="1248185" y="814"/>
                </a:lnTo>
                <a:lnTo>
                  <a:pt x="1183259" y="0"/>
                </a:lnTo>
                <a:close/>
              </a:path>
            </a:pathLst>
          </a:custGeom>
          <a:solidFill>
            <a:srgbClr val="808000"/>
          </a:solidFill>
        </p:spPr>
        <p:txBody>
          <a:bodyPr wrap="square" lIns="0" tIns="0" rIns="0" bIns="0" rtlCol="0"/>
          <a:lstStyle/>
          <a:p>
            <a:endParaRPr/>
          </a:p>
        </p:txBody>
      </p:sp>
      <p:sp>
        <p:nvSpPr>
          <p:cNvPr id="16" name="object 16"/>
          <p:cNvSpPr/>
          <p:nvPr/>
        </p:nvSpPr>
        <p:spPr>
          <a:xfrm>
            <a:off x="5202935" y="5207761"/>
            <a:ext cx="2366645" cy="1101090"/>
          </a:xfrm>
          <a:custGeom>
            <a:avLst/>
            <a:gdLst/>
            <a:ahLst/>
            <a:cxnLst/>
            <a:rect l="l" t="t" r="r" b="b"/>
            <a:pathLst>
              <a:path w="2366645" h="1101089">
                <a:moveTo>
                  <a:pt x="0" y="550506"/>
                </a:moveTo>
                <a:lnTo>
                  <a:pt x="6944" y="490529"/>
                </a:lnTo>
                <a:lnTo>
                  <a:pt x="27295" y="432421"/>
                </a:lnTo>
                <a:lnTo>
                  <a:pt x="60331" y="376518"/>
                </a:lnTo>
                <a:lnTo>
                  <a:pt x="105329" y="323156"/>
                </a:lnTo>
                <a:lnTo>
                  <a:pt x="161567" y="272671"/>
                </a:lnTo>
                <a:lnTo>
                  <a:pt x="193675" y="248613"/>
                </a:lnTo>
                <a:lnTo>
                  <a:pt x="228323" y="225400"/>
                </a:lnTo>
                <a:lnTo>
                  <a:pt x="265420" y="203074"/>
                </a:lnTo>
                <a:lnTo>
                  <a:pt x="304875" y="181678"/>
                </a:lnTo>
                <a:lnTo>
                  <a:pt x="346598" y="161253"/>
                </a:lnTo>
                <a:lnTo>
                  <a:pt x="390500" y="141841"/>
                </a:lnTo>
                <a:lnTo>
                  <a:pt x="436489" y="123485"/>
                </a:lnTo>
                <a:lnTo>
                  <a:pt x="484476" y="106226"/>
                </a:lnTo>
                <a:lnTo>
                  <a:pt x="534370" y="90106"/>
                </a:lnTo>
                <a:lnTo>
                  <a:pt x="586081" y="75168"/>
                </a:lnTo>
                <a:lnTo>
                  <a:pt x="639519" y="61453"/>
                </a:lnTo>
                <a:lnTo>
                  <a:pt x="694592" y="49003"/>
                </a:lnTo>
                <a:lnTo>
                  <a:pt x="751212" y="37861"/>
                </a:lnTo>
                <a:lnTo>
                  <a:pt x="809288" y="28068"/>
                </a:lnTo>
                <a:lnTo>
                  <a:pt x="868729" y="19667"/>
                </a:lnTo>
                <a:lnTo>
                  <a:pt x="929446" y="12699"/>
                </a:lnTo>
                <a:lnTo>
                  <a:pt x="991347" y="7206"/>
                </a:lnTo>
                <a:lnTo>
                  <a:pt x="1054343" y="3230"/>
                </a:lnTo>
                <a:lnTo>
                  <a:pt x="1118344" y="814"/>
                </a:lnTo>
                <a:lnTo>
                  <a:pt x="1183259" y="0"/>
                </a:lnTo>
                <a:lnTo>
                  <a:pt x="1248185" y="814"/>
                </a:lnTo>
                <a:lnTo>
                  <a:pt x="1312196" y="3230"/>
                </a:lnTo>
                <a:lnTo>
                  <a:pt x="1375200" y="7206"/>
                </a:lnTo>
                <a:lnTo>
                  <a:pt x="1437109" y="12699"/>
                </a:lnTo>
                <a:lnTo>
                  <a:pt x="1497832" y="19667"/>
                </a:lnTo>
                <a:lnTo>
                  <a:pt x="1557278" y="28068"/>
                </a:lnTo>
                <a:lnTo>
                  <a:pt x="1615357" y="37861"/>
                </a:lnTo>
                <a:lnTo>
                  <a:pt x="1671979" y="49003"/>
                </a:lnTo>
                <a:lnTo>
                  <a:pt x="1727054" y="61453"/>
                </a:lnTo>
                <a:lnTo>
                  <a:pt x="1780492" y="75168"/>
                </a:lnTo>
                <a:lnTo>
                  <a:pt x="1832203" y="90106"/>
                </a:lnTo>
                <a:lnTo>
                  <a:pt x="1882096" y="106226"/>
                </a:lnTo>
                <a:lnTo>
                  <a:pt x="1930081" y="123485"/>
                </a:lnTo>
                <a:lnTo>
                  <a:pt x="1976068" y="141841"/>
                </a:lnTo>
                <a:lnTo>
                  <a:pt x="2019966" y="161253"/>
                </a:lnTo>
                <a:lnTo>
                  <a:pt x="2061686" y="181678"/>
                </a:lnTo>
                <a:lnTo>
                  <a:pt x="2101138" y="203074"/>
                </a:lnTo>
                <a:lnTo>
                  <a:pt x="2138230" y="225400"/>
                </a:lnTo>
                <a:lnTo>
                  <a:pt x="2172874" y="248613"/>
                </a:lnTo>
                <a:lnTo>
                  <a:pt x="2204978" y="272671"/>
                </a:lnTo>
                <a:lnTo>
                  <a:pt x="2234453" y="297533"/>
                </a:lnTo>
                <a:lnTo>
                  <a:pt x="2285153" y="349498"/>
                </a:lnTo>
                <a:lnTo>
                  <a:pt x="2324254" y="404173"/>
                </a:lnTo>
                <a:lnTo>
                  <a:pt x="2351032" y="461220"/>
                </a:lnTo>
                <a:lnTo>
                  <a:pt x="2364767" y="520305"/>
                </a:lnTo>
                <a:lnTo>
                  <a:pt x="2366517" y="550506"/>
                </a:lnTo>
                <a:lnTo>
                  <a:pt x="2364767" y="580709"/>
                </a:lnTo>
                <a:lnTo>
                  <a:pt x="2359575" y="610485"/>
                </a:lnTo>
                <a:lnTo>
                  <a:pt x="2339228" y="668593"/>
                </a:lnTo>
                <a:lnTo>
                  <a:pt x="2306199" y="724495"/>
                </a:lnTo>
                <a:lnTo>
                  <a:pt x="2261208" y="777853"/>
                </a:lnTo>
                <a:lnTo>
                  <a:pt x="2204978" y="828334"/>
                </a:lnTo>
                <a:lnTo>
                  <a:pt x="2172874" y="852390"/>
                </a:lnTo>
                <a:lnTo>
                  <a:pt x="2138230" y="875600"/>
                </a:lnTo>
                <a:lnTo>
                  <a:pt x="2101138" y="897923"/>
                </a:lnTo>
                <a:lnTo>
                  <a:pt x="2061686" y="919317"/>
                </a:lnTo>
                <a:lnTo>
                  <a:pt x="2019966" y="939739"/>
                </a:lnTo>
                <a:lnTo>
                  <a:pt x="1976068" y="959148"/>
                </a:lnTo>
                <a:lnTo>
                  <a:pt x="1930081" y="977501"/>
                </a:lnTo>
                <a:lnTo>
                  <a:pt x="1882096" y="994758"/>
                </a:lnTo>
                <a:lnTo>
                  <a:pt x="1832203" y="1010874"/>
                </a:lnTo>
                <a:lnTo>
                  <a:pt x="1780492" y="1025810"/>
                </a:lnTo>
                <a:lnTo>
                  <a:pt x="1727054" y="1039522"/>
                </a:lnTo>
                <a:lnTo>
                  <a:pt x="1671979" y="1051970"/>
                </a:lnTo>
                <a:lnTo>
                  <a:pt x="1615357" y="1063109"/>
                </a:lnTo>
                <a:lnTo>
                  <a:pt x="1557278" y="1072900"/>
                </a:lnTo>
                <a:lnTo>
                  <a:pt x="1497832" y="1081300"/>
                </a:lnTo>
                <a:lnTo>
                  <a:pt x="1437109" y="1088267"/>
                </a:lnTo>
                <a:lnTo>
                  <a:pt x="1375200" y="1093758"/>
                </a:lnTo>
                <a:lnTo>
                  <a:pt x="1312196" y="1097733"/>
                </a:lnTo>
                <a:lnTo>
                  <a:pt x="1248185" y="1100148"/>
                </a:lnTo>
                <a:lnTo>
                  <a:pt x="1183259" y="1100963"/>
                </a:lnTo>
                <a:lnTo>
                  <a:pt x="1118344" y="1100148"/>
                </a:lnTo>
                <a:lnTo>
                  <a:pt x="1054343" y="1097733"/>
                </a:lnTo>
                <a:lnTo>
                  <a:pt x="991347" y="1093758"/>
                </a:lnTo>
                <a:lnTo>
                  <a:pt x="929446" y="1088267"/>
                </a:lnTo>
                <a:lnTo>
                  <a:pt x="868729" y="1081300"/>
                </a:lnTo>
                <a:lnTo>
                  <a:pt x="809288" y="1072900"/>
                </a:lnTo>
                <a:lnTo>
                  <a:pt x="751212" y="1063110"/>
                </a:lnTo>
                <a:lnTo>
                  <a:pt x="694592" y="1051970"/>
                </a:lnTo>
                <a:lnTo>
                  <a:pt x="639519" y="1039523"/>
                </a:lnTo>
                <a:lnTo>
                  <a:pt x="586081" y="1025810"/>
                </a:lnTo>
                <a:lnTo>
                  <a:pt x="534370" y="1010875"/>
                </a:lnTo>
                <a:lnTo>
                  <a:pt x="484476" y="994758"/>
                </a:lnTo>
                <a:lnTo>
                  <a:pt x="436489" y="977502"/>
                </a:lnTo>
                <a:lnTo>
                  <a:pt x="390500" y="959149"/>
                </a:lnTo>
                <a:lnTo>
                  <a:pt x="346598" y="939741"/>
                </a:lnTo>
                <a:lnTo>
                  <a:pt x="304875" y="919319"/>
                </a:lnTo>
                <a:lnTo>
                  <a:pt x="265420" y="897926"/>
                </a:lnTo>
                <a:lnTo>
                  <a:pt x="228323" y="875603"/>
                </a:lnTo>
                <a:lnTo>
                  <a:pt x="193675" y="852393"/>
                </a:lnTo>
                <a:lnTo>
                  <a:pt x="161567" y="828338"/>
                </a:lnTo>
                <a:lnTo>
                  <a:pt x="132088" y="803479"/>
                </a:lnTo>
                <a:lnTo>
                  <a:pt x="81380" y="751519"/>
                </a:lnTo>
                <a:lnTo>
                  <a:pt x="42272" y="696848"/>
                </a:lnTo>
                <a:lnTo>
                  <a:pt x="15489" y="639803"/>
                </a:lnTo>
                <a:lnTo>
                  <a:pt x="1751" y="580720"/>
                </a:lnTo>
                <a:lnTo>
                  <a:pt x="0" y="550519"/>
                </a:lnTo>
                <a:close/>
              </a:path>
            </a:pathLst>
          </a:custGeom>
          <a:ln w="12699">
            <a:solidFill>
              <a:srgbClr val="FFFFFF"/>
            </a:solidFill>
          </a:ln>
        </p:spPr>
        <p:txBody>
          <a:bodyPr wrap="square" lIns="0" tIns="0" rIns="0" bIns="0" rtlCol="0"/>
          <a:lstStyle/>
          <a:p>
            <a:endParaRPr/>
          </a:p>
        </p:txBody>
      </p:sp>
      <p:sp>
        <p:nvSpPr>
          <p:cNvPr id="17" name="object 17"/>
          <p:cNvSpPr txBox="1"/>
          <p:nvPr/>
        </p:nvSpPr>
        <p:spPr>
          <a:xfrm>
            <a:off x="5468239" y="5432856"/>
            <a:ext cx="1837055" cy="636270"/>
          </a:xfrm>
          <a:prstGeom prst="rect">
            <a:avLst/>
          </a:prstGeom>
        </p:spPr>
        <p:txBody>
          <a:bodyPr vert="horz" wrap="square" lIns="0" tIns="13335" rIns="0" bIns="0" rtlCol="0">
            <a:spAutoFit/>
          </a:bodyPr>
          <a:lstStyle/>
          <a:p>
            <a:pPr algn="ctr">
              <a:lnSpc>
                <a:spcPct val="100000"/>
              </a:lnSpc>
              <a:spcBef>
                <a:spcPts val="105"/>
              </a:spcBef>
            </a:pPr>
            <a:r>
              <a:rPr sz="2000" b="1" dirty="0">
                <a:latin typeface="Times New Roman"/>
                <a:cs typeface="Times New Roman"/>
              </a:rPr>
              <a:t>8</a:t>
            </a:r>
            <a:endParaRPr sz="2000">
              <a:latin typeface="Times New Roman"/>
              <a:cs typeface="Times New Roman"/>
            </a:endParaRPr>
          </a:p>
          <a:p>
            <a:pPr algn="ctr">
              <a:lnSpc>
                <a:spcPct val="100000"/>
              </a:lnSpc>
            </a:pPr>
            <a:r>
              <a:rPr sz="2000" b="1" dirty="0">
                <a:solidFill>
                  <a:srgbClr val="FFFFFF"/>
                </a:solidFill>
                <a:latin typeface="Times New Roman"/>
                <a:cs typeface="Times New Roman"/>
              </a:rPr>
              <a:t>PUBLICACIÓN</a:t>
            </a:r>
            <a:endParaRPr sz="2000">
              <a:latin typeface="Times New Roman"/>
              <a:cs typeface="Times New Roman"/>
            </a:endParaRPr>
          </a:p>
        </p:txBody>
      </p:sp>
      <p:sp>
        <p:nvSpPr>
          <p:cNvPr id="18" name="object 18"/>
          <p:cNvSpPr/>
          <p:nvPr/>
        </p:nvSpPr>
        <p:spPr>
          <a:xfrm>
            <a:off x="5646928" y="2004314"/>
            <a:ext cx="443865" cy="171450"/>
          </a:xfrm>
          <a:custGeom>
            <a:avLst/>
            <a:gdLst/>
            <a:ahLst/>
            <a:cxnLst/>
            <a:rect l="l" t="t" r="r" b="b"/>
            <a:pathLst>
              <a:path w="443864" h="171450">
                <a:moveTo>
                  <a:pt x="272414" y="0"/>
                </a:moveTo>
                <a:lnTo>
                  <a:pt x="272414" y="171450"/>
                </a:lnTo>
                <a:lnTo>
                  <a:pt x="386714" y="114300"/>
                </a:lnTo>
                <a:lnTo>
                  <a:pt x="300989" y="114300"/>
                </a:lnTo>
                <a:lnTo>
                  <a:pt x="300989" y="57150"/>
                </a:lnTo>
                <a:lnTo>
                  <a:pt x="386714" y="57150"/>
                </a:lnTo>
                <a:lnTo>
                  <a:pt x="272414" y="0"/>
                </a:lnTo>
                <a:close/>
              </a:path>
              <a:path w="443864" h="171450">
                <a:moveTo>
                  <a:pt x="272414" y="57150"/>
                </a:moveTo>
                <a:lnTo>
                  <a:pt x="0" y="57150"/>
                </a:lnTo>
                <a:lnTo>
                  <a:pt x="0" y="114300"/>
                </a:lnTo>
                <a:lnTo>
                  <a:pt x="272414" y="114300"/>
                </a:lnTo>
                <a:lnTo>
                  <a:pt x="272414" y="57150"/>
                </a:lnTo>
                <a:close/>
              </a:path>
              <a:path w="443864" h="171450">
                <a:moveTo>
                  <a:pt x="386714" y="57150"/>
                </a:moveTo>
                <a:lnTo>
                  <a:pt x="300989" y="57150"/>
                </a:lnTo>
                <a:lnTo>
                  <a:pt x="300989" y="114300"/>
                </a:lnTo>
                <a:lnTo>
                  <a:pt x="386714" y="114300"/>
                </a:lnTo>
                <a:lnTo>
                  <a:pt x="443864" y="85725"/>
                </a:lnTo>
                <a:lnTo>
                  <a:pt x="386714" y="57150"/>
                </a:lnTo>
                <a:close/>
              </a:path>
            </a:pathLst>
          </a:custGeom>
          <a:solidFill>
            <a:srgbClr val="FFFFFF"/>
          </a:solidFill>
        </p:spPr>
        <p:txBody>
          <a:bodyPr wrap="square" lIns="0" tIns="0" rIns="0" bIns="0" rtlCol="0"/>
          <a:lstStyle/>
          <a:p>
            <a:endParaRPr/>
          </a:p>
        </p:txBody>
      </p:sp>
      <p:sp>
        <p:nvSpPr>
          <p:cNvPr id="19" name="object 19"/>
          <p:cNvSpPr/>
          <p:nvPr/>
        </p:nvSpPr>
        <p:spPr>
          <a:xfrm>
            <a:off x="2985007" y="2004314"/>
            <a:ext cx="544830" cy="171450"/>
          </a:xfrm>
          <a:custGeom>
            <a:avLst/>
            <a:gdLst/>
            <a:ahLst/>
            <a:cxnLst/>
            <a:rect l="l" t="t" r="r" b="b"/>
            <a:pathLst>
              <a:path w="544829" h="171450">
                <a:moveTo>
                  <a:pt x="373126" y="0"/>
                </a:moveTo>
                <a:lnTo>
                  <a:pt x="373126" y="171450"/>
                </a:lnTo>
                <a:lnTo>
                  <a:pt x="487426" y="114300"/>
                </a:lnTo>
                <a:lnTo>
                  <a:pt x="401701" y="114300"/>
                </a:lnTo>
                <a:lnTo>
                  <a:pt x="401701" y="57150"/>
                </a:lnTo>
                <a:lnTo>
                  <a:pt x="487426" y="57150"/>
                </a:lnTo>
                <a:lnTo>
                  <a:pt x="373126" y="0"/>
                </a:lnTo>
                <a:close/>
              </a:path>
              <a:path w="544829" h="171450">
                <a:moveTo>
                  <a:pt x="373126" y="57150"/>
                </a:moveTo>
                <a:lnTo>
                  <a:pt x="0" y="57150"/>
                </a:lnTo>
                <a:lnTo>
                  <a:pt x="0" y="114300"/>
                </a:lnTo>
                <a:lnTo>
                  <a:pt x="373126" y="114300"/>
                </a:lnTo>
                <a:lnTo>
                  <a:pt x="373126" y="57150"/>
                </a:lnTo>
                <a:close/>
              </a:path>
              <a:path w="544829" h="171450">
                <a:moveTo>
                  <a:pt x="487426" y="57150"/>
                </a:moveTo>
                <a:lnTo>
                  <a:pt x="401701" y="57150"/>
                </a:lnTo>
                <a:lnTo>
                  <a:pt x="401701" y="114300"/>
                </a:lnTo>
                <a:lnTo>
                  <a:pt x="487426" y="114300"/>
                </a:lnTo>
                <a:lnTo>
                  <a:pt x="544576" y="85725"/>
                </a:lnTo>
                <a:lnTo>
                  <a:pt x="487426" y="57150"/>
                </a:lnTo>
                <a:close/>
              </a:path>
            </a:pathLst>
          </a:custGeom>
          <a:solidFill>
            <a:srgbClr val="FFFFFF"/>
          </a:solidFill>
        </p:spPr>
        <p:txBody>
          <a:bodyPr wrap="square" lIns="0" tIns="0" rIns="0" bIns="0" rtlCol="0"/>
          <a:lstStyle/>
          <a:p>
            <a:endParaRPr/>
          </a:p>
        </p:txBody>
      </p:sp>
      <p:sp>
        <p:nvSpPr>
          <p:cNvPr id="20" name="object 20"/>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15</a:t>
            </a:fld>
            <a:endParaRPr spc="-55" dirty="0"/>
          </a:p>
        </p:txBody>
      </p:sp>
    </p:spTree>
    <p:extLst>
      <p:ext uri="{BB962C8B-B14F-4D97-AF65-F5344CB8AC3E}">
        <p14:creationId xmlns:p14="http://schemas.microsoft.com/office/powerpoint/2010/main" val="42000151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6576" y="2106167"/>
            <a:ext cx="2887980" cy="781812"/>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2321051" y="2090927"/>
            <a:ext cx="858012" cy="797051"/>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2575560" y="2106167"/>
            <a:ext cx="844296" cy="781812"/>
          </a:xfrm>
          <a:prstGeom prst="rect">
            <a:avLst/>
          </a:prstGeom>
          <a:blipFill>
            <a:blip r:embed="rId4" cstate="print"/>
            <a:stretch>
              <a:fillRect/>
            </a:stretch>
          </a:blipFill>
        </p:spPr>
        <p:txBody>
          <a:bodyPr wrap="square" lIns="0" tIns="0" rIns="0" bIns="0" rtlCol="0"/>
          <a:lstStyle/>
          <a:p>
            <a:endParaRPr/>
          </a:p>
        </p:txBody>
      </p:sp>
      <p:sp>
        <p:nvSpPr>
          <p:cNvPr id="5" name="object 5"/>
          <p:cNvSpPr txBox="1"/>
          <p:nvPr/>
        </p:nvSpPr>
        <p:spPr>
          <a:xfrm>
            <a:off x="307949" y="2040763"/>
            <a:ext cx="4566920" cy="1927860"/>
          </a:xfrm>
          <a:prstGeom prst="rect">
            <a:avLst/>
          </a:prstGeom>
        </p:spPr>
        <p:txBody>
          <a:bodyPr vert="horz" wrap="square" lIns="0" tIns="182880" rIns="0" bIns="0" rtlCol="0">
            <a:spAutoFit/>
          </a:bodyPr>
          <a:lstStyle/>
          <a:p>
            <a:pPr marL="12700">
              <a:lnSpc>
                <a:spcPct val="100000"/>
              </a:lnSpc>
              <a:spcBef>
                <a:spcPts val="1440"/>
              </a:spcBef>
            </a:pPr>
            <a:r>
              <a:rPr lang="es-CL" sz="3600" spc="-330" dirty="0">
                <a:solidFill>
                  <a:srgbClr val="FFFF00"/>
                </a:solidFill>
                <a:latin typeface="Trebuchet MS"/>
                <a:cs typeface="Trebuchet MS"/>
              </a:rPr>
              <a:t>1</a:t>
            </a:r>
            <a:r>
              <a:rPr lang="es-CL" sz="3600" spc="-330" dirty="0">
                <a:solidFill>
                  <a:srgbClr val="FFFF00"/>
                </a:solidFill>
                <a:effectLst>
                  <a:outerShdw blurRad="38100" dist="38100" dir="2700000" algn="tl">
                    <a:srgbClr val="000000">
                      <a:alpha val="43137"/>
                    </a:srgbClr>
                  </a:outerShdw>
                </a:effectLst>
                <a:latin typeface="Trebuchet MS"/>
                <a:cs typeface="Trebuchet MS"/>
              </a:rPr>
              <a:t>.</a:t>
            </a:r>
            <a:r>
              <a:rPr lang="es-CL" sz="3600" spc="-525" dirty="0">
                <a:solidFill>
                  <a:srgbClr val="FFFF00"/>
                </a:solidFill>
                <a:effectLst>
                  <a:outerShdw blurRad="38100" dist="38100" dir="2700000" algn="tl">
                    <a:srgbClr val="000000">
                      <a:alpha val="43137"/>
                    </a:srgbClr>
                  </a:outerShdw>
                </a:effectLst>
                <a:latin typeface="Trebuchet MS"/>
                <a:cs typeface="Trebuchet MS"/>
              </a:rPr>
              <a:t> </a:t>
            </a:r>
            <a:r>
              <a:rPr lang="es-CL" sz="3600" spc="-90" dirty="0">
                <a:solidFill>
                  <a:srgbClr val="FFFF00"/>
                </a:solidFill>
                <a:effectLst>
                  <a:outerShdw blurRad="38100" dist="38100" dir="2700000" algn="tl">
                    <a:srgbClr val="000000">
                      <a:alpha val="43137"/>
                    </a:srgbClr>
                  </a:outerShdw>
                </a:effectLst>
                <a:latin typeface="Trebuchet MS"/>
                <a:cs typeface="Trebuchet MS"/>
              </a:rPr>
              <a:t>Observaci</a:t>
            </a:r>
            <a:r>
              <a:rPr lang="es-CL" sz="3600" spc="-90" dirty="0">
                <a:solidFill>
                  <a:srgbClr val="FFFF00"/>
                </a:solidFill>
                <a:effectLst>
                  <a:outerShdw blurRad="38100" dist="38100" dir="2700000" algn="tl">
                    <a:srgbClr val="000000">
                      <a:alpha val="43137"/>
                    </a:srgbClr>
                  </a:outerShdw>
                </a:effectLst>
                <a:latin typeface="Arial"/>
                <a:cs typeface="Arial"/>
              </a:rPr>
              <a:t>ó</a:t>
            </a:r>
            <a:r>
              <a:rPr lang="es-CL" sz="3600" spc="-90" dirty="0">
                <a:solidFill>
                  <a:srgbClr val="FFFF00"/>
                </a:solidFill>
                <a:effectLst>
                  <a:outerShdw blurRad="38100" dist="38100" dir="2700000" algn="tl">
                    <a:srgbClr val="000000">
                      <a:alpha val="43137"/>
                    </a:srgbClr>
                  </a:outerShdw>
                </a:effectLst>
                <a:latin typeface="Trebuchet MS"/>
                <a:cs typeface="Trebuchet MS"/>
              </a:rPr>
              <a:t>n</a:t>
            </a:r>
            <a:endParaRPr lang="es-CL" sz="3600" dirty="0">
              <a:effectLst>
                <a:outerShdw blurRad="38100" dist="38100" dir="2700000" algn="tl">
                  <a:srgbClr val="000000">
                    <a:alpha val="43137"/>
                  </a:srgbClr>
                </a:outerShdw>
              </a:effectLst>
              <a:latin typeface="Trebuchet MS"/>
              <a:cs typeface="Trebuchet MS"/>
            </a:endParaRPr>
          </a:p>
          <a:p>
            <a:pPr marL="316865" marR="5080" algn="just">
              <a:lnSpc>
                <a:spcPct val="100000"/>
              </a:lnSpc>
              <a:spcBef>
                <a:spcPts val="675"/>
              </a:spcBef>
            </a:pPr>
            <a:r>
              <a:rPr sz="1800" b="1" spc="-10" dirty="0" err="1">
                <a:solidFill>
                  <a:srgbClr val="FFFFFF"/>
                </a:solidFill>
                <a:latin typeface="Times New Roman"/>
                <a:cs typeface="Times New Roman"/>
              </a:rPr>
              <a:t>Siempre</a:t>
            </a:r>
            <a:r>
              <a:rPr sz="1800" b="1" spc="-10" dirty="0">
                <a:solidFill>
                  <a:srgbClr val="FFFFFF"/>
                </a:solidFill>
                <a:latin typeface="Times New Roman"/>
                <a:cs typeface="Times New Roman"/>
              </a:rPr>
              <a:t> </a:t>
            </a:r>
            <a:r>
              <a:rPr sz="1800" b="1" spc="-5" dirty="0">
                <a:solidFill>
                  <a:srgbClr val="FFFFFF"/>
                </a:solidFill>
                <a:latin typeface="Times New Roman"/>
                <a:cs typeface="Times New Roman"/>
              </a:rPr>
              <a:t>que observamos </a:t>
            </a:r>
            <a:r>
              <a:rPr sz="1800" b="1" dirty="0">
                <a:solidFill>
                  <a:srgbClr val="FFFFFF"/>
                </a:solidFill>
                <a:latin typeface="Times New Roman"/>
                <a:cs typeface="Times New Roman"/>
              </a:rPr>
              <a:t>algo </a:t>
            </a:r>
            <a:r>
              <a:rPr sz="1800" b="1" spc="-5" dirty="0">
                <a:solidFill>
                  <a:srgbClr val="FFFFFF"/>
                </a:solidFill>
                <a:latin typeface="Times New Roman"/>
                <a:cs typeface="Times New Roman"/>
              </a:rPr>
              <a:t>establecemos  una </a:t>
            </a:r>
            <a:r>
              <a:rPr sz="1800" b="1" spc="-10" dirty="0">
                <a:solidFill>
                  <a:srgbClr val="FFFFFF"/>
                </a:solidFill>
                <a:latin typeface="Times New Roman"/>
                <a:cs typeface="Times New Roman"/>
              </a:rPr>
              <a:t>pregunta. </a:t>
            </a:r>
            <a:r>
              <a:rPr sz="1800" b="1" spc="-5" dirty="0">
                <a:solidFill>
                  <a:srgbClr val="FFFFFF"/>
                </a:solidFill>
                <a:latin typeface="Times New Roman"/>
                <a:cs typeface="Times New Roman"/>
              </a:rPr>
              <a:t>Observar es </a:t>
            </a:r>
            <a:r>
              <a:rPr sz="1800" b="1" dirty="0">
                <a:solidFill>
                  <a:srgbClr val="FFFFFF"/>
                </a:solidFill>
                <a:latin typeface="Times New Roman"/>
                <a:cs typeface="Times New Roman"/>
              </a:rPr>
              <a:t>más </a:t>
            </a:r>
            <a:r>
              <a:rPr sz="1800" b="1" spc="-5" dirty="0">
                <a:solidFill>
                  <a:srgbClr val="FFFFFF"/>
                </a:solidFill>
                <a:latin typeface="Times New Roman"/>
                <a:cs typeface="Times New Roman"/>
              </a:rPr>
              <a:t>que </a:t>
            </a:r>
            <a:r>
              <a:rPr sz="1800" b="1" spc="-10" dirty="0">
                <a:solidFill>
                  <a:srgbClr val="FFFFFF"/>
                </a:solidFill>
                <a:latin typeface="Times New Roman"/>
                <a:cs typeface="Times New Roman"/>
              </a:rPr>
              <a:t>el  mero </a:t>
            </a:r>
            <a:r>
              <a:rPr sz="1800" b="1" spc="-5" dirty="0">
                <a:solidFill>
                  <a:srgbClr val="FFFFFF"/>
                </a:solidFill>
                <a:latin typeface="Times New Roman"/>
                <a:cs typeface="Times New Roman"/>
              </a:rPr>
              <a:t>hecho de </a:t>
            </a:r>
            <a:r>
              <a:rPr sz="1800" b="1" spc="-45" dirty="0">
                <a:solidFill>
                  <a:srgbClr val="FFFFFF"/>
                </a:solidFill>
                <a:latin typeface="Times New Roman"/>
                <a:cs typeface="Times New Roman"/>
              </a:rPr>
              <a:t>ver, </a:t>
            </a:r>
            <a:r>
              <a:rPr sz="1800" b="1" spc="-5" dirty="0">
                <a:solidFill>
                  <a:srgbClr val="FFFFFF"/>
                </a:solidFill>
                <a:latin typeface="Times New Roman"/>
                <a:cs typeface="Times New Roman"/>
              </a:rPr>
              <a:t>se puede observar sin  necesidad de usar </a:t>
            </a:r>
            <a:r>
              <a:rPr sz="1800" b="1" dirty="0">
                <a:solidFill>
                  <a:srgbClr val="FFFFFF"/>
                </a:solidFill>
                <a:latin typeface="Times New Roman"/>
                <a:cs typeface="Times New Roman"/>
              </a:rPr>
              <a:t>el </a:t>
            </a:r>
            <a:r>
              <a:rPr sz="1800" b="1" spc="-5" dirty="0">
                <a:solidFill>
                  <a:srgbClr val="FFFFFF"/>
                </a:solidFill>
                <a:latin typeface="Times New Roman"/>
                <a:cs typeface="Times New Roman"/>
              </a:rPr>
              <a:t>sentido de </a:t>
            </a:r>
            <a:r>
              <a:rPr sz="1800" b="1" dirty="0">
                <a:solidFill>
                  <a:srgbClr val="FFFFFF"/>
                </a:solidFill>
                <a:latin typeface="Times New Roman"/>
                <a:cs typeface="Times New Roman"/>
              </a:rPr>
              <a:t>la</a:t>
            </a:r>
            <a:r>
              <a:rPr sz="1800" b="1" spc="-20" dirty="0">
                <a:solidFill>
                  <a:srgbClr val="FFFFFF"/>
                </a:solidFill>
                <a:latin typeface="Times New Roman"/>
                <a:cs typeface="Times New Roman"/>
              </a:rPr>
              <a:t> </a:t>
            </a:r>
            <a:r>
              <a:rPr sz="1800" b="1" spc="-5" dirty="0">
                <a:solidFill>
                  <a:srgbClr val="FFFFFF"/>
                </a:solidFill>
                <a:latin typeface="Times New Roman"/>
                <a:cs typeface="Times New Roman"/>
              </a:rPr>
              <a:t>visión.</a:t>
            </a:r>
            <a:endParaRPr sz="1800" dirty="0">
              <a:latin typeface="Times New Roman"/>
              <a:cs typeface="Times New Roman"/>
            </a:endParaRPr>
          </a:p>
        </p:txBody>
      </p:sp>
      <p:sp>
        <p:nvSpPr>
          <p:cNvPr id="6" name="object 6"/>
          <p:cNvSpPr/>
          <p:nvPr/>
        </p:nvSpPr>
        <p:spPr>
          <a:xfrm>
            <a:off x="1219200" y="4278103"/>
            <a:ext cx="2430467" cy="1508333"/>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4913376" y="2699004"/>
            <a:ext cx="2883407" cy="737615"/>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7193280" y="2683764"/>
            <a:ext cx="858012" cy="752855"/>
          </a:xfrm>
          <a:prstGeom prst="rect">
            <a:avLst/>
          </a:prstGeom>
          <a:blipFill>
            <a:blip r:embed="rId7" cstate="print"/>
            <a:stretch>
              <a:fillRect/>
            </a:stretch>
          </a:blipFill>
        </p:spPr>
        <p:txBody>
          <a:bodyPr wrap="square" lIns="0" tIns="0" rIns="0" bIns="0" rtlCol="0"/>
          <a:lstStyle/>
          <a:p>
            <a:endParaRPr/>
          </a:p>
        </p:txBody>
      </p:sp>
      <p:sp>
        <p:nvSpPr>
          <p:cNvPr id="9" name="object 9"/>
          <p:cNvSpPr/>
          <p:nvPr/>
        </p:nvSpPr>
        <p:spPr>
          <a:xfrm>
            <a:off x="4913376" y="3244595"/>
            <a:ext cx="2442972" cy="740663"/>
          </a:xfrm>
          <a:prstGeom prst="rect">
            <a:avLst/>
          </a:prstGeom>
          <a:blipFill>
            <a:blip r:embed="rId8" cstate="print"/>
            <a:stretch>
              <a:fillRect/>
            </a:stretch>
          </a:blipFill>
        </p:spPr>
        <p:txBody>
          <a:bodyPr wrap="square" lIns="0" tIns="0" rIns="0" bIns="0" rtlCol="0"/>
          <a:lstStyle/>
          <a:p>
            <a:endParaRPr/>
          </a:p>
        </p:txBody>
      </p:sp>
      <p:sp>
        <p:nvSpPr>
          <p:cNvPr id="10" name="object 10"/>
          <p:cNvSpPr txBox="1"/>
          <p:nvPr/>
        </p:nvSpPr>
        <p:spPr>
          <a:xfrm>
            <a:off x="5185664" y="2804236"/>
            <a:ext cx="3575050" cy="1756410"/>
          </a:xfrm>
          <a:prstGeom prst="rect">
            <a:avLst/>
          </a:prstGeom>
        </p:spPr>
        <p:txBody>
          <a:bodyPr vert="horz" wrap="square" lIns="0" tIns="12700" rIns="0" bIns="0" rtlCol="0">
            <a:spAutoFit/>
          </a:bodyPr>
          <a:lstStyle/>
          <a:p>
            <a:pPr marL="12700">
              <a:lnSpc>
                <a:spcPts val="4310"/>
              </a:lnSpc>
              <a:spcBef>
                <a:spcPts val="100"/>
              </a:spcBef>
            </a:pPr>
            <a:r>
              <a:rPr lang="es-CL" sz="3600" spc="-210" dirty="0">
                <a:solidFill>
                  <a:srgbClr val="FFFF00"/>
                </a:solidFill>
                <a:effectLst>
                  <a:outerShdw blurRad="38100" dist="38100" dir="2700000" algn="tl">
                    <a:srgbClr val="000000">
                      <a:alpha val="43137"/>
                    </a:srgbClr>
                  </a:outerShdw>
                </a:effectLst>
                <a:latin typeface="Trebuchet MS"/>
                <a:cs typeface="Trebuchet MS"/>
              </a:rPr>
              <a:t>2. </a:t>
            </a:r>
            <a:r>
              <a:rPr lang="es-CL" sz="3600" spc="-90" dirty="0">
                <a:solidFill>
                  <a:srgbClr val="FFFF00"/>
                </a:solidFill>
                <a:effectLst>
                  <a:outerShdw blurRad="38100" dist="38100" dir="2700000" algn="tl">
                    <a:srgbClr val="000000">
                      <a:alpha val="43137"/>
                    </a:srgbClr>
                  </a:outerShdw>
                </a:effectLst>
                <a:latin typeface="Trebuchet MS"/>
                <a:cs typeface="Trebuchet MS"/>
              </a:rPr>
              <a:t>Pregunta</a:t>
            </a:r>
            <a:r>
              <a:rPr lang="es-CL" sz="3600" spc="-540" dirty="0">
                <a:solidFill>
                  <a:srgbClr val="FFFF00"/>
                </a:solidFill>
                <a:effectLst>
                  <a:outerShdw blurRad="38100" dist="38100" dir="2700000" algn="tl">
                    <a:srgbClr val="000000">
                      <a:alpha val="43137"/>
                    </a:srgbClr>
                  </a:outerShdw>
                </a:effectLst>
                <a:latin typeface="Trebuchet MS"/>
                <a:cs typeface="Trebuchet MS"/>
              </a:rPr>
              <a:t> </a:t>
            </a:r>
            <a:r>
              <a:rPr lang="es-CL" sz="3600" dirty="0" err="1">
                <a:solidFill>
                  <a:srgbClr val="FFFF00"/>
                </a:solidFill>
                <a:effectLst>
                  <a:outerShdw blurRad="38100" dist="38100" dir="2700000" algn="tl">
                    <a:srgbClr val="000000">
                      <a:alpha val="43137"/>
                    </a:srgbClr>
                  </a:outerShdw>
                </a:effectLst>
                <a:latin typeface="Arial"/>
                <a:cs typeface="Arial"/>
              </a:rPr>
              <a:t>ó</a:t>
            </a:r>
            <a:endParaRPr lang="es-CL" sz="3600" dirty="0">
              <a:effectLst>
                <a:outerShdw blurRad="38100" dist="38100" dir="2700000" algn="tl">
                  <a:srgbClr val="000000">
                    <a:alpha val="43137"/>
                  </a:srgbClr>
                </a:outerShdw>
              </a:effectLst>
              <a:latin typeface="Arial"/>
              <a:cs typeface="Arial"/>
            </a:endParaRPr>
          </a:p>
          <a:p>
            <a:pPr marL="12700">
              <a:lnSpc>
                <a:spcPts val="4310"/>
              </a:lnSpc>
            </a:pPr>
            <a:r>
              <a:rPr lang="es-CL" sz="3600" spc="-105" dirty="0">
                <a:solidFill>
                  <a:srgbClr val="FFFF00"/>
                </a:solidFill>
                <a:effectLst>
                  <a:outerShdw blurRad="38100" dist="38100" dir="2700000" algn="tl">
                    <a:srgbClr val="000000">
                      <a:alpha val="43137"/>
                    </a:srgbClr>
                  </a:outerShdw>
                </a:effectLst>
                <a:latin typeface="Trebuchet MS"/>
                <a:cs typeface="Trebuchet MS"/>
              </a:rPr>
              <a:t>Problema</a:t>
            </a:r>
            <a:endParaRPr lang="es-CL" sz="3600" dirty="0">
              <a:effectLst>
                <a:outerShdw blurRad="38100" dist="38100" dir="2700000" algn="tl">
                  <a:srgbClr val="000000">
                    <a:alpha val="43137"/>
                  </a:srgbClr>
                </a:outerShdw>
              </a:effectLst>
              <a:latin typeface="Trebuchet MS"/>
              <a:cs typeface="Trebuchet MS"/>
            </a:endParaRPr>
          </a:p>
          <a:p>
            <a:pPr marL="316230">
              <a:lnSpc>
                <a:spcPct val="100000"/>
              </a:lnSpc>
              <a:spcBef>
                <a:spcPts val="110"/>
              </a:spcBef>
            </a:pPr>
            <a:r>
              <a:rPr sz="1800" b="1" spc="-5" dirty="0">
                <a:solidFill>
                  <a:srgbClr val="FFFFFF"/>
                </a:solidFill>
                <a:latin typeface="Times New Roman"/>
                <a:cs typeface="Times New Roman"/>
              </a:rPr>
              <a:t>Son </a:t>
            </a:r>
            <a:r>
              <a:rPr sz="1800" b="1" dirty="0">
                <a:solidFill>
                  <a:srgbClr val="FFFFFF"/>
                </a:solidFill>
                <a:latin typeface="Times New Roman"/>
                <a:cs typeface="Times New Roman"/>
              </a:rPr>
              <a:t>cuestionamientos </a:t>
            </a:r>
            <a:r>
              <a:rPr sz="1800" b="1" spc="-5" dirty="0">
                <a:solidFill>
                  <a:srgbClr val="FFFFFF"/>
                </a:solidFill>
                <a:latin typeface="Times New Roman"/>
                <a:cs typeface="Times New Roman"/>
              </a:rPr>
              <a:t>que</a:t>
            </a:r>
            <a:r>
              <a:rPr sz="1800" b="1" spc="50" dirty="0">
                <a:solidFill>
                  <a:srgbClr val="FFFFFF"/>
                </a:solidFill>
                <a:latin typeface="Times New Roman"/>
                <a:cs typeface="Times New Roman"/>
              </a:rPr>
              <a:t> </a:t>
            </a:r>
            <a:r>
              <a:rPr sz="1800" b="1" spc="-5" dirty="0">
                <a:solidFill>
                  <a:srgbClr val="FFFFFF"/>
                </a:solidFill>
                <a:latin typeface="Times New Roman"/>
                <a:cs typeface="Times New Roman"/>
              </a:rPr>
              <a:t>surgen</a:t>
            </a:r>
            <a:endParaRPr sz="1800" dirty="0">
              <a:latin typeface="Times New Roman"/>
              <a:cs typeface="Times New Roman"/>
            </a:endParaRPr>
          </a:p>
          <a:p>
            <a:pPr marL="316230">
              <a:lnSpc>
                <a:spcPct val="100000"/>
              </a:lnSpc>
              <a:spcBef>
                <a:spcPts val="580"/>
              </a:spcBef>
            </a:pPr>
            <a:r>
              <a:rPr sz="1800" b="1" dirty="0">
                <a:solidFill>
                  <a:srgbClr val="FFFFFF"/>
                </a:solidFill>
                <a:latin typeface="Times New Roman"/>
                <a:cs typeface="Times New Roman"/>
              </a:rPr>
              <a:t>a </a:t>
            </a:r>
            <a:r>
              <a:rPr sz="1800" b="1" spc="-5" dirty="0">
                <a:solidFill>
                  <a:srgbClr val="FFFFFF"/>
                </a:solidFill>
                <a:latin typeface="Times New Roman"/>
                <a:cs typeface="Times New Roman"/>
              </a:rPr>
              <a:t>partir de </a:t>
            </a:r>
            <a:r>
              <a:rPr sz="1800" b="1" spc="-10" dirty="0">
                <a:solidFill>
                  <a:srgbClr val="FFFFFF"/>
                </a:solidFill>
                <a:latin typeface="Times New Roman"/>
                <a:cs typeface="Times New Roman"/>
              </a:rPr>
              <a:t>una</a:t>
            </a:r>
            <a:r>
              <a:rPr sz="1800" b="1" spc="-40" dirty="0">
                <a:solidFill>
                  <a:srgbClr val="FFFFFF"/>
                </a:solidFill>
                <a:latin typeface="Times New Roman"/>
                <a:cs typeface="Times New Roman"/>
              </a:rPr>
              <a:t> </a:t>
            </a:r>
            <a:r>
              <a:rPr sz="1800" b="1" spc="-5" dirty="0">
                <a:solidFill>
                  <a:srgbClr val="FFFFFF"/>
                </a:solidFill>
                <a:latin typeface="Times New Roman"/>
                <a:cs typeface="Times New Roman"/>
              </a:rPr>
              <a:t>observación.</a:t>
            </a:r>
            <a:endParaRPr sz="1800" dirty="0">
              <a:latin typeface="Times New Roman"/>
              <a:cs typeface="Times New Roman"/>
            </a:endParaRPr>
          </a:p>
        </p:txBody>
      </p:sp>
      <p:sp>
        <p:nvSpPr>
          <p:cNvPr id="11" name="object 11"/>
          <p:cNvSpPr/>
          <p:nvPr/>
        </p:nvSpPr>
        <p:spPr>
          <a:xfrm>
            <a:off x="6698517" y="4945830"/>
            <a:ext cx="257175" cy="284480"/>
          </a:xfrm>
          <a:custGeom>
            <a:avLst/>
            <a:gdLst/>
            <a:ahLst/>
            <a:cxnLst/>
            <a:rect l="l" t="t" r="r" b="b"/>
            <a:pathLst>
              <a:path w="257175" h="284479">
                <a:moveTo>
                  <a:pt x="223024" y="186770"/>
                </a:moveTo>
                <a:lnTo>
                  <a:pt x="61359" y="186770"/>
                </a:lnTo>
                <a:lnTo>
                  <a:pt x="58483" y="237242"/>
                </a:lnTo>
                <a:lnTo>
                  <a:pt x="69988" y="275238"/>
                </a:lnTo>
                <a:lnTo>
                  <a:pt x="83889" y="284466"/>
                </a:lnTo>
                <a:lnTo>
                  <a:pt x="114571" y="277967"/>
                </a:lnTo>
                <a:lnTo>
                  <a:pt x="151002" y="258948"/>
                </a:lnTo>
                <a:lnTo>
                  <a:pt x="184556" y="230744"/>
                </a:lnTo>
                <a:lnTo>
                  <a:pt x="215234" y="199247"/>
                </a:lnTo>
                <a:lnTo>
                  <a:pt x="223024" y="186770"/>
                </a:lnTo>
                <a:close/>
              </a:path>
              <a:path w="257175" h="284479">
                <a:moveTo>
                  <a:pt x="206608" y="0"/>
                </a:moveTo>
                <a:lnTo>
                  <a:pt x="181679" y="3249"/>
                </a:lnTo>
                <a:lnTo>
                  <a:pt x="151002" y="19019"/>
                </a:lnTo>
                <a:lnTo>
                  <a:pt x="125595" y="53765"/>
                </a:lnTo>
                <a:lnTo>
                  <a:pt x="100666" y="81969"/>
                </a:lnTo>
                <a:lnTo>
                  <a:pt x="78136" y="119964"/>
                </a:lnTo>
                <a:lnTo>
                  <a:pt x="64236" y="157959"/>
                </a:lnTo>
                <a:lnTo>
                  <a:pt x="8151" y="161252"/>
                </a:lnTo>
                <a:lnTo>
                  <a:pt x="0" y="180228"/>
                </a:lnTo>
                <a:lnTo>
                  <a:pt x="8151" y="189456"/>
                </a:lnTo>
                <a:lnTo>
                  <a:pt x="61359" y="186770"/>
                </a:lnTo>
                <a:lnTo>
                  <a:pt x="223024" y="186770"/>
                </a:lnTo>
                <a:lnTo>
                  <a:pt x="243039" y="154710"/>
                </a:lnTo>
                <a:lnTo>
                  <a:pt x="254063" y="116715"/>
                </a:lnTo>
                <a:lnTo>
                  <a:pt x="256940" y="72741"/>
                </a:lnTo>
                <a:lnTo>
                  <a:pt x="245915" y="31496"/>
                </a:lnTo>
                <a:lnTo>
                  <a:pt x="232015" y="9228"/>
                </a:lnTo>
                <a:lnTo>
                  <a:pt x="206608" y="0"/>
                </a:lnTo>
                <a:close/>
              </a:path>
            </a:pathLst>
          </a:custGeom>
          <a:solidFill>
            <a:srgbClr val="000000"/>
          </a:solidFill>
        </p:spPr>
        <p:txBody>
          <a:bodyPr wrap="square" lIns="0" tIns="0" rIns="0" bIns="0" rtlCol="0"/>
          <a:lstStyle/>
          <a:p>
            <a:endParaRPr/>
          </a:p>
        </p:txBody>
      </p:sp>
      <p:sp>
        <p:nvSpPr>
          <p:cNvPr id="12" name="object 12"/>
          <p:cNvSpPr/>
          <p:nvPr/>
        </p:nvSpPr>
        <p:spPr>
          <a:xfrm>
            <a:off x="6684616" y="5245503"/>
            <a:ext cx="178435" cy="418465"/>
          </a:xfrm>
          <a:custGeom>
            <a:avLst/>
            <a:gdLst/>
            <a:ahLst/>
            <a:cxnLst/>
            <a:rect l="l" t="t" r="r" b="b"/>
            <a:pathLst>
              <a:path w="178434" h="418464">
                <a:moveTo>
                  <a:pt x="114089" y="0"/>
                </a:moveTo>
                <a:lnTo>
                  <a:pt x="75260" y="9747"/>
                </a:lnTo>
                <a:lnTo>
                  <a:pt x="33554" y="72741"/>
                </a:lnTo>
                <a:lnTo>
                  <a:pt x="16777" y="133005"/>
                </a:lnTo>
                <a:lnTo>
                  <a:pt x="5752" y="193268"/>
                </a:lnTo>
                <a:lnTo>
                  <a:pt x="0" y="250240"/>
                </a:lnTo>
                <a:lnTo>
                  <a:pt x="5752" y="313233"/>
                </a:lnTo>
                <a:lnTo>
                  <a:pt x="22052" y="354478"/>
                </a:lnTo>
                <a:lnTo>
                  <a:pt x="47458" y="401701"/>
                </a:lnTo>
                <a:lnTo>
                  <a:pt x="72383" y="417991"/>
                </a:lnTo>
                <a:lnTo>
                  <a:pt x="105942" y="417991"/>
                </a:lnTo>
                <a:lnTo>
                  <a:pt x="133743" y="414741"/>
                </a:lnTo>
                <a:lnTo>
                  <a:pt x="156273" y="399015"/>
                </a:lnTo>
                <a:lnTo>
                  <a:pt x="172573" y="370248"/>
                </a:lnTo>
                <a:lnTo>
                  <a:pt x="175449" y="335502"/>
                </a:lnTo>
                <a:lnTo>
                  <a:pt x="167297" y="297463"/>
                </a:lnTo>
                <a:lnTo>
                  <a:pt x="144767" y="259468"/>
                </a:lnTo>
                <a:lnTo>
                  <a:pt x="136619" y="218223"/>
                </a:lnTo>
                <a:lnTo>
                  <a:pt x="139496" y="180748"/>
                </a:lnTo>
                <a:lnTo>
                  <a:pt x="147644" y="136254"/>
                </a:lnTo>
                <a:lnTo>
                  <a:pt x="167297" y="98259"/>
                </a:lnTo>
                <a:lnTo>
                  <a:pt x="178325" y="75990"/>
                </a:lnTo>
                <a:lnTo>
                  <a:pt x="178325" y="51035"/>
                </a:lnTo>
                <a:lnTo>
                  <a:pt x="172573" y="32016"/>
                </a:lnTo>
                <a:lnTo>
                  <a:pt x="147644" y="6498"/>
                </a:lnTo>
                <a:lnTo>
                  <a:pt x="114089" y="0"/>
                </a:lnTo>
                <a:close/>
              </a:path>
            </a:pathLst>
          </a:custGeom>
          <a:solidFill>
            <a:srgbClr val="000000"/>
          </a:solidFill>
        </p:spPr>
        <p:txBody>
          <a:bodyPr wrap="square" lIns="0" tIns="0" rIns="0" bIns="0" rtlCol="0"/>
          <a:lstStyle/>
          <a:p>
            <a:endParaRPr/>
          </a:p>
        </p:txBody>
      </p:sp>
      <p:sp>
        <p:nvSpPr>
          <p:cNvPr id="13" name="object 13"/>
          <p:cNvSpPr/>
          <p:nvPr/>
        </p:nvSpPr>
        <p:spPr>
          <a:xfrm>
            <a:off x="6826989" y="5259063"/>
            <a:ext cx="198120" cy="376555"/>
          </a:xfrm>
          <a:custGeom>
            <a:avLst/>
            <a:gdLst/>
            <a:ahLst/>
            <a:cxnLst/>
            <a:rect l="l" t="t" r="r" b="b"/>
            <a:pathLst>
              <a:path w="198120" h="376554">
                <a:moveTo>
                  <a:pt x="33076" y="0"/>
                </a:moveTo>
                <a:lnTo>
                  <a:pt x="2395" y="2729"/>
                </a:lnTo>
                <a:lnTo>
                  <a:pt x="0" y="18456"/>
                </a:lnTo>
                <a:lnTo>
                  <a:pt x="2395" y="37475"/>
                </a:lnTo>
                <a:lnTo>
                  <a:pt x="16295" y="66242"/>
                </a:lnTo>
                <a:lnTo>
                  <a:pt x="91556" y="144962"/>
                </a:lnTo>
                <a:lnTo>
                  <a:pt x="130867" y="189456"/>
                </a:lnTo>
                <a:lnTo>
                  <a:pt x="155811" y="214974"/>
                </a:lnTo>
                <a:lnTo>
                  <a:pt x="158676" y="224202"/>
                </a:lnTo>
                <a:lnTo>
                  <a:pt x="150501" y="233430"/>
                </a:lnTo>
                <a:lnTo>
                  <a:pt x="133743" y="239972"/>
                </a:lnTo>
                <a:lnTo>
                  <a:pt x="100185" y="246471"/>
                </a:lnTo>
                <a:lnTo>
                  <a:pt x="72383" y="246471"/>
                </a:lnTo>
                <a:lnTo>
                  <a:pt x="46977" y="249720"/>
                </a:lnTo>
                <a:lnTo>
                  <a:pt x="30200" y="255699"/>
                </a:lnTo>
                <a:lnTo>
                  <a:pt x="19172" y="271425"/>
                </a:lnTo>
                <a:lnTo>
                  <a:pt x="19172" y="293694"/>
                </a:lnTo>
                <a:lnTo>
                  <a:pt x="35953" y="322461"/>
                </a:lnTo>
                <a:lnTo>
                  <a:pt x="63754" y="353958"/>
                </a:lnTo>
                <a:lnTo>
                  <a:pt x="97309" y="376226"/>
                </a:lnTo>
                <a:lnTo>
                  <a:pt x="122237" y="376226"/>
                </a:lnTo>
                <a:lnTo>
                  <a:pt x="133743" y="366435"/>
                </a:lnTo>
                <a:lnTo>
                  <a:pt x="127990" y="353958"/>
                </a:lnTo>
                <a:lnTo>
                  <a:pt x="100185" y="344166"/>
                </a:lnTo>
                <a:lnTo>
                  <a:pt x="60878" y="306171"/>
                </a:lnTo>
                <a:lnTo>
                  <a:pt x="49853" y="284466"/>
                </a:lnTo>
                <a:lnTo>
                  <a:pt x="55606" y="271425"/>
                </a:lnTo>
                <a:lnTo>
                  <a:pt x="72383" y="268739"/>
                </a:lnTo>
                <a:lnTo>
                  <a:pt x="119838" y="265447"/>
                </a:lnTo>
                <a:lnTo>
                  <a:pt x="158676" y="255699"/>
                </a:lnTo>
                <a:lnTo>
                  <a:pt x="186485" y="243221"/>
                </a:lnTo>
                <a:lnTo>
                  <a:pt x="197983" y="233430"/>
                </a:lnTo>
                <a:lnTo>
                  <a:pt x="195118" y="217703"/>
                </a:lnTo>
                <a:lnTo>
                  <a:pt x="108337" y="110216"/>
                </a:lnTo>
                <a:lnTo>
                  <a:pt x="75260" y="56451"/>
                </a:lnTo>
                <a:lnTo>
                  <a:pt x="49853" y="15726"/>
                </a:lnTo>
                <a:lnTo>
                  <a:pt x="33076" y="0"/>
                </a:lnTo>
                <a:close/>
              </a:path>
            </a:pathLst>
          </a:custGeom>
          <a:solidFill>
            <a:srgbClr val="000000"/>
          </a:solidFill>
        </p:spPr>
        <p:txBody>
          <a:bodyPr wrap="square" lIns="0" tIns="0" rIns="0" bIns="0" rtlCol="0"/>
          <a:lstStyle/>
          <a:p>
            <a:endParaRPr/>
          </a:p>
        </p:txBody>
      </p:sp>
      <p:sp>
        <p:nvSpPr>
          <p:cNvPr id="14" name="object 14"/>
          <p:cNvSpPr/>
          <p:nvPr/>
        </p:nvSpPr>
        <p:spPr>
          <a:xfrm>
            <a:off x="6698517" y="5574463"/>
            <a:ext cx="215265" cy="567055"/>
          </a:xfrm>
          <a:custGeom>
            <a:avLst/>
            <a:gdLst/>
            <a:ahLst/>
            <a:cxnLst/>
            <a:rect l="l" t="t" r="r" b="b"/>
            <a:pathLst>
              <a:path w="215265" h="567054">
                <a:moveTo>
                  <a:pt x="105942" y="0"/>
                </a:moveTo>
                <a:lnTo>
                  <a:pt x="97790" y="16289"/>
                </a:lnTo>
                <a:lnTo>
                  <a:pt x="86288" y="41287"/>
                </a:lnTo>
                <a:lnTo>
                  <a:pt x="86288" y="101508"/>
                </a:lnTo>
                <a:lnTo>
                  <a:pt x="89164" y="164497"/>
                </a:lnTo>
                <a:lnTo>
                  <a:pt x="100189" y="221498"/>
                </a:lnTo>
                <a:lnTo>
                  <a:pt x="125595" y="285012"/>
                </a:lnTo>
                <a:lnTo>
                  <a:pt x="156273" y="357757"/>
                </a:lnTo>
                <a:lnTo>
                  <a:pt x="175927" y="414759"/>
                </a:lnTo>
                <a:lnTo>
                  <a:pt x="184078" y="468502"/>
                </a:lnTo>
                <a:lnTo>
                  <a:pt x="178325" y="487504"/>
                </a:lnTo>
                <a:lnTo>
                  <a:pt x="153397" y="487504"/>
                </a:lnTo>
                <a:lnTo>
                  <a:pt x="111694" y="490758"/>
                </a:lnTo>
                <a:lnTo>
                  <a:pt x="53211" y="499990"/>
                </a:lnTo>
                <a:lnTo>
                  <a:pt x="2876" y="518988"/>
                </a:lnTo>
                <a:lnTo>
                  <a:pt x="0" y="525503"/>
                </a:lnTo>
                <a:lnTo>
                  <a:pt x="24928" y="566761"/>
                </a:lnTo>
                <a:lnTo>
                  <a:pt x="41706" y="566761"/>
                </a:lnTo>
                <a:lnTo>
                  <a:pt x="58483" y="553732"/>
                </a:lnTo>
                <a:lnTo>
                  <a:pt x="92041" y="531474"/>
                </a:lnTo>
                <a:lnTo>
                  <a:pt x="142372" y="518988"/>
                </a:lnTo>
                <a:lnTo>
                  <a:pt x="214263" y="518988"/>
                </a:lnTo>
                <a:lnTo>
                  <a:pt x="211880" y="503244"/>
                </a:lnTo>
                <a:lnTo>
                  <a:pt x="200855" y="484246"/>
                </a:lnTo>
                <a:lnTo>
                  <a:pt x="200855" y="465244"/>
                </a:lnTo>
                <a:lnTo>
                  <a:pt x="203732" y="414759"/>
                </a:lnTo>
                <a:lnTo>
                  <a:pt x="192226" y="357757"/>
                </a:lnTo>
                <a:lnTo>
                  <a:pt x="170174" y="300756"/>
                </a:lnTo>
                <a:lnTo>
                  <a:pt x="142372" y="221498"/>
                </a:lnTo>
                <a:lnTo>
                  <a:pt x="142372" y="155269"/>
                </a:lnTo>
                <a:lnTo>
                  <a:pt x="147644" y="91760"/>
                </a:lnTo>
                <a:lnTo>
                  <a:pt x="150520" y="32059"/>
                </a:lnTo>
                <a:lnTo>
                  <a:pt x="136619" y="6541"/>
                </a:lnTo>
                <a:lnTo>
                  <a:pt x="105942" y="0"/>
                </a:lnTo>
                <a:close/>
              </a:path>
              <a:path w="215265" h="567054">
                <a:moveTo>
                  <a:pt x="214263" y="518988"/>
                </a:moveTo>
                <a:lnTo>
                  <a:pt x="142372" y="518988"/>
                </a:lnTo>
                <a:lnTo>
                  <a:pt x="184078" y="525503"/>
                </a:lnTo>
                <a:lnTo>
                  <a:pt x="206608" y="531474"/>
                </a:lnTo>
                <a:lnTo>
                  <a:pt x="214756" y="522246"/>
                </a:lnTo>
                <a:lnTo>
                  <a:pt x="214263" y="518988"/>
                </a:lnTo>
                <a:close/>
              </a:path>
            </a:pathLst>
          </a:custGeom>
          <a:solidFill>
            <a:srgbClr val="000000"/>
          </a:solidFill>
        </p:spPr>
        <p:txBody>
          <a:bodyPr wrap="square" lIns="0" tIns="0" rIns="0" bIns="0" rtlCol="0"/>
          <a:lstStyle/>
          <a:p>
            <a:endParaRPr/>
          </a:p>
        </p:txBody>
      </p:sp>
      <p:sp>
        <p:nvSpPr>
          <p:cNvPr id="15" name="object 15"/>
          <p:cNvSpPr/>
          <p:nvPr/>
        </p:nvSpPr>
        <p:spPr>
          <a:xfrm>
            <a:off x="6592579" y="5590753"/>
            <a:ext cx="178435" cy="471805"/>
          </a:xfrm>
          <a:custGeom>
            <a:avLst/>
            <a:gdLst/>
            <a:ahLst/>
            <a:cxnLst/>
            <a:rect l="l" t="t" r="r" b="b"/>
            <a:pathLst>
              <a:path w="178434" h="471804">
                <a:moveTo>
                  <a:pt x="158668" y="0"/>
                </a:moveTo>
                <a:lnTo>
                  <a:pt x="133743" y="0"/>
                </a:lnTo>
                <a:lnTo>
                  <a:pt x="122718" y="19019"/>
                </a:lnTo>
                <a:lnTo>
                  <a:pt x="119842" y="53765"/>
                </a:lnTo>
                <a:lnTo>
                  <a:pt x="122718" y="129751"/>
                </a:lnTo>
                <a:lnTo>
                  <a:pt x="127990" y="199239"/>
                </a:lnTo>
                <a:lnTo>
                  <a:pt x="133743" y="243754"/>
                </a:lnTo>
                <a:lnTo>
                  <a:pt x="144767" y="313237"/>
                </a:lnTo>
                <a:lnTo>
                  <a:pt x="144767" y="366981"/>
                </a:lnTo>
                <a:lnTo>
                  <a:pt x="139495" y="379467"/>
                </a:lnTo>
                <a:lnTo>
                  <a:pt x="108814" y="391953"/>
                </a:lnTo>
                <a:lnTo>
                  <a:pt x="41705" y="410955"/>
                </a:lnTo>
                <a:lnTo>
                  <a:pt x="2876" y="429953"/>
                </a:lnTo>
                <a:lnTo>
                  <a:pt x="0" y="442984"/>
                </a:lnTo>
                <a:lnTo>
                  <a:pt x="30679" y="471215"/>
                </a:lnTo>
                <a:lnTo>
                  <a:pt x="44582" y="471215"/>
                </a:lnTo>
                <a:lnTo>
                  <a:pt x="78136" y="445697"/>
                </a:lnTo>
                <a:lnTo>
                  <a:pt x="111213" y="426699"/>
                </a:lnTo>
                <a:lnTo>
                  <a:pt x="144767" y="417471"/>
                </a:lnTo>
                <a:lnTo>
                  <a:pt x="170173" y="410955"/>
                </a:lnTo>
                <a:lnTo>
                  <a:pt x="178321" y="401727"/>
                </a:lnTo>
                <a:lnTo>
                  <a:pt x="178321" y="360469"/>
                </a:lnTo>
                <a:lnTo>
                  <a:pt x="172572" y="306726"/>
                </a:lnTo>
                <a:lnTo>
                  <a:pt x="155791" y="230722"/>
                </a:lnTo>
                <a:lnTo>
                  <a:pt x="153396" y="192723"/>
                </a:lnTo>
                <a:lnTo>
                  <a:pt x="167297" y="104237"/>
                </a:lnTo>
                <a:lnTo>
                  <a:pt x="172572" y="60263"/>
                </a:lnTo>
                <a:lnTo>
                  <a:pt x="167297" y="19019"/>
                </a:lnTo>
                <a:lnTo>
                  <a:pt x="158668" y="0"/>
                </a:lnTo>
                <a:close/>
              </a:path>
            </a:pathLst>
          </a:custGeom>
          <a:solidFill>
            <a:srgbClr val="000000"/>
          </a:solidFill>
        </p:spPr>
        <p:txBody>
          <a:bodyPr wrap="square" lIns="0" tIns="0" rIns="0" bIns="0" rtlCol="0"/>
          <a:lstStyle/>
          <a:p>
            <a:endParaRPr/>
          </a:p>
        </p:txBody>
      </p:sp>
      <p:sp>
        <p:nvSpPr>
          <p:cNvPr id="16" name="object 16"/>
          <p:cNvSpPr/>
          <p:nvPr/>
        </p:nvSpPr>
        <p:spPr>
          <a:xfrm>
            <a:off x="6586826" y="4896960"/>
            <a:ext cx="293370" cy="420370"/>
          </a:xfrm>
          <a:custGeom>
            <a:avLst/>
            <a:gdLst/>
            <a:ahLst/>
            <a:cxnLst/>
            <a:rect l="l" t="t" r="r" b="b"/>
            <a:pathLst>
              <a:path w="293370" h="420370">
                <a:moveTo>
                  <a:pt x="273239" y="0"/>
                </a:moveTo>
                <a:lnTo>
                  <a:pt x="247832" y="0"/>
                </a:lnTo>
                <a:lnTo>
                  <a:pt x="217151" y="15769"/>
                </a:lnTo>
                <a:lnTo>
                  <a:pt x="197978" y="57014"/>
                </a:lnTo>
                <a:lnTo>
                  <a:pt x="172572" y="76033"/>
                </a:lnTo>
                <a:lnTo>
                  <a:pt x="133742" y="81969"/>
                </a:lnTo>
                <a:lnTo>
                  <a:pt x="63754" y="91760"/>
                </a:lnTo>
                <a:lnTo>
                  <a:pt x="8149" y="110779"/>
                </a:lnTo>
                <a:lnTo>
                  <a:pt x="0" y="126506"/>
                </a:lnTo>
                <a:lnTo>
                  <a:pt x="5273" y="176979"/>
                </a:lnTo>
                <a:lnTo>
                  <a:pt x="24927" y="246471"/>
                </a:lnTo>
                <a:lnTo>
                  <a:pt x="52729" y="303485"/>
                </a:lnTo>
                <a:lnTo>
                  <a:pt x="80535" y="353958"/>
                </a:lnTo>
                <a:lnTo>
                  <a:pt x="105941" y="388704"/>
                </a:lnTo>
                <a:lnTo>
                  <a:pt x="155791" y="420200"/>
                </a:lnTo>
                <a:lnTo>
                  <a:pt x="169696" y="401181"/>
                </a:lnTo>
                <a:lnTo>
                  <a:pt x="164420" y="372977"/>
                </a:lnTo>
                <a:lnTo>
                  <a:pt x="153396" y="334982"/>
                </a:lnTo>
                <a:lnTo>
                  <a:pt x="111212" y="290445"/>
                </a:lnTo>
                <a:lnTo>
                  <a:pt x="69506" y="249720"/>
                </a:lnTo>
                <a:lnTo>
                  <a:pt x="49853" y="205226"/>
                </a:lnTo>
                <a:lnTo>
                  <a:pt x="41705" y="135734"/>
                </a:lnTo>
                <a:lnTo>
                  <a:pt x="89160" y="116715"/>
                </a:lnTo>
                <a:lnTo>
                  <a:pt x="164420" y="107487"/>
                </a:lnTo>
                <a:lnTo>
                  <a:pt x="214286" y="107487"/>
                </a:lnTo>
                <a:lnTo>
                  <a:pt x="217151" y="104237"/>
                </a:lnTo>
                <a:lnTo>
                  <a:pt x="211879" y="88511"/>
                </a:lnTo>
                <a:lnTo>
                  <a:pt x="220027" y="60263"/>
                </a:lnTo>
                <a:lnTo>
                  <a:pt x="242557" y="34745"/>
                </a:lnTo>
                <a:lnTo>
                  <a:pt x="259334" y="28247"/>
                </a:lnTo>
                <a:lnTo>
                  <a:pt x="292892" y="28247"/>
                </a:lnTo>
                <a:lnTo>
                  <a:pt x="273239" y="0"/>
                </a:lnTo>
                <a:close/>
              </a:path>
              <a:path w="293370" h="420370">
                <a:moveTo>
                  <a:pt x="214286" y="107487"/>
                </a:moveTo>
                <a:lnTo>
                  <a:pt x="164420" y="107487"/>
                </a:lnTo>
                <a:lnTo>
                  <a:pt x="195102" y="110779"/>
                </a:lnTo>
                <a:lnTo>
                  <a:pt x="203250" y="120007"/>
                </a:lnTo>
                <a:lnTo>
                  <a:pt x="214286" y="107487"/>
                </a:lnTo>
                <a:close/>
              </a:path>
              <a:path w="293370" h="420370">
                <a:moveTo>
                  <a:pt x="292892" y="28247"/>
                </a:moveTo>
                <a:lnTo>
                  <a:pt x="259334" y="28247"/>
                </a:lnTo>
                <a:lnTo>
                  <a:pt x="281387" y="43974"/>
                </a:lnTo>
                <a:lnTo>
                  <a:pt x="292892" y="28247"/>
                </a:lnTo>
                <a:close/>
              </a:path>
            </a:pathLst>
          </a:custGeom>
          <a:solidFill>
            <a:srgbClr val="000000"/>
          </a:solidFill>
        </p:spPr>
        <p:txBody>
          <a:bodyPr wrap="square" lIns="0" tIns="0" rIns="0" bIns="0" rtlCol="0"/>
          <a:lstStyle/>
          <a:p>
            <a:endParaRPr/>
          </a:p>
        </p:txBody>
      </p:sp>
      <p:sp>
        <p:nvSpPr>
          <p:cNvPr id="17" name="object 17"/>
          <p:cNvSpPr/>
          <p:nvPr/>
        </p:nvSpPr>
        <p:spPr>
          <a:xfrm>
            <a:off x="6974626" y="4798701"/>
            <a:ext cx="100655" cy="138983"/>
          </a:xfrm>
          <a:prstGeom prst="rect">
            <a:avLst/>
          </a:prstGeom>
          <a:blipFill>
            <a:blip r:embed="rId9" cstate="print"/>
            <a:stretch>
              <a:fillRect/>
            </a:stretch>
          </a:blipFill>
        </p:spPr>
        <p:txBody>
          <a:bodyPr wrap="square" lIns="0" tIns="0" rIns="0" bIns="0" rtlCol="0"/>
          <a:lstStyle/>
          <a:p>
            <a:endParaRPr/>
          </a:p>
        </p:txBody>
      </p:sp>
      <p:sp>
        <p:nvSpPr>
          <p:cNvPr id="18" name="object 18"/>
          <p:cNvSpPr/>
          <p:nvPr/>
        </p:nvSpPr>
        <p:spPr>
          <a:xfrm>
            <a:off x="6581775" y="4791075"/>
            <a:ext cx="500380" cy="1355725"/>
          </a:xfrm>
          <a:custGeom>
            <a:avLst/>
            <a:gdLst/>
            <a:ahLst/>
            <a:cxnLst/>
            <a:rect l="l" t="t" r="r" b="b"/>
            <a:pathLst>
              <a:path w="500379" h="1355725">
                <a:moveTo>
                  <a:pt x="0" y="1355725"/>
                </a:moveTo>
                <a:lnTo>
                  <a:pt x="500062" y="1355725"/>
                </a:lnTo>
                <a:lnTo>
                  <a:pt x="500062" y="0"/>
                </a:lnTo>
                <a:lnTo>
                  <a:pt x="0" y="0"/>
                </a:lnTo>
                <a:lnTo>
                  <a:pt x="0" y="1355725"/>
                </a:lnTo>
                <a:close/>
              </a:path>
            </a:pathLst>
          </a:custGeom>
          <a:ln w="12700">
            <a:solidFill>
              <a:srgbClr val="FFFFFF"/>
            </a:solidFill>
          </a:ln>
        </p:spPr>
        <p:txBody>
          <a:bodyPr wrap="square" lIns="0" tIns="0" rIns="0" bIns="0" rtlCol="0"/>
          <a:lstStyle/>
          <a:p>
            <a:endParaRPr/>
          </a:p>
        </p:txBody>
      </p:sp>
      <p:sp>
        <p:nvSpPr>
          <p:cNvPr id="19" name="object 19"/>
          <p:cNvSpPr/>
          <p:nvPr/>
        </p:nvSpPr>
        <p:spPr>
          <a:xfrm>
            <a:off x="5142738" y="2057400"/>
            <a:ext cx="2425065" cy="805180"/>
          </a:xfrm>
          <a:custGeom>
            <a:avLst/>
            <a:gdLst/>
            <a:ahLst/>
            <a:cxnLst/>
            <a:rect l="l" t="t" r="r" b="b"/>
            <a:pathLst>
              <a:path w="2425065" h="805180">
                <a:moveTo>
                  <a:pt x="2425065" y="523875"/>
                </a:moveTo>
                <a:lnTo>
                  <a:pt x="978915" y="523875"/>
                </a:lnTo>
                <a:lnTo>
                  <a:pt x="1795526" y="804799"/>
                </a:lnTo>
                <a:lnTo>
                  <a:pt x="2425065" y="523875"/>
                </a:lnTo>
                <a:close/>
              </a:path>
              <a:path w="2425065" h="805180">
                <a:moveTo>
                  <a:pt x="620649" y="0"/>
                </a:moveTo>
                <a:lnTo>
                  <a:pt x="0" y="0"/>
                </a:lnTo>
                <a:lnTo>
                  <a:pt x="59812" y="648"/>
                </a:lnTo>
                <a:lnTo>
                  <a:pt x="119161" y="2581"/>
                </a:lnTo>
                <a:lnTo>
                  <a:pt x="177992" y="5776"/>
                </a:lnTo>
                <a:lnTo>
                  <a:pt x="236250" y="10213"/>
                </a:lnTo>
                <a:lnTo>
                  <a:pt x="293880" y="15872"/>
                </a:lnTo>
                <a:lnTo>
                  <a:pt x="350826" y="22732"/>
                </a:lnTo>
                <a:lnTo>
                  <a:pt x="407034" y="30772"/>
                </a:lnTo>
                <a:lnTo>
                  <a:pt x="462449" y="39971"/>
                </a:lnTo>
                <a:lnTo>
                  <a:pt x="517016" y="50309"/>
                </a:lnTo>
                <a:lnTo>
                  <a:pt x="570680" y="61764"/>
                </a:lnTo>
                <a:lnTo>
                  <a:pt x="623386" y="74317"/>
                </a:lnTo>
                <a:lnTo>
                  <a:pt x="675078" y="87947"/>
                </a:lnTo>
                <a:lnTo>
                  <a:pt x="725703" y="102632"/>
                </a:lnTo>
                <a:lnTo>
                  <a:pt x="775205" y="118352"/>
                </a:lnTo>
                <a:lnTo>
                  <a:pt x="823529" y="135086"/>
                </a:lnTo>
                <a:lnTo>
                  <a:pt x="870620" y="152814"/>
                </a:lnTo>
                <a:lnTo>
                  <a:pt x="916424" y="171515"/>
                </a:lnTo>
                <a:lnTo>
                  <a:pt x="960884" y="191168"/>
                </a:lnTo>
                <a:lnTo>
                  <a:pt x="1003947" y="211752"/>
                </a:lnTo>
                <a:lnTo>
                  <a:pt x="1045557" y="233247"/>
                </a:lnTo>
                <a:lnTo>
                  <a:pt x="1085659" y="255632"/>
                </a:lnTo>
                <a:lnTo>
                  <a:pt x="1124199" y="278886"/>
                </a:lnTo>
                <a:lnTo>
                  <a:pt x="1161121" y="302989"/>
                </a:lnTo>
                <a:lnTo>
                  <a:pt x="1196370" y="327920"/>
                </a:lnTo>
                <a:lnTo>
                  <a:pt x="1229892" y="353658"/>
                </a:lnTo>
                <a:lnTo>
                  <a:pt x="1261631" y="380182"/>
                </a:lnTo>
                <a:lnTo>
                  <a:pt x="1291533" y="407472"/>
                </a:lnTo>
                <a:lnTo>
                  <a:pt x="1319542" y="435507"/>
                </a:lnTo>
                <a:lnTo>
                  <a:pt x="1345604" y="464266"/>
                </a:lnTo>
                <a:lnTo>
                  <a:pt x="1391665" y="523875"/>
                </a:lnTo>
                <a:lnTo>
                  <a:pt x="2012314" y="523875"/>
                </a:lnTo>
                <a:lnTo>
                  <a:pt x="1966252" y="464266"/>
                </a:lnTo>
                <a:lnTo>
                  <a:pt x="1940188" y="435507"/>
                </a:lnTo>
                <a:lnTo>
                  <a:pt x="1912176" y="407472"/>
                </a:lnTo>
                <a:lnTo>
                  <a:pt x="1882272" y="380182"/>
                </a:lnTo>
                <a:lnTo>
                  <a:pt x="1850530" y="353658"/>
                </a:lnTo>
                <a:lnTo>
                  <a:pt x="1817004" y="327920"/>
                </a:lnTo>
                <a:lnTo>
                  <a:pt x="1781751" y="302989"/>
                </a:lnTo>
                <a:lnTo>
                  <a:pt x="1744825" y="278886"/>
                </a:lnTo>
                <a:lnTo>
                  <a:pt x="1706281" y="255632"/>
                </a:lnTo>
                <a:lnTo>
                  <a:pt x="1666175" y="233247"/>
                </a:lnTo>
                <a:lnTo>
                  <a:pt x="1624561" y="211752"/>
                </a:lnTo>
                <a:lnTo>
                  <a:pt x="1581494" y="191168"/>
                </a:lnTo>
                <a:lnTo>
                  <a:pt x="1537030" y="171515"/>
                </a:lnTo>
                <a:lnTo>
                  <a:pt x="1491223" y="152814"/>
                </a:lnTo>
                <a:lnTo>
                  <a:pt x="1444129" y="135086"/>
                </a:lnTo>
                <a:lnTo>
                  <a:pt x="1395802" y="118352"/>
                </a:lnTo>
                <a:lnTo>
                  <a:pt x="1346298" y="102632"/>
                </a:lnTo>
                <a:lnTo>
                  <a:pt x="1295672" y="87947"/>
                </a:lnTo>
                <a:lnTo>
                  <a:pt x="1243978" y="74317"/>
                </a:lnTo>
                <a:lnTo>
                  <a:pt x="1191272" y="61764"/>
                </a:lnTo>
                <a:lnTo>
                  <a:pt x="1137609" y="50309"/>
                </a:lnTo>
                <a:lnTo>
                  <a:pt x="1083044" y="39971"/>
                </a:lnTo>
                <a:lnTo>
                  <a:pt x="1027631" y="30772"/>
                </a:lnTo>
                <a:lnTo>
                  <a:pt x="971427" y="22732"/>
                </a:lnTo>
                <a:lnTo>
                  <a:pt x="914485" y="15872"/>
                </a:lnTo>
                <a:lnTo>
                  <a:pt x="856862" y="10213"/>
                </a:lnTo>
                <a:lnTo>
                  <a:pt x="798611" y="5776"/>
                </a:lnTo>
                <a:lnTo>
                  <a:pt x="739789" y="2581"/>
                </a:lnTo>
                <a:lnTo>
                  <a:pt x="680450" y="648"/>
                </a:lnTo>
                <a:lnTo>
                  <a:pt x="620649" y="0"/>
                </a:lnTo>
                <a:close/>
              </a:path>
            </a:pathLst>
          </a:custGeom>
          <a:solidFill>
            <a:srgbClr val="CC4656"/>
          </a:solidFill>
        </p:spPr>
        <p:txBody>
          <a:bodyPr wrap="square" lIns="0" tIns="0" rIns="0" bIns="0" rtlCol="0"/>
          <a:lstStyle/>
          <a:p>
            <a:endParaRPr/>
          </a:p>
        </p:txBody>
      </p:sp>
      <p:sp>
        <p:nvSpPr>
          <p:cNvPr id="20" name="object 20"/>
          <p:cNvSpPr/>
          <p:nvPr/>
        </p:nvSpPr>
        <p:spPr>
          <a:xfrm>
            <a:off x="3657600" y="2057400"/>
            <a:ext cx="1795780" cy="805180"/>
          </a:xfrm>
          <a:custGeom>
            <a:avLst/>
            <a:gdLst/>
            <a:ahLst/>
            <a:cxnLst/>
            <a:rect l="l" t="t" r="r" b="b"/>
            <a:pathLst>
              <a:path w="1795779" h="805180">
                <a:moveTo>
                  <a:pt x="4" y="804799"/>
                </a:moveTo>
                <a:close/>
              </a:path>
              <a:path w="1795779" h="805180">
                <a:moveTo>
                  <a:pt x="1485138" y="0"/>
                </a:moveTo>
                <a:lnTo>
                  <a:pt x="1423924" y="671"/>
                </a:lnTo>
                <a:lnTo>
                  <a:pt x="1363340" y="2667"/>
                </a:lnTo>
                <a:lnTo>
                  <a:pt x="1303434" y="5963"/>
                </a:lnTo>
                <a:lnTo>
                  <a:pt x="1244253" y="10532"/>
                </a:lnTo>
                <a:lnTo>
                  <a:pt x="1185846" y="16350"/>
                </a:lnTo>
                <a:lnTo>
                  <a:pt x="1128259" y="23388"/>
                </a:lnTo>
                <a:lnTo>
                  <a:pt x="1071541" y="31623"/>
                </a:lnTo>
                <a:lnTo>
                  <a:pt x="1015739" y="41028"/>
                </a:lnTo>
                <a:lnTo>
                  <a:pt x="960902" y="51576"/>
                </a:lnTo>
                <a:lnTo>
                  <a:pt x="907077" y="63244"/>
                </a:lnTo>
                <a:lnTo>
                  <a:pt x="854312" y="76003"/>
                </a:lnTo>
                <a:lnTo>
                  <a:pt x="802654" y="89829"/>
                </a:lnTo>
                <a:lnTo>
                  <a:pt x="752152" y="104696"/>
                </a:lnTo>
                <a:lnTo>
                  <a:pt x="702854" y="120577"/>
                </a:lnTo>
                <a:lnTo>
                  <a:pt x="654806" y="137447"/>
                </a:lnTo>
                <a:lnTo>
                  <a:pt x="608057" y="155281"/>
                </a:lnTo>
                <a:lnTo>
                  <a:pt x="562655" y="174051"/>
                </a:lnTo>
                <a:lnTo>
                  <a:pt x="518647" y="193733"/>
                </a:lnTo>
                <a:lnTo>
                  <a:pt x="476082" y="214301"/>
                </a:lnTo>
                <a:lnTo>
                  <a:pt x="435006" y="235727"/>
                </a:lnTo>
                <a:lnTo>
                  <a:pt x="395469" y="257988"/>
                </a:lnTo>
                <a:lnTo>
                  <a:pt x="357516" y="281056"/>
                </a:lnTo>
                <a:lnTo>
                  <a:pt x="321198" y="304906"/>
                </a:lnTo>
                <a:lnTo>
                  <a:pt x="286560" y="329513"/>
                </a:lnTo>
                <a:lnTo>
                  <a:pt x="253652" y="354849"/>
                </a:lnTo>
                <a:lnTo>
                  <a:pt x="222520" y="380890"/>
                </a:lnTo>
                <a:lnTo>
                  <a:pt x="193213" y="407609"/>
                </a:lnTo>
                <a:lnTo>
                  <a:pt x="165778" y="434981"/>
                </a:lnTo>
                <a:lnTo>
                  <a:pt x="116716" y="491579"/>
                </a:lnTo>
                <a:lnTo>
                  <a:pt x="75718" y="550476"/>
                </a:lnTo>
                <a:lnTo>
                  <a:pt x="43165" y="611467"/>
                </a:lnTo>
                <a:lnTo>
                  <a:pt x="19439" y="674343"/>
                </a:lnTo>
                <a:lnTo>
                  <a:pt x="4923" y="738898"/>
                </a:lnTo>
                <a:lnTo>
                  <a:pt x="4" y="804799"/>
                </a:lnTo>
                <a:lnTo>
                  <a:pt x="620522" y="804799"/>
                </a:lnTo>
                <a:lnTo>
                  <a:pt x="621862" y="770437"/>
                </a:lnTo>
                <a:lnTo>
                  <a:pt x="625852" y="736392"/>
                </a:lnTo>
                <a:lnTo>
                  <a:pt x="641583" y="669385"/>
                </a:lnTo>
                <a:lnTo>
                  <a:pt x="667319" y="604041"/>
                </a:lnTo>
                <a:lnTo>
                  <a:pt x="702670" y="540623"/>
                </a:lnTo>
                <a:lnTo>
                  <a:pt x="747240" y="479394"/>
                </a:lnTo>
                <a:lnTo>
                  <a:pt x="772860" y="449683"/>
                </a:lnTo>
                <a:lnTo>
                  <a:pt x="800638" y="420618"/>
                </a:lnTo>
                <a:lnTo>
                  <a:pt x="830525" y="392232"/>
                </a:lnTo>
                <a:lnTo>
                  <a:pt x="862471" y="364558"/>
                </a:lnTo>
                <a:lnTo>
                  <a:pt x="896427" y="337629"/>
                </a:lnTo>
                <a:lnTo>
                  <a:pt x="932344" y="311477"/>
                </a:lnTo>
                <a:lnTo>
                  <a:pt x="970174" y="286136"/>
                </a:lnTo>
                <a:lnTo>
                  <a:pt x="1009866" y="261639"/>
                </a:lnTo>
                <a:lnTo>
                  <a:pt x="1051373" y="238018"/>
                </a:lnTo>
                <a:lnTo>
                  <a:pt x="1094644" y="215307"/>
                </a:lnTo>
                <a:lnTo>
                  <a:pt x="1139630" y="193537"/>
                </a:lnTo>
                <a:lnTo>
                  <a:pt x="1186283" y="172743"/>
                </a:lnTo>
                <a:lnTo>
                  <a:pt x="1234553" y="152957"/>
                </a:lnTo>
                <a:lnTo>
                  <a:pt x="1284392" y="134212"/>
                </a:lnTo>
                <a:lnTo>
                  <a:pt x="1335749" y="116541"/>
                </a:lnTo>
                <a:lnTo>
                  <a:pt x="1388576" y="99976"/>
                </a:lnTo>
                <a:lnTo>
                  <a:pt x="1442825" y="84551"/>
                </a:lnTo>
                <a:lnTo>
                  <a:pt x="1498444" y="70299"/>
                </a:lnTo>
                <a:lnTo>
                  <a:pt x="1555387" y="57253"/>
                </a:lnTo>
                <a:lnTo>
                  <a:pt x="1613602" y="45444"/>
                </a:lnTo>
                <a:lnTo>
                  <a:pt x="1673042" y="34908"/>
                </a:lnTo>
                <a:lnTo>
                  <a:pt x="1733657" y="25675"/>
                </a:lnTo>
                <a:lnTo>
                  <a:pt x="1795399" y="17779"/>
                </a:lnTo>
                <a:lnTo>
                  <a:pt x="1744247" y="12361"/>
                </a:lnTo>
                <a:lnTo>
                  <a:pt x="1692806" y="7921"/>
                </a:lnTo>
                <a:lnTo>
                  <a:pt x="1641125" y="4460"/>
                </a:lnTo>
                <a:lnTo>
                  <a:pt x="1589254" y="1984"/>
                </a:lnTo>
                <a:lnTo>
                  <a:pt x="1537242" y="496"/>
                </a:lnTo>
                <a:lnTo>
                  <a:pt x="1485138" y="0"/>
                </a:lnTo>
                <a:close/>
              </a:path>
            </a:pathLst>
          </a:custGeom>
          <a:solidFill>
            <a:srgbClr val="A33946"/>
          </a:solidFill>
        </p:spPr>
        <p:txBody>
          <a:bodyPr wrap="square" lIns="0" tIns="0" rIns="0" bIns="0" rtlCol="0"/>
          <a:lstStyle/>
          <a:p>
            <a:endParaRPr/>
          </a:p>
        </p:txBody>
      </p:sp>
      <p:sp>
        <p:nvSpPr>
          <p:cNvPr id="21" name="object 21"/>
          <p:cNvSpPr/>
          <p:nvPr/>
        </p:nvSpPr>
        <p:spPr>
          <a:xfrm>
            <a:off x="3657600" y="2057400"/>
            <a:ext cx="3910329" cy="805180"/>
          </a:xfrm>
          <a:custGeom>
            <a:avLst/>
            <a:gdLst/>
            <a:ahLst/>
            <a:cxnLst/>
            <a:rect l="l" t="t" r="r" b="b"/>
            <a:pathLst>
              <a:path w="3910329" h="805180">
                <a:moveTo>
                  <a:pt x="1795399" y="17779"/>
                </a:moveTo>
                <a:lnTo>
                  <a:pt x="1733657" y="25675"/>
                </a:lnTo>
                <a:lnTo>
                  <a:pt x="1673042" y="34908"/>
                </a:lnTo>
                <a:lnTo>
                  <a:pt x="1613602" y="45444"/>
                </a:lnTo>
                <a:lnTo>
                  <a:pt x="1555387" y="57253"/>
                </a:lnTo>
                <a:lnTo>
                  <a:pt x="1498444" y="70299"/>
                </a:lnTo>
                <a:lnTo>
                  <a:pt x="1442825" y="84551"/>
                </a:lnTo>
                <a:lnTo>
                  <a:pt x="1388576" y="99976"/>
                </a:lnTo>
                <a:lnTo>
                  <a:pt x="1335749" y="116541"/>
                </a:lnTo>
                <a:lnTo>
                  <a:pt x="1284392" y="134212"/>
                </a:lnTo>
                <a:lnTo>
                  <a:pt x="1234553" y="152957"/>
                </a:lnTo>
                <a:lnTo>
                  <a:pt x="1186283" y="172743"/>
                </a:lnTo>
                <a:lnTo>
                  <a:pt x="1139630" y="193537"/>
                </a:lnTo>
                <a:lnTo>
                  <a:pt x="1094644" y="215307"/>
                </a:lnTo>
                <a:lnTo>
                  <a:pt x="1051373" y="238018"/>
                </a:lnTo>
                <a:lnTo>
                  <a:pt x="1009866" y="261639"/>
                </a:lnTo>
                <a:lnTo>
                  <a:pt x="970174" y="286136"/>
                </a:lnTo>
                <a:lnTo>
                  <a:pt x="932344" y="311477"/>
                </a:lnTo>
                <a:lnTo>
                  <a:pt x="896427" y="337629"/>
                </a:lnTo>
                <a:lnTo>
                  <a:pt x="862471" y="364558"/>
                </a:lnTo>
                <a:lnTo>
                  <a:pt x="830525" y="392232"/>
                </a:lnTo>
                <a:lnTo>
                  <a:pt x="800638" y="420618"/>
                </a:lnTo>
                <a:lnTo>
                  <a:pt x="772860" y="449683"/>
                </a:lnTo>
                <a:lnTo>
                  <a:pt x="747240" y="479394"/>
                </a:lnTo>
                <a:lnTo>
                  <a:pt x="723827" y="509718"/>
                </a:lnTo>
                <a:lnTo>
                  <a:pt x="683817" y="572074"/>
                </a:lnTo>
                <a:lnTo>
                  <a:pt x="653225" y="636488"/>
                </a:lnTo>
                <a:lnTo>
                  <a:pt x="632442" y="702697"/>
                </a:lnTo>
                <a:lnTo>
                  <a:pt x="621862" y="770437"/>
                </a:lnTo>
                <a:lnTo>
                  <a:pt x="620522" y="804799"/>
                </a:lnTo>
                <a:lnTo>
                  <a:pt x="0" y="804799"/>
                </a:lnTo>
                <a:lnTo>
                  <a:pt x="1238" y="771741"/>
                </a:lnTo>
                <a:lnTo>
                  <a:pt x="4923" y="738898"/>
                </a:lnTo>
                <a:lnTo>
                  <a:pt x="19439" y="674343"/>
                </a:lnTo>
                <a:lnTo>
                  <a:pt x="43165" y="611467"/>
                </a:lnTo>
                <a:lnTo>
                  <a:pt x="75718" y="550476"/>
                </a:lnTo>
                <a:lnTo>
                  <a:pt x="116716" y="491579"/>
                </a:lnTo>
                <a:lnTo>
                  <a:pt x="165778" y="434981"/>
                </a:lnTo>
                <a:lnTo>
                  <a:pt x="193213" y="407609"/>
                </a:lnTo>
                <a:lnTo>
                  <a:pt x="222520" y="380890"/>
                </a:lnTo>
                <a:lnTo>
                  <a:pt x="253652" y="354849"/>
                </a:lnTo>
                <a:lnTo>
                  <a:pt x="286560" y="329513"/>
                </a:lnTo>
                <a:lnTo>
                  <a:pt x="321198" y="304906"/>
                </a:lnTo>
                <a:lnTo>
                  <a:pt x="357516" y="281056"/>
                </a:lnTo>
                <a:lnTo>
                  <a:pt x="395469" y="257988"/>
                </a:lnTo>
                <a:lnTo>
                  <a:pt x="435006" y="235727"/>
                </a:lnTo>
                <a:lnTo>
                  <a:pt x="476082" y="214301"/>
                </a:lnTo>
                <a:lnTo>
                  <a:pt x="518647" y="193733"/>
                </a:lnTo>
                <a:lnTo>
                  <a:pt x="562655" y="174051"/>
                </a:lnTo>
                <a:lnTo>
                  <a:pt x="608057" y="155281"/>
                </a:lnTo>
                <a:lnTo>
                  <a:pt x="654806" y="137447"/>
                </a:lnTo>
                <a:lnTo>
                  <a:pt x="702854" y="120577"/>
                </a:lnTo>
                <a:lnTo>
                  <a:pt x="752152" y="104696"/>
                </a:lnTo>
                <a:lnTo>
                  <a:pt x="802654" y="89829"/>
                </a:lnTo>
                <a:lnTo>
                  <a:pt x="854312" y="76003"/>
                </a:lnTo>
                <a:lnTo>
                  <a:pt x="907077" y="63244"/>
                </a:lnTo>
                <a:lnTo>
                  <a:pt x="960902" y="51576"/>
                </a:lnTo>
                <a:lnTo>
                  <a:pt x="1015739" y="41028"/>
                </a:lnTo>
                <a:lnTo>
                  <a:pt x="1071541" y="31623"/>
                </a:lnTo>
                <a:lnTo>
                  <a:pt x="1128259" y="23388"/>
                </a:lnTo>
                <a:lnTo>
                  <a:pt x="1185846" y="16350"/>
                </a:lnTo>
                <a:lnTo>
                  <a:pt x="1244253" y="10532"/>
                </a:lnTo>
                <a:lnTo>
                  <a:pt x="1303434" y="5963"/>
                </a:lnTo>
                <a:lnTo>
                  <a:pt x="1363340" y="2667"/>
                </a:lnTo>
                <a:lnTo>
                  <a:pt x="1423924" y="671"/>
                </a:lnTo>
                <a:lnTo>
                  <a:pt x="1485138" y="0"/>
                </a:lnTo>
                <a:lnTo>
                  <a:pt x="2105787" y="0"/>
                </a:lnTo>
                <a:lnTo>
                  <a:pt x="2165588" y="648"/>
                </a:lnTo>
                <a:lnTo>
                  <a:pt x="2224927" y="2581"/>
                </a:lnTo>
                <a:lnTo>
                  <a:pt x="2283749" y="5776"/>
                </a:lnTo>
                <a:lnTo>
                  <a:pt x="2342000" y="10213"/>
                </a:lnTo>
                <a:lnTo>
                  <a:pt x="2399623" y="15872"/>
                </a:lnTo>
                <a:lnTo>
                  <a:pt x="2456565" y="22732"/>
                </a:lnTo>
                <a:lnTo>
                  <a:pt x="2512769" y="30772"/>
                </a:lnTo>
                <a:lnTo>
                  <a:pt x="2568182" y="39971"/>
                </a:lnTo>
                <a:lnTo>
                  <a:pt x="2622747" y="50309"/>
                </a:lnTo>
                <a:lnTo>
                  <a:pt x="2676410" y="61764"/>
                </a:lnTo>
                <a:lnTo>
                  <a:pt x="2729116" y="74317"/>
                </a:lnTo>
                <a:lnTo>
                  <a:pt x="2780810" y="87947"/>
                </a:lnTo>
                <a:lnTo>
                  <a:pt x="2831436" y="102632"/>
                </a:lnTo>
                <a:lnTo>
                  <a:pt x="2880940" y="118352"/>
                </a:lnTo>
                <a:lnTo>
                  <a:pt x="2929267" y="135086"/>
                </a:lnTo>
                <a:lnTo>
                  <a:pt x="2976361" y="152814"/>
                </a:lnTo>
                <a:lnTo>
                  <a:pt x="3022168" y="171515"/>
                </a:lnTo>
                <a:lnTo>
                  <a:pt x="3066632" y="191168"/>
                </a:lnTo>
                <a:lnTo>
                  <a:pt x="3109699" y="211752"/>
                </a:lnTo>
                <a:lnTo>
                  <a:pt x="3151313" y="233247"/>
                </a:lnTo>
                <a:lnTo>
                  <a:pt x="3191419" y="255632"/>
                </a:lnTo>
                <a:lnTo>
                  <a:pt x="3229963" y="278886"/>
                </a:lnTo>
                <a:lnTo>
                  <a:pt x="3266889" y="302989"/>
                </a:lnTo>
                <a:lnTo>
                  <a:pt x="3302142" y="327920"/>
                </a:lnTo>
                <a:lnTo>
                  <a:pt x="3335668" y="353658"/>
                </a:lnTo>
                <a:lnTo>
                  <a:pt x="3367410" y="380182"/>
                </a:lnTo>
                <a:lnTo>
                  <a:pt x="3397314" y="407472"/>
                </a:lnTo>
                <a:lnTo>
                  <a:pt x="3425326" y="435507"/>
                </a:lnTo>
                <a:lnTo>
                  <a:pt x="3451390" y="464266"/>
                </a:lnTo>
                <a:lnTo>
                  <a:pt x="3497453" y="523875"/>
                </a:lnTo>
                <a:lnTo>
                  <a:pt x="3910203" y="523875"/>
                </a:lnTo>
                <a:lnTo>
                  <a:pt x="3280664" y="804799"/>
                </a:lnTo>
                <a:lnTo>
                  <a:pt x="2464054" y="523875"/>
                </a:lnTo>
                <a:lnTo>
                  <a:pt x="2876804" y="523875"/>
                </a:lnTo>
                <a:lnTo>
                  <a:pt x="2830742" y="464266"/>
                </a:lnTo>
                <a:lnTo>
                  <a:pt x="2804680" y="435507"/>
                </a:lnTo>
                <a:lnTo>
                  <a:pt x="2776671" y="407472"/>
                </a:lnTo>
                <a:lnTo>
                  <a:pt x="2746769" y="380182"/>
                </a:lnTo>
                <a:lnTo>
                  <a:pt x="2715030" y="353658"/>
                </a:lnTo>
                <a:lnTo>
                  <a:pt x="2681508" y="327920"/>
                </a:lnTo>
                <a:lnTo>
                  <a:pt x="2646259" y="302989"/>
                </a:lnTo>
                <a:lnTo>
                  <a:pt x="2609337" y="278886"/>
                </a:lnTo>
                <a:lnTo>
                  <a:pt x="2570797" y="255632"/>
                </a:lnTo>
                <a:lnTo>
                  <a:pt x="2530695" y="233247"/>
                </a:lnTo>
                <a:lnTo>
                  <a:pt x="2489085" y="211752"/>
                </a:lnTo>
                <a:lnTo>
                  <a:pt x="2446022" y="191168"/>
                </a:lnTo>
                <a:lnTo>
                  <a:pt x="2401562" y="171515"/>
                </a:lnTo>
                <a:lnTo>
                  <a:pt x="2355758" y="152814"/>
                </a:lnTo>
                <a:lnTo>
                  <a:pt x="2308667" y="135086"/>
                </a:lnTo>
                <a:lnTo>
                  <a:pt x="2260343" y="118352"/>
                </a:lnTo>
                <a:lnTo>
                  <a:pt x="2210841" y="102632"/>
                </a:lnTo>
                <a:lnTo>
                  <a:pt x="2160216" y="87947"/>
                </a:lnTo>
                <a:lnTo>
                  <a:pt x="2108524" y="74317"/>
                </a:lnTo>
                <a:lnTo>
                  <a:pt x="2055818" y="61764"/>
                </a:lnTo>
                <a:lnTo>
                  <a:pt x="2002154" y="50309"/>
                </a:lnTo>
                <a:lnTo>
                  <a:pt x="1947587" y="39971"/>
                </a:lnTo>
                <a:lnTo>
                  <a:pt x="1892172" y="30772"/>
                </a:lnTo>
                <a:lnTo>
                  <a:pt x="1835964" y="22732"/>
                </a:lnTo>
                <a:lnTo>
                  <a:pt x="1779018" y="15872"/>
                </a:lnTo>
                <a:lnTo>
                  <a:pt x="1721388" y="10213"/>
                </a:lnTo>
                <a:lnTo>
                  <a:pt x="1663130" y="5776"/>
                </a:lnTo>
                <a:lnTo>
                  <a:pt x="1604299" y="2581"/>
                </a:lnTo>
                <a:lnTo>
                  <a:pt x="1544950" y="648"/>
                </a:lnTo>
                <a:lnTo>
                  <a:pt x="1485138" y="0"/>
                </a:lnTo>
              </a:path>
            </a:pathLst>
          </a:custGeom>
          <a:ln w="12700">
            <a:solidFill>
              <a:srgbClr val="FFFFFF"/>
            </a:solidFill>
          </a:ln>
        </p:spPr>
        <p:txBody>
          <a:bodyPr wrap="square" lIns="0" tIns="0" rIns="0" bIns="0" rtlCol="0"/>
          <a:lstStyle/>
          <a:p>
            <a:endParaRPr/>
          </a:p>
        </p:txBody>
      </p:sp>
      <p:sp>
        <p:nvSpPr>
          <p:cNvPr id="22" name="object 22"/>
          <p:cNvSpPr txBox="1">
            <a:spLocks noGrp="1"/>
          </p:cNvSpPr>
          <p:nvPr>
            <p:ph type="title"/>
          </p:nvPr>
        </p:nvSpPr>
        <p:spPr>
          <a:prstGeom prst="rect">
            <a:avLst/>
          </a:prstGeom>
        </p:spPr>
        <p:txBody>
          <a:bodyPr vert="horz" wrap="square" lIns="0" tIns="12700" rIns="0" bIns="0" rtlCol="0">
            <a:spAutoFit/>
          </a:bodyPr>
          <a:lstStyle/>
          <a:p>
            <a:pPr marL="2910205" marR="5080" indent="-2710815">
              <a:lnSpc>
                <a:spcPct val="100000"/>
              </a:lnSpc>
              <a:spcBef>
                <a:spcPts val="100"/>
              </a:spcBef>
            </a:pPr>
            <a:r>
              <a:rPr spc="-140" dirty="0">
                <a:latin typeface="Trebuchet MS"/>
                <a:cs typeface="Trebuchet MS"/>
              </a:rPr>
              <a:t>Descripción</a:t>
            </a:r>
            <a:r>
              <a:rPr spc="-370" dirty="0">
                <a:latin typeface="Trebuchet MS"/>
                <a:cs typeface="Trebuchet MS"/>
              </a:rPr>
              <a:t> </a:t>
            </a:r>
            <a:r>
              <a:rPr spc="-155" dirty="0">
                <a:latin typeface="Trebuchet MS"/>
                <a:cs typeface="Trebuchet MS"/>
              </a:rPr>
              <a:t>de</a:t>
            </a:r>
            <a:r>
              <a:rPr spc="-340" dirty="0">
                <a:latin typeface="Trebuchet MS"/>
                <a:cs typeface="Trebuchet MS"/>
              </a:rPr>
              <a:t> </a:t>
            </a:r>
            <a:r>
              <a:rPr spc="-85" dirty="0">
                <a:latin typeface="Trebuchet MS"/>
                <a:cs typeface="Trebuchet MS"/>
              </a:rPr>
              <a:t>las</a:t>
            </a:r>
            <a:r>
              <a:rPr spc="-350" dirty="0">
                <a:latin typeface="Trebuchet MS"/>
                <a:cs typeface="Trebuchet MS"/>
              </a:rPr>
              <a:t> </a:t>
            </a:r>
            <a:r>
              <a:rPr spc="-60" dirty="0">
                <a:latin typeface="Trebuchet MS"/>
                <a:cs typeface="Trebuchet MS"/>
              </a:rPr>
              <a:t>Etapas</a:t>
            </a:r>
            <a:r>
              <a:rPr spc="-345" dirty="0">
                <a:latin typeface="Trebuchet MS"/>
                <a:cs typeface="Trebuchet MS"/>
              </a:rPr>
              <a:t> </a:t>
            </a:r>
            <a:r>
              <a:rPr spc="-160" dirty="0">
                <a:latin typeface="Trebuchet MS"/>
                <a:cs typeface="Trebuchet MS"/>
              </a:rPr>
              <a:t>del</a:t>
            </a:r>
            <a:r>
              <a:rPr spc="-350" dirty="0">
                <a:latin typeface="Trebuchet MS"/>
                <a:cs typeface="Trebuchet MS"/>
              </a:rPr>
              <a:t> </a:t>
            </a:r>
            <a:r>
              <a:rPr spc="-30" dirty="0">
                <a:latin typeface="Trebuchet MS"/>
                <a:cs typeface="Trebuchet MS"/>
              </a:rPr>
              <a:t>Método  </a:t>
            </a:r>
            <a:r>
              <a:rPr spc="-155" dirty="0">
                <a:latin typeface="Trebuchet MS"/>
                <a:cs typeface="Trebuchet MS"/>
              </a:rPr>
              <a:t>Científico</a:t>
            </a:r>
          </a:p>
        </p:txBody>
      </p:sp>
      <p:sp>
        <p:nvSpPr>
          <p:cNvPr id="23" name="object 23"/>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16</a:t>
            </a:fld>
            <a:endParaRPr spc="-55"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301239"/>
            <a:ext cx="1010412" cy="781812"/>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469391" y="2429255"/>
            <a:ext cx="685800" cy="649224"/>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679704" y="2415539"/>
            <a:ext cx="673608" cy="662939"/>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877824" y="2429255"/>
            <a:ext cx="3502152" cy="649224"/>
          </a:xfrm>
          <a:prstGeom prst="rect">
            <a:avLst/>
          </a:prstGeom>
          <a:blipFill>
            <a:blip r:embed="rId5" cstate="print"/>
            <a:stretch>
              <a:fillRect/>
            </a:stretch>
          </a:blipFill>
        </p:spPr>
        <p:txBody>
          <a:bodyPr wrap="square" lIns="0" tIns="0" rIns="0" bIns="0" rtlCol="0"/>
          <a:lstStyle/>
          <a:p>
            <a:endParaRPr/>
          </a:p>
        </p:txBody>
      </p:sp>
      <p:sp>
        <p:nvSpPr>
          <p:cNvPr id="6" name="object 6"/>
          <p:cNvSpPr txBox="1"/>
          <p:nvPr/>
        </p:nvSpPr>
        <p:spPr>
          <a:xfrm>
            <a:off x="258876" y="2403778"/>
            <a:ext cx="3929379" cy="899160"/>
          </a:xfrm>
          <a:prstGeom prst="rect">
            <a:avLst/>
          </a:prstGeom>
        </p:spPr>
        <p:txBody>
          <a:bodyPr vert="horz" wrap="square" lIns="0" tIns="15240" rIns="0" bIns="0" rtlCol="0">
            <a:spAutoFit/>
          </a:bodyPr>
          <a:lstStyle/>
          <a:p>
            <a:pPr marL="12700">
              <a:lnSpc>
                <a:spcPct val="100000"/>
              </a:lnSpc>
              <a:spcBef>
                <a:spcPts val="120"/>
              </a:spcBef>
            </a:pPr>
            <a:r>
              <a:rPr lang="es-CL" sz="3600" spc="-320" dirty="0">
                <a:solidFill>
                  <a:srgbClr val="FFFF00"/>
                </a:solidFill>
                <a:latin typeface="Trebuchet MS"/>
                <a:cs typeface="Trebuchet MS"/>
              </a:rPr>
              <a:t>3. </a:t>
            </a:r>
            <a:r>
              <a:rPr lang="es-CL" sz="2800" spc="-55" dirty="0">
                <a:solidFill>
                  <a:srgbClr val="FFFF00"/>
                </a:solidFill>
                <a:latin typeface="Trebuchet MS"/>
                <a:cs typeface="Trebuchet MS"/>
              </a:rPr>
              <a:t>B</a:t>
            </a:r>
            <a:r>
              <a:rPr lang="es-CL" sz="2800" spc="-55" dirty="0">
                <a:solidFill>
                  <a:srgbClr val="FFFF00"/>
                </a:solidFill>
                <a:latin typeface="Arial"/>
                <a:cs typeface="Arial"/>
              </a:rPr>
              <a:t>ú</a:t>
            </a:r>
            <a:r>
              <a:rPr lang="es-CL" sz="2800" spc="-55" dirty="0">
                <a:solidFill>
                  <a:srgbClr val="FFFF00"/>
                </a:solidFill>
                <a:latin typeface="Trebuchet MS"/>
                <a:cs typeface="Trebuchet MS"/>
              </a:rPr>
              <a:t>squeda </a:t>
            </a:r>
            <a:r>
              <a:rPr lang="es-CL" sz="2800" spc="-100" dirty="0">
                <a:solidFill>
                  <a:srgbClr val="FFFF00"/>
                </a:solidFill>
                <a:latin typeface="Trebuchet MS"/>
                <a:cs typeface="Trebuchet MS"/>
              </a:rPr>
              <a:t>de</a:t>
            </a:r>
            <a:r>
              <a:rPr lang="es-CL" sz="2800" spc="-595" dirty="0">
                <a:solidFill>
                  <a:srgbClr val="FFFF00"/>
                </a:solidFill>
                <a:latin typeface="Trebuchet MS"/>
                <a:cs typeface="Trebuchet MS"/>
              </a:rPr>
              <a:t> </a:t>
            </a:r>
            <a:r>
              <a:rPr lang="es-CL" sz="2800" spc="-114" dirty="0">
                <a:solidFill>
                  <a:srgbClr val="FFFF00"/>
                </a:solidFill>
                <a:latin typeface="Trebuchet MS"/>
                <a:cs typeface="Trebuchet MS"/>
              </a:rPr>
              <a:t>Literatura</a:t>
            </a:r>
            <a:endParaRPr sz="2800" dirty="0">
              <a:latin typeface="Trebuchet MS"/>
              <a:cs typeface="Trebuchet MS"/>
            </a:endParaRPr>
          </a:p>
          <a:p>
            <a:pPr marL="281305">
              <a:lnSpc>
                <a:spcPct val="100000"/>
              </a:lnSpc>
              <a:spcBef>
                <a:spcPts val="375"/>
              </a:spcBef>
              <a:tabLst>
                <a:tab pos="642620" algn="l"/>
                <a:tab pos="1232535" algn="l"/>
                <a:tab pos="2020570" algn="l"/>
                <a:tab pos="2381885" algn="l"/>
                <a:tab pos="2693035" algn="l"/>
                <a:tab pos="3764279" algn="l"/>
              </a:tabLst>
            </a:pPr>
            <a:r>
              <a:rPr sz="1800" b="1" spc="-10" dirty="0">
                <a:solidFill>
                  <a:srgbClr val="FFFFFF"/>
                </a:solidFill>
                <a:latin typeface="Times New Roman"/>
                <a:cs typeface="Times New Roman"/>
              </a:rPr>
              <a:t>S</a:t>
            </a:r>
            <a:r>
              <a:rPr sz="1800" b="1" spc="-5" dirty="0">
                <a:solidFill>
                  <a:srgbClr val="FFFFFF"/>
                </a:solidFill>
                <a:latin typeface="Times New Roman"/>
                <a:cs typeface="Times New Roman"/>
              </a:rPr>
              <a:t>e</a:t>
            </a:r>
            <a:r>
              <a:rPr sz="1800" b="1" dirty="0">
                <a:solidFill>
                  <a:srgbClr val="FFFFFF"/>
                </a:solidFill>
                <a:latin typeface="Times New Roman"/>
                <a:cs typeface="Times New Roman"/>
              </a:rPr>
              <a:t>	</a:t>
            </a:r>
            <a:r>
              <a:rPr sz="1800" b="1" spc="-5" dirty="0">
                <a:solidFill>
                  <a:srgbClr val="FFFFFF"/>
                </a:solidFill>
                <a:latin typeface="Times New Roman"/>
                <a:cs typeface="Times New Roman"/>
              </a:rPr>
              <a:t>debe</a:t>
            </a:r>
            <a:r>
              <a:rPr sz="1800" b="1" dirty="0">
                <a:solidFill>
                  <a:srgbClr val="FFFFFF"/>
                </a:solidFill>
                <a:latin typeface="Times New Roman"/>
                <a:cs typeface="Times New Roman"/>
              </a:rPr>
              <a:t>	</a:t>
            </a:r>
            <a:r>
              <a:rPr sz="1800" b="1" spc="-5" dirty="0">
                <a:solidFill>
                  <a:srgbClr val="FFFFFF"/>
                </a:solidFill>
                <a:latin typeface="Times New Roman"/>
                <a:cs typeface="Times New Roman"/>
              </a:rPr>
              <a:t>b</a:t>
            </a:r>
            <a:r>
              <a:rPr sz="1800" b="1" spc="-15" dirty="0">
                <a:solidFill>
                  <a:srgbClr val="FFFFFF"/>
                </a:solidFill>
                <a:latin typeface="Times New Roman"/>
                <a:cs typeface="Times New Roman"/>
              </a:rPr>
              <a:t>u</a:t>
            </a:r>
            <a:r>
              <a:rPr sz="1800" b="1" spc="-5" dirty="0">
                <a:solidFill>
                  <a:srgbClr val="FFFFFF"/>
                </a:solidFill>
                <a:latin typeface="Times New Roman"/>
                <a:cs typeface="Times New Roman"/>
              </a:rPr>
              <a:t>scar	en	la	</a:t>
            </a:r>
            <a:r>
              <a:rPr sz="1800" b="1" spc="-10" dirty="0">
                <a:solidFill>
                  <a:srgbClr val="FFFFFF"/>
                </a:solidFill>
                <a:latin typeface="Times New Roman"/>
                <a:cs typeface="Times New Roman"/>
              </a:rPr>
              <a:t>l</a:t>
            </a:r>
            <a:r>
              <a:rPr sz="1800" b="1" dirty="0">
                <a:solidFill>
                  <a:srgbClr val="FFFFFF"/>
                </a:solidFill>
                <a:latin typeface="Times New Roman"/>
                <a:cs typeface="Times New Roman"/>
              </a:rPr>
              <a:t>ite</a:t>
            </a:r>
            <a:r>
              <a:rPr sz="1800" b="1" spc="-5" dirty="0">
                <a:solidFill>
                  <a:srgbClr val="FFFFFF"/>
                </a:solidFill>
                <a:latin typeface="Times New Roman"/>
                <a:cs typeface="Times New Roman"/>
              </a:rPr>
              <a:t>ra</a:t>
            </a:r>
            <a:r>
              <a:rPr sz="1800" b="1" spc="-15" dirty="0">
                <a:solidFill>
                  <a:srgbClr val="FFFFFF"/>
                </a:solidFill>
                <a:latin typeface="Times New Roman"/>
                <a:cs typeface="Times New Roman"/>
              </a:rPr>
              <a:t>t</a:t>
            </a:r>
            <a:r>
              <a:rPr sz="1800" b="1" spc="-5" dirty="0">
                <a:solidFill>
                  <a:srgbClr val="FFFFFF"/>
                </a:solidFill>
                <a:latin typeface="Times New Roman"/>
                <a:cs typeface="Times New Roman"/>
              </a:rPr>
              <a:t>ura	</a:t>
            </a:r>
            <a:r>
              <a:rPr sz="1800" b="1" spc="-10" dirty="0">
                <a:solidFill>
                  <a:srgbClr val="FFFFFF"/>
                </a:solidFill>
                <a:latin typeface="Times New Roman"/>
                <a:cs typeface="Times New Roman"/>
              </a:rPr>
              <a:t>si</a:t>
            </a:r>
            <a:endParaRPr sz="1800" dirty="0">
              <a:latin typeface="Times New Roman"/>
              <a:cs typeface="Times New Roman"/>
            </a:endParaRPr>
          </a:p>
        </p:txBody>
      </p:sp>
      <p:sp>
        <p:nvSpPr>
          <p:cNvPr id="7" name="object 7"/>
          <p:cNvSpPr txBox="1"/>
          <p:nvPr/>
        </p:nvSpPr>
        <p:spPr>
          <a:xfrm>
            <a:off x="1819148" y="3276980"/>
            <a:ext cx="2369820" cy="299720"/>
          </a:xfrm>
          <a:prstGeom prst="rect">
            <a:avLst/>
          </a:prstGeom>
        </p:spPr>
        <p:txBody>
          <a:bodyPr vert="horz" wrap="square" lIns="0" tIns="12700" rIns="0" bIns="0" rtlCol="0">
            <a:spAutoFit/>
          </a:bodyPr>
          <a:lstStyle/>
          <a:p>
            <a:pPr marL="12700">
              <a:lnSpc>
                <a:spcPct val="100000"/>
              </a:lnSpc>
              <a:spcBef>
                <a:spcPts val="100"/>
              </a:spcBef>
              <a:tabLst>
                <a:tab pos="1407160" algn="l"/>
                <a:tab pos="2051685" algn="l"/>
              </a:tabLst>
            </a:pPr>
            <a:r>
              <a:rPr sz="1800" b="1" dirty="0">
                <a:solidFill>
                  <a:srgbClr val="FFFFFF"/>
                </a:solidFill>
                <a:latin typeface="Times New Roman"/>
                <a:cs typeface="Times New Roman"/>
              </a:rPr>
              <a:t>c</a:t>
            </a:r>
            <a:r>
              <a:rPr sz="1800" b="1" spc="-10" dirty="0">
                <a:solidFill>
                  <a:srgbClr val="FFFFFF"/>
                </a:solidFill>
                <a:latin typeface="Times New Roman"/>
                <a:cs typeface="Times New Roman"/>
              </a:rPr>
              <a:t>o</a:t>
            </a:r>
            <a:r>
              <a:rPr sz="1800" b="1" spc="-5" dirty="0">
                <a:solidFill>
                  <a:srgbClr val="FFFFFF"/>
                </a:solidFill>
                <a:latin typeface="Times New Roman"/>
                <a:cs typeface="Times New Roman"/>
              </a:rPr>
              <a:t>ntestación</a:t>
            </a:r>
            <a:r>
              <a:rPr sz="1800" b="1" dirty="0">
                <a:solidFill>
                  <a:srgbClr val="FFFFFF"/>
                </a:solidFill>
                <a:latin typeface="Times New Roman"/>
                <a:cs typeface="Times New Roman"/>
              </a:rPr>
              <a:t>	</a:t>
            </a:r>
            <a:r>
              <a:rPr sz="1800" b="1" spc="-5" dirty="0">
                <a:solidFill>
                  <a:srgbClr val="FFFFFF"/>
                </a:solidFill>
                <a:latin typeface="Times New Roman"/>
                <a:cs typeface="Times New Roman"/>
              </a:rPr>
              <a:t>pa</a:t>
            </a:r>
            <a:r>
              <a:rPr sz="1800" b="1" spc="-20" dirty="0">
                <a:solidFill>
                  <a:srgbClr val="FFFFFF"/>
                </a:solidFill>
                <a:latin typeface="Times New Roman"/>
                <a:cs typeface="Times New Roman"/>
              </a:rPr>
              <a:t>r</a:t>
            </a:r>
            <a:r>
              <a:rPr sz="1800" b="1" dirty="0">
                <a:solidFill>
                  <a:srgbClr val="FFFFFF"/>
                </a:solidFill>
                <a:latin typeface="Times New Roman"/>
                <a:cs typeface="Times New Roman"/>
              </a:rPr>
              <a:t>a	</a:t>
            </a:r>
            <a:r>
              <a:rPr sz="1800" b="1" spc="-5" dirty="0">
                <a:solidFill>
                  <a:srgbClr val="FFFFFF"/>
                </a:solidFill>
                <a:latin typeface="Times New Roman"/>
                <a:cs typeface="Times New Roman"/>
              </a:rPr>
              <a:t>esa</a:t>
            </a:r>
            <a:endParaRPr sz="1800" dirty="0">
              <a:latin typeface="Times New Roman"/>
              <a:cs typeface="Times New Roman"/>
            </a:endParaRPr>
          </a:p>
        </p:txBody>
      </p:sp>
      <p:sp>
        <p:nvSpPr>
          <p:cNvPr id="8" name="object 8"/>
          <p:cNvSpPr txBox="1"/>
          <p:nvPr/>
        </p:nvSpPr>
        <p:spPr>
          <a:xfrm>
            <a:off x="528015" y="3276980"/>
            <a:ext cx="1129030" cy="848994"/>
          </a:xfrm>
          <a:prstGeom prst="rect">
            <a:avLst/>
          </a:prstGeom>
        </p:spPr>
        <p:txBody>
          <a:bodyPr vert="horz" wrap="square" lIns="0" tIns="12700" rIns="0" bIns="0" rtlCol="0">
            <a:spAutoFit/>
          </a:bodyPr>
          <a:lstStyle/>
          <a:p>
            <a:pPr marL="12700" marR="5080">
              <a:lnSpc>
                <a:spcPct val="100000"/>
              </a:lnSpc>
              <a:spcBef>
                <a:spcPts val="100"/>
              </a:spcBef>
              <a:tabLst>
                <a:tab pos="748665" algn="l"/>
              </a:tabLst>
            </a:pPr>
            <a:r>
              <a:rPr sz="1800" b="1" dirty="0">
                <a:solidFill>
                  <a:srgbClr val="FFFFFF"/>
                </a:solidFill>
                <a:latin typeface="Times New Roman"/>
                <a:cs typeface="Times New Roman"/>
              </a:rPr>
              <a:t>ex</a:t>
            </a:r>
            <a:r>
              <a:rPr sz="1800" b="1" spc="5" dirty="0">
                <a:solidFill>
                  <a:srgbClr val="FFFFFF"/>
                </a:solidFill>
                <a:latin typeface="Times New Roman"/>
                <a:cs typeface="Times New Roman"/>
              </a:rPr>
              <a:t>i</a:t>
            </a:r>
            <a:r>
              <a:rPr sz="1800" b="1" spc="-5" dirty="0">
                <a:solidFill>
                  <a:srgbClr val="FFFFFF"/>
                </a:solidFill>
                <a:latin typeface="Times New Roman"/>
                <a:cs typeface="Times New Roman"/>
              </a:rPr>
              <a:t>ste</a:t>
            </a:r>
            <a:r>
              <a:rPr sz="1800" b="1" dirty="0">
                <a:solidFill>
                  <a:srgbClr val="FFFFFF"/>
                </a:solidFill>
                <a:latin typeface="Times New Roman"/>
                <a:cs typeface="Times New Roman"/>
              </a:rPr>
              <a:t>	</a:t>
            </a:r>
            <a:r>
              <a:rPr sz="1800" b="1" spc="-10" dirty="0">
                <a:solidFill>
                  <a:srgbClr val="FFFFFF"/>
                </a:solidFill>
                <a:latin typeface="Times New Roman"/>
                <a:cs typeface="Times New Roman"/>
              </a:rPr>
              <a:t>una  pregunta.  </a:t>
            </a:r>
            <a:r>
              <a:rPr sz="1800" b="1" dirty="0">
                <a:solidFill>
                  <a:srgbClr val="FFFFFF"/>
                </a:solidFill>
                <a:latin typeface="Times New Roman"/>
                <a:cs typeface="Times New Roman"/>
              </a:rPr>
              <a:t>entonces</a:t>
            </a:r>
            <a:endParaRPr sz="1800">
              <a:latin typeface="Times New Roman"/>
              <a:cs typeface="Times New Roman"/>
            </a:endParaRPr>
          </a:p>
        </p:txBody>
      </p:sp>
      <p:sp>
        <p:nvSpPr>
          <p:cNvPr id="9" name="object 9"/>
          <p:cNvSpPr txBox="1"/>
          <p:nvPr/>
        </p:nvSpPr>
        <p:spPr>
          <a:xfrm>
            <a:off x="1715516" y="3551682"/>
            <a:ext cx="2475230" cy="574040"/>
          </a:xfrm>
          <a:prstGeom prst="rect">
            <a:avLst/>
          </a:prstGeom>
        </p:spPr>
        <p:txBody>
          <a:bodyPr vert="horz" wrap="square" lIns="0" tIns="12700" rIns="0" bIns="0" rtlCol="0">
            <a:spAutoFit/>
          </a:bodyPr>
          <a:lstStyle/>
          <a:p>
            <a:pPr marL="12700" marR="5080" indent="275590">
              <a:lnSpc>
                <a:spcPct val="100000"/>
              </a:lnSpc>
              <a:spcBef>
                <a:spcPts val="100"/>
              </a:spcBef>
              <a:tabLst>
                <a:tab pos="815340" algn="l"/>
                <a:tab pos="1316990" algn="l"/>
                <a:tab pos="1603375" algn="l"/>
                <a:tab pos="2295525" algn="l"/>
              </a:tabLst>
            </a:pPr>
            <a:r>
              <a:rPr sz="1800" b="1" spc="-10" dirty="0">
                <a:solidFill>
                  <a:srgbClr val="FFFFFF"/>
                </a:solidFill>
                <a:latin typeface="Times New Roman"/>
                <a:cs typeface="Times New Roman"/>
              </a:rPr>
              <a:t>D</a:t>
            </a:r>
            <a:r>
              <a:rPr sz="1800" b="1" spc="-5" dirty="0">
                <a:solidFill>
                  <a:srgbClr val="FFFFFF"/>
                </a:solidFill>
                <a:latin typeface="Times New Roman"/>
                <a:cs typeface="Times New Roman"/>
              </a:rPr>
              <a:t>e</a:t>
            </a:r>
            <a:r>
              <a:rPr sz="1800" b="1" dirty="0">
                <a:solidFill>
                  <a:srgbClr val="FFFFFF"/>
                </a:solidFill>
                <a:latin typeface="Times New Roman"/>
                <a:cs typeface="Times New Roman"/>
              </a:rPr>
              <a:t>	</a:t>
            </a:r>
            <a:r>
              <a:rPr sz="1800" b="1" spc="-10" dirty="0">
                <a:solidFill>
                  <a:srgbClr val="FFFFFF"/>
                </a:solidFill>
                <a:latin typeface="Times New Roman"/>
                <a:cs typeface="Times New Roman"/>
              </a:rPr>
              <a:t>n</a:t>
            </a:r>
            <a:r>
              <a:rPr sz="1800" b="1" spc="-5" dirty="0">
                <a:solidFill>
                  <a:srgbClr val="FFFFFF"/>
                </a:solidFill>
                <a:latin typeface="Times New Roman"/>
                <a:cs typeface="Times New Roman"/>
              </a:rPr>
              <a:t>o</a:t>
            </a:r>
            <a:r>
              <a:rPr sz="1800" b="1" dirty="0">
                <a:solidFill>
                  <a:srgbClr val="FFFFFF"/>
                </a:solidFill>
                <a:latin typeface="Times New Roman"/>
                <a:cs typeface="Times New Roman"/>
              </a:rPr>
              <a:t>	encontrar</a:t>
            </a:r>
            <a:r>
              <a:rPr sz="1800" b="1" spc="5" dirty="0">
                <a:solidFill>
                  <a:srgbClr val="FFFFFF"/>
                </a:solidFill>
                <a:latin typeface="Times New Roman"/>
                <a:cs typeface="Times New Roman"/>
              </a:rPr>
              <a:t>l</a:t>
            </a:r>
            <a:r>
              <a:rPr sz="1800" b="1" dirty="0">
                <a:solidFill>
                  <a:srgbClr val="FFFFFF"/>
                </a:solidFill>
                <a:latin typeface="Times New Roman"/>
                <a:cs typeface="Times New Roman"/>
              </a:rPr>
              <a:t>a  </a:t>
            </a:r>
            <a:r>
              <a:rPr sz="1800" b="1" spc="-5" dirty="0">
                <a:solidFill>
                  <a:srgbClr val="FFFFFF"/>
                </a:solidFill>
                <a:latin typeface="Times New Roman"/>
                <a:cs typeface="Times New Roman"/>
              </a:rPr>
              <a:t>co</a:t>
            </a:r>
            <a:r>
              <a:rPr sz="1800" b="1" spc="-20" dirty="0">
                <a:solidFill>
                  <a:srgbClr val="FFFFFF"/>
                </a:solidFill>
                <a:latin typeface="Times New Roman"/>
                <a:cs typeface="Times New Roman"/>
              </a:rPr>
              <a:t>n</a:t>
            </a:r>
            <a:r>
              <a:rPr sz="1800" b="1" spc="-5" dirty="0">
                <a:solidFill>
                  <a:srgbClr val="FFFFFF"/>
                </a:solidFill>
                <a:latin typeface="Times New Roman"/>
                <a:cs typeface="Times New Roman"/>
              </a:rPr>
              <a:t>tin</a:t>
            </a:r>
            <a:r>
              <a:rPr sz="1800" b="1" spc="-15" dirty="0">
                <a:solidFill>
                  <a:srgbClr val="FFFFFF"/>
                </a:solidFill>
                <a:latin typeface="Times New Roman"/>
                <a:cs typeface="Times New Roman"/>
              </a:rPr>
              <a:t>u</a:t>
            </a:r>
            <a:r>
              <a:rPr sz="1800" b="1" spc="-5" dirty="0">
                <a:solidFill>
                  <a:srgbClr val="FFFFFF"/>
                </a:solidFill>
                <a:latin typeface="Times New Roman"/>
                <a:cs typeface="Times New Roman"/>
              </a:rPr>
              <a:t>amos</a:t>
            </a:r>
            <a:r>
              <a:rPr sz="1800" b="1" dirty="0">
                <a:solidFill>
                  <a:srgbClr val="FFFFFF"/>
                </a:solidFill>
                <a:latin typeface="Times New Roman"/>
                <a:cs typeface="Times New Roman"/>
              </a:rPr>
              <a:t>		</a:t>
            </a:r>
            <a:r>
              <a:rPr sz="1800" b="1" spc="-5" dirty="0">
                <a:solidFill>
                  <a:srgbClr val="FFFFFF"/>
                </a:solidFill>
                <a:latin typeface="Times New Roman"/>
                <a:cs typeface="Times New Roman"/>
              </a:rPr>
              <a:t>con</a:t>
            </a:r>
            <a:r>
              <a:rPr sz="1800" b="1" dirty="0">
                <a:solidFill>
                  <a:srgbClr val="FFFFFF"/>
                </a:solidFill>
                <a:latin typeface="Times New Roman"/>
                <a:cs typeface="Times New Roman"/>
              </a:rPr>
              <a:t>	el</a:t>
            </a:r>
            <a:endParaRPr sz="1800" dirty="0">
              <a:latin typeface="Times New Roman"/>
              <a:cs typeface="Times New Roman"/>
            </a:endParaRPr>
          </a:p>
        </p:txBody>
      </p:sp>
      <p:sp>
        <p:nvSpPr>
          <p:cNvPr id="10" name="object 10"/>
          <p:cNvSpPr txBox="1"/>
          <p:nvPr/>
        </p:nvSpPr>
        <p:spPr>
          <a:xfrm>
            <a:off x="528015" y="4100321"/>
            <a:ext cx="3576320" cy="299720"/>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FFFFFF"/>
                </a:solidFill>
                <a:latin typeface="Times New Roman"/>
                <a:cs typeface="Times New Roman"/>
              </a:rPr>
              <a:t>próximo </a:t>
            </a:r>
            <a:r>
              <a:rPr sz="1800" b="1" spc="-5" dirty="0">
                <a:solidFill>
                  <a:srgbClr val="FFFFFF"/>
                </a:solidFill>
                <a:latin typeface="Times New Roman"/>
                <a:cs typeface="Times New Roman"/>
              </a:rPr>
              <a:t>paso del </a:t>
            </a:r>
            <a:r>
              <a:rPr sz="1800" b="1" dirty="0">
                <a:solidFill>
                  <a:srgbClr val="FFFFFF"/>
                </a:solidFill>
                <a:latin typeface="Times New Roman"/>
                <a:cs typeface="Times New Roman"/>
              </a:rPr>
              <a:t>Método</a:t>
            </a:r>
            <a:r>
              <a:rPr sz="1800" b="1" spc="-60" dirty="0">
                <a:solidFill>
                  <a:srgbClr val="FFFFFF"/>
                </a:solidFill>
                <a:latin typeface="Times New Roman"/>
                <a:cs typeface="Times New Roman"/>
              </a:rPr>
              <a:t> </a:t>
            </a:r>
            <a:r>
              <a:rPr sz="1800" b="1" dirty="0">
                <a:solidFill>
                  <a:srgbClr val="FFFFFF"/>
                </a:solidFill>
                <a:latin typeface="Times New Roman"/>
                <a:cs typeface="Times New Roman"/>
              </a:rPr>
              <a:t>Científico.</a:t>
            </a:r>
            <a:endParaRPr sz="1800">
              <a:latin typeface="Times New Roman"/>
              <a:cs typeface="Times New Roman"/>
            </a:endParaRPr>
          </a:p>
        </p:txBody>
      </p:sp>
      <p:sp>
        <p:nvSpPr>
          <p:cNvPr id="11" name="object 11"/>
          <p:cNvSpPr/>
          <p:nvPr/>
        </p:nvSpPr>
        <p:spPr>
          <a:xfrm>
            <a:off x="1828800" y="4804653"/>
            <a:ext cx="1271952" cy="969084"/>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4812791" y="2354579"/>
            <a:ext cx="1705356" cy="737615"/>
          </a:xfrm>
          <a:prstGeom prst="rect">
            <a:avLst/>
          </a:prstGeom>
          <a:blipFill>
            <a:blip r:embed="rId7" cstate="print"/>
            <a:stretch>
              <a:fillRect/>
            </a:stretch>
          </a:blipFill>
        </p:spPr>
        <p:txBody>
          <a:bodyPr wrap="square" lIns="0" tIns="0" rIns="0" bIns="0" rtlCol="0"/>
          <a:lstStyle/>
          <a:p>
            <a:endParaRPr/>
          </a:p>
        </p:txBody>
      </p:sp>
      <p:sp>
        <p:nvSpPr>
          <p:cNvPr id="13" name="object 13"/>
          <p:cNvSpPr/>
          <p:nvPr/>
        </p:nvSpPr>
        <p:spPr>
          <a:xfrm>
            <a:off x="5914644" y="2339339"/>
            <a:ext cx="858011" cy="752855"/>
          </a:xfrm>
          <a:prstGeom prst="rect">
            <a:avLst/>
          </a:prstGeom>
          <a:blipFill>
            <a:blip r:embed="rId8" cstate="print"/>
            <a:stretch>
              <a:fillRect/>
            </a:stretch>
          </a:blipFill>
        </p:spPr>
        <p:txBody>
          <a:bodyPr wrap="square" lIns="0" tIns="0" rIns="0" bIns="0" rtlCol="0"/>
          <a:lstStyle/>
          <a:p>
            <a:endParaRPr/>
          </a:p>
        </p:txBody>
      </p:sp>
      <p:sp>
        <p:nvSpPr>
          <p:cNvPr id="14" name="object 14"/>
          <p:cNvSpPr/>
          <p:nvPr/>
        </p:nvSpPr>
        <p:spPr>
          <a:xfrm>
            <a:off x="6169152" y="2354579"/>
            <a:ext cx="1464563" cy="737615"/>
          </a:xfrm>
          <a:prstGeom prst="rect">
            <a:avLst/>
          </a:prstGeom>
          <a:blipFill>
            <a:blip r:embed="rId9" cstate="print"/>
            <a:stretch>
              <a:fillRect/>
            </a:stretch>
          </a:blipFill>
        </p:spPr>
        <p:txBody>
          <a:bodyPr wrap="square" lIns="0" tIns="0" rIns="0" bIns="0" rtlCol="0"/>
          <a:lstStyle/>
          <a:p>
            <a:endParaRPr/>
          </a:p>
        </p:txBody>
      </p:sp>
      <p:sp>
        <p:nvSpPr>
          <p:cNvPr id="15" name="object 15"/>
          <p:cNvSpPr txBox="1"/>
          <p:nvPr/>
        </p:nvSpPr>
        <p:spPr>
          <a:xfrm>
            <a:off x="5083809" y="2349497"/>
            <a:ext cx="3449320" cy="3283585"/>
          </a:xfrm>
          <a:prstGeom prst="rect">
            <a:avLst/>
          </a:prstGeom>
        </p:spPr>
        <p:txBody>
          <a:bodyPr vert="horz" wrap="square" lIns="0" tIns="123825" rIns="0" bIns="0" rtlCol="0">
            <a:spAutoFit/>
          </a:bodyPr>
          <a:lstStyle/>
          <a:p>
            <a:pPr marL="12700">
              <a:lnSpc>
                <a:spcPct val="100000"/>
              </a:lnSpc>
              <a:spcBef>
                <a:spcPts val="975"/>
              </a:spcBef>
            </a:pPr>
            <a:r>
              <a:rPr lang="es-CL" sz="3600" spc="-200" dirty="0">
                <a:solidFill>
                  <a:srgbClr val="FFFF00"/>
                </a:solidFill>
                <a:latin typeface="Trebuchet MS"/>
                <a:cs typeface="Trebuchet MS"/>
              </a:rPr>
              <a:t>4.</a:t>
            </a:r>
            <a:r>
              <a:rPr lang="es-CL" sz="3600" spc="-370" dirty="0">
                <a:solidFill>
                  <a:srgbClr val="FFFF00"/>
                </a:solidFill>
                <a:latin typeface="Trebuchet MS"/>
                <a:cs typeface="Trebuchet MS"/>
              </a:rPr>
              <a:t> </a:t>
            </a:r>
            <a:r>
              <a:rPr lang="es-CL" sz="3600" spc="-95" dirty="0">
                <a:solidFill>
                  <a:srgbClr val="FFFF00"/>
                </a:solidFill>
                <a:latin typeface="Trebuchet MS"/>
                <a:cs typeface="Trebuchet MS"/>
              </a:rPr>
              <a:t>Hip</a:t>
            </a:r>
            <a:r>
              <a:rPr lang="es-CL" sz="3600" spc="-95" dirty="0">
                <a:solidFill>
                  <a:srgbClr val="FFFF00"/>
                </a:solidFill>
                <a:latin typeface="Arial"/>
                <a:cs typeface="Arial"/>
              </a:rPr>
              <a:t>ó</a:t>
            </a:r>
            <a:r>
              <a:rPr lang="es-CL" sz="3600" spc="-95" dirty="0">
                <a:solidFill>
                  <a:srgbClr val="FFFF00"/>
                </a:solidFill>
                <a:latin typeface="Trebuchet MS"/>
                <a:cs typeface="Trebuchet MS"/>
              </a:rPr>
              <a:t>tesis</a:t>
            </a:r>
            <a:endParaRPr sz="3600" dirty="0">
              <a:latin typeface="Trebuchet MS"/>
              <a:cs typeface="Trebuchet MS"/>
            </a:endParaRPr>
          </a:p>
          <a:p>
            <a:pPr marL="250190" marR="5080" algn="just">
              <a:lnSpc>
                <a:spcPct val="100000"/>
              </a:lnSpc>
              <a:spcBef>
                <a:spcPts val="434"/>
              </a:spcBef>
            </a:pPr>
            <a:r>
              <a:rPr sz="1800" b="1" spc="-5" dirty="0">
                <a:solidFill>
                  <a:srgbClr val="FFFFFF"/>
                </a:solidFill>
                <a:latin typeface="Times New Roman"/>
                <a:cs typeface="Times New Roman"/>
              </a:rPr>
              <a:t>Es una posible </a:t>
            </a:r>
            <a:r>
              <a:rPr sz="1800" b="1" dirty="0">
                <a:solidFill>
                  <a:srgbClr val="FFFFFF"/>
                </a:solidFill>
                <a:latin typeface="Times New Roman"/>
                <a:cs typeface="Times New Roman"/>
              </a:rPr>
              <a:t>contestación al  </a:t>
            </a:r>
            <a:r>
              <a:rPr sz="1800" b="1" spc="-10" dirty="0">
                <a:solidFill>
                  <a:srgbClr val="FFFFFF"/>
                </a:solidFill>
                <a:latin typeface="Times New Roman"/>
                <a:cs typeface="Times New Roman"/>
              </a:rPr>
              <a:t>problema </a:t>
            </a:r>
            <a:r>
              <a:rPr sz="1800" b="1" dirty="0">
                <a:solidFill>
                  <a:srgbClr val="FFFFFF"/>
                </a:solidFill>
                <a:latin typeface="Times New Roman"/>
                <a:cs typeface="Times New Roman"/>
              </a:rPr>
              <a:t>o </a:t>
            </a:r>
            <a:r>
              <a:rPr sz="1800" b="1" spc="-10" dirty="0">
                <a:solidFill>
                  <a:srgbClr val="FFFFFF"/>
                </a:solidFill>
                <a:latin typeface="Times New Roman"/>
                <a:cs typeface="Times New Roman"/>
              </a:rPr>
              <a:t>pregunta. </a:t>
            </a:r>
            <a:r>
              <a:rPr sz="1800" b="1" spc="-5" dirty="0">
                <a:solidFill>
                  <a:srgbClr val="FFFFFF"/>
                </a:solidFill>
                <a:latin typeface="Times New Roman"/>
                <a:cs typeface="Times New Roman"/>
              </a:rPr>
              <a:t>Debemos  recordar </a:t>
            </a:r>
            <a:r>
              <a:rPr sz="1800" b="1" spc="-10" dirty="0">
                <a:solidFill>
                  <a:srgbClr val="FFFFFF"/>
                </a:solidFill>
                <a:latin typeface="Times New Roman"/>
                <a:cs typeface="Times New Roman"/>
              </a:rPr>
              <a:t>siempre </a:t>
            </a:r>
            <a:r>
              <a:rPr sz="1800" b="1" spc="-5" dirty="0">
                <a:solidFill>
                  <a:srgbClr val="FFFFFF"/>
                </a:solidFill>
                <a:latin typeface="Times New Roman"/>
                <a:cs typeface="Times New Roman"/>
              </a:rPr>
              <a:t>que esta  </a:t>
            </a:r>
            <a:r>
              <a:rPr sz="1800" b="1" dirty="0">
                <a:solidFill>
                  <a:srgbClr val="FFFFFF"/>
                </a:solidFill>
                <a:latin typeface="Times New Roman"/>
                <a:cs typeface="Times New Roman"/>
              </a:rPr>
              <a:t>aseveración </a:t>
            </a:r>
            <a:r>
              <a:rPr sz="1800" b="1" spc="-5" dirty="0">
                <a:solidFill>
                  <a:srgbClr val="FFFFFF"/>
                </a:solidFill>
                <a:latin typeface="Times New Roman"/>
                <a:cs typeface="Times New Roman"/>
              </a:rPr>
              <a:t>puede ser </a:t>
            </a:r>
            <a:r>
              <a:rPr sz="1800" b="1" dirty="0">
                <a:solidFill>
                  <a:srgbClr val="FFFFFF"/>
                </a:solidFill>
                <a:latin typeface="Times New Roman"/>
                <a:cs typeface="Times New Roman"/>
              </a:rPr>
              <a:t>o </a:t>
            </a:r>
            <a:r>
              <a:rPr sz="1800" b="1" spc="-5" dirty="0">
                <a:solidFill>
                  <a:srgbClr val="FFFFFF"/>
                </a:solidFill>
                <a:latin typeface="Times New Roman"/>
                <a:cs typeface="Times New Roman"/>
              </a:rPr>
              <a:t>no </a:t>
            </a:r>
            <a:r>
              <a:rPr sz="1800" b="1" spc="-10" dirty="0">
                <a:solidFill>
                  <a:srgbClr val="FFFFFF"/>
                </a:solidFill>
                <a:latin typeface="Times New Roman"/>
                <a:cs typeface="Times New Roman"/>
              </a:rPr>
              <a:t>la  </a:t>
            </a:r>
            <a:r>
              <a:rPr sz="1800" b="1" dirty="0">
                <a:solidFill>
                  <a:srgbClr val="FFFFFF"/>
                </a:solidFill>
                <a:latin typeface="Times New Roman"/>
                <a:cs typeface="Times New Roman"/>
              </a:rPr>
              <a:t>contestación </a:t>
            </a:r>
            <a:r>
              <a:rPr sz="1800" b="1" spc="-5" dirty="0">
                <a:solidFill>
                  <a:srgbClr val="FFFFFF"/>
                </a:solidFill>
                <a:latin typeface="Times New Roman"/>
                <a:cs typeface="Times New Roman"/>
              </a:rPr>
              <a:t>final </a:t>
            </a:r>
            <a:r>
              <a:rPr sz="1800" b="1" dirty="0">
                <a:solidFill>
                  <a:srgbClr val="FFFFFF"/>
                </a:solidFill>
                <a:latin typeface="Times New Roman"/>
                <a:cs typeface="Times New Roman"/>
              </a:rPr>
              <a:t>a </a:t>
            </a:r>
            <a:r>
              <a:rPr sz="1800" b="1" spc="-10" dirty="0">
                <a:solidFill>
                  <a:srgbClr val="FFFFFF"/>
                </a:solidFill>
                <a:latin typeface="Times New Roman"/>
                <a:cs typeface="Times New Roman"/>
              </a:rPr>
              <a:t>nuestro  </a:t>
            </a:r>
            <a:r>
              <a:rPr sz="1800" b="1" spc="-5" dirty="0">
                <a:solidFill>
                  <a:srgbClr val="FFFFFF"/>
                </a:solidFill>
                <a:latin typeface="Times New Roman"/>
                <a:cs typeface="Times New Roman"/>
              </a:rPr>
              <a:t>problema. </a:t>
            </a:r>
            <a:r>
              <a:rPr sz="1800" b="1" spc="-10" dirty="0">
                <a:solidFill>
                  <a:srgbClr val="FFFFFF"/>
                </a:solidFill>
                <a:latin typeface="Times New Roman"/>
                <a:cs typeface="Times New Roman"/>
              </a:rPr>
              <a:t>La </a:t>
            </a:r>
            <a:r>
              <a:rPr sz="1800" b="1" spc="-5" dirty="0">
                <a:solidFill>
                  <a:srgbClr val="FFFFFF"/>
                </a:solidFill>
                <a:latin typeface="Times New Roman"/>
                <a:cs typeface="Times New Roman"/>
              </a:rPr>
              <a:t>hipótesis </a:t>
            </a:r>
            <a:r>
              <a:rPr sz="1800" b="1" dirty="0">
                <a:solidFill>
                  <a:srgbClr val="FFFFFF"/>
                </a:solidFill>
                <a:latin typeface="Times New Roman"/>
                <a:cs typeface="Times New Roman"/>
              </a:rPr>
              <a:t>está  </a:t>
            </a:r>
            <a:r>
              <a:rPr sz="1800" b="1" spc="-5" dirty="0">
                <a:solidFill>
                  <a:srgbClr val="FFFFFF"/>
                </a:solidFill>
                <a:latin typeface="Times New Roman"/>
                <a:cs typeface="Times New Roman"/>
              </a:rPr>
              <a:t>sujeta </a:t>
            </a:r>
            <a:r>
              <a:rPr sz="1800" b="1" dirty="0">
                <a:solidFill>
                  <a:srgbClr val="FFFFFF"/>
                </a:solidFill>
                <a:latin typeface="Times New Roman"/>
                <a:cs typeface="Times New Roman"/>
              </a:rPr>
              <a:t>a </a:t>
            </a:r>
            <a:r>
              <a:rPr sz="1800" b="1" spc="-5" dirty="0">
                <a:solidFill>
                  <a:srgbClr val="FFFFFF"/>
                </a:solidFill>
                <a:latin typeface="Times New Roman"/>
                <a:cs typeface="Times New Roman"/>
              </a:rPr>
              <a:t>comprobación  </a:t>
            </a:r>
            <a:r>
              <a:rPr sz="1800" b="1" dirty="0">
                <a:solidFill>
                  <a:srgbClr val="FFFFFF"/>
                </a:solidFill>
                <a:latin typeface="Times New Roman"/>
                <a:cs typeface="Times New Roman"/>
              </a:rPr>
              <a:t>científica, </a:t>
            </a:r>
            <a:r>
              <a:rPr sz="1800" b="1" spc="-5" dirty="0">
                <a:solidFill>
                  <a:srgbClr val="FFFFFF"/>
                </a:solidFill>
                <a:latin typeface="Times New Roman"/>
                <a:cs typeface="Times New Roman"/>
              </a:rPr>
              <a:t>por lo </a:t>
            </a:r>
            <a:r>
              <a:rPr sz="1800" b="1" dirty="0">
                <a:solidFill>
                  <a:srgbClr val="FFFFFF"/>
                </a:solidFill>
                <a:latin typeface="Times New Roman"/>
                <a:cs typeface="Times New Roman"/>
              </a:rPr>
              <a:t>cual entonces</a:t>
            </a:r>
            <a:r>
              <a:rPr sz="1800" b="1" spc="-85" dirty="0">
                <a:solidFill>
                  <a:srgbClr val="FFFFFF"/>
                </a:solidFill>
                <a:latin typeface="Times New Roman"/>
                <a:cs typeface="Times New Roman"/>
              </a:rPr>
              <a:t> </a:t>
            </a:r>
            <a:r>
              <a:rPr sz="1800" b="1" spc="-10" dirty="0">
                <a:solidFill>
                  <a:srgbClr val="FFFFFF"/>
                </a:solidFill>
                <a:latin typeface="Times New Roman"/>
                <a:cs typeface="Times New Roman"/>
              </a:rPr>
              <a:t>se</a:t>
            </a:r>
            <a:endParaRPr sz="1800" dirty="0">
              <a:latin typeface="Times New Roman"/>
              <a:cs typeface="Times New Roman"/>
            </a:endParaRPr>
          </a:p>
          <a:p>
            <a:pPr marL="250190" algn="just">
              <a:lnSpc>
                <a:spcPct val="100000"/>
              </a:lnSpc>
              <a:spcBef>
                <a:spcPts val="580"/>
              </a:spcBef>
            </a:pPr>
            <a:r>
              <a:rPr sz="1800" b="1" spc="-10" dirty="0">
                <a:solidFill>
                  <a:srgbClr val="FFFFFF"/>
                </a:solidFill>
                <a:latin typeface="Times New Roman"/>
                <a:cs typeface="Times New Roman"/>
              </a:rPr>
              <a:t>realiza </a:t>
            </a:r>
            <a:r>
              <a:rPr sz="1800" b="1" spc="-5" dirty="0">
                <a:solidFill>
                  <a:srgbClr val="FFFFFF"/>
                </a:solidFill>
                <a:latin typeface="Times New Roman"/>
                <a:cs typeface="Times New Roman"/>
              </a:rPr>
              <a:t>un </a:t>
            </a:r>
            <a:r>
              <a:rPr sz="1800" b="1" dirty="0">
                <a:solidFill>
                  <a:srgbClr val="FFFFFF"/>
                </a:solidFill>
                <a:latin typeface="Times New Roman"/>
                <a:cs typeface="Times New Roman"/>
              </a:rPr>
              <a:t>experimento.</a:t>
            </a:r>
            <a:endParaRPr sz="1800" dirty="0">
              <a:latin typeface="Times New Roman"/>
              <a:cs typeface="Times New Roman"/>
            </a:endParaRPr>
          </a:p>
        </p:txBody>
      </p:sp>
      <p:sp>
        <p:nvSpPr>
          <p:cNvPr id="16" name="object 16"/>
          <p:cNvSpPr/>
          <p:nvPr/>
        </p:nvSpPr>
        <p:spPr>
          <a:xfrm>
            <a:off x="6672471" y="5749335"/>
            <a:ext cx="164333" cy="142429"/>
          </a:xfrm>
          <a:prstGeom prst="rect">
            <a:avLst/>
          </a:prstGeom>
          <a:blipFill>
            <a:blip r:embed="rId10" cstate="print"/>
            <a:stretch>
              <a:fillRect/>
            </a:stretch>
          </a:blipFill>
        </p:spPr>
        <p:txBody>
          <a:bodyPr wrap="square" lIns="0" tIns="0" rIns="0" bIns="0" rtlCol="0"/>
          <a:lstStyle/>
          <a:p>
            <a:endParaRPr/>
          </a:p>
        </p:txBody>
      </p:sp>
      <p:sp>
        <p:nvSpPr>
          <p:cNvPr id="17" name="object 17"/>
          <p:cNvSpPr/>
          <p:nvPr/>
        </p:nvSpPr>
        <p:spPr>
          <a:xfrm>
            <a:off x="6380016" y="5878873"/>
            <a:ext cx="329565" cy="74295"/>
          </a:xfrm>
          <a:custGeom>
            <a:avLst/>
            <a:gdLst/>
            <a:ahLst/>
            <a:cxnLst/>
            <a:rect l="l" t="t" r="r" b="b"/>
            <a:pathLst>
              <a:path w="329565" h="74295">
                <a:moveTo>
                  <a:pt x="84179" y="46198"/>
                </a:moveTo>
                <a:lnTo>
                  <a:pt x="40863" y="46198"/>
                </a:lnTo>
                <a:lnTo>
                  <a:pt x="61586" y="54273"/>
                </a:lnTo>
                <a:lnTo>
                  <a:pt x="100406" y="68387"/>
                </a:lnTo>
                <a:lnTo>
                  <a:pt x="130469" y="73778"/>
                </a:lnTo>
                <a:lnTo>
                  <a:pt x="166368" y="73778"/>
                </a:lnTo>
                <a:lnTo>
                  <a:pt x="194098" y="69273"/>
                </a:lnTo>
                <a:lnTo>
                  <a:pt x="246921" y="58179"/>
                </a:lnTo>
                <a:lnTo>
                  <a:pt x="124339" y="58179"/>
                </a:lnTo>
                <a:lnTo>
                  <a:pt x="91649" y="49792"/>
                </a:lnTo>
                <a:lnTo>
                  <a:pt x="84179" y="46198"/>
                </a:lnTo>
                <a:close/>
              </a:path>
              <a:path w="329565" h="74295">
                <a:moveTo>
                  <a:pt x="306753" y="23985"/>
                </a:moveTo>
                <a:lnTo>
                  <a:pt x="279909" y="26693"/>
                </a:lnTo>
                <a:lnTo>
                  <a:pt x="248089" y="35080"/>
                </a:lnTo>
                <a:lnTo>
                  <a:pt x="202275" y="52476"/>
                </a:lnTo>
                <a:lnTo>
                  <a:pt x="166368" y="57293"/>
                </a:lnTo>
                <a:lnTo>
                  <a:pt x="124339" y="58179"/>
                </a:lnTo>
                <a:lnTo>
                  <a:pt x="246921" y="58179"/>
                </a:lnTo>
                <a:lnTo>
                  <a:pt x="282829" y="52476"/>
                </a:lnTo>
                <a:lnTo>
                  <a:pt x="306753" y="52476"/>
                </a:lnTo>
                <a:lnTo>
                  <a:pt x="321939" y="47085"/>
                </a:lnTo>
                <a:lnTo>
                  <a:pt x="328948" y="37787"/>
                </a:lnTo>
                <a:lnTo>
                  <a:pt x="324859" y="27604"/>
                </a:lnTo>
                <a:lnTo>
                  <a:pt x="306753" y="23985"/>
                </a:lnTo>
                <a:close/>
              </a:path>
              <a:path w="329565" h="74295">
                <a:moveTo>
                  <a:pt x="48502" y="19505"/>
                </a:moveTo>
                <a:lnTo>
                  <a:pt x="25685" y="19505"/>
                </a:lnTo>
                <a:lnTo>
                  <a:pt x="32691" y="24896"/>
                </a:lnTo>
                <a:lnTo>
                  <a:pt x="34733" y="32396"/>
                </a:lnTo>
                <a:lnTo>
                  <a:pt x="26853" y="46198"/>
                </a:lnTo>
                <a:lnTo>
                  <a:pt x="32691" y="49792"/>
                </a:lnTo>
                <a:lnTo>
                  <a:pt x="40863" y="46198"/>
                </a:lnTo>
                <a:lnTo>
                  <a:pt x="84179" y="46198"/>
                </a:lnTo>
                <a:lnTo>
                  <a:pt x="68590" y="38698"/>
                </a:lnTo>
                <a:lnTo>
                  <a:pt x="52830" y="26693"/>
                </a:lnTo>
                <a:lnTo>
                  <a:pt x="48502" y="19505"/>
                </a:lnTo>
                <a:close/>
              </a:path>
              <a:path w="329565" h="74295">
                <a:moveTo>
                  <a:pt x="19849" y="0"/>
                </a:moveTo>
                <a:lnTo>
                  <a:pt x="8756" y="5391"/>
                </a:lnTo>
                <a:lnTo>
                  <a:pt x="1752" y="16509"/>
                </a:lnTo>
                <a:lnTo>
                  <a:pt x="0" y="29401"/>
                </a:lnTo>
                <a:lnTo>
                  <a:pt x="4962" y="35990"/>
                </a:lnTo>
                <a:lnTo>
                  <a:pt x="10800" y="41382"/>
                </a:lnTo>
                <a:lnTo>
                  <a:pt x="13718" y="35080"/>
                </a:lnTo>
                <a:lnTo>
                  <a:pt x="14886" y="22188"/>
                </a:lnTo>
                <a:lnTo>
                  <a:pt x="25685" y="19505"/>
                </a:lnTo>
                <a:lnTo>
                  <a:pt x="48502" y="19505"/>
                </a:lnTo>
                <a:lnTo>
                  <a:pt x="46699" y="16509"/>
                </a:lnTo>
                <a:lnTo>
                  <a:pt x="32691" y="2707"/>
                </a:lnTo>
                <a:lnTo>
                  <a:pt x="19849" y="0"/>
                </a:lnTo>
                <a:close/>
              </a:path>
            </a:pathLst>
          </a:custGeom>
          <a:solidFill>
            <a:srgbClr val="000000"/>
          </a:solidFill>
        </p:spPr>
        <p:txBody>
          <a:bodyPr wrap="square" lIns="0" tIns="0" rIns="0" bIns="0" rtlCol="0"/>
          <a:lstStyle/>
          <a:p>
            <a:endParaRPr/>
          </a:p>
        </p:txBody>
      </p:sp>
      <p:sp>
        <p:nvSpPr>
          <p:cNvPr id="18" name="object 18"/>
          <p:cNvSpPr/>
          <p:nvPr/>
        </p:nvSpPr>
        <p:spPr>
          <a:xfrm>
            <a:off x="6744265" y="5916062"/>
            <a:ext cx="114935" cy="288290"/>
          </a:xfrm>
          <a:custGeom>
            <a:avLst/>
            <a:gdLst/>
            <a:ahLst/>
            <a:cxnLst/>
            <a:rect l="l" t="t" r="r" b="b"/>
            <a:pathLst>
              <a:path w="114934" h="288289">
                <a:moveTo>
                  <a:pt x="9929" y="0"/>
                </a:moveTo>
                <a:lnTo>
                  <a:pt x="0" y="15000"/>
                </a:lnTo>
                <a:lnTo>
                  <a:pt x="2920" y="23386"/>
                </a:lnTo>
                <a:lnTo>
                  <a:pt x="21890" y="34481"/>
                </a:lnTo>
                <a:lnTo>
                  <a:pt x="56631" y="59689"/>
                </a:lnTo>
                <a:lnTo>
                  <a:pt x="75601" y="83675"/>
                </a:lnTo>
                <a:lnTo>
                  <a:pt x="90484" y="109769"/>
                </a:lnTo>
                <a:lnTo>
                  <a:pt x="90484" y="131359"/>
                </a:lnTo>
                <a:lnTo>
                  <a:pt x="74433" y="148755"/>
                </a:lnTo>
                <a:lnTo>
                  <a:pt x="56631" y="161934"/>
                </a:lnTo>
                <a:lnTo>
                  <a:pt x="36796" y="178732"/>
                </a:lnTo>
                <a:lnTo>
                  <a:pt x="14905" y="198237"/>
                </a:lnTo>
                <a:lnTo>
                  <a:pt x="5840" y="224307"/>
                </a:lnTo>
                <a:lnTo>
                  <a:pt x="18690" y="252199"/>
                </a:lnTo>
                <a:lnTo>
                  <a:pt x="15769" y="273501"/>
                </a:lnTo>
                <a:lnTo>
                  <a:pt x="9929" y="281888"/>
                </a:lnTo>
                <a:lnTo>
                  <a:pt x="15769" y="285482"/>
                </a:lnTo>
                <a:lnTo>
                  <a:pt x="26867" y="288190"/>
                </a:lnTo>
                <a:lnTo>
                  <a:pt x="32707" y="271704"/>
                </a:lnTo>
                <a:lnTo>
                  <a:pt x="33876" y="253996"/>
                </a:lnTo>
                <a:lnTo>
                  <a:pt x="26867" y="234515"/>
                </a:lnTo>
                <a:lnTo>
                  <a:pt x="15769" y="224307"/>
                </a:lnTo>
                <a:lnTo>
                  <a:pt x="17825" y="209331"/>
                </a:lnTo>
                <a:lnTo>
                  <a:pt x="42613" y="189826"/>
                </a:lnTo>
                <a:lnTo>
                  <a:pt x="74433" y="168548"/>
                </a:lnTo>
                <a:lnTo>
                  <a:pt x="101301" y="148755"/>
                </a:lnTo>
                <a:lnTo>
                  <a:pt x="113262" y="134953"/>
                </a:lnTo>
                <a:lnTo>
                  <a:pt x="114430" y="118156"/>
                </a:lnTo>
                <a:lnTo>
                  <a:pt x="108286" y="101359"/>
                </a:lnTo>
                <a:lnTo>
                  <a:pt x="95460" y="80967"/>
                </a:lnTo>
                <a:lnTo>
                  <a:pt x="80578" y="61486"/>
                </a:lnTo>
                <a:lnTo>
                  <a:pt x="66560" y="44689"/>
                </a:lnTo>
                <a:lnTo>
                  <a:pt x="53711" y="29089"/>
                </a:lnTo>
                <a:lnTo>
                  <a:pt x="41749" y="16797"/>
                </a:lnTo>
                <a:lnTo>
                  <a:pt x="27731" y="2995"/>
                </a:lnTo>
                <a:lnTo>
                  <a:pt x="9929" y="0"/>
                </a:lnTo>
                <a:close/>
              </a:path>
            </a:pathLst>
          </a:custGeom>
          <a:solidFill>
            <a:srgbClr val="000000"/>
          </a:solidFill>
        </p:spPr>
        <p:txBody>
          <a:bodyPr wrap="square" lIns="0" tIns="0" rIns="0" bIns="0" rtlCol="0"/>
          <a:lstStyle/>
          <a:p>
            <a:endParaRPr/>
          </a:p>
        </p:txBody>
      </p:sp>
      <p:sp>
        <p:nvSpPr>
          <p:cNvPr id="19" name="object 19"/>
          <p:cNvSpPr/>
          <p:nvPr/>
        </p:nvSpPr>
        <p:spPr>
          <a:xfrm>
            <a:off x="6608271" y="5906477"/>
            <a:ext cx="140335" cy="282575"/>
          </a:xfrm>
          <a:custGeom>
            <a:avLst/>
            <a:gdLst/>
            <a:ahLst/>
            <a:cxnLst/>
            <a:rect l="l" t="t" r="r" b="b"/>
            <a:pathLst>
              <a:path w="140334" h="282575">
                <a:moveTo>
                  <a:pt x="98357" y="0"/>
                </a:moveTo>
                <a:lnTo>
                  <a:pt x="82307" y="7476"/>
                </a:lnTo>
                <a:lnTo>
                  <a:pt x="59528" y="25184"/>
                </a:lnTo>
                <a:lnTo>
                  <a:pt x="44646" y="46462"/>
                </a:lnTo>
                <a:lnTo>
                  <a:pt x="37637" y="55759"/>
                </a:lnTo>
                <a:lnTo>
                  <a:pt x="31796" y="66254"/>
                </a:lnTo>
                <a:lnTo>
                  <a:pt x="20722" y="88467"/>
                </a:lnTo>
                <a:lnTo>
                  <a:pt x="13713" y="116335"/>
                </a:lnTo>
                <a:lnTo>
                  <a:pt x="7873" y="135840"/>
                </a:lnTo>
                <a:lnTo>
                  <a:pt x="0" y="170321"/>
                </a:lnTo>
                <a:lnTo>
                  <a:pt x="0" y="200321"/>
                </a:lnTo>
                <a:lnTo>
                  <a:pt x="11961" y="251600"/>
                </a:lnTo>
                <a:lnTo>
                  <a:pt x="49622" y="282175"/>
                </a:lnTo>
                <a:lnTo>
                  <a:pt x="71513" y="282175"/>
                </a:lnTo>
                <a:lnTo>
                  <a:pt x="88428" y="279492"/>
                </a:lnTo>
                <a:lnTo>
                  <a:pt x="101277" y="275586"/>
                </a:lnTo>
                <a:lnTo>
                  <a:pt x="113239" y="267199"/>
                </a:lnTo>
                <a:lnTo>
                  <a:pt x="119080" y="251600"/>
                </a:lnTo>
                <a:lnTo>
                  <a:pt x="119080" y="231807"/>
                </a:lnTo>
                <a:lnTo>
                  <a:pt x="116159" y="214099"/>
                </a:lnTo>
                <a:lnTo>
                  <a:pt x="109150" y="195505"/>
                </a:lnTo>
                <a:lnTo>
                  <a:pt x="104198" y="158340"/>
                </a:lnTo>
                <a:lnTo>
                  <a:pt x="104198" y="125632"/>
                </a:lnTo>
                <a:lnTo>
                  <a:pt x="115271" y="97764"/>
                </a:lnTo>
                <a:lnTo>
                  <a:pt x="131041" y="71670"/>
                </a:lnTo>
                <a:lnTo>
                  <a:pt x="140083" y="52165"/>
                </a:lnTo>
                <a:lnTo>
                  <a:pt x="138915" y="22476"/>
                </a:lnTo>
                <a:lnTo>
                  <a:pt x="131041" y="8386"/>
                </a:lnTo>
                <a:lnTo>
                  <a:pt x="118192" y="1797"/>
                </a:lnTo>
                <a:lnTo>
                  <a:pt x="98357" y="0"/>
                </a:lnTo>
                <a:close/>
              </a:path>
            </a:pathLst>
          </a:custGeom>
          <a:solidFill>
            <a:srgbClr val="000000"/>
          </a:solidFill>
        </p:spPr>
        <p:txBody>
          <a:bodyPr wrap="square" lIns="0" tIns="0" rIns="0" bIns="0" rtlCol="0"/>
          <a:lstStyle/>
          <a:p>
            <a:endParaRPr/>
          </a:p>
        </p:txBody>
      </p:sp>
      <p:sp>
        <p:nvSpPr>
          <p:cNvPr id="20" name="object 20"/>
          <p:cNvSpPr/>
          <p:nvPr/>
        </p:nvSpPr>
        <p:spPr>
          <a:xfrm>
            <a:off x="6666934" y="6133781"/>
            <a:ext cx="107950" cy="325755"/>
          </a:xfrm>
          <a:custGeom>
            <a:avLst/>
            <a:gdLst/>
            <a:ahLst/>
            <a:cxnLst/>
            <a:rect l="l" t="t" r="r" b="b"/>
            <a:pathLst>
              <a:path w="107950" h="325754">
                <a:moveTo>
                  <a:pt x="73175" y="275895"/>
                </a:moveTo>
                <a:lnTo>
                  <a:pt x="35885" y="275895"/>
                </a:lnTo>
                <a:lnTo>
                  <a:pt x="47870" y="280692"/>
                </a:lnTo>
                <a:lnTo>
                  <a:pt x="61584" y="289091"/>
                </a:lnTo>
                <a:lnTo>
                  <a:pt x="70625" y="301086"/>
                </a:lnTo>
                <a:lnTo>
                  <a:pt x="82587" y="317879"/>
                </a:lnTo>
                <a:lnTo>
                  <a:pt x="86395" y="325376"/>
                </a:lnTo>
                <a:lnTo>
                  <a:pt x="101558" y="322377"/>
                </a:lnTo>
                <a:lnTo>
                  <a:pt x="107398" y="313981"/>
                </a:lnTo>
                <a:lnTo>
                  <a:pt x="100389" y="297487"/>
                </a:lnTo>
                <a:lnTo>
                  <a:pt x="83475" y="280692"/>
                </a:lnTo>
                <a:lnTo>
                  <a:pt x="73175" y="275895"/>
                </a:lnTo>
                <a:close/>
              </a:path>
              <a:path w="107950" h="325754">
                <a:moveTo>
                  <a:pt x="25979" y="0"/>
                </a:moveTo>
                <a:lnTo>
                  <a:pt x="11961" y="910"/>
                </a:lnTo>
                <a:lnTo>
                  <a:pt x="2920" y="12004"/>
                </a:lnTo>
                <a:lnTo>
                  <a:pt x="5840" y="23099"/>
                </a:lnTo>
                <a:lnTo>
                  <a:pt x="17802" y="35990"/>
                </a:lnTo>
                <a:lnTo>
                  <a:pt x="34717" y="55783"/>
                </a:lnTo>
                <a:lnTo>
                  <a:pt x="50790" y="79769"/>
                </a:lnTo>
                <a:lnTo>
                  <a:pt x="68593" y="99262"/>
                </a:lnTo>
                <a:lnTo>
                  <a:pt x="76466" y="118755"/>
                </a:lnTo>
                <a:lnTo>
                  <a:pt x="74714" y="133750"/>
                </a:lnTo>
                <a:lnTo>
                  <a:pt x="61584" y="161640"/>
                </a:lnTo>
                <a:lnTo>
                  <a:pt x="52823" y="182930"/>
                </a:lnTo>
                <a:lnTo>
                  <a:pt x="35885" y="209020"/>
                </a:lnTo>
                <a:lnTo>
                  <a:pt x="22755" y="234211"/>
                </a:lnTo>
                <a:lnTo>
                  <a:pt x="9041" y="259102"/>
                </a:lnTo>
                <a:lnTo>
                  <a:pt x="0" y="266598"/>
                </a:lnTo>
                <a:lnTo>
                  <a:pt x="2920" y="274996"/>
                </a:lnTo>
                <a:lnTo>
                  <a:pt x="9041" y="277695"/>
                </a:lnTo>
                <a:lnTo>
                  <a:pt x="21003" y="275895"/>
                </a:lnTo>
                <a:lnTo>
                  <a:pt x="73175" y="275895"/>
                </a:lnTo>
                <a:lnTo>
                  <a:pt x="61584" y="270496"/>
                </a:lnTo>
                <a:lnTo>
                  <a:pt x="41725" y="264798"/>
                </a:lnTo>
                <a:lnTo>
                  <a:pt x="35885" y="256402"/>
                </a:lnTo>
                <a:lnTo>
                  <a:pt x="37637" y="245308"/>
                </a:lnTo>
                <a:lnTo>
                  <a:pt x="43781" y="227614"/>
                </a:lnTo>
                <a:lnTo>
                  <a:pt x="61584" y="199725"/>
                </a:lnTo>
                <a:lnTo>
                  <a:pt x="79667" y="171835"/>
                </a:lnTo>
                <a:lnTo>
                  <a:pt x="94572" y="144845"/>
                </a:lnTo>
                <a:lnTo>
                  <a:pt x="100389" y="128052"/>
                </a:lnTo>
                <a:lnTo>
                  <a:pt x="98357" y="121753"/>
                </a:lnTo>
                <a:lnTo>
                  <a:pt x="94572" y="103160"/>
                </a:lnTo>
                <a:lnTo>
                  <a:pt x="83475" y="88167"/>
                </a:lnTo>
                <a:lnTo>
                  <a:pt x="67705" y="53674"/>
                </a:lnTo>
                <a:lnTo>
                  <a:pt x="46702" y="20391"/>
                </a:lnTo>
                <a:lnTo>
                  <a:pt x="35885" y="3594"/>
                </a:lnTo>
                <a:lnTo>
                  <a:pt x="25979" y="0"/>
                </a:lnTo>
                <a:close/>
              </a:path>
            </a:pathLst>
          </a:custGeom>
          <a:solidFill>
            <a:srgbClr val="000000"/>
          </a:solidFill>
        </p:spPr>
        <p:txBody>
          <a:bodyPr wrap="square" lIns="0" tIns="0" rIns="0" bIns="0" rtlCol="0"/>
          <a:lstStyle/>
          <a:p>
            <a:endParaRPr/>
          </a:p>
        </p:txBody>
      </p:sp>
      <p:sp>
        <p:nvSpPr>
          <p:cNvPr id="21" name="object 21"/>
          <p:cNvSpPr/>
          <p:nvPr/>
        </p:nvSpPr>
        <p:spPr>
          <a:xfrm>
            <a:off x="6520410" y="6134092"/>
            <a:ext cx="127000" cy="322580"/>
          </a:xfrm>
          <a:custGeom>
            <a:avLst/>
            <a:gdLst/>
            <a:ahLst/>
            <a:cxnLst/>
            <a:rect l="l" t="t" r="r" b="b"/>
            <a:pathLst>
              <a:path w="127000" h="322579">
                <a:moveTo>
                  <a:pt x="120544" y="0"/>
                </a:moveTo>
                <a:lnTo>
                  <a:pt x="104775" y="0"/>
                </a:lnTo>
                <a:lnTo>
                  <a:pt x="93701" y="11094"/>
                </a:lnTo>
                <a:lnTo>
                  <a:pt x="83771" y="36278"/>
                </a:lnTo>
                <a:lnTo>
                  <a:pt x="74707" y="68650"/>
                </a:lnTo>
                <a:lnTo>
                  <a:pt x="66833" y="85448"/>
                </a:lnTo>
                <a:lnTo>
                  <a:pt x="59825" y="111545"/>
                </a:lnTo>
                <a:lnTo>
                  <a:pt x="54872" y="130139"/>
                </a:lnTo>
                <a:lnTo>
                  <a:pt x="54872" y="166425"/>
                </a:lnTo>
                <a:lnTo>
                  <a:pt x="59825" y="197913"/>
                </a:lnTo>
                <a:lnTo>
                  <a:pt x="69754" y="228501"/>
                </a:lnTo>
                <a:lnTo>
                  <a:pt x="72674" y="256390"/>
                </a:lnTo>
                <a:lnTo>
                  <a:pt x="68889" y="264789"/>
                </a:lnTo>
                <a:lnTo>
                  <a:pt x="56624" y="270484"/>
                </a:lnTo>
                <a:lnTo>
                  <a:pt x="15760" y="286980"/>
                </a:lnTo>
                <a:lnTo>
                  <a:pt x="0" y="300173"/>
                </a:lnTo>
                <a:lnTo>
                  <a:pt x="2918" y="311270"/>
                </a:lnTo>
                <a:lnTo>
                  <a:pt x="14884" y="322366"/>
                </a:lnTo>
                <a:lnTo>
                  <a:pt x="23932" y="320566"/>
                </a:lnTo>
                <a:lnTo>
                  <a:pt x="30937" y="302874"/>
                </a:lnTo>
                <a:lnTo>
                  <a:pt x="45830" y="292678"/>
                </a:lnTo>
                <a:lnTo>
                  <a:pt x="68889" y="281581"/>
                </a:lnTo>
                <a:lnTo>
                  <a:pt x="80851" y="281581"/>
                </a:lnTo>
                <a:lnTo>
                  <a:pt x="87556" y="280683"/>
                </a:lnTo>
                <a:lnTo>
                  <a:pt x="90780" y="267487"/>
                </a:lnTo>
                <a:lnTo>
                  <a:pt x="86692" y="255491"/>
                </a:lnTo>
                <a:lnTo>
                  <a:pt x="80851" y="230300"/>
                </a:lnTo>
                <a:lnTo>
                  <a:pt x="75594" y="195215"/>
                </a:lnTo>
                <a:lnTo>
                  <a:pt x="71810" y="155029"/>
                </a:lnTo>
                <a:lnTo>
                  <a:pt x="74707" y="133738"/>
                </a:lnTo>
                <a:lnTo>
                  <a:pt x="80851" y="111545"/>
                </a:lnTo>
                <a:lnTo>
                  <a:pt x="89612" y="79769"/>
                </a:lnTo>
                <a:lnTo>
                  <a:pt x="105662" y="55759"/>
                </a:lnTo>
                <a:lnTo>
                  <a:pt x="122577" y="31485"/>
                </a:lnTo>
                <a:lnTo>
                  <a:pt x="126666" y="14976"/>
                </a:lnTo>
                <a:lnTo>
                  <a:pt x="120544" y="0"/>
                </a:lnTo>
                <a:close/>
              </a:path>
            </a:pathLst>
          </a:custGeom>
          <a:solidFill>
            <a:srgbClr val="000000"/>
          </a:solidFill>
        </p:spPr>
        <p:txBody>
          <a:bodyPr wrap="square" lIns="0" tIns="0" rIns="0" bIns="0" rtlCol="0"/>
          <a:lstStyle/>
          <a:p>
            <a:endParaRPr/>
          </a:p>
        </p:txBody>
      </p:sp>
      <p:sp>
        <p:nvSpPr>
          <p:cNvPr id="22" name="object 22"/>
          <p:cNvSpPr/>
          <p:nvPr/>
        </p:nvSpPr>
        <p:spPr>
          <a:xfrm>
            <a:off x="6359585" y="5714830"/>
            <a:ext cx="151776" cy="135552"/>
          </a:xfrm>
          <a:prstGeom prst="rect">
            <a:avLst/>
          </a:prstGeom>
          <a:blipFill>
            <a:blip r:embed="rId11" cstate="print"/>
            <a:stretch>
              <a:fillRect/>
            </a:stretch>
          </a:blipFill>
        </p:spPr>
        <p:txBody>
          <a:bodyPr wrap="square" lIns="0" tIns="0" rIns="0" bIns="0" rtlCol="0"/>
          <a:lstStyle/>
          <a:p>
            <a:endParaRPr/>
          </a:p>
        </p:txBody>
      </p:sp>
      <p:sp>
        <p:nvSpPr>
          <p:cNvPr id="23" name="object 23"/>
          <p:cNvSpPr/>
          <p:nvPr/>
        </p:nvSpPr>
        <p:spPr>
          <a:xfrm>
            <a:off x="6328063" y="5812594"/>
            <a:ext cx="107950" cy="374015"/>
          </a:xfrm>
          <a:custGeom>
            <a:avLst/>
            <a:gdLst/>
            <a:ahLst/>
            <a:cxnLst/>
            <a:rect l="l" t="t" r="r" b="b"/>
            <a:pathLst>
              <a:path w="107950" h="374014">
                <a:moveTo>
                  <a:pt x="96902" y="0"/>
                </a:moveTo>
                <a:lnTo>
                  <a:pt x="95150" y="0"/>
                </a:lnTo>
                <a:lnTo>
                  <a:pt x="93400" y="311"/>
                </a:lnTo>
                <a:lnTo>
                  <a:pt x="86394" y="6613"/>
                </a:lnTo>
                <a:lnTo>
                  <a:pt x="85520" y="8698"/>
                </a:lnTo>
                <a:lnTo>
                  <a:pt x="292" y="359860"/>
                </a:lnTo>
                <a:lnTo>
                  <a:pt x="292" y="361969"/>
                </a:lnTo>
                <a:lnTo>
                  <a:pt x="0" y="363766"/>
                </a:lnTo>
                <a:lnTo>
                  <a:pt x="6421" y="372776"/>
                </a:lnTo>
                <a:lnTo>
                  <a:pt x="8464" y="373662"/>
                </a:lnTo>
                <a:lnTo>
                  <a:pt x="10507" y="373974"/>
                </a:lnTo>
                <a:lnTo>
                  <a:pt x="12258" y="373974"/>
                </a:lnTo>
                <a:lnTo>
                  <a:pt x="21015" y="367360"/>
                </a:lnTo>
                <a:lnTo>
                  <a:pt x="21891" y="365275"/>
                </a:lnTo>
                <a:lnTo>
                  <a:pt x="107119" y="14113"/>
                </a:lnTo>
                <a:lnTo>
                  <a:pt x="107409" y="12004"/>
                </a:lnTo>
                <a:lnTo>
                  <a:pt x="107409" y="10207"/>
                </a:lnTo>
                <a:lnTo>
                  <a:pt x="107119" y="8410"/>
                </a:lnTo>
                <a:lnTo>
                  <a:pt x="106243" y="6613"/>
                </a:lnTo>
                <a:lnTo>
                  <a:pt x="105075" y="4816"/>
                </a:lnTo>
                <a:lnTo>
                  <a:pt x="104198" y="3306"/>
                </a:lnTo>
                <a:lnTo>
                  <a:pt x="102449" y="1797"/>
                </a:lnTo>
                <a:lnTo>
                  <a:pt x="100988" y="1198"/>
                </a:lnTo>
                <a:lnTo>
                  <a:pt x="98944" y="311"/>
                </a:lnTo>
                <a:lnTo>
                  <a:pt x="96902" y="0"/>
                </a:lnTo>
                <a:close/>
              </a:path>
            </a:pathLst>
          </a:custGeom>
          <a:solidFill>
            <a:srgbClr val="FFCC66"/>
          </a:solidFill>
        </p:spPr>
        <p:txBody>
          <a:bodyPr wrap="square" lIns="0" tIns="0" rIns="0" bIns="0" rtlCol="0"/>
          <a:lstStyle/>
          <a:p>
            <a:endParaRPr/>
          </a:p>
        </p:txBody>
      </p:sp>
      <p:sp>
        <p:nvSpPr>
          <p:cNvPr id="24" name="object 24"/>
          <p:cNvSpPr/>
          <p:nvPr/>
        </p:nvSpPr>
        <p:spPr>
          <a:xfrm>
            <a:off x="6432262" y="5737642"/>
            <a:ext cx="32384" cy="28575"/>
          </a:xfrm>
          <a:custGeom>
            <a:avLst/>
            <a:gdLst/>
            <a:ahLst/>
            <a:cxnLst/>
            <a:rect l="l" t="t" r="r" b="b"/>
            <a:pathLst>
              <a:path w="32385" h="28575">
                <a:moveTo>
                  <a:pt x="16344" y="0"/>
                </a:moveTo>
                <a:lnTo>
                  <a:pt x="11092" y="0"/>
                </a:lnTo>
                <a:lnTo>
                  <a:pt x="8464" y="886"/>
                </a:lnTo>
                <a:lnTo>
                  <a:pt x="6130" y="2084"/>
                </a:lnTo>
                <a:lnTo>
                  <a:pt x="2044" y="5678"/>
                </a:lnTo>
                <a:lnTo>
                  <a:pt x="292" y="9896"/>
                </a:lnTo>
                <a:lnTo>
                  <a:pt x="0" y="12292"/>
                </a:lnTo>
                <a:lnTo>
                  <a:pt x="0" y="14976"/>
                </a:lnTo>
                <a:lnTo>
                  <a:pt x="15760" y="28179"/>
                </a:lnTo>
                <a:lnTo>
                  <a:pt x="21014" y="28179"/>
                </a:lnTo>
                <a:lnTo>
                  <a:pt x="32107" y="15886"/>
                </a:lnTo>
                <a:lnTo>
                  <a:pt x="32107" y="13179"/>
                </a:lnTo>
                <a:lnTo>
                  <a:pt x="16344" y="0"/>
                </a:lnTo>
                <a:close/>
              </a:path>
            </a:pathLst>
          </a:custGeom>
          <a:solidFill>
            <a:srgbClr val="000000"/>
          </a:solidFill>
        </p:spPr>
        <p:txBody>
          <a:bodyPr wrap="square" lIns="0" tIns="0" rIns="0" bIns="0" rtlCol="0"/>
          <a:lstStyle/>
          <a:p>
            <a:endParaRPr/>
          </a:p>
        </p:txBody>
      </p:sp>
      <p:sp>
        <p:nvSpPr>
          <p:cNvPr id="25" name="object 25"/>
          <p:cNvSpPr/>
          <p:nvPr/>
        </p:nvSpPr>
        <p:spPr>
          <a:xfrm>
            <a:off x="6343825" y="6005129"/>
            <a:ext cx="92523" cy="164642"/>
          </a:xfrm>
          <a:prstGeom prst="rect">
            <a:avLst/>
          </a:prstGeom>
          <a:blipFill>
            <a:blip r:embed="rId12" cstate="print"/>
            <a:stretch>
              <a:fillRect/>
            </a:stretch>
          </a:blipFill>
        </p:spPr>
        <p:txBody>
          <a:bodyPr wrap="square" lIns="0" tIns="0" rIns="0" bIns="0" rtlCol="0"/>
          <a:lstStyle/>
          <a:p>
            <a:endParaRPr/>
          </a:p>
        </p:txBody>
      </p:sp>
      <p:sp>
        <p:nvSpPr>
          <p:cNvPr id="26" name="object 26"/>
          <p:cNvSpPr/>
          <p:nvPr/>
        </p:nvSpPr>
        <p:spPr>
          <a:xfrm>
            <a:off x="4253991" y="1700148"/>
            <a:ext cx="1951355" cy="657860"/>
          </a:xfrm>
          <a:custGeom>
            <a:avLst/>
            <a:gdLst/>
            <a:ahLst/>
            <a:cxnLst/>
            <a:rect l="l" t="t" r="r" b="b"/>
            <a:pathLst>
              <a:path w="1951354" h="657860">
                <a:moveTo>
                  <a:pt x="1950974" y="427863"/>
                </a:moveTo>
                <a:lnTo>
                  <a:pt x="787527" y="427863"/>
                </a:lnTo>
                <a:lnTo>
                  <a:pt x="1444371" y="657351"/>
                </a:lnTo>
                <a:lnTo>
                  <a:pt x="1950974" y="427863"/>
                </a:lnTo>
                <a:close/>
              </a:path>
              <a:path w="1951354" h="657860">
                <a:moveTo>
                  <a:pt x="0" y="0"/>
                </a:moveTo>
                <a:lnTo>
                  <a:pt x="59611" y="813"/>
                </a:lnTo>
                <a:lnTo>
                  <a:pt x="118633" y="3234"/>
                </a:lnTo>
                <a:lnTo>
                  <a:pt x="176983" y="7228"/>
                </a:lnTo>
                <a:lnTo>
                  <a:pt x="234574" y="12763"/>
                </a:lnTo>
                <a:lnTo>
                  <a:pt x="291323" y="19808"/>
                </a:lnTo>
                <a:lnTo>
                  <a:pt x="347146" y="28330"/>
                </a:lnTo>
                <a:lnTo>
                  <a:pt x="401959" y="38297"/>
                </a:lnTo>
                <a:lnTo>
                  <a:pt x="455676" y="49676"/>
                </a:lnTo>
                <a:lnTo>
                  <a:pt x="508335" y="62468"/>
                </a:lnTo>
                <a:lnTo>
                  <a:pt x="559577" y="76568"/>
                </a:lnTo>
                <a:lnTo>
                  <a:pt x="609480" y="91985"/>
                </a:lnTo>
                <a:lnTo>
                  <a:pt x="657956" y="108685"/>
                </a:lnTo>
                <a:lnTo>
                  <a:pt x="704920" y="126636"/>
                </a:lnTo>
                <a:lnTo>
                  <a:pt x="750286" y="145807"/>
                </a:lnTo>
                <a:lnTo>
                  <a:pt x="793971" y="166163"/>
                </a:lnTo>
                <a:lnTo>
                  <a:pt x="835887" y="187674"/>
                </a:lnTo>
                <a:lnTo>
                  <a:pt x="875951" y="210307"/>
                </a:lnTo>
                <a:lnTo>
                  <a:pt x="914079" y="234028"/>
                </a:lnTo>
                <a:lnTo>
                  <a:pt x="950184" y="258807"/>
                </a:lnTo>
                <a:lnTo>
                  <a:pt x="984184" y="284611"/>
                </a:lnTo>
                <a:lnTo>
                  <a:pt x="1015992" y="311406"/>
                </a:lnTo>
                <a:lnTo>
                  <a:pt x="1045526" y="339161"/>
                </a:lnTo>
                <a:lnTo>
                  <a:pt x="1072700" y="367844"/>
                </a:lnTo>
                <a:lnTo>
                  <a:pt x="1097430" y="397422"/>
                </a:lnTo>
                <a:lnTo>
                  <a:pt x="1119632" y="427863"/>
                </a:lnTo>
                <a:lnTo>
                  <a:pt x="1618869" y="427863"/>
                </a:lnTo>
                <a:lnTo>
                  <a:pt x="1571937" y="367844"/>
                </a:lnTo>
                <a:lnTo>
                  <a:pt x="1544763" y="339161"/>
                </a:lnTo>
                <a:lnTo>
                  <a:pt x="1515228" y="311406"/>
                </a:lnTo>
                <a:lnTo>
                  <a:pt x="1483418" y="284610"/>
                </a:lnTo>
                <a:lnTo>
                  <a:pt x="1449416" y="258805"/>
                </a:lnTo>
                <a:lnTo>
                  <a:pt x="1413307" y="234026"/>
                </a:lnTo>
                <a:lnTo>
                  <a:pt x="1375174" y="210302"/>
                </a:lnTo>
                <a:lnTo>
                  <a:pt x="1335102" y="187668"/>
                </a:lnTo>
                <a:lnTo>
                  <a:pt x="1293174" y="166155"/>
                </a:lnTo>
                <a:lnTo>
                  <a:pt x="1249475" y="145796"/>
                </a:lnTo>
                <a:lnTo>
                  <a:pt x="1204087" y="126622"/>
                </a:lnTo>
                <a:lnTo>
                  <a:pt x="1157094" y="108667"/>
                </a:lnTo>
                <a:lnTo>
                  <a:pt x="1108580" y="91963"/>
                </a:lnTo>
                <a:lnTo>
                  <a:pt x="1058626" y="76541"/>
                </a:lnTo>
                <a:lnTo>
                  <a:pt x="1007451" y="62468"/>
                </a:lnTo>
                <a:lnTo>
                  <a:pt x="954913" y="49716"/>
                </a:lnTo>
                <a:lnTo>
                  <a:pt x="901196" y="38344"/>
                </a:lnTo>
                <a:lnTo>
                  <a:pt x="846383" y="28386"/>
                </a:lnTo>
                <a:lnTo>
                  <a:pt x="790560" y="19873"/>
                </a:lnTo>
                <a:lnTo>
                  <a:pt x="733811" y="12839"/>
                </a:lnTo>
                <a:lnTo>
                  <a:pt x="676220" y="7314"/>
                </a:lnTo>
                <a:lnTo>
                  <a:pt x="617870" y="3332"/>
                </a:lnTo>
                <a:lnTo>
                  <a:pt x="558848" y="926"/>
                </a:lnTo>
                <a:lnTo>
                  <a:pt x="499237" y="126"/>
                </a:lnTo>
                <a:lnTo>
                  <a:pt x="0" y="0"/>
                </a:lnTo>
                <a:close/>
              </a:path>
            </a:pathLst>
          </a:custGeom>
          <a:solidFill>
            <a:srgbClr val="CC4656"/>
          </a:solidFill>
        </p:spPr>
        <p:txBody>
          <a:bodyPr wrap="square" lIns="0" tIns="0" rIns="0" bIns="0" rtlCol="0"/>
          <a:lstStyle/>
          <a:p>
            <a:endParaRPr/>
          </a:p>
        </p:txBody>
      </p:sp>
      <p:sp>
        <p:nvSpPr>
          <p:cNvPr id="27" name="object 27"/>
          <p:cNvSpPr/>
          <p:nvPr/>
        </p:nvSpPr>
        <p:spPr>
          <a:xfrm>
            <a:off x="3059176" y="1700276"/>
            <a:ext cx="1444625" cy="657225"/>
          </a:xfrm>
          <a:custGeom>
            <a:avLst/>
            <a:gdLst/>
            <a:ahLst/>
            <a:cxnLst/>
            <a:rect l="l" t="t" r="r" b="b"/>
            <a:pathLst>
              <a:path w="1444625" h="657225">
                <a:moveTo>
                  <a:pt x="1194815" y="0"/>
                </a:moveTo>
                <a:lnTo>
                  <a:pt x="1133329" y="854"/>
                </a:lnTo>
                <a:lnTo>
                  <a:pt x="1072650" y="3391"/>
                </a:lnTo>
                <a:lnTo>
                  <a:pt x="1012854" y="7569"/>
                </a:lnTo>
                <a:lnTo>
                  <a:pt x="954015" y="13347"/>
                </a:lnTo>
                <a:lnTo>
                  <a:pt x="896208" y="20683"/>
                </a:lnTo>
                <a:lnTo>
                  <a:pt x="839509" y="29537"/>
                </a:lnTo>
                <a:lnTo>
                  <a:pt x="783992" y="39867"/>
                </a:lnTo>
                <a:lnTo>
                  <a:pt x="729734" y="51631"/>
                </a:lnTo>
                <a:lnTo>
                  <a:pt x="676808" y="64789"/>
                </a:lnTo>
                <a:lnTo>
                  <a:pt x="625289" y="79299"/>
                </a:lnTo>
                <a:lnTo>
                  <a:pt x="575254" y="95121"/>
                </a:lnTo>
                <a:lnTo>
                  <a:pt x="526777" y="112212"/>
                </a:lnTo>
                <a:lnTo>
                  <a:pt x="479932" y="130532"/>
                </a:lnTo>
                <a:lnTo>
                  <a:pt x="434796" y="150040"/>
                </a:lnTo>
                <a:lnTo>
                  <a:pt x="391443" y="170693"/>
                </a:lnTo>
                <a:lnTo>
                  <a:pt x="349948" y="192452"/>
                </a:lnTo>
                <a:lnTo>
                  <a:pt x="310386" y="215275"/>
                </a:lnTo>
                <a:lnTo>
                  <a:pt x="272833" y="239120"/>
                </a:lnTo>
                <a:lnTo>
                  <a:pt x="237363" y="263946"/>
                </a:lnTo>
                <a:lnTo>
                  <a:pt x="204052" y="289712"/>
                </a:lnTo>
                <a:lnTo>
                  <a:pt x="172974" y="316377"/>
                </a:lnTo>
                <a:lnTo>
                  <a:pt x="144205" y="343900"/>
                </a:lnTo>
                <a:lnTo>
                  <a:pt x="117819" y="372239"/>
                </a:lnTo>
                <a:lnTo>
                  <a:pt x="72499" y="431201"/>
                </a:lnTo>
                <a:lnTo>
                  <a:pt x="37615" y="492934"/>
                </a:lnTo>
                <a:lnTo>
                  <a:pt x="13766" y="557108"/>
                </a:lnTo>
                <a:lnTo>
                  <a:pt x="1554" y="623393"/>
                </a:lnTo>
                <a:lnTo>
                  <a:pt x="0" y="657225"/>
                </a:lnTo>
                <a:lnTo>
                  <a:pt x="499237" y="657098"/>
                </a:lnTo>
                <a:lnTo>
                  <a:pt x="500971" y="621637"/>
                </a:lnTo>
                <a:lnTo>
                  <a:pt x="506122" y="586479"/>
                </a:lnTo>
                <a:lnTo>
                  <a:pt x="526348" y="517674"/>
                </a:lnTo>
                <a:lnTo>
                  <a:pt x="559267" y="451249"/>
                </a:lnTo>
                <a:lnTo>
                  <a:pt x="580284" y="419066"/>
                </a:lnTo>
                <a:lnTo>
                  <a:pt x="604233" y="387642"/>
                </a:lnTo>
                <a:lnTo>
                  <a:pt x="631031" y="357033"/>
                </a:lnTo>
                <a:lnTo>
                  <a:pt x="660599" y="327294"/>
                </a:lnTo>
                <a:lnTo>
                  <a:pt x="692856" y="298478"/>
                </a:lnTo>
                <a:lnTo>
                  <a:pt x="727720" y="270642"/>
                </a:lnTo>
                <a:lnTo>
                  <a:pt x="765111" y="243840"/>
                </a:lnTo>
                <a:lnTo>
                  <a:pt x="804948" y="218126"/>
                </a:lnTo>
                <a:lnTo>
                  <a:pt x="847150" y="193556"/>
                </a:lnTo>
                <a:lnTo>
                  <a:pt x="891637" y="170185"/>
                </a:lnTo>
                <a:lnTo>
                  <a:pt x="938328" y="148068"/>
                </a:lnTo>
                <a:lnTo>
                  <a:pt x="987141" y="127259"/>
                </a:lnTo>
                <a:lnTo>
                  <a:pt x="1037996" y="107813"/>
                </a:lnTo>
                <a:lnTo>
                  <a:pt x="1090813" y="89786"/>
                </a:lnTo>
                <a:lnTo>
                  <a:pt x="1145509" y="73232"/>
                </a:lnTo>
                <a:lnTo>
                  <a:pt x="1202006" y="58205"/>
                </a:lnTo>
                <a:lnTo>
                  <a:pt x="1260221" y="44762"/>
                </a:lnTo>
                <a:lnTo>
                  <a:pt x="1320074" y="32956"/>
                </a:lnTo>
                <a:lnTo>
                  <a:pt x="1381484" y="22843"/>
                </a:lnTo>
                <a:lnTo>
                  <a:pt x="1444371" y="14477"/>
                </a:lnTo>
                <a:lnTo>
                  <a:pt x="1394959" y="9265"/>
                </a:lnTo>
                <a:lnTo>
                  <a:pt x="1345225" y="5212"/>
                </a:lnTo>
                <a:lnTo>
                  <a:pt x="1295241" y="2316"/>
                </a:lnTo>
                <a:lnTo>
                  <a:pt x="1245080" y="579"/>
                </a:lnTo>
                <a:lnTo>
                  <a:pt x="1194815" y="0"/>
                </a:lnTo>
                <a:close/>
              </a:path>
              <a:path w="1444625" h="657225">
                <a:moveTo>
                  <a:pt x="499243" y="657098"/>
                </a:moveTo>
                <a:close/>
              </a:path>
            </a:pathLst>
          </a:custGeom>
          <a:solidFill>
            <a:srgbClr val="A33946"/>
          </a:solidFill>
        </p:spPr>
        <p:txBody>
          <a:bodyPr wrap="square" lIns="0" tIns="0" rIns="0" bIns="0" rtlCol="0"/>
          <a:lstStyle/>
          <a:p>
            <a:endParaRPr/>
          </a:p>
        </p:txBody>
      </p:sp>
      <p:sp>
        <p:nvSpPr>
          <p:cNvPr id="28" name="object 28"/>
          <p:cNvSpPr/>
          <p:nvPr/>
        </p:nvSpPr>
        <p:spPr>
          <a:xfrm>
            <a:off x="3059176" y="1700148"/>
            <a:ext cx="3145790" cy="657860"/>
          </a:xfrm>
          <a:custGeom>
            <a:avLst/>
            <a:gdLst/>
            <a:ahLst/>
            <a:cxnLst/>
            <a:rect l="l" t="t" r="r" b="b"/>
            <a:pathLst>
              <a:path w="3145790" h="657860">
                <a:moveTo>
                  <a:pt x="1444371" y="14604"/>
                </a:moveTo>
                <a:lnTo>
                  <a:pt x="1381484" y="22970"/>
                </a:lnTo>
                <a:lnTo>
                  <a:pt x="1320074" y="33083"/>
                </a:lnTo>
                <a:lnTo>
                  <a:pt x="1260221" y="44889"/>
                </a:lnTo>
                <a:lnTo>
                  <a:pt x="1202006" y="58332"/>
                </a:lnTo>
                <a:lnTo>
                  <a:pt x="1145509" y="73359"/>
                </a:lnTo>
                <a:lnTo>
                  <a:pt x="1090813" y="89913"/>
                </a:lnTo>
                <a:lnTo>
                  <a:pt x="1037996" y="107940"/>
                </a:lnTo>
                <a:lnTo>
                  <a:pt x="987141" y="127386"/>
                </a:lnTo>
                <a:lnTo>
                  <a:pt x="938328" y="148195"/>
                </a:lnTo>
                <a:lnTo>
                  <a:pt x="891637" y="170312"/>
                </a:lnTo>
                <a:lnTo>
                  <a:pt x="847150" y="193683"/>
                </a:lnTo>
                <a:lnTo>
                  <a:pt x="804948" y="218253"/>
                </a:lnTo>
                <a:lnTo>
                  <a:pt x="765111" y="243967"/>
                </a:lnTo>
                <a:lnTo>
                  <a:pt x="727720" y="270769"/>
                </a:lnTo>
                <a:lnTo>
                  <a:pt x="692856" y="298605"/>
                </a:lnTo>
                <a:lnTo>
                  <a:pt x="660599" y="327421"/>
                </a:lnTo>
                <a:lnTo>
                  <a:pt x="631031" y="357160"/>
                </a:lnTo>
                <a:lnTo>
                  <a:pt x="604233" y="387769"/>
                </a:lnTo>
                <a:lnTo>
                  <a:pt x="580284" y="419193"/>
                </a:lnTo>
                <a:lnTo>
                  <a:pt x="559267" y="451376"/>
                </a:lnTo>
                <a:lnTo>
                  <a:pt x="526348" y="517801"/>
                </a:lnTo>
                <a:lnTo>
                  <a:pt x="506122" y="586606"/>
                </a:lnTo>
                <a:lnTo>
                  <a:pt x="499237" y="657351"/>
                </a:lnTo>
                <a:lnTo>
                  <a:pt x="0" y="657351"/>
                </a:lnTo>
                <a:lnTo>
                  <a:pt x="1554" y="623520"/>
                </a:lnTo>
                <a:lnTo>
                  <a:pt x="6168" y="590135"/>
                </a:lnTo>
                <a:lnTo>
                  <a:pt x="24273" y="524864"/>
                </a:lnTo>
                <a:lnTo>
                  <a:pt x="53715" y="461869"/>
                </a:lnTo>
                <a:lnTo>
                  <a:pt x="93892" y="401480"/>
                </a:lnTo>
                <a:lnTo>
                  <a:pt x="144205" y="344027"/>
                </a:lnTo>
                <a:lnTo>
                  <a:pt x="172974" y="316504"/>
                </a:lnTo>
                <a:lnTo>
                  <a:pt x="204052" y="289839"/>
                </a:lnTo>
                <a:lnTo>
                  <a:pt x="237363" y="264073"/>
                </a:lnTo>
                <a:lnTo>
                  <a:pt x="272833" y="239247"/>
                </a:lnTo>
                <a:lnTo>
                  <a:pt x="310386" y="215402"/>
                </a:lnTo>
                <a:lnTo>
                  <a:pt x="349948" y="192579"/>
                </a:lnTo>
                <a:lnTo>
                  <a:pt x="391443" y="170820"/>
                </a:lnTo>
                <a:lnTo>
                  <a:pt x="434796" y="150167"/>
                </a:lnTo>
                <a:lnTo>
                  <a:pt x="479932" y="130659"/>
                </a:lnTo>
                <a:lnTo>
                  <a:pt x="526777" y="112339"/>
                </a:lnTo>
                <a:lnTo>
                  <a:pt x="575254" y="95248"/>
                </a:lnTo>
                <a:lnTo>
                  <a:pt x="625289" y="79426"/>
                </a:lnTo>
                <a:lnTo>
                  <a:pt x="676808" y="64916"/>
                </a:lnTo>
                <a:lnTo>
                  <a:pt x="729734" y="51758"/>
                </a:lnTo>
                <a:lnTo>
                  <a:pt x="783992" y="39994"/>
                </a:lnTo>
                <a:lnTo>
                  <a:pt x="839509" y="29664"/>
                </a:lnTo>
                <a:lnTo>
                  <a:pt x="896208" y="20810"/>
                </a:lnTo>
                <a:lnTo>
                  <a:pt x="954015" y="13474"/>
                </a:lnTo>
                <a:lnTo>
                  <a:pt x="1012854" y="7696"/>
                </a:lnTo>
                <a:lnTo>
                  <a:pt x="1072650" y="3518"/>
                </a:lnTo>
                <a:lnTo>
                  <a:pt x="1133329" y="981"/>
                </a:lnTo>
                <a:lnTo>
                  <a:pt x="1194815" y="126"/>
                </a:lnTo>
                <a:lnTo>
                  <a:pt x="1694052" y="126"/>
                </a:lnTo>
                <a:lnTo>
                  <a:pt x="1753664" y="926"/>
                </a:lnTo>
                <a:lnTo>
                  <a:pt x="1812686" y="3332"/>
                </a:lnTo>
                <a:lnTo>
                  <a:pt x="1871036" y="7314"/>
                </a:lnTo>
                <a:lnTo>
                  <a:pt x="1928627" y="12839"/>
                </a:lnTo>
                <a:lnTo>
                  <a:pt x="1985376" y="19873"/>
                </a:lnTo>
                <a:lnTo>
                  <a:pt x="2041199" y="28386"/>
                </a:lnTo>
                <a:lnTo>
                  <a:pt x="2096012" y="38344"/>
                </a:lnTo>
                <a:lnTo>
                  <a:pt x="2149729" y="49716"/>
                </a:lnTo>
                <a:lnTo>
                  <a:pt x="2202267" y="62468"/>
                </a:lnTo>
                <a:lnTo>
                  <a:pt x="2253541" y="76568"/>
                </a:lnTo>
                <a:lnTo>
                  <a:pt x="2303468" y="91985"/>
                </a:lnTo>
                <a:lnTo>
                  <a:pt x="2351962" y="108685"/>
                </a:lnTo>
                <a:lnTo>
                  <a:pt x="2398940" y="126636"/>
                </a:lnTo>
                <a:lnTo>
                  <a:pt x="2444316" y="145807"/>
                </a:lnTo>
                <a:lnTo>
                  <a:pt x="2488008" y="166163"/>
                </a:lnTo>
                <a:lnTo>
                  <a:pt x="2529930" y="187674"/>
                </a:lnTo>
                <a:lnTo>
                  <a:pt x="2569998" y="210307"/>
                </a:lnTo>
                <a:lnTo>
                  <a:pt x="2608128" y="234028"/>
                </a:lnTo>
                <a:lnTo>
                  <a:pt x="2644235" y="258807"/>
                </a:lnTo>
                <a:lnTo>
                  <a:pt x="2678235" y="284611"/>
                </a:lnTo>
                <a:lnTo>
                  <a:pt x="2710045" y="311406"/>
                </a:lnTo>
                <a:lnTo>
                  <a:pt x="2739579" y="339161"/>
                </a:lnTo>
                <a:lnTo>
                  <a:pt x="2766753" y="367844"/>
                </a:lnTo>
                <a:lnTo>
                  <a:pt x="2791483" y="397422"/>
                </a:lnTo>
                <a:lnTo>
                  <a:pt x="2813685" y="427863"/>
                </a:lnTo>
                <a:lnTo>
                  <a:pt x="3145790" y="427863"/>
                </a:lnTo>
                <a:lnTo>
                  <a:pt x="2639187" y="657351"/>
                </a:lnTo>
                <a:lnTo>
                  <a:pt x="1982343" y="427863"/>
                </a:lnTo>
                <a:lnTo>
                  <a:pt x="2314448" y="427863"/>
                </a:lnTo>
                <a:lnTo>
                  <a:pt x="2267516" y="367844"/>
                </a:lnTo>
                <a:lnTo>
                  <a:pt x="2240342" y="339161"/>
                </a:lnTo>
                <a:lnTo>
                  <a:pt x="2210808" y="311406"/>
                </a:lnTo>
                <a:lnTo>
                  <a:pt x="2178998" y="284610"/>
                </a:lnTo>
                <a:lnTo>
                  <a:pt x="2144998" y="258805"/>
                </a:lnTo>
                <a:lnTo>
                  <a:pt x="2108891" y="234026"/>
                </a:lnTo>
                <a:lnTo>
                  <a:pt x="2070761" y="210302"/>
                </a:lnTo>
                <a:lnTo>
                  <a:pt x="2030693" y="187668"/>
                </a:lnTo>
                <a:lnTo>
                  <a:pt x="1988771" y="166155"/>
                </a:lnTo>
                <a:lnTo>
                  <a:pt x="1945079" y="145796"/>
                </a:lnTo>
                <a:lnTo>
                  <a:pt x="1899703" y="126622"/>
                </a:lnTo>
                <a:lnTo>
                  <a:pt x="1852725" y="108667"/>
                </a:lnTo>
                <a:lnTo>
                  <a:pt x="1804231" y="91963"/>
                </a:lnTo>
                <a:lnTo>
                  <a:pt x="1754304" y="76541"/>
                </a:lnTo>
                <a:lnTo>
                  <a:pt x="1703030" y="62435"/>
                </a:lnTo>
                <a:lnTo>
                  <a:pt x="1650492" y="49676"/>
                </a:lnTo>
                <a:lnTo>
                  <a:pt x="1596775" y="38297"/>
                </a:lnTo>
                <a:lnTo>
                  <a:pt x="1541962" y="28330"/>
                </a:lnTo>
                <a:lnTo>
                  <a:pt x="1486139" y="19808"/>
                </a:lnTo>
                <a:lnTo>
                  <a:pt x="1429390" y="12763"/>
                </a:lnTo>
                <a:lnTo>
                  <a:pt x="1371799" y="7228"/>
                </a:lnTo>
                <a:lnTo>
                  <a:pt x="1313449" y="3234"/>
                </a:lnTo>
                <a:lnTo>
                  <a:pt x="1254427" y="813"/>
                </a:lnTo>
                <a:lnTo>
                  <a:pt x="1194815" y="0"/>
                </a:lnTo>
              </a:path>
            </a:pathLst>
          </a:custGeom>
          <a:ln w="12700">
            <a:solidFill>
              <a:srgbClr val="FFFFFF"/>
            </a:solidFill>
          </a:ln>
        </p:spPr>
        <p:txBody>
          <a:bodyPr wrap="square" lIns="0" tIns="0" rIns="0" bIns="0" rtlCol="0"/>
          <a:lstStyle/>
          <a:p>
            <a:endParaRPr/>
          </a:p>
        </p:txBody>
      </p:sp>
      <p:sp>
        <p:nvSpPr>
          <p:cNvPr id="29" name="object 29"/>
          <p:cNvSpPr txBox="1">
            <a:spLocks noGrp="1"/>
          </p:cNvSpPr>
          <p:nvPr>
            <p:ph type="title"/>
          </p:nvPr>
        </p:nvSpPr>
        <p:spPr>
          <a:prstGeom prst="rect">
            <a:avLst/>
          </a:prstGeom>
        </p:spPr>
        <p:txBody>
          <a:bodyPr vert="horz" wrap="square" lIns="0" tIns="12700" rIns="0" bIns="0" rtlCol="0">
            <a:spAutoFit/>
          </a:bodyPr>
          <a:lstStyle/>
          <a:p>
            <a:pPr marL="2910205" marR="5080" indent="-2710815">
              <a:lnSpc>
                <a:spcPct val="100000"/>
              </a:lnSpc>
              <a:spcBef>
                <a:spcPts val="100"/>
              </a:spcBef>
            </a:pPr>
            <a:r>
              <a:rPr spc="-140" dirty="0">
                <a:latin typeface="Trebuchet MS"/>
                <a:cs typeface="Trebuchet MS"/>
              </a:rPr>
              <a:t>Descripción</a:t>
            </a:r>
            <a:r>
              <a:rPr spc="-370" dirty="0">
                <a:latin typeface="Trebuchet MS"/>
                <a:cs typeface="Trebuchet MS"/>
              </a:rPr>
              <a:t> </a:t>
            </a:r>
            <a:r>
              <a:rPr spc="-155" dirty="0">
                <a:latin typeface="Trebuchet MS"/>
                <a:cs typeface="Trebuchet MS"/>
              </a:rPr>
              <a:t>de</a:t>
            </a:r>
            <a:r>
              <a:rPr spc="-340" dirty="0">
                <a:latin typeface="Trebuchet MS"/>
                <a:cs typeface="Trebuchet MS"/>
              </a:rPr>
              <a:t> </a:t>
            </a:r>
            <a:r>
              <a:rPr spc="-85" dirty="0">
                <a:latin typeface="Trebuchet MS"/>
                <a:cs typeface="Trebuchet MS"/>
              </a:rPr>
              <a:t>las</a:t>
            </a:r>
            <a:r>
              <a:rPr spc="-350" dirty="0">
                <a:latin typeface="Trebuchet MS"/>
                <a:cs typeface="Trebuchet MS"/>
              </a:rPr>
              <a:t> </a:t>
            </a:r>
            <a:r>
              <a:rPr spc="-60" dirty="0">
                <a:latin typeface="Trebuchet MS"/>
                <a:cs typeface="Trebuchet MS"/>
              </a:rPr>
              <a:t>Etapas</a:t>
            </a:r>
            <a:r>
              <a:rPr spc="-345" dirty="0">
                <a:latin typeface="Trebuchet MS"/>
                <a:cs typeface="Trebuchet MS"/>
              </a:rPr>
              <a:t> </a:t>
            </a:r>
            <a:r>
              <a:rPr spc="-160" dirty="0">
                <a:latin typeface="Trebuchet MS"/>
                <a:cs typeface="Trebuchet MS"/>
              </a:rPr>
              <a:t>del</a:t>
            </a:r>
            <a:r>
              <a:rPr spc="-350" dirty="0">
                <a:latin typeface="Trebuchet MS"/>
                <a:cs typeface="Trebuchet MS"/>
              </a:rPr>
              <a:t> </a:t>
            </a:r>
            <a:r>
              <a:rPr spc="-30" dirty="0">
                <a:latin typeface="Trebuchet MS"/>
                <a:cs typeface="Trebuchet MS"/>
              </a:rPr>
              <a:t>Método  </a:t>
            </a:r>
            <a:r>
              <a:rPr spc="-155" dirty="0">
                <a:latin typeface="Trebuchet MS"/>
                <a:cs typeface="Trebuchet MS"/>
              </a:rPr>
              <a:t>Científico</a:t>
            </a:r>
          </a:p>
        </p:txBody>
      </p:sp>
      <p:sp>
        <p:nvSpPr>
          <p:cNvPr id="30" name="object 30"/>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17</a:t>
            </a:fld>
            <a:endParaRPr spc="-55"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84149" y="2244979"/>
            <a:ext cx="3324225" cy="513715"/>
          </a:xfrm>
          <a:prstGeom prst="rect">
            <a:avLst/>
          </a:prstGeom>
        </p:spPr>
        <p:txBody>
          <a:bodyPr vert="horz" wrap="square" lIns="0" tIns="0" rIns="0" bIns="0" rtlCol="0">
            <a:spAutoFit/>
          </a:bodyPr>
          <a:lstStyle/>
          <a:p>
            <a:pPr marL="12700">
              <a:lnSpc>
                <a:spcPts val="4025"/>
              </a:lnSpc>
            </a:pPr>
            <a:r>
              <a:rPr sz="3600" spc="-270" dirty="0">
                <a:solidFill>
                  <a:srgbClr val="FFFF00"/>
                </a:solidFill>
                <a:latin typeface="Trebuchet MS"/>
                <a:cs typeface="Trebuchet MS"/>
              </a:rPr>
              <a:t>5.</a:t>
            </a:r>
            <a:r>
              <a:rPr sz="3600" spc="-415" dirty="0">
                <a:solidFill>
                  <a:srgbClr val="FFFF00"/>
                </a:solidFill>
                <a:latin typeface="Trebuchet MS"/>
                <a:cs typeface="Trebuchet MS"/>
              </a:rPr>
              <a:t> </a:t>
            </a:r>
            <a:r>
              <a:rPr sz="3200" spc="-110" dirty="0">
                <a:solidFill>
                  <a:srgbClr val="FFFF00"/>
                </a:solidFill>
                <a:latin typeface="Trebuchet MS"/>
                <a:cs typeface="Trebuchet MS"/>
              </a:rPr>
              <a:t>Experimentaci</a:t>
            </a:r>
            <a:r>
              <a:rPr sz="3200" spc="-110" dirty="0">
                <a:solidFill>
                  <a:srgbClr val="FFFF00"/>
                </a:solidFill>
                <a:latin typeface="Arial"/>
                <a:cs typeface="Arial"/>
              </a:rPr>
              <a:t>ó</a:t>
            </a:r>
            <a:r>
              <a:rPr sz="3200" spc="-110" dirty="0">
                <a:solidFill>
                  <a:srgbClr val="FFFF00"/>
                </a:solidFill>
                <a:latin typeface="Trebuchet MS"/>
                <a:cs typeface="Trebuchet MS"/>
              </a:rPr>
              <a:t>n</a:t>
            </a:r>
            <a:endParaRPr sz="3200" dirty="0">
              <a:latin typeface="Trebuchet MS"/>
              <a:cs typeface="Trebuchet MS"/>
            </a:endParaRPr>
          </a:p>
        </p:txBody>
      </p:sp>
      <p:sp>
        <p:nvSpPr>
          <p:cNvPr id="3" name="object 3"/>
          <p:cNvSpPr txBox="1"/>
          <p:nvPr/>
        </p:nvSpPr>
        <p:spPr>
          <a:xfrm>
            <a:off x="1657857" y="3094735"/>
            <a:ext cx="2684780" cy="299720"/>
          </a:xfrm>
          <a:prstGeom prst="rect">
            <a:avLst/>
          </a:prstGeom>
        </p:spPr>
        <p:txBody>
          <a:bodyPr vert="horz" wrap="square" lIns="0" tIns="12700" rIns="0" bIns="0" rtlCol="0">
            <a:spAutoFit/>
          </a:bodyPr>
          <a:lstStyle/>
          <a:p>
            <a:pPr marL="12700">
              <a:lnSpc>
                <a:spcPct val="100000"/>
              </a:lnSpc>
              <a:spcBef>
                <a:spcPts val="100"/>
              </a:spcBef>
              <a:tabLst>
                <a:tab pos="1122045" algn="l"/>
                <a:tab pos="2239010" algn="l"/>
              </a:tabLst>
            </a:pPr>
            <a:r>
              <a:rPr sz="1800" b="1" dirty="0">
                <a:solidFill>
                  <a:srgbClr val="FFFFFF"/>
                </a:solidFill>
                <a:latin typeface="Times New Roman"/>
                <a:cs typeface="Times New Roman"/>
              </a:rPr>
              <a:t>metódico	</a:t>
            </a:r>
            <a:r>
              <a:rPr sz="1800" b="1" spc="-35" dirty="0">
                <a:solidFill>
                  <a:srgbClr val="FFFFFF"/>
                </a:solidFill>
                <a:latin typeface="Times New Roman"/>
                <a:cs typeface="Times New Roman"/>
              </a:rPr>
              <a:t>r</a:t>
            </a:r>
            <a:r>
              <a:rPr sz="1800" b="1" dirty="0">
                <a:solidFill>
                  <a:srgbClr val="FFFFFF"/>
                </a:solidFill>
                <a:latin typeface="Times New Roman"/>
                <a:cs typeface="Times New Roman"/>
              </a:rPr>
              <a:t>ea</a:t>
            </a:r>
            <a:r>
              <a:rPr sz="1800" b="1" spc="5" dirty="0">
                <a:solidFill>
                  <a:srgbClr val="FFFFFF"/>
                </a:solidFill>
                <a:latin typeface="Times New Roman"/>
                <a:cs typeface="Times New Roman"/>
              </a:rPr>
              <a:t>l</a:t>
            </a:r>
            <a:r>
              <a:rPr sz="1800" b="1" dirty="0">
                <a:solidFill>
                  <a:srgbClr val="FFFFFF"/>
                </a:solidFill>
                <a:latin typeface="Times New Roman"/>
                <a:cs typeface="Times New Roman"/>
              </a:rPr>
              <a:t>i</a:t>
            </a:r>
            <a:r>
              <a:rPr sz="1800" b="1" spc="-20" dirty="0">
                <a:solidFill>
                  <a:srgbClr val="FFFFFF"/>
                </a:solidFill>
                <a:latin typeface="Times New Roman"/>
                <a:cs typeface="Times New Roman"/>
              </a:rPr>
              <a:t>z</a:t>
            </a:r>
            <a:r>
              <a:rPr sz="1800" b="1" dirty="0">
                <a:solidFill>
                  <a:srgbClr val="FFFFFF"/>
                </a:solidFill>
                <a:latin typeface="Times New Roman"/>
                <a:cs typeface="Times New Roman"/>
              </a:rPr>
              <a:t>ado	bajo</a:t>
            </a:r>
            <a:endParaRPr sz="1800">
              <a:latin typeface="Times New Roman"/>
              <a:cs typeface="Times New Roman"/>
            </a:endParaRPr>
          </a:p>
        </p:txBody>
      </p:sp>
      <p:sp>
        <p:nvSpPr>
          <p:cNvPr id="4" name="object 4"/>
          <p:cNvSpPr txBox="1"/>
          <p:nvPr/>
        </p:nvSpPr>
        <p:spPr>
          <a:xfrm>
            <a:off x="1612138" y="3369005"/>
            <a:ext cx="2733675" cy="300355"/>
          </a:xfrm>
          <a:prstGeom prst="rect">
            <a:avLst/>
          </a:prstGeom>
        </p:spPr>
        <p:txBody>
          <a:bodyPr vert="horz" wrap="square" lIns="0" tIns="12700" rIns="0" bIns="0" rtlCol="0">
            <a:spAutoFit/>
          </a:bodyPr>
          <a:lstStyle/>
          <a:p>
            <a:pPr marL="12700">
              <a:lnSpc>
                <a:spcPct val="100000"/>
              </a:lnSpc>
              <a:spcBef>
                <a:spcPts val="100"/>
              </a:spcBef>
            </a:pPr>
            <a:r>
              <a:rPr sz="1800" b="1" spc="-45" dirty="0">
                <a:solidFill>
                  <a:srgbClr val="FFFFFF"/>
                </a:solidFill>
                <a:latin typeface="Times New Roman"/>
                <a:cs typeface="Times New Roman"/>
              </a:rPr>
              <a:t>Todo </a:t>
            </a:r>
            <a:r>
              <a:rPr sz="1800" b="1" dirty="0">
                <a:solidFill>
                  <a:srgbClr val="FFFFFF"/>
                </a:solidFill>
                <a:latin typeface="Times New Roman"/>
                <a:cs typeface="Times New Roman"/>
              </a:rPr>
              <a:t>experimento </a:t>
            </a:r>
            <a:r>
              <a:rPr sz="1800" b="1" spc="-10" dirty="0">
                <a:solidFill>
                  <a:srgbClr val="FFFFFF"/>
                </a:solidFill>
                <a:latin typeface="Times New Roman"/>
                <a:cs typeface="Times New Roman"/>
              </a:rPr>
              <a:t>debe</a:t>
            </a:r>
            <a:r>
              <a:rPr sz="1800" b="1" spc="-235" dirty="0">
                <a:solidFill>
                  <a:srgbClr val="FFFFFF"/>
                </a:solidFill>
                <a:latin typeface="Times New Roman"/>
                <a:cs typeface="Times New Roman"/>
              </a:rPr>
              <a:t> </a:t>
            </a:r>
            <a:r>
              <a:rPr sz="1800" b="1" dirty="0">
                <a:solidFill>
                  <a:srgbClr val="FFFFFF"/>
                </a:solidFill>
                <a:latin typeface="Times New Roman"/>
                <a:cs typeface="Times New Roman"/>
              </a:rPr>
              <a:t>ser</a:t>
            </a:r>
            <a:endParaRPr sz="1800">
              <a:latin typeface="Times New Roman"/>
              <a:cs typeface="Times New Roman"/>
            </a:endParaRPr>
          </a:p>
        </p:txBody>
      </p:sp>
      <p:sp>
        <p:nvSpPr>
          <p:cNvPr id="5" name="object 5"/>
          <p:cNvSpPr txBox="1"/>
          <p:nvPr/>
        </p:nvSpPr>
        <p:spPr>
          <a:xfrm>
            <a:off x="690168" y="3094735"/>
            <a:ext cx="922019" cy="848994"/>
          </a:xfrm>
          <a:prstGeom prst="rect">
            <a:avLst/>
          </a:prstGeom>
        </p:spPr>
        <p:txBody>
          <a:bodyPr vert="horz" wrap="square" lIns="0" tIns="12700" rIns="0" bIns="0" rtlCol="0">
            <a:spAutoFit/>
          </a:bodyPr>
          <a:lstStyle/>
          <a:p>
            <a:pPr marL="12700" marR="5080">
              <a:lnSpc>
                <a:spcPct val="100000"/>
              </a:lnSpc>
              <a:spcBef>
                <a:spcPts val="100"/>
              </a:spcBef>
            </a:pPr>
            <a:r>
              <a:rPr sz="1800" b="1" spc="-5" dirty="0">
                <a:solidFill>
                  <a:srgbClr val="FFFFFF"/>
                </a:solidFill>
                <a:latin typeface="Times New Roman"/>
                <a:cs typeface="Times New Roman"/>
              </a:rPr>
              <a:t>Estudio  control.  </a:t>
            </a:r>
            <a:r>
              <a:rPr sz="1800" b="1" spc="-35" dirty="0">
                <a:solidFill>
                  <a:srgbClr val="FFFFFF"/>
                </a:solidFill>
                <a:latin typeface="Times New Roman"/>
                <a:cs typeface="Times New Roman"/>
              </a:rPr>
              <a:t>r</a:t>
            </a:r>
            <a:r>
              <a:rPr sz="1800" b="1" dirty="0">
                <a:solidFill>
                  <a:srgbClr val="FFFFFF"/>
                </a:solidFill>
                <a:latin typeface="Times New Roman"/>
                <a:cs typeface="Times New Roman"/>
              </a:rPr>
              <a:t>ea</a:t>
            </a:r>
            <a:r>
              <a:rPr sz="1800" b="1" spc="5" dirty="0">
                <a:solidFill>
                  <a:srgbClr val="FFFFFF"/>
                </a:solidFill>
                <a:latin typeface="Times New Roman"/>
                <a:cs typeface="Times New Roman"/>
              </a:rPr>
              <a:t>l</a:t>
            </a:r>
            <a:r>
              <a:rPr sz="1800" b="1" dirty="0">
                <a:solidFill>
                  <a:srgbClr val="FFFFFF"/>
                </a:solidFill>
                <a:latin typeface="Times New Roman"/>
                <a:cs typeface="Times New Roman"/>
              </a:rPr>
              <a:t>i</a:t>
            </a:r>
            <a:r>
              <a:rPr sz="1800" b="1" spc="-20" dirty="0">
                <a:solidFill>
                  <a:srgbClr val="FFFFFF"/>
                </a:solidFill>
                <a:latin typeface="Times New Roman"/>
                <a:cs typeface="Times New Roman"/>
              </a:rPr>
              <a:t>z</a:t>
            </a:r>
            <a:r>
              <a:rPr sz="1800" b="1" dirty="0">
                <a:solidFill>
                  <a:srgbClr val="FFFFFF"/>
                </a:solidFill>
                <a:latin typeface="Times New Roman"/>
                <a:cs typeface="Times New Roman"/>
              </a:rPr>
              <a:t>ado</a:t>
            </a:r>
            <a:endParaRPr sz="1800">
              <a:latin typeface="Times New Roman"/>
              <a:cs typeface="Times New Roman"/>
            </a:endParaRPr>
          </a:p>
        </p:txBody>
      </p:sp>
      <p:sp>
        <p:nvSpPr>
          <p:cNvPr id="6" name="object 6"/>
          <p:cNvSpPr txBox="1"/>
          <p:nvPr/>
        </p:nvSpPr>
        <p:spPr>
          <a:xfrm>
            <a:off x="1776729" y="3643629"/>
            <a:ext cx="2564765" cy="299720"/>
          </a:xfrm>
          <a:prstGeom prst="rect">
            <a:avLst/>
          </a:prstGeom>
        </p:spPr>
        <p:txBody>
          <a:bodyPr vert="horz" wrap="square" lIns="0" tIns="12700" rIns="0" bIns="0" rtlCol="0">
            <a:spAutoFit/>
          </a:bodyPr>
          <a:lstStyle/>
          <a:p>
            <a:pPr marL="12700">
              <a:lnSpc>
                <a:spcPct val="100000"/>
              </a:lnSpc>
              <a:spcBef>
                <a:spcPts val="100"/>
              </a:spcBef>
              <a:tabLst>
                <a:tab pos="1041400" algn="l"/>
                <a:tab pos="1460500" algn="l"/>
                <a:tab pos="2298700" algn="l"/>
              </a:tabLst>
            </a:pPr>
            <a:r>
              <a:rPr sz="1800" b="1" dirty="0">
                <a:solidFill>
                  <a:srgbClr val="FFFFFF"/>
                </a:solidFill>
                <a:latin typeface="Times New Roman"/>
                <a:cs typeface="Times New Roman"/>
              </a:rPr>
              <a:t>te</a:t>
            </a:r>
            <a:r>
              <a:rPr sz="1800" b="1" spc="-5" dirty="0">
                <a:solidFill>
                  <a:srgbClr val="FFFFFF"/>
                </a:solidFill>
                <a:latin typeface="Times New Roman"/>
                <a:cs typeface="Times New Roman"/>
              </a:rPr>
              <a:t>nien</a:t>
            </a:r>
            <a:r>
              <a:rPr sz="1800" b="1" spc="-15" dirty="0">
                <a:solidFill>
                  <a:srgbClr val="FFFFFF"/>
                </a:solidFill>
                <a:latin typeface="Times New Roman"/>
                <a:cs typeface="Times New Roman"/>
              </a:rPr>
              <a:t>d</a:t>
            </a:r>
            <a:r>
              <a:rPr sz="1800" b="1" dirty="0">
                <a:solidFill>
                  <a:srgbClr val="FFFFFF"/>
                </a:solidFill>
                <a:latin typeface="Times New Roman"/>
                <a:cs typeface="Times New Roman"/>
              </a:rPr>
              <a:t>o	</a:t>
            </a:r>
            <a:r>
              <a:rPr sz="1800" b="1" spc="-5" dirty="0">
                <a:solidFill>
                  <a:srgbClr val="FFFFFF"/>
                </a:solidFill>
                <a:latin typeface="Times New Roman"/>
                <a:cs typeface="Times New Roman"/>
              </a:rPr>
              <a:t>en</a:t>
            </a:r>
            <a:r>
              <a:rPr sz="1800" b="1" dirty="0">
                <a:solidFill>
                  <a:srgbClr val="FFFFFF"/>
                </a:solidFill>
                <a:latin typeface="Times New Roman"/>
                <a:cs typeface="Times New Roman"/>
              </a:rPr>
              <a:t>	</a:t>
            </a:r>
            <a:r>
              <a:rPr sz="1800" b="1" spc="-5" dirty="0">
                <a:solidFill>
                  <a:srgbClr val="FFFFFF"/>
                </a:solidFill>
                <a:latin typeface="Times New Roman"/>
                <a:cs typeface="Times New Roman"/>
              </a:rPr>
              <a:t>cuenta</a:t>
            </a:r>
            <a:r>
              <a:rPr sz="1800" b="1" dirty="0">
                <a:solidFill>
                  <a:srgbClr val="FFFFFF"/>
                </a:solidFill>
                <a:latin typeface="Times New Roman"/>
                <a:cs typeface="Times New Roman"/>
              </a:rPr>
              <a:t>	</a:t>
            </a:r>
            <a:r>
              <a:rPr sz="1800" b="1" spc="-10" dirty="0">
                <a:solidFill>
                  <a:srgbClr val="FFFFFF"/>
                </a:solidFill>
                <a:latin typeface="Times New Roman"/>
                <a:cs typeface="Times New Roman"/>
              </a:rPr>
              <a:t>un</a:t>
            </a:r>
            <a:endParaRPr sz="1800">
              <a:latin typeface="Times New Roman"/>
              <a:cs typeface="Times New Roman"/>
            </a:endParaRPr>
          </a:p>
        </p:txBody>
      </p:sp>
      <p:sp>
        <p:nvSpPr>
          <p:cNvPr id="7" name="object 7"/>
          <p:cNvSpPr txBox="1"/>
          <p:nvPr/>
        </p:nvSpPr>
        <p:spPr>
          <a:xfrm>
            <a:off x="690168" y="3917950"/>
            <a:ext cx="2515235" cy="299720"/>
          </a:xfrm>
          <a:prstGeom prst="rect">
            <a:avLst/>
          </a:prstGeom>
        </p:spPr>
        <p:txBody>
          <a:bodyPr vert="horz" wrap="square" lIns="0" tIns="12700" rIns="0" bIns="0" rtlCol="0">
            <a:spAutoFit/>
          </a:bodyPr>
          <a:lstStyle/>
          <a:p>
            <a:pPr marL="12700">
              <a:lnSpc>
                <a:spcPct val="100000"/>
              </a:lnSpc>
              <a:spcBef>
                <a:spcPts val="100"/>
              </a:spcBef>
            </a:pPr>
            <a:r>
              <a:rPr sz="1800" b="1" i="1" spc="-5" dirty="0">
                <a:solidFill>
                  <a:srgbClr val="FFFFFF"/>
                </a:solidFill>
                <a:latin typeface="Times New Roman"/>
                <a:cs typeface="Times New Roman"/>
              </a:rPr>
              <a:t>control </a:t>
            </a:r>
            <a:r>
              <a:rPr sz="1800" b="1" i="1" dirty="0">
                <a:solidFill>
                  <a:srgbClr val="FFFFFF"/>
                </a:solidFill>
                <a:latin typeface="Times New Roman"/>
                <a:cs typeface="Times New Roman"/>
              </a:rPr>
              <a:t>y </a:t>
            </a:r>
            <a:r>
              <a:rPr sz="1800" b="1" i="1" spc="-5" dirty="0">
                <a:solidFill>
                  <a:srgbClr val="FFFFFF"/>
                </a:solidFill>
                <a:latin typeface="Times New Roman"/>
                <a:cs typeface="Times New Roman"/>
              </a:rPr>
              <a:t>un</a:t>
            </a:r>
            <a:r>
              <a:rPr sz="1800" b="1" i="1" spc="-60" dirty="0">
                <a:solidFill>
                  <a:srgbClr val="FFFFFF"/>
                </a:solidFill>
                <a:latin typeface="Times New Roman"/>
                <a:cs typeface="Times New Roman"/>
              </a:rPr>
              <a:t> </a:t>
            </a:r>
            <a:r>
              <a:rPr sz="1800" b="1" i="1" dirty="0">
                <a:solidFill>
                  <a:srgbClr val="FFFFFF"/>
                </a:solidFill>
                <a:latin typeface="Times New Roman"/>
                <a:cs typeface="Times New Roman"/>
              </a:rPr>
              <a:t>experimental.</a:t>
            </a:r>
            <a:endParaRPr sz="1800">
              <a:latin typeface="Times New Roman"/>
              <a:cs typeface="Times New Roman"/>
            </a:endParaRPr>
          </a:p>
        </p:txBody>
      </p:sp>
      <p:sp>
        <p:nvSpPr>
          <p:cNvPr id="8" name="object 8"/>
          <p:cNvSpPr/>
          <p:nvPr/>
        </p:nvSpPr>
        <p:spPr>
          <a:xfrm>
            <a:off x="1371600" y="4419726"/>
            <a:ext cx="1440105" cy="1136650"/>
          </a:xfrm>
          <a:prstGeom prst="rect">
            <a:avLst/>
          </a:prstGeom>
          <a:blipFill>
            <a:blip r:embed="rId2" cstate="print"/>
            <a:stretch>
              <a:fillRect/>
            </a:stretch>
          </a:blipFill>
        </p:spPr>
        <p:txBody>
          <a:bodyPr wrap="square" lIns="0" tIns="0" rIns="0" bIns="0" rtlCol="0"/>
          <a:lstStyle/>
          <a:p>
            <a:endParaRPr/>
          </a:p>
        </p:txBody>
      </p:sp>
      <p:sp>
        <p:nvSpPr>
          <p:cNvPr id="9" name="object 9"/>
          <p:cNvSpPr txBox="1"/>
          <p:nvPr/>
        </p:nvSpPr>
        <p:spPr>
          <a:xfrm>
            <a:off x="4880864" y="3134944"/>
            <a:ext cx="3744595" cy="452120"/>
          </a:xfrm>
          <a:prstGeom prst="rect">
            <a:avLst/>
          </a:prstGeom>
        </p:spPr>
        <p:txBody>
          <a:bodyPr vert="horz" wrap="square" lIns="0" tIns="0" rIns="0" bIns="0" rtlCol="0">
            <a:spAutoFit/>
          </a:bodyPr>
          <a:lstStyle/>
          <a:p>
            <a:pPr marL="12700">
              <a:lnSpc>
                <a:spcPts val="3560"/>
              </a:lnSpc>
            </a:pPr>
            <a:r>
              <a:rPr sz="3600" spc="-190" dirty="0">
                <a:solidFill>
                  <a:srgbClr val="FFFF00"/>
                </a:solidFill>
                <a:latin typeface="Trebuchet MS"/>
                <a:cs typeface="Trebuchet MS"/>
              </a:rPr>
              <a:t>6. </a:t>
            </a:r>
            <a:r>
              <a:rPr sz="2800" spc="-55" dirty="0">
                <a:solidFill>
                  <a:srgbClr val="FFFF00"/>
                </a:solidFill>
                <a:latin typeface="Trebuchet MS"/>
                <a:cs typeface="Trebuchet MS"/>
              </a:rPr>
              <a:t>An</a:t>
            </a:r>
            <a:r>
              <a:rPr sz="2800" spc="-55" dirty="0">
                <a:solidFill>
                  <a:srgbClr val="FFFF00"/>
                </a:solidFill>
                <a:latin typeface="Arial"/>
                <a:cs typeface="Arial"/>
              </a:rPr>
              <a:t>á</a:t>
            </a:r>
            <a:r>
              <a:rPr sz="2800" spc="-55" dirty="0">
                <a:solidFill>
                  <a:srgbClr val="FFFF00"/>
                </a:solidFill>
                <a:latin typeface="Trebuchet MS"/>
                <a:cs typeface="Trebuchet MS"/>
              </a:rPr>
              <a:t>lisis</a:t>
            </a:r>
            <a:r>
              <a:rPr sz="2800" spc="-670" dirty="0">
                <a:solidFill>
                  <a:srgbClr val="FFFF00"/>
                </a:solidFill>
                <a:latin typeface="Trebuchet MS"/>
                <a:cs typeface="Trebuchet MS"/>
              </a:rPr>
              <a:t> </a:t>
            </a:r>
            <a:r>
              <a:rPr sz="2800" spc="-100" dirty="0">
                <a:solidFill>
                  <a:srgbClr val="FFFF00"/>
                </a:solidFill>
                <a:latin typeface="Trebuchet MS"/>
                <a:cs typeface="Trebuchet MS"/>
              </a:rPr>
              <a:t>de </a:t>
            </a:r>
            <a:r>
              <a:rPr sz="2800" spc="-80" dirty="0">
                <a:solidFill>
                  <a:srgbClr val="FFFF00"/>
                </a:solidFill>
                <a:latin typeface="Trebuchet MS"/>
                <a:cs typeface="Trebuchet MS"/>
              </a:rPr>
              <a:t>Resultados</a:t>
            </a:r>
            <a:endParaRPr sz="2800" dirty="0">
              <a:latin typeface="Trebuchet MS"/>
              <a:cs typeface="Trebuchet MS"/>
            </a:endParaRPr>
          </a:p>
        </p:txBody>
      </p:sp>
      <p:sp>
        <p:nvSpPr>
          <p:cNvPr id="10" name="object 10"/>
          <p:cNvSpPr txBox="1"/>
          <p:nvPr/>
        </p:nvSpPr>
        <p:spPr>
          <a:xfrm>
            <a:off x="5185028" y="3760089"/>
            <a:ext cx="3198495" cy="1397635"/>
          </a:xfrm>
          <a:prstGeom prst="rect">
            <a:avLst/>
          </a:prstGeom>
        </p:spPr>
        <p:txBody>
          <a:bodyPr vert="horz" wrap="square" lIns="0" tIns="12700" rIns="0" bIns="0" rtlCol="0">
            <a:spAutoFit/>
          </a:bodyPr>
          <a:lstStyle/>
          <a:p>
            <a:pPr marL="12700" marR="5080" algn="just">
              <a:lnSpc>
                <a:spcPct val="100000"/>
              </a:lnSpc>
              <a:spcBef>
                <a:spcPts val="100"/>
              </a:spcBef>
            </a:pPr>
            <a:r>
              <a:rPr sz="1800" b="1" spc="-5" dirty="0">
                <a:solidFill>
                  <a:srgbClr val="FFFFFF"/>
                </a:solidFill>
                <a:latin typeface="Times New Roman"/>
                <a:cs typeface="Times New Roman"/>
              </a:rPr>
              <a:t>Es </a:t>
            </a:r>
            <a:r>
              <a:rPr sz="1800" b="1" dirty="0">
                <a:solidFill>
                  <a:srgbClr val="FFFFFF"/>
                </a:solidFill>
                <a:latin typeface="Times New Roman"/>
                <a:cs typeface="Times New Roman"/>
              </a:rPr>
              <a:t>la </a:t>
            </a:r>
            <a:r>
              <a:rPr sz="1800" b="1" spc="-5" dirty="0">
                <a:solidFill>
                  <a:srgbClr val="FFFFFF"/>
                </a:solidFill>
                <a:latin typeface="Times New Roman"/>
                <a:cs typeface="Times New Roman"/>
              </a:rPr>
              <a:t>interpretación de los  resultados obtenidos del </a:t>
            </a:r>
            <a:r>
              <a:rPr sz="1800" b="1" spc="-10" dirty="0">
                <a:solidFill>
                  <a:srgbClr val="FFFFFF"/>
                </a:solidFill>
                <a:latin typeface="Times New Roman"/>
                <a:cs typeface="Times New Roman"/>
              </a:rPr>
              <a:t>proceso  </a:t>
            </a:r>
            <a:r>
              <a:rPr sz="1800" b="1" spc="-5" dirty="0">
                <a:solidFill>
                  <a:srgbClr val="FFFFFF"/>
                </a:solidFill>
                <a:latin typeface="Times New Roman"/>
                <a:cs typeface="Times New Roman"/>
              </a:rPr>
              <a:t>de experimentación. Puede </a:t>
            </a:r>
            <a:r>
              <a:rPr sz="1800" b="1" spc="-10" dirty="0">
                <a:solidFill>
                  <a:srgbClr val="FFFFFF"/>
                </a:solidFill>
                <a:latin typeface="Times New Roman"/>
                <a:cs typeface="Times New Roman"/>
              </a:rPr>
              <a:t>ser  </a:t>
            </a:r>
            <a:r>
              <a:rPr sz="1800" b="1" spc="-5" dirty="0">
                <a:solidFill>
                  <a:srgbClr val="FFFFFF"/>
                </a:solidFill>
                <a:latin typeface="Times New Roman"/>
                <a:cs typeface="Times New Roman"/>
              </a:rPr>
              <a:t>requerida </a:t>
            </a:r>
            <a:r>
              <a:rPr sz="1800" b="1" dirty="0">
                <a:solidFill>
                  <a:srgbClr val="FFFFFF"/>
                </a:solidFill>
                <a:latin typeface="Times New Roman"/>
                <a:cs typeface="Times New Roman"/>
              </a:rPr>
              <a:t>para </a:t>
            </a:r>
            <a:r>
              <a:rPr sz="1800" b="1" spc="-5" dirty="0">
                <a:solidFill>
                  <a:srgbClr val="FFFFFF"/>
                </a:solidFill>
                <a:latin typeface="Times New Roman"/>
                <a:cs typeface="Times New Roman"/>
              </a:rPr>
              <a:t>este análisis  estadístico.</a:t>
            </a:r>
            <a:endParaRPr sz="1800">
              <a:latin typeface="Times New Roman"/>
              <a:cs typeface="Times New Roman"/>
            </a:endParaRPr>
          </a:p>
        </p:txBody>
      </p:sp>
      <p:sp>
        <p:nvSpPr>
          <p:cNvPr id="11" name="object 11"/>
          <p:cNvSpPr/>
          <p:nvPr/>
        </p:nvSpPr>
        <p:spPr>
          <a:xfrm>
            <a:off x="6864527" y="5038796"/>
            <a:ext cx="746345" cy="1169213"/>
          </a:xfrm>
          <a:prstGeom prst="rect">
            <a:avLst/>
          </a:prstGeom>
          <a:blipFill>
            <a:blip r:embed="rId3" cstate="print"/>
            <a:stretch>
              <a:fillRect/>
            </a:stretch>
          </a:blipFill>
        </p:spPr>
        <p:txBody>
          <a:bodyPr wrap="square" lIns="0" tIns="0" rIns="0" bIns="0" rtlCol="0"/>
          <a:lstStyle/>
          <a:p>
            <a:endParaRPr/>
          </a:p>
        </p:txBody>
      </p:sp>
      <p:sp>
        <p:nvSpPr>
          <p:cNvPr id="12" name="object 12"/>
          <p:cNvSpPr/>
          <p:nvPr/>
        </p:nvSpPr>
        <p:spPr>
          <a:xfrm>
            <a:off x="5447538" y="1981200"/>
            <a:ext cx="2425065" cy="805180"/>
          </a:xfrm>
          <a:custGeom>
            <a:avLst/>
            <a:gdLst/>
            <a:ahLst/>
            <a:cxnLst/>
            <a:rect l="l" t="t" r="r" b="b"/>
            <a:pathLst>
              <a:path w="2425065" h="805180">
                <a:moveTo>
                  <a:pt x="2425065" y="523875"/>
                </a:moveTo>
                <a:lnTo>
                  <a:pt x="978915" y="523875"/>
                </a:lnTo>
                <a:lnTo>
                  <a:pt x="1795526" y="804799"/>
                </a:lnTo>
                <a:lnTo>
                  <a:pt x="2425065" y="523875"/>
                </a:lnTo>
                <a:close/>
              </a:path>
              <a:path w="2425065" h="805180">
                <a:moveTo>
                  <a:pt x="620649" y="0"/>
                </a:moveTo>
                <a:lnTo>
                  <a:pt x="0" y="0"/>
                </a:lnTo>
                <a:lnTo>
                  <a:pt x="59812" y="648"/>
                </a:lnTo>
                <a:lnTo>
                  <a:pt x="119161" y="2581"/>
                </a:lnTo>
                <a:lnTo>
                  <a:pt x="177992" y="5776"/>
                </a:lnTo>
                <a:lnTo>
                  <a:pt x="236250" y="10213"/>
                </a:lnTo>
                <a:lnTo>
                  <a:pt x="293880" y="15872"/>
                </a:lnTo>
                <a:lnTo>
                  <a:pt x="350826" y="22732"/>
                </a:lnTo>
                <a:lnTo>
                  <a:pt x="407034" y="30772"/>
                </a:lnTo>
                <a:lnTo>
                  <a:pt x="462449" y="39971"/>
                </a:lnTo>
                <a:lnTo>
                  <a:pt x="517016" y="50309"/>
                </a:lnTo>
                <a:lnTo>
                  <a:pt x="570680" y="61764"/>
                </a:lnTo>
                <a:lnTo>
                  <a:pt x="623386" y="74317"/>
                </a:lnTo>
                <a:lnTo>
                  <a:pt x="675078" y="87947"/>
                </a:lnTo>
                <a:lnTo>
                  <a:pt x="725703" y="102632"/>
                </a:lnTo>
                <a:lnTo>
                  <a:pt x="775205" y="118352"/>
                </a:lnTo>
                <a:lnTo>
                  <a:pt x="823529" y="135086"/>
                </a:lnTo>
                <a:lnTo>
                  <a:pt x="870620" y="152814"/>
                </a:lnTo>
                <a:lnTo>
                  <a:pt x="916424" y="171515"/>
                </a:lnTo>
                <a:lnTo>
                  <a:pt x="960884" y="191168"/>
                </a:lnTo>
                <a:lnTo>
                  <a:pt x="1003947" y="211752"/>
                </a:lnTo>
                <a:lnTo>
                  <a:pt x="1045557" y="233247"/>
                </a:lnTo>
                <a:lnTo>
                  <a:pt x="1085659" y="255632"/>
                </a:lnTo>
                <a:lnTo>
                  <a:pt x="1124199" y="278886"/>
                </a:lnTo>
                <a:lnTo>
                  <a:pt x="1161121" y="302989"/>
                </a:lnTo>
                <a:lnTo>
                  <a:pt x="1196370" y="327920"/>
                </a:lnTo>
                <a:lnTo>
                  <a:pt x="1229892" y="353658"/>
                </a:lnTo>
                <a:lnTo>
                  <a:pt x="1261631" y="380182"/>
                </a:lnTo>
                <a:lnTo>
                  <a:pt x="1291533" y="407472"/>
                </a:lnTo>
                <a:lnTo>
                  <a:pt x="1319542" y="435507"/>
                </a:lnTo>
                <a:lnTo>
                  <a:pt x="1345604" y="464266"/>
                </a:lnTo>
                <a:lnTo>
                  <a:pt x="1391665" y="523875"/>
                </a:lnTo>
                <a:lnTo>
                  <a:pt x="2012314" y="523875"/>
                </a:lnTo>
                <a:lnTo>
                  <a:pt x="1966252" y="464266"/>
                </a:lnTo>
                <a:lnTo>
                  <a:pt x="1940188" y="435507"/>
                </a:lnTo>
                <a:lnTo>
                  <a:pt x="1912176" y="407472"/>
                </a:lnTo>
                <a:lnTo>
                  <a:pt x="1882272" y="380182"/>
                </a:lnTo>
                <a:lnTo>
                  <a:pt x="1850530" y="353658"/>
                </a:lnTo>
                <a:lnTo>
                  <a:pt x="1817004" y="327920"/>
                </a:lnTo>
                <a:lnTo>
                  <a:pt x="1781751" y="302989"/>
                </a:lnTo>
                <a:lnTo>
                  <a:pt x="1744825" y="278886"/>
                </a:lnTo>
                <a:lnTo>
                  <a:pt x="1706281" y="255632"/>
                </a:lnTo>
                <a:lnTo>
                  <a:pt x="1666175" y="233247"/>
                </a:lnTo>
                <a:lnTo>
                  <a:pt x="1624561" y="211752"/>
                </a:lnTo>
                <a:lnTo>
                  <a:pt x="1581494" y="191168"/>
                </a:lnTo>
                <a:lnTo>
                  <a:pt x="1537030" y="171515"/>
                </a:lnTo>
                <a:lnTo>
                  <a:pt x="1491223" y="152814"/>
                </a:lnTo>
                <a:lnTo>
                  <a:pt x="1444129" y="135086"/>
                </a:lnTo>
                <a:lnTo>
                  <a:pt x="1395802" y="118352"/>
                </a:lnTo>
                <a:lnTo>
                  <a:pt x="1346298" y="102632"/>
                </a:lnTo>
                <a:lnTo>
                  <a:pt x="1295672" y="87947"/>
                </a:lnTo>
                <a:lnTo>
                  <a:pt x="1243978" y="74317"/>
                </a:lnTo>
                <a:lnTo>
                  <a:pt x="1191272" y="61764"/>
                </a:lnTo>
                <a:lnTo>
                  <a:pt x="1137609" y="50309"/>
                </a:lnTo>
                <a:lnTo>
                  <a:pt x="1083044" y="39971"/>
                </a:lnTo>
                <a:lnTo>
                  <a:pt x="1027631" y="30772"/>
                </a:lnTo>
                <a:lnTo>
                  <a:pt x="971427" y="22732"/>
                </a:lnTo>
                <a:lnTo>
                  <a:pt x="914485" y="15872"/>
                </a:lnTo>
                <a:lnTo>
                  <a:pt x="856862" y="10213"/>
                </a:lnTo>
                <a:lnTo>
                  <a:pt x="798611" y="5776"/>
                </a:lnTo>
                <a:lnTo>
                  <a:pt x="739789" y="2581"/>
                </a:lnTo>
                <a:lnTo>
                  <a:pt x="680450" y="648"/>
                </a:lnTo>
                <a:lnTo>
                  <a:pt x="620649" y="0"/>
                </a:lnTo>
                <a:close/>
              </a:path>
            </a:pathLst>
          </a:custGeom>
          <a:solidFill>
            <a:srgbClr val="CC4656"/>
          </a:solidFill>
        </p:spPr>
        <p:txBody>
          <a:bodyPr wrap="square" lIns="0" tIns="0" rIns="0" bIns="0" rtlCol="0"/>
          <a:lstStyle/>
          <a:p>
            <a:endParaRPr/>
          </a:p>
        </p:txBody>
      </p:sp>
      <p:sp>
        <p:nvSpPr>
          <p:cNvPr id="13" name="object 13"/>
          <p:cNvSpPr/>
          <p:nvPr/>
        </p:nvSpPr>
        <p:spPr>
          <a:xfrm>
            <a:off x="3962400" y="1981200"/>
            <a:ext cx="1795780" cy="805180"/>
          </a:xfrm>
          <a:custGeom>
            <a:avLst/>
            <a:gdLst/>
            <a:ahLst/>
            <a:cxnLst/>
            <a:rect l="l" t="t" r="r" b="b"/>
            <a:pathLst>
              <a:path w="1795779" h="805180">
                <a:moveTo>
                  <a:pt x="4" y="804799"/>
                </a:moveTo>
                <a:close/>
              </a:path>
              <a:path w="1795779" h="805180">
                <a:moveTo>
                  <a:pt x="1485138" y="0"/>
                </a:moveTo>
                <a:lnTo>
                  <a:pt x="1423924" y="671"/>
                </a:lnTo>
                <a:lnTo>
                  <a:pt x="1363340" y="2667"/>
                </a:lnTo>
                <a:lnTo>
                  <a:pt x="1303434" y="5963"/>
                </a:lnTo>
                <a:lnTo>
                  <a:pt x="1244253" y="10532"/>
                </a:lnTo>
                <a:lnTo>
                  <a:pt x="1185846" y="16350"/>
                </a:lnTo>
                <a:lnTo>
                  <a:pt x="1128259" y="23388"/>
                </a:lnTo>
                <a:lnTo>
                  <a:pt x="1071541" y="31623"/>
                </a:lnTo>
                <a:lnTo>
                  <a:pt x="1015739" y="41028"/>
                </a:lnTo>
                <a:lnTo>
                  <a:pt x="960902" y="51576"/>
                </a:lnTo>
                <a:lnTo>
                  <a:pt x="907077" y="63244"/>
                </a:lnTo>
                <a:lnTo>
                  <a:pt x="854312" y="76003"/>
                </a:lnTo>
                <a:lnTo>
                  <a:pt x="802654" y="89829"/>
                </a:lnTo>
                <a:lnTo>
                  <a:pt x="752152" y="104696"/>
                </a:lnTo>
                <a:lnTo>
                  <a:pt x="702854" y="120577"/>
                </a:lnTo>
                <a:lnTo>
                  <a:pt x="654806" y="137447"/>
                </a:lnTo>
                <a:lnTo>
                  <a:pt x="608057" y="155281"/>
                </a:lnTo>
                <a:lnTo>
                  <a:pt x="562655" y="174051"/>
                </a:lnTo>
                <a:lnTo>
                  <a:pt x="518647" y="193733"/>
                </a:lnTo>
                <a:lnTo>
                  <a:pt x="476082" y="214301"/>
                </a:lnTo>
                <a:lnTo>
                  <a:pt x="435006" y="235727"/>
                </a:lnTo>
                <a:lnTo>
                  <a:pt x="395469" y="257988"/>
                </a:lnTo>
                <a:lnTo>
                  <a:pt x="357516" y="281056"/>
                </a:lnTo>
                <a:lnTo>
                  <a:pt x="321198" y="304906"/>
                </a:lnTo>
                <a:lnTo>
                  <a:pt x="286560" y="329513"/>
                </a:lnTo>
                <a:lnTo>
                  <a:pt x="253652" y="354849"/>
                </a:lnTo>
                <a:lnTo>
                  <a:pt x="222520" y="380890"/>
                </a:lnTo>
                <a:lnTo>
                  <a:pt x="193213" y="407609"/>
                </a:lnTo>
                <a:lnTo>
                  <a:pt x="165778" y="434981"/>
                </a:lnTo>
                <a:lnTo>
                  <a:pt x="116716" y="491579"/>
                </a:lnTo>
                <a:lnTo>
                  <a:pt x="75718" y="550476"/>
                </a:lnTo>
                <a:lnTo>
                  <a:pt x="43165" y="611467"/>
                </a:lnTo>
                <a:lnTo>
                  <a:pt x="19439" y="674343"/>
                </a:lnTo>
                <a:lnTo>
                  <a:pt x="4923" y="738898"/>
                </a:lnTo>
                <a:lnTo>
                  <a:pt x="4" y="804799"/>
                </a:lnTo>
                <a:lnTo>
                  <a:pt x="620522" y="804799"/>
                </a:lnTo>
                <a:lnTo>
                  <a:pt x="621862" y="770437"/>
                </a:lnTo>
                <a:lnTo>
                  <a:pt x="625852" y="736392"/>
                </a:lnTo>
                <a:lnTo>
                  <a:pt x="641583" y="669385"/>
                </a:lnTo>
                <a:lnTo>
                  <a:pt x="667319" y="604041"/>
                </a:lnTo>
                <a:lnTo>
                  <a:pt x="702670" y="540623"/>
                </a:lnTo>
                <a:lnTo>
                  <a:pt x="747240" y="479394"/>
                </a:lnTo>
                <a:lnTo>
                  <a:pt x="772860" y="449683"/>
                </a:lnTo>
                <a:lnTo>
                  <a:pt x="800638" y="420618"/>
                </a:lnTo>
                <a:lnTo>
                  <a:pt x="830525" y="392232"/>
                </a:lnTo>
                <a:lnTo>
                  <a:pt x="862471" y="364558"/>
                </a:lnTo>
                <a:lnTo>
                  <a:pt x="896427" y="337629"/>
                </a:lnTo>
                <a:lnTo>
                  <a:pt x="932344" y="311477"/>
                </a:lnTo>
                <a:lnTo>
                  <a:pt x="970174" y="286136"/>
                </a:lnTo>
                <a:lnTo>
                  <a:pt x="1009866" y="261639"/>
                </a:lnTo>
                <a:lnTo>
                  <a:pt x="1051373" y="238018"/>
                </a:lnTo>
                <a:lnTo>
                  <a:pt x="1094644" y="215307"/>
                </a:lnTo>
                <a:lnTo>
                  <a:pt x="1139630" y="193537"/>
                </a:lnTo>
                <a:lnTo>
                  <a:pt x="1186283" y="172743"/>
                </a:lnTo>
                <a:lnTo>
                  <a:pt x="1234553" y="152957"/>
                </a:lnTo>
                <a:lnTo>
                  <a:pt x="1284392" y="134212"/>
                </a:lnTo>
                <a:lnTo>
                  <a:pt x="1335749" y="116541"/>
                </a:lnTo>
                <a:lnTo>
                  <a:pt x="1388576" y="99976"/>
                </a:lnTo>
                <a:lnTo>
                  <a:pt x="1442825" y="84551"/>
                </a:lnTo>
                <a:lnTo>
                  <a:pt x="1498444" y="70299"/>
                </a:lnTo>
                <a:lnTo>
                  <a:pt x="1555387" y="57253"/>
                </a:lnTo>
                <a:lnTo>
                  <a:pt x="1613602" y="45444"/>
                </a:lnTo>
                <a:lnTo>
                  <a:pt x="1673042" y="34908"/>
                </a:lnTo>
                <a:lnTo>
                  <a:pt x="1733657" y="25675"/>
                </a:lnTo>
                <a:lnTo>
                  <a:pt x="1795399" y="17779"/>
                </a:lnTo>
                <a:lnTo>
                  <a:pt x="1744247" y="12361"/>
                </a:lnTo>
                <a:lnTo>
                  <a:pt x="1692806" y="7921"/>
                </a:lnTo>
                <a:lnTo>
                  <a:pt x="1641125" y="4460"/>
                </a:lnTo>
                <a:lnTo>
                  <a:pt x="1589254" y="1984"/>
                </a:lnTo>
                <a:lnTo>
                  <a:pt x="1537242" y="496"/>
                </a:lnTo>
                <a:lnTo>
                  <a:pt x="1485138" y="0"/>
                </a:lnTo>
                <a:close/>
              </a:path>
            </a:pathLst>
          </a:custGeom>
          <a:solidFill>
            <a:srgbClr val="A33946"/>
          </a:solidFill>
        </p:spPr>
        <p:txBody>
          <a:bodyPr wrap="square" lIns="0" tIns="0" rIns="0" bIns="0" rtlCol="0"/>
          <a:lstStyle/>
          <a:p>
            <a:endParaRPr/>
          </a:p>
        </p:txBody>
      </p:sp>
      <p:sp>
        <p:nvSpPr>
          <p:cNvPr id="14" name="object 14"/>
          <p:cNvSpPr/>
          <p:nvPr/>
        </p:nvSpPr>
        <p:spPr>
          <a:xfrm>
            <a:off x="3962400" y="1981200"/>
            <a:ext cx="3910329" cy="805180"/>
          </a:xfrm>
          <a:custGeom>
            <a:avLst/>
            <a:gdLst/>
            <a:ahLst/>
            <a:cxnLst/>
            <a:rect l="l" t="t" r="r" b="b"/>
            <a:pathLst>
              <a:path w="3910329" h="805180">
                <a:moveTo>
                  <a:pt x="1795399" y="17779"/>
                </a:moveTo>
                <a:lnTo>
                  <a:pt x="1733657" y="25675"/>
                </a:lnTo>
                <a:lnTo>
                  <a:pt x="1673042" y="34908"/>
                </a:lnTo>
                <a:lnTo>
                  <a:pt x="1613602" y="45444"/>
                </a:lnTo>
                <a:lnTo>
                  <a:pt x="1555387" y="57253"/>
                </a:lnTo>
                <a:lnTo>
                  <a:pt x="1498444" y="70299"/>
                </a:lnTo>
                <a:lnTo>
                  <a:pt x="1442825" y="84551"/>
                </a:lnTo>
                <a:lnTo>
                  <a:pt x="1388576" y="99976"/>
                </a:lnTo>
                <a:lnTo>
                  <a:pt x="1335749" y="116541"/>
                </a:lnTo>
                <a:lnTo>
                  <a:pt x="1284392" y="134212"/>
                </a:lnTo>
                <a:lnTo>
                  <a:pt x="1234553" y="152957"/>
                </a:lnTo>
                <a:lnTo>
                  <a:pt x="1186283" y="172743"/>
                </a:lnTo>
                <a:lnTo>
                  <a:pt x="1139630" y="193537"/>
                </a:lnTo>
                <a:lnTo>
                  <a:pt x="1094644" y="215307"/>
                </a:lnTo>
                <a:lnTo>
                  <a:pt x="1051373" y="238018"/>
                </a:lnTo>
                <a:lnTo>
                  <a:pt x="1009866" y="261639"/>
                </a:lnTo>
                <a:lnTo>
                  <a:pt x="970174" y="286136"/>
                </a:lnTo>
                <a:lnTo>
                  <a:pt x="932344" y="311477"/>
                </a:lnTo>
                <a:lnTo>
                  <a:pt x="896427" y="337629"/>
                </a:lnTo>
                <a:lnTo>
                  <a:pt x="862471" y="364558"/>
                </a:lnTo>
                <a:lnTo>
                  <a:pt x="830525" y="392232"/>
                </a:lnTo>
                <a:lnTo>
                  <a:pt x="800638" y="420618"/>
                </a:lnTo>
                <a:lnTo>
                  <a:pt x="772860" y="449683"/>
                </a:lnTo>
                <a:lnTo>
                  <a:pt x="747240" y="479394"/>
                </a:lnTo>
                <a:lnTo>
                  <a:pt x="723827" y="509718"/>
                </a:lnTo>
                <a:lnTo>
                  <a:pt x="683817" y="572074"/>
                </a:lnTo>
                <a:lnTo>
                  <a:pt x="653225" y="636488"/>
                </a:lnTo>
                <a:lnTo>
                  <a:pt x="632442" y="702697"/>
                </a:lnTo>
                <a:lnTo>
                  <a:pt x="621862" y="770437"/>
                </a:lnTo>
                <a:lnTo>
                  <a:pt x="620522" y="804799"/>
                </a:lnTo>
                <a:lnTo>
                  <a:pt x="0" y="804799"/>
                </a:lnTo>
                <a:lnTo>
                  <a:pt x="1238" y="771741"/>
                </a:lnTo>
                <a:lnTo>
                  <a:pt x="4923" y="738898"/>
                </a:lnTo>
                <a:lnTo>
                  <a:pt x="19439" y="674343"/>
                </a:lnTo>
                <a:lnTo>
                  <a:pt x="43165" y="611467"/>
                </a:lnTo>
                <a:lnTo>
                  <a:pt x="75718" y="550476"/>
                </a:lnTo>
                <a:lnTo>
                  <a:pt x="116716" y="491579"/>
                </a:lnTo>
                <a:lnTo>
                  <a:pt x="165778" y="434981"/>
                </a:lnTo>
                <a:lnTo>
                  <a:pt x="193213" y="407609"/>
                </a:lnTo>
                <a:lnTo>
                  <a:pt x="222520" y="380890"/>
                </a:lnTo>
                <a:lnTo>
                  <a:pt x="253652" y="354849"/>
                </a:lnTo>
                <a:lnTo>
                  <a:pt x="286560" y="329513"/>
                </a:lnTo>
                <a:lnTo>
                  <a:pt x="321198" y="304906"/>
                </a:lnTo>
                <a:lnTo>
                  <a:pt x="357516" y="281056"/>
                </a:lnTo>
                <a:lnTo>
                  <a:pt x="395469" y="257988"/>
                </a:lnTo>
                <a:lnTo>
                  <a:pt x="435006" y="235727"/>
                </a:lnTo>
                <a:lnTo>
                  <a:pt x="476082" y="214301"/>
                </a:lnTo>
                <a:lnTo>
                  <a:pt x="518647" y="193733"/>
                </a:lnTo>
                <a:lnTo>
                  <a:pt x="562655" y="174051"/>
                </a:lnTo>
                <a:lnTo>
                  <a:pt x="608057" y="155281"/>
                </a:lnTo>
                <a:lnTo>
                  <a:pt x="654806" y="137447"/>
                </a:lnTo>
                <a:lnTo>
                  <a:pt x="702854" y="120577"/>
                </a:lnTo>
                <a:lnTo>
                  <a:pt x="752152" y="104696"/>
                </a:lnTo>
                <a:lnTo>
                  <a:pt x="802654" y="89829"/>
                </a:lnTo>
                <a:lnTo>
                  <a:pt x="854312" y="76003"/>
                </a:lnTo>
                <a:lnTo>
                  <a:pt x="907077" y="63244"/>
                </a:lnTo>
                <a:lnTo>
                  <a:pt x="960902" y="51576"/>
                </a:lnTo>
                <a:lnTo>
                  <a:pt x="1015739" y="41028"/>
                </a:lnTo>
                <a:lnTo>
                  <a:pt x="1071541" y="31623"/>
                </a:lnTo>
                <a:lnTo>
                  <a:pt x="1128259" y="23388"/>
                </a:lnTo>
                <a:lnTo>
                  <a:pt x="1185846" y="16350"/>
                </a:lnTo>
                <a:lnTo>
                  <a:pt x="1244253" y="10532"/>
                </a:lnTo>
                <a:lnTo>
                  <a:pt x="1303434" y="5963"/>
                </a:lnTo>
                <a:lnTo>
                  <a:pt x="1363340" y="2667"/>
                </a:lnTo>
                <a:lnTo>
                  <a:pt x="1423924" y="671"/>
                </a:lnTo>
                <a:lnTo>
                  <a:pt x="1485138" y="0"/>
                </a:lnTo>
                <a:lnTo>
                  <a:pt x="2105787" y="0"/>
                </a:lnTo>
                <a:lnTo>
                  <a:pt x="2165588" y="648"/>
                </a:lnTo>
                <a:lnTo>
                  <a:pt x="2224927" y="2581"/>
                </a:lnTo>
                <a:lnTo>
                  <a:pt x="2283749" y="5776"/>
                </a:lnTo>
                <a:lnTo>
                  <a:pt x="2342000" y="10213"/>
                </a:lnTo>
                <a:lnTo>
                  <a:pt x="2399623" y="15872"/>
                </a:lnTo>
                <a:lnTo>
                  <a:pt x="2456565" y="22732"/>
                </a:lnTo>
                <a:lnTo>
                  <a:pt x="2512769" y="30772"/>
                </a:lnTo>
                <a:lnTo>
                  <a:pt x="2568182" y="39971"/>
                </a:lnTo>
                <a:lnTo>
                  <a:pt x="2622747" y="50309"/>
                </a:lnTo>
                <a:lnTo>
                  <a:pt x="2676410" y="61764"/>
                </a:lnTo>
                <a:lnTo>
                  <a:pt x="2729116" y="74317"/>
                </a:lnTo>
                <a:lnTo>
                  <a:pt x="2780810" y="87947"/>
                </a:lnTo>
                <a:lnTo>
                  <a:pt x="2831436" y="102632"/>
                </a:lnTo>
                <a:lnTo>
                  <a:pt x="2880940" y="118352"/>
                </a:lnTo>
                <a:lnTo>
                  <a:pt x="2929267" y="135086"/>
                </a:lnTo>
                <a:lnTo>
                  <a:pt x="2976361" y="152814"/>
                </a:lnTo>
                <a:lnTo>
                  <a:pt x="3022168" y="171515"/>
                </a:lnTo>
                <a:lnTo>
                  <a:pt x="3066632" y="191168"/>
                </a:lnTo>
                <a:lnTo>
                  <a:pt x="3109699" y="211752"/>
                </a:lnTo>
                <a:lnTo>
                  <a:pt x="3151313" y="233247"/>
                </a:lnTo>
                <a:lnTo>
                  <a:pt x="3191419" y="255632"/>
                </a:lnTo>
                <a:lnTo>
                  <a:pt x="3229963" y="278886"/>
                </a:lnTo>
                <a:lnTo>
                  <a:pt x="3266889" y="302989"/>
                </a:lnTo>
                <a:lnTo>
                  <a:pt x="3302142" y="327920"/>
                </a:lnTo>
                <a:lnTo>
                  <a:pt x="3335668" y="353658"/>
                </a:lnTo>
                <a:lnTo>
                  <a:pt x="3367410" y="380182"/>
                </a:lnTo>
                <a:lnTo>
                  <a:pt x="3397314" y="407472"/>
                </a:lnTo>
                <a:lnTo>
                  <a:pt x="3425326" y="435507"/>
                </a:lnTo>
                <a:lnTo>
                  <a:pt x="3451390" y="464266"/>
                </a:lnTo>
                <a:lnTo>
                  <a:pt x="3497453" y="523875"/>
                </a:lnTo>
                <a:lnTo>
                  <a:pt x="3910203" y="523875"/>
                </a:lnTo>
                <a:lnTo>
                  <a:pt x="3280664" y="804799"/>
                </a:lnTo>
                <a:lnTo>
                  <a:pt x="2464054" y="523875"/>
                </a:lnTo>
                <a:lnTo>
                  <a:pt x="2876804" y="523875"/>
                </a:lnTo>
                <a:lnTo>
                  <a:pt x="2830742" y="464266"/>
                </a:lnTo>
                <a:lnTo>
                  <a:pt x="2804680" y="435507"/>
                </a:lnTo>
                <a:lnTo>
                  <a:pt x="2776671" y="407472"/>
                </a:lnTo>
                <a:lnTo>
                  <a:pt x="2746769" y="380182"/>
                </a:lnTo>
                <a:lnTo>
                  <a:pt x="2715030" y="353658"/>
                </a:lnTo>
                <a:lnTo>
                  <a:pt x="2681508" y="327920"/>
                </a:lnTo>
                <a:lnTo>
                  <a:pt x="2646259" y="302989"/>
                </a:lnTo>
                <a:lnTo>
                  <a:pt x="2609337" y="278886"/>
                </a:lnTo>
                <a:lnTo>
                  <a:pt x="2570797" y="255632"/>
                </a:lnTo>
                <a:lnTo>
                  <a:pt x="2530695" y="233247"/>
                </a:lnTo>
                <a:lnTo>
                  <a:pt x="2489085" y="211752"/>
                </a:lnTo>
                <a:lnTo>
                  <a:pt x="2446022" y="191168"/>
                </a:lnTo>
                <a:lnTo>
                  <a:pt x="2401562" y="171515"/>
                </a:lnTo>
                <a:lnTo>
                  <a:pt x="2355758" y="152814"/>
                </a:lnTo>
                <a:lnTo>
                  <a:pt x="2308667" y="135086"/>
                </a:lnTo>
                <a:lnTo>
                  <a:pt x="2260343" y="118352"/>
                </a:lnTo>
                <a:lnTo>
                  <a:pt x="2210841" y="102632"/>
                </a:lnTo>
                <a:lnTo>
                  <a:pt x="2160216" y="87947"/>
                </a:lnTo>
                <a:lnTo>
                  <a:pt x="2108524" y="74317"/>
                </a:lnTo>
                <a:lnTo>
                  <a:pt x="2055818" y="61764"/>
                </a:lnTo>
                <a:lnTo>
                  <a:pt x="2002154" y="50309"/>
                </a:lnTo>
                <a:lnTo>
                  <a:pt x="1947587" y="39971"/>
                </a:lnTo>
                <a:lnTo>
                  <a:pt x="1892172" y="30772"/>
                </a:lnTo>
                <a:lnTo>
                  <a:pt x="1835964" y="22732"/>
                </a:lnTo>
                <a:lnTo>
                  <a:pt x="1779018" y="15872"/>
                </a:lnTo>
                <a:lnTo>
                  <a:pt x="1721388" y="10213"/>
                </a:lnTo>
                <a:lnTo>
                  <a:pt x="1663130" y="5776"/>
                </a:lnTo>
                <a:lnTo>
                  <a:pt x="1604299" y="2581"/>
                </a:lnTo>
                <a:lnTo>
                  <a:pt x="1544950" y="648"/>
                </a:lnTo>
                <a:lnTo>
                  <a:pt x="1485138" y="0"/>
                </a:lnTo>
              </a:path>
            </a:pathLst>
          </a:custGeom>
          <a:ln w="12700">
            <a:solidFill>
              <a:srgbClr val="FFFFFF"/>
            </a:solidFill>
          </a:ln>
        </p:spPr>
        <p:txBody>
          <a:bodyPr wrap="square" lIns="0" tIns="0" rIns="0" bIns="0" rtlCol="0"/>
          <a:lstStyle/>
          <a:p>
            <a:endParaRPr/>
          </a:p>
        </p:txBody>
      </p:sp>
      <p:sp>
        <p:nvSpPr>
          <p:cNvPr id="15" name="object 15"/>
          <p:cNvSpPr txBox="1">
            <a:spLocks noGrp="1"/>
          </p:cNvSpPr>
          <p:nvPr>
            <p:ph type="title"/>
          </p:nvPr>
        </p:nvSpPr>
        <p:spPr>
          <a:prstGeom prst="rect">
            <a:avLst/>
          </a:prstGeom>
        </p:spPr>
        <p:txBody>
          <a:bodyPr vert="horz" wrap="square" lIns="0" tIns="12700" rIns="0" bIns="0" rtlCol="0">
            <a:spAutoFit/>
          </a:bodyPr>
          <a:lstStyle/>
          <a:p>
            <a:pPr marL="2894965" marR="5080" indent="-2882900">
              <a:lnSpc>
                <a:spcPct val="100000"/>
              </a:lnSpc>
              <a:spcBef>
                <a:spcPts val="100"/>
              </a:spcBef>
            </a:pPr>
            <a:r>
              <a:rPr b="0" dirty="0">
                <a:latin typeface="Arial"/>
                <a:cs typeface="Arial"/>
              </a:rPr>
              <a:t>Descripción de las </a:t>
            </a:r>
            <a:r>
              <a:rPr b="0" spc="-5" dirty="0">
                <a:latin typeface="Arial"/>
                <a:cs typeface="Arial"/>
              </a:rPr>
              <a:t>Etapas </a:t>
            </a:r>
            <a:r>
              <a:rPr b="0" dirty="0">
                <a:latin typeface="Arial"/>
                <a:cs typeface="Arial"/>
              </a:rPr>
              <a:t>del</a:t>
            </a:r>
            <a:r>
              <a:rPr b="0" spc="-95" dirty="0">
                <a:latin typeface="Arial"/>
                <a:cs typeface="Arial"/>
              </a:rPr>
              <a:t> </a:t>
            </a:r>
            <a:r>
              <a:rPr b="0" dirty="0">
                <a:latin typeface="Arial"/>
                <a:cs typeface="Arial"/>
              </a:rPr>
              <a:t>Método  Científico</a:t>
            </a:r>
          </a:p>
        </p:txBody>
      </p:sp>
      <p:sp>
        <p:nvSpPr>
          <p:cNvPr id="16" name="object 16"/>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18</a:t>
            </a:fld>
            <a:endParaRPr spc="-55"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8949" y="2075815"/>
            <a:ext cx="3289935" cy="1217295"/>
          </a:xfrm>
          <a:prstGeom prst="rect">
            <a:avLst/>
          </a:prstGeom>
        </p:spPr>
        <p:txBody>
          <a:bodyPr vert="horz" wrap="square" lIns="0" tIns="74930" rIns="0" bIns="0" rtlCol="0">
            <a:spAutoFit/>
          </a:bodyPr>
          <a:lstStyle/>
          <a:p>
            <a:pPr marL="12700">
              <a:lnSpc>
                <a:spcPct val="100000"/>
              </a:lnSpc>
              <a:spcBef>
                <a:spcPts val="590"/>
              </a:spcBef>
            </a:pPr>
            <a:r>
              <a:rPr sz="3600" spc="-360" dirty="0">
                <a:solidFill>
                  <a:srgbClr val="FFFF00"/>
                </a:solidFill>
                <a:latin typeface="Trebuchet MS"/>
                <a:cs typeface="Trebuchet MS"/>
              </a:rPr>
              <a:t>7.</a:t>
            </a:r>
            <a:r>
              <a:rPr sz="3600" spc="-625" dirty="0">
                <a:solidFill>
                  <a:srgbClr val="FFFF00"/>
                </a:solidFill>
                <a:latin typeface="Trebuchet MS"/>
                <a:cs typeface="Trebuchet MS"/>
              </a:rPr>
              <a:t> </a:t>
            </a:r>
            <a:r>
              <a:rPr sz="3600" spc="-140" dirty="0">
                <a:solidFill>
                  <a:srgbClr val="FFFF00"/>
                </a:solidFill>
                <a:latin typeface="Trebuchet MS"/>
                <a:cs typeface="Trebuchet MS"/>
              </a:rPr>
              <a:t>Tesis</a:t>
            </a:r>
            <a:endParaRPr sz="3600">
              <a:latin typeface="Trebuchet MS"/>
              <a:cs typeface="Trebuchet MS"/>
            </a:endParaRPr>
          </a:p>
          <a:p>
            <a:pPr marL="158115" marR="5080">
              <a:lnSpc>
                <a:spcPct val="100000"/>
              </a:lnSpc>
              <a:spcBef>
                <a:spcPts val="250"/>
              </a:spcBef>
              <a:tabLst>
                <a:tab pos="588010" algn="l"/>
                <a:tab pos="955040" algn="l"/>
                <a:tab pos="2287270" algn="l"/>
                <a:tab pos="2921000" algn="l"/>
              </a:tabLst>
            </a:pPr>
            <a:r>
              <a:rPr sz="1800" b="1" spc="-10" dirty="0">
                <a:solidFill>
                  <a:srgbClr val="FFFFFF"/>
                </a:solidFill>
                <a:latin typeface="Times New Roman"/>
                <a:cs typeface="Times New Roman"/>
              </a:rPr>
              <a:t>E</a:t>
            </a:r>
            <a:r>
              <a:rPr sz="1800" b="1" spc="-5" dirty="0">
                <a:solidFill>
                  <a:srgbClr val="FFFFFF"/>
                </a:solidFill>
                <a:latin typeface="Times New Roman"/>
                <a:cs typeface="Times New Roman"/>
              </a:rPr>
              <a:t>s</a:t>
            </a:r>
            <a:r>
              <a:rPr sz="1800" b="1" dirty="0">
                <a:solidFill>
                  <a:srgbClr val="FFFFFF"/>
                </a:solidFill>
                <a:latin typeface="Times New Roman"/>
                <a:cs typeface="Times New Roman"/>
              </a:rPr>
              <a:t>	la	asever</a:t>
            </a:r>
            <a:r>
              <a:rPr sz="1800" b="1" spc="-10" dirty="0">
                <a:solidFill>
                  <a:srgbClr val="FFFFFF"/>
                </a:solidFill>
                <a:latin typeface="Times New Roman"/>
                <a:cs typeface="Times New Roman"/>
              </a:rPr>
              <a:t>a</a:t>
            </a:r>
            <a:r>
              <a:rPr sz="1800" b="1" dirty="0">
                <a:solidFill>
                  <a:srgbClr val="FFFFFF"/>
                </a:solidFill>
                <a:latin typeface="Times New Roman"/>
                <a:cs typeface="Times New Roman"/>
              </a:rPr>
              <a:t>c</a:t>
            </a:r>
            <a:r>
              <a:rPr sz="1800" b="1" spc="5" dirty="0">
                <a:solidFill>
                  <a:srgbClr val="FFFFFF"/>
                </a:solidFill>
                <a:latin typeface="Times New Roman"/>
                <a:cs typeface="Times New Roman"/>
              </a:rPr>
              <a:t>i</a:t>
            </a:r>
            <a:r>
              <a:rPr sz="1800" b="1" spc="-5" dirty="0">
                <a:solidFill>
                  <a:srgbClr val="FFFFFF"/>
                </a:solidFill>
                <a:latin typeface="Times New Roman"/>
                <a:cs typeface="Times New Roman"/>
              </a:rPr>
              <a:t>ón</a:t>
            </a:r>
            <a:r>
              <a:rPr sz="1800" b="1" dirty="0">
                <a:solidFill>
                  <a:srgbClr val="FFFFFF"/>
                </a:solidFill>
                <a:latin typeface="Times New Roman"/>
                <a:cs typeface="Times New Roman"/>
              </a:rPr>
              <a:t>	final	</a:t>
            </a:r>
            <a:r>
              <a:rPr sz="1800" b="1" spc="-10" dirty="0">
                <a:solidFill>
                  <a:srgbClr val="FFFFFF"/>
                </a:solidFill>
                <a:latin typeface="Times New Roman"/>
                <a:cs typeface="Times New Roman"/>
              </a:rPr>
              <a:t>que  </a:t>
            </a:r>
            <a:r>
              <a:rPr sz="1800" b="1" spc="-5" dirty="0">
                <a:solidFill>
                  <a:srgbClr val="FFFFFF"/>
                </a:solidFill>
                <a:latin typeface="Times New Roman"/>
                <a:cs typeface="Times New Roman"/>
              </a:rPr>
              <a:t>contesta </a:t>
            </a:r>
            <a:r>
              <a:rPr sz="1800" b="1" dirty="0">
                <a:solidFill>
                  <a:srgbClr val="FFFFFF"/>
                </a:solidFill>
                <a:latin typeface="Times New Roman"/>
                <a:cs typeface="Times New Roman"/>
              </a:rPr>
              <a:t>la </a:t>
            </a:r>
            <a:r>
              <a:rPr sz="1800" b="1" spc="-10" dirty="0">
                <a:solidFill>
                  <a:srgbClr val="FFFFFF"/>
                </a:solidFill>
                <a:latin typeface="Times New Roman"/>
                <a:cs typeface="Times New Roman"/>
              </a:rPr>
              <a:t>pregunta </a:t>
            </a:r>
            <a:r>
              <a:rPr sz="1800" b="1" spc="-5" dirty="0">
                <a:solidFill>
                  <a:srgbClr val="FFFFFF"/>
                </a:solidFill>
                <a:latin typeface="Times New Roman"/>
                <a:cs typeface="Times New Roman"/>
              </a:rPr>
              <a:t>que</a:t>
            </a:r>
            <a:r>
              <a:rPr sz="1800" b="1" spc="405" dirty="0">
                <a:solidFill>
                  <a:srgbClr val="FFFFFF"/>
                </a:solidFill>
                <a:latin typeface="Times New Roman"/>
                <a:cs typeface="Times New Roman"/>
              </a:rPr>
              <a:t> </a:t>
            </a:r>
            <a:r>
              <a:rPr sz="1800" b="1" spc="-5" dirty="0">
                <a:solidFill>
                  <a:srgbClr val="FFFFFF"/>
                </a:solidFill>
                <a:latin typeface="Times New Roman"/>
                <a:cs typeface="Times New Roman"/>
              </a:rPr>
              <a:t>hemos</a:t>
            </a:r>
            <a:endParaRPr sz="1800">
              <a:latin typeface="Times New Roman"/>
              <a:cs typeface="Times New Roman"/>
            </a:endParaRPr>
          </a:p>
        </p:txBody>
      </p:sp>
      <p:sp>
        <p:nvSpPr>
          <p:cNvPr id="3" name="object 3"/>
          <p:cNvSpPr txBox="1"/>
          <p:nvPr/>
        </p:nvSpPr>
        <p:spPr>
          <a:xfrm>
            <a:off x="2305304" y="3267202"/>
            <a:ext cx="1673225" cy="574040"/>
          </a:xfrm>
          <a:prstGeom prst="rect">
            <a:avLst/>
          </a:prstGeom>
        </p:spPr>
        <p:txBody>
          <a:bodyPr vert="horz" wrap="square" lIns="0" tIns="12700" rIns="0" bIns="0" rtlCol="0">
            <a:spAutoFit/>
          </a:bodyPr>
          <a:lstStyle/>
          <a:p>
            <a:pPr marL="12700" marR="5080" indent="69850">
              <a:lnSpc>
                <a:spcPct val="100000"/>
              </a:lnSpc>
              <a:spcBef>
                <a:spcPts val="100"/>
              </a:spcBef>
              <a:tabLst>
                <a:tab pos="696595" algn="l"/>
                <a:tab pos="808355" algn="l"/>
                <a:tab pos="1266825" algn="l"/>
                <a:tab pos="1292860" algn="l"/>
              </a:tabLst>
            </a:pPr>
            <a:r>
              <a:rPr sz="1800" b="1" spc="-5" dirty="0">
                <a:solidFill>
                  <a:srgbClr val="FFFFFF"/>
                </a:solidFill>
                <a:latin typeface="Times New Roman"/>
                <a:cs typeface="Times New Roman"/>
              </a:rPr>
              <a:t>Esta		es		</a:t>
            </a:r>
            <a:r>
              <a:rPr sz="1800" b="1" spc="-10" dirty="0">
                <a:solidFill>
                  <a:srgbClr val="FFFFFF"/>
                </a:solidFill>
                <a:latin typeface="Times New Roman"/>
                <a:cs typeface="Times New Roman"/>
              </a:rPr>
              <a:t>una  qu</a:t>
            </a:r>
            <a:r>
              <a:rPr sz="1800" b="1" spc="-5" dirty="0">
                <a:solidFill>
                  <a:srgbClr val="FFFFFF"/>
                </a:solidFill>
                <a:latin typeface="Times New Roman"/>
                <a:cs typeface="Times New Roman"/>
              </a:rPr>
              <a:t>e</a:t>
            </a:r>
            <a:r>
              <a:rPr sz="1800" b="1" dirty="0">
                <a:solidFill>
                  <a:srgbClr val="FFFFFF"/>
                </a:solidFill>
                <a:latin typeface="Times New Roman"/>
                <a:cs typeface="Times New Roman"/>
              </a:rPr>
              <a:t>	</a:t>
            </a:r>
            <a:r>
              <a:rPr sz="1800" b="1" spc="-10" dirty="0">
                <a:solidFill>
                  <a:srgbClr val="FFFFFF"/>
                </a:solidFill>
                <a:latin typeface="Times New Roman"/>
                <a:cs typeface="Times New Roman"/>
              </a:rPr>
              <a:t>h</a:t>
            </a:r>
            <a:r>
              <a:rPr sz="1800" b="1" spc="-5" dirty="0">
                <a:solidFill>
                  <a:srgbClr val="FFFFFF"/>
                </a:solidFill>
                <a:latin typeface="Times New Roman"/>
                <a:cs typeface="Times New Roman"/>
              </a:rPr>
              <a:t>a</a:t>
            </a:r>
            <a:r>
              <a:rPr sz="1800" b="1" dirty="0">
                <a:solidFill>
                  <a:srgbClr val="FFFFFF"/>
                </a:solidFill>
                <a:latin typeface="Times New Roman"/>
                <a:cs typeface="Times New Roman"/>
              </a:rPr>
              <a:t>	</a:t>
            </a:r>
            <a:r>
              <a:rPr sz="1800" b="1" spc="-5" dirty="0">
                <a:solidFill>
                  <a:srgbClr val="FFFFFF"/>
                </a:solidFill>
                <a:latin typeface="Times New Roman"/>
                <a:cs typeface="Times New Roman"/>
              </a:rPr>
              <a:t>si</a:t>
            </a:r>
            <a:r>
              <a:rPr sz="1800" b="1" spc="-15" dirty="0">
                <a:solidFill>
                  <a:srgbClr val="FFFFFF"/>
                </a:solidFill>
                <a:latin typeface="Times New Roman"/>
                <a:cs typeface="Times New Roman"/>
              </a:rPr>
              <a:t>d</a:t>
            </a:r>
            <a:r>
              <a:rPr sz="1800" b="1" dirty="0">
                <a:solidFill>
                  <a:srgbClr val="FFFFFF"/>
                </a:solidFill>
                <a:latin typeface="Times New Roman"/>
                <a:cs typeface="Times New Roman"/>
              </a:rPr>
              <a:t>o</a:t>
            </a:r>
            <a:endParaRPr sz="1800">
              <a:latin typeface="Times New Roman"/>
              <a:cs typeface="Times New Roman"/>
            </a:endParaRPr>
          </a:p>
        </p:txBody>
      </p:sp>
      <p:sp>
        <p:nvSpPr>
          <p:cNvPr id="4" name="object 4"/>
          <p:cNvSpPr txBox="1"/>
          <p:nvPr/>
        </p:nvSpPr>
        <p:spPr>
          <a:xfrm>
            <a:off x="834644" y="3267202"/>
            <a:ext cx="1252855" cy="848994"/>
          </a:xfrm>
          <a:prstGeom prst="rect">
            <a:avLst/>
          </a:prstGeom>
        </p:spPr>
        <p:txBody>
          <a:bodyPr vert="horz" wrap="square" lIns="0" tIns="12700" rIns="0" bIns="0" rtlCol="0">
            <a:spAutoFit/>
          </a:bodyPr>
          <a:lstStyle/>
          <a:p>
            <a:pPr marL="12700" marR="5080">
              <a:lnSpc>
                <a:spcPct val="100000"/>
              </a:lnSpc>
              <a:spcBef>
                <a:spcPts val="100"/>
              </a:spcBef>
            </a:pPr>
            <a:r>
              <a:rPr sz="1800" b="1" spc="-10" dirty="0">
                <a:solidFill>
                  <a:srgbClr val="FFFFFF"/>
                </a:solidFill>
                <a:latin typeface="Times New Roman"/>
                <a:cs typeface="Times New Roman"/>
              </a:rPr>
              <a:t>realizado.  </a:t>
            </a:r>
            <a:r>
              <a:rPr sz="1800" b="1" dirty="0">
                <a:solidFill>
                  <a:srgbClr val="FFFFFF"/>
                </a:solidFill>
                <a:latin typeface="Times New Roman"/>
                <a:cs typeface="Times New Roman"/>
              </a:rPr>
              <a:t>aseveración  comp</a:t>
            </a:r>
            <a:r>
              <a:rPr sz="1800" b="1" spc="-40" dirty="0">
                <a:solidFill>
                  <a:srgbClr val="FFFFFF"/>
                </a:solidFill>
                <a:latin typeface="Times New Roman"/>
                <a:cs typeface="Times New Roman"/>
              </a:rPr>
              <a:t>r</a:t>
            </a:r>
            <a:r>
              <a:rPr sz="1800" b="1" dirty="0">
                <a:solidFill>
                  <a:srgbClr val="FFFFFF"/>
                </a:solidFill>
                <a:latin typeface="Times New Roman"/>
                <a:cs typeface="Times New Roman"/>
              </a:rPr>
              <a:t>o</a:t>
            </a:r>
            <a:r>
              <a:rPr sz="1800" b="1" spc="-10" dirty="0">
                <a:solidFill>
                  <a:srgbClr val="FFFFFF"/>
                </a:solidFill>
                <a:latin typeface="Times New Roman"/>
                <a:cs typeface="Times New Roman"/>
              </a:rPr>
              <a:t>b</a:t>
            </a:r>
            <a:r>
              <a:rPr sz="1800" b="1" dirty="0">
                <a:solidFill>
                  <a:srgbClr val="FFFFFF"/>
                </a:solidFill>
                <a:latin typeface="Times New Roman"/>
                <a:cs typeface="Times New Roman"/>
              </a:rPr>
              <a:t>a</a:t>
            </a:r>
            <a:r>
              <a:rPr sz="1800" b="1" spc="-10" dirty="0">
                <a:solidFill>
                  <a:srgbClr val="FFFFFF"/>
                </a:solidFill>
                <a:latin typeface="Times New Roman"/>
                <a:cs typeface="Times New Roman"/>
              </a:rPr>
              <a:t>d</a:t>
            </a:r>
            <a:r>
              <a:rPr sz="1800" b="1" dirty="0">
                <a:solidFill>
                  <a:srgbClr val="FFFFFF"/>
                </a:solidFill>
                <a:latin typeface="Times New Roman"/>
                <a:cs typeface="Times New Roman"/>
              </a:rPr>
              <a:t>a</a:t>
            </a:r>
            <a:endParaRPr sz="1800">
              <a:latin typeface="Times New Roman"/>
              <a:cs typeface="Times New Roman"/>
            </a:endParaRPr>
          </a:p>
        </p:txBody>
      </p:sp>
      <p:sp>
        <p:nvSpPr>
          <p:cNvPr id="5" name="object 5"/>
          <p:cNvSpPr txBox="1"/>
          <p:nvPr/>
        </p:nvSpPr>
        <p:spPr>
          <a:xfrm>
            <a:off x="3052317" y="3815918"/>
            <a:ext cx="925830" cy="300355"/>
          </a:xfrm>
          <a:prstGeom prst="rect">
            <a:avLst/>
          </a:prstGeom>
        </p:spPr>
        <p:txBody>
          <a:bodyPr vert="horz" wrap="square" lIns="0" tIns="12700" rIns="0" bIns="0" rtlCol="0">
            <a:spAutoFit/>
          </a:bodyPr>
          <a:lstStyle/>
          <a:p>
            <a:pPr marL="12700">
              <a:lnSpc>
                <a:spcPct val="100000"/>
              </a:lnSpc>
              <a:spcBef>
                <a:spcPts val="100"/>
              </a:spcBef>
            </a:pPr>
            <a:r>
              <a:rPr sz="1800" b="1" dirty="0">
                <a:solidFill>
                  <a:srgbClr val="FFFFFF"/>
                </a:solidFill>
                <a:latin typeface="Times New Roman"/>
                <a:cs typeface="Times New Roman"/>
              </a:rPr>
              <a:t>med</a:t>
            </a:r>
            <a:r>
              <a:rPr sz="1800" b="1" spc="-15" dirty="0">
                <a:solidFill>
                  <a:srgbClr val="FFFFFF"/>
                </a:solidFill>
                <a:latin typeface="Times New Roman"/>
                <a:cs typeface="Times New Roman"/>
              </a:rPr>
              <a:t>i</a:t>
            </a:r>
            <a:r>
              <a:rPr sz="1800" b="1" dirty="0">
                <a:solidFill>
                  <a:srgbClr val="FFFFFF"/>
                </a:solidFill>
                <a:latin typeface="Times New Roman"/>
                <a:cs typeface="Times New Roman"/>
              </a:rPr>
              <a:t>a</a:t>
            </a:r>
            <a:r>
              <a:rPr sz="1800" b="1" spc="-10" dirty="0">
                <a:solidFill>
                  <a:srgbClr val="FFFFFF"/>
                </a:solidFill>
                <a:latin typeface="Times New Roman"/>
                <a:cs typeface="Times New Roman"/>
              </a:rPr>
              <a:t>n</a:t>
            </a:r>
            <a:r>
              <a:rPr sz="1800" b="1" dirty="0">
                <a:solidFill>
                  <a:srgbClr val="FFFFFF"/>
                </a:solidFill>
                <a:latin typeface="Times New Roman"/>
                <a:cs typeface="Times New Roman"/>
              </a:rPr>
              <a:t>te</a:t>
            </a:r>
            <a:endParaRPr sz="1800">
              <a:latin typeface="Times New Roman"/>
              <a:cs typeface="Times New Roman"/>
            </a:endParaRPr>
          </a:p>
        </p:txBody>
      </p:sp>
      <p:sp>
        <p:nvSpPr>
          <p:cNvPr id="6" name="object 6"/>
          <p:cNvSpPr txBox="1"/>
          <p:nvPr/>
        </p:nvSpPr>
        <p:spPr>
          <a:xfrm>
            <a:off x="834644" y="4090542"/>
            <a:ext cx="3142615" cy="574040"/>
          </a:xfrm>
          <a:prstGeom prst="rect">
            <a:avLst/>
          </a:prstGeom>
        </p:spPr>
        <p:txBody>
          <a:bodyPr vert="horz" wrap="square" lIns="0" tIns="12700" rIns="0" bIns="0" rtlCol="0">
            <a:spAutoFit/>
          </a:bodyPr>
          <a:lstStyle/>
          <a:p>
            <a:pPr marL="12700" marR="5080">
              <a:lnSpc>
                <a:spcPct val="100000"/>
              </a:lnSpc>
              <a:spcBef>
                <a:spcPts val="100"/>
              </a:spcBef>
            </a:pPr>
            <a:r>
              <a:rPr sz="1800" b="1" spc="-5" dirty="0">
                <a:solidFill>
                  <a:srgbClr val="FFFFFF"/>
                </a:solidFill>
                <a:latin typeface="Times New Roman"/>
                <a:cs typeface="Times New Roman"/>
              </a:rPr>
              <a:t>experimentación </a:t>
            </a:r>
            <a:r>
              <a:rPr sz="1800" b="1" dirty="0">
                <a:solidFill>
                  <a:srgbClr val="FFFFFF"/>
                </a:solidFill>
                <a:latin typeface="Times New Roman"/>
                <a:cs typeface="Times New Roman"/>
              </a:rPr>
              <a:t>y </a:t>
            </a:r>
            <a:r>
              <a:rPr sz="1800" b="1" spc="-5" dirty="0">
                <a:solidFill>
                  <a:srgbClr val="FFFFFF"/>
                </a:solidFill>
                <a:latin typeface="Times New Roman"/>
                <a:cs typeface="Times New Roman"/>
              </a:rPr>
              <a:t>esta apoyada  por </a:t>
            </a:r>
            <a:r>
              <a:rPr sz="1800" b="1" dirty="0">
                <a:solidFill>
                  <a:srgbClr val="FFFFFF"/>
                </a:solidFill>
                <a:latin typeface="Times New Roman"/>
                <a:cs typeface="Times New Roman"/>
              </a:rPr>
              <a:t>evidencia</a:t>
            </a:r>
            <a:r>
              <a:rPr sz="1800" b="1" spc="-70" dirty="0">
                <a:solidFill>
                  <a:srgbClr val="FFFFFF"/>
                </a:solidFill>
                <a:latin typeface="Times New Roman"/>
                <a:cs typeface="Times New Roman"/>
              </a:rPr>
              <a:t> </a:t>
            </a:r>
            <a:r>
              <a:rPr sz="1800" b="1" dirty="0">
                <a:solidFill>
                  <a:srgbClr val="FFFFFF"/>
                </a:solidFill>
                <a:latin typeface="Times New Roman"/>
                <a:cs typeface="Times New Roman"/>
              </a:rPr>
              <a:t>experimental.</a:t>
            </a:r>
            <a:endParaRPr sz="1800">
              <a:latin typeface="Times New Roman"/>
              <a:cs typeface="Times New Roman"/>
            </a:endParaRPr>
          </a:p>
        </p:txBody>
      </p:sp>
      <p:sp>
        <p:nvSpPr>
          <p:cNvPr id="7" name="object 7"/>
          <p:cNvSpPr/>
          <p:nvPr/>
        </p:nvSpPr>
        <p:spPr>
          <a:xfrm>
            <a:off x="3525989" y="5408893"/>
            <a:ext cx="220581" cy="146067"/>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3133433" y="5541740"/>
            <a:ext cx="441959" cy="76200"/>
          </a:xfrm>
          <a:custGeom>
            <a:avLst/>
            <a:gdLst/>
            <a:ahLst/>
            <a:cxnLst/>
            <a:rect l="l" t="t" r="r" b="b"/>
            <a:pathLst>
              <a:path w="441960" h="76200">
                <a:moveTo>
                  <a:pt x="112991" y="47378"/>
                </a:moveTo>
                <a:lnTo>
                  <a:pt x="54850" y="47378"/>
                </a:lnTo>
                <a:lnTo>
                  <a:pt x="82666" y="55659"/>
                </a:lnTo>
                <a:lnTo>
                  <a:pt x="134772" y="70134"/>
                </a:lnTo>
                <a:lnTo>
                  <a:pt x="175126" y="75663"/>
                </a:lnTo>
                <a:lnTo>
                  <a:pt x="223312" y="75663"/>
                </a:lnTo>
                <a:lnTo>
                  <a:pt x="260533" y="71043"/>
                </a:lnTo>
                <a:lnTo>
                  <a:pt x="331436" y="59665"/>
                </a:lnTo>
                <a:lnTo>
                  <a:pt x="166897" y="59665"/>
                </a:lnTo>
                <a:lnTo>
                  <a:pt x="123019" y="51064"/>
                </a:lnTo>
                <a:lnTo>
                  <a:pt x="112991" y="47378"/>
                </a:lnTo>
                <a:close/>
              </a:path>
              <a:path w="441960" h="76200">
                <a:moveTo>
                  <a:pt x="411747" y="24598"/>
                </a:moveTo>
                <a:lnTo>
                  <a:pt x="375715" y="27375"/>
                </a:lnTo>
                <a:lnTo>
                  <a:pt x="333004" y="35976"/>
                </a:lnTo>
                <a:lnTo>
                  <a:pt x="271508" y="53816"/>
                </a:lnTo>
                <a:lnTo>
                  <a:pt x="223312" y="58756"/>
                </a:lnTo>
                <a:lnTo>
                  <a:pt x="166897" y="59665"/>
                </a:lnTo>
                <a:lnTo>
                  <a:pt x="331436" y="59665"/>
                </a:lnTo>
                <a:lnTo>
                  <a:pt x="379635" y="53816"/>
                </a:lnTo>
                <a:lnTo>
                  <a:pt x="411747" y="53816"/>
                </a:lnTo>
                <a:lnTo>
                  <a:pt x="432131" y="48287"/>
                </a:lnTo>
                <a:lnTo>
                  <a:pt x="441539" y="38753"/>
                </a:lnTo>
                <a:lnTo>
                  <a:pt x="436051" y="28309"/>
                </a:lnTo>
                <a:lnTo>
                  <a:pt x="411747" y="24598"/>
                </a:lnTo>
                <a:close/>
              </a:path>
              <a:path w="441960" h="76200">
                <a:moveTo>
                  <a:pt x="65104" y="20003"/>
                </a:moveTo>
                <a:lnTo>
                  <a:pt x="34476" y="20003"/>
                </a:lnTo>
                <a:lnTo>
                  <a:pt x="43881" y="25532"/>
                </a:lnTo>
                <a:lnTo>
                  <a:pt x="46621" y="33223"/>
                </a:lnTo>
                <a:lnTo>
                  <a:pt x="36044" y="47378"/>
                </a:lnTo>
                <a:lnTo>
                  <a:pt x="43881" y="51064"/>
                </a:lnTo>
                <a:lnTo>
                  <a:pt x="54850" y="47378"/>
                </a:lnTo>
                <a:lnTo>
                  <a:pt x="112991" y="47378"/>
                </a:lnTo>
                <a:lnTo>
                  <a:pt x="92067" y="39686"/>
                </a:lnTo>
                <a:lnTo>
                  <a:pt x="70912" y="27375"/>
                </a:lnTo>
                <a:lnTo>
                  <a:pt x="65104" y="20003"/>
                </a:lnTo>
                <a:close/>
              </a:path>
              <a:path w="441960" h="76200">
                <a:moveTo>
                  <a:pt x="26642" y="0"/>
                </a:moveTo>
                <a:lnTo>
                  <a:pt x="11753" y="5529"/>
                </a:lnTo>
                <a:lnTo>
                  <a:pt x="2351" y="16931"/>
                </a:lnTo>
                <a:lnTo>
                  <a:pt x="0" y="30152"/>
                </a:lnTo>
                <a:lnTo>
                  <a:pt x="6660" y="36910"/>
                </a:lnTo>
                <a:lnTo>
                  <a:pt x="14497" y="42439"/>
                </a:lnTo>
                <a:lnTo>
                  <a:pt x="18414" y="35976"/>
                </a:lnTo>
                <a:lnTo>
                  <a:pt x="19982" y="22755"/>
                </a:lnTo>
                <a:lnTo>
                  <a:pt x="34476" y="20003"/>
                </a:lnTo>
                <a:lnTo>
                  <a:pt x="65104" y="20003"/>
                </a:lnTo>
                <a:lnTo>
                  <a:pt x="62684" y="16931"/>
                </a:lnTo>
                <a:lnTo>
                  <a:pt x="43881" y="2776"/>
                </a:lnTo>
                <a:lnTo>
                  <a:pt x="26642" y="0"/>
                </a:lnTo>
                <a:close/>
              </a:path>
            </a:pathLst>
          </a:custGeom>
          <a:solidFill>
            <a:srgbClr val="000000"/>
          </a:solidFill>
        </p:spPr>
        <p:txBody>
          <a:bodyPr wrap="square" lIns="0" tIns="0" rIns="0" bIns="0" rtlCol="0"/>
          <a:lstStyle/>
          <a:p>
            <a:endParaRPr/>
          </a:p>
        </p:txBody>
      </p:sp>
      <p:sp>
        <p:nvSpPr>
          <p:cNvPr id="9" name="object 9"/>
          <p:cNvSpPr/>
          <p:nvPr/>
        </p:nvSpPr>
        <p:spPr>
          <a:xfrm>
            <a:off x="3622356" y="5579879"/>
            <a:ext cx="153670" cy="295910"/>
          </a:xfrm>
          <a:custGeom>
            <a:avLst/>
            <a:gdLst/>
            <a:ahLst/>
            <a:cxnLst/>
            <a:rect l="l" t="t" r="r" b="b"/>
            <a:pathLst>
              <a:path w="153670" h="295910">
                <a:moveTo>
                  <a:pt x="13327" y="0"/>
                </a:moveTo>
                <a:lnTo>
                  <a:pt x="0" y="15383"/>
                </a:lnTo>
                <a:lnTo>
                  <a:pt x="3919" y="23984"/>
                </a:lnTo>
                <a:lnTo>
                  <a:pt x="29383" y="35361"/>
                </a:lnTo>
                <a:lnTo>
                  <a:pt x="76014" y="61213"/>
                </a:lnTo>
                <a:lnTo>
                  <a:pt x="101478" y="85812"/>
                </a:lnTo>
                <a:lnTo>
                  <a:pt x="121454" y="112573"/>
                </a:lnTo>
                <a:lnTo>
                  <a:pt x="121454" y="134714"/>
                </a:lnTo>
                <a:lnTo>
                  <a:pt x="99910" y="152555"/>
                </a:lnTo>
                <a:lnTo>
                  <a:pt x="76014" y="166070"/>
                </a:lnTo>
                <a:lnTo>
                  <a:pt x="49390" y="183297"/>
                </a:lnTo>
                <a:lnTo>
                  <a:pt x="20007" y="203300"/>
                </a:lnTo>
                <a:lnTo>
                  <a:pt x="7839" y="230036"/>
                </a:lnTo>
                <a:lnTo>
                  <a:pt x="25087" y="258640"/>
                </a:lnTo>
                <a:lnTo>
                  <a:pt x="21167" y="280486"/>
                </a:lnTo>
                <a:lnTo>
                  <a:pt x="13327" y="289087"/>
                </a:lnTo>
                <a:lnTo>
                  <a:pt x="21167" y="292773"/>
                </a:lnTo>
                <a:lnTo>
                  <a:pt x="36063" y="295550"/>
                </a:lnTo>
                <a:lnTo>
                  <a:pt x="43903" y="278643"/>
                </a:lnTo>
                <a:lnTo>
                  <a:pt x="45471" y="260483"/>
                </a:lnTo>
                <a:lnTo>
                  <a:pt x="36063" y="240505"/>
                </a:lnTo>
                <a:lnTo>
                  <a:pt x="21167" y="230036"/>
                </a:lnTo>
                <a:lnTo>
                  <a:pt x="23927" y="214677"/>
                </a:lnTo>
                <a:lnTo>
                  <a:pt x="57199" y="194674"/>
                </a:lnTo>
                <a:lnTo>
                  <a:pt x="99910" y="172853"/>
                </a:lnTo>
                <a:lnTo>
                  <a:pt x="135973" y="152555"/>
                </a:lnTo>
                <a:lnTo>
                  <a:pt x="152029" y="138400"/>
                </a:lnTo>
                <a:lnTo>
                  <a:pt x="153597" y="121174"/>
                </a:lnTo>
                <a:lnTo>
                  <a:pt x="145350" y="103947"/>
                </a:lnTo>
                <a:lnTo>
                  <a:pt x="128134" y="83035"/>
                </a:lnTo>
                <a:lnTo>
                  <a:pt x="108158" y="63056"/>
                </a:lnTo>
                <a:lnTo>
                  <a:pt x="89342" y="45830"/>
                </a:lnTo>
                <a:lnTo>
                  <a:pt x="72095" y="29832"/>
                </a:lnTo>
                <a:lnTo>
                  <a:pt x="56039" y="17226"/>
                </a:lnTo>
                <a:lnTo>
                  <a:pt x="37223" y="3071"/>
                </a:lnTo>
                <a:lnTo>
                  <a:pt x="13327" y="0"/>
                </a:lnTo>
                <a:close/>
              </a:path>
            </a:pathLst>
          </a:custGeom>
          <a:solidFill>
            <a:srgbClr val="000000"/>
          </a:solidFill>
        </p:spPr>
        <p:txBody>
          <a:bodyPr wrap="square" lIns="0" tIns="0" rIns="0" bIns="0" rtlCol="0"/>
          <a:lstStyle/>
          <a:p>
            <a:endParaRPr/>
          </a:p>
        </p:txBody>
      </p:sp>
      <p:sp>
        <p:nvSpPr>
          <p:cNvPr id="10" name="object 10"/>
          <p:cNvSpPr/>
          <p:nvPr/>
        </p:nvSpPr>
        <p:spPr>
          <a:xfrm>
            <a:off x="3439813" y="5570049"/>
            <a:ext cx="188595" cy="289560"/>
          </a:xfrm>
          <a:custGeom>
            <a:avLst/>
            <a:gdLst/>
            <a:ahLst/>
            <a:cxnLst/>
            <a:rect l="l" t="t" r="r" b="b"/>
            <a:pathLst>
              <a:path w="188595" h="289560">
                <a:moveTo>
                  <a:pt x="132022" y="0"/>
                </a:moveTo>
                <a:lnTo>
                  <a:pt x="110478" y="7667"/>
                </a:lnTo>
                <a:lnTo>
                  <a:pt x="79903" y="25827"/>
                </a:lnTo>
                <a:lnTo>
                  <a:pt x="59927" y="47648"/>
                </a:lnTo>
                <a:lnTo>
                  <a:pt x="50519" y="57183"/>
                </a:lnTo>
                <a:lnTo>
                  <a:pt x="42680" y="67946"/>
                </a:lnTo>
                <a:lnTo>
                  <a:pt x="27815" y="90726"/>
                </a:lnTo>
                <a:lnTo>
                  <a:pt x="18407" y="119306"/>
                </a:lnTo>
                <a:lnTo>
                  <a:pt x="10568" y="139309"/>
                </a:lnTo>
                <a:lnTo>
                  <a:pt x="0" y="174671"/>
                </a:lnTo>
                <a:lnTo>
                  <a:pt x="0" y="205438"/>
                </a:lnTo>
                <a:lnTo>
                  <a:pt x="16055" y="258026"/>
                </a:lnTo>
                <a:lnTo>
                  <a:pt x="47791" y="283534"/>
                </a:lnTo>
                <a:lnTo>
                  <a:pt x="66607" y="289382"/>
                </a:lnTo>
                <a:lnTo>
                  <a:pt x="95990" y="289382"/>
                </a:lnTo>
                <a:lnTo>
                  <a:pt x="118694" y="286630"/>
                </a:lnTo>
                <a:lnTo>
                  <a:pt x="135942" y="282624"/>
                </a:lnTo>
                <a:lnTo>
                  <a:pt x="151998" y="274023"/>
                </a:lnTo>
                <a:lnTo>
                  <a:pt x="159838" y="258026"/>
                </a:lnTo>
                <a:lnTo>
                  <a:pt x="159838" y="237728"/>
                </a:lnTo>
                <a:lnTo>
                  <a:pt x="155918" y="219568"/>
                </a:lnTo>
                <a:lnTo>
                  <a:pt x="146510" y="200498"/>
                </a:lnTo>
                <a:lnTo>
                  <a:pt x="139862" y="162384"/>
                </a:lnTo>
                <a:lnTo>
                  <a:pt x="139862" y="128841"/>
                </a:lnTo>
                <a:lnTo>
                  <a:pt x="154726" y="100261"/>
                </a:lnTo>
                <a:lnTo>
                  <a:pt x="175894" y="73500"/>
                </a:lnTo>
                <a:lnTo>
                  <a:pt x="188030" y="53497"/>
                </a:lnTo>
                <a:lnTo>
                  <a:pt x="186462" y="23050"/>
                </a:lnTo>
                <a:lnTo>
                  <a:pt x="175894" y="8600"/>
                </a:lnTo>
                <a:lnTo>
                  <a:pt x="158646" y="1843"/>
                </a:lnTo>
                <a:lnTo>
                  <a:pt x="132022" y="0"/>
                </a:lnTo>
                <a:close/>
              </a:path>
            </a:pathLst>
          </a:custGeom>
          <a:solidFill>
            <a:srgbClr val="000000"/>
          </a:solidFill>
        </p:spPr>
        <p:txBody>
          <a:bodyPr wrap="square" lIns="0" tIns="0" rIns="0" bIns="0" rtlCol="0"/>
          <a:lstStyle/>
          <a:p>
            <a:endParaRPr/>
          </a:p>
        </p:txBody>
      </p:sp>
      <p:sp>
        <p:nvSpPr>
          <p:cNvPr id="11" name="object 11"/>
          <p:cNvSpPr/>
          <p:nvPr/>
        </p:nvSpPr>
        <p:spPr>
          <a:xfrm>
            <a:off x="3518556" y="5803157"/>
            <a:ext cx="144780" cy="334010"/>
          </a:xfrm>
          <a:custGeom>
            <a:avLst/>
            <a:gdLst/>
            <a:ahLst/>
            <a:cxnLst/>
            <a:rect l="l" t="t" r="r" b="b"/>
            <a:pathLst>
              <a:path w="144779" h="334010">
                <a:moveTo>
                  <a:pt x="98221" y="282941"/>
                </a:moveTo>
                <a:lnTo>
                  <a:pt x="48167" y="282941"/>
                </a:lnTo>
                <a:lnTo>
                  <a:pt x="64255" y="287861"/>
                </a:lnTo>
                <a:lnTo>
                  <a:pt x="82663" y="296474"/>
                </a:lnTo>
                <a:lnTo>
                  <a:pt x="94799" y="308776"/>
                </a:lnTo>
                <a:lnTo>
                  <a:pt x="110855" y="325998"/>
                </a:lnTo>
                <a:lnTo>
                  <a:pt x="115966" y="333686"/>
                </a:lnTo>
                <a:lnTo>
                  <a:pt x="136318" y="330611"/>
                </a:lnTo>
                <a:lnTo>
                  <a:pt x="144158" y="322000"/>
                </a:lnTo>
                <a:lnTo>
                  <a:pt x="134750" y="305085"/>
                </a:lnTo>
                <a:lnTo>
                  <a:pt x="112046" y="287861"/>
                </a:lnTo>
                <a:lnTo>
                  <a:pt x="98221" y="282941"/>
                </a:lnTo>
                <a:close/>
              </a:path>
              <a:path w="144779" h="334010">
                <a:moveTo>
                  <a:pt x="34871" y="0"/>
                </a:moveTo>
                <a:lnTo>
                  <a:pt x="16055" y="933"/>
                </a:lnTo>
                <a:lnTo>
                  <a:pt x="3919" y="12311"/>
                </a:lnTo>
                <a:lnTo>
                  <a:pt x="7839" y="23689"/>
                </a:lnTo>
                <a:lnTo>
                  <a:pt x="23895" y="36910"/>
                </a:lnTo>
                <a:lnTo>
                  <a:pt x="46599" y="57208"/>
                </a:lnTo>
                <a:lnTo>
                  <a:pt x="68175" y="81806"/>
                </a:lnTo>
                <a:lnTo>
                  <a:pt x="92070" y="101797"/>
                </a:lnTo>
                <a:lnTo>
                  <a:pt x="102639" y="121788"/>
                </a:lnTo>
                <a:lnTo>
                  <a:pt x="100287" y="137166"/>
                </a:lnTo>
                <a:lnTo>
                  <a:pt x="82663" y="165768"/>
                </a:lnTo>
                <a:lnTo>
                  <a:pt x="70903" y="187602"/>
                </a:lnTo>
                <a:lnTo>
                  <a:pt x="48167" y="214358"/>
                </a:lnTo>
                <a:lnTo>
                  <a:pt x="30543" y="240193"/>
                </a:lnTo>
                <a:lnTo>
                  <a:pt x="12136" y="265720"/>
                </a:lnTo>
                <a:lnTo>
                  <a:pt x="0" y="273407"/>
                </a:lnTo>
                <a:lnTo>
                  <a:pt x="3919" y="282020"/>
                </a:lnTo>
                <a:lnTo>
                  <a:pt x="12136" y="284787"/>
                </a:lnTo>
                <a:lnTo>
                  <a:pt x="28192" y="282941"/>
                </a:lnTo>
                <a:lnTo>
                  <a:pt x="98221" y="282941"/>
                </a:lnTo>
                <a:lnTo>
                  <a:pt x="82663" y="277405"/>
                </a:lnTo>
                <a:lnTo>
                  <a:pt x="56007" y="271561"/>
                </a:lnTo>
                <a:lnTo>
                  <a:pt x="48167" y="262950"/>
                </a:lnTo>
                <a:lnTo>
                  <a:pt x="50519" y="251573"/>
                </a:lnTo>
                <a:lnTo>
                  <a:pt x="58767" y="233427"/>
                </a:lnTo>
                <a:lnTo>
                  <a:pt x="82663" y="204826"/>
                </a:lnTo>
                <a:lnTo>
                  <a:pt x="106935" y="176224"/>
                </a:lnTo>
                <a:lnTo>
                  <a:pt x="126942" y="148544"/>
                </a:lnTo>
                <a:lnTo>
                  <a:pt x="134750" y="131323"/>
                </a:lnTo>
                <a:lnTo>
                  <a:pt x="132022" y="124862"/>
                </a:lnTo>
                <a:lnTo>
                  <a:pt x="126942" y="105795"/>
                </a:lnTo>
                <a:lnTo>
                  <a:pt x="112046" y="90419"/>
                </a:lnTo>
                <a:lnTo>
                  <a:pt x="90879" y="55045"/>
                </a:lnTo>
                <a:lnTo>
                  <a:pt x="62687" y="20912"/>
                </a:lnTo>
                <a:lnTo>
                  <a:pt x="48167" y="3686"/>
                </a:lnTo>
                <a:lnTo>
                  <a:pt x="34871" y="0"/>
                </a:lnTo>
                <a:close/>
              </a:path>
            </a:pathLst>
          </a:custGeom>
          <a:solidFill>
            <a:srgbClr val="000000"/>
          </a:solidFill>
        </p:spPr>
        <p:txBody>
          <a:bodyPr wrap="square" lIns="0" tIns="0" rIns="0" bIns="0" rtlCol="0"/>
          <a:lstStyle/>
          <a:p>
            <a:endParaRPr/>
          </a:p>
        </p:txBody>
      </p:sp>
      <p:sp>
        <p:nvSpPr>
          <p:cNvPr id="12" name="object 12"/>
          <p:cNvSpPr/>
          <p:nvPr/>
        </p:nvSpPr>
        <p:spPr>
          <a:xfrm>
            <a:off x="3321880" y="5803477"/>
            <a:ext cx="170180" cy="330835"/>
          </a:xfrm>
          <a:custGeom>
            <a:avLst/>
            <a:gdLst/>
            <a:ahLst/>
            <a:cxnLst/>
            <a:rect l="l" t="t" r="r" b="b"/>
            <a:pathLst>
              <a:path w="170179" h="330835">
                <a:moveTo>
                  <a:pt x="161804" y="0"/>
                </a:moveTo>
                <a:lnTo>
                  <a:pt x="140637" y="0"/>
                </a:lnTo>
                <a:lnTo>
                  <a:pt x="125772" y="11377"/>
                </a:lnTo>
                <a:lnTo>
                  <a:pt x="112445" y="37204"/>
                </a:lnTo>
                <a:lnTo>
                  <a:pt x="100277" y="70404"/>
                </a:lnTo>
                <a:lnTo>
                  <a:pt x="89709" y="87630"/>
                </a:lnTo>
                <a:lnTo>
                  <a:pt x="80301" y="114394"/>
                </a:lnTo>
                <a:lnTo>
                  <a:pt x="73653" y="133463"/>
                </a:lnTo>
                <a:lnTo>
                  <a:pt x="73653" y="170675"/>
                </a:lnTo>
                <a:lnTo>
                  <a:pt x="80301" y="202968"/>
                </a:lnTo>
                <a:lnTo>
                  <a:pt x="93629" y="234337"/>
                </a:lnTo>
                <a:lnTo>
                  <a:pt x="97549" y="262938"/>
                </a:lnTo>
                <a:lnTo>
                  <a:pt x="92469" y="271551"/>
                </a:lnTo>
                <a:lnTo>
                  <a:pt x="76005" y="277393"/>
                </a:lnTo>
                <a:lnTo>
                  <a:pt x="21154" y="294309"/>
                </a:lnTo>
                <a:lnTo>
                  <a:pt x="0" y="307840"/>
                </a:lnTo>
                <a:lnTo>
                  <a:pt x="3916" y="319220"/>
                </a:lnTo>
                <a:lnTo>
                  <a:pt x="19979" y="330599"/>
                </a:lnTo>
                <a:lnTo>
                  <a:pt x="32124" y="328754"/>
                </a:lnTo>
                <a:lnTo>
                  <a:pt x="41526" y="310609"/>
                </a:lnTo>
                <a:lnTo>
                  <a:pt x="61517" y="300153"/>
                </a:lnTo>
                <a:lnTo>
                  <a:pt x="92469" y="288773"/>
                </a:lnTo>
                <a:lnTo>
                  <a:pt x="108525" y="288773"/>
                </a:lnTo>
                <a:lnTo>
                  <a:pt x="117525" y="287851"/>
                </a:lnTo>
                <a:lnTo>
                  <a:pt x="121852" y="274318"/>
                </a:lnTo>
                <a:lnTo>
                  <a:pt x="116364" y="262017"/>
                </a:lnTo>
                <a:lnTo>
                  <a:pt x="108525" y="236182"/>
                </a:lnTo>
                <a:lnTo>
                  <a:pt x="101469" y="200201"/>
                </a:lnTo>
                <a:lnTo>
                  <a:pt x="96389" y="158988"/>
                </a:lnTo>
                <a:lnTo>
                  <a:pt x="100277" y="137154"/>
                </a:lnTo>
                <a:lnTo>
                  <a:pt x="108525" y="114394"/>
                </a:lnTo>
                <a:lnTo>
                  <a:pt x="120284" y="81806"/>
                </a:lnTo>
                <a:lnTo>
                  <a:pt x="141828" y="57183"/>
                </a:lnTo>
                <a:lnTo>
                  <a:pt x="164532" y="32290"/>
                </a:lnTo>
                <a:lnTo>
                  <a:pt x="170020" y="15358"/>
                </a:lnTo>
                <a:lnTo>
                  <a:pt x="161804" y="0"/>
                </a:lnTo>
                <a:close/>
              </a:path>
            </a:pathLst>
          </a:custGeom>
          <a:solidFill>
            <a:srgbClr val="000000"/>
          </a:solidFill>
        </p:spPr>
        <p:txBody>
          <a:bodyPr wrap="square" lIns="0" tIns="0" rIns="0" bIns="0" rtlCol="0"/>
          <a:lstStyle/>
          <a:p>
            <a:endParaRPr/>
          </a:p>
        </p:txBody>
      </p:sp>
      <p:sp>
        <p:nvSpPr>
          <p:cNvPr id="13" name="object 13"/>
          <p:cNvSpPr/>
          <p:nvPr/>
        </p:nvSpPr>
        <p:spPr>
          <a:xfrm>
            <a:off x="3106009" y="5373507"/>
            <a:ext cx="203725" cy="139014"/>
          </a:xfrm>
          <a:prstGeom prst="rect">
            <a:avLst/>
          </a:prstGeom>
          <a:blipFill>
            <a:blip r:embed="rId3" cstate="print"/>
            <a:stretch>
              <a:fillRect/>
            </a:stretch>
          </a:blipFill>
        </p:spPr>
        <p:txBody>
          <a:bodyPr wrap="square" lIns="0" tIns="0" rIns="0" bIns="0" rtlCol="0"/>
          <a:lstStyle/>
          <a:p>
            <a:endParaRPr/>
          </a:p>
        </p:txBody>
      </p:sp>
      <p:sp>
        <p:nvSpPr>
          <p:cNvPr id="14" name="object 14"/>
          <p:cNvSpPr/>
          <p:nvPr/>
        </p:nvSpPr>
        <p:spPr>
          <a:xfrm>
            <a:off x="3063698" y="5473768"/>
            <a:ext cx="144780" cy="383540"/>
          </a:xfrm>
          <a:custGeom>
            <a:avLst/>
            <a:gdLst/>
            <a:ahLst/>
            <a:cxnLst/>
            <a:rect l="l" t="t" r="r" b="b"/>
            <a:pathLst>
              <a:path w="144780" h="383539">
                <a:moveTo>
                  <a:pt x="130070" y="0"/>
                </a:moveTo>
                <a:lnTo>
                  <a:pt x="127718" y="0"/>
                </a:lnTo>
                <a:lnTo>
                  <a:pt x="125369" y="319"/>
                </a:lnTo>
                <a:lnTo>
                  <a:pt x="115964" y="6782"/>
                </a:lnTo>
                <a:lnTo>
                  <a:pt x="114792" y="8920"/>
                </a:lnTo>
                <a:lnTo>
                  <a:pt x="391" y="369051"/>
                </a:lnTo>
                <a:lnTo>
                  <a:pt x="391" y="371213"/>
                </a:lnTo>
                <a:lnTo>
                  <a:pt x="0" y="373056"/>
                </a:lnTo>
                <a:lnTo>
                  <a:pt x="8619" y="382296"/>
                </a:lnTo>
                <a:lnTo>
                  <a:pt x="11361" y="383206"/>
                </a:lnTo>
                <a:lnTo>
                  <a:pt x="14104" y="383525"/>
                </a:lnTo>
                <a:lnTo>
                  <a:pt x="16454" y="383525"/>
                </a:lnTo>
                <a:lnTo>
                  <a:pt x="28208" y="376743"/>
                </a:lnTo>
                <a:lnTo>
                  <a:pt x="29384" y="374605"/>
                </a:lnTo>
                <a:lnTo>
                  <a:pt x="143783" y="14474"/>
                </a:lnTo>
                <a:lnTo>
                  <a:pt x="144172" y="12311"/>
                </a:lnTo>
                <a:lnTo>
                  <a:pt x="144172" y="10468"/>
                </a:lnTo>
                <a:lnTo>
                  <a:pt x="143783" y="8625"/>
                </a:lnTo>
                <a:lnTo>
                  <a:pt x="142607" y="6782"/>
                </a:lnTo>
                <a:lnTo>
                  <a:pt x="141039" y="4939"/>
                </a:lnTo>
                <a:lnTo>
                  <a:pt x="139863" y="3391"/>
                </a:lnTo>
                <a:lnTo>
                  <a:pt x="137514" y="1843"/>
                </a:lnTo>
                <a:lnTo>
                  <a:pt x="135555" y="1228"/>
                </a:lnTo>
                <a:lnTo>
                  <a:pt x="132811" y="319"/>
                </a:lnTo>
                <a:lnTo>
                  <a:pt x="130070" y="0"/>
                </a:lnTo>
                <a:close/>
              </a:path>
            </a:pathLst>
          </a:custGeom>
          <a:solidFill>
            <a:srgbClr val="FFCC66"/>
          </a:solidFill>
        </p:spPr>
        <p:txBody>
          <a:bodyPr wrap="square" lIns="0" tIns="0" rIns="0" bIns="0" rtlCol="0"/>
          <a:lstStyle/>
          <a:p>
            <a:endParaRPr/>
          </a:p>
        </p:txBody>
      </p:sp>
      <p:sp>
        <p:nvSpPr>
          <p:cNvPr id="15" name="object 15"/>
          <p:cNvSpPr/>
          <p:nvPr/>
        </p:nvSpPr>
        <p:spPr>
          <a:xfrm>
            <a:off x="3203562" y="5396901"/>
            <a:ext cx="43180" cy="29209"/>
          </a:xfrm>
          <a:custGeom>
            <a:avLst/>
            <a:gdLst/>
            <a:ahLst/>
            <a:cxnLst/>
            <a:rect l="l" t="t" r="r" b="b"/>
            <a:pathLst>
              <a:path w="43180" h="29210">
                <a:moveTo>
                  <a:pt x="21938" y="0"/>
                </a:moveTo>
                <a:lnTo>
                  <a:pt x="14889" y="0"/>
                </a:lnTo>
                <a:lnTo>
                  <a:pt x="11361" y="909"/>
                </a:lnTo>
                <a:lnTo>
                  <a:pt x="8228" y="2137"/>
                </a:lnTo>
                <a:lnTo>
                  <a:pt x="2743" y="5824"/>
                </a:lnTo>
                <a:lnTo>
                  <a:pt x="391" y="10149"/>
                </a:lnTo>
                <a:lnTo>
                  <a:pt x="0" y="12606"/>
                </a:lnTo>
                <a:lnTo>
                  <a:pt x="0" y="15358"/>
                </a:lnTo>
                <a:lnTo>
                  <a:pt x="21154" y="28898"/>
                </a:lnTo>
                <a:lnTo>
                  <a:pt x="28207" y="28898"/>
                </a:lnTo>
                <a:lnTo>
                  <a:pt x="43097" y="16292"/>
                </a:lnTo>
                <a:lnTo>
                  <a:pt x="43097" y="13515"/>
                </a:lnTo>
                <a:lnTo>
                  <a:pt x="21938" y="0"/>
                </a:lnTo>
                <a:close/>
              </a:path>
            </a:pathLst>
          </a:custGeom>
          <a:solidFill>
            <a:srgbClr val="000000"/>
          </a:solidFill>
        </p:spPr>
        <p:txBody>
          <a:bodyPr wrap="square" lIns="0" tIns="0" rIns="0" bIns="0" rtlCol="0"/>
          <a:lstStyle/>
          <a:p>
            <a:endParaRPr/>
          </a:p>
        </p:txBody>
      </p:sp>
      <p:sp>
        <p:nvSpPr>
          <p:cNvPr id="16" name="object 16"/>
          <p:cNvSpPr/>
          <p:nvPr/>
        </p:nvSpPr>
        <p:spPr>
          <a:xfrm>
            <a:off x="3084854" y="5671220"/>
            <a:ext cx="124192" cy="168847"/>
          </a:xfrm>
          <a:prstGeom prst="rect">
            <a:avLst/>
          </a:prstGeom>
          <a:blipFill>
            <a:blip r:embed="rId4" cstate="print"/>
            <a:stretch>
              <a:fillRect/>
            </a:stretch>
          </a:blipFill>
        </p:spPr>
        <p:txBody>
          <a:bodyPr wrap="square" lIns="0" tIns="0" rIns="0" bIns="0" rtlCol="0"/>
          <a:lstStyle/>
          <a:p>
            <a:endParaRPr/>
          </a:p>
        </p:txBody>
      </p:sp>
      <p:sp>
        <p:nvSpPr>
          <p:cNvPr id="17" name="object 17"/>
          <p:cNvSpPr/>
          <p:nvPr/>
        </p:nvSpPr>
        <p:spPr>
          <a:xfrm>
            <a:off x="1125334" y="5172272"/>
            <a:ext cx="290463" cy="423317"/>
          </a:xfrm>
          <a:prstGeom prst="rect">
            <a:avLst/>
          </a:prstGeom>
          <a:blipFill>
            <a:blip r:embed="rId5" cstate="print"/>
            <a:stretch>
              <a:fillRect/>
            </a:stretch>
          </a:blipFill>
        </p:spPr>
        <p:txBody>
          <a:bodyPr wrap="square" lIns="0" tIns="0" rIns="0" bIns="0" rtlCol="0"/>
          <a:lstStyle/>
          <a:p>
            <a:endParaRPr/>
          </a:p>
        </p:txBody>
      </p:sp>
      <p:sp>
        <p:nvSpPr>
          <p:cNvPr id="18" name="object 18"/>
          <p:cNvSpPr/>
          <p:nvPr/>
        </p:nvSpPr>
        <p:spPr>
          <a:xfrm>
            <a:off x="1137197" y="5543074"/>
            <a:ext cx="183515" cy="334645"/>
          </a:xfrm>
          <a:custGeom>
            <a:avLst/>
            <a:gdLst/>
            <a:ahLst/>
            <a:cxnLst/>
            <a:rect l="l" t="t" r="r" b="b"/>
            <a:pathLst>
              <a:path w="183515" h="334645">
                <a:moveTo>
                  <a:pt x="90412" y="0"/>
                </a:moveTo>
                <a:lnTo>
                  <a:pt x="83455" y="9608"/>
                </a:lnTo>
                <a:lnTo>
                  <a:pt x="73639" y="24353"/>
                </a:lnTo>
                <a:lnTo>
                  <a:pt x="73639" y="59875"/>
                </a:lnTo>
                <a:lnTo>
                  <a:pt x="76094" y="97029"/>
                </a:lnTo>
                <a:lnTo>
                  <a:pt x="85502" y="130652"/>
                </a:lnTo>
                <a:lnTo>
                  <a:pt x="107184" y="168115"/>
                </a:lnTo>
                <a:lnTo>
                  <a:pt x="133365" y="211025"/>
                </a:lnTo>
                <a:lnTo>
                  <a:pt x="150138" y="244647"/>
                </a:lnTo>
                <a:lnTo>
                  <a:pt x="157095" y="276348"/>
                </a:lnTo>
                <a:lnTo>
                  <a:pt x="152185" y="287557"/>
                </a:lnTo>
                <a:lnTo>
                  <a:pt x="130910" y="287557"/>
                </a:lnTo>
                <a:lnTo>
                  <a:pt x="95321" y="289476"/>
                </a:lnTo>
                <a:lnTo>
                  <a:pt x="45411" y="294922"/>
                </a:lnTo>
                <a:lnTo>
                  <a:pt x="2454" y="306127"/>
                </a:lnTo>
                <a:lnTo>
                  <a:pt x="0" y="309970"/>
                </a:lnTo>
                <a:lnTo>
                  <a:pt x="21274" y="334306"/>
                </a:lnTo>
                <a:lnTo>
                  <a:pt x="35592" y="334306"/>
                </a:lnTo>
                <a:lnTo>
                  <a:pt x="49910" y="326621"/>
                </a:lnTo>
                <a:lnTo>
                  <a:pt x="78549" y="313493"/>
                </a:lnTo>
                <a:lnTo>
                  <a:pt x="121502" y="306127"/>
                </a:lnTo>
                <a:lnTo>
                  <a:pt x="182855" y="306127"/>
                </a:lnTo>
                <a:lnTo>
                  <a:pt x="180821" y="296841"/>
                </a:lnTo>
                <a:lnTo>
                  <a:pt x="171412" y="285635"/>
                </a:lnTo>
                <a:lnTo>
                  <a:pt x="171412" y="274427"/>
                </a:lnTo>
                <a:lnTo>
                  <a:pt x="173867" y="244647"/>
                </a:lnTo>
                <a:lnTo>
                  <a:pt x="164048" y="211025"/>
                </a:lnTo>
                <a:lnTo>
                  <a:pt x="145228" y="177402"/>
                </a:lnTo>
                <a:lnTo>
                  <a:pt x="121502" y="130652"/>
                </a:lnTo>
                <a:lnTo>
                  <a:pt x="121502" y="91586"/>
                </a:lnTo>
                <a:lnTo>
                  <a:pt x="126001" y="54125"/>
                </a:lnTo>
                <a:lnTo>
                  <a:pt x="128456" y="18910"/>
                </a:lnTo>
                <a:lnTo>
                  <a:pt x="116593" y="3858"/>
                </a:lnTo>
                <a:lnTo>
                  <a:pt x="90412" y="0"/>
                </a:lnTo>
                <a:close/>
              </a:path>
              <a:path w="183515" h="334645">
                <a:moveTo>
                  <a:pt x="182855" y="306127"/>
                </a:moveTo>
                <a:lnTo>
                  <a:pt x="121502" y="306127"/>
                </a:lnTo>
                <a:lnTo>
                  <a:pt x="157095" y="309970"/>
                </a:lnTo>
                <a:lnTo>
                  <a:pt x="176322" y="313493"/>
                </a:lnTo>
                <a:lnTo>
                  <a:pt x="183275" y="308049"/>
                </a:lnTo>
                <a:lnTo>
                  <a:pt x="182855" y="306127"/>
                </a:lnTo>
                <a:close/>
              </a:path>
            </a:pathLst>
          </a:custGeom>
          <a:solidFill>
            <a:srgbClr val="000000"/>
          </a:solidFill>
        </p:spPr>
        <p:txBody>
          <a:bodyPr wrap="square" lIns="0" tIns="0" rIns="0" bIns="0" rtlCol="0"/>
          <a:lstStyle/>
          <a:p>
            <a:endParaRPr/>
          </a:p>
        </p:txBody>
      </p:sp>
      <p:sp>
        <p:nvSpPr>
          <p:cNvPr id="19" name="object 19"/>
          <p:cNvSpPr/>
          <p:nvPr/>
        </p:nvSpPr>
        <p:spPr>
          <a:xfrm>
            <a:off x="1046788" y="5552683"/>
            <a:ext cx="152400" cy="278130"/>
          </a:xfrm>
          <a:custGeom>
            <a:avLst/>
            <a:gdLst/>
            <a:ahLst/>
            <a:cxnLst/>
            <a:rect l="l" t="t" r="r" b="b"/>
            <a:pathLst>
              <a:path w="152400" h="278129">
                <a:moveTo>
                  <a:pt x="135409" y="0"/>
                </a:moveTo>
                <a:lnTo>
                  <a:pt x="114138" y="0"/>
                </a:lnTo>
                <a:lnTo>
                  <a:pt x="104729" y="11218"/>
                </a:lnTo>
                <a:lnTo>
                  <a:pt x="102274" y="31713"/>
                </a:lnTo>
                <a:lnTo>
                  <a:pt x="104729" y="76534"/>
                </a:lnTo>
                <a:lnTo>
                  <a:pt x="109228" y="117522"/>
                </a:lnTo>
                <a:lnTo>
                  <a:pt x="114138" y="143779"/>
                </a:lnTo>
                <a:lnTo>
                  <a:pt x="123546" y="184764"/>
                </a:lnTo>
                <a:lnTo>
                  <a:pt x="123546" y="216465"/>
                </a:lnTo>
                <a:lnTo>
                  <a:pt x="119047" y="223830"/>
                </a:lnTo>
                <a:lnTo>
                  <a:pt x="92863" y="231195"/>
                </a:lnTo>
                <a:lnTo>
                  <a:pt x="35592" y="242404"/>
                </a:lnTo>
                <a:lnTo>
                  <a:pt x="2454" y="253609"/>
                </a:lnTo>
                <a:lnTo>
                  <a:pt x="0" y="261296"/>
                </a:lnTo>
                <a:lnTo>
                  <a:pt x="26181" y="277948"/>
                </a:lnTo>
                <a:lnTo>
                  <a:pt x="38046" y="277948"/>
                </a:lnTo>
                <a:lnTo>
                  <a:pt x="66682" y="262896"/>
                </a:lnTo>
                <a:lnTo>
                  <a:pt x="94910" y="251690"/>
                </a:lnTo>
                <a:lnTo>
                  <a:pt x="123546" y="246247"/>
                </a:lnTo>
                <a:lnTo>
                  <a:pt x="145228" y="242404"/>
                </a:lnTo>
                <a:lnTo>
                  <a:pt x="152181" y="236960"/>
                </a:lnTo>
                <a:lnTo>
                  <a:pt x="152181" y="212624"/>
                </a:lnTo>
                <a:lnTo>
                  <a:pt x="147275" y="180924"/>
                </a:lnTo>
                <a:lnTo>
                  <a:pt x="132954" y="136092"/>
                </a:lnTo>
                <a:lnTo>
                  <a:pt x="130910" y="113678"/>
                </a:lnTo>
                <a:lnTo>
                  <a:pt x="142773" y="61485"/>
                </a:lnTo>
                <a:lnTo>
                  <a:pt x="147275" y="35546"/>
                </a:lnTo>
                <a:lnTo>
                  <a:pt x="142773" y="11218"/>
                </a:lnTo>
                <a:lnTo>
                  <a:pt x="135409" y="0"/>
                </a:lnTo>
                <a:close/>
              </a:path>
            </a:pathLst>
          </a:custGeom>
          <a:solidFill>
            <a:srgbClr val="000000"/>
          </a:solidFill>
        </p:spPr>
        <p:txBody>
          <a:bodyPr wrap="square" lIns="0" tIns="0" rIns="0" bIns="0" rtlCol="0"/>
          <a:lstStyle/>
          <a:p>
            <a:endParaRPr/>
          </a:p>
        </p:txBody>
      </p:sp>
      <p:sp>
        <p:nvSpPr>
          <p:cNvPr id="20" name="object 20"/>
          <p:cNvSpPr/>
          <p:nvPr/>
        </p:nvSpPr>
        <p:spPr>
          <a:xfrm>
            <a:off x="1041879" y="5143446"/>
            <a:ext cx="249958" cy="247857"/>
          </a:xfrm>
          <a:prstGeom prst="rect">
            <a:avLst/>
          </a:prstGeom>
          <a:blipFill>
            <a:blip r:embed="rId6" cstate="print"/>
            <a:stretch>
              <a:fillRect/>
            </a:stretch>
          </a:blipFill>
        </p:spPr>
        <p:txBody>
          <a:bodyPr wrap="square" lIns="0" tIns="0" rIns="0" bIns="0" rtlCol="0"/>
          <a:lstStyle/>
          <a:p>
            <a:endParaRPr/>
          </a:p>
        </p:txBody>
      </p:sp>
      <p:sp>
        <p:nvSpPr>
          <p:cNvPr id="21" name="object 21"/>
          <p:cNvSpPr/>
          <p:nvPr/>
        </p:nvSpPr>
        <p:spPr>
          <a:xfrm>
            <a:off x="1372831" y="5085488"/>
            <a:ext cx="85900" cy="81980"/>
          </a:xfrm>
          <a:prstGeom prst="rect">
            <a:avLst/>
          </a:prstGeom>
          <a:blipFill>
            <a:blip r:embed="rId7" cstate="print"/>
            <a:stretch>
              <a:fillRect/>
            </a:stretch>
          </a:blipFill>
        </p:spPr>
        <p:txBody>
          <a:bodyPr wrap="square" lIns="0" tIns="0" rIns="0" bIns="0" rtlCol="0"/>
          <a:lstStyle/>
          <a:p>
            <a:endParaRPr/>
          </a:p>
        </p:txBody>
      </p:sp>
      <p:sp>
        <p:nvSpPr>
          <p:cNvPr id="22" name="object 22"/>
          <p:cNvSpPr/>
          <p:nvPr/>
        </p:nvSpPr>
        <p:spPr>
          <a:xfrm>
            <a:off x="1617344" y="5354701"/>
            <a:ext cx="1175385" cy="180975"/>
          </a:xfrm>
          <a:custGeom>
            <a:avLst/>
            <a:gdLst/>
            <a:ahLst/>
            <a:cxnLst/>
            <a:rect l="l" t="t" r="r" b="b"/>
            <a:pathLst>
              <a:path w="1175385" h="180975">
                <a:moveTo>
                  <a:pt x="1059468" y="142659"/>
                </a:moveTo>
                <a:lnTo>
                  <a:pt x="1055751" y="180467"/>
                </a:lnTo>
                <a:lnTo>
                  <a:pt x="1149758" y="144526"/>
                </a:lnTo>
                <a:lnTo>
                  <a:pt x="1078357" y="144526"/>
                </a:lnTo>
                <a:lnTo>
                  <a:pt x="1059468" y="142659"/>
                </a:lnTo>
                <a:close/>
              </a:path>
              <a:path w="1175385" h="180975">
                <a:moveTo>
                  <a:pt x="1063202" y="104679"/>
                </a:moveTo>
                <a:lnTo>
                  <a:pt x="1059468" y="142659"/>
                </a:lnTo>
                <a:lnTo>
                  <a:pt x="1078357" y="144526"/>
                </a:lnTo>
                <a:lnTo>
                  <a:pt x="1082167" y="106553"/>
                </a:lnTo>
                <a:lnTo>
                  <a:pt x="1063202" y="104679"/>
                </a:lnTo>
                <a:close/>
              </a:path>
              <a:path w="1175385" h="180975">
                <a:moveTo>
                  <a:pt x="1066927" y="66802"/>
                </a:moveTo>
                <a:lnTo>
                  <a:pt x="1063202" y="104679"/>
                </a:lnTo>
                <a:lnTo>
                  <a:pt x="1082167" y="106553"/>
                </a:lnTo>
                <a:lnTo>
                  <a:pt x="1078357" y="144526"/>
                </a:lnTo>
                <a:lnTo>
                  <a:pt x="1149758" y="144526"/>
                </a:lnTo>
                <a:lnTo>
                  <a:pt x="1175004" y="134874"/>
                </a:lnTo>
                <a:lnTo>
                  <a:pt x="1066927" y="66802"/>
                </a:lnTo>
                <a:close/>
              </a:path>
              <a:path w="1175385" h="180975">
                <a:moveTo>
                  <a:pt x="3810" y="0"/>
                </a:moveTo>
                <a:lnTo>
                  <a:pt x="0" y="37973"/>
                </a:lnTo>
                <a:lnTo>
                  <a:pt x="1059468" y="142659"/>
                </a:lnTo>
                <a:lnTo>
                  <a:pt x="1063202" y="104679"/>
                </a:lnTo>
                <a:lnTo>
                  <a:pt x="3810" y="0"/>
                </a:lnTo>
                <a:close/>
              </a:path>
            </a:pathLst>
          </a:custGeom>
          <a:solidFill>
            <a:srgbClr val="FFFF00"/>
          </a:solidFill>
        </p:spPr>
        <p:txBody>
          <a:bodyPr wrap="square" lIns="0" tIns="0" rIns="0" bIns="0" rtlCol="0"/>
          <a:lstStyle/>
          <a:p>
            <a:endParaRPr/>
          </a:p>
        </p:txBody>
      </p:sp>
      <p:sp>
        <p:nvSpPr>
          <p:cNvPr id="23" name="object 23"/>
          <p:cNvSpPr txBox="1"/>
          <p:nvPr/>
        </p:nvSpPr>
        <p:spPr>
          <a:xfrm>
            <a:off x="5004053" y="2481405"/>
            <a:ext cx="3453765" cy="2153920"/>
          </a:xfrm>
          <a:prstGeom prst="rect">
            <a:avLst/>
          </a:prstGeom>
        </p:spPr>
        <p:txBody>
          <a:bodyPr vert="horz" wrap="square" lIns="0" tIns="133985" rIns="0" bIns="0" rtlCol="0">
            <a:spAutoFit/>
          </a:bodyPr>
          <a:lstStyle/>
          <a:p>
            <a:pPr marL="20955">
              <a:lnSpc>
                <a:spcPct val="100000"/>
              </a:lnSpc>
              <a:spcBef>
                <a:spcPts val="1055"/>
              </a:spcBef>
            </a:pPr>
            <a:r>
              <a:rPr sz="3600" spc="-204" dirty="0">
                <a:solidFill>
                  <a:srgbClr val="FFFF00"/>
                </a:solidFill>
                <a:latin typeface="Trebuchet MS"/>
                <a:cs typeface="Trebuchet MS"/>
              </a:rPr>
              <a:t>8.</a:t>
            </a:r>
            <a:r>
              <a:rPr sz="3600" spc="-380" dirty="0">
                <a:solidFill>
                  <a:srgbClr val="FFFF00"/>
                </a:solidFill>
                <a:latin typeface="Trebuchet MS"/>
                <a:cs typeface="Trebuchet MS"/>
              </a:rPr>
              <a:t> </a:t>
            </a:r>
            <a:r>
              <a:rPr sz="3200" spc="-114" dirty="0">
                <a:solidFill>
                  <a:srgbClr val="FFFF00"/>
                </a:solidFill>
                <a:latin typeface="Trebuchet MS"/>
                <a:cs typeface="Trebuchet MS"/>
              </a:rPr>
              <a:t>Publicaci</a:t>
            </a:r>
            <a:r>
              <a:rPr sz="3200" spc="-114" dirty="0">
                <a:solidFill>
                  <a:srgbClr val="FFFF00"/>
                </a:solidFill>
                <a:latin typeface="Arial"/>
                <a:cs typeface="Arial"/>
              </a:rPr>
              <a:t>ó</a:t>
            </a:r>
            <a:r>
              <a:rPr sz="3200" spc="-114" dirty="0">
                <a:solidFill>
                  <a:srgbClr val="FFFF00"/>
                </a:solidFill>
                <a:latin typeface="Trebuchet MS"/>
                <a:cs typeface="Trebuchet MS"/>
              </a:rPr>
              <a:t>n</a:t>
            </a:r>
            <a:endParaRPr sz="3200">
              <a:latin typeface="Trebuchet MS"/>
              <a:cs typeface="Trebuchet MS"/>
            </a:endParaRPr>
          </a:p>
          <a:p>
            <a:pPr marL="12700" marR="5080" algn="just">
              <a:lnSpc>
                <a:spcPct val="100000"/>
              </a:lnSpc>
              <a:spcBef>
                <a:spcPts val="680"/>
              </a:spcBef>
            </a:pPr>
            <a:r>
              <a:rPr sz="1800" b="1" spc="-45" dirty="0">
                <a:solidFill>
                  <a:srgbClr val="FFFFFF"/>
                </a:solidFill>
                <a:latin typeface="Times New Roman"/>
                <a:cs typeface="Times New Roman"/>
              </a:rPr>
              <a:t>Todo </a:t>
            </a:r>
            <a:r>
              <a:rPr sz="1800" b="1" dirty="0">
                <a:solidFill>
                  <a:srgbClr val="FFFFFF"/>
                </a:solidFill>
                <a:latin typeface="Times New Roman"/>
                <a:cs typeface="Times New Roman"/>
              </a:rPr>
              <a:t>trabajo </a:t>
            </a:r>
            <a:r>
              <a:rPr sz="1800" b="1" spc="-5" dirty="0">
                <a:solidFill>
                  <a:srgbClr val="FFFFFF"/>
                </a:solidFill>
                <a:latin typeface="Times New Roman"/>
                <a:cs typeface="Times New Roman"/>
              </a:rPr>
              <a:t>científico debe </a:t>
            </a:r>
            <a:r>
              <a:rPr sz="1800" b="1" spc="-10" dirty="0">
                <a:solidFill>
                  <a:srgbClr val="FFFFFF"/>
                </a:solidFill>
                <a:latin typeface="Times New Roman"/>
                <a:cs typeface="Times New Roman"/>
              </a:rPr>
              <a:t>ser de  </a:t>
            </a:r>
            <a:r>
              <a:rPr sz="1800" b="1" dirty="0">
                <a:solidFill>
                  <a:srgbClr val="FFFFFF"/>
                </a:solidFill>
                <a:latin typeface="Times New Roman"/>
                <a:cs typeface="Times New Roman"/>
              </a:rPr>
              <a:t>conocimiento para el </a:t>
            </a:r>
            <a:r>
              <a:rPr sz="1800" b="1" spc="-5" dirty="0">
                <a:solidFill>
                  <a:srgbClr val="FFFFFF"/>
                </a:solidFill>
                <a:latin typeface="Times New Roman"/>
                <a:cs typeface="Times New Roman"/>
              </a:rPr>
              <a:t>ser humano.  </a:t>
            </a:r>
            <a:r>
              <a:rPr sz="1800" b="1" dirty="0">
                <a:solidFill>
                  <a:srgbClr val="FFFFFF"/>
                </a:solidFill>
                <a:latin typeface="Times New Roman"/>
                <a:cs typeface="Times New Roman"/>
              </a:rPr>
              <a:t>Este </a:t>
            </a:r>
            <a:r>
              <a:rPr sz="1800" b="1" spc="-5" dirty="0">
                <a:solidFill>
                  <a:srgbClr val="FFFFFF"/>
                </a:solidFill>
                <a:latin typeface="Times New Roman"/>
                <a:cs typeface="Times New Roman"/>
              </a:rPr>
              <a:t>debe ser </a:t>
            </a:r>
            <a:r>
              <a:rPr sz="1800" b="1" spc="-10" dirty="0">
                <a:solidFill>
                  <a:srgbClr val="FFFFFF"/>
                </a:solidFill>
                <a:latin typeface="Times New Roman"/>
                <a:cs typeface="Times New Roman"/>
              </a:rPr>
              <a:t>presentado </a:t>
            </a:r>
            <a:r>
              <a:rPr sz="1800" b="1" spc="-5" dirty="0">
                <a:solidFill>
                  <a:srgbClr val="FFFFFF"/>
                </a:solidFill>
                <a:latin typeface="Times New Roman"/>
                <a:cs typeface="Times New Roman"/>
              </a:rPr>
              <a:t>en </a:t>
            </a:r>
            <a:r>
              <a:rPr sz="1800" b="1" spc="-10" dirty="0">
                <a:solidFill>
                  <a:srgbClr val="FFFFFF"/>
                </a:solidFill>
                <a:latin typeface="Times New Roman"/>
                <a:cs typeface="Times New Roman"/>
              </a:rPr>
              <a:t>una  </a:t>
            </a:r>
            <a:r>
              <a:rPr sz="1800" b="1" spc="-5" dirty="0">
                <a:solidFill>
                  <a:srgbClr val="FFFFFF"/>
                </a:solidFill>
                <a:latin typeface="Times New Roman"/>
                <a:cs typeface="Times New Roman"/>
              </a:rPr>
              <a:t>revista </a:t>
            </a:r>
            <a:r>
              <a:rPr sz="1800" b="1" dirty="0">
                <a:solidFill>
                  <a:srgbClr val="FFFFFF"/>
                </a:solidFill>
                <a:latin typeface="Times New Roman"/>
                <a:cs typeface="Times New Roman"/>
              </a:rPr>
              <a:t>o </a:t>
            </a:r>
            <a:r>
              <a:rPr sz="1800" b="1" spc="-5" dirty="0">
                <a:solidFill>
                  <a:srgbClr val="FFFFFF"/>
                </a:solidFill>
                <a:latin typeface="Times New Roman"/>
                <a:cs typeface="Times New Roman"/>
              </a:rPr>
              <a:t>publicación de </a:t>
            </a:r>
            <a:r>
              <a:rPr sz="1800" b="1" dirty="0">
                <a:solidFill>
                  <a:srgbClr val="FFFFFF"/>
                </a:solidFill>
                <a:latin typeface="Times New Roman"/>
                <a:cs typeface="Times New Roman"/>
              </a:rPr>
              <a:t>tipo  científica.</a:t>
            </a:r>
            <a:endParaRPr sz="1800">
              <a:latin typeface="Times New Roman"/>
              <a:cs typeface="Times New Roman"/>
            </a:endParaRPr>
          </a:p>
        </p:txBody>
      </p:sp>
      <p:sp>
        <p:nvSpPr>
          <p:cNvPr id="24" name="object 24"/>
          <p:cNvSpPr/>
          <p:nvPr/>
        </p:nvSpPr>
        <p:spPr>
          <a:xfrm>
            <a:off x="6516623" y="4868869"/>
            <a:ext cx="919754" cy="1141076"/>
          </a:xfrm>
          <a:prstGeom prst="rect">
            <a:avLst/>
          </a:prstGeom>
          <a:blipFill>
            <a:blip r:embed="rId8" cstate="print"/>
            <a:stretch>
              <a:fillRect/>
            </a:stretch>
          </a:blipFill>
        </p:spPr>
        <p:txBody>
          <a:bodyPr wrap="square" lIns="0" tIns="0" rIns="0" bIns="0" rtlCol="0"/>
          <a:lstStyle/>
          <a:p>
            <a:endParaRPr/>
          </a:p>
        </p:txBody>
      </p:sp>
      <p:sp>
        <p:nvSpPr>
          <p:cNvPr id="25" name="object 25"/>
          <p:cNvSpPr/>
          <p:nvPr/>
        </p:nvSpPr>
        <p:spPr>
          <a:xfrm>
            <a:off x="4057650" y="1773173"/>
            <a:ext cx="2336165" cy="610235"/>
          </a:xfrm>
          <a:custGeom>
            <a:avLst/>
            <a:gdLst/>
            <a:ahLst/>
            <a:cxnLst/>
            <a:rect l="l" t="t" r="r" b="b"/>
            <a:pathLst>
              <a:path w="2336165" h="610235">
                <a:moveTo>
                  <a:pt x="2335657" y="396875"/>
                </a:moveTo>
                <a:lnTo>
                  <a:pt x="942848" y="396875"/>
                </a:lnTo>
                <a:lnTo>
                  <a:pt x="1729232" y="609726"/>
                </a:lnTo>
                <a:lnTo>
                  <a:pt x="2335657" y="396875"/>
                </a:lnTo>
                <a:close/>
              </a:path>
              <a:path w="2336165" h="610235">
                <a:moveTo>
                  <a:pt x="0" y="0"/>
                </a:moveTo>
                <a:lnTo>
                  <a:pt x="61565" y="561"/>
                </a:lnTo>
                <a:lnTo>
                  <a:pt x="122618" y="2232"/>
                </a:lnTo>
                <a:lnTo>
                  <a:pt x="183092" y="4994"/>
                </a:lnTo>
                <a:lnTo>
                  <a:pt x="242924" y="8827"/>
                </a:lnTo>
                <a:lnTo>
                  <a:pt x="302049" y="13712"/>
                </a:lnTo>
                <a:lnTo>
                  <a:pt x="360401" y="19631"/>
                </a:lnTo>
                <a:lnTo>
                  <a:pt x="417916" y="26564"/>
                </a:lnTo>
                <a:lnTo>
                  <a:pt x="474530" y="34492"/>
                </a:lnTo>
                <a:lnTo>
                  <a:pt x="530177" y="43395"/>
                </a:lnTo>
                <a:lnTo>
                  <a:pt x="584793" y="53255"/>
                </a:lnTo>
                <a:lnTo>
                  <a:pt x="638313" y="64053"/>
                </a:lnTo>
                <a:lnTo>
                  <a:pt x="690673" y="75768"/>
                </a:lnTo>
                <a:lnTo>
                  <a:pt x="741807" y="88383"/>
                </a:lnTo>
                <a:lnTo>
                  <a:pt x="791652" y="101878"/>
                </a:lnTo>
                <a:lnTo>
                  <a:pt x="840141" y="116234"/>
                </a:lnTo>
                <a:lnTo>
                  <a:pt x="887211" y="131431"/>
                </a:lnTo>
                <a:lnTo>
                  <a:pt x="932920" y="147498"/>
                </a:lnTo>
                <a:lnTo>
                  <a:pt x="976932" y="164315"/>
                </a:lnTo>
                <a:lnTo>
                  <a:pt x="1019333" y="181917"/>
                </a:lnTo>
                <a:lnTo>
                  <a:pt x="1060059" y="200283"/>
                </a:lnTo>
                <a:lnTo>
                  <a:pt x="1099045" y="219396"/>
                </a:lnTo>
                <a:lnTo>
                  <a:pt x="1136226" y="239236"/>
                </a:lnTo>
                <a:lnTo>
                  <a:pt x="1171537" y="259785"/>
                </a:lnTo>
                <a:lnTo>
                  <a:pt x="1204912" y="281022"/>
                </a:lnTo>
                <a:lnTo>
                  <a:pt x="1236287" y="302929"/>
                </a:lnTo>
                <a:lnTo>
                  <a:pt x="1292776" y="348676"/>
                </a:lnTo>
                <a:lnTo>
                  <a:pt x="1340485" y="396875"/>
                </a:lnTo>
                <a:lnTo>
                  <a:pt x="1938147" y="396875"/>
                </a:lnTo>
                <a:lnTo>
                  <a:pt x="1890434" y="348675"/>
                </a:lnTo>
                <a:lnTo>
                  <a:pt x="1833931" y="302922"/>
                </a:lnTo>
                <a:lnTo>
                  <a:pt x="1802544" y="281012"/>
                </a:lnTo>
                <a:lnTo>
                  <a:pt x="1769153" y="259771"/>
                </a:lnTo>
                <a:lnTo>
                  <a:pt x="1733823" y="239218"/>
                </a:lnTo>
                <a:lnTo>
                  <a:pt x="1696617" y="219373"/>
                </a:lnTo>
                <a:lnTo>
                  <a:pt x="1657601" y="200254"/>
                </a:lnTo>
                <a:lnTo>
                  <a:pt x="1616839" y="181882"/>
                </a:lnTo>
                <a:lnTo>
                  <a:pt x="1574395" y="164274"/>
                </a:lnTo>
                <a:lnTo>
                  <a:pt x="1530467" y="147498"/>
                </a:lnTo>
                <a:lnTo>
                  <a:pt x="1484884" y="131485"/>
                </a:lnTo>
                <a:lnTo>
                  <a:pt x="1437817" y="116294"/>
                </a:lnTo>
                <a:lnTo>
                  <a:pt x="1389331" y="101945"/>
                </a:lnTo>
                <a:lnTo>
                  <a:pt x="1339491" y="88457"/>
                </a:lnTo>
                <a:lnTo>
                  <a:pt x="1288361" y="75848"/>
                </a:lnTo>
                <a:lnTo>
                  <a:pt x="1236006" y="64139"/>
                </a:lnTo>
                <a:lnTo>
                  <a:pt x="1182491" y="53347"/>
                </a:lnTo>
                <a:lnTo>
                  <a:pt x="1127881" y="43493"/>
                </a:lnTo>
                <a:lnTo>
                  <a:pt x="1072240" y="34595"/>
                </a:lnTo>
                <a:lnTo>
                  <a:pt x="1015634" y="26672"/>
                </a:lnTo>
                <a:lnTo>
                  <a:pt x="958126" y="19744"/>
                </a:lnTo>
                <a:lnTo>
                  <a:pt x="899783" y="13829"/>
                </a:lnTo>
                <a:lnTo>
                  <a:pt x="840668" y="8947"/>
                </a:lnTo>
                <a:lnTo>
                  <a:pt x="780846" y="5117"/>
                </a:lnTo>
                <a:lnTo>
                  <a:pt x="720382" y="2357"/>
                </a:lnTo>
                <a:lnTo>
                  <a:pt x="659342" y="687"/>
                </a:lnTo>
                <a:lnTo>
                  <a:pt x="0" y="0"/>
                </a:lnTo>
                <a:close/>
              </a:path>
            </a:pathLst>
          </a:custGeom>
          <a:solidFill>
            <a:srgbClr val="CC4656"/>
          </a:solidFill>
        </p:spPr>
        <p:txBody>
          <a:bodyPr wrap="square" lIns="0" tIns="0" rIns="0" bIns="0" rtlCol="0"/>
          <a:lstStyle/>
          <a:p>
            <a:endParaRPr/>
          </a:p>
        </p:txBody>
      </p:sp>
      <p:sp>
        <p:nvSpPr>
          <p:cNvPr id="26" name="object 26"/>
          <p:cNvSpPr/>
          <p:nvPr/>
        </p:nvSpPr>
        <p:spPr>
          <a:xfrm>
            <a:off x="2627376" y="1773301"/>
            <a:ext cx="1729739" cy="609600"/>
          </a:xfrm>
          <a:custGeom>
            <a:avLst/>
            <a:gdLst/>
            <a:ahLst/>
            <a:cxnLst/>
            <a:rect l="l" t="t" r="r" b="b"/>
            <a:pathLst>
              <a:path w="1729739" h="609600">
                <a:moveTo>
                  <a:pt x="1430274" y="0"/>
                </a:moveTo>
                <a:lnTo>
                  <a:pt x="1364802" y="627"/>
                </a:lnTo>
                <a:lnTo>
                  <a:pt x="1300086" y="2491"/>
                </a:lnTo>
                <a:lnTo>
                  <a:pt x="1236189" y="5564"/>
                </a:lnTo>
                <a:lnTo>
                  <a:pt x="1173174" y="9821"/>
                </a:lnTo>
                <a:lnTo>
                  <a:pt x="1111104" y="15233"/>
                </a:lnTo>
                <a:lnTo>
                  <a:pt x="1050043" y="21775"/>
                </a:lnTo>
                <a:lnTo>
                  <a:pt x="990052" y="29418"/>
                </a:lnTo>
                <a:lnTo>
                  <a:pt x="931196" y="38137"/>
                </a:lnTo>
                <a:lnTo>
                  <a:pt x="873537" y="47904"/>
                </a:lnTo>
                <a:lnTo>
                  <a:pt x="817139" y="58693"/>
                </a:lnTo>
                <a:lnTo>
                  <a:pt x="762065" y="70476"/>
                </a:lnTo>
                <a:lnTo>
                  <a:pt x="708377" y="83227"/>
                </a:lnTo>
                <a:lnTo>
                  <a:pt x="656140" y="96918"/>
                </a:lnTo>
                <a:lnTo>
                  <a:pt x="605415" y="111524"/>
                </a:lnTo>
                <a:lnTo>
                  <a:pt x="556267" y="127016"/>
                </a:lnTo>
                <a:lnTo>
                  <a:pt x="508757" y="143368"/>
                </a:lnTo>
                <a:lnTo>
                  <a:pt x="462950" y="160554"/>
                </a:lnTo>
                <a:lnTo>
                  <a:pt x="418909" y="178546"/>
                </a:lnTo>
                <a:lnTo>
                  <a:pt x="376696" y="197317"/>
                </a:lnTo>
                <a:lnTo>
                  <a:pt x="336375" y="216840"/>
                </a:lnTo>
                <a:lnTo>
                  <a:pt x="298009" y="237089"/>
                </a:lnTo>
                <a:lnTo>
                  <a:pt x="261660" y="258037"/>
                </a:lnTo>
                <a:lnTo>
                  <a:pt x="227392" y="279657"/>
                </a:lnTo>
                <a:lnTo>
                  <a:pt x="195269" y="301921"/>
                </a:lnTo>
                <a:lnTo>
                  <a:pt x="137707" y="348276"/>
                </a:lnTo>
                <a:lnTo>
                  <a:pt x="89479" y="396889"/>
                </a:lnTo>
                <a:lnTo>
                  <a:pt x="51089" y="447542"/>
                </a:lnTo>
                <a:lnTo>
                  <a:pt x="23042" y="500022"/>
                </a:lnTo>
                <a:lnTo>
                  <a:pt x="5844" y="554113"/>
                </a:lnTo>
                <a:lnTo>
                  <a:pt x="0" y="609600"/>
                </a:lnTo>
                <a:lnTo>
                  <a:pt x="597662" y="609473"/>
                </a:lnTo>
                <a:lnTo>
                  <a:pt x="599332" y="579988"/>
                </a:lnTo>
                <a:lnTo>
                  <a:pt x="604297" y="550693"/>
                </a:lnTo>
                <a:lnTo>
                  <a:pt x="623832" y="493201"/>
                </a:lnTo>
                <a:lnTo>
                  <a:pt x="655710" y="437414"/>
                </a:lnTo>
                <a:lnTo>
                  <a:pt x="699374" y="383627"/>
                </a:lnTo>
                <a:lnTo>
                  <a:pt x="754265" y="332132"/>
                </a:lnTo>
                <a:lnTo>
                  <a:pt x="785748" y="307336"/>
                </a:lnTo>
                <a:lnTo>
                  <a:pt x="819828" y="283223"/>
                </a:lnTo>
                <a:lnTo>
                  <a:pt x="856437" y="259830"/>
                </a:lnTo>
                <a:lnTo>
                  <a:pt x="895505" y="237194"/>
                </a:lnTo>
                <a:lnTo>
                  <a:pt x="936962" y="215350"/>
                </a:lnTo>
                <a:lnTo>
                  <a:pt x="980739" y="194336"/>
                </a:lnTo>
                <a:lnTo>
                  <a:pt x="1026766" y="174189"/>
                </a:lnTo>
                <a:lnTo>
                  <a:pt x="1074973" y="154944"/>
                </a:lnTo>
                <a:lnTo>
                  <a:pt x="1125290" y="136640"/>
                </a:lnTo>
                <a:lnTo>
                  <a:pt x="1177649" y="119311"/>
                </a:lnTo>
                <a:lnTo>
                  <a:pt x="1231979" y="102995"/>
                </a:lnTo>
                <a:lnTo>
                  <a:pt x="1288211" y="87729"/>
                </a:lnTo>
                <a:lnTo>
                  <a:pt x="1346274" y="73550"/>
                </a:lnTo>
                <a:lnTo>
                  <a:pt x="1406101" y="60493"/>
                </a:lnTo>
                <a:lnTo>
                  <a:pt x="1467620" y="48595"/>
                </a:lnTo>
                <a:lnTo>
                  <a:pt x="1530762" y="37894"/>
                </a:lnTo>
                <a:lnTo>
                  <a:pt x="1595458" y="28426"/>
                </a:lnTo>
                <a:lnTo>
                  <a:pt x="1661638" y="20227"/>
                </a:lnTo>
                <a:lnTo>
                  <a:pt x="1729232" y="13335"/>
                </a:lnTo>
                <a:lnTo>
                  <a:pt x="1679931" y="9260"/>
                </a:lnTo>
                <a:lnTo>
                  <a:pt x="1630360" y="5926"/>
                </a:lnTo>
                <a:lnTo>
                  <a:pt x="1580562" y="3333"/>
                </a:lnTo>
                <a:lnTo>
                  <a:pt x="1530585" y="1481"/>
                </a:lnTo>
                <a:lnTo>
                  <a:pt x="1480473" y="370"/>
                </a:lnTo>
                <a:lnTo>
                  <a:pt x="1430274" y="0"/>
                </a:lnTo>
                <a:close/>
              </a:path>
              <a:path w="1729739" h="609600">
                <a:moveTo>
                  <a:pt x="597669" y="609473"/>
                </a:moveTo>
                <a:close/>
              </a:path>
            </a:pathLst>
          </a:custGeom>
          <a:solidFill>
            <a:srgbClr val="A33946"/>
          </a:solidFill>
        </p:spPr>
        <p:txBody>
          <a:bodyPr wrap="square" lIns="0" tIns="0" rIns="0" bIns="0" rtlCol="0"/>
          <a:lstStyle/>
          <a:p>
            <a:endParaRPr/>
          </a:p>
        </p:txBody>
      </p:sp>
      <p:sp>
        <p:nvSpPr>
          <p:cNvPr id="27" name="object 27"/>
          <p:cNvSpPr/>
          <p:nvPr/>
        </p:nvSpPr>
        <p:spPr>
          <a:xfrm>
            <a:off x="2627376" y="1773173"/>
            <a:ext cx="3766185" cy="610235"/>
          </a:xfrm>
          <a:custGeom>
            <a:avLst/>
            <a:gdLst/>
            <a:ahLst/>
            <a:cxnLst/>
            <a:rect l="l" t="t" r="r" b="b"/>
            <a:pathLst>
              <a:path w="3766185" h="610235">
                <a:moveTo>
                  <a:pt x="1729232" y="13462"/>
                </a:moveTo>
                <a:lnTo>
                  <a:pt x="1661638" y="20354"/>
                </a:lnTo>
                <a:lnTo>
                  <a:pt x="1595458" y="28553"/>
                </a:lnTo>
                <a:lnTo>
                  <a:pt x="1530762" y="38021"/>
                </a:lnTo>
                <a:lnTo>
                  <a:pt x="1467620" y="48722"/>
                </a:lnTo>
                <a:lnTo>
                  <a:pt x="1406101" y="60620"/>
                </a:lnTo>
                <a:lnTo>
                  <a:pt x="1346274" y="73677"/>
                </a:lnTo>
                <a:lnTo>
                  <a:pt x="1288211" y="87856"/>
                </a:lnTo>
                <a:lnTo>
                  <a:pt x="1231979" y="103122"/>
                </a:lnTo>
                <a:lnTo>
                  <a:pt x="1177649" y="119438"/>
                </a:lnTo>
                <a:lnTo>
                  <a:pt x="1125290" y="136767"/>
                </a:lnTo>
                <a:lnTo>
                  <a:pt x="1074973" y="155071"/>
                </a:lnTo>
                <a:lnTo>
                  <a:pt x="1026766" y="174316"/>
                </a:lnTo>
                <a:lnTo>
                  <a:pt x="980739" y="194463"/>
                </a:lnTo>
                <a:lnTo>
                  <a:pt x="936962" y="215477"/>
                </a:lnTo>
                <a:lnTo>
                  <a:pt x="895505" y="237321"/>
                </a:lnTo>
                <a:lnTo>
                  <a:pt x="856437" y="259957"/>
                </a:lnTo>
                <a:lnTo>
                  <a:pt x="819828" y="283350"/>
                </a:lnTo>
                <a:lnTo>
                  <a:pt x="785748" y="307463"/>
                </a:lnTo>
                <a:lnTo>
                  <a:pt x="754265" y="332259"/>
                </a:lnTo>
                <a:lnTo>
                  <a:pt x="725451" y="357702"/>
                </a:lnTo>
                <a:lnTo>
                  <a:pt x="676104" y="410379"/>
                </a:lnTo>
                <a:lnTo>
                  <a:pt x="638263" y="465203"/>
                </a:lnTo>
                <a:lnTo>
                  <a:pt x="612487" y="521879"/>
                </a:lnTo>
                <a:lnTo>
                  <a:pt x="599332" y="580115"/>
                </a:lnTo>
                <a:lnTo>
                  <a:pt x="597662" y="609726"/>
                </a:lnTo>
                <a:lnTo>
                  <a:pt x="0" y="609726"/>
                </a:lnTo>
                <a:lnTo>
                  <a:pt x="1471" y="581822"/>
                </a:lnTo>
                <a:lnTo>
                  <a:pt x="5844" y="554240"/>
                </a:lnTo>
                <a:lnTo>
                  <a:pt x="23042" y="500149"/>
                </a:lnTo>
                <a:lnTo>
                  <a:pt x="51089" y="447669"/>
                </a:lnTo>
                <a:lnTo>
                  <a:pt x="89479" y="397016"/>
                </a:lnTo>
                <a:lnTo>
                  <a:pt x="137707" y="348403"/>
                </a:lnTo>
                <a:lnTo>
                  <a:pt x="195269" y="302048"/>
                </a:lnTo>
                <a:lnTo>
                  <a:pt x="227392" y="279784"/>
                </a:lnTo>
                <a:lnTo>
                  <a:pt x="261660" y="258164"/>
                </a:lnTo>
                <a:lnTo>
                  <a:pt x="298009" y="237216"/>
                </a:lnTo>
                <a:lnTo>
                  <a:pt x="336375" y="216967"/>
                </a:lnTo>
                <a:lnTo>
                  <a:pt x="376696" y="197444"/>
                </a:lnTo>
                <a:lnTo>
                  <a:pt x="418909" y="178673"/>
                </a:lnTo>
                <a:lnTo>
                  <a:pt x="462950" y="160681"/>
                </a:lnTo>
                <a:lnTo>
                  <a:pt x="508757" y="143495"/>
                </a:lnTo>
                <a:lnTo>
                  <a:pt x="556267" y="127143"/>
                </a:lnTo>
                <a:lnTo>
                  <a:pt x="605415" y="111651"/>
                </a:lnTo>
                <a:lnTo>
                  <a:pt x="656140" y="97045"/>
                </a:lnTo>
                <a:lnTo>
                  <a:pt x="708377" y="83354"/>
                </a:lnTo>
                <a:lnTo>
                  <a:pt x="762065" y="70603"/>
                </a:lnTo>
                <a:lnTo>
                  <a:pt x="817139" y="58820"/>
                </a:lnTo>
                <a:lnTo>
                  <a:pt x="873537" y="48031"/>
                </a:lnTo>
                <a:lnTo>
                  <a:pt x="931196" y="38264"/>
                </a:lnTo>
                <a:lnTo>
                  <a:pt x="990052" y="29545"/>
                </a:lnTo>
                <a:lnTo>
                  <a:pt x="1050043" y="21902"/>
                </a:lnTo>
                <a:lnTo>
                  <a:pt x="1111104" y="15360"/>
                </a:lnTo>
                <a:lnTo>
                  <a:pt x="1173174" y="9948"/>
                </a:lnTo>
                <a:lnTo>
                  <a:pt x="1236189" y="5691"/>
                </a:lnTo>
                <a:lnTo>
                  <a:pt x="1300086" y="2618"/>
                </a:lnTo>
                <a:lnTo>
                  <a:pt x="1364802" y="754"/>
                </a:lnTo>
                <a:lnTo>
                  <a:pt x="1430274" y="126"/>
                </a:lnTo>
                <a:lnTo>
                  <a:pt x="2028063" y="126"/>
                </a:lnTo>
                <a:lnTo>
                  <a:pt x="2089616" y="687"/>
                </a:lnTo>
                <a:lnTo>
                  <a:pt x="2150656" y="2357"/>
                </a:lnTo>
                <a:lnTo>
                  <a:pt x="2211120" y="5117"/>
                </a:lnTo>
                <a:lnTo>
                  <a:pt x="2270942" y="8947"/>
                </a:lnTo>
                <a:lnTo>
                  <a:pt x="2330057" y="13829"/>
                </a:lnTo>
                <a:lnTo>
                  <a:pt x="2388400" y="19744"/>
                </a:lnTo>
                <a:lnTo>
                  <a:pt x="2445908" y="26672"/>
                </a:lnTo>
                <a:lnTo>
                  <a:pt x="2502514" y="34595"/>
                </a:lnTo>
                <a:lnTo>
                  <a:pt x="2558155" y="43493"/>
                </a:lnTo>
                <a:lnTo>
                  <a:pt x="2612765" y="53347"/>
                </a:lnTo>
                <a:lnTo>
                  <a:pt x="2666280" y="64139"/>
                </a:lnTo>
                <a:lnTo>
                  <a:pt x="2718635" y="75848"/>
                </a:lnTo>
                <a:lnTo>
                  <a:pt x="2769765" y="88457"/>
                </a:lnTo>
                <a:lnTo>
                  <a:pt x="2819605" y="101945"/>
                </a:lnTo>
                <a:lnTo>
                  <a:pt x="2868091" y="116294"/>
                </a:lnTo>
                <a:lnTo>
                  <a:pt x="2915158" y="131485"/>
                </a:lnTo>
                <a:lnTo>
                  <a:pt x="2960741" y="147498"/>
                </a:lnTo>
                <a:lnTo>
                  <a:pt x="3004776" y="164315"/>
                </a:lnTo>
                <a:lnTo>
                  <a:pt x="3047197" y="181917"/>
                </a:lnTo>
                <a:lnTo>
                  <a:pt x="3087940" y="200283"/>
                </a:lnTo>
                <a:lnTo>
                  <a:pt x="3126940" y="219396"/>
                </a:lnTo>
                <a:lnTo>
                  <a:pt x="3164132" y="239236"/>
                </a:lnTo>
                <a:lnTo>
                  <a:pt x="3199452" y="259785"/>
                </a:lnTo>
                <a:lnTo>
                  <a:pt x="3232834" y="281022"/>
                </a:lnTo>
                <a:lnTo>
                  <a:pt x="3264214" y="302929"/>
                </a:lnTo>
                <a:lnTo>
                  <a:pt x="3320710" y="348676"/>
                </a:lnTo>
                <a:lnTo>
                  <a:pt x="3368421" y="396875"/>
                </a:lnTo>
                <a:lnTo>
                  <a:pt x="3765931" y="396875"/>
                </a:lnTo>
                <a:lnTo>
                  <a:pt x="3159506" y="609726"/>
                </a:lnTo>
                <a:lnTo>
                  <a:pt x="2373122" y="396875"/>
                </a:lnTo>
                <a:lnTo>
                  <a:pt x="2770759" y="396875"/>
                </a:lnTo>
                <a:lnTo>
                  <a:pt x="2723048" y="348675"/>
                </a:lnTo>
                <a:lnTo>
                  <a:pt x="2666552" y="302922"/>
                </a:lnTo>
                <a:lnTo>
                  <a:pt x="2635171" y="281012"/>
                </a:lnTo>
                <a:lnTo>
                  <a:pt x="2601789" y="259771"/>
                </a:lnTo>
                <a:lnTo>
                  <a:pt x="2566468" y="239218"/>
                </a:lnTo>
                <a:lnTo>
                  <a:pt x="2529275" y="219373"/>
                </a:lnTo>
                <a:lnTo>
                  <a:pt x="2490274" y="200254"/>
                </a:lnTo>
                <a:lnTo>
                  <a:pt x="2449530" y="181882"/>
                </a:lnTo>
                <a:lnTo>
                  <a:pt x="2407107" y="164274"/>
                </a:lnTo>
                <a:lnTo>
                  <a:pt x="2363070" y="147451"/>
                </a:lnTo>
                <a:lnTo>
                  <a:pt x="2317485" y="131431"/>
                </a:lnTo>
                <a:lnTo>
                  <a:pt x="2270415" y="116234"/>
                </a:lnTo>
                <a:lnTo>
                  <a:pt x="2221926" y="101878"/>
                </a:lnTo>
                <a:lnTo>
                  <a:pt x="2172081" y="88383"/>
                </a:lnTo>
                <a:lnTo>
                  <a:pt x="2120947" y="75768"/>
                </a:lnTo>
                <a:lnTo>
                  <a:pt x="2068587" y="64053"/>
                </a:lnTo>
                <a:lnTo>
                  <a:pt x="2015067" y="53255"/>
                </a:lnTo>
                <a:lnTo>
                  <a:pt x="1960451" y="43395"/>
                </a:lnTo>
                <a:lnTo>
                  <a:pt x="1904804" y="34492"/>
                </a:lnTo>
                <a:lnTo>
                  <a:pt x="1848190" y="26564"/>
                </a:lnTo>
                <a:lnTo>
                  <a:pt x="1790675" y="19631"/>
                </a:lnTo>
                <a:lnTo>
                  <a:pt x="1732323" y="13712"/>
                </a:lnTo>
                <a:lnTo>
                  <a:pt x="1673198" y="8827"/>
                </a:lnTo>
                <a:lnTo>
                  <a:pt x="1613366" y="4994"/>
                </a:lnTo>
                <a:lnTo>
                  <a:pt x="1552892" y="2232"/>
                </a:lnTo>
                <a:lnTo>
                  <a:pt x="1491839" y="561"/>
                </a:lnTo>
                <a:lnTo>
                  <a:pt x="1430274" y="0"/>
                </a:lnTo>
              </a:path>
            </a:pathLst>
          </a:custGeom>
          <a:ln w="12700">
            <a:solidFill>
              <a:srgbClr val="FFFFFF"/>
            </a:solidFill>
          </a:ln>
        </p:spPr>
        <p:txBody>
          <a:bodyPr wrap="square" lIns="0" tIns="0" rIns="0" bIns="0" rtlCol="0"/>
          <a:lstStyle/>
          <a:p>
            <a:endParaRPr/>
          </a:p>
        </p:txBody>
      </p:sp>
      <p:sp>
        <p:nvSpPr>
          <p:cNvPr id="28" name="object 28"/>
          <p:cNvSpPr/>
          <p:nvPr/>
        </p:nvSpPr>
        <p:spPr>
          <a:xfrm>
            <a:off x="986027" y="182879"/>
            <a:ext cx="7181088" cy="739140"/>
          </a:xfrm>
          <a:prstGeom prst="rect">
            <a:avLst/>
          </a:prstGeom>
          <a:blipFill>
            <a:blip r:embed="rId9" cstate="print"/>
            <a:stretch>
              <a:fillRect/>
            </a:stretch>
          </a:blipFill>
        </p:spPr>
        <p:txBody>
          <a:bodyPr wrap="square" lIns="0" tIns="0" rIns="0" bIns="0" rtlCol="0"/>
          <a:lstStyle/>
          <a:p>
            <a:endParaRPr/>
          </a:p>
        </p:txBody>
      </p:sp>
      <p:sp>
        <p:nvSpPr>
          <p:cNvPr id="29" name="object 29"/>
          <p:cNvSpPr/>
          <p:nvPr/>
        </p:nvSpPr>
        <p:spPr>
          <a:xfrm>
            <a:off x="2295144" y="731519"/>
            <a:ext cx="4436363" cy="739139"/>
          </a:xfrm>
          <a:prstGeom prst="rect">
            <a:avLst/>
          </a:prstGeom>
          <a:blipFill>
            <a:blip r:embed="rId10" cstate="print"/>
            <a:stretch>
              <a:fillRect/>
            </a:stretch>
          </a:blipFill>
        </p:spPr>
        <p:txBody>
          <a:bodyPr wrap="square" lIns="0" tIns="0" rIns="0" bIns="0" rtlCol="0"/>
          <a:lstStyle/>
          <a:p>
            <a:endParaRPr/>
          </a:p>
        </p:txBody>
      </p:sp>
      <p:sp>
        <p:nvSpPr>
          <p:cNvPr id="30" name="object 30"/>
          <p:cNvSpPr txBox="1">
            <a:spLocks noGrp="1"/>
          </p:cNvSpPr>
          <p:nvPr>
            <p:ph type="title"/>
          </p:nvPr>
        </p:nvSpPr>
        <p:spPr>
          <a:prstGeom prst="rect">
            <a:avLst/>
          </a:prstGeom>
        </p:spPr>
        <p:txBody>
          <a:bodyPr vert="horz" wrap="square" lIns="0" tIns="12700" rIns="0" bIns="0" rtlCol="0">
            <a:spAutoFit/>
          </a:bodyPr>
          <a:lstStyle/>
          <a:p>
            <a:pPr marL="1931035" marR="5080" indent="-1309370">
              <a:lnSpc>
                <a:spcPct val="100000"/>
              </a:lnSpc>
              <a:spcBef>
                <a:spcPts val="100"/>
              </a:spcBef>
            </a:pPr>
            <a:r>
              <a:rPr dirty="0"/>
              <a:t>Descripción de las Etapas</a:t>
            </a:r>
            <a:r>
              <a:rPr spc="-100" dirty="0"/>
              <a:t> </a:t>
            </a:r>
            <a:r>
              <a:rPr dirty="0"/>
              <a:t>del  </a:t>
            </a:r>
            <a:r>
              <a:rPr spc="-5" dirty="0"/>
              <a:t>Método Científico</a:t>
            </a:r>
          </a:p>
        </p:txBody>
      </p:sp>
      <p:sp>
        <p:nvSpPr>
          <p:cNvPr id="31" name="object 31"/>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19</a:t>
            </a:fld>
            <a:endParaRPr spc="-55"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20</a:t>
            </a:fld>
            <a:endParaRPr spc="-55" dirty="0"/>
          </a:p>
        </p:txBody>
      </p:sp>
      <p:pic>
        <p:nvPicPr>
          <p:cNvPr id="21" name="Imagen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240669"/>
            <a:ext cx="6332310" cy="633231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85720" y="304800"/>
            <a:ext cx="8643997" cy="690574"/>
          </a:xfrm>
          <a:prstGeom prst="rect">
            <a:avLst/>
          </a:prstGeom>
        </p:spPr>
        <p:txBody>
          <a:bodyPr vert="horz" wrap="square" lIns="0" tIns="13335" rIns="0" bIns="0" rtlCol="0">
            <a:spAutoFit/>
          </a:bodyPr>
          <a:lstStyle/>
          <a:p>
            <a:pPr marL="12700" algn="ctr">
              <a:lnSpc>
                <a:spcPct val="100000"/>
              </a:lnSpc>
              <a:spcBef>
                <a:spcPts val="105"/>
              </a:spcBef>
            </a:pPr>
            <a:r>
              <a:rPr lang="es-CL" sz="4400" u="sng" spc="80" dirty="0">
                <a:latin typeface="Trebuchet MS"/>
                <a:cs typeface="Trebuchet MS"/>
              </a:rPr>
              <a:t>CONCEPTO DE INVESTIGACIÓN</a:t>
            </a:r>
            <a:endParaRPr sz="4400" u="sng" dirty="0">
              <a:latin typeface="Trebuchet MS"/>
              <a:cs typeface="Trebuchet MS"/>
            </a:endParaRPr>
          </a:p>
        </p:txBody>
      </p:sp>
      <p:sp>
        <p:nvSpPr>
          <p:cNvPr id="9" name="object 9"/>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21</a:t>
            </a:fld>
            <a:endParaRPr spc="-55" dirty="0"/>
          </a:p>
        </p:txBody>
      </p:sp>
      <p:sp>
        <p:nvSpPr>
          <p:cNvPr id="10" name="object 2"/>
          <p:cNvSpPr txBox="1"/>
          <p:nvPr/>
        </p:nvSpPr>
        <p:spPr>
          <a:xfrm>
            <a:off x="428596" y="1571612"/>
            <a:ext cx="8258204" cy="4629472"/>
          </a:xfrm>
          <a:prstGeom prst="rect">
            <a:avLst/>
          </a:prstGeom>
        </p:spPr>
        <p:txBody>
          <a:bodyPr vert="horz" wrap="square" lIns="0" tIns="12700" rIns="0" bIns="0" rtlCol="0">
            <a:spAutoFit/>
          </a:bodyPr>
          <a:lstStyle/>
          <a:p>
            <a:pPr marL="539750" indent="-539750" algn="just"/>
            <a:r>
              <a:rPr lang="es-CL" sz="3000" spc="-145" dirty="0">
                <a:solidFill>
                  <a:srgbClr val="FFFFFF"/>
                </a:solidFill>
                <a:latin typeface="Arial"/>
                <a:cs typeface="Arial"/>
              </a:rPr>
              <a:t>   - </a:t>
            </a:r>
            <a:r>
              <a:rPr lang="es-MX" sz="2700" dirty="0">
                <a:solidFill>
                  <a:schemeClr val="bg1"/>
                </a:solidFill>
                <a:latin typeface="Arial" panose="020B0604020202020204" pitchFamily="34" charset="0"/>
                <a:cs typeface="Arial" panose="020B0604020202020204" pitchFamily="34" charset="0"/>
              </a:rPr>
              <a:t>Es una actividad sistemática dirigida a obtener, mediante observación, la experimentación, nuevas informaciones y conocimientos que necesitan para ampliar los diversos campos de la ciencia y la tecnología.</a:t>
            </a:r>
          </a:p>
          <a:p>
            <a:pPr marL="539750" indent="-539750" algn="just"/>
            <a:endParaRPr lang="es-MX" sz="2700" dirty="0">
              <a:solidFill>
                <a:schemeClr val="bg1"/>
              </a:solidFill>
              <a:latin typeface="Arial" panose="020B0604020202020204" pitchFamily="34" charset="0"/>
              <a:cs typeface="Arial" panose="020B0604020202020204" pitchFamily="34" charset="0"/>
            </a:endParaRPr>
          </a:p>
          <a:p>
            <a:pPr marL="539750" indent="-539750" algn="just"/>
            <a:r>
              <a:rPr lang="es-MX" sz="2700" dirty="0">
                <a:solidFill>
                  <a:schemeClr val="bg1"/>
                </a:solidFill>
                <a:latin typeface="Arial" panose="020B0604020202020204" pitchFamily="34" charset="0"/>
                <a:cs typeface="Arial" panose="020B0604020202020204" pitchFamily="34" charset="0"/>
              </a:rPr>
              <a:t>   - Acción de realizar actividades intelectuales y experimentales de modo sistemático con el propósito de aumentar los conocimientos sobre una determinada materia y teniendo como fin ampliar el conocimiento científico.</a:t>
            </a:r>
            <a:endParaRPr sz="2700" dirty="0">
              <a:latin typeface="Arial"/>
              <a:cs typeface="Arial"/>
            </a:endParaRPr>
          </a:p>
        </p:txBody>
      </p:sp>
    </p:spTree>
    <p:extLst>
      <p:ext uri="{BB962C8B-B14F-4D97-AF65-F5344CB8AC3E}">
        <p14:creationId xmlns:p14="http://schemas.microsoft.com/office/powerpoint/2010/main" val="2030984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4864" y="179831"/>
            <a:ext cx="6347460" cy="98298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474433" y="519430"/>
            <a:ext cx="5284381" cy="573912"/>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6245097" y="1649983"/>
            <a:ext cx="2354580" cy="513715"/>
          </a:xfrm>
          <a:prstGeom prst="rect">
            <a:avLst/>
          </a:prstGeom>
        </p:spPr>
        <p:txBody>
          <a:bodyPr vert="horz" wrap="square" lIns="0" tIns="13335" rIns="0" bIns="0" rtlCol="0">
            <a:spAutoFit/>
          </a:bodyPr>
          <a:lstStyle/>
          <a:p>
            <a:pPr marL="12700">
              <a:lnSpc>
                <a:spcPct val="100000"/>
              </a:lnSpc>
              <a:spcBef>
                <a:spcPts val="105"/>
              </a:spcBef>
              <a:tabLst>
                <a:tab pos="760730" algn="l"/>
              </a:tabLst>
            </a:pPr>
            <a:r>
              <a:rPr sz="3200" b="0" dirty="0">
                <a:solidFill>
                  <a:srgbClr val="FFFFFF"/>
                </a:solidFill>
                <a:latin typeface="Arial"/>
                <a:cs typeface="Arial"/>
              </a:rPr>
              <a:t>se	</a:t>
            </a:r>
            <a:r>
              <a:rPr sz="3200" b="0" spc="-5" dirty="0">
                <a:solidFill>
                  <a:srgbClr val="FFFFFF"/>
                </a:solidFill>
                <a:latin typeface="Arial"/>
                <a:cs typeface="Arial"/>
              </a:rPr>
              <a:t>adquiere</a:t>
            </a:r>
            <a:endParaRPr sz="3200">
              <a:latin typeface="Arial"/>
              <a:cs typeface="Arial"/>
            </a:endParaRPr>
          </a:p>
        </p:txBody>
      </p:sp>
      <p:sp>
        <p:nvSpPr>
          <p:cNvPr id="5" name="object 5"/>
          <p:cNvSpPr txBox="1"/>
          <p:nvPr/>
        </p:nvSpPr>
        <p:spPr>
          <a:xfrm>
            <a:off x="402742" y="1649983"/>
            <a:ext cx="5549265" cy="1002030"/>
          </a:xfrm>
          <a:prstGeom prst="rect">
            <a:avLst/>
          </a:prstGeom>
        </p:spPr>
        <p:txBody>
          <a:bodyPr vert="horz" wrap="square" lIns="0" tIns="13335" rIns="0" bIns="0" rtlCol="0">
            <a:spAutoFit/>
          </a:bodyPr>
          <a:lstStyle/>
          <a:p>
            <a:pPr marL="332105" marR="5080" indent="-320040">
              <a:lnSpc>
                <a:spcPct val="100000"/>
              </a:lnSpc>
              <a:spcBef>
                <a:spcPts val="105"/>
              </a:spcBef>
              <a:tabLst>
                <a:tab pos="1126490" algn="l"/>
                <a:tab pos="1896110" algn="l"/>
                <a:tab pos="3319779" algn="l"/>
                <a:tab pos="4225290" algn="l"/>
                <a:tab pos="4859020" algn="l"/>
              </a:tabLst>
            </a:pPr>
            <a:r>
              <a:rPr sz="2250" spc="-120" dirty="0">
                <a:solidFill>
                  <a:srgbClr val="CC4656"/>
                </a:solidFill>
                <a:latin typeface="Arial"/>
                <a:cs typeface="Arial"/>
              </a:rPr>
              <a:t></a:t>
            </a:r>
            <a:r>
              <a:rPr sz="2250" spc="290" dirty="0">
                <a:solidFill>
                  <a:srgbClr val="CC4656"/>
                </a:solidFill>
                <a:latin typeface="Arial"/>
                <a:cs typeface="Arial"/>
              </a:rPr>
              <a:t> </a:t>
            </a:r>
            <a:r>
              <a:rPr sz="3200" spc="-5" dirty="0">
                <a:solidFill>
                  <a:srgbClr val="FFFFFF"/>
                </a:solidFill>
                <a:latin typeface="Arial"/>
                <a:cs typeface="Arial"/>
              </a:rPr>
              <a:t>E</a:t>
            </a:r>
            <a:r>
              <a:rPr sz="3200" dirty="0">
                <a:solidFill>
                  <a:srgbClr val="FFFFFF"/>
                </a:solidFill>
                <a:latin typeface="Arial"/>
                <a:cs typeface="Arial"/>
              </a:rPr>
              <a:t>s	</a:t>
            </a:r>
            <a:r>
              <a:rPr sz="3200" spc="-10" dirty="0">
                <a:solidFill>
                  <a:srgbClr val="FFFFFF"/>
                </a:solidFill>
                <a:latin typeface="Arial"/>
                <a:cs typeface="Arial"/>
              </a:rPr>
              <a:t>u</a:t>
            </a:r>
            <a:r>
              <a:rPr sz="3200" dirty="0">
                <a:solidFill>
                  <a:srgbClr val="FFFFFF"/>
                </a:solidFill>
                <a:latin typeface="Arial"/>
                <a:cs typeface="Arial"/>
              </a:rPr>
              <a:t>n	m</a:t>
            </a:r>
            <a:r>
              <a:rPr sz="3200" spc="-10" dirty="0">
                <a:solidFill>
                  <a:srgbClr val="FFFFFF"/>
                </a:solidFill>
                <a:latin typeface="Arial"/>
                <a:cs typeface="Arial"/>
              </a:rPr>
              <a:t>e</a:t>
            </a:r>
            <a:r>
              <a:rPr sz="3200" dirty="0">
                <a:solidFill>
                  <a:srgbClr val="FFFFFF"/>
                </a:solidFill>
                <a:latin typeface="Arial"/>
                <a:cs typeface="Arial"/>
              </a:rPr>
              <a:t>dio	</a:t>
            </a:r>
            <a:r>
              <a:rPr sz="3200" spc="-10" dirty="0">
                <a:solidFill>
                  <a:srgbClr val="FFFFFF"/>
                </a:solidFill>
                <a:latin typeface="Arial"/>
                <a:cs typeface="Arial"/>
              </a:rPr>
              <a:t>po</a:t>
            </a:r>
            <a:r>
              <a:rPr sz="3200" dirty="0">
                <a:solidFill>
                  <a:srgbClr val="FFFFFF"/>
                </a:solidFill>
                <a:latin typeface="Arial"/>
                <a:cs typeface="Arial"/>
              </a:rPr>
              <a:t>r	</a:t>
            </a:r>
            <a:r>
              <a:rPr sz="3200" spc="-10" dirty="0">
                <a:solidFill>
                  <a:srgbClr val="FFFFFF"/>
                </a:solidFill>
                <a:latin typeface="Arial"/>
                <a:cs typeface="Arial"/>
              </a:rPr>
              <a:t>e</a:t>
            </a:r>
            <a:r>
              <a:rPr sz="3200" dirty="0">
                <a:solidFill>
                  <a:srgbClr val="FFFFFF"/>
                </a:solidFill>
                <a:latin typeface="Arial"/>
                <a:cs typeface="Arial"/>
              </a:rPr>
              <a:t>l	</a:t>
            </a:r>
            <a:r>
              <a:rPr sz="3200" spc="-10" dirty="0">
                <a:solidFill>
                  <a:srgbClr val="FFFFFF"/>
                </a:solidFill>
                <a:latin typeface="Arial"/>
                <a:cs typeface="Arial"/>
              </a:rPr>
              <a:t>que  </a:t>
            </a:r>
            <a:r>
              <a:rPr sz="3200" spc="-5" dirty="0">
                <a:solidFill>
                  <a:srgbClr val="FFFFFF"/>
                </a:solidFill>
                <a:latin typeface="Arial"/>
                <a:cs typeface="Arial"/>
              </a:rPr>
              <a:t>información útil </a:t>
            </a:r>
            <a:r>
              <a:rPr sz="3200" dirty="0">
                <a:solidFill>
                  <a:srgbClr val="FFFFFF"/>
                </a:solidFill>
                <a:latin typeface="Arial"/>
                <a:cs typeface="Arial"/>
              </a:rPr>
              <a:t>y</a:t>
            </a:r>
            <a:r>
              <a:rPr sz="3200" spc="-35" dirty="0">
                <a:solidFill>
                  <a:srgbClr val="FFFFFF"/>
                </a:solidFill>
                <a:latin typeface="Arial"/>
                <a:cs typeface="Arial"/>
              </a:rPr>
              <a:t> </a:t>
            </a:r>
            <a:r>
              <a:rPr sz="3200" spc="-5" dirty="0">
                <a:solidFill>
                  <a:srgbClr val="FFFFFF"/>
                </a:solidFill>
                <a:latin typeface="Arial"/>
                <a:cs typeface="Arial"/>
              </a:rPr>
              <a:t>confiable.</a:t>
            </a:r>
            <a:endParaRPr sz="3200">
              <a:latin typeface="Arial"/>
              <a:cs typeface="Arial"/>
            </a:endParaRPr>
          </a:p>
        </p:txBody>
      </p:sp>
      <p:sp>
        <p:nvSpPr>
          <p:cNvPr id="6" name="object 6"/>
          <p:cNvSpPr txBox="1"/>
          <p:nvPr/>
        </p:nvSpPr>
        <p:spPr>
          <a:xfrm>
            <a:off x="402742" y="3308426"/>
            <a:ext cx="8197850" cy="1489710"/>
          </a:xfrm>
          <a:prstGeom prst="rect">
            <a:avLst/>
          </a:prstGeom>
        </p:spPr>
        <p:txBody>
          <a:bodyPr vert="horz" wrap="square" lIns="0" tIns="13335" rIns="0" bIns="0" rtlCol="0">
            <a:spAutoFit/>
          </a:bodyPr>
          <a:lstStyle/>
          <a:p>
            <a:pPr marL="332105" marR="5080" indent="-320040" algn="just">
              <a:lnSpc>
                <a:spcPct val="100000"/>
              </a:lnSpc>
              <a:spcBef>
                <a:spcPts val="105"/>
              </a:spcBef>
            </a:pPr>
            <a:r>
              <a:rPr sz="2250" spc="-114" dirty="0">
                <a:solidFill>
                  <a:srgbClr val="CC4656"/>
                </a:solidFill>
                <a:latin typeface="Arial"/>
                <a:cs typeface="Arial"/>
              </a:rPr>
              <a:t> </a:t>
            </a:r>
            <a:r>
              <a:rPr sz="3200" dirty="0">
                <a:solidFill>
                  <a:srgbClr val="FFFFFF"/>
                </a:solidFill>
                <a:latin typeface="Arial"/>
                <a:cs typeface="Arial"/>
              </a:rPr>
              <a:t>Es </a:t>
            </a:r>
            <a:r>
              <a:rPr sz="3200" spc="-5" dirty="0">
                <a:solidFill>
                  <a:srgbClr val="FFFFFF"/>
                </a:solidFill>
                <a:latin typeface="Arial"/>
                <a:cs typeface="Arial"/>
              </a:rPr>
              <a:t>una actividad encaminada </a:t>
            </a:r>
            <a:r>
              <a:rPr sz="3200" dirty="0">
                <a:solidFill>
                  <a:srgbClr val="FFFFFF"/>
                </a:solidFill>
                <a:latin typeface="Arial"/>
                <a:cs typeface="Arial"/>
              </a:rPr>
              <a:t>a </a:t>
            </a:r>
            <a:r>
              <a:rPr sz="3200" spc="-5" dirty="0">
                <a:solidFill>
                  <a:srgbClr val="FFFFFF"/>
                </a:solidFill>
                <a:latin typeface="Arial"/>
                <a:cs typeface="Arial"/>
              </a:rPr>
              <a:t>la </a:t>
            </a:r>
            <a:r>
              <a:rPr sz="3200" spc="-75" dirty="0">
                <a:solidFill>
                  <a:srgbClr val="FFFFFF"/>
                </a:solidFill>
                <a:latin typeface="Arial"/>
                <a:cs typeface="Arial"/>
              </a:rPr>
              <a:t>creación  </a:t>
            </a:r>
            <a:r>
              <a:rPr sz="3200" spc="-5" dirty="0">
                <a:solidFill>
                  <a:srgbClr val="FFFFFF"/>
                </a:solidFill>
                <a:latin typeface="Arial"/>
                <a:cs typeface="Arial"/>
              </a:rPr>
              <a:t>de un cuerpo organizado de conocimiento  científico.</a:t>
            </a:r>
            <a:endParaRPr sz="3200">
              <a:latin typeface="Arial"/>
              <a:cs typeface="Arial"/>
            </a:endParaRPr>
          </a:p>
        </p:txBody>
      </p:sp>
      <p:sp>
        <p:nvSpPr>
          <p:cNvPr id="7" name="object 7"/>
          <p:cNvSpPr/>
          <p:nvPr/>
        </p:nvSpPr>
        <p:spPr>
          <a:xfrm>
            <a:off x="4716526" y="4581525"/>
            <a:ext cx="2576449" cy="2019300"/>
          </a:xfrm>
          <a:prstGeom prst="rect">
            <a:avLst/>
          </a:prstGeom>
          <a:blipFill>
            <a:blip r:embed="rId4" cstate="print"/>
            <a:stretch>
              <a:fillRect/>
            </a:stretch>
          </a:blipFill>
        </p:spPr>
        <p:txBody>
          <a:bodyPr wrap="square" lIns="0" tIns="0" rIns="0" bIns="0" rtlCol="0"/>
          <a:lstStyle/>
          <a:p>
            <a:endParaRPr/>
          </a:p>
        </p:txBody>
      </p:sp>
      <p:sp>
        <p:nvSpPr>
          <p:cNvPr id="8" name="object 8"/>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22</a:t>
            </a:fld>
            <a:endParaRPr spc="-55"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7217" y="1828038"/>
            <a:ext cx="8073390" cy="3359150"/>
          </a:xfrm>
          <a:prstGeom prst="rect">
            <a:avLst/>
          </a:prstGeom>
        </p:spPr>
        <p:txBody>
          <a:bodyPr vert="horz" wrap="square" lIns="0" tIns="58419" rIns="0" bIns="0" rtlCol="0">
            <a:spAutoFit/>
          </a:bodyPr>
          <a:lstStyle/>
          <a:p>
            <a:pPr marL="332740" marR="5080" indent="-320040">
              <a:lnSpc>
                <a:spcPts val="2920"/>
              </a:lnSpc>
              <a:spcBef>
                <a:spcPts val="459"/>
              </a:spcBef>
              <a:buClr>
                <a:srgbClr val="CC4656"/>
              </a:buClr>
              <a:buSzPct val="68518"/>
              <a:buChar char=""/>
              <a:tabLst>
                <a:tab pos="332105" algn="l"/>
                <a:tab pos="332740" algn="l"/>
                <a:tab pos="899160" algn="l"/>
                <a:tab pos="2934335" algn="l"/>
                <a:tab pos="3938904" algn="l"/>
                <a:tab pos="4487545" algn="l"/>
                <a:tab pos="5836285" algn="l"/>
                <a:tab pos="6383655" algn="l"/>
              </a:tabLst>
            </a:pPr>
            <a:r>
              <a:rPr sz="2700" spc="-5" dirty="0">
                <a:solidFill>
                  <a:srgbClr val="FFFFFF"/>
                </a:solidFill>
                <a:latin typeface="Arial"/>
                <a:cs typeface="Arial"/>
              </a:rPr>
              <a:t>E</a:t>
            </a:r>
            <a:r>
              <a:rPr sz="2700" dirty="0">
                <a:solidFill>
                  <a:srgbClr val="FFFFFF"/>
                </a:solidFill>
                <a:latin typeface="Arial"/>
                <a:cs typeface="Arial"/>
              </a:rPr>
              <a:t>s	</a:t>
            </a:r>
            <a:r>
              <a:rPr sz="2700" spc="-5" dirty="0">
                <a:solidFill>
                  <a:srgbClr val="FFFFFF"/>
                </a:solidFill>
                <a:latin typeface="Arial"/>
                <a:cs typeface="Arial"/>
              </a:rPr>
              <a:t>con</a:t>
            </a:r>
            <a:r>
              <a:rPr sz="2700" dirty="0">
                <a:solidFill>
                  <a:srgbClr val="FFFFFF"/>
                </a:solidFill>
                <a:latin typeface="Arial"/>
                <a:cs typeface="Arial"/>
              </a:rPr>
              <a:t>s</a:t>
            </a:r>
            <a:r>
              <a:rPr sz="2700" spc="-5" dirty="0">
                <a:solidFill>
                  <a:srgbClr val="FFFFFF"/>
                </a:solidFill>
                <a:latin typeface="Arial"/>
                <a:cs typeface="Arial"/>
              </a:rPr>
              <a:t>i</a:t>
            </a:r>
            <a:r>
              <a:rPr sz="2700" spc="-20" dirty="0">
                <a:solidFill>
                  <a:srgbClr val="FFFFFF"/>
                </a:solidFill>
                <a:latin typeface="Arial"/>
                <a:cs typeface="Arial"/>
              </a:rPr>
              <a:t>d</a:t>
            </a:r>
            <a:r>
              <a:rPr sz="2700" spc="-5" dirty="0">
                <a:solidFill>
                  <a:srgbClr val="FFFFFF"/>
                </a:solidFill>
                <a:latin typeface="Arial"/>
                <a:cs typeface="Arial"/>
              </a:rPr>
              <a:t>erada</a:t>
            </a:r>
            <a:r>
              <a:rPr sz="2700" dirty="0">
                <a:solidFill>
                  <a:srgbClr val="FFFFFF"/>
                </a:solidFill>
                <a:latin typeface="Arial"/>
                <a:cs typeface="Arial"/>
              </a:rPr>
              <a:t>	co</a:t>
            </a:r>
            <a:r>
              <a:rPr sz="2700" spc="-15" dirty="0">
                <a:solidFill>
                  <a:srgbClr val="FFFFFF"/>
                </a:solidFill>
                <a:latin typeface="Arial"/>
                <a:cs typeface="Arial"/>
              </a:rPr>
              <a:t>m</a:t>
            </a:r>
            <a:r>
              <a:rPr sz="2700" spc="-5" dirty="0">
                <a:solidFill>
                  <a:srgbClr val="FFFFFF"/>
                </a:solidFill>
                <a:latin typeface="Arial"/>
                <a:cs typeface="Arial"/>
              </a:rPr>
              <a:t>o</a:t>
            </a:r>
            <a:r>
              <a:rPr sz="2700" dirty="0">
                <a:solidFill>
                  <a:srgbClr val="FFFFFF"/>
                </a:solidFill>
                <a:latin typeface="Arial"/>
                <a:cs typeface="Arial"/>
              </a:rPr>
              <a:t>	</a:t>
            </a:r>
            <a:r>
              <a:rPr sz="2700" spc="-10" dirty="0">
                <a:solidFill>
                  <a:srgbClr val="FFFFFF"/>
                </a:solidFill>
                <a:latin typeface="Arial"/>
                <a:cs typeface="Arial"/>
              </a:rPr>
              <a:t>u</a:t>
            </a:r>
            <a:r>
              <a:rPr sz="2700" spc="-5" dirty="0">
                <a:solidFill>
                  <a:srgbClr val="FFFFFF"/>
                </a:solidFill>
                <a:latin typeface="Arial"/>
                <a:cs typeface="Arial"/>
              </a:rPr>
              <a:t>n</a:t>
            </a:r>
            <a:r>
              <a:rPr sz="2700" dirty="0">
                <a:solidFill>
                  <a:srgbClr val="FFFFFF"/>
                </a:solidFill>
                <a:latin typeface="Arial"/>
                <a:cs typeface="Arial"/>
              </a:rPr>
              <a:t>	sistema	</a:t>
            </a:r>
            <a:r>
              <a:rPr sz="2700" spc="-10" dirty="0">
                <a:solidFill>
                  <a:srgbClr val="FFFFFF"/>
                </a:solidFill>
                <a:latin typeface="Arial"/>
                <a:cs typeface="Arial"/>
              </a:rPr>
              <a:t>d</a:t>
            </a:r>
            <a:r>
              <a:rPr sz="2700" spc="-5" dirty="0">
                <a:solidFill>
                  <a:srgbClr val="FFFFFF"/>
                </a:solidFill>
                <a:latin typeface="Arial"/>
                <a:cs typeface="Arial"/>
              </a:rPr>
              <a:t>e</a:t>
            </a:r>
            <a:r>
              <a:rPr sz="2700" dirty="0">
                <a:solidFill>
                  <a:srgbClr val="FFFFFF"/>
                </a:solidFill>
                <a:latin typeface="Arial"/>
                <a:cs typeface="Arial"/>
              </a:rPr>
              <a:t>	</a:t>
            </a:r>
            <a:r>
              <a:rPr sz="2700" spc="-5" dirty="0">
                <a:solidFill>
                  <a:srgbClr val="FFFFFF"/>
                </a:solidFill>
                <a:latin typeface="Arial"/>
                <a:cs typeface="Arial"/>
              </a:rPr>
              <a:t>produc</a:t>
            </a:r>
            <a:r>
              <a:rPr sz="2700" dirty="0">
                <a:solidFill>
                  <a:srgbClr val="FFFFFF"/>
                </a:solidFill>
                <a:latin typeface="Arial"/>
                <a:cs typeface="Arial"/>
              </a:rPr>
              <a:t>c</a:t>
            </a:r>
            <a:r>
              <a:rPr sz="2700" spc="-20" dirty="0">
                <a:solidFill>
                  <a:srgbClr val="FFFFFF"/>
                </a:solidFill>
                <a:latin typeface="Arial"/>
                <a:cs typeface="Arial"/>
              </a:rPr>
              <a:t>i</a:t>
            </a:r>
            <a:r>
              <a:rPr sz="2700" spc="-5" dirty="0">
                <a:solidFill>
                  <a:srgbClr val="FFFFFF"/>
                </a:solidFill>
                <a:latin typeface="Arial"/>
                <a:cs typeface="Arial"/>
              </a:rPr>
              <a:t>ón  de</a:t>
            </a:r>
            <a:r>
              <a:rPr sz="2700" spc="-25" dirty="0">
                <a:solidFill>
                  <a:srgbClr val="FFFFFF"/>
                </a:solidFill>
                <a:latin typeface="Arial"/>
                <a:cs typeface="Arial"/>
              </a:rPr>
              <a:t> </a:t>
            </a:r>
            <a:r>
              <a:rPr sz="2700" dirty="0">
                <a:solidFill>
                  <a:srgbClr val="FFFFFF"/>
                </a:solidFill>
                <a:latin typeface="Arial"/>
                <a:cs typeface="Arial"/>
              </a:rPr>
              <a:t>conocimientos.</a:t>
            </a:r>
            <a:endParaRPr sz="2700">
              <a:latin typeface="Arial"/>
              <a:cs typeface="Arial"/>
            </a:endParaRPr>
          </a:p>
          <a:p>
            <a:pPr>
              <a:lnSpc>
                <a:spcPct val="100000"/>
              </a:lnSpc>
              <a:spcBef>
                <a:spcPts val="10"/>
              </a:spcBef>
              <a:buClr>
                <a:srgbClr val="CC4656"/>
              </a:buClr>
              <a:buFont typeface="Arial"/>
              <a:buChar char=""/>
            </a:pPr>
            <a:endParaRPr sz="3650">
              <a:latin typeface="Times New Roman"/>
              <a:cs typeface="Times New Roman"/>
            </a:endParaRPr>
          </a:p>
          <a:p>
            <a:pPr marL="332740" marR="5080" indent="-320040">
              <a:lnSpc>
                <a:spcPts val="2920"/>
              </a:lnSpc>
              <a:buClr>
                <a:srgbClr val="CC4656"/>
              </a:buClr>
              <a:buSzPct val="68518"/>
              <a:buChar char=""/>
              <a:tabLst>
                <a:tab pos="332105" algn="l"/>
                <a:tab pos="332740" algn="l"/>
                <a:tab pos="1494155" algn="l"/>
                <a:tab pos="2312035" algn="l"/>
                <a:tab pos="4445000" algn="l"/>
                <a:tab pos="4976495" algn="l"/>
                <a:tab pos="6899909" algn="l"/>
                <a:tab pos="7621270" algn="l"/>
              </a:tabLst>
            </a:pPr>
            <a:r>
              <a:rPr sz="2700" spc="-5" dirty="0">
                <a:solidFill>
                  <a:srgbClr val="FFFFFF"/>
                </a:solidFill>
                <a:latin typeface="Arial"/>
                <a:cs typeface="Arial"/>
              </a:rPr>
              <a:t>Debe	ser	equip</a:t>
            </a:r>
            <a:r>
              <a:rPr sz="2700" spc="-25" dirty="0">
                <a:solidFill>
                  <a:srgbClr val="FFFFFF"/>
                </a:solidFill>
                <a:latin typeface="Arial"/>
                <a:cs typeface="Arial"/>
              </a:rPr>
              <a:t>a</a:t>
            </a:r>
            <a:r>
              <a:rPr sz="2700" spc="-5" dirty="0">
                <a:solidFill>
                  <a:srgbClr val="FFFFFF"/>
                </a:solidFill>
                <a:latin typeface="Arial"/>
                <a:cs typeface="Arial"/>
              </a:rPr>
              <a:t>rable</a:t>
            </a:r>
            <a:r>
              <a:rPr sz="2700" dirty="0">
                <a:solidFill>
                  <a:srgbClr val="FFFFFF"/>
                </a:solidFill>
                <a:latin typeface="Arial"/>
                <a:cs typeface="Arial"/>
              </a:rPr>
              <a:t>	</a:t>
            </a:r>
            <a:r>
              <a:rPr sz="2700" spc="-5" dirty="0">
                <a:solidFill>
                  <a:srgbClr val="FFFFFF"/>
                </a:solidFill>
                <a:latin typeface="Arial"/>
                <a:cs typeface="Arial"/>
              </a:rPr>
              <a:t>a</a:t>
            </a:r>
            <a:r>
              <a:rPr sz="2700" dirty="0">
                <a:solidFill>
                  <a:srgbClr val="FFFFFF"/>
                </a:solidFill>
                <a:latin typeface="Arial"/>
                <a:cs typeface="Arial"/>
              </a:rPr>
              <a:t>	</a:t>
            </a:r>
            <a:r>
              <a:rPr sz="2700" spc="-5" dirty="0">
                <a:solidFill>
                  <a:srgbClr val="FFFFFF"/>
                </a:solidFill>
                <a:latin typeface="Arial"/>
                <a:cs typeface="Arial"/>
              </a:rPr>
              <a:t>cualqu</a:t>
            </a:r>
            <a:r>
              <a:rPr sz="2700" spc="-20" dirty="0">
                <a:solidFill>
                  <a:srgbClr val="FFFFFF"/>
                </a:solidFill>
                <a:latin typeface="Arial"/>
                <a:cs typeface="Arial"/>
              </a:rPr>
              <a:t>i</a:t>
            </a:r>
            <a:r>
              <a:rPr sz="2700" spc="-5" dirty="0">
                <a:solidFill>
                  <a:srgbClr val="FFFFFF"/>
                </a:solidFill>
                <a:latin typeface="Arial"/>
                <a:cs typeface="Arial"/>
              </a:rPr>
              <a:t>era</a:t>
            </a:r>
            <a:r>
              <a:rPr sz="2700" dirty="0">
                <a:solidFill>
                  <a:srgbClr val="FFFFFF"/>
                </a:solidFill>
                <a:latin typeface="Arial"/>
                <a:cs typeface="Arial"/>
              </a:rPr>
              <a:t>	</a:t>
            </a:r>
            <a:r>
              <a:rPr sz="2700" spc="-10" dirty="0">
                <a:solidFill>
                  <a:srgbClr val="FFFFFF"/>
                </a:solidFill>
                <a:latin typeface="Arial"/>
                <a:cs typeface="Arial"/>
              </a:rPr>
              <a:t>d</a:t>
            </a:r>
            <a:r>
              <a:rPr sz="2700" spc="-5" dirty="0">
                <a:solidFill>
                  <a:srgbClr val="FFFFFF"/>
                </a:solidFill>
                <a:latin typeface="Arial"/>
                <a:cs typeface="Arial"/>
              </a:rPr>
              <a:t>e</a:t>
            </a:r>
            <a:r>
              <a:rPr sz="2700" dirty="0">
                <a:solidFill>
                  <a:srgbClr val="FFFFFF"/>
                </a:solidFill>
                <a:latin typeface="Arial"/>
                <a:cs typeface="Arial"/>
              </a:rPr>
              <a:t>	</a:t>
            </a:r>
            <a:r>
              <a:rPr sz="2700" spc="-5" dirty="0">
                <a:solidFill>
                  <a:srgbClr val="FFFFFF"/>
                </a:solidFill>
                <a:latin typeface="Arial"/>
                <a:cs typeface="Arial"/>
              </a:rPr>
              <a:t>las  </a:t>
            </a:r>
            <a:r>
              <a:rPr sz="2700" dirty="0">
                <a:solidFill>
                  <a:srgbClr val="FFFFFF"/>
                </a:solidFill>
                <a:latin typeface="Arial"/>
                <a:cs typeface="Arial"/>
              </a:rPr>
              <a:t>investigaciones más sofisticadas </a:t>
            </a:r>
            <a:r>
              <a:rPr sz="2700" spc="-5" dirty="0">
                <a:solidFill>
                  <a:srgbClr val="FFFFFF"/>
                </a:solidFill>
                <a:latin typeface="Arial"/>
                <a:cs typeface="Arial"/>
              </a:rPr>
              <a:t>de las</a:t>
            </a:r>
            <a:r>
              <a:rPr sz="2700" spc="-90" dirty="0">
                <a:solidFill>
                  <a:srgbClr val="FFFFFF"/>
                </a:solidFill>
                <a:latin typeface="Arial"/>
                <a:cs typeface="Arial"/>
              </a:rPr>
              <a:t> </a:t>
            </a:r>
            <a:r>
              <a:rPr sz="2700" dirty="0">
                <a:solidFill>
                  <a:srgbClr val="FFFFFF"/>
                </a:solidFill>
                <a:latin typeface="Arial"/>
                <a:cs typeface="Arial"/>
              </a:rPr>
              <a:t>ciencias.</a:t>
            </a:r>
            <a:endParaRPr sz="2700">
              <a:latin typeface="Arial"/>
              <a:cs typeface="Arial"/>
            </a:endParaRPr>
          </a:p>
          <a:p>
            <a:pPr>
              <a:lnSpc>
                <a:spcPct val="100000"/>
              </a:lnSpc>
              <a:spcBef>
                <a:spcPts val="10"/>
              </a:spcBef>
              <a:buClr>
                <a:srgbClr val="CC4656"/>
              </a:buClr>
              <a:buFont typeface="Arial"/>
              <a:buChar char=""/>
            </a:pPr>
            <a:endParaRPr sz="3650">
              <a:latin typeface="Times New Roman"/>
              <a:cs typeface="Times New Roman"/>
            </a:endParaRPr>
          </a:p>
          <a:p>
            <a:pPr marL="332740" marR="5715" indent="-320040">
              <a:lnSpc>
                <a:spcPts val="2920"/>
              </a:lnSpc>
              <a:buClr>
                <a:srgbClr val="CC4656"/>
              </a:buClr>
              <a:buSzPct val="68518"/>
              <a:buChar char=""/>
              <a:tabLst>
                <a:tab pos="332105" algn="l"/>
                <a:tab pos="332740" algn="l"/>
                <a:tab pos="1027430" algn="l"/>
                <a:tab pos="1551940" algn="l"/>
                <a:tab pos="3312160" algn="l"/>
                <a:tab pos="4350385" algn="l"/>
                <a:tab pos="5272405" algn="l"/>
                <a:tab pos="6196330" algn="l"/>
                <a:tab pos="7272020" algn="l"/>
                <a:tab pos="7622540" algn="l"/>
              </a:tabLst>
            </a:pPr>
            <a:r>
              <a:rPr sz="2700" spc="-5" dirty="0">
                <a:solidFill>
                  <a:srgbClr val="FFFFFF"/>
                </a:solidFill>
                <a:latin typeface="Arial"/>
                <a:cs typeface="Arial"/>
              </a:rPr>
              <a:t>Po</a:t>
            </a:r>
            <a:r>
              <a:rPr sz="2700" dirty="0">
                <a:solidFill>
                  <a:srgbClr val="FFFFFF"/>
                </a:solidFill>
                <a:latin typeface="Arial"/>
                <a:cs typeface="Arial"/>
              </a:rPr>
              <a:t>r	s</a:t>
            </a:r>
            <a:r>
              <a:rPr sz="2700" spc="-5" dirty="0">
                <a:solidFill>
                  <a:srgbClr val="FFFFFF"/>
                </a:solidFill>
                <a:latin typeface="Arial"/>
                <a:cs typeface="Arial"/>
              </a:rPr>
              <a:t>u</a:t>
            </a:r>
            <a:r>
              <a:rPr sz="2700" dirty="0">
                <a:solidFill>
                  <a:srgbClr val="FFFFFF"/>
                </a:solidFill>
                <a:latin typeface="Arial"/>
                <a:cs typeface="Arial"/>
              </a:rPr>
              <a:t>	</a:t>
            </a:r>
            <a:r>
              <a:rPr sz="2700" spc="-20" dirty="0">
                <a:solidFill>
                  <a:srgbClr val="FFFFFF"/>
                </a:solidFill>
                <a:latin typeface="Arial"/>
                <a:cs typeface="Arial"/>
              </a:rPr>
              <a:t>n</a:t>
            </a:r>
            <a:r>
              <a:rPr sz="2700" spc="-5" dirty="0">
                <a:solidFill>
                  <a:srgbClr val="FFFFFF"/>
                </a:solidFill>
                <a:latin typeface="Arial"/>
                <a:cs typeface="Arial"/>
              </a:rPr>
              <a:t>aturale</a:t>
            </a:r>
            <a:r>
              <a:rPr sz="2700" dirty="0">
                <a:solidFill>
                  <a:srgbClr val="FFFFFF"/>
                </a:solidFill>
                <a:latin typeface="Arial"/>
                <a:cs typeface="Arial"/>
              </a:rPr>
              <a:t>z</a:t>
            </a:r>
            <a:r>
              <a:rPr sz="2700" spc="-5" dirty="0">
                <a:solidFill>
                  <a:srgbClr val="FFFFFF"/>
                </a:solidFill>
                <a:latin typeface="Arial"/>
                <a:cs typeface="Arial"/>
              </a:rPr>
              <a:t>a</a:t>
            </a:r>
            <a:r>
              <a:rPr sz="2700" dirty="0">
                <a:solidFill>
                  <a:srgbClr val="FFFFFF"/>
                </a:solidFill>
                <a:latin typeface="Arial"/>
                <a:cs typeface="Arial"/>
              </a:rPr>
              <a:t>	so</a:t>
            </a:r>
            <a:r>
              <a:rPr sz="2700" spc="5" dirty="0">
                <a:solidFill>
                  <a:srgbClr val="FFFFFF"/>
                </a:solidFill>
                <a:latin typeface="Arial"/>
                <a:cs typeface="Arial"/>
              </a:rPr>
              <a:t>c</a:t>
            </a:r>
            <a:r>
              <a:rPr sz="2700" spc="-5" dirty="0">
                <a:solidFill>
                  <a:srgbClr val="FFFFFF"/>
                </a:solidFill>
                <a:latin typeface="Arial"/>
                <a:cs typeface="Arial"/>
              </a:rPr>
              <a:t>ial</a:t>
            </a:r>
            <a:r>
              <a:rPr sz="2700" dirty="0">
                <a:solidFill>
                  <a:srgbClr val="FFFFFF"/>
                </a:solidFill>
                <a:latin typeface="Arial"/>
                <a:cs typeface="Arial"/>
              </a:rPr>
              <a:t>	</a:t>
            </a:r>
            <a:r>
              <a:rPr sz="2700" spc="-20" dirty="0">
                <a:solidFill>
                  <a:srgbClr val="FFFFFF"/>
                </a:solidFill>
                <a:latin typeface="Arial"/>
                <a:cs typeface="Arial"/>
              </a:rPr>
              <a:t>d</a:t>
            </a:r>
            <a:r>
              <a:rPr sz="2700" spc="-5" dirty="0">
                <a:solidFill>
                  <a:srgbClr val="FFFFFF"/>
                </a:solidFill>
                <a:latin typeface="Arial"/>
                <a:cs typeface="Arial"/>
              </a:rPr>
              <a:t>ebe</a:t>
            </a:r>
            <a:r>
              <a:rPr sz="2700" dirty="0">
                <a:solidFill>
                  <a:srgbClr val="FFFFFF"/>
                </a:solidFill>
                <a:latin typeface="Arial"/>
                <a:cs typeface="Arial"/>
              </a:rPr>
              <a:t>	es</a:t>
            </a:r>
            <a:r>
              <a:rPr sz="2700" spc="5" dirty="0">
                <a:solidFill>
                  <a:srgbClr val="FFFFFF"/>
                </a:solidFill>
                <a:latin typeface="Arial"/>
                <a:cs typeface="Arial"/>
              </a:rPr>
              <a:t>t</a:t>
            </a:r>
            <a:r>
              <a:rPr sz="2700" spc="-5" dirty="0">
                <a:solidFill>
                  <a:srgbClr val="FFFFFF"/>
                </a:solidFill>
                <a:latin typeface="Arial"/>
                <a:cs typeface="Arial"/>
              </a:rPr>
              <a:t>ar</a:t>
            </a:r>
            <a:r>
              <a:rPr sz="2700" dirty="0">
                <a:solidFill>
                  <a:srgbClr val="FFFFFF"/>
                </a:solidFill>
                <a:latin typeface="Arial"/>
                <a:cs typeface="Arial"/>
              </a:rPr>
              <a:t>	</a:t>
            </a:r>
            <a:r>
              <a:rPr sz="2700" spc="-5" dirty="0">
                <a:solidFill>
                  <a:srgbClr val="FFFFFF"/>
                </a:solidFill>
                <a:latin typeface="Arial"/>
                <a:cs typeface="Arial"/>
              </a:rPr>
              <a:t>ligada</a:t>
            </a:r>
            <a:r>
              <a:rPr sz="2700" dirty="0">
                <a:solidFill>
                  <a:srgbClr val="FFFFFF"/>
                </a:solidFill>
                <a:latin typeface="Arial"/>
                <a:cs typeface="Arial"/>
              </a:rPr>
              <a:t>	</a:t>
            </a:r>
            <a:r>
              <a:rPr sz="2700" spc="-5" dirty="0">
                <a:solidFill>
                  <a:srgbClr val="FFFFFF"/>
                </a:solidFill>
                <a:latin typeface="Arial"/>
                <a:cs typeface="Arial"/>
              </a:rPr>
              <a:t>a</a:t>
            </a:r>
            <a:r>
              <a:rPr sz="2700" dirty="0">
                <a:solidFill>
                  <a:srgbClr val="FFFFFF"/>
                </a:solidFill>
                <a:latin typeface="Arial"/>
                <a:cs typeface="Arial"/>
              </a:rPr>
              <a:t>	</a:t>
            </a:r>
            <a:r>
              <a:rPr sz="2700" spc="-5" dirty="0">
                <a:solidFill>
                  <a:srgbClr val="FFFFFF"/>
                </a:solidFill>
                <a:latin typeface="Arial"/>
                <a:cs typeface="Arial"/>
              </a:rPr>
              <a:t>l</a:t>
            </a:r>
            <a:r>
              <a:rPr sz="2700" spc="-20" dirty="0">
                <a:solidFill>
                  <a:srgbClr val="FFFFFF"/>
                </a:solidFill>
                <a:latin typeface="Arial"/>
                <a:cs typeface="Arial"/>
              </a:rPr>
              <a:t>a</a:t>
            </a:r>
            <a:r>
              <a:rPr sz="2700" dirty="0">
                <a:solidFill>
                  <a:srgbClr val="FFFFFF"/>
                </a:solidFill>
                <a:latin typeface="Arial"/>
                <a:cs typeface="Arial"/>
              </a:rPr>
              <a:t>s  necesidades vitales </a:t>
            </a:r>
            <a:r>
              <a:rPr sz="2700" spc="-5" dirty="0">
                <a:solidFill>
                  <a:srgbClr val="FFFFFF"/>
                </a:solidFill>
                <a:latin typeface="Arial"/>
                <a:cs typeface="Arial"/>
              </a:rPr>
              <a:t>del ser</a:t>
            </a:r>
            <a:r>
              <a:rPr sz="2700" spc="-40" dirty="0">
                <a:solidFill>
                  <a:srgbClr val="FFFFFF"/>
                </a:solidFill>
                <a:latin typeface="Arial"/>
                <a:cs typeface="Arial"/>
              </a:rPr>
              <a:t> </a:t>
            </a:r>
            <a:r>
              <a:rPr sz="2700" spc="-5" dirty="0">
                <a:solidFill>
                  <a:srgbClr val="FFFFFF"/>
                </a:solidFill>
                <a:latin typeface="Arial"/>
                <a:cs typeface="Arial"/>
              </a:rPr>
              <a:t>humano.</a:t>
            </a:r>
            <a:endParaRPr sz="2700">
              <a:latin typeface="Arial"/>
              <a:cs typeface="Arial"/>
            </a:endParaRPr>
          </a:p>
        </p:txBody>
      </p:sp>
      <p:sp>
        <p:nvSpPr>
          <p:cNvPr id="3" name="object 3"/>
          <p:cNvSpPr/>
          <p:nvPr/>
        </p:nvSpPr>
        <p:spPr>
          <a:xfrm>
            <a:off x="6948551" y="5084826"/>
            <a:ext cx="1311275" cy="157314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79387" y="333375"/>
            <a:ext cx="8601075" cy="1328674"/>
          </a:xfrm>
          <a:prstGeom prst="rect">
            <a:avLst/>
          </a:prstGeom>
          <a:blipFill>
            <a:blip r:embed="rId3" cstate="print"/>
            <a:stretch>
              <a:fillRect/>
            </a:stretch>
          </a:blipFill>
        </p:spPr>
        <p:txBody>
          <a:bodyPr wrap="square" lIns="0" tIns="0" rIns="0" bIns="0" rtlCol="0"/>
          <a:lstStyle/>
          <a:p>
            <a:endParaRPr/>
          </a:p>
        </p:txBody>
      </p:sp>
      <p:sp>
        <p:nvSpPr>
          <p:cNvPr id="5" name="object 5"/>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23</a:t>
            </a:fld>
            <a:endParaRPr spc="-55"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ctrTitle"/>
          </p:nvPr>
        </p:nvSpPr>
        <p:spPr>
          <a:prstGeom prst="rect">
            <a:avLst/>
          </a:prstGeom>
        </p:spPr>
        <p:txBody>
          <a:bodyPr vert="horz" wrap="square" lIns="0" tIns="13335" rIns="0" bIns="0" rtlCol="0">
            <a:spAutoFit/>
          </a:bodyPr>
          <a:lstStyle/>
          <a:p>
            <a:pPr marL="354330" marR="5080" indent="-320040">
              <a:lnSpc>
                <a:spcPct val="100000"/>
              </a:lnSpc>
              <a:spcBef>
                <a:spcPts val="105"/>
              </a:spcBef>
              <a:tabLst>
                <a:tab pos="1130935" algn="l"/>
                <a:tab pos="3801745" algn="l"/>
                <a:tab pos="5253990" algn="l"/>
                <a:tab pos="7630159" algn="l"/>
              </a:tabLst>
            </a:pPr>
            <a:r>
              <a:rPr sz="2250" spc="-120" dirty="0">
                <a:solidFill>
                  <a:srgbClr val="CC4656"/>
                </a:solidFill>
              </a:rPr>
              <a:t></a:t>
            </a:r>
            <a:r>
              <a:rPr sz="2250" spc="290" dirty="0">
                <a:solidFill>
                  <a:srgbClr val="CC4656"/>
                </a:solidFill>
              </a:rPr>
              <a:t> </a:t>
            </a:r>
            <a:r>
              <a:rPr spc="-10" dirty="0"/>
              <a:t>L</a:t>
            </a:r>
            <a:r>
              <a:rPr dirty="0"/>
              <a:t>a	inv</a:t>
            </a:r>
            <a:r>
              <a:rPr spc="-20" dirty="0"/>
              <a:t>e</a:t>
            </a:r>
            <a:r>
              <a:rPr dirty="0"/>
              <a:t>stig</a:t>
            </a:r>
            <a:r>
              <a:rPr spc="-10" dirty="0"/>
              <a:t>a</a:t>
            </a:r>
            <a:r>
              <a:rPr dirty="0"/>
              <a:t>ci</a:t>
            </a:r>
            <a:r>
              <a:rPr spc="-20" dirty="0"/>
              <a:t>ó</a:t>
            </a:r>
            <a:r>
              <a:rPr dirty="0"/>
              <a:t>n	</a:t>
            </a:r>
            <a:r>
              <a:rPr spc="-10" dirty="0"/>
              <a:t>pued</a:t>
            </a:r>
            <a:r>
              <a:rPr dirty="0"/>
              <a:t>e	co</a:t>
            </a:r>
            <a:r>
              <a:rPr spc="-20" dirty="0"/>
              <a:t>n</a:t>
            </a:r>
            <a:r>
              <a:rPr dirty="0"/>
              <a:t>st</a:t>
            </a:r>
            <a:r>
              <a:rPr spc="-15" dirty="0"/>
              <a:t>i</a:t>
            </a:r>
            <a:r>
              <a:rPr dirty="0"/>
              <a:t>tu</a:t>
            </a:r>
            <a:r>
              <a:rPr spc="-15" dirty="0"/>
              <a:t>i</a:t>
            </a:r>
            <a:r>
              <a:rPr dirty="0"/>
              <a:t>rse	</a:t>
            </a:r>
            <a:r>
              <a:rPr spc="-10" dirty="0"/>
              <a:t>en  </a:t>
            </a:r>
            <a:r>
              <a:rPr dirty="0"/>
              <a:t>dispositivo </a:t>
            </a:r>
            <a:r>
              <a:rPr spc="-5" dirty="0"/>
              <a:t>para el </a:t>
            </a:r>
            <a:r>
              <a:rPr dirty="0"/>
              <a:t>desarrollo</a:t>
            </a:r>
            <a:r>
              <a:rPr spc="-95" dirty="0"/>
              <a:t> </a:t>
            </a:r>
            <a:r>
              <a:rPr spc="-10" dirty="0"/>
              <a:t>humano.</a:t>
            </a:r>
            <a:endParaRPr sz="2250"/>
          </a:p>
        </p:txBody>
      </p:sp>
      <p:sp>
        <p:nvSpPr>
          <p:cNvPr id="3" name="object 3"/>
          <p:cNvSpPr txBox="1"/>
          <p:nvPr/>
        </p:nvSpPr>
        <p:spPr>
          <a:xfrm>
            <a:off x="547217" y="3379977"/>
            <a:ext cx="8073390" cy="1002030"/>
          </a:xfrm>
          <a:prstGeom prst="rect">
            <a:avLst/>
          </a:prstGeom>
        </p:spPr>
        <p:txBody>
          <a:bodyPr vert="horz" wrap="square" lIns="0" tIns="13335" rIns="0" bIns="0" rtlCol="0">
            <a:spAutoFit/>
          </a:bodyPr>
          <a:lstStyle/>
          <a:p>
            <a:pPr marL="332105" marR="5080" indent="-320040">
              <a:lnSpc>
                <a:spcPct val="100000"/>
              </a:lnSpc>
              <a:spcBef>
                <a:spcPts val="105"/>
              </a:spcBef>
            </a:pPr>
            <a:r>
              <a:rPr sz="2250" spc="-120" dirty="0">
                <a:solidFill>
                  <a:srgbClr val="CC4656"/>
                </a:solidFill>
                <a:latin typeface="Arial"/>
                <a:cs typeface="Arial"/>
              </a:rPr>
              <a:t> </a:t>
            </a:r>
            <a:r>
              <a:rPr sz="3200" spc="-5" dirty="0">
                <a:solidFill>
                  <a:srgbClr val="FFFFFF"/>
                </a:solidFill>
                <a:latin typeface="Arial"/>
                <a:cs typeface="Arial"/>
              </a:rPr>
              <a:t>Es indispensable que se conciba  </a:t>
            </a:r>
            <a:r>
              <a:rPr sz="3200" spc="-70" dirty="0">
                <a:solidFill>
                  <a:srgbClr val="FFFFFF"/>
                </a:solidFill>
                <a:latin typeface="Arial"/>
                <a:cs typeface="Arial"/>
              </a:rPr>
              <a:t>cercana </a:t>
            </a:r>
            <a:r>
              <a:rPr sz="3200" dirty="0">
                <a:solidFill>
                  <a:srgbClr val="FFFFFF"/>
                </a:solidFill>
                <a:latin typeface="Arial"/>
                <a:cs typeface="Arial"/>
              </a:rPr>
              <a:t>a </a:t>
            </a:r>
            <a:r>
              <a:rPr sz="3200" spc="-5" dirty="0">
                <a:solidFill>
                  <a:srgbClr val="FFFFFF"/>
                </a:solidFill>
                <a:latin typeface="Arial"/>
                <a:cs typeface="Arial"/>
              </a:rPr>
              <a:t>las necesidades de las  personas.</a:t>
            </a:r>
            <a:endParaRPr sz="3200">
              <a:latin typeface="Arial"/>
              <a:cs typeface="Arial"/>
            </a:endParaRPr>
          </a:p>
        </p:txBody>
      </p:sp>
      <p:sp>
        <p:nvSpPr>
          <p:cNvPr id="4" name="object 4"/>
          <p:cNvSpPr/>
          <p:nvPr/>
        </p:nvSpPr>
        <p:spPr>
          <a:xfrm>
            <a:off x="5651500" y="4581461"/>
            <a:ext cx="1928876" cy="192887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250825" y="188976"/>
            <a:ext cx="8601075" cy="1328674"/>
          </a:xfrm>
          <a:prstGeom prst="rect">
            <a:avLst/>
          </a:prstGeom>
          <a:blipFill>
            <a:blip r:embed="rId3" cstate="print"/>
            <a:stretch>
              <a:fillRect/>
            </a:stretch>
          </a:blipFill>
        </p:spPr>
        <p:txBody>
          <a:bodyPr wrap="square" lIns="0" tIns="0" rIns="0" bIns="0" rtlCol="0"/>
          <a:lstStyle/>
          <a:p>
            <a:endParaRPr/>
          </a:p>
        </p:txBody>
      </p:sp>
      <p:sp>
        <p:nvSpPr>
          <p:cNvPr id="6" name="object 6"/>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24</a:t>
            </a:fld>
            <a:endParaRPr spc="-55"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54227" y="2188845"/>
            <a:ext cx="8053705" cy="3867150"/>
          </a:xfrm>
          <a:prstGeom prst="rect">
            <a:avLst/>
          </a:prstGeom>
        </p:spPr>
        <p:txBody>
          <a:bodyPr vert="horz" wrap="square" lIns="0" tIns="12700" rIns="0" bIns="0" rtlCol="0">
            <a:spAutoFit/>
          </a:bodyPr>
          <a:lstStyle/>
          <a:p>
            <a:pPr marL="686435" marR="22225" indent="-674370">
              <a:lnSpc>
                <a:spcPct val="100000"/>
              </a:lnSpc>
              <a:spcBef>
                <a:spcPts val="100"/>
              </a:spcBef>
            </a:pPr>
            <a:r>
              <a:rPr sz="3000" b="1" spc="-254" dirty="0">
                <a:solidFill>
                  <a:srgbClr val="FFFFFF"/>
                </a:solidFill>
                <a:latin typeface="Arial"/>
                <a:cs typeface="Arial"/>
              </a:rPr>
              <a:t>“</a:t>
            </a:r>
            <a:r>
              <a:rPr sz="3000" b="1" i="1" spc="-254" dirty="0">
                <a:solidFill>
                  <a:srgbClr val="FFFFFF"/>
                </a:solidFill>
                <a:latin typeface="Arial"/>
                <a:cs typeface="Arial"/>
              </a:rPr>
              <a:t>es </a:t>
            </a:r>
            <a:r>
              <a:rPr sz="3000" b="1" i="1" spc="-120" dirty="0">
                <a:solidFill>
                  <a:srgbClr val="FFFFFF"/>
                </a:solidFill>
                <a:latin typeface="Arial"/>
                <a:cs typeface="Arial"/>
              </a:rPr>
              <a:t>el </a:t>
            </a:r>
            <a:r>
              <a:rPr sz="3000" b="1" i="1" spc="-285" dirty="0">
                <a:solidFill>
                  <a:srgbClr val="FFFFFF"/>
                </a:solidFill>
                <a:latin typeface="Arial"/>
                <a:cs typeface="Arial"/>
              </a:rPr>
              <a:t>proceso </a:t>
            </a:r>
            <a:r>
              <a:rPr sz="3000" b="1" i="1" spc="-165" dirty="0">
                <a:solidFill>
                  <a:srgbClr val="FFFFFF"/>
                </a:solidFill>
                <a:latin typeface="Arial"/>
                <a:cs typeface="Arial"/>
              </a:rPr>
              <a:t>que, </a:t>
            </a:r>
            <a:r>
              <a:rPr sz="3000" b="1" i="1" spc="-135" dirty="0">
                <a:solidFill>
                  <a:srgbClr val="FFFFFF"/>
                </a:solidFill>
                <a:latin typeface="Arial"/>
                <a:cs typeface="Arial"/>
              </a:rPr>
              <a:t>utilizando </a:t>
            </a:r>
            <a:r>
              <a:rPr sz="3000" b="1" i="1" spc="-120" dirty="0">
                <a:solidFill>
                  <a:srgbClr val="FFFFFF"/>
                </a:solidFill>
                <a:latin typeface="Arial"/>
                <a:cs typeface="Arial"/>
              </a:rPr>
              <a:t>el </a:t>
            </a:r>
            <a:r>
              <a:rPr sz="3000" b="1" i="1" u="heavy" spc="-200" dirty="0">
                <a:solidFill>
                  <a:srgbClr val="FFFFFF"/>
                </a:solidFill>
                <a:uFill>
                  <a:solidFill>
                    <a:srgbClr val="FFFFFF"/>
                  </a:solidFill>
                </a:uFill>
                <a:latin typeface="Arial"/>
                <a:cs typeface="Arial"/>
              </a:rPr>
              <a:t>método</a:t>
            </a:r>
            <a:r>
              <a:rPr sz="3000" b="1" i="1" u="heavy" spc="-459" dirty="0">
                <a:solidFill>
                  <a:srgbClr val="FFFFFF"/>
                </a:solidFill>
                <a:uFill>
                  <a:solidFill>
                    <a:srgbClr val="FFFFFF"/>
                  </a:solidFill>
                </a:uFill>
                <a:latin typeface="Arial"/>
                <a:cs typeface="Arial"/>
              </a:rPr>
              <a:t> </a:t>
            </a:r>
            <a:r>
              <a:rPr sz="3000" b="1" i="1" u="heavy" spc="-135" dirty="0">
                <a:solidFill>
                  <a:srgbClr val="FFFFFF"/>
                </a:solidFill>
                <a:uFill>
                  <a:solidFill>
                    <a:srgbClr val="FFFFFF"/>
                  </a:solidFill>
                </a:uFill>
                <a:latin typeface="Arial"/>
                <a:cs typeface="Arial"/>
              </a:rPr>
              <a:t>científico</a:t>
            </a:r>
            <a:r>
              <a:rPr sz="3000" b="1" i="1" spc="-135" dirty="0">
                <a:solidFill>
                  <a:srgbClr val="FFFFFF"/>
                </a:solidFill>
                <a:latin typeface="Arial"/>
                <a:cs typeface="Arial"/>
              </a:rPr>
              <a:t>,  </a:t>
            </a:r>
            <a:r>
              <a:rPr sz="3000" b="1" i="1" spc="-160" dirty="0">
                <a:solidFill>
                  <a:srgbClr val="FFFFFF"/>
                </a:solidFill>
                <a:latin typeface="Arial"/>
                <a:cs typeface="Arial"/>
              </a:rPr>
              <a:t>permite </a:t>
            </a:r>
            <a:r>
              <a:rPr sz="3000" b="1" i="1" spc="-180" dirty="0">
                <a:solidFill>
                  <a:srgbClr val="FFFFFF"/>
                </a:solidFill>
                <a:latin typeface="Arial"/>
                <a:cs typeface="Arial"/>
              </a:rPr>
              <a:t>obtener </a:t>
            </a:r>
            <a:r>
              <a:rPr sz="3000" b="1" i="1" spc="-265" dirty="0">
                <a:solidFill>
                  <a:srgbClr val="FFFFFF"/>
                </a:solidFill>
                <a:latin typeface="Arial"/>
                <a:cs typeface="Arial"/>
              </a:rPr>
              <a:t>nuevos </a:t>
            </a:r>
            <a:r>
              <a:rPr sz="3000" b="1" i="1" spc="-240" dirty="0">
                <a:solidFill>
                  <a:srgbClr val="FFFFFF"/>
                </a:solidFill>
                <a:latin typeface="Arial"/>
                <a:cs typeface="Arial"/>
              </a:rPr>
              <a:t>conocimientos </a:t>
            </a:r>
            <a:r>
              <a:rPr sz="3000" b="1" i="1" spc="-220" dirty="0">
                <a:solidFill>
                  <a:srgbClr val="FFFFFF"/>
                </a:solidFill>
                <a:latin typeface="Arial"/>
                <a:cs typeface="Arial"/>
              </a:rPr>
              <a:t>en</a:t>
            </a:r>
            <a:r>
              <a:rPr sz="3000" b="1" i="1" spc="-300" dirty="0">
                <a:solidFill>
                  <a:srgbClr val="FFFFFF"/>
                </a:solidFill>
                <a:latin typeface="Arial"/>
                <a:cs typeface="Arial"/>
              </a:rPr>
              <a:t> </a:t>
            </a:r>
            <a:r>
              <a:rPr sz="3000" b="1" i="1" spc="-120" dirty="0">
                <a:solidFill>
                  <a:srgbClr val="FFFFFF"/>
                </a:solidFill>
                <a:latin typeface="Arial"/>
                <a:cs typeface="Arial"/>
              </a:rPr>
              <a:t>el</a:t>
            </a:r>
            <a:endParaRPr sz="3000">
              <a:latin typeface="Arial"/>
              <a:cs typeface="Arial"/>
            </a:endParaRPr>
          </a:p>
          <a:p>
            <a:pPr marL="335280" marR="24765" indent="-4445" algn="ctr">
              <a:lnSpc>
                <a:spcPct val="100000"/>
              </a:lnSpc>
            </a:pPr>
            <a:r>
              <a:rPr sz="3000" b="1" i="1" spc="-260" dirty="0">
                <a:solidFill>
                  <a:srgbClr val="FFFFFF"/>
                </a:solidFill>
                <a:latin typeface="Arial"/>
                <a:cs typeface="Arial"/>
              </a:rPr>
              <a:t>campo </a:t>
            </a:r>
            <a:r>
              <a:rPr sz="3000" b="1" i="1" spc="-215" dirty="0">
                <a:solidFill>
                  <a:srgbClr val="FFFFFF"/>
                </a:solidFill>
                <a:latin typeface="Arial"/>
                <a:cs typeface="Arial"/>
              </a:rPr>
              <a:t>de </a:t>
            </a:r>
            <a:r>
              <a:rPr sz="3000" b="1" i="1" spc="-45" dirty="0">
                <a:solidFill>
                  <a:srgbClr val="FFFFFF"/>
                </a:solidFill>
                <a:latin typeface="Arial"/>
                <a:cs typeface="Arial"/>
              </a:rPr>
              <a:t>la </a:t>
            </a:r>
            <a:r>
              <a:rPr sz="3000" b="1" i="1" spc="-120" dirty="0">
                <a:solidFill>
                  <a:srgbClr val="FFFFFF"/>
                </a:solidFill>
                <a:latin typeface="Arial"/>
                <a:cs typeface="Arial"/>
              </a:rPr>
              <a:t>realidad </a:t>
            </a:r>
            <a:r>
              <a:rPr sz="3000" b="1" i="1" spc="-215" dirty="0">
                <a:solidFill>
                  <a:srgbClr val="FFFFFF"/>
                </a:solidFill>
                <a:latin typeface="Arial"/>
                <a:cs typeface="Arial"/>
              </a:rPr>
              <a:t>social </a:t>
            </a:r>
            <a:r>
              <a:rPr sz="3000" b="1" i="1" spc="-180" dirty="0">
                <a:solidFill>
                  <a:srgbClr val="FFFFFF"/>
                </a:solidFill>
                <a:latin typeface="Arial"/>
                <a:cs typeface="Arial"/>
              </a:rPr>
              <a:t>(investigación </a:t>
            </a:r>
            <a:r>
              <a:rPr sz="3000" b="1" i="1" spc="-160" dirty="0">
                <a:solidFill>
                  <a:srgbClr val="FFFFFF"/>
                </a:solidFill>
                <a:latin typeface="Arial"/>
                <a:cs typeface="Arial"/>
              </a:rPr>
              <a:t>pura)  </a:t>
            </a:r>
            <a:r>
              <a:rPr sz="3000" b="1" i="1" spc="-300" dirty="0">
                <a:solidFill>
                  <a:srgbClr val="FFFFFF"/>
                </a:solidFill>
                <a:latin typeface="Arial"/>
                <a:cs typeface="Arial"/>
              </a:rPr>
              <a:t>o </a:t>
            </a:r>
            <a:r>
              <a:rPr sz="3000" b="1" i="1" spc="-220" dirty="0">
                <a:solidFill>
                  <a:srgbClr val="FFFFFF"/>
                </a:solidFill>
                <a:latin typeface="Arial"/>
                <a:cs typeface="Arial"/>
              </a:rPr>
              <a:t>bien </a:t>
            </a:r>
            <a:r>
              <a:rPr sz="3000" b="1" i="1" spc="-160" dirty="0">
                <a:solidFill>
                  <a:srgbClr val="FFFFFF"/>
                </a:solidFill>
                <a:latin typeface="Arial"/>
                <a:cs typeface="Arial"/>
              </a:rPr>
              <a:t>estudiar </a:t>
            </a:r>
            <a:r>
              <a:rPr sz="3000" b="1" i="1" spc="-180" dirty="0">
                <a:solidFill>
                  <a:srgbClr val="FFFFFF"/>
                </a:solidFill>
                <a:latin typeface="Arial"/>
                <a:cs typeface="Arial"/>
              </a:rPr>
              <a:t>una </a:t>
            </a:r>
            <a:r>
              <a:rPr sz="3000" b="1" i="1" spc="-195" dirty="0">
                <a:solidFill>
                  <a:srgbClr val="FFFFFF"/>
                </a:solidFill>
                <a:latin typeface="Arial"/>
                <a:cs typeface="Arial"/>
              </a:rPr>
              <a:t>situación </a:t>
            </a:r>
            <a:r>
              <a:rPr sz="3000" b="1" i="1" spc="-130" dirty="0">
                <a:solidFill>
                  <a:srgbClr val="FFFFFF"/>
                </a:solidFill>
                <a:latin typeface="Arial"/>
                <a:cs typeface="Arial"/>
              </a:rPr>
              <a:t>para </a:t>
            </a:r>
            <a:r>
              <a:rPr sz="3000" b="1" i="1" spc="-175" dirty="0">
                <a:solidFill>
                  <a:srgbClr val="FFFFFF"/>
                </a:solidFill>
                <a:latin typeface="Arial"/>
                <a:cs typeface="Arial"/>
              </a:rPr>
              <a:t>diagnosticar  </a:t>
            </a:r>
            <a:r>
              <a:rPr sz="3000" b="1" i="1" spc="-240" dirty="0">
                <a:solidFill>
                  <a:srgbClr val="FFFFFF"/>
                </a:solidFill>
                <a:latin typeface="Arial"/>
                <a:cs typeface="Arial"/>
              </a:rPr>
              <a:t>necesidades </a:t>
            </a:r>
            <a:r>
              <a:rPr sz="3000" b="1" i="1" spc="-195" dirty="0">
                <a:solidFill>
                  <a:srgbClr val="FFFFFF"/>
                </a:solidFill>
                <a:latin typeface="Arial"/>
                <a:cs typeface="Arial"/>
              </a:rPr>
              <a:t>y </a:t>
            </a:r>
            <a:r>
              <a:rPr sz="3000" b="1" i="1" spc="-225" dirty="0">
                <a:solidFill>
                  <a:srgbClr val="FFFFFF"/>
                </a:solidFill>
                <a:latin typeface="Arial"/>
                <a:cs typeface="Arial"/>
              </a:rPr>
              <a:t>problemas </a:t>
            </a:r>
            <a:r>
              <a:rPr sz="3000" b="1" i="1" spc="-55" dirty="0">
                <a:solidFill>
                  <a:srgbClr val="FFFFFF"/>
                </a:solidFill>
                <a:latin typeface="Arial"/>
                <a:cs typeface="Arial"/>
              </a:rPr>
              <a:t>a </a:t>
            </a:r>
            <a:r>
              <a:rPr sz="3000" b="1" i="1" spc="-190" dirty="0">
                <a:solidFill>
                  <a:srgbClr val="FFFFFF"/>
                </a:solidFill>
                <a:latin typeface="Arial"/>
                <a:cs typeface="Arial"/>
              </a:rPr>
              <a:t>efectos </a:t>
            </a:r>
            <a:r>
              <a:rPr sz="3000" b="1" i="1" spc="-215" dirty="0">
                <a:solidFill>
                  <a:srgbClr val="FFFFFF"/>
                </a:solidFill>
                <a:latin typeface="Arial"/>
                <a:cs typeface="Arial"/>
              </a:rPr>
              <a:t>de </a:t>
            </a:r>
            <a:r>
              <a:rPr sz="3000" b="1" i="1" spc="-145" dirty="0">
                <a:solidFill>
                  <a:srgbClr val="FFFFFF"/>
                </a:solidFill>
                <a:latin typeface="Arial"/>
                <a:cs typeface="Arial"/>
              </a:rPr>
              <a:t>aplicar</a:t>
            </a:r>
            <a:r>
              <a:rPr sz="3000" b="1" i="1" spc="-530" dirty="0">
                <a:solidFill>
                  <a:srgbClr val="FFFFFF"/>
                </a:solidFill>
                <a:latin typeface="Arial"/>
                <a:cs typeface="Arial"/>
              </a:rPr>
              <a:t> </a:t>
            </a:r>
            <a:r>
              <a:rPr sz="3000" b="1" i="1" spc="-245" dirty="0">
                <a:solidFill>
                  <a:srgbClr val="FFFFFF"/>
                </a:solidFill>
                <a:latin typeface="Arial"/>
                <a:cs typeface="Arial"/>
              </a:rPr>
              <a:t>los  </a:t>
            </a:r>
            <a:r>
              <a:rPr sz="3000" b="1" i="1" spc="-240" dirty="0">
                <a:solidFill>
                  <a:srgbClr val="FFFFFF"/>
                </a:solidFill>
                <a:latin typeface="Arial"/>
                <a:cs typeface="Arial"/>
              </a:rPr>
              <a:t>conocimientos </a:t>
            </a:r>
            <a:r>
              <a:rPr sz="3000" b="1" i="1" spc="-300" dirty="0">
                <a:solidFill>
                  <a:srgbClr val="FFFFFF"/>
                </a:solidFill>
                <a:latin typeface="Arial"/>
                <a:cs typeface="Arial"/>
              </a:rPr>
              <a:t>con </a:t>
            </a:r>
            <a:r>
              <a:rPr sz="3000" b="1" i="1" spc="-175" dirty="0">
                <a:solidFill>
                  <a:srgbClr val="FFFFFF"/>
                </a:solidFill>
                <a:latin typeface="Arial"/>
                <a:cs typeface="Arial"/>
              </a:rPr>
              <a:t>fines </a:t>
            </a:r>
            <a:r>
              <a:rPr sz="3000" b="1" i="1" spc="-204" dirty="0">
                <a:solidFill>
                  <a:srgbClr val="FFFFFF"/>
                </a:solidFill>
                <a:latin typeface="Arial"/>
                <a:cs typeface="Arial"/>
              </a:rPr>
              <a:t>prácticos</a:t>
            </a:r>
            <a:r>
              <a:rPr sz="3000" b="1" spc="-204" dirty="0">
                <a:solidFill>
                  <a:srgbClr val="FFFFFF"/>
                </a:solidFill>
                <a:latin typeface="Arial"/>
                <a:cs typeface="Arial"/>
              </a:rPr>
              <a:t>”</a:t>
            </a:r>
            <a:r>
              <a:rPr sz="3000" b="1" spc="-235" dirty="0">
                <a:solidFill>
                  <a:srgbClr val="FFFFFF"/>
                </a:solidFill>
                <a:latin typeface="Arial"/>
                <a:cs typeface="Arial"/>
              </a:rPr>
              <a:t> </a:t>
            </a:r>
            <a:r>
              <a:rPr sz="3000" b="1" spc="40" dirty="0">
                <a:solidFill>
                  <a:srgbClr val="FFFFFF"/>
                </a:solidFill>
                <a:latin typeface="Arial"/>
                <a:cs typeface="Arial"/>
              </a:rPr>
              <a:t>.</a:t>
            </a:r>
            <a:endParaRPr sz="3000">
              <a:latin typeface="Arial"/>
              <a:cs typeface="Arial"/>
            </a:endParaRPr>
          </a:p>
          <a:p>
            <a:pPr>
              <a:lnSpc>
                <a:spcPct val="100000"/>
              </a:lnSpc>
              <a:spcBef>
                <a:spcPts val="45"/>
              </a:spcBef>
            </a:pPr>
            <a:endParaRPr sz="4350">
              <a:latin typeface="Times New Roman"/>
              <a:cs typeface="Times New Roman"/>
            </a:endParaRPr>
          </a:p>
          <a:p>
            <a:pPr marL="5050155">
              <a:lnSpc>
                <a:spcPct val="100000"/>
              </a:lnSpc>
            </a:pPr>
            <a:r>
              <a:rPr sz="3000" b="1" spc="-70" dirty="0">
                <a:solidFill>
                  <a:srgbClr val="FFFFFF"/>
                </a:solidFill>
                <a:latin typeface="Trebuchet MS"/>
                <a:cs typeface="Trebuchet MS"/>
              </a:rPr>
              <a:t>(Ander-Egg,</a:t>
            </a:r>
            <a:r>
              <a:rPr sz="3000" b="1" spc="-310" dirty="0">
                <a:solidFill>
                  <a:srgbClr val="FFFFFF"/>
                </a:solidFill>
                <a:latin typeface="Trebuchet MS"/>
                <a:cs typeface="Trebuchet MS"/>
              </a:rPr>
              <a:t> </a:t>
            </a:r>
            <a:r>
              <a:rPr sz="3000" b="1" spc="-195" dirty="0">
                <a:solidFill>
                  <a:srgbClr val="FFFFFF"/>
                </a:solidFill>
                <a:latin typeface="Trebuchet MS"/>
                <a:cs typeface="Trebuchet MS"/>
              </a:rPr>
              <a:t>1995)</a:t>
            </a:r>
            <a:endParaRPr sz="3000">
              <a:latin typeface="Trebuchet MS"/>
              <a:cs typeface="Trebuchet MS"/>
            </a:endParaRPr>
          </a:p>
        </p:txBody>
      </p:sp>
      <p:sp>
        <p:nvSpPr>
          <p:cNvPr id="3" name="object 3"/>
          <p:cNvSpPr/>
          <p:nvPr/>
        </p:nvSpPr>
        <p:spPr>
          <a:xfrm>
            <a:off x="0" y="404875"/>
            <a:ext cx="8601075" cy="1328674"/>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25</a:t>
            </a:fld>
            <a:endParaRPr spc="-55"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34339" y="2072766"/>
            <a:ext cx="7668259" cy="2400935"/>
          </a:xfrm>
          <a:prstGeom prst="rect">
            <a:avLst/>
          </a:prstGeom>
        </p:spPr>
        <p:txBody>
          <a:bodyPr vert="horz" wrap="square" lIns="0" tIns="12700" rIns="0" bIns="0" rtlCol="0">
            <a:spAutoFit/>
          </a:bodyPr>
          <a:lstStyle/>
          <a:p>
            <a:pPr marL="12700" marR="5080" algn="ctr">
              <a:lnSpc>
                <a:spcPct val="100000"/>
              </a:lnSpc>
              <a:spcBef>
                <a:spcPts val="100"/>
              </a:spcBef>
            </a:pPr>
            <a:r>
              <a:rPr sz="3000" spc="-95" dirty="0">
                <a:solidFill>
                  <a:srgbClr val="FFFFFF"/>
                </a:solidFill>
                <a:latin typeface="Arial"/>
                <a:cs typeface="Arial"/>
              </a:rPr>
              <a:t>"</a:t>
            </a:r>
            <a:r>
              <a:rPr sz="3000" b="1" i="1" spc="-95" dirty="0">
                <a:solidFill>
                  <a:srgbClr val="FFFFFF"/>
                </a:solidFill>
                <a:latin typeface="Arial"/>
                <a:cs typeface="Arial"/>
              </a:rPr>
              <a:t>Alentar</a:t>
            </a:r>
            <a:r>
              <a:rPr sz="3000" b="1" i="1" spc="-265" dirty="0">
                <a:solidFill>
                  <a:srgbClr val="FFFFFF"/>
                </a:solidFill>
                <a:latin typeface="Arial"/>
                <a:cs typeface="Arial"/>
              </a:rPr>
              <a:t> </a:t>
            </a:r>
            <a:r>
              <a:rPr sz="3000" b="1" i="1" spc="-55" dirty="0">
                <a:solidFill>
                  <a:srgbClr val="FFFFFF"/>
                </a:solidFill>
                <a:latin typeface="Arial"/>
                <a:cs typeface="Arial"/>
              </a:rPr>
              <a:t>a</a:t>
            </a:r>
            <a:r>
              <a:rPr sz="3000" b="1" i="1" spc="-220" dirty="0">
                <a:solidFill>
                  <a:srgbClr val="FFFFFF"/>
                </a:solidFill>
                <a:latin typeface="Arial"/>
                <a:cs typeface="Arial"/>
              </a:rPr>
              <a:t> </a:t>
            </a:r>
            <a:r>
              <a:rPr sz="3000" b="1" i="1" spc="-140" dirty="0">
                <a:solidFill>
                  <a:srgbClr val="FFFFFF"/>
                </a:solidFill>
                <a:latin typeface="Arial"/>
                <a:cs typeface="Arial"/>
              </a:rPr>
              <a:t>[las</a:t>
            </a:r>
            <a:r>
              <a:rPr sz="3000" b="1" i="1" spc="-235" dirty="0">
                <a:solidFill>
                  <a:srgbClr val="FFFFFF"/>
                </a:solidFill>
                <a:latin typeface="Arial"/>
                <a:cs typeface="Arial"/>
              </a:rPr>
              <a:t> </a:t>
            </a:r>
            <a:r>
              <a:rPr sz="3000" b="1" i="1" spc="-229" dirty="0">
                <a:solidFill>
                  <a:srgbClr val="FFFFFF"/>
                </a:solidFill>
                <a:latin typeface="Arial"/>
                <a:cs typeface="Arial"/>
              </a:rPr>
              <a:t>personas]</a:t>
            </a:r>
            <a:r>
              <a:rPr sz="3000" b="1" i="1" spc="-254" dirty="0">
                <a:solidFill>
                  <a:srgbClr val="FFFFFF"/>
                </a:solidFill>
                <a:latin typeface="Arial"/>
                <a:cs typeface="Arial"/>
              </a:rPr>
              <a:t> </a:t>
            </a:r>
            <a:r>
              <a:rPr sz="3000" b="1" i="1" spc="-55" dirty="0">
                <a:solidFill>
                  <a:srgbClr val="FFFFFF"/>
                </a:solidFill>
                <a:latin typeface="Arial"/>
                <a:cs typeface="Arial"/>
              </a:rPr>
              <a:t>a</a:t>
            </a:r>
            <a:r>
              <a:rPr sz="3000" b="1" i="1" spc="-229" dirty="0">
                <a:solidFill>
                  <a:srgbClr val="FFFFFF"/>
                </a:solidFill>
                <a:latin typeface="Arial"/>
                <a:cs typeface="Arial"/>
              </a:rPr>
              <a:t> </a:t>
            </a:r>
            <a:r>
              <a:rPr sz="3000" b="1" i="1" spc="-245" dirty="0">
                <a:solidFill>
                  <a:srgbClr val="FFFFFF"/>
                </a:solidFill>
                <a:latin typeface="Arial"/>
                <a:cs typeface="Arial"/>
              </a:rPr>
              <a:t>ser</a:t>
            </a:r>
            <a:r>
              <a:rPr sz="3000" b="1" i="1" spc="-229" dirty="0">
                <a:solidFill>
                  <a:srgbClr val="FFFFFF"/>
                </a:solidFill>
                <a:latin typeface="Arial"/>
                <a:cs typeface="Arial"/>
              </a:rPr>
              <a:t> </a:t>
            </a:r>
            <a:r>
              <a:rPr sz="3000" b="1" i="1" spc="-185" dirty="0">
                <a:solidFill>
                  <a:srgbClr val="FFFFFF"/>
                </a:solidFill>
                <a:latin typeface="Arial"/>
                <a:cs typeface="Arial"/>
              </a:rPr>
              <a:t>investigadoras</a:t>
            </a:r>
            <a:r>
              <a:rPr sz="3000" b="1" i="1" spc="-240" dirty="0">
                <a:solidFill>
                  <a:srgbClr val="FFFFFF"/>
                </a:solidFill>
                <a:latin typeface="Arial"/>
                <a:cs typeface="Arial"/>
              </a:rPr>
              <a:t> </a:t>
            </a:r>
            <a:r>
              <a:rPr sz="3000" b="1" i="1" spc="-315" dirty="0">
                <a:solidFill>
                  <a:srgbClr val="FFFFFF"/>
                </a:solidFill>
                <a:latin typeface="Arial"/>
                <a:cs typeface="Arial"/>
              </a:rPr>
              <a:t>es  </a:t>
            </a:r>
            <a:r>
              <a:rPr sz="3000" b="1" i="1" spc="-180" dirty="0">
                <a:solidFill>
                  <a:srgbClr val="FFFFFF"/>
                </a:solidFill>
                <a:latin typeface="Arial"/>
                <a:cs typeface="Arial"/>
              </a:rPr>
              <a:t>una </a:t>
            </a:r>
            <a:r>
              <a:rPr sz="3000" b="1" i="1" spc="-130" dirty="0">
                <a:solidFill>
                  <a:srgbClr val="FFFFFF"/>
                </a:solidFill>
                <a:latin typeface="Arial"/>
                <a:cs typeface="Arial"/>
              </a:rPr>
              <a:t>forma </a:t>
            </a:r>
            <a:r>
              <a:rPr sz="3000" b="1" i="1" spc="-215" dirty="0">
                <a:solidFill>
                  <a:srgbClr val="FFFFFF"/>
                </a:solidFill>
                <a:latin typeface="Arial"/>
                <a:cs typeface="Arial"/>
              </a:rPr>
              <a:t>de </a:t>
            </a:r>
            <a:r>
              <a:rPr sz="3000" b="1" i="1" spc="-185" dirty="0">
                <a:solidFill>
                  <a:srgbClr val="FFFFFF"/>
                </a:solidFill>
                <a:latin typeface="Arial"/>
                <a:cs typeface="Arial"/>
              </a:rPr>
              <a:t>establecer </a:t>
            </a:r>
            <a:r>
              <a:rPr sz="3000" b="1" i="1" spc="-240" dirty="0">
                <a:solidFill>
                  <a:srgbClr val="FFFFFF"/>
                </a:solidFill>
                <a:latin typeface="Arial"/>
                <a:cs typeface="Arial"/>
              </a:rPr>
              <a:t>un </a:t>
            </a:r>
            <a:r>
              <a:rPr sz="3000" b="1" i="1" spc="-195" dirty="0">
                <a:solidFill>
                  <a:srgbClr val="FFFFFF"/>
                </a:solidFill>
                <a:latin typeface="Arial"/>
                <a:cs typeface="Arial"/>
              </a:rPr>
              <a:t>sentido </a:t>
            </a:r>
            <a:r>
              <a:rPr sz="3000" b="1" i="1" spc="-225" dirty="0">
                <a:solidFill>
                  <a:srgbClr val="FFFFFF"/>
                </a:solidFill>
                <a:latin typeface="Arial"/>
                <a:cs typeface="Arial"/>
              </a:rPr>
              <a:t>de </a:t>
            </a:r>
            <a:r>
              <a:rPr sz="3000" b="1" i="1" spc="-85" dirty="0">
                <a:solidFill>
                  <a:srgbClr val="FFFFFF"/>
                </a:solidFill>
                <a:latin typeface="Arial"/>
                <a:cs typeface="Arial"/>
              </a:rPr>
              <a:t>valía </a:t>
            </a:r>
            <a:r>
              <a:rPr sz="3000" b="1" i="1" spc="-195" dirty="0">
                <a:solidFill>
                  <a:srgbClr val="FFFFFF"/>
                </a:solidFill>
                <a:latin typeface="Arial"/>
                <a:cs typeface="Arial"/>
              </a:rPr>
              <a:t>y  </a:t>
            </a:r>
            <a:r>
              <a:rPr sz="3000" b="1" i="1" spc="-140" dirty="0">
                <a:solidFill>
                  <a:srgbClr val="FFFFFF"/>
                </a:solidFill>
                <a:latin typeface="Arial"/>
                <a:cs typeface="Arial"/>
              </a:rPr>
              <a:t>dignidad, </a:t>
            </a:r>
            <a:r>
              <a:rPr sz="3000" b="1" i="1" spc="-195" dirty="0">
                <a:solidFill>
                  <a:srgbClr val="FFFFFF"/>
                </a:solidFill>
                <a:latin typeface="Arial"/>
                <a:cs typeface="Arial"/>
              </a:rPr>
              <a:t>y </a:t>
            </a:r>
            <a:r>
              <a:rPr sz="3000" b="1" i="1" spc="-215" dirty="0">
                <a:solidFill>
                  <a:srgbClr val="FFFFFF"/>
                </a:solidFill>
                <a:latin typeface="Arial"/>
                <a:cs typeface="Arial"/>
              </a:rPr>
              <a:t>de </a:t>
            </a:r>
            <a:r>
              <a:rPr sz="3000" b="1" i="1" spc="-160" dirty="0">
                <a:solidFill>
                  <a:srgbClr val="FFFFFF"/>
                </a:solidFill>
                <a:latin typeface="Arial"/>
                <a:cs typeface="Arial"/>
              </a:rPr>
              <a:t>posibilitar </a:t>
            </a:r>
            <a:r>
              <a:rPr sz="3000" b="1" i="1" spc="-240" dirty="0">
                <a:solidFill>
                  <a:srgbClr val="FFFFFF"/>
                </a:solidFill>
                <a:latin typeface="Arial"/>
                <a:cs typeface="Arial"/>
              </a:rPr>
              <a:t>un </a:t>
            </a:r>
            <a:r>
              <a:rPr sz="3000" b="1" i="1" spc="-170" dirty="0">
                <a:solidFill>
                  <a:srgbClr val="FFFFFF"/>
                </a:solidFill>
                <a:latin typeface="Arial"/>
                <a:cs typeface="Arial"/>
              </a:rPr>
              <a:t>sentimiento </a:t>
            </a:r>
            <a:r>
              <a:rPr sz="3000" b="1" i="1" spc="-215" dirty="0">
                <a:solidFill>
                  <a:srgbClr val="FFFFFF"/>
                </a:solidFill>
                <a:latin typeface="Arial"/>
                <a:cs typeface="Arial"/>
              </a:rPr>
              <a:t>de  </a:t>
            </a:r>
            <a:r>
              <a:rPr sz="3000" b="1" i="1" spc="-155" dirty="0">
                <a:solidFill>
                  <a:srgbClr val="FFFFFF"/>
                </a:solidFill>
                <a:latin typeface="Arial"/>
                <a:cs typeface="Arial"/>
              </a:rPr>
              <a:t>esperanza, </a:t>
            </a:r>
            <a:r>
              <a:rPr sz="3000" b="1" i="1" spc="-195" dirty="0">
                <a:solidFill>
                  <a:srgbClr val="FFFFFF"/>
                </a:solidFill>
                <a:latin typeface="Arial"/>
                <a:cs typeface="Arial"/>
              </a:rPr>
              <a:t>capacidad y</a:t>
            </a:r>
            <a:r>
              <a:rPr sz="3000" b="1" i="1" spc="-400" dirty="0">
                <a:solidFill>
                  <a:srgbClr val="FFFFFF"/>
                </a:solidFill>
                <a:latin typeface="Arial"/>
                <a:cs typeface="Arial"/>
              </a:rPr>
              <a:t> </a:t>
            </a:r>
            <a:r>
              <a:rPr sz="3000" b="1" i="1" spc="-160" dirty="0">
                <a:solidFill>
                  <a:srgbClr val="FFFFFF"/>
                </a:solidFill>
                <a:latin typeface="Arial"/>
                <a:cs typeface="Arial"/>
              </a:rPr>
              <a:t>saber</a:t>
            </a:r>
            <a:r>
              <a:rPr sz="3000" spc="-160" dirty="0">
                <a:solidFill>
                  <a:srgbClr val="FFFFFF"/>
                </a:solidFill>
                <a:latin typeface="Arial"/>
                <a:cs typeface="Arial"/>
              </a:rPr>
              <a:t>".</a:t>
            </a:r>
            <a:endParaRPr sz="3000">
              <a:latin typeface="Arial"/>
              <a:cs typeface="Arial"/>
            </a:endParaRPr>
          </a:p>
          <a:p>
            <a:pPr marL="4384040">
              <a:lnSpc>
                <a:spcPct val="100000"/>
              </a:lnSpc>
              <a:spcBef>
                <a:spcPts val="695"/>
              </a:spcBef>
            </a:pPr>
            <a:r>
              <a:rPr sz="3000" b="1" i="1" spc="-175" dirty="0">
                <a:solidFill>
                  <a:srgbClr val="FFFFFF"/>
                </a:solidFill>
                <a:latin typeface="Arial"/>
                <a:cs typeface="Arial"/>
              </a:rPr>
              <a:t>(Olson,</a:t>
            </a:r>
            <a:r>
              <a:rPr sz="3000" b="1" i="1" spc="365" dirty="0">
                <a:solidFill>
                  <a:srgbClr val="FFFFFF"/>
                </a:solidFill>
                <a:latin typeface="Arial"/>
                <a:cs typeface="Arial"/>
              </a:rPr>
              <a:t> </a:t>
            </a:r>
            <a:r>
              <a:rPr sz="3000" b="1" i="1" spc="-85" dirty="0">
                <a:solidFill>
                  <a:srgbClr val="FFFFFF"/>
                </a:solidFill>
                <a:latin typeface="Arial"/>
                <a:cs typeface="Arial"/>
              </a:rPr>
              <a:t>1996)</a:t>
            </a:r>
            <a:endParaRPr sz="300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26</a:t>
            </a:fld>
            <a:endParaRPr spc="-55" dirty="0"/>
          </a:p>
        </p:txBody>
      </p:sp>
      <p:sp>
        <p:nvSpPr>
          <p:cNvPr id="3" name="object 3"/>
          <p:cNvSpPr txBox="1">
            <a:spLocks noGrp="1"/>
          </p:cNvSpPr>
          <p:nvPr>
            <p:ph type="title"/>
          </p:nvPr>
        </p:nvSpPr>
        <p:spPr>
          <a:xfrm>
            <a:off x="2922523" y="784605"/>
            <a:ext cx="3127375" cy="635000"/>
          </a:xfrm>
          <a:prstGeom prst="rect">
            <a:avLst/>
          </a:prstGeom>
        </p:spPr>
        <p:txBody>
          <a:bodyPr vert="horz" wrap="square" lIns="0" tIns="12065" rIns="0" bIns="0" rtlCol="0">
            <a:spAutoFit/>
          </a:bodyPr>
          <a:lstStyle/>
          <a:p>
            <a:pPr marL="12700">
              <a:lnSpc>
                <a:spcPct val="100000"/>
              </a:lnSpc>
              <a:spcBef>
                <a:spcPts val="95"/>
              </a:spcBef>
            </a:pPr>
            <a:r>
              <a:rPr sz="4000" spc="-5" dirty="0"/>
              <a:t>INVESTIGAR</a:t>
            </a:r>
            <a:endParaRPr sz="4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18540" y="2214117"/>
            <a:ext cx="2416175" cy="1580515"/>
          </a:xfrm>
          <a:prstGeom prst="rect">
            <a:avLst/>
          </a:prstGeom>
        </p:spPr>
        <p:txBody>
          <a:bodyPr vert="horz" wrap="square" lIns="0" tIns="12700" rIns="0" bIns="0" rtlCol="0">
            <a:spAutoFit/>
          </a:bodyPr>
          <a:lstStyle/>
          <a:p>
            <a:pPr marL="12700">
              <a:lnSpc>
                <a:spcPct val="100000"/>
              </a:lnSpc>
              <a:spcBef>
                <a:spcPts val="100"/>
              </a:spcBef>
            </a:pPr>
            <a:r>
              <a:rPr sz="3000" b="1" spc="-80" dirty="0">
                <a:solidFill>
                  <a:srgbClr val="FFFFFF"/>
                </a:solidFill>
                <a:latin typeface="Trebuchet MS"/>
                <a:cs typeface="Trebuchet MS"/>
              </a:rPr>
              <a:t>Palabra</a:t>
            </a:r>
            <a:r>
              <a:rPr sz="3000" b="1" spc="-345" dirty="0">
                <a:solidFill>
                  <a:srgbClr val="FFFFFF"/>
                </a:solidFill>
                <a:latin typeface="Trebuchet MS"/>
                <a:cs typeface="Trebuchet MS"/>
              </a:rPr>
              <a:t> </a:t>
            </a:r>
            <a:r>
              <a:rPr sz="3000" b="1" spc="-114" dirty="0">
                <a:solidFill>
                  <a:srgbClr val="FFFFFF"/>
                </a:solidFill>
                <a:latin typeface="Trebuchet MS"/>
                <a:cs typeface="Trebuchet MS"/>
              </a:rPr>
              <a:t>latina:</a:t>
            </a:r>
            <a:endParaRPr sz="3000">
              <a:latin typeface="Trebuchet MS"/>
              <a:cs typeface="Trebuchet MS"/>
            </a:endParaRPr>
          </a:p>
          <a:p>
            <a:pPr>
              <a:lnSpc>
                <a:spcPct val="100000"/>
              </a:lnSpc>
              <a:spcBef>
                <a:spcPts val="40"/>
              </a:spcBef>
            </a:pPr>
            <a:endParaRPr sz="4350">
              <a:latin typeface="Times New Roman"/>
              <a:cs typeface="Times New Roman"/>
            </a:endParaRPr>
          </a:p>
          <a:p>
            <a:pPr marL="12700">
              <a:lnSpc>
                <a:spcPct val="100000"/>
              </a:lnSpc>
              <a:tabLst>
                <a:tab pos="332105" algn="l"/>
              </a:tabLst>
            </a:pPr>
            <a:r>
              <a:rPr sz="2100" spc="-105" dirty="0">
                <a:solidFill>
                  <a:srgbClr val="CC4656"/>
                </a:solidFill>
                <a:latin typeface="Arial"/>
                <a:cs typeface="Arial"/>
              </a:rPr>
              <a:t>	</a:t>
            </a:r>
            <a:r>
              <a:rPr sz="3000" b="1" u="heavy" spc="-114" dirty="0">
                <a:solidFill>
                  <a:srgbClr val="FFFFFF"/>
                </a:solidFill>
                <a:uFill>
                  <a:solidFill>
                    <a:srgbClr val="FFFFFF"/>
                  </a:solidFill>
                </a:uFill>
                <a:latin typeface="Trebuchet MS"/>
                <a:cs typeface="Trebuchet MS"/>
              </a:rPr>
              <a:t>In</a:t>
            </a:r>
            <a:r>
              <a:rPr sz="3000" b="1" spc="-114" dirty="0">
                <a:solidFill>
                  <a:srgbClr val="FFFFFF"/>
                </a:solidFill>
                <a:latin typeface="Trebuchet MS"/>
                <a:cs typeface="Trebuchet MS"/>
              </a:rPr>
              <a:t>:</a:t>
            </a:r>
            <a:r>
              <a:rPr sz="3000" b="1" spc="-330" dirty="0">
                <a:solidFill>
                  <a:srgbClr val="FFFFFF"/>
                </a:solidFill>
                <a:latin typeface="Trebuchet MS"/>
                <a:cs typeface="Trebuchet MS"/>
              </a:rPr>
              <a:t> </a:t>
            </a:r>
            <a:r>
              <a:rPr sz="3000" b="1" spc="-175" dirty="0">
                <a:solidFill>
                  <a:srgbClr val="FFFFFF"/>
                </a:solidFill>
                <a:latin typeface="Trebuchet MS"/>
                <a:cs typeface="Trebuchet MS"/>
              </a:rPr>
              <a:t>en.</a:t>
            </a:r>
            <a:endParaRPr sz="3000">
              <a:latin typeface="Trebuchet MS"/>
              <a:cs typeface="Trebuchet MS"/>
            </a:endParaRPr>
          </a:p>
        </p:txBody>
      </p:sp>
      <p:sp>
        <p:nvSpPr>
          <p:cNvPr id="9" name="object 9"/>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27</a:t>
            </a:fld>
            <a:endParaRPr spc="-55" dirty="0"/>
          </a:p>
        </p:txBody>
      </p:sp>
      <p:sp>
        <p:nvSpPr>
          <p:cNvPr id="3" name="object 3"/>
          <p:cNvSpPr txBox="1"/>
          <p:nvPr/>
        </p:nvSpPr>
        <p:spPr>
          <a:xfrm>
            <a:off x="2949067" y="4409313"/>
            <a:ext cx="1059815" cy="482600"/>
          </a:xfrm>
          <a:prstGeom prst="rect">
            <a:avLst/>
          </a:prstGeom>
        </p:spPr>
        <p:txBody>
          <a:bodyPr vert="horz" wrap="square" lIns="0" tIns="12700" rIns="0" bIns="0" rtlCol="0">
            <a:spAutoFit/>
          </a:bodyPr>
          <a:lstStyle/>
          <a:p>
            <a:pPr marL="12700">
              <a:lnSpc>
                <a:spcPct val="100000"/>
              </a:lnSpc>
              <a:spcBef>
                <a:spcPts val="100"/>
              </a:spcBef>
            </a:pPr>
            <a:r>
              <a:rPr sz="3000" b="1" spc="-95" dirty="0">
                <a:solidFill>
                  <a:srgbClr val="FFFFFF"/>
                </a:solidFill>
                <a:latin typeface="Trebuchet MS"/>
                <a:cs typeface="Trebuchet MS"/>
              </a:rPr>
              <a:t>halla</a:t>
            </a:r>
            <a:r>
              <a:rPr sz="3000" b="1" spc="-380" dirty="0">
                <a:solidFill>
                  <a:srgbClr val="FFFFFF"/>
                </a:solidFill>
                <a:latin typeface="Trebuchet MS"/>
                <a:cs typeface="Trebuchet MS"/>
              </a:rPr>
              <a:t>r</a:t>
            </a:r>
            <a:r>
              <a:rPr sz="3000" b="1" spc="-155" dirty="0">
                <a:solidFill>
                  <a:srgbClr val="FFFFFF"/>
                </a:solidFill>
                <a:latin typeface="Trebuchet MS"/>
                <a:cs typeface="Trebuchet MS"/>
              </a:rPr>
              <a:t>,</a:t>
            </a:r>
            <a:endParaRPr sz="3000">
              <a:latin typeface="Trebuchet MS"/>
              <a:cs typeface="Trebuchet MS"/>
            </a:endParaRPr>
          </a:p>
        </p:txBody>
      </p:sp>
      <p:sp>
        <p:nvSpPr>
          <p:cNvPr id="4" name="object 4"/>
          <p:cNvSpPr txBox="1"/>
          <p:nvPr/>
        </p:nvSpPr>
        <p:spPr>
          <a:xfrm>
            <a:off x="4331589" y="4409313"/>
            <a:ext cx="1307465" cy="482600"/>
          </a:xfrm>
          <a:prstGeom prst="rect">
            <a:avLst/>
          </a:prstGeom>
        </p:spPr>
        <p:txBody>
          <a:bodyPr vert="horz" wrap="square" lIns="0" tIns="12700" rIns="0" bIns="0" rtlCol="0">
            <a:spAutoFit/>
          </a:bodyPr>
          <a:lstStyle/>
          <a:p>
            <a:pPr marL="12700">
              <a:lnSpc>
                <a:spcPct val="100000"/>
              </a:lnSpc>
              <a:spcBef>
                <a:spcPts val="100"/>
              </a:spcBef>
            </a:pPr>
            <a:r>
              <a:rPr sz="3000" b="1" spc="-120" dirty="0">
                <a:solidFill>
                  <a:srgbClr val="FFFFFF"/>
                </a:solidFill>
                <a:latin typeface="Trebuchet MS"/>
                <a:cs typeface="Trebuchet MS"/>
              </a:rPr>
              <a:t>inq</a:t>
            </a:r>
            <a:r>
              <a:rPr sz="3000" b="1" spc="-155" dirty="0">
                <a:solidFill>
                  <a:srgbClr val="FFFFFF"/>
                </a:solidFill>
                <a:latin typeface="Trebuchet MS"/>
                <a:cs typeface="Trebuchet MS"/>
              </a:rPr>
              <a:t>u</a:t>
            </a:r>
            <a:r>
              <a:rPr sz="3000" b="1" spc="-160" dirty="0">
                <a:solidFill>
                  <a:srgbClr val="FFFFFF"/>
                </a:solidFill>
                <a:latin typeface="Trebuchet MS"/>
                <a:cs typeface="Trebuchet MS"/>
              </a:rPr>
              <a:t>i</a:t>
            </a:r>
            <a:r>
              <a:rPr sz="3000" b="1" spc="-240" dirty="0">
                <a:solidFill>
                  <a:srgbClr val="FFFFFF"/>
                </a:solidFill>
                <a:latin typeface="Trebuchet MS"/>
                <a:cs typeface="Trebuchet MS"/>
              </a:rPr>
              <a:t>r</a:t>
            </a:r>
            <a:r>
              <a:rPr sz="3000" b="1" spc="-145" dirty="0">
                <a:solidFill>
                  <a:srgbClr val="FFFFFF"/>
                </a:solidFill>
                <a:latin typeface="Trebuchet MS"/>
                <a:cs typeface="Trebuchet MS"/>
              </a:rPr>
              <a:t>i</a:t>
            </a:r>
            <a:r>
              <a:rPr sz="3000" b="1" spc="-375" dirty="0">
                <a:solidFill>
                  <a:srgbClr val="FFFFFF"/>
                </a:solidFill>
                <a:latin typeface="Trebuchet MS"/>
                <a:cs typeface="Trebuchet MS"/>
              </a:rPr>
              <a:t>r</a:t>
            </a:r>
            <a:r>
              <a:rPr sz="3000" b="1" spc="-155" dirty="0">
                <a:solidFill>
                  <a:srgbClr val="FFFFFF"/>
                </a:solidFill>
                <a:latin typeface="Trebuchet MS"/>
                <a:cs typeface="Trebuchet MS"/>
              </a:rPr>
              <a:t>,</a:t>
            </a:r>
            <a:endParaRPr sz="3000">
              <a:latin typeface="Trebuchet MS"/>
              <a:cs typeface="Trebuchet MS"/>
            </a:endParaRPr>
          </a:p>
        </p:txBody>
      </p:sp>
      <p:sp>
        <p:nvSpPr>
          <p:cNvPr id="5" name="object 5"/>
          <p:cNvSpPr txBox="1"/>
          <p:nvPr/>
        </p:nvSpPr>
        <p:spPr>
          <a:xfrm>
            <a:off x="5961126" y="4409313"/>
            <a:ext cx="1381125" cy="482600"/>
          </a:xfrm>
          <a:prstGeom prst="rect">
            <a:avLst/>
          </a:prstGeom>
        </p:spPr>
        <p:txBody>
          <a:bodyPr vert="horz" wrap="square" lIns="0" tIns="12700" rIns="0" bIns="0" rtlCol="0">
            <a:spAutoFit/>
          </a:bodyPr>
          <a:lstStyle/>
          <a:p>
            <a:pPr marL="12700">
              <a:lnSpc>
                <a:spcPct val="100000"/>
              </a:lnSpc>
              <a:spcBef>
                <a:spcPts val="100"/>
              </a:spcBef>
            </a:pPr>
            <a:r>
              <a:rPr sz="3000" b="1" spc="-50" dirty="0">
                <a:solidFill>
                  <a:srgbClr val="FFFFFF"/>
                </a:solidFill>
                <a:latin typeface="Trebuchet MS"/>
                <a:cs typeface="Trebuchet MS"/>
              </a:rPr>
              <a:t>inda</a:t>
            </a:r>
            <a:r>
              <a:rPr sz="3000" b="1" spc="-60" dirty="0">
                <a:solidFill>
                  <a:srgbClr val="FFFFFF"/>
                </a:solidFill>
                <a:latin typeface="Trebuchet MS"/>
                <a:cs typeface="Trebuchet MS"/>
              </a:rPr>
              <a:t>g</a:t>
            </a:r>
            <a:r>
              <a:rPr sz="3000" b="1" spc="-55" dirty="0">
                <a:solidFill>
                  <a:srgbClr val="FFFFFF"/>
                </a:solidFill>
                <a:latin typeface="Trebuchet MS"/>
                <a:cs typeface="Trebuchet MS"/>
              </a:rPr>
              <a:t>a</a:t>
            </a:r>
            <a:r>
              <a:rPr sz="3000" b="1" spc="-385" dirty="0">
                <a:solidFill>
                  <a:srgbClr val="FFFFFF"/>
                </a:solidFill>
                <a:latin typeface="Trebuchet MS"/>
                <a:cs typeface="Trebuchet MS"/>
              </a:rPr>
              <a:t>r</a:t>
            </a:r>
            <a:r>
              <a:rPr sz="3000" b="1" spc="-155" dirty="0">
                <a:solidFill>
                  <a:srgbClr val="FFFFFF"/>
                </a:solidFill>
                <a:latin typeface="Trebuchet MS"/>
                <a:cs typeface="Trebuchet MS"/>
              </a:rPr>
              <a:t>,</a:t>
            </a:r>
            <a:endParaRPr sz="3000">
              <a:latin typeface="Trebuchet MS"/>
              <a:cs typeface="Trebuchet MS"/>
            </a:endParaRPr>
          </a:p>
        </p:txBody>
      </p:sp>
      <p:sp>
        <p:nvSpPr>
          <p:cNvPr id="6" name="object 6"/>
          <p:cNvSpPr txBox="1"/>
          <p:nvPr/>
        </p:nvSpPr>
        <p:spPr>
          <a:xfrm>
            <a:off x="7663688" y="4409313"/>
            <a:ext cx="1027430" cy="482600"/>
          </a:xfrm>
          <a:prstGeom prst="rect">
            <a:avLst/>
          </a:prstGeom>
        </p:spPr>
        <p:txBody>
          <a:bodyPr vert="horz" wrap="square" lIns="0" tIns="12700" rIns="0" bIns="0" rtlCol="0">
            <a:spAutoFit/>
          </a:bodyPr>
          <a:lstStyle/>
          <a:p>
            <a:pPr marL="12700">
              <a:lnSpc>
                <a:spcPct val="100000"/>
              </a:lnSpc>
              <a:spcBef>
                <a:spcPts val="100"/>
              </a:spcBef>
            </a:pPr>
            <a:r>
              <a:rPr sz="3000" b="1" spc="-25" dirty="0">
                <a:solidFill>
                  <a:srgbClr val="FFFFFF"/>
                </a:solidFill>
                <a:latin typeface="Trebuchet MS"/>
                <a:cs typeface="Trebuchet MS"/>
              </a:rPr>
              <a:t>se</a:t>
            </a:r>
            <a:r>
              <a:rPr sz="3000" b="1" spc="-35" dirty="0">
                <a:solidFill>
                  <a:srgbClr val="FFFFFF"/>
                </a:solidFill>
                <a:latin typeface="Trebuchet MS"/>
                <a:cs typeface="Trebuchet MS"/>
              </a:rPr>
              <a:t>g</a:t>
            </a:r>
            <a:r>
              <a:rPr sz="3000" b="1" spc="-135" dirty="0">
                <a:solidFill>
                  <a:srgbClr val="FFFFFF"/>
                </a:solidFill>
                <a:latin typeface="Trebuchet MS"/>
                <a:cs typeface="Trebuchet MS"/>
              </a:rPr>
              <a:t>u</a:t>
            </a:r>
            <a:r>
              <a:rPr sz="3000" b="1" spc="-195" dirty="0">
                <a:solidFill>
                  <a:srgbClr val="FFFFFF"/>
                </a:solidFill>
                <a:latin typeface="Trebuchet MS"/>
                <a:cs typeface="Trebuchet MS"/>
              </a:rPr>
              <a:t>ir</a:t>
            </a:r>
            <a:endParaRPr sz="3000">
              <a:latin typeface="Trebuchet MS"/>
              <a:cs typeface="Trebuchet MS"/>
            </a:endParaRPr>
          </a:p>
        </p:txBody>
      </p:sp>
      <p:sp>
        <p:nvSpPr>
          <p:cNvPr id="7" name="object 7"/>
          <p:cNvSpPr txBox="1"/>
          <p:nvPr/>
        </p:nvSpPr>
        <p:spPr>
          <a:xfrm>
            <a:off x="618540" y="4409313"/>
            <a:ext cx="2010410" cy="940435"/>
          </a:xfrm>
          <a:prstGeom prst="rect">
            <a:avLst/>
          </a:prstGeom>
        </p:spPr>
        <p:txBody>
          <a:bodyPr vert="horz" wrap="square" lIns="0" tIns="12700" rIns="0" bIns="0" rtlCol="0">
            <a:spAutoFit/>
          </a:bodyPr>
          <a:lstStyle/>
          <a:p>
            <a:pPr marL="332105" marR="5080" indent="-320040">
              <a:lnSpc>
                <a:spcPct val="100000"/>
              </a:lnSpc>
              <a:spcBef>
                <a:spcPts val="100"/>
              </a:spcBef>
              <a:tabLst>
                <a:tab pos="332105" algn="l"/>
              </a:tabLst>
            </a:pPr>
            <a:r>
              <a:rPr sz="2100" spc="-105" dirty="0">
                <a:solidFill>
                  <a:srgbClr val="CC4656"/>
                </a:solidFill>
                <a:latin typeface="Arial"/>
                <a:cs typeface="Arial"/>
              </a:rPr>
              <a:t>	</a:t>
            </a:r>
            <a:r>
              <a:rPr sz="3000" b="1" u="heavy" spc="-145" dirty="0">
                <a:solidFill>
                  <a:srgbClr val="FFFFFF"/>
                </a:solidFill>
                <a:uFill>
                  <a:solidFill>
                    <a:srgbClr val="FFFFFF"/>
                  </a:solidFill>
                </a:uFill>
                <a:latin typeface="Trebuchet MS"/>
                <a:cs typeface="Trebuchet MS"/>
              </a:rPr>
              <a:t>V</a:t>
            </a:r>
            <a:r>
              <a:rPr sz="3000" b="1" u="heavy" spc="-114" dirty="0">
                <a:solidFill>
                  <a:srgbClr val="FFFFFF"/>
                </a:solidFill>
                <a:uFill>
                  <a:solidFill>
                    <a:srgbClr val="FFFFFF"/>
                  </a:solidFill>
                </a:uFill>
                <a:latin typeface="Trebuchet MS"/>
                <a:cs typeface="Trebuchet MS"/>
              </a:rPr>
              <a:t>est</a:t>
            </a:r>
            <a:r>
              <a:rPr sz="3000" b="1" u="heavy" spc="-70" dirty="0">
                <a:solidFill>
                  <a:srgbClr val="FFFFFF"/>
                </a:solidFill>
                <a:uFill>
                  <a:solidFill>
                    <a:srgbClr val="FFFFFF"/>
                  </a:solidFill>
                </a:uFill>
                <a:latin typeface="Trebuchet MS"/>
                <a:cs typeface="Trebuchet MS"/>
              </a:rPr>
              <a:t>i</a:t>
            </a:r>
            <a:r>
              <a:rPr sz="3000" b="1" u="heavy" spc="40" dirty="0">
                <a:solidFill>
                  <a:srgbClr val="FFFFFF"/>
                </a:solidFill>
                <a:uFill>
                  <a:solidFill>
                    <a:srgbClr val="FFFFFF"/>
                  </a:solidFill>
                </a:uFill>
                <a:latin typeface="Trebuchet MS"/>
                <a:cs typeface="Trebuchet MS"/>
              </a:rPr>
              <a:t>g</a:t>
            </a:r>
            <a:r>
              <a:rPr sz="3000" b="1" u="heavy" spc="50" dirty="0">
                <a:solidFill>
                  <a:srgbClr val="FFFFFF"/>
                </a:solidFill>
                <a:uFill>
                  <a:solidFill>
                    <a:srgbClr val="FFFFFF"/>
                  </a:solidFill>
                </a:uFill>
                <a:latin typeface="Trebuchet MS"/>
                <a:cs typeface="Trebuchet MS"/>
              </a:rPr>
              <a:t>a</a:t>
            </a:r>
            <a:r>
              <a:rPr sz="3000" b="1" u="heavy" spc="-180" dirty="0">
                <a:solidFill>
                  <a:srgbClr val="FFFFFF"/>
                </a:solidFill>
                <a:uFill>
                  <a:solidFill>
                    <a:srgbClr val="FFFFFF"/>
                  </a:solidFill>
                </a:uFill>
                <a:latin typeface="Trebuchet MS"/>
                <a:cs typeface="Trebuchet MS"/>
              </a:rPr>
              <a:t>r</a:t>
            </a:r>
            <a:r>
              <a:rPr sz="3000" b="1" u="heavy" spc="-235" dirty="0">
                <a:solidFill>
                  <a:srgbClr val="FFFFFF"/>
                </a:solidFill>
                <a:uFill>
                  <a:solidFill>
                    <a:srgbClr val="FFFFFF"/>
                  </a:solidFill>
                </a:uFill>
                <a:latin typeface="Trebuchet MS"/>
                <a:cs typeface="Trebuchet MS"/>
              </a:rPr>
              <a:t>e</a:t>
            </a:r>
            <a:r>
              <a:rPr sz="3000" b="1" spc="-200" dirty="0">
                <a:solidFill>
                  <a:srgbClr val="FFFFFF"/>
                </a:solidFill>
                <a:latin typeface="Trebuchet MS"/>
                <a:cs typeface="Trebuchet MS"/>
              </a:rPr>
              <a:t>:  </a:t>
            </a:r>
            <a:r>
              <a:rPr sz="3000" b="1" spc="-85" dirty="0">
                <a:solidFill>
                  <a:srgbClr val="FFFFFF"/>
                </a:solidFill>
                <a:latin typeface="Trebuchet MS"/>
                <a:cs typeface="Trebuchet MS"/>
              </a:rPr>
              <a:t>vestigios.</a:t>
            </a:r>
            <a:endParaRPr sz="3000">
              <a:latin typeface="Trebuchet MS"/>
              <a:cs typeface="Trebuchet MS"/>
            </a:endParaRPr>
          </a:p>
        </p:txBody>
      </p:sp>
      <p:sp>
        <p:nvSpPr>
          <p:cNvPr id="8" name="object 8"/>
          <p:cNvSpPr txBox="1">
            <a:spLocks noGrp="1"/>
          </p:cNvSpPr>
          <p:nvPr>
            <p:ph type="title"/>
          </p:nvPr>
        </p:nvSpPr>
        <p:spPr>
          <a:xfrm>
            <a:off x="1571371" y="641731"/>
            <a:ext cx="5909945" cy="1002030"/>
          </a:xfrm>
          <a:prstGeom prst="rect">
            <a:avLst/>
          </a:prstGeom>
        </p:spPr>
        <p:txBody>
          <a:bodyPr vert="horz" wrap="square" lIns="0" tIns="13335" rIns="0" bIns="0" rtlCol="0">
            <a:spAutoFit/>
          </a:bodyPr>
          <a:lstStyle/>
          <a:p>
            <a:pPr marL="1403985" marR="5080" indent="-1391920">
              <a:lnSpc>
                <a:spcPct val="100000"/>
              </a:lnSpc>
              <a:spcBef>
                <a:spcPts val="105"/>
              </a:spcBef>
            </a:pPr>
            <a:r>
              <a:rPr sz="3200" dirty="0"/>
              <a:t>ETIMOLOGÍA DEL</a:t>
            </a:r>
            <a:r>
              <a:rPr sz="3200" spc="-320" dirty="0"/>
              <a:t> </a:t>
            </a:r>
            <a:r>
              <a:rPr sz="3200" spc="-5" dirty="0"/>
              <a:t>CONCEPTO  </a:t>
            </a:r>
            <a:r>
              <a:rPr sz="3200" dirty="0"/>
              <a:t>INVESTIGACIÓN</a:t>
            </a:r>
            <a:endParaRPr sz="32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72516" y="1422019"/>
            <a:ext cx="7924800" cy="5055870"/>
          </a:xfrm>
          <a:prstGeom prst="rect">
            <a:avLst/>
          </a:prstGeom>
        </p:spPr>
        <p:txBody>
          <a:bodyPr vert="horz" wrap="square" lIns="0" tIns="12700" rIns="0" bIns="0" rtlCol="0">
            <a:spAutoFit/>
          </a:bodyPr>
          <a:lstStyle/>
          <a:p>
            <a:pPr marL="598170" marR="140335" indent="-448945">
              <a:lnSpc>
                <a:spcPct val="100000"/>
              </a:lnSpc>
              <a:spcBef>
                <a:spcPts val="100"/>
              </a:spcBef>
            </a:pPr>
            <a:r>
              <a:rPr sz="3000" b="1" i="1" spc="-145" dirty="0">
                <a:solidFill>
                  <a:srgbClr val="FFFFFF"/>
                </a:solidFill>
                <a:latin typeface="Arial"/>
                <a:cs typeface="Arial"/>
              </a:rPr>
              <a:t>“ </a:t>
            </a:r>
            <a:r>
              <a:rPr sz="3000" b="1" i="1" spc="-395" dirty="0">
                <a:solidFill>
                  <a:srgbClr val="FFFFFF"/>
                </a:solidFill>
                <a:latin typeface="Arial"/>
                <a:cs typeface="Arial"/>
              </a:rPr>
              <a:t>Es </a:t>
            </a:r>
            <a:r>
              <a:rPr sz="3000" b="1" i="1" spc="-135" dirty="0">
                <a:solidFill>
                  <a:srgbClr val="FFFFFF"/>
                </a:solidFill>
                <a:latin typeface="Arial"/>
                <a:cs typeface="Arial"/>
              </a:rPr>
              <a:t>importante </a:t>
            </a:r>
            <a:r>
              <a:rPr sz="3000" b="1" i="1" spc="-180" dirty="0">
                <a:solidFill>
                  <a:srgbClr val="FFFFFF"/>
                </a:solidFill>
                <a:latin typeface="Arial"/>
                <a:cs typeface="Arial"/>
              </a:rPr>
              <a:t>aprender </a:t>
            </a:r>
            <a:r>
              <a:rPr sz="3000" b="1" i="1" u="heavy" spc="-229" dirty="0">
                <a:solidFill>
                  <a:srgbClr val="FFFFFF"/>
                </a:solidFill>
                <a:uFill>
                  <a:solidFill>
                    <a:srgbClr val="FFFFFF"/>
                  </a:solidFill>
                </a:uFill>
                <a:latin typeface="Arial"/>
                <a:cs typeface="Arial"/>
              </a:rPr>
              <a:t>métodos</a:t>
            </a:r>
            <a:r>
              <a:rPr sz="3000" b="1" i="1" spc="-229" dirty="0">
                <a:solidFill>
                  <a:srgbClr val="FFFFFF"/>
                </a:solidFill>
                <a:latin typeface="Arial"/>
                <a:cs typeface="Arial"/>
              </a:rPr>
              <a:t> </a:t>
            </a:r>
            <a:r>
              <a:rPr sz="3000" b="1" i="1" spc="-195" dirty="0">
                <a:solidFill>
                  <a:srgbClr val="FFFFFF"/>
                </a:solidFill>
                <a:latin typeface="Arial"/>
                <a:cs typeface="Arial"/>
              </a:rPr>
              <a:t>y </a:t>
            </a:r>
            <a:r>
              <a:rPr sz="3000" b="1" i="1" u="heavy" spc="-204" dirty="0">
                <a:solidFill>
                  <a:srgbClr val="FFFFFF"/>
                </a:solidFill>
                <a:uFill>
                  <a:solidFill>
                    <a:srgbClr val="FFFFFF"/>
                  </a:solidFill>
                </a:uFill>
                <a:latin typeface="Arial"/>
                <a:cs typeface="Arial"/>
              </a:rPr>
              <a:t>técnicas</a:t>
            </a:r>
            <a:r>
              <a:rPr sz="3000" b="1" i="1" spc="-204" dirty="0">
                <a:solidFill>
                  <a:srgbClr val="FFFFFF"/>
                </a:solidFill>
                <a:latin typeface="Arial"/>
                <a:cs typeface="Arial"/>
              </a:rPr>
              <a:t> </a:t>
            </a:r>
            <a:r>
              <a:rPr sz="3000" b="1" i="1" spc="-215" dirty="0">
                <a:solidFill>
                  <a:srgbClr val="FFFFFF"/>
                </a:solidFill>
                <a:latin typeface="Arial"/>
                <a:cs typeface="Arial"/>
              </a:rPr>
              <a:t>de  </a:t>
            </a:r>
            <a:r>
              <a:rPr sz="3000" b="1" i="1" spc="-170" dirty="0">
                <a:solidFill>
                  <a:srgbClr val="FFFFFF"/>
                </a:solidFill>
                <a:latin typeface="Arial"/>
                <a:cs typeface="Arial"/>
              </a:rPr>
              <a:t>investigación, </a:t>
            </a:r>
            <a:r>
              <a:rPr sz="3000" b="1" i="1" spc="-229" dirty="0">
                <a:solidFill>
                  <a:srgbClr val="FFFFFF"/>
                </a:solidFill>
                <a:latin typeface="Arial"/>
                <a:cs typeface="Arial"/>
              </a:rPr>
              <a:t>pero </a:t>
            </a:r>
            <a:r>
              <a:rPr sz="3000" b="1" i="1" spc="-250" dirty="0">
                <a:solidFill>
                  <a:srgbClr val="FFFFFF"/>
                </a:solidFill>
                <a:latin typeface="Arial"/>
                <a:cs typeface="Arial"/>
              </a:rPr>
              <a:t>sin </a:t>
            </a:r>
            <a:r>
              <a:rPr sz="3000" b="1" i="1" spc="-185" dirty="0">
                <a:solidFill>
                  <a:srgbClr val="FFFFFF"/>
                </a:solidFill>
                <a:latin typeface="Arial"/>
                <a:cs typeface="Arial"/>
              </a:rPr>
              <a:t>caer </a:t>
            </a:r>
            <a:r>
              <a:rPr sz="3000" b="1" i="1" spc="-220" dirty="0">
                <a:solidFill>
                  <a:srgbClr val="FFFFFF"/>
                </a:solidFill>
                <a:latin typeface="Arial"/>
                <a:cs typeface="Arial"/>
              </a:rPr>
              <a:t>en </a:t>
            </a:r>
            <a:r>
              <a:rPr sz="3000" b="1" i="1" spc="-240" dirty="0">
                <a:solidFill>
                  <a:srgbClr val="FFFFFF"/>
                </a:solidFill>
                <a:latin typeface="Arial"/>
                <a:cs typeface="Arial"/>
              </a:rPr>
              <a:t>un</a:t>
            </a:r>
            <a:r>
              <a:rPr sz="3000" b="1" i="1" spc="-310" dirty="0">
                <a:solidFill>
                  <a:srgbClr val="FFFFFF"/>
                </a:solidFill>
                <a:latin typeface="Arial"/>
                <a:cs typeface="Arial"/>
              </a:rPr>
              <a:t> </a:t>
            </a:r>
            <a:r>
              <a:rPr sz="3000" b="1" i="1" spc="-185" dirty="0">
                <a:solidFill>
                  <a:srgbClr val="FFFFFF"/>
                </a:solidFill>
                <a:latin typeface="Arial"/>
                <a:cs typeface="Arial"/>
              </a:rPr>
              <a:t>fetichismo</a:t>
            </a:r>
            <a:endParaRPr sz="3000">
              <a:latin typeface="Arial"/>
              <a:cs typeface="Arial"/>
            </a:endParaRPr>
          </a:p>
          <a:p>
            <a:pPr marL="320675" algn="ctr">
              <a:lnSpc>
                <a:spcPct val="100000"/>
              </a:lnSpc>
            </a:pPr>
            <a:r>
              <a:rPr sz="3000" b="1" i="1" spc="-195" dirty="0">
                <a:solidFill>
                  <a:srgbClr val="FFFFFF"/>
                </a:solidFill>
                <a:latin typeface="Arial"/>
                <a:cs typeface="Arial"/>
              </a:rPr>
              <a:t>metodológico.</a:t>
            </a:r>
            <a:endParaRPr sz="3000">
              <a:latin typeface="Arial"/>
              <a:cs typeface="Arial"/>
            </a:endParaRPr>
          </a:p>
          <a:p>
            <a:pPr>
              <a:lnSpc>
                <a:spcPct val="100000"/>
              </a:lnSpc>
              <a:spcBef>
                <a:spcPts val="35"/>
              </a:spcBef>
            </a:pPr>
            <a:endParaRPr sz="4350">
              <a:latin typeface="Times New Roman"/>
              <a:cs typeface="Times New Roman"/>
            </a:endParaRPr>
          </a:p>
          <a:p>
            <a:pPr marL="1056640">
              <a:lnSpc>
                <a:spcPct val="100000"/>
              </a:lnSpc>
              <a:spcBef>
                <a:spcPts val="5"/>
              </a:spcBef>
            </a:pPr>
            <a:r>
              <a:rPr sz="3000" b="1" i="1" spc="-204" dirty="0">
                <a:solidFill>
                  <a:srgbClr val="FFFFFF"/>
                </a:solidFill>
                <a:latin typeface="Arial"/>
                <a:cs typeface="Arial"/>
              </a:rPr>
              <a:t>Un </a:t>
            </a:r>
            <a:r>
              <a:rPr sz="3000" b="1" i="1" u="heavy" spc="-200" dirty="0">
                <a:solidFill>
                  <a:srgbClr val="FFFFFF"/>
                </a:solidFill>
                <a:uFill>
                  <a:solidFill>
                    <a:srgbClr val="FFFFFF"/>
                  </a:solidFill>
                </a:uFill>
                <a:latin typeface="Arial"/>
                <a:cs typeface="Arial"/>
              </a:rPr>
              <a:t>método</a:t>
            </a:r>
            <a:r>
              <a:rPr sz="3000" b="1" i="1" spc="-200" dirty="0">
                <a:solidFill>
                  <a:srgbClr val="FFFFFF"/>
                </a:solidFill>
                <a:latin typeface="Arial"/>
                <a:cs typeface="Arial"/>
              </a:rPr>
              <a:t> </a:t>
            </a:r>
            <a:r>
              <a:rPr sz="3000" b="1" i="1" spc="-260" dirty="0">
                <a:solidFill>
                  <a:srgbClr val="FFFFFF"/>
                </a:solidFill>
                <a:latin typeface="Arial"/>
                <a:cs typeface="Arial"/>
              </a:rPr>
              <a:t>no </a:t>
            </a:r>
            <a:r>
              <a:rPr sz="3000" b="1" i="1" spc="-315" dirty="0">
                <a:solidFill>
                  <a:srgbClr val="FFFFFF"/>
                </a:solidFill>
                <a:latin typeface="Arial"/>
                <a:cs typeface="Arial"/>
              </a:rPr>
              <a:t>es </a:t>
            </a:r>
            <a:r>
              <a:rPr sz="3000" b="1" i="1" spc="-180" dirty="0">
                <a:solidFill>
                  <a:srgbClr val="FFFFFF"/>
                </a:solidFill>
                <a:latin typeface="Arial"/>
                <a:cs typeface="Arial"/>
              </a:rPr>
              <a:t>una </a:t>
            </a:r>
            <a:r>
              <a:rPr sz="3000" b="1" i="1" spc="-140" dirty="0">
                <a:solidFill>
                  <a:srgbClr val="FFFFFF"/>
                </a:solidFill>
                <a:latin typeface="Arial"/>
                <a:cs typeface="Arial"/>
              </a:rPr>
              <a:t>receta</a:t>
            </a:r>
            <a:r>
              <a:rPr sz="3000" b="1" i="1" spc="-215" dirty="0">
                <a:solidFill>
                  <a:srgbClr val="FFFFFF"/>
                </a:solidFill>
                <a:latin typeface="Arial"/>
                <a:cs typeface="Arial"/>
              </a:rPr>
              <a:t> </a:t>
            </a:r>
            <a:r>
              <a:rPr sz="3000" b="1" i="1" spc="-145" dirty="0">
                <a:solidFill>
                  <a:srgbClr val="FFFFFF"/>
                </a:solidFill>
                <a:latin typeface="Arial"/>
                <a:cs typeface="Arial"/>
              </a:rPr>
              <a:t>mágica.</a:t>
            </a:r>
            <a:endParaRPr sz="3000">
              <a:latin typeface="Arial"/>
              <a:cs typeface="Arial"/>
            </a:endParaRPr>
          </a:p>
          <a:p>
            <a:pPr>
              <a:lnSpc>
                <a:spcPct val="100000"/>
              </a:lnSpc>
              <a:spcBef>
                <a:spcPts val="40"/>
              </a:spcBef>
            </a:pPr>
            <a:endParaRPr sz="4350">
              <a:latin typeface="Times New Roman"/>
              <a:cs typeface="Times New Roman"/>
            </a:endParaRPr>
          </a:p>
          <a:p>
            <a:pPr marL="436245" marR="5080" indent="-424180">
              <a:lnSpc>
                <a:spcPct val="100000"/>
              </a:lnSpc>
            </a:pPr>
            <a:r>
              <a:rPr sz="3000" b="1" i="1" spc="-195" dirty="0">
                <a:solidFill>
                  <a:srgbClr val="FFFFFF"/>
                </a:solidFill>
                <a:latin typeface="Arial"/>
                <a:cs typeface="Arial"/>
              </a:rPr>
              <a:t>Más </a:t>
            </a:r>
            <a:r>
              <a:rPr sz="3000" b="1" i="1" spc="-220" dirty="0">
                <a:solidFill>
                  <a:srgbClr val="FFFFFF"/>
                </a:solidFill>
                <a:latin typeface="Arial"/>
                <a:cs typeface="Arial"/>
              </a:rPr>
              <a:t>bien </a:t>
            </a:r>
            <a:r>
              <a:rPr sz="3000" b="1" i="1" spc="-315" dirty="0">
                <a:solidFill>
                  <a:srgbClr val="FFFFFF"/>
                </a:solidFill>
                <a:latin typeface="Arial"/>
                <a:cs typeface="Arial"/>
              </a:rPr>
              <a:t>es como </a:t>
            </a:r>
            <a:r>
              <a:rPr sz="3000" b="1" i="1" spc="-180" dirty="0">
                <a:solidFill>
                  <a:srgbClr val="FFFFFF"/>
                </a:solidFill>
                <a:latin typeface="Arial"/>
                <a:cs typeface="Arial"/>
              </a:rPr>
              <a:t>una </a:t>
            </a:r>
            <a:r>
              <a:rPr sz="3000" b="1" i="1" u="heavy" spc="-135" dirty="0">
                <a:solidFill>
                  <a:srgbClr val="FFFFFF"/>
                </a:solidFill>
                <a:uFill>
                  <a:solidFill>
                    <a:srgbClr val="FFFFFF"/>
                  </a:solidFill>
                </a:uFill>
                <a:latin typeface="Arial"/>
                <a:cs typeface="Arial"/>
              </a:rPr>
              <a:t>caja </a:t>
            </a:r>
            <a:r>
              <a:rPr sz="3000" b="1" i="1" u="heavy" spc="-215" dirty="0">
                <a:solidFill>
                  <a:srgbClr val="FFFFFF"/>
                </a:solidFill>
                <a:uFill>
                  <a:solidFill>
                    <a:srgbClr val="FFFFFF"/>
                  </a:solidFill>
                </a:uFill>
                <a:latin typeface="Arial"/>
                <a:cs typeface="Arial"/>
              </a:rPr>
              <a:t>de </a:t>
            </a:r>
            <a:r>
              <a:rPr sz="3000" b="1" i="1" u="heavy" spc="-130" dirty="0">
                <a:solidFill>
                  <a:srgbClr val="FFFFFF"/>
                </a:solidFill>
                <a:uFill>
                  <a:solidFill>
                    <a:srgbClr val="FFFFFF"/>
                  </a:solidFill>
                </a:uFill>
                <a:latin typeface="Arial"/>
                <a:cs typeface="Arial"/>
              </a:rPr>
              <a:t>herramientas</a:t>
            </a:r>
            <a:r>
              <a:rPr sz="3000" b="1" i="1" spc="-130" dirty="0">
                <a:solidFill>
                  <a:srgbClr val="FFFFFF"/>
                </a:solidFill>
                <a:latin typeface="Arial"/>
                <a:cs typeface="Arial"/>
              </a:rPr>
              <a:t>, </a:t>
            </a:r>
            <a:r>
              <a:rPr sz="3000" b="1" i="1" spc="-220" dirty="0">
                <a:solidFill>
                  <a:srgbClr val="FFFFFF"/>
                </a:solidFill>
                <a:latin typeface="Arial"/>
                <a:cs typeface="Arial"/>
              </a:rPr>
              <a:t>en</a:t>
            </a:r>
            <a:r>
              <a:rPr sz="3000" b="1" i="1" spc="-405" dirty="0">
                <a:solidFill>
                  <a:srgbClr val="FFFFFF"/>
                </a:solidFill>
                <a:latin typeface="Arial"/>
                <a:cs typeface="Arial"/>
              </a:rPr>
              <a:t> </a:t>
            </a:r>
            <a:r>
              <a:rPr sz="3000" b="1" i="1" spc="-40" dirty="0">
                <a:solidFill>
                  <a:srgbClr val="FFFFFF"/>
                </a:solidFill>
                <a:latin typeface="Arial"/>
                <a:cs typeface="Arial"/>
              </a:rPr>
              <a:t>la  </a:t>
            </a:r>
            <a:r>
              <a:rPr sz="3000" b="1" i="1" spc="-260" dirty="0">
                <a:solidFill>
                  <a:srgbClr val="FFFFFF"/>
                </a:solidFill>
                <a:latin typeface="Arial"/>
                <a:cs typeface="Arial"/>
              </a:rPr>
              <a:t>que </a:t>
            </a:r>
            <a:r>
              <a:rPr sz="3000" b="1" i="1" spc="-320" dirty="0">
                <a:solidFill>
                  <a:srgbClr val="FFFFFF"/>
                </a:solidFill>
                <a:latin typeface="Arial"/>
                <a:cs typeface="Arial"/>
              </a:rPr>
              <a:t>se </a:t>
            </a:r>
            <a:r>
              <a:rPr sz="3000" b="1" i="1" spc="-125" dirty="0">
                <a:solidFill>
                  <a:srgbClr val="FFFFFF"/>
                </a:solidFill>
                <a:latin typeface="Arial"/>
                <a:cs typeface="Arial"/>
              </a:rPr>
              <a:t>toma </a:t>
            </a:r>
            <a:r>
              <a:rPr sz="3000" b="1" i="1" spc="-40" dirty="0">
                <a:solidFill>
                  <a:srgbClr val="FFFFFF"/>
                </a:solidFill>
                <a:latin typeface="Arial"/>
                <a:cs typeface="Arial"/>
              </a:rPr>
              <a:t>la </a:t>
            </a:r>
            <a:r>
              <a:rPr sz="3000" b="1" i="1" spc="-260" dirty="0">
                <a:solidFill>
                  <a:srgbClr val="FFFFFF"/>
                </a:solidFill>
                <a:latin typeface="Arial"/>
                <a:cs typeface="Arial"/>
              </a:rPr>
              <a:t>que </a:t>
            </a:r>
            <a:r>
              <a:rPr sz="3000" b="1" i="1" spc="-210" dirty="0">
                <a:solidFill>
                  <a:srgbClr val="FFFFFF"/>
                </a:solidFill>
                <a:latin typeface="Arial"/>
                <a:cs typeface="Arial"/>
              </a:rPr>
              <a:t>sirve </a:t>
            </a:r>
            <a:r>
              <a:rPr sz="3000" b="1" i="1" spc="-130" dirty="0">
                <a:solidFill>
                  <a:srgbClr val="FFFFFF"/>
                </a:solidFill>
                <a:latin typeface="Arial"/>
                <a:cs typeface="Arial"/>
              </a:rPr>
              <a:t>para </a:t>
            </a:r>
            <a:r>
              <a:rPr sz="3000" b="1" i="1" spc="-175" dirty="0">
                <a:solidFill>
                  <a:srgbClr val="FFFFFF"/>
                </a:solidFill>
                <a:latin typeface="Arial"/>
                <a:cs typeface="Arial"/>
              </a:rPr>
              <a:t>cada </a:t>
            </a:r>
            <a:r>
              <a:rPr sz="3000" b="1" i="1" spc="-285" dirty="0">
                <a:solidFill>
                  <a:srgbClr val="FFFFFF"/>
                </a:solidFill>
                <a:latin typeface="Arial"/>
                <a:cs typeface="Arial"/>
              </a:rPr>
              <a:t>caso </a:t>
            </a:r>
            <a:r>
              <a:rPr sz="3000" b="1" i="1" spc="-195" dirty="0">
                <a:solidFill>
                  <a:srgbClr val="FFFFFF"/>
                </a:solidFill>
                <a:latin typeface="Arial"/>
                <a:cs typeface="Arial"/>
              </a:rPr>
              <a:t>y</a:t>
            </a:r>
            <a:r>
              <a:rPr sz="3000" b="1" i="1" spc="-480" dirty="0">
                <a:solidFill>
                  <a:srgbClr val="FFFFFF"/>
                </a:solidFill>
                <a:latin typeface="Arial"/>
                <a:cs typeface="Arial"/>
              </a:rPr>
              <a:t> </a:t>
            </a:r>
            <a:r>
              <a:rPr sz="3000" b="1" i="1" spc="-130" dirty="0">
                <a:solidFill>
                  <a:srgbClr val="FFFFFF"/>
                </a:solidFill>
                <a:latin typeface="Arial"/>
                <a:cs typeface="Arial"/>
              </a:rPr>
              <a:t>para</a:t>
            </a:r>
            <a:endParaRPr sz="3000">
              <a:latin typeface="Arial"/>
              <a:cs typeface="Arial"/>
            </a:endParaRPr>
          </a:p>
          <a:p>
            <a:pPr marL="243204" algn="ctr">
              <a:lnSpc>
                <a:spcPct val="100000"/>
              </a:lnSpc>
            </a:pPr>
            <a:r>
              <a:rPr sz="3000" b="1" i="1" spc="-175" dirty="0">
                <a:solidFill>
                  <a:srgbClr val="FFFFFF"/>
                </a:solidFill>
                <a:latin typeface="Arial"/>
                <a:cs typeface="Arial"/>
              </a:rPr>
              <a:t>cada </a:t>
            </a:r>
            <a:r>
              <a:rPr sz="3000" b="1" i="1" spc="-200" dirty="0">
                <a:solidFill>
                  <a:srgbClr val="FFFFFF"/>
                </a:solidFill>
                <a:latin typeface="Arial"/>
                <a:cs typeface="Arial"/>
              </a:rPr>
              <a:t>momento”</a:t>
            </a:r>
            <a:r>
              <a:rPr sz="3000" b="1" i="1" spc="-300" dirty="0">
                <a:solidFill>
                  <a:srgbClr val="FFFFFF"/>
                </a:solidFill>
                <a:latin typeface="Arial"/>
                <a:cs typeface="Arial"/>
              </a:rPr>
              <a:t> </a:t>
            </a:r>
            <a:r>
              <a:rPr sz="3000" b="1" i="1" spc="65" dirty="0">
                <a:solidFill>
                  <a:srgbClr val="FFFFFF"/>
                </a:solidFill>
                <a:latin typeface="Arial"/>
                <a:cs typeface="Arial"/>
              </a:rPr>
              <a:t>.</a:t>
            </a:r>
            <a:endParaRPr sz="3000">
              <a:latin typeface="Arial"/>
              <a:cs typeface="Arial"/>
            </a:endParaRPr>
          </a:p>
          <a:p>
            <a:pPr marL="4824730">
              <a:lnSpc>
                <a:spcPct val="100000"/>
              </a:lnSpc>
              <a:spcBef>
                <a:spcPts val="725"/>
              </a:spcBef>
            </a:pPr>
            <a:r>
              <a:rPr sz="3000" b="1" i="1" spc="-170" dirty="0">
                <a:solidFill>
                  <a:srgbClr val="FFFFFF"/>
                </a:solidFill>
                <a:latin typeface="Arial"/>
                <a:cs typeface="Arial"/>
              </a:rPr>
              <a:t>(Ander-Egg,</a:t>
            </a:r>
            <a:r>
              <a:rPr sz="3000" b="1" i="1" spc="-254" dirty="0">
                <a:solidFill>
                  <a:srgbClr val="FFFFFF"/>
                </a:solidFill>
                <a:latin typeface="Arial"/>
                <a:cs typeface="Arial"/>
              </a:rPr>
              <a:t> </a:t>
            </a:r>
            <a:r>
              <a:rPr sz="3000" b="1" i="1" spc="-120" dirty="0">
                <a:solidFill>
                  <a:srgbClr val="FFFFFF"/>
                </a:solidFill>
                <a:latin typeface="Arial"/>
                <a:cs typeface="Arial"/>
              </a:rPr>
              <a:t>1995)</a:t>
            </a:r>
            <a:endParaRPr sz="3000">
              <a:latin typeface="Arial"/>
              <a:cs typeface="Arial"/>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28</a:t>
            </a:fld>
            <a:endParaRPr spc="-55" dirty="0"/>
          </a:p>
        </p:txBody>
      </p:sp>
      <p:sp>
        <p:nvSpPr>
          <p:cNvPr id="3" name="object 3"/>
          <p:cNvSpPr txBox="1">
            <a:spLocks noGrp="1"/>
          </p:cNvSpPr>
          <p:nvPr>
            <p:ph type="title"/>
          </p:nvPr>
        </p:nvSpPr>
        <p:spPr>
          <a:xfrm>
            <a:off x="1194917" y="354329"/>
            <a:ext cx="6880859" cy="574040"/>
          </a:xfrm>
          <a:prstGeom prst="rect">
            <a:avLst/>
          </a:prstGeom>
        </p:spPr>
        <p:txBody>
          <a:bodyPr vert="horz" wrap="square" lIns="0" tIns="12700" rIns="0" bIns="0" rtlCol="0">
            <a:spAutoFit/>
          </a:bodyPr>
          <a:lstStyle/>
          <a:p>
            <a:pPr marL="12700">
              <a:lnSpc>
                <a:spcPct val="100000"/>
              </a:lnSpc>
              <a:spcBef>
                <a:spcPts val="100"/>
              </a:spcBef>
            </a:pPr>
            <a:r>
              <a:rPr spc="-25" dirty="0"/>
              <a:t>IMPORTANCIA </a:t>
            </a:r>
            <a:r>
              <a:rPr spc="-5" dirty="0"/>
              <a:t>DE</a:t>
            </a:r>
            <a:r>
              <a:rPr spc="-180" dirty="0"/>
              <a:t> </a:t>
            </a:r>
            <a:r>
              <a:rPr spc="-5" dirty="0"/>
              <a:t>INVESTIGAR</a:t>
            </a:r>
          </a:p>
        </p:txBody>
      </p:sp>
    </p:spTree>
    <p:extLst>
      <p:ext uri="{BB962C8B-B14F-4D97-AF65-F5344CB8AC3E}">
        <p14:creationId xmlns:p14="http://schemas.microsoft.com/office/powerpoint/2010/main" val="937286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39852" y="0"/>
            <a:ext cx="8540496" cy="867155"/>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39852" y="640080"/>
            <a:ext cx="8011668" cy="882396"/>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701103" y="303149"/>
            <a:ext cx="7640510" cy="510793"/>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713092" y="943228"/>
            <a:ext cx="7245235" cy="513714"/>
          </a:xfrm>
          <a:prstGeom prst="rect">
            <a:avLst/>
          </a:prstGeom>
          <a:blipFill>
            <a:blip r:embed="rId5"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402742" y="1776221"/>
            <a:ext cx="8340090" cy="848360"/>
          </a:xfrm>
          <a:prstGeom prst="rect">
            <a:avLst/>
          </a:prstGeom>
        </p:spPr>
        <p:txBody>
          <a:bodyPr vert="horz" wrap="square" lIns="0" tIns="100965" rIns="0" bIns="0" rtlCol="0">
            <a:spAutoFit/>
          </a:bodyPr>
          <a:lstStyle/>
          <a:p>
            <a:pPr marL="332105" marR="5080" indent="-320040">
              <a:lnSpc>
                <a:spcPts val="2880"/>
              </a:lnSpc>
              <a:spcBef>
                <a:spcPts val="795"/>
              </a:spcBef>
              <a:tabLst>
                <a:tab pos="332105" algn="l"/>
                <a:tab pos="954405" algn="l"/>
                <a:tab pos="1766570" algn="l"/>
                <a:tab pos="3086735" algn="l"/>
                <a:tab pos="3685540" algn="l"/>
                <a:tab pos="5087620" algn="l"/>
                <a:tab pos="5878830" algn="l"/>
                <a:tab pos="6351270" algn="l"/>
                <a:tab pos="7693025" algn="l"/>
              </a:tabLst>
            </a:pPr>
            <a:r>
              <a:rPr sz="2100" b="0" spc="-105" dirty="0">
                <a:solidFill>
                  <a:srgbClr val="CC4656"/>
                </a:solidFill>
                <a:latin typeface="Arial"/>
                <a:cs typeface="Arial"/>
              </a:rPr>
              <a:t>	</a:t>
            </a:r>
            <a:r>
              <a:rPr sz="3000" b="0" spc="-105" dirty="0">
                <a:solidFill>
                  <a:srgbClr val="FFFFFF"/>
                </a:solidFill>
                <a:latin typeface="Arial"/>
                <a:cs typeface="Arial"/>
              </a:rPr>
              <a:t>Es	</a:t>
            </a:r>
            <a:r>
              <a:rPr sz="3000" b="0" spc="-5" dirty="0">
                <a:solidFill>
                  <a:srgbClr val="FFFFFF"/>
                </a:solidFill>
                <a:latin typeface="Arial"/>
                <a:cs typeface="Arial"/>
              </a:rPr>
              <a:t>una	puesta	</a:t>
            </a:r>
            <a:r>
              <a:rPr sz="3000" b="0" spc="-20" dirty="0">
                <a:solidFill>
                  <a:srgbClr val="FFFFFF"/>
                </a:solidFill>
                <a:latin typeface="Arial"/>
                <a:cs typeface="Arial"/>
              </a:rPr>
              <a:t>e</a:t>
            </a:r>
            <a:r>
              <a:rPr sz="3000" b="0" spc="-5" dirty="0">
                <a:solidFill>
                  <a:srgbClr val="FFFFFF"/>
                </a:solidFill>
                <a:latin typeface="Arial"/>
                <a:cs typeface="Arial"/>
              </a:rPr>
              <a:t>n</a:t>
            </a:r>
            <a:r>
              <a:rPr sz="3000" b="0" dirty="0">
                <a:solidFill>
                  <a:srgbClr val="FFFFFF"/>
                </a:solidFill>
                <a:latin typeface="Arial"/>
                <a:cs typeface="Arial"/>
              </a:rPr>
              <a:t>	</a:t>
            </a:r>
            <a:r>
              <a:rPr sz="3000" b="0" spc="-5" dirty="0">
                <a:solidFill>
                  <a:srgbClr val="FFFFFF"/>
                </a:solidFill>
                <a:latin typeface="Arial"/>
                <a:cs typeface="Arial"/>
              </a:rPr>
              <a:t>diá</a:t>
            </a:r>
            <a:r>
              <a:rPr sz="3000" b="0" spc="-20" dirty="0">
                <a:solidFill>
                  <a:srgbClr val="FFFFFF"/>
                </a:solidFill>
                <a:latin typeface="Arial"/>
                <a:cs typeface="Arial"/>
              </a:rPr>
              <a:t>l</a:t>
            </a:r>
            <a:r>
              <a:rPr sz="3000" b="0" spc="-5" dirty="0">
                <a:solidFill>
                  <a:srgbClr val="FFFFFF"/>
                </a:solidFill>
                <a:latin typeface="Arial"/>
                <a:cs typeface="Arial"/>
              </a:rPr>
              <a:t>o</a:t>
            </a:r>
            <a:r>
              <a:rPr sz="3000" b="0" spc="-20" dirty="0">
                <a:solidFill>
                  <a:srgbClr val="FFFFFF"/>
                </a:solidFill>
                <a:latin typeface="Arial"/>
                <a:cs typeface="Arial"/>
              </a:rPr>
              <a:t>g</a:t>
            </a:r>
            <a:r>
              <a:rPr sz="3000" b="0" spc="-5" dirty="0">
                <a:solidFill>
                  <a:srgbClr val="FFFFFF"/>
                </a:solidFill>
                <a:latin typeface="Arial"/>
                <a:cs typeface="Arial"/>
              </a:rPr>
              <a:t>o</a:t>
            </a:r>
            <a:r>
              <a:rPr sz="3000" b="0" dirty="0">
                <a:solidFill>
                  <a:srgbClr val="FFFFFF"/>
                </a:solidFill>
                <a:latin typeface="Arial"/>
                <a:cs typeface="Arial"/>
              </a:rPr>
              <a:t>	</a:t>
            </a:r>
            <a:r>
              <a:rPr sz="3000" b="0" spc="-5" dirty="0">
                <a:solidFill>
                  <a:srgbClr val="FFFFFF"/>
                </a:solidFill>
                <a:latin typeface="Arial"/>
                <a:cs typeface="Arial"/>
              </a:rPr>
              <a:t>con</a:t>
            </a:r>
            <a:r>
              <a:rPr sz="3000" b="0" dirty="0">
                <a:solidFill>
                  <a:srgbClr val="FFFFFF"/>
                </a:solidFill>
                <a:latin typeface="Arial"/>
                <a:cs typeface="Arial"/>
              </a:rPr>
              <a:t>	</a:t>
            </a:r>
            <a:r>
              <a:rPr sz="3000" b="0" spc="-5" dirty="0">
                <a:solidFill>
                  <a:srgbClr val="FFFFFF"/>
                </a:solidFill>
                <a:latin typeface="Arial"/>
                <a:cs typeface="Arial"/>
              </a:rPr>
              <a:t>el</a:t>
            </a:r>
            <a:r>
              <a:rPr sz="3000" b="0" dirty="0">
                <a:solidFill>
                  <a:srgbClr val="FFFFFF"/>
                </a:solidFill>
                <a:latin typeface="Arial"/>
                <a:cs typeface="Arial"/>
              </a:rPr>
              <a:t>	</a:t>
            </a:r>
            <a:r>
              <a:rPr sz="3000" b="0" spc="-5" dirty="0">
                <a:solidFill>
                  <a:srgbClr val="FFFFFF"/>
                </a:solidFill>
                <a:latin typeface="Arial"/>
                <a:cs typeface="Arial"/>
              </a:rPr>
              <a:t>mundo</a:t>
            </a:r>
            <a:r>
              <a:rPr sz="3000" b="0" dirty="0">
                <a:solidFill>
                  <a:srgbClr val="FFFFFF"/>
                </a:solidFill>
                <a:latin typeface="Arial"/>
                <a:cs typeface="Arial"/>
              </a:rPr>
              <a:t>	</a:t>
            </a:r>
            <a:r>
              <a:rPr sz="3000" b="0" spc="-5" dirty="0">
                <a:solidFill>
                  <a:srgbClr val="FFFFFF"/>
                </a:solidFill>
                <a:latin typeface="Arial"/>
                <a:cs typeface="Arial"/>
              </a:rPr>
              <a:t>q</a:t>
            </a:r>
            <a:r>
              <a:rPr sz="3000" b="0" spc="-20" dirty="0">
                <a:solidFill>
                  <a:srgbClr val="FFFFFF"/>
                </a:solidFill>
                <a:latin typeface="Arial"/>
                <a:cs typeface="Arial"/>
              </a:rPr>
              <a:t>u</a:t>
            </a:r>
            <a:r>
              <a:rPr sz="3000" b="0" spc="-5" dirty="0">
                <a:solidFill>
                  <a:srgbClr val="FFFFFF"/>
                </a:solidFill>
                <a:latin typeface="Arial"/>
                <a:cs typeface="Arial"/>
              </a:rPr>
              <a:t>e  habitamos.</a:t>
            </a:r>
            <a:endParaRPr sz="3000">
              <a:latin typeface="Arial"/>
              <a:cs typeface="Arial"/>
            </a:endParaRPr>
          </a:p>
        </p:txBody>
      </p:sp>
      <p:sp>
        <p:nvSpPr>
          <p:cNvPr id="7" name="object 7"/>
          <p:cNvSpPr txBox="1"/>
          <p:nvPr/>
        </p:nvSpPr>
        <p:spPr>
          <a:xfrm>
            <a:off x="402742" y="3056635"/>
            <a:ext cx="8341359" cy="2556510"/>
          </a:xfrm>
          <a:prstGeom prst="rect">
            <a:avLst/>
          </a:prstGeom>
        </p:spPr>
        <p:txBody>
          <a:bodyPr vert="horz" wrap="square" lIns="0" tIns="12700" rIns="0" bIns="0" rtlCol="0">
            <a:spAutoFit/>
          </a:bodyPr>
          <a:lstStyle/>
          <a:p>
            <a:pPr marL="332740" indent="-320040">
              <a:lnSpc>
                <a:spcPct val="100000"/>
              </a:lnSpc>
              <a:spcBef>
                <a:spcPts val="100"/>
              </a:spcBef>
              <a:buClr>
                <a:srgbClr val="CC4656"/>
              </a:buClr>
              <a:buSzPct val="70000"/>
              <a:buChar char=""/>
              <a:tabLst>
                <a:tab pos="332105" algn="l"/>
                <a:tab pos="332740" algn="l"/>
              </a:tabLst>
            </a:pPr>
            <a:r>
              <a:rPr sz="3000" spc="-5" dirty="0">
                <a:solidFill>
                  <a:srgbClr val="FFFFFF"/>
                </a:solidFill>
                <a:latin typeface="Arial"/>
                <a:cs typeface="Arial"/>
              </a:rPr>
              <a:t>Investigar</a:t>
            </a:r>
            <a:r>
              <a:rPr sz="3000" spc="-20" dirty="0">
                <a:solidFill>
                  <a:srgbClr val="FFFFFF"/>
                </a:solidFill>
                <a:latin typeface="Arial"/>
                <a:cs typeface="Arial"/>
              </a:rPr>
              <a:t> </a:t>
            </a:r>
            <a:r>
              <a:rPr sz="3000" dirty="0">
                <a:solidFill>
                  <a:srgbClr val="FFFFFF"/>
                </a:solidFill>
                <a:latin typeface="Arial"/>
                <a:cs typeface="Arial"/>
              </a:rPr>
              <a:t>significa:</a:t>
            </a:r>
            <a:endParaRPr sz="3000">
              <a:latin typeface="Arial"/>
              <a:cs typeface="Arial"/>
            </a:endParaRPr>
          </a:p>
          <a:p>
            <a:pPr marL="756285" lvl="1" indent="-286385">
              <a:lnSpc>
                <a:spcPct val="100000"/>
              </a:lnSpc>
              <a:spcBef>
                <a:spcPts val="15"/>
              </a:spcBef>
              <a:buClr>
                <a:srgbClr val="FF6E60"/>
              </a:buClr>
              <a:buChar char=""/>
              <a:tabLst>
                <a:tab pos="756285" algn="l"/>
                <a:tab pos="756920" algn="l"/>
              </a:tabLst>
            </a:pPr>
            <a:r>
              <a:rPr sz="2600" dirty="0">
                <a:solidFill>
                  <a:srgbClr val="FFFFFF"/>
                </a:solidFill>
                <a:latin typeface="Arial"/>
                <a:cs typeface="Arial"/>
              </a:rPr>
              <a:t>posicionarnos frente a una realidad</a:t>
            </a:r>
            <a:r>
              <a:rPr sz="2600" spc="-35" dirty="0">
                <a:solidFill>
                  <a:srgbClr val="FFFFFF"/>
                </a:solidFill>
                <a:latin typeface="Arial"/>
                <a:cs typeface="Arial"/>
              </a:rPr>
              <a:t> </a:t>
            </a:r>
            <a:r>
              <a:rPr sz="2600" spc="-190" dirty="0">
                <a:solidFill>
                  <a:srgbClr val="FFFFFF"/>
                </a:solidFill>
                <a:latin typeface="Arial"/>
                <a:cs typeface="Arial"/>
              </a:rPr>
              <a:t>y,</a:t>
            </a:r>
            <a:endParaRPr sz="2600">
              <a:latin typeface="Arial"/>
              <a:cs typeface="Arial"/>
            </a:endParaRPr>
          </a:p>
          <a:p>
            <a:pPr marL="756285" lvl="1" indent="-286385">
              <a:lnSpc>
                <a:spcPct val="100000"/>
              </a:lnSpc>
              <a:buClr>
                <a:srgbClr val="FF6E60"/>
              </a:buClr>
              <a:buChar char=""/>
              <a:tabLst>
                <a:tab pos="756285" algn="l"/>
                <a:tab pos="756920" algn="l"/>
              </a:tabLst>
            </a:pPr>
            <a:r>
              <a:rPr sz="2600" dirty="0">
                <a:solidFill>
                  <a:srgbClr val="FFFFFF"/>
                </a:solidFill>
                <a:latin typeface="Arial"/>
                <a:cs typeface="Arial"/>
              </a:rPr>
              <a:t>concebirla de alguna</a:t>
            </a:r>
            <a:r>
              <a:rPr sz="2600" spc="-30" dirty="0">
                <a:solidFill>
                  <a:srgbClr val="FFFFFF"/>
                </a:solidFill>
                <a:latin typeface="Arial"/>
                <a:cs typeface="Arial"/>
              </a:rPr>
              <a:t> </a:t>
            </a:r>
            <a:r>
              <a:rPr sz="2600" dirty="0">
                <a:solidFill>
                  <a:srgbClr val="FFFFFF"/>
                </a:solidFill>
                <a:latin typeface="Arial"/>
                <a:cs typeface="Arial"/>
              </a:rPr>
              <a:t>forma.</a:t>
            </a:r>
            <a:endParaRPr sz="2600">
              <a:latin typeface="Arial"/>
              <a:cs typeface="Arial"/>
            </a:endParaRPr>
          </a:p>
          <a:p>
            <a:pPr lvl="1">
              <a:lnSpc>
                <a:spcPct val="100000"/>
              </a:lnSpc>
              <a:spcBef>
                <a:spcPts val="25"/>
              </a:spcBef>
              <a:buClr>
                <a:srgbClr val="FF6E60"/>
              </a:buClr>
              <a:buFont typeface="Arial"/>
              <a:buChar char=""/>
            </a:pPr>
            <a:endParaRPr sz="3700">
              <a:latin typeface="Times New Roman"/>
              <a:cs typeface="Times New Roman"/>
            </a:endParaRPr>
          </a:p>
          <a:p>
            <a:pPr marL="332740" marR="5080" indent="-320040">
              <a:lnSpc>
                <a:spcPts val="2880"/>
              </a:lnSpc>
              <a:buClr>
                <a:srgbClr val="CC4656"/>
              </a:buClr>
              <a:buSzPct val="70000"/>
              <a:buChar char=""/>
              <a:tabLst>
                <a:tab pos="332105" algn="l"/>
                <a:tab pos="332740" algn="l"/>
              </a:tabLst>
            </a:pPr>
            <a:r>
              <a:rPr sz="3000" dirty="0">
                <a:solidFill>
                  <a:srgbClr val="FFFFFF"/>
                </a:solidFill>
                <a:latin typeface="Arial"/>
                <a:cs typeface="Arial"/>
              </a:rPr>
              <a:t>Es </a:t>
            </a:r>
            <a:r>
              <a:rPr sz="3000" spc="-5" dirty="0">
                <a:solidFill>
                  <a:srgbClr val="FFFFFF"/>
                </a:solidFill>
                <a:latin typeface="Arial"/>
                <a:cs typeface="Arial"/>
              </a:rPr>
              <a:t>un compromiso con </a:t>
            </a:r>
            <a:r>
              <a:rPr sz="3000" spc="-10" dirty="0">
                <a:solidFill>
                  <a:srgbClr val="FFFFFF"/>
                </a:solidFill>
                <a:latin typeface="Arial"/>
                <a:cs typeface="Arial"/>
              </a:rPr>
              <a:t>el </a:t>
            </a:r>
            <a:r>
              <a:rPr sz="3000" spc="-5" dirty="0">
                <a:solidFill>
                  <a:srgbClr val="FFFFFF"/>
                </a:solidFill>
                <a:latin typeface="Arial"/>
                <a:cs typeface="Arial"/>
              </a:rPr>
              <a:t>ser humano </a:t>
            </a:r>
            <a:r>
              <a:rPr sz="3000" dirty="0">
                <a:solidFill>
                  <a:srgbClr val="FFFFFF"/>
                </a:solidFill>
                <a:latin typeface="Arial"/>
                <a:cs typeface="Arial"/>
              </a:rPr>
              <a:t>y </a:t>
            </a:r>
            <a:r>
              <a:rPr sz="3000" spc="-10" dirty="0">
                <a:solidFill>
                  <a:srgbClr val="FFFFFF"/>
                </a:solidFill>
                <a:latin typeface="Arial"/>
                <a:cs typeface="Arial"/>
              </a:rPr>
              <a:t>con </a:t>
            </a:r>
            <a:r>
              <a:rPr sz="3000" dirty="0">
                <a:solidFill>
                  <a:srgbClr val="FFFFFF"/>
                </a:solidFill>
                <a:latin typeface="Arial"/>
                <a:cs typeface="Arial"/>
              </a:rPr>
              <a:t>la  mejora </a:t>
            </a:r>
            <a:r>
              <a:rPr sz="3000" spc="-5" dirty="0">
                <a:solidFill>
                  <a:srgbClr val="FFFFFF"/>
                </a:solidFill>
                <a:latin typeface="Arial"/>
                <a:cs typeface="Arial"/>
              </a:rPr>
              <a:t>de su</a:t>
            </a:r>
            <a:r>
              <a:rPr sz="3000" spc="-40" dirty="0">
                <a:solidFill>
                  <a:srgbClr val="FFFFFF"/>
                </a:solidFill>
                <a:latin typeface="Arial"/>
                <a:cs typeface="Arial"/>
              </a:rPr>
              <a:t> </a:t>
            </a:r>
            <a:r>
              <a:rPr sz="3000" spc="-5" dirty="0">
                <a:solidFill>
                  <a:srgbClr val="FFFFFF"/>
                </a:solidFill>
                <a:latin typeface="Arial"/>
                <a:cs typeface="Arial"/>
              </a:rPr>
              <a:t>entorno.</a:t>
            </a:r>
            <a:endParaRPr sz="3000">
              <a:latin typeface="Arial"/>
              <a:cs typeface="Arial"/>
            </a:endParaRPr>
          </a:p>
        </p:txBody>
      </p:sp>
      <p:sp>
        <p:nvSpPr>
          <p:cNvPr id="8" name="object 8"/>
          <p:cNvSpPr/>
          <p:nvPr/>
        </p:nvSpPr>
        <p:spPr>
          <a:xfrm>
            <a:off x="7019925" y="5348351"/>
            <a:ext cx="1430274" cy="1509646"/>
          </a:xfrm>
          <a:prstGeom prst="rect">
            <a:avLst/>
          </a:prstGeom>
          <a:blipFill>
            <a:blip r:embed="rId6" cstate="print"/>
            <a:stretch>
              <a:fillRect/>
            </a:stretch>
          </a:blipFill>
        </p:spPr>
        <p:txBody>
          <a:bodyPr wrap="square" lIns="0" tIns="0" rIns="0" bIns="0" rtlCol="0"/>
          <a:lstStyle/>
          <a:p>
            <a:endParaRPr/>
          </a:p>
        </p:txBody>
      </p:sp>
      <p:sp>
        <p:nvSpPr>
          <p:cNvPr id="9" name="object 9"/>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29</a:t>
            </a:fld>
            <a:endParaRPr spc="-55"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44500" y="620014"/>
            <a:ext cx="3973195" cy="756920"/>
          </a:xfrm>
          <a:prstGeom prst="rect">
            <a:avLst/>
          </a:prstGeom>
        </p:spPr>
        <p:txBody>
          <a:bodyPr vert="horz" wrap="square" lIns="0" tIns="12700" rIns="0" bIns="0" rtlCol="0">
            <a:spAutoFit/>
          </a:bodyPr>
          <a:lstStyle/>
          <a:p>
            <a:pPr marL="12700">
              <a:lnSpc>
                <a:spcPct val="100000"/>
              </a:lnSpc>
              <a:spcBef>
                <a:spcPts val="100"/>
              </a:spcBef>
            </a:pPr>
            <a:r>
              <a:rPr sz="4800" b="1" spc="20" dirty="0">
                <a:solidFill>
                  <a:srgbClr val="FFFF00"/>
                </a:solidFill>
                <a:latin typeface="Trebuchet MS"/>
                <a:cs typeface="Trebuchet MS"/>
              </a:rPr>
              <a:t>BIBLIOGRAFÍA</a:t>
            </a:r>
            <a:endParaRPr sz="4800">
              <a:latin typeface="Trebuchet MS"/>
              <a:cs typeface="Trebuchet MS"/>
            </a:endParaRP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425"/>
              </a:lnSpc>
            </a:pPr>
            <a:fld id="{81D60167-4931-47E6-BA6A-407CBD079E47}" type="slidenum">
              <a:rPr spc="-55" dirty="0"/>
              <a:pPr marL="25400">
                <a:lnSpc>
                  <a:spcPts val="1425"/>
                </a:lnSpc>
              </a:pPr>
              <a:t>30</a:t>
            </a:fld>
            <a:endParaRPr spc="-55" dirty="0"/>
          </a:p>
        </p:txBody>
      </p:sp>
      <p:sp>
        <p:nvSpPr>
          <p:cNvPr id="3" name="object 3"/>
          <p:cNvSpPr txBox="1"/>
          <p:nvPr/>
        </p:nvSpPr>
        <p:spPr>
          <a:xfrm>
            <a:off x="547217" y="3090798"/>
            <a:ext cx="8069580" cy="1397635"/>
          </a:xfrm>
          <a:prstGeom prst="rect">
            <a:avLst/>
          </a:prstGeom>
        </p:spPr>
        <p:txBody>
          <a:bodyPr vert="horz" wrap="square" lIns="0" tIns="12700" rIns="0" bIns="0" rtlCol="0">
            <a:spAutoFit/>
          </a:bodyPr>
          <a:lstStyle/>
          <a:p>
            <a:pPr marL="636905" marR="5080" indent="-624840" algn="just">
              <a:lnSpc>
                <a:spcPct val="100000"/>
              </a:lnSpc>
              <a:spcBef>
                <a:spcPts val="100"/>
              </a:spcBef>
            </a:pPr>
            <a:r>
              <a:rPr sz="3000" spc="-114" dirty="0">
                <a:solidFill>
                  <a:srgbClr val="FFFFFF"/>
                </a:solidFill>
                <a:latin typeface="Trebuchet MS"/>
                <a:cs typeface="Trebuchet MS"/>
              </a:rPr>
              <a:t>Hernández, </a:t>
            </a:r>
            <a:r>
              <a:rPr sz="3000" spc="-140" dirty="0">
                <a:solidFill>
                  <a:srgbClr val="FFFFFF"/>
                </a:solidFill>
                <a:latin typeface="Trebuchet MS"/>
                <a:cs typeface="Trebuchet MS"/>
              </a:rPr>
              <a:t>R. </a:t>
            </a:r>
            <a:r>
              <a:rPr sz="3000" spc="-55" dirty="0">
                <a:solidFill>
                  <a:srgbClr val="FFFFFF"/>
                </a:solidFill>
                <a:latin typeface="Trebuchet MS"/>
                <a:cs typeface="Trebuchet MS"/>
              </a:rPr>
              <a:t>Et </a:t>
            </a:r>
            <a:r>
              <a:rPr sz="3000" spc="-125" dirty="0">
                <a:solidFill>
                  <a:srgbClr val="FFFFFF"/>
                </a:solidFill>
                <a:latin typeface="Trebuchet MS"/>
                <a:cs typeface="Trebuchet MS"/>
              </a:rPr>
              <a:t>Al. </a:t>
            </a:r>
            <a:r>
              <a:rPr sz="3000" spc="-160" dirty="0">
                <a:solidFill>
                  <a:srgbClr val="FFFFFF"/>
                </a:solidFill>
                <a:latin typeface="Trebuchet MS"/>
                <a:cs typeface="Trebuchet MS"/>
              </a:rPr>
              <a:t>(2014). </a:t>
            </a:r>
            <a:r>
              <a:rPr sz="3000" i="1" spc="-130" dirty="0">
                <a:solidFill>
                  <a:srgbClr val="FFFFFF"/>
                </a:solidFill>
                <a:latin typeface="Arial"/>
                <a:cs typeface="Arial"/>
              </a:rPr>
              <a:t>Metodología </a:t>
            </a:r>
            <a:r>
              <a:rPr sz="3000" i="1" spc="-220" dirty="0">
                <a:solidFill>
                  <a:srgbClr val="FFFFFF"/>
                </a:solidFill>
                <a:latin typeface="Arial"/>
                <a:cs typeface="Arial"/>
              </a:rPr>
              <a:t>de </a:t>
            </a:r>
            <a:r>
              <a:rPr sz="3000" i="1" spc="-50" dirty="0">
                <a:solidFill>
                  <a:srgbClr val="FFFFFF"/>
                </a:solidFill>
                <a:latin typeface="Arial"/>
                <a:cs typeface="Arial"/>
              </a:rPr>
              <a:t>la  </a:t>
            </a:r>
            <a:r>
              <a:rPr sz="3000" i="1" spc="-135" dirty="0">
                <a:solidFill>
                  <a:srgbClr val="FFFFFF"/>
                </a:solidFill>
                <a:latin typeface="Arial"/>
                <a:cs typeface="Arial"/>
              </a:rPr>
              <a:t>Investigación </a:t>
            </a:r>
            <a:r>
              <a:rPr sz="3000" i="1" spc="-204" dirty="0">
                <a:solidFill>
                  <a:srgbClr val="FFFFFF"/>
                </a:solidFill>
                <a:latin typeface="Arial"/>
                <a:cs typeface="Arial"/>
              </a:rPr>
              <a:t>I</a:t>
            </a:r>
            <a:r>
              <a:rPr sz="3000" spc="-204" dirty="0">
                <a:solidFill>
                  <a:srgbClr val="FFFFFF"/>
                </a:solidFill>
                <a:latin typeface="Trebuchet MS"/>
                <a:cs typeface="Trebuchet MS"/>
              </a:rPr>
              <a:t>. </a:t>
            </a:r>
            <a:r>
              <a:rPr sz="3000" spc="-145" dirty="0">
                <a:solidFill>
                  <a:srgbClr val="FFFFFF"/>
                </a:solidFill>
                <a:latin typeface="Trebuchet MS"/>
                <a:cs typeface="Trebuchet MS"/>
              </a:rPr>
              <a:t>6ta. </a:t>
            </a:r>
            <a:r>
              <a:rPr sz="3000" spc="-114" dirty="0">
                <a:solidFill>
                  <a:srgbClr val="FFFFFF"/>
                </a:solidFill>
                <a:latin typeface="Trebuchet MS"/>
                <a:cs typeface="Trebuchet MS"/>
              </a:rPr>
              <a:t>Edición. </a:t>
            </a:r>
            <a:r>
              <a:rPr sz="3000" spc="-90" dirty="0">
                <a:solidFill>
                  <a:srgbClr val="FFFFFF"/>
                </a:solidFill>
                <a:latin typeface="Trebuchet MS"/>
                <a:cs typeface="Trebuchet MS"/>
              </a:rPr>
              <a:t>México: </a:t>
            </a:r>
            <a:r>
              <a:rPr sz="3000" spc="80" dirty="0">
                <a:solidFill>
                  <a:srgbClr val="FFFFFF"/>
                </a:solidFill>
                <a:latin typeface="Trebuchet MS"/>
                <a:cs typeface="Trebuchet MS"/>
              </a:rPr>
              <a:t>Mc </a:t>
            </a:r>
            <a:r>
              <a:rPr sz="3000" spc="-100" dirty="0">
                <a:solidFill>
                  <a:srgbClr val="FFFFFF"/>
                </a:solidFill>
                <a:latin typeface="Trebuchet MS"/>
                <a:cs typeface="Trebuchet MS"/>
              </a:rPr>
              <a:t>Graw  </a:t>
            </a:r>
            <a:r>
              <a:rPr sz="3000" spc="-165" dirty="0">
                <a:solidFill>
                  <a:srgbClr val="FFFFFF"/>
                </a:solidFill>
                <a:latin typeface="Trebuchet MS"/>
                <a:cs typeface="Trebuchet MS"/>
              </a:rPr>
              <a:t>Hill.</a:t>
            </a:r>
            <a:endParaRPr sz="3000">
              <a:latin typeface="Trebuchet MS"/>
              <a:cs typeface="Trebuchet M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2F356D"/>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2426</TotalTime>
  <Words>1640</Words>
  <Application>Microsoft Office PowerPoint</Application>
  <PresentationFormat>Presentación en pantalla (4:3)</PresentationFormat>
  <Paragraphs>218</Paragraphs>
  <Slides>30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30</vt:i4>
      </vt:variant>
    </vt:vector>
  </HeadingPairs>
  <TitlesOfParts>
    <vt:vector size="35" baseType="lpstr">
      <vt:lpstr>Arial</vt:lpstr>
      <vt:lpstr>Calibri</vt:lpstr>
      <vt:lpstr>Times New Roman</vt:lpstr>
      <vt:lpstr>Trebuchet MS</vt:lpstr>
      <vt:lpstr>Office Theme</vt:lpstr>
      <vt:lpstr>UT. 1  FUNDAMENTOS TEÓRICOS EN INVESTIGACIÓN</vt:lpstr>
      <vt:lpstr>CONTENIDO</vt:lpstr>
      <vt:lpstr>OBJETIVOS</vt:lpstr>
      <vt:lpstr>TRADICIÓN POSITIVISTA “EL CONOCIMIENTO”</vt:lpstr>
      <vt:lpstr>TRADICIÓN POSITIVISTA “EL CONOCIMIENTO”</vt:lpstr>
      <vt:lpstr>TRADICIÓN POSITIVISTA “POSITIVISMO”</vt:lpstr>
      <vt:lpstr>TRADICIÓN POSITIVISTA “POSITIVISMO”</vt:lpstr>
      <vt:lpstr>TRADICIÓN POSITIVISTA “POSITIVISMO”</vt:lpstr>
      <vt:lpstr>TRADICIÓN POSITIVISTA “POSITIVISMO”</vt:lpstr>
      <vt:lpstr>TRADICIÓN POSITIVISTA “POSITIVISMO”</vt:lpstr>
      <vt:lpstr>TRADICIÓN POSITIVISTA “POSITIVISMO”</vt:lpstr>
      <vt:lpstr>TRADICIÓN POSITIVISTA “POSITIVISMO”</vt:lpstr>
      <vt:lpstr>TRADICIÓN POSITIVISTA “CRÍTICAS AL POSITIVISMO”</vt:lpstr>
      <vt:lpstr>CONCEPTO DE CIENCIA</vt:lpstr>
      <vt:lpstr>Etapas del  Método Científico</vt:lpstr>
      <vt:lpstr>Descripción de las Etapas del Método  Científico</vt:lpstr>
      <vt:lpstr>Descripción de las Etapas del Método  Científico</vt:lpstr>
      <vt:lpstr>Descripción de las Etapas del Método  Científico</vt:lpstr>
      <vt:lpstr>Descripción de las Etapas del  Método Científico</vt:lpstr>
      <vt:lpstr>Presentación de PowerPoint</vt:lpstr>
      <vt:lpstr>CONCEPTO DE INVESTIGACIÓN</vt:lpstr>
      <vt:lpstr>se adquiere</vt:lpstr>
      <vt:lpstr>Presentación de PowerPoint</vt:lpstr>
      <vt:lpstr> La investigación puede constituirse en  dispositivo para el desarrollo humano.</vt:lpstr>
      <vt:lpstr>Presentación de PowerPoint</vt:lpstr>
      <vt:lpstr>INVESTIGAR</vt:lpstr>
      <vt:lpstr>ETIMOLOGÍA DEL CONCEPTO  INVESTIGACIÓN</vt:lpstr>
      <vt:lpstr>IMPORTANCIA DE INVESTIGAR</vt:lpstr>
      <vt:lpstr> Es una puesta en diálogo con el mundo que  habitamos.</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Referencias Generales del Contexto Epistemológico Actual.</dc:title>
  <dc:creator>Blanca Ramírez T.</dc:creator>
  <cp:lastModifiedBy>Blanca Ramírez Torrejon</cp:lastModifiedBy>
  <cp:revision>51</cp:revision>
  <dcterms:created xsi:type="dcterms:W3CDTF">2019-10-30T13:24:31Z</dcterms:created>
  <dcterms:modified xsi:type="dcterms:W3CDTF">2021-02-03T11:29:59Z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2018-02-09T00:00:00Z</vt:filetime>
  </property>
  <property fmtid="{D5CDD505-2E9C-101B-9397-08002B2CF9AE}" pid="3" name="Creator">
    <vt:lpwstr>Microsoft® Office PowerPoint® 2007</vt:lpwstr>
  </property>
  <property fmtid="{D5CDD505-2E9C-101B-9397-08002B2CF9AE}" pid="4" name="LastSaved">
    <vt:filetime>2019-10-30T00:00:00Z</vt:filetime>
  </property>
</Properties>
</file>