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1185" r:id="rId2"/>
  </p:sldIdLst>
  <p:sldSz cx="9144000" cy="5143500" type="screen16x9"/>
  <p:notesSz cx="9928225" cy="679767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CC00"/>
    <a:srgbClr val="0000FF"/>
    <a:srgbClr val="000099"/>
    <a:srgbClr val="CC9900"/>
    <a:srgbClr val="66FF66"/>
    <a:srgbClr val="FFFF00"/>
    <a:srgbClr val="006600"/>
    <a:srgbClr val="66FF33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21318" autoAdjust="0"/>
    <p:restoredTop sz="99770" autoAdjust="0"/>
  </p:normalViewPr>
  <p:slideViewPr>
    <p:cSldViewPr>
      <p:cViewPr>
        <p:scale>
          <a:sx n="125" d="100"/>
          <a:sy n="125" d="100"/>
        </p:scale>
        <p:origin x="-348" y="50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6" y="-96"/>
      </p:cViewPr>
      <p:guideLst>
        <p:guide orient="horz" pos="2141"/>
        <p:guide pos="31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3130" cy="3401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622848" y="0"/>
            <a:ext cx="4303130" cy="3401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4AE66A93-B8DF-438A-A361-BB97C2E452B6}" type="datetimeFigureOut">
              <a:rPr lang="es-ES"/>
              <a:pPr>
                <a:defRPr/>
              </a:pPr>
              <a:t>06/10/2025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456398"/>
            <a:ext cx="4303130" cy="3401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622848" y="6456398"/>
            <a:ext cx="4303130" cy="34011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31AE2E-7B56-4838-B4B3-61ACFB737C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2027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883" cy="340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5095" y="0"/>
            <a:ext cx="4300883" cy="340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698750" y="509588"/>
            <a:ext cx="45339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22" y="3229361"/>
            <a:ext cx="7943031" cy="3058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7559"/>
            <a:ext cx="4300883" cy="338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5095" y="6457559"/>
            <a:ext cx="4300883" cy="338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76C5DF-41F2-4D28-B035-D28D765C7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510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625994" y="6457791"/>
            <a:ext cx="4302231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1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977629"/>
            <a:ext cx="7239000" cy="857250"/>
          </a:xfrm>
        </p:spPr>
        <p:txBody>
          <a:bodyPr/>
          <a:lstStyle>
            <a:lvl1pPr>
              <a:defRPr sz="4000" baseline="2000"/>
            </a:lvl1pPr>
          </a:lstStyle>
          <a:p>
            <a:r>
              <a:rPr lang="es-ES"/>
              <a:t>Haga clic para modificar el estilo de título de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257550"/>
            <a:ext cx="6400800" cy="1371600"/>
          </a:xfrm>
        </p:spPr>
        <p:txBody>
          <a:bodyPr lIns="91440"/>
          <a:lstStyle>
            <a:lvl1pPr marL="0" indent="0" algn="ctr">
              <a:buFontTx/>
              <a:buNone/>
              <a:defRPr sz="2800" b="1" baseline="2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4444604"/>
            <a:ext cx="762000" cy="3429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0000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-92075" y="4893469"/>
            <a:ext cx="914400" cy="28575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ABDF3B6-2045-4E07-9474-0E271F707D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535C-B35F-44B9-A273-F124A45BFF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3291-290D-4F20-B7E0-5D72C11C9B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31D98-52C4-494D-A331-47C3280ABB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5B98C-77E6-4DD8-889E-71AE1BA716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9CF6-4678-471E-AE94-E859981D8D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33B67-9AE0-4BB2-9165-3073AE426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0F9C-5C25-4084-A12F-012EAC474C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B6FD-07B0-4BED-AD66-B98688FC28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96F-5C16-4FC8-9D9D-4346FFA0A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141685"/>
            <a:ext cx="2070100" cy="465891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9" y="141685"/>
            <a:ext cx="6059487" cy="465891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ECC1-AEEC-45F7-9390-912B994639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566739" y="141685"/>
            <a:ext cx="8281987" cy="46589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5BCC0-D796-4E4B-8B51-95FE8FFD91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6738" y="291465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01070-2F6F-4D82-96F3-D64FC15448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566738" y="914400"/>
            <a:ext cx="8229600" cy="3886200"/>
          </a:xfrm>
        </p:spPr>
        <p:txBody>
          <a:bodyPr/>
          <a:lstStyle/>
          <a:p>
            <a:pPr lvl="0"/>
            <a:endParaRPr lang="es-E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FF35-F3B3-4049-86BA-25F28B6F8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04EB1-1563-4C2D-AE16-6F2D109715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92301" y="141685"/>
            <a:ext cx="6956425" cy="29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9144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1">
                <a:solidFill>
                  <a:srgbClr val="000066"/>
                </a:solidFill>
                <a:latin typeface="Tahoma" pitchFamily="34" charset="0"/>
                <a:cs typeface="Arial" charset="0"/>
              </a:defRPr>
            </a:lvl1pPr>
          </a:lstStyle>
          <a:p>
            <a:pPr>
              <a:defRPr/>
            </a:pPr>
            <a:fld id="{BF167996-BECF-431E-BE11-5342C1366C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86" r:id="rId1"/>
    <p:sldLayoutId id="2147489072" r:id="rId2"/>
    <p:sldLayoutId id="2147489073" r:id="rId3"/>
    <p:sldLayoutId id="2147489074" r:id="rId4"/>
    <p:sldLayoutId id="2147489075" r:id="rId5"/>
    <p:sldLayoutId id="2147489076" r:id="rId6"/>
    <p:sldLayoutId id="2147489077" r:id="rId7"/>
    <p:sldLayoutId id="2147489078" r:id="rId8"/>
    <p:sldLayoutId id="2147489079" r:id="rId9"/>
    <p:sldLayoutId id="2147489080" r:id="rId10"/>
    <p:sldLayoutId id="2147489081" r:id="rId11"/>
    <p:sldLayoutId id="2147489082" r:id="rId12"/>
    <p:sldLayoutId id="2147489083" r:id="rId13"/>
    <p:sldLayoutId id="2147489084" r:id="rId14"/>
    <p:sldLayoutId id="2147489085" r:id="rId15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609600" indent="-609600" algn="just" rtl="0" eaLnBrk="0" fontAlgn="base" hangingPunct="0">
        <a:spcBef>
          <a:spcPct val="20000"/>
        </a:spcBef>
        <a:spcAft>
          <a:spcPct val="0"/>
        </a:spcAft>
        <a:buAutoNum type="arabicPeriod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508000" algn="just" rtl="0" eaLnBrk="0" fontAlgn="base" hangingPunct="0">
        <a:spcBef>
          <a:spcPct val="20000"/>
        </a:spcBef>
        <a:spcAft>
          <a:spcPct val="0"/>
        </a:spcAft>
        <a:buAutoNum type="alphaLcPeriod"/>
        <a:defRPr sz="2000">
          <a:solidFill>
            <a:srgbClr val="000066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400">
          <a:solidFill>
            <a:srgbClr val="000066"/>
          </a:solidFill>
          <a:latin typeface="+mn-lt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AutoNum type="alphaLcParenR"/>
        <a:defRPr sz="2000">
          <a:solidFill>
            <a:srgbClr val="000066"/>
          </a:solidFill>
          <a:latin typeface="+mn-lt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000">
          <a:solidFill>
            <a:srgbClr val="000066"/>
          </a:solidFill>
          <a:latin typeface="+mn-lt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hyperlink" Target="CUB%20PPAL%20(NO%20CAMBIAR).ppt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38 Grupo"/>
          <p:cNvGrpSpPr/>
          <p:nvPr/>
        </p:nvGrpSpPr>
        <p:grpSpPr>
          <a:xfrm>
            <a:off x="4933668" y="2470826"/>
            <a:ext cx="3888432" cy="1996585"/>
            <a:chOff x="3699131" y="2067124"/>
            <a:chExt cx="4112681" cy="2036079"/>
          </a:xfrm>
        </p:grpSpPr>
        <p:sp>
          <p:nvSpPr>
            <p:cNvPr id="40" name="39 Rectángulo redondeado"/>
            <p:cNvSpPr/>
            <p:nvPr/>
          </p:nvSpPr>
          <p:spPr>
            <a:xfrm>
              <a:off x="3699131" y="2067124"/>
              <a:ext cx="4007228" cy="2036079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40 Rectángulo"/>
            <p:cNvSpPr/>
            <p:nvPr/>
          </p:nvSpPr>
          <p:spPr>
            <a:xfrm>
              <a:off x="4633596" y="2148954"/>
              <a:ext cx="3178216" cy="18817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t" anchorCtr="0">
              <a:noAutofit/>
            </a:bodyPr>
            <a:lstStyle/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600" kern="1200" dirty="0" smtClean="0"/>
                <a:t>T1 CHANDIA CURSO (NOV 30)</a:t>
              </a:r>
              <a:r>
                <a:rPr lang="en-US" sz="600" dirty="0"/>
                <a:t> </a:t>
              </a:r>
              <a:endParaRPr lang="en-US" sz="600" dirty="0" smtClean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n-US" sz="600" dirty="0" smtClean="0"/>
                <a:t>T1 RAILEN CURSO  </a:t>
              </a:r>
              <a:r>
                <a:rPr lang="en-US" sz="600" dirty="0"/>
                <a:t>(NOV 30) </a:t>
              </a:r>
              <a:endParaRPr lang="en-US" sz="600" dirty="0" smtClean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n-US" sz="600" dirty="0" smtClean="0"/>
                <a:t>T1 P.SANHUEZA M(RIVEROS. 23SEPT.)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MX" sz="600" dirty="0"/>
                <a:t>SO(MC.CI.) </a:t>
              </a:r>
              <a:r>
                <a:rPr lang="es-MX" sz="600" dirty="0" smtClean="0"/>
                <a:t>J.GATICA(ESC.ADM.)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n-US" sz="600" dirty="0" smtClean="0"/>
                <a:t>S2 </a:t>
              </a:r>
              <a:r>
                <a:rPr lang="en-US" sz="600" dirty="0"/>
                <a:t>(OP.S) J. CAREAGA M. COMOPER (NOV 30) </a:t>
              </a:r>
              <a:endParaRPr lang="en-US" sz="600" dirty="0" smtClean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s-MX" sz="600" dirty="0" smtClean="0"/>
                <a:t>C1(MC.MQ</a:t>
              </a:r>
              <a:r>
                <a:rPr lang="es-MX" sz="600" dirty="0"/>
                <a:t>) C. </a:t>
              </a:r>
              <a:r>
                <a:rPr lang="es-MX" sz="600" dirty="0" smtClean="0"/>
                <a:t>VALENZUELA(ESC.ADM)</a:t>
              </a:r>
              <a:endParaRPr lang="es-MX" sz="600" dirty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s-MX" sz="600" dirty="0"/>
                <a:t>C1(MC.ELN.RD) F. MUÑOZ L. (CURSO SALINO SEPT 23)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s-MX" sz="600" dirty="0"/>
                <a:t>C1(OP.S.) P. MUÑOZ P</a:t>
              </a:r>
              <a:r>
                <a:rPr lang="es-MX" sz="600" dirty="0" smtClean="0"/>
                <a:t>.(CURSO </a:t>
              </a:r>
              <a:r>
                <a:rPr lang="es-MX" sz="600" dirty="0"/>
                <a:t>ORS.) .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MX" sz="600" dirty="0"/>
                <a:t>C2(RD.CIC.) AGUILERA </a:t>
              </a:r>
              <a:r>
                <a:rPr lang="es-MX" sz="600" dirty="0" smtClean="0"/>
                <a:t>.(CURSO </a:t>
              </a:r>
              <a:r>
                <a:rPr lang="es-MX" sz="600" dirty="0"/>
                <a:t>ORS</a:t>
              </a:r>
              <a:r>
                <a:rPr lang="es-MX" sz="600" dirty="0" smtClean="0"/>
                <a:t>.)</a:t>
              </a:r>
              <a:endParaRPr lang="en-US" sz="600" dirty="0"/>
            </a:p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600" dirty="0"/>
                <a:t>C2 (AB) V. DELPIANO O.  COCHRANE  (HASTA NOV 14)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n-US" sz="600" dirty="0"/>
                <a:t>C2 (Mc.CI.) B. CASTILLO  ESCUADRAADM </a:t>
              </a:r>
              <a:r>
                <a:rPr lang="en-US" sz="600" dirty="0" smtClean="0"/>
                <a:t>(PROCESO DE RETIRO ACONTAR DE 1 OCT.)</a:t>
              </a:r>
              <a:endParaRPr lang="en-US" sz="600" dirty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600" dirty="0"/>
                <a:t>C2 (RD.CIC.) J. BAEZA N.</a:t>
              </a:r>
              <a:r>
                <a:rPr lang="es-MX" sz="600" dirty="0"/>
                <a:t> (ESCUADRA ADM.)</a:t>
              </a:r>
              <a:endParaRPr lang="en-US" sz="600" dirty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600" dirty="0" smtClean="0"/>
                <a:t> </a:t>
              </a:r>
              <a:r>
                <a:rPr lang="en-US" sz="600" dirty="0"/>
                <a:t>C2 (COM.) S</a:t>
              </a:r>
              <a:r>
                <a:rPr lang="en-US" sz="600" dirty="0" smtClean="0"/>
                <a:t>.  </a:t>
              </a:r>
              <a:r>
                <a:rPr lang="en-US" sz="600" dirty="0"/>
                <a:t>ZÚÑIGA H.  </a:t>
              </a:r>
              <a:r>
                <a:rPr lang="es-MX" sz="600" dirty="0"/>
                <a:t>(ESCUADRA ADM)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MX" sz="600" dirty="0"/>
                <a:t>C2 </a:t>
              </a:r>
              <a:r>
                <a:rPr lang="es-MX" sz="600" dirty="0" smtClean="0"/>
                <a:t>(ARM.) L. LILLO S</a:t>
              </a:r>
              <a:r>
                <a:rPr lang="es-MX" sz="600" dirty="0" smtClean="0"/>
                <a:t>.(ESCUADRA ADM.)</a:t>
              </a:r>
              <a:endParaRPr lang="es-MX" sz="600" dirty="0" smtClean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MX" sz="600" dirty="0" smtClean="0"/>
                <a:t>C2(MC.ELN.CF.) L. JEREZ I.(ESC.ADM.)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MX" sz="600" dirty="0"/>
                <a:t>M1 (MN.) B.JARA </a:t>
              </a:r>
              <a:r>
                <a:rPr lang="es-MX" sz="600" dirty="0" smtClean="0"/>
                <a:t>A.ESCUADRA ADM.(PROCESO DE RETIRO A CONTAR 1 OCT.)</a:t>
              </a:r>
              <a:endParaRPr lang="es-MX" sz="600" dirty="0"/>
            </a:p>
            <a:p>
              <a:pPr marL="0" lvl="1" defTabSz="355600">
                <a:lnSpc>
                  <a:spcPct val="90000"/>
                </a:lnSpc>
                <a:spcAft>
                  <a:spcPct val="15000"/>
                </a:spcAft>
              </a:pPr>
              <a:r>
                <a:rPr lang="es-MX" sz="600" dirty="0"/>
                <a:t> </a:t>
              </a:r>
              <a:endParaRPr lang="es-MX" sz="600" dirty="0" smtClean="0"/>
            </a:p>
            <a:p>
              <a:pPr marL="0" lvl="1" defTabSz="355600">
                <a:lnSpc>
                  <a:spcPct val="90000"/>
                </a:lnSpc>
                <a:spcAft>
                  <a:spcPct val="15000"/>
                </a:spcAft>
              </a:pPr>
              <a:endParaRPr lang="es-MX" sz="600" dirty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endParaRPr lang="es-MX" sz="600" dirty="0"/>
            </a:p>
            <a:p>
              <a:pPr marL="0" lvl="1" defTabSz="355600">
                <a:lnSpc>
                  <a:spcPct val="90000"/>
                </a:lnSpc>
                <a:spcAft>
                  <a:spcPct val="15000"/>
                </a:spcAft>
              </a:pPr>
              <a:r>
                <a:rPr lang="es-MX" sz="600" dirty="0" smtClean="0"/>
                <a:t> </a:t>
              </a:r>
              <a:endParaRPr lang="es-MX" sz="600" dirty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endParaRPr lang="en-US" sz="600" dirty="0" smtClean="0"/>
            </a:p>
            <a:p>
              <a:pPr marL="0" lvl="1" defTabSz="355600">
                <a:lnSpc>
                  <a:spcPct val="90000"/>
                </a:lnSpc>
                <a:spcAft>
                  <a:spcPct val="15000"/>
                </a:spcAft>
              </a:pPr>
              <a:r>
                <a:rPr lang="en-US" sz="600" dirty="0" smtClean="0"/>
                <a:t> </a:t>
              </a:r>
              <a:endParaRPr lang="en-US" sz="600" dirty="0"/>
            </a:p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600" kern="1200" dirty="0"/>
            </a:p>
          </p:txBody>
        </p:sp>
      </p:grpSp>
      <p:grpSp>
        <p:nvGrpSpPr>
          <p:cNvPr id="36" name="35 Grupo"/>
          <p:cNvGrpSpPr/>
          <p:nvPr/>
        </p:nvGrpSpPr>
        <p:grpSpPr>
          <a:xfrm>
            <a:off x="681612" y="2447372"/>
            <a:ext cx="3244385" cy="1996586"/>
            <a:chOff x="80995" y="2056233"/>
            <a:chExt cx="3195950" cy="1833504"/>
          </a:xfrm>
        </p:grpSpPr>
        <p:sp>
          <p:nvSpPr>
            <p:cNvPr id="37" name="36 Rectángulo redondeado"/>
            <p:cNvSpPr/>
            <p:nvPr/>
          </p:nvSpPr>
          <p:spPr>
            <a:xfrm>
              <a:off x="80995" y="2056233"/>
              <a:ext cx="3195950" cy="1833504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37 Rectángulo"/>
            <p:cNvSpPr/>
            <p:nvPr/>
          </p:nvSpPr>
          <p:spPr>
            <a:xfrm>
              <a:off x="157903" y="2270954"/>
              <a:ext cx="2592972" cy="14947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t" anchorCtr="0">
              <a:noAutofit/>
            </a:bodyPr>
            <a:lstStyle/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800" b="1" kern="1200" dirty="0" smtClean="0">
                  <a:solidFill>
                    <a:schemeClr val="tx2"/>
                  </a:solidFill>
                  <a:latin typeface="+mn-lt"/>
                  <a:cs typeface="Arial" pitchFamily="34" charset="0"/>
                </a:rPr>
                <a:t>COMISIONES FUTURAS:</a:t>
              </a:r>
              <a:endParaRPr lang="en-US" sz="800" kern="1200" dirty="0"/>
            </a:p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MX" sz="800" dirty="0" smtClean="0">
                  <a:cs typeface="Arial" pitchFamily="34" charset="0"/>
                </a:rPr>
                <a:t>T2 I. DIAZ.) Q. (COMISIÓN PERÚ)</a:t>
              </a:r>
            </a:p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s-MX" sz="800" dirty="0" smtClean="0">
                <a:cs typeface="Arial" pitchFamily="34" charset="0"/>
              </a:endParaRPr>
            </a:p>
            <a:p>
              <a:pPr marL="0" lvl="1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s-MX" sz="800" dirty="0" smtClean="0">
                <a:cs typeface="Arial" pitchFamily="34" charset="0"/>
              </a:endParaRPr>
            </a:p>
          </p:txBody>
        </p:sp>
      </p:grpSp>
      <p:grpSp>
        <p:nvGrpSpPr>
          <p:cNvPr id="33" name="32 Grupo"/>
          <p:cNvGrpSpPr/>
          <p:nvPr/>
        </p:nvGrpSpPr>
        <p:grpSpPr>
          <a:xfrm>
            <a:off x="5339436" y="987574"/>
            <a:ext cx="3409027" cy="1313293"/>
            <a:chOff x="4104501" y="-31453"/>
            <a:chExt cx="3410318" cy="1171817"/>
          </a:xfrm>
        </p:grpSpPr>
        <p:sp>
          <p:nvSpPr>
            <p:cNvPr id="34" name="33 Rectángulo redondeado"/>
            <p:cNvSpPr/>
            <p:nvPr/>
          </p:nvSpPr>
          <p:spPr>
            <a:xfrm>
              <a:off x="4104501" y="-31453"/>
              <a:ext cx="3410318" cy="117181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34 Rectángulo"/>
            <p:cNvSpPr/>
            <p:nvPr/>
          </p:nvSpPr>
          <p:spPr>
            <a:xfrm>
              <a:off x="4581469" y="-1001"/>
              <a:ext cx="2902901" cy="97881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0480" tIns="30480" rIns="30480" bIns="30480" numCol="1" spcCol="1270" anchor="t" anchorCtr="0">
              <a:noAutofit/>
            </a:bodyPr>
            <a:lstStyle/>
            <a:p>
              <a:pPr marL="0" lvl="1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800" b="0" kern="1200" dirty="0">
                <a:solidFill>
                  <a:schemeClr val="tx1"/>
                </a:solidFill>
              </a:endParaRPr>
            </a:p>
            <a:p>
              <a:pPr marL="0" lvl="1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800" b="1" kern="1200" dirty="0" smtClean="0">
                  <a:solidFill>
                    <a:schemeClr val="tx1"/>
                  </a:solidFill>
                </a:rPr>
                <a:t>CATEGORÍA  5:</a:t>
              </a:r>
              <a:r>
                <a:rPr lang="en-US" sz="800" b="0" kern="1200" dirty="0" smtClean="0">
                  <a:solidFill>
                    <a:schemeClr val="tx1"/>
                  </a:solidFill>
                </a:rPr>
                <a:t>    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n-US" sz="800" dirty="0" smtClean="0">
                  <a:solidFill>
                    <a:schemeClr val="tx1"/>
                  </a:solidFill>
                </a:rPr>
                <a:t>T2   </a:t>
              </a:r>
              <a:r>
                <a:rPr lang="en-US" sz="800" dirty="0" smtClean="0">
                  <a:solidFill>
                    <a:schemeClr val="tx1"/>
                  </a:solidFill>
                </a:rPr>
                <a:t>    </a:t>
              </a:r>
              <a:r>
                <a:rPr lang="en-US" sz="800" dirty="0" smtClean="0">
                  <a:solidFill>
                    <a:schemeClr val="tx1"/>
                  </a:solidFill>
                </a:rPr>
                <a:t>J. PINOCHET F.    (OCT.8</a:t>
              </a:r>
              <a:r>
                <a:rPr lang="en-US" sz="800" dirty="0" smtClean="0">
                  <a:solidFill>
                    <a:schemeClr val="tx1"/>
                  </a:solidFill>
                </a:rPr>
                <a:t>)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700" dirty="0"/>
                <a:t>S2(BS.) A. </a:t>
              </a:r>
              <a:r>
                <a:rPr lang="en-US" sz="700" dirty="0" smtClean="0"/>
                <a:t>FLORES ( OCT 17.)</a:t>
              </a:r>
              <a:endParaRPr lang="en-US" sz="800" dirty="0" smtClean="0">
                <a:solidFill>
                  <a:schemeClr val="tx1"/>
                </a:solidFill>
              </a:endParaRP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700" dirty="0"/>
                <a:t>C1(PL). HENRIQUEZ Q</a:t>
              </a:r>
              <a:r>
                <a:rPr lang="en-US" sz="700" dirty="0" smtClean="0"/>
                <a:t>.(NOV 29.)</a:t>
              </a:r>
              <a:endParaRPr lang="en-US" sz="700" dirty="0"/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CL" sz="800" b="1" dirty="0" smtClean="0"/>
                <a:t>CATEGORIA 4: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CL" sz="800" dirty="0" smtClean="0"/>
                <a:t> C1 (RD.CIC.) J.HERNANDEZ (OCT.10)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CL" sz="800" b="1" dirty="0" smtClean="0"/>
                <a:t>CATEGORIA 3: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CL" sz="800" dirty="0" smtClean="0"/>
                <a:t>C2(MC.CI) C. ARANGUIZ P.  (OCT17)</a:t>
              </a:r>
              <a:r>
                <a:rPr lang="es-CL" sz="800" dirty="0"/>
                <a:t>	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en-US" sz="800" dirty="0" smtClean="0">
                <a:solidFill>
                  <a:schemeClr val="tx1"/>
                </a:solidFill>
              </a:endParaRPr>
            </a:p>
            <a:p>
              <a:pPr marL="0" lvl="1" defTabSz="355600">
                <a:lnSpc>
                  <a:spcPct val="90000"/>
                </a:lnSpc>
                <a:spcAft>
                  <a:spcPct val="15000"/>
                </a:spcAft>
              </a:pPr>
              <a:endParaRPr lang="en-US" sz="800" dirty="0">
                <a:solidFill>
                  <a:schemeClr val="tx1"/>
                </a:solidFill>
              </a:endParaRPr>
            </a:p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8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28 Grupo"/>
          <p:cNvGrpSpPr/>
          <p:nvPr/>
        </p:nvGrpSpPr>
        <p:grpSpPr>
          <a:xfrm>
            <a:off x="759686" y="1024508"/>
            <a:ext cx="3222317" cy="1227674"/>
            <a:chOff x="6456" y="-150903"/>
            <a:chExt cx="2695403" cy="1227674"/>
          </a:xfrm>
        </p:grpSpPr>
        <p:sp>
          <p:nvSpPr>
            <p:cNvPr id="30" name="29 Rectángulo redondeado"/>
            <p:cNvSpPr/>
            <p:nvPr/>
          </p:nvSpPr>
          <p:spPr>
            <a:xfrm>
              <a:off x="6456" y="-150903"/>
              <a:ext cx="2695403" cy="1227674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30 Rectángulo"/>
            <p:cNvSpPr/>
            <p:nvPr/>
          </p:nvSpPr>
          <p:spPr>
            <a:xfrm>
              <a:off x="123503" y="-84873"/>
              <a:ext cx="1736313" cy="86681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t" anchorCtr="0">
              <a:noAutofit/>
            </a:bodyPr>
            <a:lstStyle/>
            <a:p>
              <a:pPr marL="0" lvl="1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800" b="1" kern="1200" dirty="0" smtClean="0">
                  <a:solidFill>
                    <a:schemeClr val="tx2"/>
                  </a:solidFill>
                  <a:latin typeface="+mj-lt"/>
                  <a:cs typeface="Arial" pitchFamily="34" charset="0"/>
                </a:rPr>
                <a:t>PERMISO ESPECIAL:</a:t>
              </a:r>
            </a:p>
            <a:p>
              <a:pPr marL="57150" lvl="1" indent="-57150" defTabSz="355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s-MX" sz="600" dirty="0" smtClean="0"/>
                <a:t>T1 AB. M.ESTAY (OCT.8)</a:t>
              </a:r>
              <a:endParaRPr lang="es-MX" sz="800" dirty="0" smtClean="0">
                <a:cs typeface="Arial" pitchFamily="34" charset="0"/>
              </a:endParaRPr>
            </a:p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s-CL" sz="800" b="0" kern="1200" dirty="0">
                <a:latin typeface="+mj-lt"/>
                <a:cs typeface="Arial" pitchFamily="34" charset="0"/>
              </a:endParaRPr>
            </a:p>
            <a:p>
              <a:pPr marL="57150" lvl="1" indent="-57150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800" kern="1200" dirty="0">
                <a:latin typeface="+mj-lt"/>
              </a:endParaRPr>
            </a:p>
          </p:txBody>
        </p:sp>
      </p:grpSp>
      <p:sp>
        <p:nvSpPr>
          <p:cNvPr id="5" name="4 Elipse"/>
          <p:cNvSpPr/>
          <p:nvPr/>
        </p:nvSpPr>
        <p:spPr bwMode="auto">
          <a:xfrm>
            <a:off x="3373764" y="1419622"/>
            <a:ext cx="2520280" cy="2448272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3" name="82 CuadroTexto"/>
          <p:cNvSpPr txBox="1"/>
          <p:nvPr/>
        </p:nvSpPr>
        <p:spPr>
          <a:xfrm>
            <a:off x="3275856" y="142858"/>
            <a:ext cx="32403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PERSONAL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39" y="51186"/>
            <a:ext cx="8992147" cy="1020366"/>
            <a:chOff x="248345" y="179036"/>
            <a:chExt cx="8664186" cy="124399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88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2" descr="\\blancoserver2\Programas Actualizados\NUEVA\Ceylon\logo ceylon 2020.jpg">
            <a:hlinkClick r:id="rId4" action="ppaction://hlinkpres?slideindex=3&amp;slidetitle=Presentación de PowerPoint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572014"/>
            <a:ext cx="467330" cy="452427"/>
          </a:xfrm>
          <a:prstGeom prst="ellipse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295272" y="2527616"/>
            <a:ext cx="25922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>
              <a:buFont typeface="Arial" pitchFamily="34" charset="0"/>
              <a:buChar char="•"/>
            </a:pPr>
            <a:r>
              <a:rPr lang="es-MX" sz="1100" b="1" dirty="0" smtClean="0"/>
              <a:t>DD.RR:176             F/E : 152</a:t>
            </a:r>
          </a:p>
          <a:p>
            <a:pPr marL="87313" indent="-87313">
              <a:buFont typeface="Arial" pitchFamily="34" charset="0"/>
              <a:buChar char="•"/>
            </a:pPr>
            <a:r>
              <a:rPr lang="es-MX" sz="1100" b="1" dirty="0" smtClean="0"/>
              <a:t>CON MOTIVO:21  ABORDO </a:t>
            </a:r>
            <a:r>
              <a:rPr lang="es-MX" sz="1100" b="1" smtClean="0"/>
              <a:t>:  131</a:t>
            </a:r>
            <a:endParaRPr lang="es-CL" sz="1100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4627420" y="1425872"/>
            <a:ext cx="12601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1300" b="1" dirty="0" smtClean="0"/>
          </a:p>
          <a:p>
            <a:pPr lvl="0"/>
            <a:endParaRPr lang="en-US" sz="1300" b="1" dirty="0"/>
          </a:p>
          <a:p>
            <a:pPr lvl="0"/>
            <a:r>
              <a:rPr lang="en-US" sz="1100" b="1" dirty="0" smtClean="0"/>
              <a:t>CATEGORÍA</a:t>
            </a:r>
          </a:p>
          <a:p>
            <a:pPr lvl="0"/>
            <a:r>
              <a:rPr lang="en-US" sz="1100" b="1" smtClean="0"/>
              <a:t>(3)</a:t>
            </a:r>
            <a:endParaRPr lang="en-US" sz="1100" b="1" dirty="0"/>
          </a:p>
          <a:p>
            <a:endParaRPr lang="es-CL" dirty="0"/>
          </a:p>
        </p:txBody>
      </p:sp>
      <p:cxnSp>
        <p:nvCxnSpPr>
          <p:cNvPr id="10" name="9 Conector recto"/>
          <p:cNvCxnSpPr/>
          <p:nvPr/>
        </p:nvCxnSpPr>
        <p:spPr bwMode="auto">
          <a:xfrm>
            <a:off x="4595592" y="1404102"/>
            <a:ext cx="0" cy="244827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15 Conector recto"/>
          <p:cNvCxnSpPr/>
          <p:nvPr/>
        </p:nvCxnSpPr>
        <p:spPr bwMode="auto">
          <a:xfrm>
            <a:off x="3367280" y="2750540"/>
            <a:ext cx="2572872" cy="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18 CuadroTexto"/>
          <p:cNvSpPr txBox="1"/>
          <p:nvPr/>
        </p:nvSpPr>
        <p:spPr>
          <a:xfrm>
            <a:off x="4608004" y="2859782"/>
            <a:ext cx="12601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s-CL" sz="1100" b="1" dirty="0" smtClean="0">
              <a:solidFill>
                <a:schemeClr val="tx2"/>
              </a:solidFill>
            </a:endParaRPr>
          </a:p>
          <a:p>
            <a:pPr lvl="0"/>
            <a:r>
              <a:rPr lang="es-CL" sz="1100" b="1" dirty="0" smtClean="0">
                <a:solidFill>
                  <a:schemeClr val="tx2"/>
                </a:solidFill>
              </a:rPr>
              <a:t>PERSONAL </a:t>
            </a:r>
            <a:r>
              <a:rPr lang="es-CL" sz="1100" b="1" dirty="0">
                <a:solidFill>
                  <a:schemeClr val="tx2"/>
                </a:solidFill>
              </a:rPr>
              <a:t>EN COMISIÓN </a:t>
            </a:r>
            <a:endParaRPr lang="es-CL" sz="1100" b="1" dirty="0" smtClean="0">
              <a:solidFill>
                <a:schemeClr val="tx2"/>
              </a:solidFill>
            </a:endParaRPr>
          </a:p>
          <a:p>
            <a:pPr lvl="0"/>
            <a:r>
              <a:rPr lang="es-CL" sz="1100" b="1" dirty="0" smtClean="0">
                <a:solidFill>
                  <a:schemeClr val="tx2"/>
                </a:solidFill>
              </a:rPr>
              <a:t>(18)</a:t>
            </a:r>
            <a:endParaRPr lang="es-CL" dirty="0"/>
          </a:p>
        </p:txBody>
      </p:sp>
      <p:sp>
        <p:nvSpPr>
          <p:cNvPr id="21" name="20 CuadroTexto"/>
          <p:cNvSpPr txBox="1"/>
          <p:nvPr/>
        </p:nvSpPr>
        <p:spPr>
          <a:xfrm>
            <a:off x="3563888" y="2869345"/>
            <a:ext cx="11327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1100" b="1" dirty="0" smtClean="0">
              <a:solidFill>
                <a:schemeClr val="tx2"/>
              </a:solidFill>
            </a:endParaRPr>
          </a:p>
          <a:p>
            <a:pPr lvl="0"/>
            <a:r>
              <a:rPr lang="en-US" sz="1100" b="1" dirty="0" smtClean="0">
                <a:solidFill>
                  <a:schemeClr val="tx2"/>
                </a:solidFill>
              </a:rPr>
              <a:t>COMISIONES</a:t>
            </a:r>
            <a:endParaRPr lang="en-US" sz="1100" b="1" dirty="0">
              <a:solidFill>
                <a:schemeClr val="tx2"/>
              </a:solidFill>
            </a:endParaRPr>
          </a:p>
          <a:p>
            <a:pPr lvl="0"/>
            <a:r>
              <a:rPr lang="en-US" sz="1100" b="1" dirty="0">
                <a:solidFill>
                  <a:schemeClr val="tx2"/>
                </a:solidFill>
              </a:rPr>
              <a:t>FUTURAS</a:t>
            </a:r>
            <a:br>
              <a:rPr lang="en-US" sz="1100" b="1" dirty="0">
                <a:solidFill>
                  <a:schemeClr val="tx2"/>
                </a:solidFill>
              </a:rPr>
            </a:br>
            <a:r>
              <a:rPr lang="en-US" sz="1100" b="1" smtClean="0">
                <a:solidFill>
                  <a:schemeClr val="tx2"/>
                </a:solidFill>
              </a:rPr>
              <a:t>      (1)</a:t>
            </a:r>
            <a:endParaRPr lang="en-US" sz="1100" b="1" dirty="0">
              <a:solidFill>
                <a:schemeClr val="tx2"/>
              </a:solidFill>
            </a:endParaRPr>
          </a:p>
          <a:p>
            <a:endParaRPr lang="es-CL" dirty="0"/>
          </a:p>
        </p:txBody>
      </p:sp>
      <p:sp>
        <p:nvSpPr>
          <p:cNvPr id="22" name="21 CuadroTexto"/>
          <p:cNvSpPr txBox="1"/>
          <p:nvPr/>
        </p:nvSpPr>
        <p:spPr>
          <a:xfrm>
            <a:off x="3609204" y="1646327"/>
            <a:ext cx="98221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1100" b="1" dirty="0" smtClean="0"/>
          </a:p>
          <a:p>
            <a:pPr lvl="0"/>
            <a:r>
              <a:rPr lang="en-US" sz="1100" b="1" dirty="0" smtClean="0"/>
              <a:t>PERMISOS</a:t>
            </a:r>
            <a:endParaRPr lang="en-US" sz="1100" b="1" dirty="0"/>
          </a:p>
          <a:p>
            <a:pPr lvl="0"/>
            <a:r>
              <a:rPr lang="en-US" sz="1100" b="1" dirty="0" smtClean="0">
                <a:solidFill>
                  <a:schemeClr val="tx2"/>
                </a:solidFill>
              </a:rPr>
              <a:t>(1)</a:t>
            </a:r>
            <a:r>
              <a:rPr lang="en-US" sz="1100" dirty="0" smtClean="0">
                <a:solidFill>
                  <a:schemeClr val="tx2"/>
                </a:solidFill>
              </a:rPr>
              <a:t> </a:t>
            </a:r>
            <a:endParaRPr lang="en-US" sz="1100" dirty="0">
              <a:solidFill>
                <a:schemeClr val="tx2"/>
              </a:solidFill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524308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ron escuadra 1">
  <a:themeElements>
    <a:clrScheme name="Patron escuadra 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tron escuadra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atron escuadra 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on escuadra 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92789</TotalTime>
  <Words>280</Words>
  <Application>Microsoft Office PowerPoint</Application>
  <PresentationFormat>Presentación en pantalla (16:9)</PresentationFormat>
  <Paragraphs>54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Patron escuadra 1</vt:lpstr>
      <vt:lpstr>Presentación de PowerPoint</vt:lpstr>
    </vt:vector>
  </TitlesOfParts>
  <Company>Dark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</dc:title>
  <dc:creator>OFOPER</dc:creator>
  <cp:lastModifiedBy>BL_CONDESTABLE_MAYOR</cp:lastModifiedBy>
  <cp:revision>6132</cp:revision>
  <cp:lastPrinted>2025-01-30T14:24:20Z</cp:lastPrinted>
  <dcterms:created xsi:type="dcterms:W3CDTF">2006-04-24T21:35:19Z</dcterms:created>
  <dcterms:modified xsi:type="dcterms:W3CDTF">2025-10-06T16:49:10Z</dcterms:modified>
</cp:coreProperties>
</file>