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774" r:id="rId2"/>
    <p:sldId id="475" r:id="rId3"/>
    <p:sldId id="1207" r:id="rId4"/>
    <p:sldId id="1169" r:id="rId5"/>
    <p:sldId id="1144" r:id="rId6"/>
    <p:sldId id="1213" r:id="rId7"/>
    <p:sldId id="1212" r:id="rId8"/>
    <p:sldId id="1215" r:id="rId9"/>
    <p:sldId id="1208" r:id="rId10"/>
    <p:sldId id="1217" r:id="rId11"/>
    <p:sldId id="1218" r:id="rId12"/>
    <p:sldId id="1219" r:id="rId13"/>
    <p:sldId id="1205" r:id="rId14"/>
    <p:sldId id="1209" r:id="rId15"/>
    <p:sldId id="1225" r:id="rId16"/>
    <p:sldId id="1224" r:id="rId17"/>
    <p:sldId id="1226" r:id="rId18"/>
    <p:sldId id="1223" r:id="rId19"/>
    <p:sldId id="1227" r:id="rId20"/>
    <p:sldId id="1221" r:id="rId21"/>
  </p:sldIdLst>
  <p:sldSz cx="12192000" cy="6858000"/>
  <p:notesSz cx="7102475" cy="9388475"/>
  <p:defaultTextStyle>
    <a:defPPr>
      <a:defRPr lang="x-non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GUSTÍN PÁJARO" initials="AP" lastIdx="1" clrIdx="0">
    <p:extLst>
      <p:ext uri="{19B8F6BF-5375-455C-9EA6-DF929625EA0E}">
        <p15:presenceInfo xmlns:p15="http://schemas.microsoft.com/office/powerpoint/2012/main" userId="84a98457c6857393" providerId="Windows Live"/>
      </p:ext>
    </p:extLst>
  </p:cmAuthor>
  <p:cmAuthor id="2" name="CF Angelo CAVALLO Fuentes" initials="CACF" lastIdx="3" clrIdx="1">
    <p:extLst>
      <p:ext uri="{19B8F6BF-5375-455C-9EA6-DF929625EA0E}">
        <p15:presenceInfo xmlns:p15="http://schemas.microsoft.com/office/powerpoint/2012/main" userId="S-1-5-21-1294720447-1019703792-1950267527-1947" providerId="AD"/>
      </p:ext>
    </p:extLst>
  </p:cmAuthor>
  <p:cmAuthor id="3" name="Marketing" initials="M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CF5"/>
    <a:srgbClr val="FF0000"/>
    <a:srgbClr val="E9EBF5"/>
    <a:srgbClr val="3206D4"/>
    <a:srgbClr val="CFD5EA"/>
    <a:srgbClr val="FFFF81"/>
    <a:srgbClr val="FFFF66"/>
    <a:srgbClr val="06243E"/>
    <a:srgbClr val="CF3942"/>
    <a:srgbClr val="0202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Estilo claro 3 - Acento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Estilo oscuro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Estilo oscuro 1 - Énfasis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5202B0CA-FC54-4496-8BCA-5EF66A818D29}" styleName="Estilo o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DBED569-4797-4DF1-A0F4-6AAB3CD982D8}" styleName="Estilo claro 3 - Acento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7853C-536D-4A76-A0AE-DD22124D55A5}" styleName="Estilo temático 1 - Énfasis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Estilo medio 2 - Énfasi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2838BEF-8BB2-4498-84A7-C5851F593DF1}" styleName="Estilo medio 4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5758FB7-9AC5-4552-8A53-C91805E547FA}" styleName="Estilo temático 1 - Énfasis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327F97BB-C833-4FB7-BDE5-3F7075034690}" styleName="Estilo temático 2 - Énfasis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Estilo claro 1 - Acento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B301B821-A1FF-4177-AEE7-76D212191A09}" styleName="Estilo medio 1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Estilo medio 1 - Énfasis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69012ECD-51FC-41F1-AA8D-1B2483CD663E}" styleName="Estilo claro 2 - Acento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85" autoAdjust="0"/>
    <p:restoredTop sz="92574" autoAdjust="0"/>
  </p:normalViewPr>
  <p:slideViewPr>
    <p:cSldViewPr snapToGrid="0">
      <p:cViewPr varScale="1">
        <p:scale>
          <a:sx n="100" d="100"/>
          <a:sy n="100" d="100"/>
        </p:scale>
        <p:origin x="84" y="234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5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CF2D16-C1BB-4BEE-987D-B6439A58487E}" type="doc">
      <dgm:prSet loTypeId="urn:microsoft.com/office/officeart/2005/8/layout/h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58C88E5F-7400-40FE-A2FC-BBD4462C5924}">
      <dgm:prSet phldrT="[Texto]"/>
      <dgm:spPr/>
      <dgm:t>
        <a:bodyPr/>
        <a:lstStyle/>
        <a:p>
          <a:r>
            <a:rPr lang="es-ES" dirty="0">
              <a:solidFill>
                <a:srgbClr val="3206D4"/>
              </a:solidFill>
            </a:rPr>
            <a:t>Dirección </a:t>
          </a:r>
          <a:r>
            <a:rPr lang="es-ES" dirty="0" smtClean="0">
              <a:solidFill>
                <a:srgbClr val="3206D4"/>
              </a:solidFill>
            </a:rPr>
            <a:t>Nacional </a:t>
          </a:r>
          <a:r>
            <a:rPr lang="es-ES" dirty="0">
              <a:solidFill>
                <a:srgbClr val="3206D4"/>
              </a:solidFill>
            </a:rPr>
            <a:t>Obras Portuarias.</a:t>
          </a:r>
          <a:endParaRPr lang="es-CL" dirty="0">
            <a:solidFill>
              <a:srgbClr val="3206D4"/>
            </a:solidFill>
          </a:endParaRPr>
        </a:p>
      </dgm:t>
    </dgm:pt>
    <dgm:pt modelId="{F8A04EAC-5C54-4BDE-B502-EE9A9151CECF}" type="parTrans" cxnId="{220B0A4C-80D1-41E6-9231-345F553A1174}">
      <dgm:prSet/>
      <dgm:spPr/>
      <dgm:t>
        <a:bodyPr/>
        <a:lstStyle/>
        <a:p>
          <a:endParaRPr lang="es-CL"/>
        </a:p>
      </dgm:t>
    </dgm:pt>
    <dgm:pt modelId="{9C248A98-999A-4BCE-8508-93E389807FA1}" type="sibTrans" cxnId="{220B0A4C-80D1-41E6-9231-345F553A1174}">
      <dgm:prSet/>
      <dgm:spPr/>
      <dgm:t>
        <a:bodyPr/>
        <a:lstStyle/>
        <a:p>
          <a:endParaRPr lang="es-CL"/>
        </a:p>
      </dgm:t>
    </dgm:pt>
    <dgm:pt modelId="{40081487-787B-4599-AA80-3D4ABFD424F9}">
      <dgm:prSet phldrT="[Texto]"/>
      <dgm:spPr/>
      <dgm:t>
        <a:bodyPr/>
        <a:lstStyle/>
        <a:p>
          <a:r>
            <a:rPr lang="es-ES" dirty="0">
              <a:solidFill>
                <a:srgbClr val="3206D4"/>
              </a:solidFill>
            </a:rPr>
            <a:t>CIGIDEN</a:t>
          </a:r>
          <a:endParaRPr lang="es-CL" dirty="0">
            <a:solidFill>
              <a:srgbClr val="3206D4"/>
            </a:solidFill>
          </a:endParaRPr>
        </a:p>
      </dgm:t>
    </dgm:pt>
    <dgm:pt modelId="{50AF75AC-DF5C-4C6C-A664-839E95367383}" type="parTrans" cxnId="{84DE259E-50F3-473A-ACED-1239236EC66E}">
      <dgm:prSet/>
      <dgm:spPr/>
      <dgm:t>
        <a:bodyPr/>
        <a:lstStyle/>
        <a:p>
          <a:endParaRPr lang="es-CL"/>
        </a:p>
      </dgm:t>
    </dgm:pt>
    <dgm:pt modelId="{F246E819-EE4C-4355-913C-2A13A641B6F0}" type="sibTrans" cxnId="{84DE259E-50F3-473A-ACED-1239236EC66E}">
      <dgm:prSet/>
      <dgm:spPr/>
      <dgm:t>
        <a:bodyPr/>
        <a:lstStyle/>
        <a:p>
          <a:endParaRPr lang="es-CL"/>
        </a:p>
      </dgm:t>
    </dgm:pt>
    <dgm:pt modelId="{A37DAFA1-5E82-475B-A9A3-1CA7EA3F6822}">
      <dgm:prSet phldrT="[Texto]"/>
      <dgm:spPr>
        <a:solidFill>
          <a:srgbClr val="FFFF00"/>
        </a:solidFill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r>
            <a:rPr lang="es-ES" dirty="0">
              <a:solidFill>
                <a:schemeClr val="tx1"/>
              </a:solidFill>
            </a:rPr>
            <a:t>Diagnóstico Estructural Molo</a:t>
          </a:r>
          <a:endParaRPr lang="es-CL" dirty="0">
            <a:solidFill>
              <a:schemeClr val="tx1"/>
            </a:solidFill>
          </a:endParaRPr>
        </a:p>
      </dgm:t>
    </dgm:pt>
    <dgm:pt modelId="{D8EBCCD8-9831-4EF4-BE6B-587A574B2E8A}" type="parTrans" cxnId="{11B01C36-B75B-4307-BF4F-1B5FF5BCE7A4}">
      <dgm:prSet/>
      <dgm:spPr/>
      <dgm:t>
        <a:bodyPr/>
        <a:lstStyle/>
        <a:p>
          <a:endParaRPr lang="es-CL"/>
        </a:p>
      </dgm:t>
    </dgm:pt>
    <dgm:pt modelId="{B0215B57-7274-49BE-A6F7-8FBAD3D593F7}" type="sibTrans" cxnId="{11B01C36-B75B-4307-BF4F-1B5FF5BCE7A4}">
      <dgm:prSet/>
      <dgm:spPr/>
      <dgm:t>
        <a:bodyPr/>
        <a:lstStyle/>
        <a:p>
          <a:endParaRPr lang="es-CL"/>
        </a:p>
      </dgm:t>
    </dgm:pt>
    <dgm:pt modelId="{262002A6-34AF-42EC-B840-8ACF192E7CC7}">
      <dgm:prSet phldrT="[Texto]"/>
      <dgm:spPr/>
      <dgm:t>
        <a:bodyPr/>
        <a:lstStyle/>
        <a:p>
          <a:r>
            <a:rPr lang="es-ES" dirty="0"/>
            <a:t>Trabajos en terreno.</a:t>
          </a:r>
          <a:endParaRPr lang="es-CL" dirty="0"/>
        </a:p>
      </dgm:t>
    </dgm:pt>
    <dgm:pt modelId="{C3A5E577-F4D9-4CA8-817B-B8BE80FB733D}" type="parTrans" cxnId="{B4434EA7-7CB4-4266-B94D-44C5D0B01322}">
      <dgm:prSet/>
      <dgm:spPr/>
      <dgm:t>
        <a:bodyPr/>
        <a:lstStyle/>
        <a:p>
          <a:endParaRPr lang="es-CL"/>
        </a:p>
      </dgm:t>
    </dgm:pt>
    <dgm:pt modelId="{67AD64CC-ADF1-4CAF-8519-B0EAB966BC82}" type="sibTrans" cxnId="{B4434EA7-7CB4-4266-B94D-44C5D0B01322}">
      <dgm:prSet/>
      <dgm:spPr/>
      <dgm:t>
        <a:bodyPr/>
        <a:lstStyle/>
        <a:p>
          <a:endParaRPr lang="es-CL"/>
        </a:p>
      </dgm:t>
    </dgm:pt>
    <dgm:pt modelId="{8B517897-B464-4387-AF47-08526B405215}">
      <dgm:prSet phldrT="[Texto]"/>
      <dgm:spPr/>
      <dgm:t>
        <a:bodyPr/>
        <a:lstStyle/>
        <a:p>
          <a:r>
            <a:rPr lang="es-ES" dirty="0"/>
            <a:t>Apoyo Institucional.</a:t>
          </a:r>
          <a:endParaRPr lang="es-CL" dirty="0"/>
        </a:p>
      </dgm:t>
    </dgm:pt>
    <dgm:pt modelId="{52088A62-9702-47BE-976C-13042954C1DB}" type="parTrans" cxnId="{53054D3B-0A67-47DE-88F3-52A7B712E17A}">
      <dgm:prSet/>
      <dgm:spPr/>
      <dgm:t>
        <a:bodyPr/>
        <a:lstStyle/>
        <a:p>
          <a:endParaRPr lang="es-CL"/>
        </a:p>
      </dgm:t>
    </dgm:pt>
    <dgm:pt modelId="{6181E012-7ED6-4429-A0B7-724938125098}" type="sibTrans" cxnId="{53054D3B-0A67-47DE-88F3-52A7B712E17A}">
      <dgm:prSet/>
      <dgm:spPr/>
      <dgm:t>
        <a:bodyPr/>
        <a:lstStyle/>
        <a:p>
          <a:endParaRPr lang="es-CL"/>
        </a:p>
      </dgm:t>
    </dgm:pt>
    <dgm:pt modelId="{5616D975-B80E-4949-A1EA-6882BB18FAED}">
      <dgm:prSet phldrT="[Texto]"/>
      <dgm:spPr>
        <a:solidFill>
          <a:srgbClr val="FF0000"/>
        </a:solidFill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r>
            <a:rPr lang="es-ES" dirty="0">
              <a:solidFill>
                <a:schemeClr val="bg1"/>
              </a:solidFill>
            </a:rPr>
            <a:t>Alternativas de Mejoramiento</a:t>
          </a:r>
          <a:endParaRPr lang="es-CL" dirty="0">
            <a:solidFill>
              <a:schemeClr val="bg1"/>
            </a:solidFill>
          </a:endParaRPr>
        </a:p>
      </dgm:t>
    </dgm:pt>
    <dgm:pt modelId="{AB58BCC1-0C2C-4212-9E80-32FA517CD26E}" type="parTrans" cxnId="{43CB4BC9-BAE1-4663-989C-EF2230DA5BA8}">
      <dgm:prSet/>
      <dgm:spPr/>
      <dgm:t>
        <a:bodyPr/>
        <a:lstStyle/>
        <a:p>
          <a:endParaRPr lang="es-CL"/>
        </a:p>
      </dgm:t>
    </dgm:pt>
    <dgm:pt modelId="{3C6B64C0-72A0-4FE9-B0C1-15E9F0CDA6E4}" type="sibTrans" cxnId="{43CB4BC9-BAE1-4663-989C-EF2230DA5BA8}">
      <dgm:prSet/>
      <dgm:spPr/>
      <dgm:t>
        <a:bodyPr/>
        <a:lstStyle/>
        <a:p>
          <a:endParaRPr lang="es-CL"/>
        </a:p>
      </dgm:t>
    </dgm:pt>
    <dgm:pt modelId="{DE72AB05-1F55-46BA-AFF2-D32FD2AB4593}">
      <dgm:prSet phldrT="[Texto]"/>
      <dgm:spPr/>
      <dgm:t>
        <a:bodyPr/>
        <a:lstStyle/>
        <a:p>
          <a:r>
            <a:rPr lang="es-ES" dirty="0"/>
            <a:t>Conocimiento </a:t>
          </a:r>
          <a:r>
            <a:rPr lang="es-ES" dirty="0" smtClean="0"/>
            <a:t> actual estado.</a:t>
          </a:r>
          <a:endParaRPr lang="es-CL" dirty="0"/>
        </a:p>
      </dgm:t>
    </dgm:pt>
    <dgm:pt modelId="{06D06CA2-5CC7-46B9-8745-145BB40C9296}" type="parTrans" cxnId="{276B76AF-527F-4855-BB4B-23B3D2BC5C25}">
      <dgm:prSet/>
      <dgm:spPr/>
      <dgm:t>
        <a:bodyPr/>
        <a:lstStyle/>
        <a:p>
          <a:endParaRPr lang="es-CL"/>
        </a:p>
      </dgm:t>
    </dgm:pt>
    <dgm:pt modelId="{BC634BEC-C0D6-456A-90C9-295F0C305B83}" type="sibTrans" cxnId="{276B76AF-527F-4855-BB4B-23B3D2BC5C25}">
      <dgm:prSet/>
      <dgm:spPr/>
      <dgm:t>
        <a:bodyPr/>
        <a:lstStyle/>
        <a:p>
          <a:endParaRPr lang="es-CL"/>
        </a:p>
      </dgm:t>
    </dgm:pt>
    <dgm:pt modelId="{B28575A4-2B63-4366-8856-665EFE3D04EA}">
      <dgm:prSet phldrT="[Texto]"/>
      <dgm:spPr/>
      <dgm:t>
        <a:bodyPr/>
        <a:lstStyle/>
        <a:p>
          <a:r>
            <a:rPr lang="es-ES" dirty="0"/>
            <a:t>Acuerdos de Colaboración</a:t>
          </a:r>
          <a:endParaRPr lang="es-CL" dirty="0"/>
        </a:p>
      </dgm:t>
    </dgm:pt>
    <dgm:pt modelId="{A902364B-2C22-4D21-88B7-518770D6C447}" type="sibTrans" cxnId="{61DAC5FA-02CE-41B1-893B-5D4A9A0710B2}">
      <dgm:prSet/>
      <dgm:spPr/>
      <dgm:t>
        <a:bodyPr/>
        <a:lstStyle/>
        <a:p>
          <a:endParaRPr lang="es-CL"/>
        </a:p>
      </dgm:t>
    </dgm:pt>
    <dgm:pt modelId="{6D5776B7-A6EB-4C6F-AEF5-565914C15AC4}" type="parTrans" cxnId="{61DAC5FA-02CE-41B1-893B-5D4A9A0710B2}">
      <dgm:prSet/>
      <dgm:spPr/>
      <dgm:t>
        <a:bodyPr/>
        <a:lstStyle/>
        <a:p>
          <a:endParaRPr lang="es-CL"/>
        </a:p>
      </dgm:t>
    </dgm:pt>
    <dgm:pt modelId="{58124A5D-8424-4AC2-9F51-6DBFF97716F8}">
      <dgm:prSet phldrT="[Texto]"/>
      <dgm:spPr/>
      <dgm:t>
        <a:bodyPr/>
        <a:lstStyle/>
        <a:p>
          <a:r>
            <a:rPr lang="es-ES" dirty="0"/>
            <a:t>Análisis de resultados.</a:t>
          </a:r>
          <a:endParaRPr lang="es-CL" dirty="0"/>
        </a:p>
      </dgm:t>
    </dgm:pt>
    <dgm:pt modelId="{99E4E004-EA23-4F59-A2C8-E905288187BD}" type="parTrans" cxnId="{BD6FC5F7-03ED-4C55-B1C3-FF877F7B4A38}">
      <dgm:prSet/>
      <dgm:spPr/>
      <dgm:t>
        <a:bodyPr/>
        <a:lstStyle/>
        <a:p>
          <a:endParaRPr lang="es-CL"/>
        </a:p>
      </dgm:t>
    </dgm:pt>
    <dgm:pt modelId="{51EBBA5C-1F5A-4509-A927-D1F6A01EA0F9}" type="sibTrans" cxnId="{BD6FC5F7-03ED-4C55-B1C3-FF877F7B4A38}">
      <dgm:prSet/>
      <dgm:spPr/>
      <dgm:t>
        <a:bodyPr/>
        <a:lstStyle/>
        <a:p>
          <a:endParaRPr lang="es-CL"/>
        </a:p>
      </dgm:t>
    </dgm:pt>
    <dgm:pt modelId="{0E50B336-E36C-4FC9-BA21-F33BCACA58B7}">
      <dgm:prSet phldrT="[Texto]"/>
      <dgm:spPr>
        <a:solidFill>
          <a:srgbClr val="FF0000"/>
        </a:solidFill>
        <a:ln>
          <a:solidFill>
            <a:schemeClr val="accent1">
              <a:lumMod val="60000"/>
              <a:lumOff val="40000"/>
            </a:schemeClr>
          </a:solidFill>
        </a:ln>
      </dgm:spPr>
      <dgm:t>
        <a:bodyPr/>
        <a:lstStyle/>
        <a:p>
          <a:r>
            <a:rPr lang="es-ES" dirty="0" smtClean="0">
              <a:solidFill>
                <a:schemeClr val="bg1"/>
              </a:solidFill>
            </a:rPr>
            <a:t>Gestión de Financiamiento</a:t>
          </a:r>
          <a:endParaRPr lang="es-CL" dirty="0">
            <a:solidFill>
              <a:schemeClr val="bg1"/>
            </a:solidFill>
          </a:endParaRPr>
        </a:p>
      </dgm:t>
    </dgm:pt>
    <dgm:pt modelId="{7C6FDE08-EED4-4B46-954C-4F4FB52CA94F}" type="parTrans" cxnId="{DC9CC501-C8A8-4530-B694-4CF84CCEC09B}">
      <dgm:prSet/>
      <dgm:spPr/>
      <dgm:t>
        <a:bodyPr/>
        <a:lstStyle/>
        <a:p>
          <a:endParaRPr lang="es-CL"/>
        </a:p>
      </dgm:t>
    </dgm:pt>
    <dgm:pt modelId="{E4AF3EF7-3C15-4156-B27E-4EDA107B4207}" type="sibTrans" cxnId="{DC9CC501-C8A8-4530-B694-4CF84CCEC09B}">
      <dgm:prSet/>
      <dgm:spPr/>
      <dgm:t>
        <a:bodyPr/>
        <a:lstStyle/>
        <a:p>
          <a:endParaRPr lang="es-CL"/>
        </a:p>
      </dgm:t>
    </dgm:pt>
    <dgm:pt modelId="{E3B796FB-FBE8-4A3A-A0AD-CDCDD2EEFF17}">
      <dgm:prSet/>
      <dgm:spPr/>
      <dgm:t>
        <a:bodyPr/>
        <a:lstStyle/>
        <a:p>
          <a:r>
            <a:rPr lang="es-ES" dirty="0" smtClean="0"/>
            <a:t>Trabajos</a:t>
          </a:r>
          <a:endParaRPr lang="es-CL" dirty="0"/>
        </a:p>
      </dgm:t>
    </dgm:pt>
    <dgm:pt modelId="{DEBFA470-8BF3-499C-A2C2-64BA714AD205}" type="parTrans" cxnId="{0AE0B850-68A2-4456-8652-DF44A53CC348}">
      <dgm:prSet/>
      <dgm:spPr/>
      <dgm:t>
        <a:bodyPr/>
        <a:lstStyle/>
        <a:p>
          <a:endParaRPr lang="es-CL"/>
        </a:p>
      </dgm:t>
    </dgm:pt>
    <dgm:pt modelId="{D0180267-05F3-4415-8839-E16D5211A3C6}" type="sibTrans" cxnId="{0AE0B850-68A2-4456-8652-DF44A53CC348}">
      <dgm:prSet/>
      <dgm:spPr/>
      <dgm:t>
        <a:bodyPr/>
        <a:lstStyle/>
        <a:p>
          <a:endParaRPr lang="es-CL"/>
        </a:p>
      </dgm:t>
    </dgm:pt>
    <dgm:pt modelId="{4CFEC989-83D3-4D81-A860-1900F8246E2E}">
      <dgm:prSet/>
      <dgm:spPr/>
      <dgm:t>
        <a:bodyPr/>
        <a:lstStyle/>
        <a:p>
          <a:endParaRPr lang="es-CL" dirty="0"/>
        </a:p>
      </dgm:t>
    </dgm:pt>
    <dgm:pt modelId="{402E4416-52EB-4F93-81A7-02CAAEBCE025}" type="parTrans" cxnId="{A1E259C0-802B-47A1-B3BF-5126F2AB1AD1}">
      <dgm:prSet/>
      <dgm:spPr/>
      <dgm:t>
        <a:bodyPr/>
        <a:lstStyle/>
        <a:p>
          <a:endParaRPr lang="es-CL"/>
        </a:p>
      </dgm:t>
    </dgm:pt>
    <dgm:pt modelId="{F8B1787F-BCA4-4870-B9F1-E35CBCA97D44}" type="sibTrans" cxnId="{A1E259C0-802B-47A1-B3BF-5126F2AB1AD1}">
      <dgm:prSet/>
      <dgm:spPr/>
      <dgm:t>
        <a:bodyPr/>
        <a:lstStyle/>
        <a:p>
          <a:endParaRPr lang="es-CL"/>
        </a:p>
      </dgm:t>
    </dgm:pt>
    <dgm:pt modelId="{54116336-7267-4369-845D-C08DF0E64F72}" type="pres">
      <dgm:prSet presAssocID="{E6CF2D16-C1BB-4BEE-987D-B6439A58487E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CL"/>
        </a:p>
      </dgm:t>
    </dgm:pt>
    <dgm:pt modelId="{3C6A82E2-E344-4987-966F-BF49FF1414A5}" type="pres">
      <dgm:prSet presAssocID="{E6CF2D16-C1BB-4BEE-987D-B6439A58487E}" presName="tSp" presStyleCnt="0"/>
      <dgm:spPr/>
    </dgm:pt>
    <dgm:pt modelId="{7A6C6902-D9F8-45EC-9EE2-A1220D2CEB8B}" type="pres">
      <dgm:prSet presAssocID="{E6CF2D16-C1BB-4BEE-987D-B6439A58487E}" presName="bSp" presStyleCnt="0"/>
      <dgm:spPr/>
    </dgm:pt>
    <dgm:pt modelId="{E3F280A8-76C4-41E7-B33A-1E0ABCFFDD0E}" type="pres">
      <dgm:prSet presAssocID="{E6CF2D16-C1BB-4BEE-987D-B6439A58487E}" presName="process" presStyleCnt="0"/>
      <dgm:spPr/>
    </dgm:pt>
    <dgm:pt modelId="{1C00A96A-85CD-4D3F-9C96-B560E9FBA391}" type="pres">
      <dgm:prSet presAssocID="{B28575A4-2B63-4366-8856-665EFE3D04EA}" presName="composite1" presStyleCnt="0"/>
      <dgm:spPr/>
    </dgm:pt>
    <dgm:pt modelId="{A4585343-D6AB-40DA-841F-CB5D22F26982}" type="pres">
      <dgm:prSet presAssocID="{B28575A4-2B63-4366-8856-665EFE3D04EA}" presName="dummyNode1" presStyleLbl="node1" presStyleIdx="0" presStyleCnt="4"/>
      <dgm:spPr/>
    </dgm:pt>
    <dgm:pt modelId="{92635646-EC19-4F21-A421-0233679159F8}" type="pres">
      <dgm:prSet presAssocID="{B28575A4-2B63-4366-8856-665EFE3D04EA}" presName="childNode1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127AF9D2-1DFA-4E9F-B6A3-6E05E62E9D44}" type="pres">
      <dgm:prSet presAssocID="{B28575A4-2B63-4366-8856-665EFE3D04EA}" presName="childNode1tx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3DD60E04-7F1E-46F1-916B-7FC3B52BEDEE}" type="pres">
      <dgm:prSet presAssocID="{B28575A4-2B63-4366-8856-665EFE3D04EA}" presName="parentNode1" presStyleLbl="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ADB2A244-FF25-435C-B43D-17DE3F80CCCE}" type="pres">
      <dgm:prSet presAssocID="{B28575A4-2B63-4366-8856-665EFE3D04EA}" presName="connSite1" presStyleCnt="0"/>
      <dgm:spPr/>
    </dgm:pt>
    <dgm:pt modelId="{7B7649F5-58CF-459E-8184-C98EE777E8FB}" type="pres">
      <dgm:prSet presAssocID="{A902364B-2C22-4D21-88B7-518770D6C447}" presName="Name9" presStyleLbl="sibTrans2D1" presStyleIdx="0" presStyleCnt="3"/>
      <dgm:spPr/>
      <dgm:t>
        <a:bodyPr/>
        <a:lstStyle/>
        <a:p>
          <a:endParaRPr lang="es-CL"/>
        </a:p>
      </dgm:t>
    </dgm:pt>
    <dgm:pt modelId="{B5ACEC61-9B0B-4DAD-82B2-48844C617081}" type="pres">
      <dgm:prSet presAssocID="{A37DAFA1-5E82-475B-A9A3-1CA7EA3F6822}" presName="composite2" presStyleCnt="0"/>
      <dgm:spPr/>
    </dgm:pt>
    <dgm:pt modelId="{E21A6DEF-BAF3-4291-80A4-DFE991B8C59E}" type="pres">
      <dgm:prSet presAssocID="{A37DAFA1-5E82-475B-A9A3-1CA7EA3F6822}" presName="dummyNode2" presStyleLbl="node1" presStyleIdx="0" presStyleCnt="4"/>
      <dgm:spPr/>
    </dgm:pt>
    <dgm:pt modelId="{5CB4E4A2-0A83-4437-A61B-98822C6C9D57}" type="pres">
      <dgm:prSet presAssocID="{A37DAFA1-5E82-475B-A9A3-1CA7EA3F6822}" presName="childNode2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FA0D2AE-A290-459B-BCDA-4E8B693128E9}" type="pres">
      <dgm:prSet presAssocID="{A37DAFA1-5E82-475B-A9A3-1CA7EA3F6822}" presName="childNode2tx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6C6DDA5-5781-4221-94E5-4FA337B6A476}" type="pres">
      <dgm:prSet presAssocID="{A37DAFA1-5E82-475B-A9A3-1CA7EA3F6822}" presName="parentNode2" presStyleLbl="node1" presStyleIdx="1" presStyleCnt="4" custLinFactNeighborX="-926" custLinFactNeighborY="3494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76C108E-5935-4E2C-AD43-244FAB00C0DB}" type="pres">
      <dgm:prSet presAssocID="{A37DAFA1-5E82-475B-A9A3-1CA7EA3F6822}" presName="connSite2" presStyleCnt="0"/>
      <dgm:spPr/>
    </dgm:pt>
    <dgm:pt modelId="{C3717F31-3E98-463A-8F33-5A05166E4D02}" type="pres">
      <dgm:prSet presAssocID="{B0215B57-7274-49BE-A6F7-8FBAD3D593F7}" presName="Name18" presStyleLbl="sibTrans2D1" presStyleIdx="1" presStyleCnt="3"/>
      <dgm:spPr/>
      <dgm:t>
        <a:bodyPr/>
        <a:lstStyle/>
        <a:p>
          <a:endParaRPr lang="es-CL"/>
        </a:p>
      </dgm:t>
    </dgm:pt>
    <dgm:pt modelId="{5B8C80D3-6BD1-43E8-A690-C868AD9910BF}" type="pres">
      <dgm:prSet presAssocID="{5616D975-B80E-4949-A1EA-6882BB18FAED}" presName="composite1" presStyleCnt="0"/>
      <dgm:spPr/>
    </dgm:pt>
    <dgm:pt modelId="{E7498501-B8AD-4613-984F-411C26348E78}" type="pres">
      <dgm:prSet presAssocID="{5616D975-B80E-4949-A1EA-6882BB18FAED}" presName="dummyNode1" presStyleLbl="node1" presStyleIdx="1" presStyleCnt="4"/>
      <dgm:spPr/>
    </dgm:pt>
    <dgm:pt modelId="{B7A9AC2E-9723-4CE5-95BC-457969276FDF}" type="pres">
      <dgm:prSet presAssocID="{5616D975-B80E-4949-A1EA-6882BB18FAED}" presName="childNode1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7DCEF1D3-1945-4B4C-AD71-1466A82B569E}" type="pres">
      <dgm:prSet presAssocID="{5616D975-B80E-4949-A1EA-6882BB18FAED}" presName="childNode1tx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96EE9A05-C31E-4587-AF97-759C2C0C7416}" type="pres">
      <dgm:prSet presAssocID="{5616D975-B80E-4949-A1EA-6882BB18FAED}" presName="parentNode1" presStyleLbl="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C0798928-BE81-4911-8758-AE342DD622EE}" type="pres">
      <dgm:prSet presAssocID="{5616D975-B80E-4949-A1EA-6882BB18FAED}" presName="connSite1" presStyleCnt="0"/>
      <dgm:spPr/>
    </dgm:pt>
    <dgm:pt modelId="{DEAF436C-ADDD-464F-A08A-ADDC5A1E9EB0}" type="pres">
      <dgm:prSet presAssocID="{3C6B64C0-72A0-4FE9-B0C1-15E9F0CDA6E4}" presName="Name9" presStyleLbl="sibTrans2D1" presStyleIdx="2" presStyleCnt="3" custScaleX="77267"/>
      <dgm:spPr/>
      <dgm:t>
        <a:bodyPr/>
        <a:lstStyle/>
        <a:p>
          <a:endParaRPr lang="es-CL"/>
        </a:p>
      </dgm:t>
    </dgm:pt>
    <dgm:pt modelId="{CB4C403E-BF67-4BE7-B92F-24E7870B43AA}" type="pres">
      <dgm:prSet presAssocID="{0E50B336-E36C-4FC9-BA21-F33BCACA58B7}" presName="composite2" presStyleCnt="0"/>
      <dgm:spPr/>
    </dgm:pt>
    <dgm:pt modelId="{85A545F9-9597-4D94-ABF6-839A48F2A8FD}" type="pres">
      <dgm:prSet presAssocID="{0E50B336-E36C-4FC9-BA21-F33BCACA58B7}" presName="dummyNode2" presStyleLbl="node1" presStyleIdx="2" presStyleCnt="4"/>
      <dgm:spPr/>
    </dgm:pt>
    <dgm:pt modelId="{2F03D8B2-BBF3-4F72-887C-0404118A6278}" type="pres">
      <dgm:prSet presAssocID="{0E50B336-E36C-4FC9-BA21-F33BCACA58B7}" presName="childNode2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BFF27FC0-A1D9-4434-851C-998A632E3CCF}" type="pres">
      <dgm:prSet presAssocID="{0E50B336-E36C-4FC9-BA21-F33BCACA58B7}" presName="childNode2tx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2041B471-03D4-4458-9746-A4ACAC6AA180}" type="pres">
      <dgm:prSet presAssocID="{0E50B336-E36C-4FC9-BA21-F33BCACA58B7}" presName="parentNode2" presStyleLbl="node1" presStyleIdx="3" presStyleCnt="4" custLinFactNeighborX="-19077" custLinFactNeighborY="6397">
        <dgm:presLayoutVars>
          <dgm:chMax val="0"/>
          <dgm:bulletEnabled val="1"/>
        </dgm:presLayoutVars>
      </dgm:prSet>
      <dgm:spPr/>
      <dgm:t>
        <a:bodyPr/>
        <a:lstStyle/>
        <a:p>
          <a:endParaRPr lang="es-CL"/>
        </a:p>
      </dgm:t>
    </dgm:pt>
    <dgm:pt modelId="{5D8FDEE7-F11E-4F3C-AD36-310DC4FB59D7}" type="pres">
      <dgm:prSet presAssocID="{0E50B336-E36C-4FC9-BA21-F33BCACA58B7}" presName="connSite2" presStyleCnt="0"/>
      <dgm:spPr/>
    </dgm:pt>
  </dgm:ptLst>
  <dgm:cxnLst>
    <dgm:cxn modelId="{991EA626-D81D-4C1E-A7EB-D70A2AFAE53B}" type="presOf" srcId="{0E50B336-E36C-4FC9-BA21-F33BCACA58B7}" destId="{2041B471-03D4-4458-9746-A4ACAC6AA180}" srcOrd="0" destOrd="0" presId="urn:microsoft.com/office/officeart/2005/8/layout/hProcess4"/>
    <dgm:cxn modelId="{11B01C36-B75B-4307-BF4F-1B5FF5BCE7A4}" srcId="{E6CF2D16-C1BB-4BEE-987D-B6439A58487E}" destId="{A37DAFA1-5E82-475B-A9A3-1CA7EA3F6822}" srcOrd="1" destOrd="0" parTransId="{D8EBCCD8-9831-4EF4-BE6B-587A574B2E8A}" sibTransId="{B0215B57-7274-49BE-A6F7-8FBAD3D593F7}"/>
    <dgm:cxn modelId="{8B84EA63-78C8-4AB1-9D79-E9081E32B6EB}" type="presOf" srcId="{DE72AB05-1F55-46BA-AFF2-D32FD2AB4593}" destId="{B7A9AC2E-9723-4CE5-95BC-457969276FDF}" srcOrd="0" destOrd="0" presId="urn:microsoft.com/office/officeart/2005/8/layout/hProcess4"/>
    <dgm:cxn modelId="{84DE259E-50F3-473A-ACED-1239236EC66E}" srcId="{B28575A4-2B63-4366-8856-665EFE3D04EA}" destId="{40081487-787B-4599-AA80-3D4ABFD424F9}" srcOrd="1" destOrd="0" parTransId="{50AF75AC-DF5C-4C6C-A664-839E95367383}" sibTransId="{F246E819-EE4C-4355-913C-2A13A641B6F0}"/>
    <dgm:cxn modelId="{88B46222-697F-430B-8B03-58B8C4AD7C21}" type="presOf" srcId="{4CFEC989-83D3-4D81-A860-1900F8246E2E}" destId="{BFF27FC0-A1D9-4434-851C-998A632E3CCF}" srcOrd="1" destOrd="0" presId="urn:microsoft.com/office/officeart/2005/8/layout/hProcess4"/>
    <dgm:cxn modelId="{01FDFE10-3D2F-4B9F-B4D1-F7F816E2C509}" type="presOf" srcId="{E6CF2D16-C1BB-4BEE-987D-B6439A58487E}" destId="{54116336-7267-4369-845D-C08DF0E64F72}" srcOrd="0" destOrd="0" presId="urn:microsoft.com/office/officeart/2005/8/layout/hProcess4"/>
    <dgm:cxn modelId="{BD704C1B-8970-4887-98C8-11BE48E940D7}" type="presOf" srcId="{58C88E5F-7400-40FE-A2FC-BBD4462C5924}" destId="{127AF9D2-1DFA-4E9F-B6A3-6E05E62E9D44}" srcOrd="1" destOrd="0" presId="urn:microsoft.com/office/officeart/2005/8/layout/hProcess4"/>
    <dgm:cxn modelId="{91736CFD-98CB-4522-A941-22059111A69F}" type="presOf" srcId="{40081487-787B-4599-AA80-3D4ABFD424F9}" destId="{92635646-EC19-4F21-A421-0233679159F8}" srcOrd="0" destOrd="1" presId="urn:microsoft.com/office/officeart/2005/8/layout/hProcess4"/>
    <dgm:cxn modelId="{EFC7F5E3-6078-4628-8974-E48A3B4ECDD7}" type="presOf" srcId="{8B517897-B464-4387-AF47-08526B405215}" destId="{CFA0D2AE-A290-459B-BCDA-4E8B693128E9}" srcOrd="1" destOrd="1" presId="urn:microsoft.com/office/officeart/2005/8/layout/hProcess4"/>
    <dgm:cxn modelId="{49B4EFD3-8CF4-4DE9-AD4B-F1A45C145BDC}" type="presOf" srcId="{3C6B64C0-72A0-4FE9-B0C1-15E9F0CDA6E4}" destId="{DEAF436C-ADDD-464F-A08A-ADDC5A1E9EB0}" srcOrd="0" destOrd="0" presId="urn:microsoft.com/office/officeart/2005/8/layout/hProcess4"/>
    <dgm:cxn modelId="{DF929B54-B2F8-49B4-98AD-81F480FCF12C}" type="presOf" srcId="{58C88E5F-7400-40FE-A2FC-BBD4462C5924}" destId="{92635646-EC19-4F21-A421-0233679159F8}" srcOrd="0" destOrd="0" presId="urn:microsoft.com/office/officeart/2005/8/layout/hProcess4"/>
    <dgm:cxn modelId="{BD6FC5F7-03ED-4C55-B1C3-FF877F7B4A38}" srcId="{5616D975-B80E-4949-A1EA-6882BB18FAED}" destId="{58124A5D-8424-4AC2-9F51-6DBFF97716F8}" srcOrd="1" destOrd="0" parTransId="{99E4E004-EA23-4F59-A2C8-E905288187BD}" sibTransId="{51EBBA5C-1F5A-4509-A927-D1F6A01EA0F9}"/>
    <dgm:cxn modelId="{47AE4AA1-6612-4C57-96A2-35850905D332}" type="presOf" srcId="{58124A5D-8424-4AC2-9F51-6DBFF97716F8}" destId="{B7A9AC2E-9723-4CE5-95BC-457969276FDF}" srcOrd="0" destOrd="1" presId="urn:microsoft.com/office/officeart/2005/8/layout/hProcess4"/>
    <dgm:cxn modelId="{D68A09B8-A587-4AC5-A1B3-262D791DCFE7}" type="presOf" srcId="{A902364B-2C22-4D21-88B7-518770D6C447}" destId="{7B7649F5-58CF-459E-8184-C98EE777E8FB}" srcOrd="0" destOrd="0" presId="urn:microsoft.com/office/officeart/2005/8/layout/hProcess4"/>
    <dgm:cxn modelId="{53054D3B-0A67-47DE-88F3-52A7B712E17A}" srcId="{A37DAFA1-5E82-475B-A9A3-1CA7EA3F6822}" destId="{8B517897-B464-4387-AF47-08526B405215}" srcOrd="1" destOrd="0" parTransId="{52088A62-9702-47BE-976C-13042954C1DB}" sibTransId="{6181E012-7ED6-4429-A0B7-724938125098}"/>
    <dgm:cxn modelId="{C7FCB5D7-F819-465B-8749-DA7F1F16F1C1}" type="presOf" srcId="{262002A6-34AF-42EC-B840-8ACF192E7CC7}" destId="{5CB4E4A2-0A83-4437-A61B-98822C6C9D57}" srcOrd="0" destOrd="0" presId="urn:microsoft.com/office/officeart/2005/8/layout/hProcess4"/>
    <dgm:cxn modelId="{250A654F-385D-415E-A00D-14D455EDD175}" type="presOf" srcId="{A37DAFA1-5E82-475B-A9A3-1CA7EA3F6822}" destId="{96C6DDA5-5781-4221-94E5-4FA337B6A476}" srcOrd="0" destOrd="0" presId="urn:microsoft.com/office/officeart/2005/8/layout/hProcess4"/>
    <dgm:cxn modelId="{272B096C-1AF5-4529-841F-15E8C2FAE28D}" type="presOf" srcId="{B0215B57-7274-49BE-A6F7-8FBAD3D593F7}" destId="{C3717F31-3E98-463A-8F33-5A05166E4D02}" srcOrd="0" destOrd="0" presId="urn:microsoft.com/office/officeart/2005/8/layout/hProcess4"/>
    <dgm:cxn modelId="{61DAC5FA-02CE-41B1-893B-5D4A9A0710B2}" srcId="{E6CF2D16-C1BB-4BEE-987D-B6439A58487E}" destId="{B28575A4-2B63-4366-8856-665EFE3D04EA}" srcOrd="0" destOrd="0" parTransId="{6D5776B7-A6EB-4C6F-AEF5-565914C15AC4}" sibTransId="{A902364B-2C22-4D21-88B7-518770D6C447}"/>
    <dgm:cxn modelId="{43CB4BC9-BAE1-4663-989C-EF2230DA5BA8}" srcId="{E6CF2D16-C1BB-4BEE-987D-B6439A58487E}" destId="{5616D975-B80E-4949-A1EA-6882BB18FAED}" srcOrd="2" destOrd="0" parTransId="{AB58BCC1-0C2C-4212-9E80-32FA517CD26E}" sibTransId="{3C6B64C0-72A0-4FE9-B0C1-15E9F0CDA6E4}"/>
    <dgm:cxn modelId="{3E5BDA8D-216C-498D-84CB-9ED268BE0330}" type="presOf" srcId="{58124A5D-8424-4AC2-9F51-6DBFF97716F8}" destId="{7DCEF1D3-1945-4B4C-AD71-1466A82B569E}" srcOrd="1" destOrd="1" presId="urn:microsoft.com/office/officeart/2005/8/layout/hProcess4"/>
    <dgm:cxn modelId="{DD4E2879-6B71-41B7-B1D6-8C2E744A63E1}" type="presOf" srcId="{B28575A4-2B63-4366-8856-665EFE3D04EA}" destId="{3DD60E04-7F1E-46F1-916B-7FC3B52BEDEE}" srcOrd="0" destOrd="0" presId="urn:microsoft.com/office/officeart/2005/8/layout/hProcess4"/>
    <dgm:cxn modelId="{DC9CC501-C8A8-4530-B694-4CF84CCEC09B}" srcId="{E6CF2D16-C1BB-4BEE-987D-B6439A58487E}" destId="{0E50B336-E36C-4FC9-BA21-F33BCACA58B7}" srcOrd="3" destOrd="0" parTransId="{7C6FDE08-EED4-4B46-954C-4F4FB52CA94F}" sibTransId="{E4AF3EF7-3C15-4156-B27E-4EDA107B4207}"/>
    <dgm:cxn modelId="{8B841FF1-6EB4-4302-9895-21ABD7046BF2}" type="presOf" srcId="{DE72AB05-1F55-46BA-AFF2-D32FD2AB4593}" destId="{7DCEF1D3-1945-4B4C-AD71-1466A82B569E}" srcOrd="1" destOrd="0" presId="urn:microsoft.com/office/officeart/2005/8/layout/hProcess4"/>
    <dgm:cxn modelId="{7D45502D-FB30-4F1C-B6DA-32B8991D1031}" type="presOf" srcId="{5616D975-B80E-4949-A1EA-6882BB18FAED}" destId="{96EE9A05-C31E-4587-AF97-759C2C0C7416}" srcOrd="0" destOrd="0" presId="urn:microsoft.com/office/officeart/2005/8/layout/hProcess4"/>
    <dgm:cxn modelId="{B4434EA7-7CB4-4266-B94D-44C5D0B01322}" srcId="{A37DAFA1-5E82-475B-A9A3-1CA7EA3F6822}" destId="{262002A6-34AF-42EC-B840-8ACF192E7CC7}" srcOrd="0" destOrd="0" parTransId="{C3A5E577-F4D9-4CA8-817B-B8BE80FB733D}" sibTransId="{67AD64CC-ADF1-4CAF-8519-B0EAB966BC82}"/>
    <dgm:cxn modelId="{A1E259C0-802B-47A1-B3BF-5126F2AB1AD1}" srcId="{0E50B336-E36C-4FC9-BA21-F33BCACA58B7}" destId="{4CFEC989-83D3-4D81-A860-1900F8246E2E}" srcOrd="0" destOrd="0" parTransId="{402E4416-52EB-4F93-81A7-02CAAEBCE025}" sibTransId="{F8B1787F-BCA4-4870-B9F1-E35CBCA97D44}"/>
    <dgm:cxn modelId="{6D8010A4-C673-4A81-8C06-A8149557E7C0}" type="presOf" srcId="{8B517897-B464-4387-AF47-08526B405215}" destId="{5CB4E4A2-0A83-4437-A61B-98822C6C9D57}" srcOrd="0" destOrd="1" presId="urn:microsoft.com/office/officeart/2005/8/layout/hProcess4"/>
    <dgm:cxn modelId="{27E36561-BACC-4293-9548-5274B31AF981}" type="presOf" srcId="{E3B796FB-FBE8-4A3A-A0AD-CDCDD2EEFF17}" destId="{2F03D8B2-BBF3-4F72-887C-0404118A6278}" srcOrd="0" destOrd="1" presId="urn:microsoft.com/office/officeart/2005/8/layout/hProcess4"/>
    <dgm:cxn modelId="{38F7D5F0-7719-49AE-8EFA-3758A042BC3F}" type="presOf" srcId="{4CFEC989-83D3-4D81-A860-1900F8246E2E}" destId="{2F03D8B2-BBF3-4F72-887C-0404118A6278}" srcOrd="0" destOrd="0" presId="urn:microsoft.com/office/officeart/2005/8/layout/hProcess4"/>
    <dgm:cxn modelId="{691048B7-DA03-4A52-BD3C-04D64BCC9618}" type="presOf" srcId="{262002A6-34AF-42EC-B840-8ACF192E7CC7}" destId="{CFA0D2AE-A290-459B-BCDA-4E8B693128E9}" srcOrd="1" destOrd="0" presId="urn:microsoft.com/office/officeart/2005/8/layout/hProcess4"/>
    <dgm:cxn modelId="{0AE0B850-68A2-4456-8652-DF44A53CC348}" srcId="{0E50B336-E36C-4FC9-BA21-F33BCACA58B7}" destId="{E3B796FB-FBE8-4A3A-A0AD-CDCDD2EEFF17}" srcOrd="1" destOrd="0" parTransId="{DEBFA470-8BF3-499C-A2C2-64BA714AD205}" sibTransId="{D0180267-05F3-4415-8839-E16D5211A3C6}"/>
    <dgm:cxn modelId="{4DFDF14E-CFA4-4676-BFA9-850BC42D9392}" type="presOf" srcId="{40081487-787B-4599-AA80-3D4ABFD424F9}" destId="{127AF9D2-1DFA-4E9F-B6A3-6E05E62E9D44}" srcOrd="1" destOrd="1" presId="urn:microsoft.com/office/officeart/2005/8/layout/hProcess4"/>
    <dgm:cxn modelId="{220B0A4C-80D1-41E6-9231-345F553A1174}" srcId="{B28575A4-2B63-4366-8856-665EFE3D04EA}" destId="{58C88E5F-7400-40FE-A2FC-BBD4462C5924}" srcOrd="0" destOrd="0" parTransId="{F8A04EAC-5C54-4BDE-B502-EE9A9151CECF}" sibTransId="{9C248A98-999A-4BCE-8508-93E389807FA1}"/>
    <dgm:cxn modelId="{96BBE968-F6D7-41EA-83E8-2B9D57B47400}" type="presOf" srcId="{E3B796FB-FBE8-4A3A-A0AD-CDCDD2EEFF17}" destId="{BFF27FC0-A1D9-4434-851C-998A632E3CCF}" srcOrd="1" destOrd="1" presId="urn:microsoft.com/office/officeart/2005/8/layout/hProcess4"/>
    <dgm:cxn modelId="{276B76AF-527F-4855-BB4B-23B3D2BC5C25}" srcId="{5616D975-B80E-4949-A1EA-6882BB18FAED}" destId="{DE72AB05-1F55-46BA-AFF2-D32FD2AB4593}" srcOrd="0" destOrd="0" parTransId="{06D06CA2-5CC7-46B9-8745-145BB40C9296}" sibTransId="{BC634BEC-C0D6-456A-90C9-295F0C305B83}"/>
    <dgm:cxn modelId="{F2C3484F-D3C5-4F0C-B984-485D52EEDF7E}" type="presParOf" srcId="{54116336-7267-4369-845D-C08DF0E64F72}" destId="{3C6A82E2-E344-4987-966F-BF49FF1414A5}" srcOrd="0" destOrd="0" presId="urn:microsoft.com/office/officeart/2005/8/layout/hProcess4"/>
    <dgm:cxn modelId="{98FA2D65-B0FF-4E83-A72F-CA7680B4BA2F}" type="presParOf" srcId="{54116336-7267-4369-845D-C08DF0E64F72}" destId="{7A6C6902-D9F8-45EC-9EE2-A1220D2CEB8B}" srcOrd="1" destOrd="0" presId="urn:microsoft.com/office/officeart/2005/8/layout/hProcess4"/>
    <dgm:cxn modelId="{026A6C79-CB68-449E-BAD1-9E00EDA915B0}" type="presParOf" srcId="{54116336-7267-4369-845D-C08DF0E64F72}" destId="{E3F280A8-76C4-41E7-B33A-1E0ABCFFDD0E}" srcOrd="2" destOrd="0" presId="urn:microsoft.com/office/officeart/2005/8/layout/hProcess4"/>
    <dgm:cxn modelId="{13216B68-535D-44C7-BDA3-C0523F217E96}" type="presParOf" srcId="{E3F280A8-76C4-41E7-B33A-1E0ABCFFDD0E}" destId="{1C00A96A-85CD-4D3F-9C96-B560E9FBA391}" srcOrd="0" destOrd="0" presId="urn:microsoft.com/office/officeart/2005/8/layout/hProcess4"/>
    <dgm:cxn modelId="{E516CB4A-FD39-47BF-B832-68EB80107A37}" type="presParOf" srcId="{1C00A96A-85CD-4D3F-9C96-B560E9FBA391}" destId="{A4585343-D6AB-40DA-841F-CB5D22F26982}" srcOrd="0" destOrd="0" presId="urn:microsoft.com/office/officeart/2005/8/layout/hProcess4"/>
    <dgm:cxn modelId="{525B5075-6899-4928-8539-0CF4F35A3CBE}" type="presParOf" srcId="{1C00A96A-85CD-4D3F-9C96-B560E9FBA391}" destId="{92635646-EC19-4F21-A421-0233679159F8}" srcOrd="1" destOrd="0" presId="urn:microsoft.com/office/officeart/2005/8/layout/hProcess4"/>
    <dgm:cxn modelId="{114677BF-2557-4931-AC12-12FF097AEA07}" type="presParOf" srcId="{1C00A96A-85CD-4D3F-9C96-B560E9FBA391}" destId="{127AF9D2-1DFA-4E9F-B6A3-6E05E62E9D44}" srcOrd="2" destOrd="0" presId="urn:microsoft.com/office/officeart/2005/8/layout/hProcess4"/>
    <dgm:cxn modelId="{EA241BEF-E59B-41AF-910A-CEC301FDE1FE}" type="presParOf" srcId="{1C00A96A-85CD-4D3F-9C96-B560E9FBA391}" destId="{3DD60E04-7F1E-46F1-916B-7FC3B52BEDEE}" srcOrd="3" destOrd="0" presId="urn:microsoft.com/office/officeart/2005/8/layout/hProcess4"/>
    <dgm:cxn modelId="{9E9CB841-4A4A-4563-8E0F-15F059D7F5C6}" type="presParOf" srcId="{1C00A96A-85CD-4D3F-9C96-B560E9FBA391}" destId="{ADB2A244-FF25-435C-B43D-17DE3F80CCCE}" srcOrd="4" destOrd="0" presId="urn:microsoft.com/office/officeart/2005/8/layout/hProcess4"/>
    <dgm:cxn modelId="{7457F167-4D57-4489-93F4-FE153E7579B4}" type="presParOf" srcId="{E3F280A8-76C4-41E7-B33A-1E0ABCFFDD0E}" destId="{7B7649F5-58CF-459E-8184-C98EE777E8FB}" srcOrd="1" destOrd="0" presId="urn:microsoft.com/office/officeart/2005/8/layout/hProcess4"/>
    <dgm:cxn modelId="{FAE9F422-C68E-4410-93CF-8F32ABCEA81C}" type="presParOf" srcId="{E3F280A8-76C4-41E7-B33A-1E0ABCFFDD0E}" destId="{B5ACEC61-9B0B-4DAD-82B2-48844C617081}" srcOrd="2" destOrd="0" presId="urn:microsoft.com/office/officeart/2005/8/layout/hProcess4"/>
    <dgm:cxn modelId="{398D6356-6F07-4DB0-BDED-829BAF35F334}" type="presParOf" srcId="{B5ACEC61-9B0B-4DAD-82B2-48844C617081}" destId="{E21A6DEF-BAF3-4291-80A4-DFE991B8C59E}" srcOrd="0" destOrd="0" presId="urn:microsoft.com/office/officeart/2005/8/layout/hProcess4"/>
    <dgm:cxn modelId="{E88C39D8-6126-4FB7-A1A3-AFB8488B1756}" type="presParOf" srcId="{B5ACEC61-9B0B-4DAD-82B2-48844C617081}" destId="{5CB4E4A2-0A83-4437-A61B-98822C6C9D57}" srcOrd="1" destOrd="0" presId="urn:microsoft.com/office/officeart/2005/8/layout/hProcess4"/>
    <dgm:cxn modelId="{F7DBDDA3-028B-4DDC-969B-2E51DE442CBC}" type="presParOf" srcId="{B5ACEC61-9B0B-4DAD-82B2-48844C617081}" destId="{CFA0D2AE-A290-459B-BCDA-4E8B693128E9}" srcOrd="2" destOrd="0" presId="urn:microsoft.com/office/officeart/2005/8/layout/hProcess4"/>
    <dgm:cxn modelId="{B6E85242-3DB3-4C62-8B57-10906BAF40E2}" type="presParOf" srcId="{B5ACEC61-9B0B-4DAD-82B2-48844C617081}" destId="{96C6DDA5-5781-4221-94E5-4FA337B6A476}" srcOrd="3" destOrd="0" presId="urn:microsoft.com/office/officeart/2005/8/layout/hProcess4"/>
    <dgm:cxn modelId="{D9CA68BC-5561-4F50-8CFD-B4D151F5D9D1}" type="presParOf" srcId="{B5ACEC61-9B0B-4DAD-82B2-48844C617081}" destId="{976C108E-5935-4E2C-AD43-244FAB00C0DB}" srcOrd="4" destOrd="0" presId="urn:microsoft.com/office/officeart/2005/8/layout/hProcess4"/>
    <dgm:cxn modelId="{1AF85951-C903-4849-907F-0ED9A84D72EB}" type="presParOf" srcId="{E3F280A8-76C4-41E7-B33A-1E0ABCFFDD0E}" destId="{C3717F31-3E98-463A-8F33-5A05166E4D02}" srcOrd="3" destOrd="0" presId="urn:microsoft.com/office/officeart/2005/8/layout/hProcess4"/>
    <dgm:cxn modelId="{EC5F4B1A-8CD2-4118-941E-0189B6EF37FA}" type="presParOf" srcId="{E3F280A8-76C4-41E7-B33A-1E0ABCFFDD0E}" destId="{5B8C80D3-6BD1-43E8-A690-C868AD9910BF}" srcOrd="4" destOrd="0" presId="urn:microsoft.com/office/officeart/2005/8/layout/hProcess4"/>
    <dgm:cxn modelId="{227E1514-CD9E-4418-9487-767AADE7F98F}" type="presParOf" srcId="{5B8C80D3-6BD1-43E8-A690-C868AD9910BF}" destId="{E7498501-B8AD-4613-984F-411C26348E78}" srcOrd="0" destOrd="0" presId="urn:microsoft.com/office/officeart/2005/8/layout/hProcess4"/>
    <dgm:cxn modelId="{A8230B28-800D-4F70-9629-3B2FAAD71E60}" type="presParOf" srcId="{5B8C80D3-6BD1-43E8-A690-C868AD9910BF}" destId="{B7A9AC2E-9723-4CE5-95BC-457969276FDF}" srcOrd="1" destOrd="0" presId="urn:microsoft.com/office/officeart/2005/8/layout/hProcess4"/>
    <dgm:cxn modelId="{320DCBC6-E2A4-49DD-A535-DC8B1A6DE35C}" type="presParOf" srcId="{5B8C80D3-6BD1-43E8-A690-C868AD9910BF}" destId="{7DCEF1D3-1945-4B4C-AD71-1466A82B569E}" srcOrd="2" destOrd="0" presId="urn:microsoft.com/office/officeart/2005/8/layout/hProcess4"/>
    <dgm:cxn modelId="{0A3E178C-C93F-4B34-AC76-F7B0B8267FA9}" type="presParOf" srcId="{5B8C80D3-6BD1-43E8-A690-C868AD9910BF}" destId="{96EE9A05-C31E-4587-AF97-759C2C0C7416}" srcOrd="3" destOrd="0" presId="urn:microsoft.com/office/officeart/2005/8/layout/hProcess4"/>
    <dgm:cxn modelId="{20728A72-36DC-4162-967F-CD233B20C2A0}" type="presParOf" srcId="{5B8C80D3-6BD1-43E8-A690-C868AD9910BF}" destId="{C0798928-BE81-4911-8758-AE342DD622EE}" srcOrd="4" destOrd="0" presId="urn:microsoft.com/office/officeart/2005/8/layout/hProcess4"/>
    <dgm:cxn modelId="{5E30D33C-FFF7-46CD-98A4-0F5F26233877}" type="presParOf" srcId="{E3F280A8-76C4-41E7-B33A-1E0ABCFFDD0E}" destId="{DEAF436C-ADDD-464F-A08A-ADDC5A1E9EB0}" srcOrd="5" destOrd="0" presId="urn:microsoft.com/office/officeart/2005/8/layout/hProcess4"/>
    <dgm:cxn modelId="{3722F5B2-DEC8-4D5A-95B0-9A740FC73975}" type="presParOf" srcId="{E3F280A8-76C4-41E7-B33A-1E0ABCFFDD0E}" destId="{CB4C403E-BF67-4BE7-B92F-24E7870B43AA}" srcOrd="6" destOrd="0" presId="urn:microsoft.com/office/officeart/2005/8/layout/hProcess4"/>
    <dgm:cxn modelId="{F040F1AC-5BFF-45AD-A4BC-4381B9F478AA}" type="presParOf" srcId="{CB4C403E-BF67-4BE7-B92F-24E7870B43AA}" destId="{85A545F9-9597-4D94-ABF6-839A48F2A8FD}" srcOrd="0" destOrd="0" presId="urn:microsoft.com/office/officeart/2005/8/layout/hProcess4"/>
    <dgm:cxn modelId="{8D8D64C9-0425-49D9-9381-2BFBB7688428}" type="presParOf" srcId="{CB4C403E-BF67-4BE7-B92F-24E7870B43AA}" destId="{2F03D8B2-BBF3-4F72-887C-0404118A6278}" srcOrd="1" destOrd="0" presId="urn:microsoft.com/office/officeart/2005/8/layout/hProcess4"/>
    <dgm:cxn modelId="{9F65F636-9ACD-4468-BC69-AAAD9659A968}" type="presParOf" srcId="{CB4C403E-BF67-4BE7-B92F-24E7870B43AA}" destId="{BFF27FC0-A1D9-4434-851C-998A632E3CCF}" srcOrd="2" destOrd="0" presId="urn:microsoft.com/office/officeart/2005/8/layout/hProcess4"/>
    <dgm:cxn modelId="{E8FB7791-1E48-4DD6-92C1-8D8AD9D8EE33}" type="presParOf" srcId="{CB4C403E-BF67-4BE7-B92F-24E7870B43AA}" destId="{2041B471-03D4-4458-9746-A4ACAC6AA180}" srcOrd="3" destOrd="0" presId="urn:microsoft.com/office/officeart/2005/8/layout/hProcess4"/>
    <dgm:cxn modelId="{66712F12-5DC2-4735-9CB8-F3BAB1A1622C}" type="presParOf" srcId="{CB4C403E-BF67-4BE7-B92F-24E7870B43AA}" destId="{5D8FDEE7-F11E-4F3C-AD36-310DC4FB59D7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635646-EC19-4F21-A421-0233679159F8}">
      <dsp:nvSpPr>
        <dsp:cNvPr id="0" name=""/>
        <dsp:cNvSpPr/>
      </dsp:nvSpPr>
      <dsp:spPr>
        <a:xfrm>
          <a:off x="385" y="2014431"/>
          <a:ext cx="1685037" cy="13898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kern="1200" dirty="0">
              <a:solidFill>
                <a:srgbClr val="3206D4"/>
              </a:solidFill>
            </a:rPr>
            <a:t>Dirección </a:t>
          </a:r>
          <a:r>
            <a:rPr lang="es-ES" sz="1600" kern="1200" dirty="0" smtClean="0">
              <a:solidFill>
                <a:srgbClr val="3206D4"/>
              </a:solidFill>
            </a:rPr>
            <a:t>Nacional </a:t>
          </a:r>
          <a:r>
            <a:rPr lang="es-ES" sz="1600" kern="1200" dirty="0">
              <a:solidFill>
                <a:srgbClr val="3206D4"/>
              </a:solidFill>
            </a:rPr>
            <a:t>Obras Portuarias.</a:t>
          </a:r>
          <a:endParaRPr lang="es-CL" sz="1600" kern="1200" dirty="0">
            <a:solidFill>
              <a:srgbClr val="3206D4"/>
            </a:solidFill>
          </a:endParaRP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kern="1200" dirty="0">
              <a:solidFill>
                <a:srgbClr val="3206D4"/>
              </a:solidFill>
            </a:rPr>
            <a:t>CIGIDEN</a:t>
          </a:r>
          <a:endParaRPr lang="es-CL" sz="1600" kern="1200" dirty="0">
            <a:solidFill>
              <a:srgbClr val="3206D4"/>
            </a:solidFill>
          </a:endParaRPr>
        </a:p>
      </dsp:txBody>
      <dsp:txXfrm>
        <a:off x="32368" y="2046414"/>
        <a:ext cx="1621071" cy="1028022"/>
      </dsp:txXfrm>
    </dsp:sp>
    <dsp:sp modelId="{7B7649F5-58CF-459E-8184-C98EE777E8FB}">
      <dsp:nvSpPr>
        <dsp:cNvPr id="0" name=""/>
        <dsp:cNvSpPr/>
      </dsp:nvSpPr>
      <dsp:spPr>
        <a:xfrm>
          <a:off x="967418" y="2417583"/>
          <a:ext cx="1751706" cy="1751706"/>
        </a:xfrm>
        <a:prstGeom prst="leftCircularArrow">
          <a:avLst>
            <a:gd name="adj1" fmla="val 2550"/>
            <a:gd name="adj2" fmla="val 309429"/>
            <a:gd name="adj3" fmla="val 2084940"/>
            <a:gd name="adj4" fmla="val 9024489"/>
            <a:gd name="adj5" fmla="val 297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D60E04-7F1E-46F1-916B-7FC3B52BEDEE}">
      <dsp:nvSpPr>
        <dsp:cNvPr id="0" name=""/>
        <dsp:cNvSpPr/>
      </dsp:nvSpPr>
      <dsp:spPr>
        <a:xfrm>
          <a:off x="374837" y="3106420"/>
          <a:ext cx="1497810" cy="59563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/>
            <a:t>Acuerdos de Colaboración</a:t>
          </a:r>
          <a:endParaRPr lang="es-CL" sz="1600" kern="1200" dirty="0"/>
        </a:p>
      </dsp:txBody>
      <dsp:txXfrm>
        <a:off x="392282" y="3123865"/>
        <a:ext cx="1462920" cy="560740"/>
      </dsp:txXfrm>
    </dsp:sp>
    <dsp:sp modelId="{5CB4E4A2-0A83-4437-A61B-98822C6C9D57}">
      <dsp:nvSpPr>
        <dsp:cNvPr id="0" name=""/>
        <dsp:cNvSpPr/>
      </dsp:nvSpPr>
      <dsp:spPr>
        <a:xfrm>
          <a:off x="2085373" y="2014431"/>
          <a:ext cx="1685037" cy="13898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kern="1200" dirty="0"/>
            <a:t>Trabajos en terreno.</a:t>
          </a:r>
          <a:endParaRPr lang="es-CL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kern="1200" dirty="0"/>
            <a:t>Apoyo Institucional.</a:t>
          </a:r>
          <a:endParaRPr lang="es-CL" sz="1600" kern="1200" dirty="0"/>
        </a:p>
      </dsp:txBody>
      <dsp:txXfrm>
        <a:off x="2117356" y="2344229"/>
        <a:ext cx="1621071" cy="1028022"/>
      </dsp:txXfrm>
    </dsp:sp>
    <dsp:sp modelId="{C3717F31-3E98-463A-8F33-5A05166E4D02}">
      <dsp:nvSpPr>
        <dsp:cNvPr id="0" name=""/>
        <dsp:cNvSpPr/>
      </dsp:nvSpPr>
      <dsp:spPr>
        <a:xfrm>
          <a:off x="3029289" y="1201177"/>
          <a:ext cx="1983118" cy="1983118"/>
        </a:xfrm>
        <a:prstGeom prst="circularArrow">
          <a:avLst>
            <a:gd name="adj1" fmla="val 2253"/>
            <a:gd name="adj2" fmla="val 271448"/>
            <a:gd name="adj3" fmla="val 19509424"/>
            <a:gd name="adj4" fmla="val 12531893"/>
            <a:gd name="adj5" fmla="val 2628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C6DDA5-5781-4221-94E5-4FA337B6A476}">
      <dsp:nvSpPr>
        <dsp:cNvPr id="0" name=""/>
        <dsp:cNvSpPr/>
      </dsp:nvSpPr>
      <dsp:spPr>
        <a:xfrm>
          <a:off x="2445956" y="1737428"/>
          <a:ext cx="1497810" cy="595630"/>
        </a:xfrm>
        <a:prstGeom prst="roundRect">
          <a:avLst>
            <a:gd name="adj" fmla="val 10000"/>
          </a:avLst>
        </a:prstGeom>
        <a:solidFill>
          <a:srgbClr val="FFFF00"/>
        </a:solidFill>
        <a:ln w="12700" cap="flat" cmpd="sng" algn="ctr">
          <a:solidFill>
            <a:schemeClr val="accent1">
              <a:lumMod val="60000"/>
              <a:lumOff val="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>
              <a:solidFill>
                <a:schemeClr val="tx1"/>
              </a:solidFill>
            </a:rPr>
            <a:t>Diagnóstico Estructural Molo</a:t>
          </a:r>
          <a:endParaRPr lang="es-CL" sz="1600" kern="1200" dirty="0">
            <a:solidFill>
              <a:schemeClr val="tx1"/>
            </a:solidFill>
          </a:endParaRPr>
        </a:p>
      </dsp:txBody>
      <dsp:txXfrm>
        <a:off x="2463401" y="1754873"/>
        <a:ext cx="1462920" cy="560740"/>
      </dsp:txXfrm>
    </dsp:sp>
    <dsp:sp modelId="{B7A9AC2E-9723-4CE5-95BC-457969276FDF}">
      <dsp:nvSpPr>
        <dsp:cNvPr id="0" name=""/>
        <dsp:cNvSpPr/>
      </dsp:nvSpPr>
      <dsp:spPr>
        <a:xfrm>
          <a:off x="4170362" y="2014431"/>
          <a:ext cx="1685037" cy="13898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kern="1200" dirty="0"/>
            <a:t>Conocimiento </a:t>
          </a:r>
          <a:r>
            <a:rPr lang="es-ES" sz="1600" kern="1200" dirty="0" smtClean="0"/>
            <a:t> actual estado.</a:t>
          </a:r>
          <a:endParaRPr lang="es-CL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kern="1200" dirty="0"/>
            <a:t>Análisis de resultados.</a:t>
          </a:r>
          <a:endParaRPr lang="es-CL" sz="1600" kern="1200" dirty="0"/>
        </a:p>
      </dsp:txBody>
      <dsp:txXfrm>
        <a:off x="4202345" y="2046414"/>
        <a:ext cx="1621071" cy="1028022"/>
      </dsp:txXfrm>
    </dsp:sp>
    <dsp:sp modelId="{DEAF436C-ADDD-464F-A08A-ADDC5A1E9EB0}">
      <dsp:nvSpPr>
        <dsp:cNvPr id="0" name=""/>
        <dsp:cNvSpPr/>
      </dsp:nvSpPr>
      <dsp:spPr>
        <a:xfrm>
          <a:off x="5336504" y="2417583"/>
          <a:ext cx="1353490" cy="1751706"/>
        </a:xfrm>
        <a:prstGeom prst="leftCircularArrow">
          <a:avLst>
            <a:gd name="adj1" fmla="val 2550"/>
            <a:gd name="adj2" fmla="val 309429"/>
            <a:gd name="adj3" fmla="val 2084940"/>
            <a:gd name="adj4" fmla="val 9024489"/>
            <a:gd name="adj5" fmla="val 2975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EE9A05-C31E-4587-AF97-759C2C0C7416}">
      <dsp:nvSpPr>
        <dsp:cNvPr id="0" name=""/>
        <dsp:cNvSpPr/>
      </dsp:nvSpPr>
      <dsp:spPr>
        <a:xfrm>
          <a:off x="4544815" y="3106420"/>
          <a:ext cx="1497810" cy="595630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ctr">
          <a:solidFill>
            <a:schemeClr val="accent1">
              <a:lumMod val="60000"/>
              <a:lumOff val="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>
              <a:solidFill>
                <a:schemeClr val="bg1"/>
              </a:solidFill>
            </a:rPr>
            <a:t>Alternativas de Mejoramiento</a:t>
          </a:r>
          <a:endParaRPr lang="es-CL" sz="1600" kern="1200" dirty="0">
            <a:solidFill>
              <a:schemeClr val="bg1"/>
            </a:solidFill>
          </a:endParaRPr>
        </a:p>
      </dsp:txBody>
      <dsp:txXfrm>
        <a:off x="4562260" y="3123865"/>
        <a:ext cx="1462920" cy="560740"/>
      </dsp:txXfrm>
    </dsp:sp>
    <dsp:sp modelId="{2F03D8B2-BBF3-4F72-887C-0404118A6278}">
      <dsp:nvSpPr>
        <dsp:cNvPr id="0" name=""/>
        <dsp:cNvSpPr/>
      </dsp:nvSpPr>
      <dsp:spPr>
        <a:xfrm>
          <a:off x="6255351" y="2014431"/>
          <a:ext cx="1685037" cy="1389803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s-CL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1600" kern="1200" dirty="0" smtClean="0"/>
            <a:t>Trabajos</a:t>
          </a:r>
          <a:endParaRPr lang="es-CL" sz="1600" kern="1200" dirty="0"/>
        </a:p>
      </dsp:txBody>
      <dsp:txXfrm>
        <a:off x="6287334" y="2344229"/>
        <a:ext cx="1621071" cy="1028022"/>
      </dsp:txXfrm>
    </dsp:sp>
    <dsp:sp modelId="{2041B471-03D4-4458-9746-A4ACAC6AA180}">
      <dsp:nvSpPr>
        <dsp:cNvPr id="0" name=""/>
        <dsp:cNvSpPr/>
      </dsp:nvSpPr>
      <dsp:spPr>
        <a:xfrm>
          <a:off x="6344066" y="1754719"/>
          <a:ext cx="1497810" cy="595630"/>
        </a:xfrm>
        <a:prstGeom prst="roundRect">
          <a:avLst>
            <a:gd name="adj" fmla="val 10000"/>
          </a:avLst>
        </a:prstGeom>
        <a:solidFill>
          <a:srgbClr val="FF0000"/>
        </a:solidFill>
        <a:ln w="12700" cap="flat" cmpd="sng" algn="ctr">
          <a:solidFill>
            <a:schemeClr val="accent1">
              <a:lumMod val="60000"/>
              <a:lumOff val="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solidFill>
                <a:schemeClr val="bg1"/>
              </a:solidFill>
            </a:rPr>
            <a:t>Gestión de Financiamiento</a:t>
          </a:r>
          <a:endParaRPr lang="es-CL" sz="1600" kern="1200" dirty="0">
            <a:solidFill>
              <a:schemeClr val="bg1"/>
            </a:solidFill>
          </a:endParaRPr>
        </a:p>
      </dsp:txBody>
      <dsp:txXfrm>
        <a:off x="6361511" y="1772164"/>
        <a:ext cx="1462920" cy="5607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513" cy="471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4022304" y="0"/>
            <a:ext cx="3078513" cy="471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140199-CD60-4F9A-AEBA-911B6EDD0D46}" type="datetimeFigureOut">
              <a:rPr lang="es-CL" smtClean="0"/>
              <a:t>03-03-2025</a:t>
            </a:fld>
            <a:endParaRPr lang="es-C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917176"/>
            <a:ext cx="3078513" cy="471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3"/>
          </p:nvPr>
        </p:nvSpPr>
        <p:spPr>
          <a:xfrm>
            <a:off x="4022304" y="8917176"/>
            <a:ext cx="3078513" cy="471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D6FE72-81F7-4499-B771-51C0542B71B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895758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7739" cy="4710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4023093" y="1"/>
            <a:ext cx="3077739" cy="47105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0CDE26-90F1-4B15-9D14-B4FCAF481C62}" type="datetimeFigureOut">
              <a:rPr lang="x-none" smtClean="0"/>
              <a:pPr/>
              <a:t>03-03-2025</a:t>
            </a:fld>
            <a:endParaRPr lang="x-none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735013" y="1173163"/>
            <a:ext cx="5632450" cy="31686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x-none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10248" y="4518203"/>
            <a:ext cx="5681980" cy="36967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1" y="8917423"/>
            <a:ext cx="3077739" cy="4710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x-none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4023093" y="8917423"/>
            <a:ext cx="3077739" cy="47105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28D67B-98DA-4A34-8D33-567005FC5FF9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035105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3188" y="752475"/>
            <a:ext cx="6680200" cy="3757613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2 Marcador de notas"/>
          <p:cNvSpPr>
            <a:spLocks noGrp="1"/>
          </p:cNvSpPr>
          <p:nvPr>
            <p:ph type="body" idx="1"/>
          </p:nvPr>
        </p:nvSpPr>
        <p:spPr bwMode="auto">
          <a:xfrm>
            <a:off x="689321" y="4762539"/>
            <a:ext cx="5508317" cy="4510889"/>
          </a:xfrm>
          <a:prstGeom prst="rect">
            <a:avLst/>
          </a:prstGeo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dirty="0"/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xfrm>
            <a:off x="3900428" y="9521654"/>
            <a:ext cx="2984972" cy="501589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F55998-4925-4B61-849A-EB6FC299181E}" type="slidenum">
              <a:rPr lang="es-CL" smtClean="0">
                <a:solidFill>
                  <a:prstClr val="black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CL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83155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pPr/>
              <a:t>4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99203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pPr/>
              <a:t>5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7664404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pPr/>
              <a:t>6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4763034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pPr/>
              <a:t>7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803463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8D67B-98DA-4A34-8D33-567005FC5FF9}" type="slidenum">
              <a:rPr lang="x-none" smtClean="0"/>
              <a:pPr/>
              <a:t>8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21351092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8D67B-98DA-4A34-8D33-567005FC5FF9}" type="slidenum">
              <a:rPr lang="x-none" smtClean="0">
                <a:solidFill>
                  <a:prstClr val="black"/>
                </a:solidFill>
              </a:rPr>
              <a:pPr/>
              <a:t>10</a:t>
            </a:fld>
            <a:endParaRPr lang="x-non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3172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8D67B-98DA-4A34-8D33-567005FC5FF9}" type="slidenum">
              <a:rPr lang="x-none" smtClean="0">
                <a:solidFill>
                  <a:prstClr val="black"/>
                </a:solidFill>
              </a:rPr>
              <a:pPr/>
              <a:t>11</a:t>
            </a:fld>
            <a:endParaRPr lang="x-non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76325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8D67B-98DA-4A34-8D33-567005FC5FF9}" type="slidenum">
              <a:rPr lang="x-none" smtClean="0">
                <a:solidFill>
                  <a:prstClr val="black"/>
                </a:solidFill>
              </a:rPr>
              <a:pPr/>
              <a:t>12</a:t>
            </a:fld>
            <a:endParaRPr lang="x-non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61301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8D67B-98DA-4A34-8D33-567005FC5FF9}" type="slidenum">
              <a:rPr lang="x-none" smtClean="0">
                <a:solidFill>
                  <a:prstClr val="black"/>
                </a:solidFill>
              </a:rPr>
              <a:pPr/>
              <a:t>13</a:t>
            </a:fld>
            <a:endParaRPr lang="x-non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97709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8D67B-98DA-4A34-8D33-567005FC5FF9}" type="slidenum">
              <a:rPr lang="x-none" smtClean="0">
                <a:solidFill>
                  <a:prstClr val="black"/>
                </a:solidFill>
              </a:rPr>
              <a:pPr/>
              <a:t>15</a:t>
            </a:fld>
            <a:endParaRPr lang="x-non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527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8D67B-98DA-4A34-8D33-567005FC5FF9}" type="slidenum">
              <a:rPr lang="x-none" smtClean="0">
                <a:solidFill>
                  <a:prstClr val="black"/>
                </a:solidFill>
              </a:rPr>
              <a:pPr/>
              <a:t>16</a:t>
            </a:fld>
            <a:endParaRPr lang="x-non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86906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8D67B-98DA-4A34-8D33-567005FC5FF9}" type="slidenum">
              <a:rPr lang="x-none" smtClean="0">
                <a:solidFill>
                  <a:prstClr val="black"/>
                </a:solidFill>
              </a:rPr>
              <a:pPr/>
              <a:t>17</a:t>
            </a:fld>
            <a:endParaRPr lang="x-non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7882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8D67B-98DA-4A34-8D33-567005FC5FF9}" type="slidenum">
              <a:rPr lang="x-none" smtClean="0">
                <a:solidFill>
                  <a:prstClr val="black"/>
                </a:solidFill>
              </a:rPr>
              <a:pPr/>
              <a:t>18</a:t>
            </a:fld>
            <a:endParaRPr lang="x-non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3309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3188" y="752475"/>
            <a:ext cx="6680200" cy="3757613"/>
          </a:xfrm>
          <a:prstGeom prst="rect">
            <a:avLst/>
          </a:prstGeo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2 Marcador de notas"/>
          <p:cNvSpPr>
            <a:spLocks noGrp="1"/>
          </p:cNvSpPr>
          <p:nvPr>
            <p:ph type="body" idx="1"/>
          </p:nvPr>
        </p:nvSpPr>
        <p:spPr bwMode="auto">
          <a:xfrm>
            <a:off x="689321" y="4762539"/>
            <a:ext cx="5508317" cy="4510889"/>
          </a:xfrm>
          <a:prstGeom prst="rect">
            <a:avLst/>
          </a:prstGeo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CL" dirty="0"/>
          </a:p>
        </p:txBody>
      </p:sp>
      <p:sp>
        <p:nvSpPr>
          <p:cNvPr id="2765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xfrm>
            <a:off x="3900428" y="9521654"/>
            <a:ext cx="2984972" cy="501589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7F55998-4925-4B61-849A-EB6FC299181E}" type="slidenum">
              <a:rPr lang="es-CL" smtClean="0">
                <a:solidFill>
                  <a:prstClr val="black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es-CL">
              <a:solidFill>
                <a:prstClr val="black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93749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28D67B-98DA-4A34-8D33-567005FC5FF9}" type="slidenum">
              <a:rPr lang="x-none" smtClean="0">
                <a:solidFill>
                  <a:prstClr val="black"/>
                </a:solidFill>
              </a:rPr>
              <a:pPr/>
              <a:t>20</a:t>
            </a:fld>
            <a:endParaRPr lang="x-none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114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9659321E-2C8F-4028-A95F-A9A72A46B1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Subtítulo 2">
            <a:extLst>
              <a:ext uri="{FF2B5EF4-FFF2-40B4-BE49-F238E27FC236}">
                <a16:creationId xmlns="" xmlns:a16="http://schemas.microsoft.com/office/drawing/2014/main" id="{CC3E78EC-FDE6-4607-8858-841D68AE89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x-none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8D90B484-2B7F-4199-B0E4-1F092B1861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5B756-0F2F-4964-A3FE-11CF3F9E5FAF}" type="datetime1">
              <a:rPr lang="x-none" smtClean="0"/>
              <a:pPr/>
              <a:t>03-03-2025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51653B12-1E88-422F-BAE3-D2A56EF87B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8DF37740-A79F-4497-953F-7A92A81EF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9747419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429309CF-5BFC-4CF7-AC25-42EAC99973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A57F6F2E-EC26-4C5E-A286-46D450845E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F23D4BC-4878-486D-B7F4-548DDBAC1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64CF2-EDBA-487A-9186-EB51FBF5EA44}" type="datetime1">
              <a:rPr lang="x-none" smtClean="0"/>
              <a:pPr/>
              <a:t>03-03-2025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B79FF7ED-61D6-48F9-BBEB-124BD69C4E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F2100039-3EEE-477D-88CA-5314C6228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689211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1095AD7-646B-4336-9A8B-4E38D7648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CBCD4D52-AD00-44B3-AD3F-BD7BEDDFCC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FECEFABE-5FD8-42E4-AE23-E054DF122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522FE-CAE0-4CBC-97CB-C4896ADE053B}" type="datetime1">
              <a:rPr lang="x-none" smtClean="0"/>
              <a:pPr/>
              <a:t>03-03-2025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E0C839DE-D271-419F-8015-C75164CFB0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021B0D33-437A-47C9-AFFA-708C4231A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445003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8E6662D4-7E21-404F-B900-F953502BAC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09C08FD0-4A2E-486C-8FD3-D1D8199138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DBB6B69A-A635-451E-BADE-75962CF3FC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42EE7D8F-939B-41E1-9931-127E060E6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E8AB3-BF88-4A97-A232-D578AF37D3C9}" type="datetime1">
              <a:rPr lang="x-none" smtClean="0"/>
              <a:pPr/>
              <a:t>03-03-2025</a:t>
            </a:fld>
            <a:endParaRPr lang="x-none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923E51D4-5BD5-4DC8-9E69-EDA64C2AC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FDA00CA5-38CE-4382-80FD-8E153F213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349651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5DCFB3D-B441-4715-B161-44997D36B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5DA65037-4A63-4D9B-A2FD-39754927BF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="" xmlns:a16="http://schemas.microsoft.com/office/drawing/2014/main" id="{5E66163E-2542-4143-A866-95F6BD3C23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5" name="Marcador de texto 4">
            <a:extLst>
              <a:ext uri="{FF2B5EF4-FFF2-40B4-BE49-F238E27FC236}">
                <a16:creationId xmlns="" xmlns:a16="http://schemas.microsoft.com/office/drawing/2014/main" id="{8B6FE545-C2ED-4019-8365-6D3F9EA0AD1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="" xmlns:a16="http://schemas.microsoft.com/office/drawing/2014/main" id="{D7ACFCDE-F866-4A7D-85BB-06D1D4CBD2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7" name="Marcador de fecha 6">
            <a:extLst>
              <a:ext uri="{FF2B5EF4-FFF2-40B4-BE49-F238E27FC236}">
                <a16:creationId xmlns="" xmlns:a16="http://schemas.microsoft.com/office/drawing/2014/main" id="{96F8EDAA-3940-47DF-9037-086099F3A7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B5A6C-3E2C-4F8E-ACCB-DCC76C831ADC}" type="datetime1">
              <a:rPr lang="x-none" smtClean="0"/>
              <a:pPr/>
              <a:t>03-03-2025</a:t>
            </a:fld>
            <a:endParaRPr lang="x-none"/>
          </a:p>
        </p:txBody>
      </p:sp>
      <p:sp>
        <p:nvSpPr>
          <p:cNvPr id="8" name="Marcador de pie de página 7">
            <a:extLst>
              <a:ext uri="{FF2B5EF4-FFF2-40B4-BE49-F238E27FC236}">
                <a16:creationId xmlns="" xmlns:a16="http://schemas.microsoft.com/office/drawing/2014/main" id="{9D99D9E6-A764-4A4C-862D-21D270655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="" xmlns:a16="http://schemas.microsoft.com/office/drawing/2014/main" id="{A0FE879C-529E-4E2D-ADFB-8F480A453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464529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A870B869-6233-4A3B-8F8E-7B3E7D46F6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fecha 2">
            <a:extLst>
              <a:ext uri="{FF2B5EF4-FFF2-40B4-BE49-F238E27FC236}">
                <a16:creationId xmlns="" xmlns:a16="http://schemas.microsoft.com/office/drawing/2014/main" id="{DB55F7AC-1484-49A7-8C91-AE2540E57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9DA66D-B81C-433C-A04B-A82764E60B6C}" type="datetime1">
              <a:rPr lang="x-none" smtClean="0"/>
              <a:pPr/>
              <a:t>03-03-2025</a:t>
            </a:fld>
            <a:endParaRPr lang="x-none"/>
          </a:p>
        </p:txBody>
      </p:sp>
      <p:sp>
        <p:nvSpPr>
          <p:cNvPr id="4" name="Marcador de pie de página 3">
            <a:extLst>
              <a:ext uri="{FF2B5EF4-FFF2-40B4-BE49-F238E27FC236}">
                <a16:creationId xmlns="" xmlns:a16="http://schemas.microsoft.com/office/drawing/2014/main" id="{950B9DAA-29EF-4912-9174-87F7D5AA1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="" xmlns:a16="http://schemas.microsoft.com/office/drawing/2014/main" id="{B6EFDC97-7960-4618-AC44-EA3C9947FF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777895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="" xmlns:a16="http://schemas.microsoft.com/office/drawing/2014/main" id="{A215AB8F-3384-4D3B-962F-516991E10A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396622-8C4E-446D-99DF-84A1944ACE88}" type="datetime1">
              <a:rPr lang="x-none" smtClean="0"/>
              <a:pPr/>
              <a:t>03-03-2025</a:t>
            </a:fld>
            <a:endParaRPr lang="x-none"/>
          </a:p>
        </p:txBody>
      </p:sp>
      <p:sp>
        <p:nvSpPr>
          <p:cNvPr id="3" name="Marcador de pie de página 2">
            <a:extLst>
              <a:ext uri="{FF2B5EF4-FFF2-40B4-BE49-F238E27FC236}">
                <a16:creationId xmlns="" xmlns:a16="http://schemas.microsoft.com/office/drawing/2014/main" id="{83E970F7-F7E2-4F05-BDBA-5FEB0F714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="" xmlns:a16="http://schemas.microsoft.com/office/drawing/2014/main" id="{2652A909-73C6-4B7B-9C4D-1C1CDE514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138167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B8357244-24AD-4ECB-AD58-0BEA1E117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contenido 2">
            <a:extLst>
              <a:ext uri="{FF2B5EF4-FFF2-40B4-BE49-F238E27FC236}">
                <a16:creationId xmlns="" xmlns:a16="http://schemas.microsoft.com/office/drawing/2014/main" id="{79C3F0C1-AD74-4F2C-9DE8-6104E1952A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8F079869-7A45-4046-BC94-AAC914DDE4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D0E8F620-42C0-47AB-985E-A2AE33740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4D3560-F61C-4D93-9005-904AED376E77}" type="datetime1">
              <a:rPr lang="x-none" smtClean="0"/>
              <a:pPr/>
              <a:t>03-03-2025</a:t>
            </a:fld>
            <a:endParaRPr lang="x-none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4D4DD4CA-39E4-46F4-BE75-F2F01FFB9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AEB47957-4C4E-4BC7-9137-3A1B14251B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3667138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09D92CC2-4A75-45C4-ADD1-CAD873F7E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="" xmlns:a16="http://schemas.microsoft.com/office/drawing/2014/main" id="{ABD06396-EF24-4826-8540-2CADA52249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x-none"/>
          </a:p>
        </p:txBody>
      </p:sp>
      <p:sp>
        <p:nvSpPr>
          <p:cNvPr id="4" name="Marcador de texto 3">
            <a:extLst>
              <a:ext uri="{FF2B5EF4-FFF2-40B4-BE49-F238E27FC236}">
                <a16:creationId xmlns="" xmlns:a16="http://schemas.microsoft.com/office/drawing/2014/main" id="{B578EB9E-8D1E-4D46-BB2E-EE8F380AC0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="" xmlns:a16="http://schemas.microsoft.com/office/drawing/2014/main" id="{25F59E85-A944-4C8A-97D6-5A1FF3913D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8F88F4-6C32-4908-9A65-A0377E5B9A68}" type="datetime1">
              <a:rPr lang="x-none" smtClean="0"/>
              <a:pPr/>
              <a:t>03-03-2025</a:t>
            </a:fld>
            <a:endParaRPr lang="x-none"/>
          </a:p>
        </p:txBody>
      </p:sp>
      <p:sp>
        <p:nvSpPr>
          <p:cNvPr id="6" name="Marcador de pie de página 5">
            <a:extLst>
              <a:ext uri="{FF2B5EF4-FFF2-40B4-BE49-F238E27FC236}">
                <a16:creationId xmlns="" xmlns:a16="http://schemas.microsoft.com/office/drawing/2014/main" id="{A3BF08B3-8D70-4D2F-9649-C565FF0555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="" xmlns:a16="http://schemas.microsoft.com/office/drawing/2014/main" id="{9906F53A-0E94-4372-84C1-CDBD67DCB8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882749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="" xmlns:a16="http://schemas.microsoft.com/office/drawing/2014/main" id="{B58B6391-CF7D-4DE5-808D-47C5FC5AC1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0D75FEC0-2CC4-422B-A4A1-A3CD543E27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B0E66F59-0227-48EB-9E81-4604C9EF4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AD28B9-953D-49C1-898E-A91B988786CF}" type="datetime1">
              <a:rPr lang="x-none" smtClean="0"/>
              <a:pPr/>
              <a:t>03-03-2025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9DA6FB40-D529-4995-AB3B-4B13690EFC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962745F9-3FFB-45C6-8140-534632A65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723298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="" xmlns:a16="http://schemas.microsoft.com/office/drawing/2014/main" id="{DB4064C5-238C-4D08-A18B-098B4A713F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texto vertical 2">
            <a:extLst>
              <a:ext uri="{FF2B5EF4-FFF2-40B4-BE49-F238E27FC236}">
                <a16:creationId xmlns="" xmlns:a16="http://schemas.microsoft.com/office/drawing/2014/main" id="{BF2CBB9B-3519-4677-9914-ACFDC359DB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BB914B28-DDD0-4659-B534-3186FD3367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DB8CB-3F61-4612-AA8F-D42BF1536E7C}" type="datetime1">
              <a:rPr lang="x-none" smtClean="0"/>
              <a:pPr/>
              <a:t>03-03-2025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8FE0DE41-7539-4FFE-BB60-FD98AC98B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7F53B19A-B024-429C-AF21-942318BAC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1291147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="" xmlns:a16="http://schemas.microsoft.com/office/drawing/2014/main" id="{33E2EC12-6B7A-428D-AC9C-8015088B62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x-none"/>
          </a:p>
        </p:txBody>
      </p:sp>
      <p:sp>
        <p:nvSpPr>
          <p:cNvPr id="3" name="Marcador de texto 2">
            <a:extLst>
              <a:ext uri="{FF2B5EF4-FFF2-40B4-BE49-F238E27FC236}">
                <a16:creationId xmlns="" xmlns:a16="http://schemas.microsoft.com/office/drawing/2014/main" id="{6432A8DA-B7BE-480A-A9E0-339F7BD217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x-none"/>
          </a:p>
        </p:txBody>
      </p:sp>
      <p:sp>
        <p:nvSpPr>
          <p:cNvPr id="4" name="Marcador de fecha 3">
            <a:extLst>
              <a:ext uri="{FF2B5EF4-FFF2-40B4-BE49-F238E27FC236}">
                <a16:creationId xmlns="" xmlns:a16="http://schemas.microsoft.com/office/drawing/2014/main" id="{01E437B8-85B9-429B-AAD8-4C824B293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2B323-F8E7-4772-9975-1482C86F147E}" type="datetime1">
              <a:rPr lang="x-none" smtClean="0"/>
              <a:pPr/>
              <a:t>03-03-2025</a:t>
            </a:fld>
            <a:endParaRPr lang="x-none"/>
          </a:p>
        </p:txBody>
      </p:sp>
      <p:sp>
        <p:nvSpPr>
          <p:cNvPr id="5" name="Marcador de pie de página 4">
            <a:extLst>
              <a:ext uri="{FF2B5EF4-FFF2-40B4-BE49-F238E27FC236}">
                <a16:creationId xmlns="" xmlns:a16="http://schemas.microsoft.com/office/drawing/2014/main" id="{D64B7195-3A0B-41C9-9F23-6FD2A486E2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x-none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="" xmlns:a16="http://schemas.microsoft.com/office/drawing/2014/main" id="{5CFE44E0-35D9-480F-8CE2-81D986CBE7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51BFF-B6C2-498B-BFB5-F282E8458BE3}" type="slidenum">
              <a:rPr lang="x-none" smtClean="0"/>
              <a:pPr/>
              <a:t>‹Nº›</a:t>
            </a:fld>
            <a:endParaRPr lang="x-none"/>
          </a:p>
        </p:txBody>
      </p:sp>
    </p:spTree>
    <p:extLst>
      <p:ext uri="{BB962C8B-B14F-4D97-AF65-F5344CB8AC3E}">
        <p14:creationId xmlns:p14="http://schemas.microsoft.com/office/powerpoint/2010/main" val="2707202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x-non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5.emf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3.jpe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7.jpe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8.png"/><Relationship Id="rId5" Type="http://schemas.openxmlformats.org/officeDocument/2006/relationships/image" Target="../media/image3.png"/><Relationship Id="rId4" Type="http://schemas.openxmlformats.org/officeDocument/2006/relationships/image" Target="../media/image4.png"/><Relationship Id="rId9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4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3.png"/><Relationship Id="rId9" Type="http://schemas.openxmlformats.org/officeDocument/2006/relationships/image" Target="../media/image26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4.pn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3.png"/><Relationship Id="rId9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image" Target="../media/image36.png"/><Relationship Id="rId12" Type="http://schemas.openxmlformats.org/officeDocument/2006/relationships/diagramColors" Target="../diagrams/colors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5.png"/><Relationship Id="rId11" Type="http://schemas.openxmlformats.org/officeDocument/2006/relationships/diagramQuickStyle" Target="../diagrams/quickStyle1.xml"/><Relationship Id="rId5" Type="http://schemas.openxmlformats.org/officeDocument/2006/relationships/image" Target="../media/image34.png"/><Relationship Id="rId10" Type="http://schemas.openxmlformats.org/officeDocument/2006/relationships/diagramLayout" Target="../diagrams/layout1.xml"/><Relationship Id="rId4" Type="http://schemas.openxmlformats.org/officeDocument/2006/relationships/image" Target="../media/image4.png"/><Relationship Id="rId9" Type="http://schemas.openxmlformats.org/officeDocument/2006/relationships/diagramData" Target="../diagrams/data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8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34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42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43.JP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="" xmlns:a16="http://schemas.microsoft.com/office/drawing/2014/main" id="{66207B03-9601-E530-3A90-D8BC90CDC9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36" r="1" b="12391"/>
          <a:stretch/>
        </p:blipFill>
        <p:spPr>
          <a:xfrm>
            <a:off x="-1" y="9236"/>
            <a:ext cx="12192001" cy="649458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</p:pic>
      <p:sp>
        <p:nvSpPr>
          <p:cNvPr id="18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56C8CE-99AA-476C-8FDC-D73765390A5F}" type="slidenum">
              <a:rPr lang="es-CL" smtClean="0"/>
              <a:pPr>
                <a:defRPr/>
              </a:pPr>
              <a:t>1</a:t>
            </a:fld>
            <a:endParaRPr lang="es-CL"/>
          </a:p>
        </p:txBody>
      </p:sp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71430718-A5BB-0161-8CE2-0E28BE49B8B1}"/>
              </a:ext>
            </a:extLst>
          </p:cNvPr>
          <p:cNvSpPr txBox="1"/>
          <p:nvPr/>
        </p:nvSpPr>
        <p:spPr>
          <a:xfrm>
            <a:off x="324420" y="5525656"/>
            <a:ext cx="11543157" cy="7694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3600" b="1" cap="all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Recuperación</a:t>
            </a:r>
            <a:r>
              <a:rPr lang="es-ES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3600" b="1" cap="all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Molo</a:t>
            </a:r>
            <a:r>
              <a:rPr lang="es-ES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3600" b="1" cap="all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de</a:t>
            </a:r>
            <a:r>
              <a:rPr lang="es-ES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3600" b="1" cap="all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Abrigo</a:t>
            </a:r>
            <a:endParaRPr lang="x-none" sz="36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31" t="17703" r="27469" b="16009"/>
          <a:stretch/>
        </p:blipFill>
        <p:spPr>
          <a:xfrm>
            <a:off x="10318974" y="5246342"/>
            <a:ext cx="798405" cy="114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88530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2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1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CL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sp>
        <p:nvSpPr>
          <p:cNvPr id="13" name="Rectangle 8">
            <a:extLst>
              <a:ext uri="{FF2B5EF4-FFF2-40B4-BE49-F238E27FC236}">
                <a16:creationId xmlns="" xmlns:a16="http://schemas.microsoft.com/office/drawing/2014/main" id="{77245575-8B3C-4F73-9E5D-A615C5BD6C88}"/>
              </a:ext>
            </a:extLst>
          </p:cNvPr>
          <p:cNvSpPr/>
          <p:nvPr/>
        </p:nvSpPr>
        <p:spPr>
          <a:xfrm>
            <a:off x="685994" y="2265116"/>
            <a:ext cx="998200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Antecedentes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 actual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Ruta trabajo</a:t>
            </a:r>
            <a:endParaRPr lang="es-CL" sz="3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881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3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1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CL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sp>
        <p:nvSpPr>
          <p:cNvPr id="13" name="Rectangle 8">
            <a:extLst>
              <a:ext uri="{FF2B5EF4-FFF2-40B4-BE49-F238E27FC236}">
                <a16:creationId xmlns="" xmlns:a16="http://schemas.microsoft.com/office/drawing/2014/main" id="{77245575-8B3C-4F73-9E5D-A615C5BD6C88}"/>
              </a:ext>
            </a:extLst>
          </p:cNvPr>
          <p:cNvSpPr/>
          <p:nvPr/>
        </p:nvSpPr>
        <p:spPr>
          <a:xfrm>
            <a:off x="685994" y="2265116"/>
            <a:ext cx="998200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Antecedentes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 actual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Ruta trabajo</a:t>
            </a:r>
            <a:endParaRPr lang="es-CL" sz="3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874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7593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4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23890B56-81A6-B225-D41A-7F3F4A8B3A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cxnSp>
        <p:nvCxnSpPr>
          <p:cNvPr id="14" name="Conector recto 13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ángulo 14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6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CL" sz="3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Antecedentes</a:t>
            </a:r>
            <a:endParaRPr lang="es-CL" sz="3200" dirty="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="" xmlns:a16="http://schemas.microsoft.com/office/drawing/2014/main" id="{135B557F-A911-0CB9-92E8-D0AAD251921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cxnSp>
        <p:nvCxnSpPr>
          <p:cNvPr id="18" name="Conector recto 17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uadroTexto 4"/>
          <p:cNvSpPr txBox="1"/>
          <p:nvPr/>
        </p:nvSpPr>
        <p:spPr>
          <a:xfrm>
            <a:off x="7968598" y="1836366"/>
            <a:ext cx="3297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</a:rPr>
              <a:t>Inversión a la fecha de 800 USD MM que será abordada por futura concesionaria</a:t>
            </a:r>
            <a:endParaRPr lang="es-CL" sz="1400" b="1" dirty="0">
              <a:solidFill>
                <a:schemeClr val="bg1"/>
              </a:solidFill>
            </a:endParaRPr>
          </a:p>
        </p:txBody>
      </p:sp>
      <p:pic>
        <p:nvPicPr>
          <p:cNvPr id="24" name="Imagen 23">
            <a:extLst>
              <a:ext uri="{FF2B5EF4-FFF2-40B4-BE49-F238E27FC236}">
                <a16:creationId xmlns="" xmlns:a16="http://schemas.microsoft.com/office/drawing/2014/main" id="{BABB609D-BCDC-7F51-7270-2AC6043FA88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10780"/>
          <a:stretch/>
        </p:blipFill>
        <p:spPr>
          <a:xfrm>
            <a:off x="3330166" y="2243427"/>
            <a:ext cx="6066333" cy="4059280"/>
          </a:xfrm>
          <a:prstGeom prst="rect">
            <a:avLst/>
          </a:prstGeom>
        </p:spPr>
      </p:pic>
      <p:sp>
        <p:nvSpPr>
          <p:cNvPr id="21" name="CuadroTexto 20">
            <a:extLst>
              <a:ext uri="{FF2B5EF4-FFF2-40B4-BE49-F238E27FC236}">
                <a16:creationId xmlns="" xmlns:a16="http://schemas.microsoft.com/office/drawing/2014/main" id="{C22CD7AF-5392-C9C3-0979-917425D573F9}"/>
              </a:ext>
            </a:extLst>
          </p:cNvPr>
          <p:cNvSpPr txBox="1"/>
          <p:nvPr/>
        </p:nvSpPr>
        <p:spPr>
          <a:xfrm>
            <a:off x="1229625" y="5415574"/>
            <a:ext cx="1994330" cy="36933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L" dirty="0" smtClean="0"/>
              <a:t>  Entre </a:t>
            </a:r>
            <a:r>
              <a:rPr lang="es-CL" dirty="0"/>
              <a:t>1912 -  1930</a:t>
            </a:r>
          </a:p>
        </p:txBody>
      </p:sp>
      <p:sp>
        <p:nvSpPr>
          <p:cNvPr id="2" name="CuadroTexto 1"/>
          <p:cNvSpPr txBox="1"/>
          <p:nvPr/>
        </p:nvSpPr>
        <p:spPr>
          <a:xfrm>
            <a:off x="2708988" y="1149907"/>
            <a:ext cx="812385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600" dirty="0" smtClean="0"/>
              <a:t>La firma inglesa S. Pearson and Son Ltda., se adjudicó las propuestas de construcción del rompeolas para el puerto de Valparaíso. El 6 de octubre de 1912 se iniciaron oficialmente los trabajos previsto por siete años; sin embargo, los pazos de construcción no se pudieron cumplir, debido a la dificultad para adquirir materiales en Europa a causa de primera guerra mundial.</a:t>
            </a:r>
            <a:endParaRPr lang="es-CL" sz="1600" dirty="0"/>
          </a:p>
        </p:txBody>
      </p:sp>
    </p:spTree>
    <p:extLst>
      <p:ext uri="{BB962C8B-B14F-4D97-AF65-F5344CB8AC3E}">
        <p14:creationId xmlns:p14="http://schemas.microsoft.com/office/powerpoint/2010/main" val="3962636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7593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5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23890B56-81A6-B225-D41A-7F3F4A8B3A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cxnSp>
        <p:nvCxnSpPr>
          <p:cNvPr id="14" name="Conector recto 13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ángulo 14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6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ES" sz="3200" dirty="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Antecedentes</a:t>
            </a:r>
            <a:endParaRPr lang="es-CL" sz="3200" dirty="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="" xmlns:a16="http://schemas.microsoft.com/office/drawing/2014/main" id="{135B557F-A911-0CB9-92E8-D0AAD251921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cxnSp>
        <p:nvCxnSpPr>
          <p:cNvPr id="18" name="Conector recto 17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CuadroTexto 4"/>
          <p:cNvSpPr txBox="1"/>
          <p:nvPr/>
        </p:nvSpPr>
        <p:spPr>
          <a:xfrm>
            <a:off x="7968598" y="1836366"/>
            <a:ext cx="3297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>
                <a:solidFill>
                  <a:schemeClr val="bg1"/>
                </a:solidFill>
              </a:rPr>
              <a:t>Inversión a la fecha de 800 USD MM que será abordada por futura concesionaria</a:t>
            </a:r>
            <a:endParaRPr lang="es-CL" sz="1400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Molo de abrigo | Mapa Valpo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40" y="3559429"/>
            <a:ext cx="3046682" cy="24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2444" y="1427850"/>
            <a:ext cx="3381847" cy="256258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92666" y="1652434"/>
            <a:ext cx="3953427" cy="2762636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03426" y="4669123"/>
            <a:ext cx="4867954" cy="1295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0686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7593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6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23890B56-81A6-B225-D41A-7F3F4A8B3A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cxnSp>
        <p:nvCxnSpPr>
          <p:cNvPr id="14" name="Conector recto 13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ángulo 14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6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ES" sz="3200" dirty="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Antecedentes</a:t>
            </a:r>
            <a:endParaRPr lang="es-CL" sz="3200" dirty="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="" xmlns:a16="http://schemas.microsoft.com/office/drawing/2014/main" id="{135B557F-A911-0CB9-92E8-D0AAD251921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cxnSp>
        <p:nvCxnSpPr>
          <p:cNvPr id="18" name="Conector recto 17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upo 2"/>
          <p:cNvGrpSpPr/>
          <p:nvPr/>
        </p:nvGrpSpPr>
        <p:grpSpPr>
          <a:xfrm>
            <a:off x="416451" y="1439700"/>
            <a:ext cx="9040427" cy="4820305"/>
            <a:chOff x="2490284" y="1638050"/>
            <a:chExt cx="7211431" cy="3581900"/>
          </a:xfrm>
        </p:grpSpPr>
        <p:pic>
          <p:nvPicPr>
            <p:cNvPr id="8" name="Imagen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90284" y="1638050"/>
              <a:ext cx="7211431" cy="3581900"/>
            </a:xfrm>
            <a:prstGeom prst="rect">
              <a:avLst/>
            </a:prstGeom>
          </p:spPr>
        </p:pic>
        <p:sp>
          <p:nvSpPr>
            <p:cNvPr id="2" name="Elipse 1"/>
            <p:cNvSpPr/>
            <p:nvPr/>
          </p:nvSpPr>
          <p:spPr>
            <a:xfrm>
              <a:off x="3084576" y="2738659"/>
              <a:ext cx="162973" cy="151049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DFCF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900" dirty="0" smtClean="0">
                  <a:solidFill>
                    <a:srgbClr val="FDFCF5"/>
                  </a:solidFill>
                </a:rPr>
                <a:t>2</a:t>
              </a:r>
              <a:endParaRPr lang="es-CL" sz="900" dirty="0">
                <a:solidFill>
                  <a:srgbClr val="FDFCF5"/>
                </a:solidFill>
              </a:endParaRPr>
            </a:p>
          </p:txBody>
        </p:sp>
        <p:sp>
          <p:nvSpPr>
            <p:cNvPr id="20" name="Elipse 19"/>
            <p:cNvSpPr/>
            <p:nvPr/>
          </p:nvSpPr>
          <p:spPr>
            <a:xfrm>
              <a:off x="2907279" y="2814184"/>
              <a:ext cx="162973" cy="151049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DFCF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900" dirty="0" smtClean="0">
                  <a:solidFill>
                    <a:srgbClr val="FDFCF5"/>
                  </a:solidFill>
                </a:rPr>
                <a:t>1</a:t>
              </a:r>
              <a:endParaRPr lang="es-CL" sz="900" dirty="0">
                <a:solidFill>
                  <a:srgbClr val="FDFCF5"/>
                </a:solidFill>
              </a:endParaRPr>
            </a:p>
          </p:txBody>
        </p:sp>
        <p:sp>
          <p:nvSpPr>
            <p:cNvPr id="21" name="Elipse 20"/>
            <p:cNvSpPr/>
            <p:nvPr/>
          </p:nvSpPr>
          <p:spPr>
            <a:xfrm>
              <a:off x="3462769" y="3029604"/>
              <a:ext cx="162973" cy="151049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DFCF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900" dirty="0" smtClean="0">
                  <a:solidFill>
                    <a:srgbClr val="FDFCF5"/>
                  </a:solidFill>
                </a:rPr>
                <a:t>3</a:t>
              </a:r>
              <a:endParaRPr lang="es-CL" sz="900" dirty="0">
                <a:solidFill>
                  <a:srgbClr val="FDFCF5"/>
                </a:solidFill>
              </a:endParaRPr>
            </a:p>
          </p:txBody>
        </p:sp>
        <p:sp>
          <p:nvSpPr>
            <p:cNvPr id="22" name="Elipse 21"/>
            <p:cNvSpPr/>
            <p:nvPr/>
          </p:nvSpPr>
          <p:spPr>
            <a:xfrm>
              <a:off x="4414512" y="2889708"/>
              <a:ext cx="162973" cy="151049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DFCF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900" dirty="0" smtClean="0">
                  <a:solidFill>
                    <a:srgbClr val="FDFCF5"/>
                  </a:solidFill>
                </a:rPr>
                <a:t>2</a:t>
              </a:r>
              <a:endParaRPr lang="es-CL" sz="900" dirty="0">
                <a:solidFill>
                  <a:srgbClr val="FDFCF5"/>
                </a:solidFill>
              </a:endParaRPr>
            </a:p>
          </p:txBody>
        </p:sp>
        <p:sp>
          <p:nvSpPr>
            <p:cNvPr id="24" name="Elipse 23"/>
            <p:cNvSpPr/>
            <p:nvPr/>
          </p:nvSpPr>
          <p:spPr>
            <a:xfrm>
              <a:off x="4414513" y="1992484"/>
              <a:ext cx="162973" cy="151049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DFCF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900" dirty="0" smtClean="0">
                  <a:solidFill>
                    <a:srgbClr val="FDFCF5"/>
                  </a:solidFill>
                </a:rPr>
                <a:t>1</a:t>
              </a:r>
              <a:endParaRPr lang="es-CL" sz="900" dirty="0">
                <a:solidFill>
                  <a:srgbClr val="FDFCF5"/>
                </a:solidFill>
              </a:endParaRPr>
            </a:p>
          </p:txBody>
        </p:sp>
        <p:sp>
          <p:nvSpPr>
            <p:cNvPr id="25" name="Elipse 24"/>
            <p:cNvSpPr/>
            <p:nvPr/>
          </p:nvSpPr>
          <p:spPr>
            <a:xfrm>
              <a:off x="4414512" y="4275148"/>
              <a:ext cx="162973" cy="151049"/>
            </a:xfrm>
            <a:prstGeom prst="ellipse">
              <a:avLst/>
            </a:prstGeom>
            <a:solidFill>
              <a:srgbClr val="FF0000"/>
            </a:solidFill>
            <a:ln>
              <a:solidFill>
                <a:srgbClr val="FDFCF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ES" sz="900" dirty="0" smtClean="0">
                  <a:solidFill>
                    <a:srgbClr val="FDFCF5"/>
                  </a:solidFill>
                </a:rPr>
                <a:t>3</a:t>
              </a:r>
              <a:endParaRPr lang="es-CL" sz="900" dirty="0">
                <a:solidFill>
                  <a:srgbClr val="FDFCF5"/>
                </a:solidFill>
              </a:endParaRPr>
            </a:p>
          </p:txBody>
        </p:sp>
      </p:grpSp>
      <p:pic>
        <p:nvPicPr>
          <p:cNvPr id="4" name="Imagen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02087" y="1631182"/>
            <a:ext cx="6901270" cy="77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084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scuadra acoderada al molo de abrigo de Valparaís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710" y="1114284"/>
            <a:ext cx="5238706" cy="4629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7593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7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23890B56-81A6-B225-D41A-7F3F4A8B3A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cxnSp>
        <p:nvCxnSpPr>
          <p:cNvPr id="14" name="Conector recto 13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ángulo 14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6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ES" sz="3200" dirty="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Antecedentes</a:t>
            </a:r>
            <a:endParaRPr lang="es-CL" sz="3200" dirty="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="" xmlns:a16="http://schemas.microsoft.com/office/drawing/2014/main" id="{135B557F-A911-0CB9-92E8-D0AAD251921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cxnSp>
        <p:nvCxnSpPr>
          <p:cNvPr id="18" name="Conector recto 17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4" descr="Enterreno | Fotos históricas de Chil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842" y="1628445"/>
            <a:ext cx="4435157" cy="3300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2428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7593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8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23890B56-81A6-B225-D41A-7F3F4A8B3A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cxnSp>
        <p:nvCxnSpPr>
          <p:cNvPr id="14" name="Conector recto 13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ángulo 14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16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ES" sz="3200" dirty="0">
                <a:solidFill>
                  <a:srgbClr val="0723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Antecedentes</a:t>
            </a:r>
            <a:endParaRPr lang="es-CL" sz="3200" dirty="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="" xmlns:a16="http://schemas.microsoft.com/office/drawing/2014/main" id="{135B557F-A911-0CB9-92E8-D0AAD251921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cxnSp>
        <p:nvCxnSpPr>
          <p:cNvPr id="18" name="Conector recto 17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994" y="1277097"/>
            <a:ext cx="6096155" cy="3755871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A3BF1252-C2C5-B300-FBDC-2544F4E478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53436" y="1371299"/>
            <a:ext cx="3694462" cy="2176190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="" xmlns:a16="http://schemas.microsoft.com/office/drawing/2014/main" id="{8BF51100-5978-658A-5AE3-DE73A5101B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28396" y="3752937"/>
            <a:ext cx="3738778" cy="2055090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-25083" y="5120698"/>
            <a:ext cx="75183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s-ES" dirty="0"/>
              <a:t>En los últimos años se ha producido un incremento en la altura de las olas y un aumento de marejadas, lo que ha acelerado el deterioro del Molo.</a:t>
            </a:r>
          </a:p>
        </p:txBody>
      </p:sp>
    </p:spTree>
    <p:extLst>
      <p:ext uri="{BB962C8B-B14F-4D97-AF65-F5344CB8AC3E}">
        <p14:creationId xmlns:p14="http://schemas.microsoft.com/office/powerpoint/2010/main" val="150124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9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1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CL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sp>
        <p:nvSpPr>
          <p:cNvPr id="13" name="Rectangle 8">
            <a:extLst>
              <a:ext uri="{FF2B5EF4-FFF2-40B4-BE49-F238E27FC236}">
                <a16:creationId xmlns="" xmlns:a16="http://schemas.microsoft.com/office/drawing/2014/main" id="{77245575-8B3C-4F73-9E5D-A615C5BD6C88}"/>
              </a:ext>
            </a:extLst>
          </p:cNvPr>
          <p:cNvSpPr/>
          <p:nvPr/>
        </p:nvSpPr>
        <p:spPr>
          <a:xfrm>
            <a:off x="685994" y="2265116"/>
            <a:ext cx="998200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Antecedentes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3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 actual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Ruta trabajo</a:t>
            </a:r>
            <a:endParaRPr lang="es-CL" sz="3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183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48"/>
          <a:stretch>
            <a:fillRect/>
          </a:stretch>
        </p:blipFill>
        <p:spPr bwMode="auto">
          <a:xfrm>
            <a:off x="459155" y="3840569"/>
            <a:ext cx="3568714" cy="190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7593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10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23890B56-81A6-B225-D41A-7F3F4A8B3A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cxnSp>
        <p:nvCxnSpPr>
          <p:cNvPr id="14" name="Conector recto 13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ángulo 14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prstClr val="white"/>
              </a:solidFill>
            </a:endParaRPr>
          </a:p>
        </p:txBody>
      </p:sp>
      <p:sp>
        <p:nvSpPr>
          <p:cNvPr id="16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CL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 actual</a:t>
            </a:r>
            <a:endParaRPr lang="es-CL" sz="3200" dirty="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="" xmlns:a16="http://schemas.microsoft.com/office/drawing/2014/main" id="{135B557F-A911-0CB9-92E8-D0AAD251921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cxnSp>
        <p:nvCxnSpPr>
          <p:cNvPr id="18" name="Conector recto 17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n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7493" y="1194319"/>
            <a:ext cx="1559882" cy="1568007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87557" y="1203577"/>
            <a:ext cx="3506680" cy="263699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24347" y="3967348"/>
            <a:ext cx="2907578" cy="2061945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="" xmlns:a16="http://schemas.microsoft.com/office/drawing/2014/main" id="{9797186E-E23B-73EB-DA78-F2A39F141F8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51376" y="1300410"/>
            <a:ext cx="4647404" cy="4018284"/>
          </a:xfrm>
          <a:prstGeom prst="rect">
            <a:avLst/>
          </a:prstGeom>
        </p:spPr>
      </p:pic>
      <p:sp>
        <p:nvSpPr>
          <p:cNvPr id="21" name="CuadroTexto 20">
            <a:extLst>
              <a:ext uri="{FF2B5EF4-FFF2-40B4-BE49-F238E27FC236}">
                <a16:creationId xmlns="" xmlns:a16="http://schemas.microsoft.com/office/drawing/2014/main" id="{6ECF2011-63BC-8CEB-B13C-86C472139E7B}"/>
              </a:ext>
            </a:extLst>
          </p:cNvPr>
          <p:cNvSpPr txBox="1"/>
          <p:nvPr/>
        </p:nvSpPr>
        <p:spPr>
          <a:xfrm>
            <a:off x="416451" y="5378183"/>
            <a:ext cx="2342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/>
              <a:t>Molo interior sitio </a:t>
            </a:r>
            <a:r>
              <a:rPr lang="es-CL" dirty="0" smtClean="0"/>
              <a:t>F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707329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7593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11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23890B56-81A6-B225-D41A-7F3F4A8B3A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cxnSp>
        <p:nvCxnSpPr>
          <p:cNvPr id="14" name="Conector recto 13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ángulo 14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prstClr val="white"/>
              </a:solidFill>
            </a:endParaRPr>
          </a:p>
        </p:txBody>
      </p:sp>
      <p:sp>
        <p:nvSpPr>
          <p:cNvPr id="16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CL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 actual</a:t>
            </a:r>
            <a:endParaRPr lang="es-CL" sz="3200" dirty="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="" xmlns:a16="http://schemas.microsoft.com/office/drawing/2014/main" id="{135B557F-A911-0CB9-92E8-D0AAD251921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cxnSp>
        <p:nvCxnSpPr>
          <p:cNvPr id="18" name="Conector recto 17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n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593" y="1194319"/>
            <a:ext cx="1426718" cy="1426718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18091" y="1235601"/>
            <a:ext cx="5421508" cy="273657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384967" y="4048753"/>
            <a:ext cx="3532381" cy="2073197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="" xmlns:a16="http://schemas.microsoft.com/office/drawing/2014/main" id="{8E435D42-0428-4757-197A-063E212CEE6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64311" y="1198767"/>
            <a:ext cx="4044308" cy="2806851"/>
          </a:xfrm>
          <a:prstGeom prst="rect">
            <a:avLst/>
          </a:prstGeom>
        </p:spPr>
      </p:pic>
      <p:sp>
        <p:nvSpPr>
          <p:cNvPr id="22" name="CuadroTexto 21">
            <a:extLst>
              <a:ext uri="{FF2B5EF4-FFF2-40B4-BE49-F238E27FC236}">
                <a16:creationId xmlns="" xmlns:a16="http://schemas.microsoft.com/office/drawing/2014/main" id="{6ECF2011-63BC-8CEB-B13C-86C472139E7B}"/>
              </a:ext>
            </a:extLst>
          </p:cNvPr>
          <p:cNvSpPr txBox="1"/>
          <p:nvPr/>
        </p:nvSpPr>
        <p:spPr>
          <a:xfrm>
            <a:off x="2926751" y="3536880"/>
            <a:ext cx="2342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Molo interior sitio D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="" xmlns:a16="http://schemas.microsoft.com/office/drawing/2014/main" id="{827BC6FE-D261-BD90-3180-F3F181BFB1C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994" y="4122984"/>
            <a:ext cx="3568822" cy="2007462"/>
          </a:xfrm>
          <a:prstGeom prst="rect">
            <a:avLst/>
          </a:prstGeom>
        </p:spPr>
      </p:pic>
      <p:sp>
        <p:nvSpPr>
          <p:cNvPr id="25" name="CuadroTexto 24">
            <a:extLst>
              <a:ext uri="{FF2B5EF4-FFF2-40B4-BE49-F238E27FC236}">
                <a16:creationId xmlns="" xmlns:a16="http://schemas.microsoft.com/office/drawing/2014/main" id="{51DBBACE-684A-E35F-521C-7163530A245B}"/>
              </a:ext>
            </a:extLst>
          </p:cNvPr>
          <p:cNvSpPr txBox="1"/>
          <p:nvPr/>
        </p:nvSpPr>
        <p:spPr>
          <a:xfrm>
            <a:off x="1274242" y="5761114"/>
            <a:ext cx="2392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Molo exterior sitio D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781644" y="4092429"/>
            <a:ext cx="3087446" cy="2029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07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7593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12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23890B56-81A6-B225-D41A-7F3F4A8B3A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cxnSp>
        <p:nvCxnSpPr>
          <p:cNvPr id="14" name="Conector recto 13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ángulo 14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prstClr val="white"/>
              </a:solidFill>
            </a:endParaRPr>
          </a:p>
        </p:txBody>
      </p:sp>
      <p:sp>
        <p:nvSpPr>
          <p:cNvPr id="16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CL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 actual</a:t>
            </a:r>
            <a:endParaRPr lang="es-CL" sz="3200" dirty="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="" xmlns:a16="http://schemas.microsoft.com/office/drawing/2014/main" id="{135B557F-A911-0CB9-92E8-D0AAD251921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cxnSp>
        <p:nvCxnSpPr>
          <p:cNvPr id="18" name="Conector recto 17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CuadroTexto 21">
            <a:extLst>
              <a:ext uri="{FF2B5EF4-FFF2-40B4-BE49-F238E27FC236}">
                <a16:creationId xmlns="" xmlns:a16="http://schemas.microsoft.com/office/drawing/2014/main" id="{6ECF2011-63BC-8CEB-B13C-86C472139E7B}"/>
              </a:ext>
            </a:extLst>
          </p:cNvPr>
          <p:cNvSpPr txBox="1"/>
          <p:nvPr/>
        </p:nvSpPr>
        <p:spPr>
          <a:xfrm>
            <a:off x="4241201" y="3636286"/>
            <a:ext cx="23427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Molo interior sitio D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="" xmlns:a16="http://schemas.microsoft.com/office/drawing/2014/main" id="{51DBBACE-684A-E35F-521C-7163530A245B}"/>
              </a:ext>
            </a:extLst>
          </p:cNvPr>
          <p:cNvSpPr txBox="1"/>
          <p:nvPr/>
        </p:nvSpPr>
        <p:spPr>
          <a:xfrm>
            <a:off x="3726412" y="5752618"/>
            <a:ext cx="23923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>
                <a:solidFill>
                  <a:schemeClr val="bg1"/>
                </a:solidFill>
              </a:rPr>
              <a:t>Molo exterior sitio D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7593" y="1173631"/>
            <a:ext cx="1412399" cy="142726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61966" y="1213058"/>
            <a:ext cx="5578642" cy="2921690"/>
          </a:xfrm>
          <a:prstGeom prst="rect">
            <a:avLst/>
          </a:prstGeom>
        </p:spPr>
      </p:pic>
      <p:pic>
        <p:nvPicPr>
          <p:cNvPr id="4098" name="Picture 2" descr="MOLO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4951" y="1301646"/>
            <a:ext cx="2202055" cy="4263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MOLO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538" y="2805899"/>
            <a:ext cx="1549048" cy="3086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Imagen 25" descr="C:\Users\17634214\AppData\Local\Microsoft\Windows\INetCache\Content.Word\Imagen de WhatsApp 2024-10-17 a las 16.06.00_1b63617e.jpg"/>
          <p:cNvPicPr/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61"/>
          <a:stretch/>
        </p:blipFill>
        <p:spPr bwMode="auto">
          <a:xfrm>
            <a:off x="5243167" y="4182355"/>
            <a:ext cx="4194792" cy="193959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6909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6305" y="1879358"/>
            <a:ext cx="6780094" cy="4276176"/>
          </a:xfrm>
          <a:prstGeom prst="rect">
            <a:avLst/>
          </a:prstGeom>
        </p:spPr>
      </p:pic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7593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13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23890B56-81A6-B225-D41A-7F3F4A8B3A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cxnSp>
        <p:nvCxnSpPr>
          <p:cNvPr id="14" name="Conector recto 13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ángulo 14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prstClr val="white"/>
              </a:solidFill>
            </a:endParaRPr>
          </a:p>
        </p:txBody>
      </p:sp>
      <p:sp>
        <p:nvSpPr>
          <p:cNvPr id="16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CL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 actual</a:t>
            </a:r>
            <a:endParaRPr lang="es-CL" sz="3200" dirty="0">
              <a:solidFill>
                <a:srgbClr val="0723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="" xmlns:a16="http://schemas.microsoft.com/office/drawing/2014/main" id="{135B557F-A911-0CB9-92E8-D0AAD251921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cxnSp>
        <p:nvCxnSpPr>
          <p:cNvPr id="18" name="Conector recto 17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uadroTexto 1"/>
          <p:cNvSpPr txBox="1"/>
          <p:nvPr/>
        </p:nvSpPr>
        <p:spPr>
          <a:xfrm>
            <a:off x="3088433" y="1346401"/>
            <a:ext cx="5010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>Resultado Batimetría Molo de Abrigo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70165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14</a:t>
            </a:fld>
            <a:endParaRPr lang="x-none" sz="200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/>
          </a:p>
        </p:txBody>
      </p:sp>
      <p:sp>
        <p:nvSpPr>
          <p:cNvPr id="21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CL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Temario</a:t>
            </a: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sp>
        <p:nvSpPr>
          <p:cNvPr id="13" name="Rectangle 8">
            <a:extLst>
              <a:ext uri="{FF2B5EF4-FFF2-40B4-BE49-F238E27FC236}">
                <a16:creationId xmlns="" xmlns:a16="http://schemas.microsoft.com/office/drawing/2014/main" id="{77245575-8B3C-4F73-9E5D-A615C5BD6C88}"/>
              </a:ext>
            </a:extLst>
          </p:cNvPr>
          <p:cNvSpPr/>
          <p:nvPr/>
        </p:nvSpPr>
        <p:spPr>
          <a:xfrm>
            <a:off x="685994" y="2265116"/>
            <a:ext cx="998200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Antecedentes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ES" sz="36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Situación a la fecha</a:t>
            </a:r>
            <a:endParaRPr lang="es-ES" sz="36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L" sz="3600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Ruta trabajo</a:t>
            </a:r>
            <a:endParaRPr lang="es-CL" sz="3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8E0C04D8-59BE-ECDB-33A0-50D4C1AB52B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F469F64C-27BE-C2FE-D177-7A020D5C2B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165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7593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15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prstClr val="white"/>
              </a:solidFill>
            </a:endParaRPr>
          </a:p>
        </p:txBody>
      </p:sp>
      <p:sp>
        <p:nvSpPr>
          <p:cNvPr id="21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ES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Ruta trabajo</a:t>
            </a:r>
            <a:endParaRPr lang="es-CL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="" xmlns:a16="http://schemas.microsoft.com/office/drawing/2014/main" id="{135B557F-A911-0CB9-92E8-D0AAD251921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23890B56-81A6-B225-D41A-7F3F4A8B3A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sp>
        <p:nvSpPr>
          <p:cNvPr id="3" name="AutoShape 2" descr="LICITACIÓN PÚBLICA DIGITAL &quot;MEJORAMIENTO BORDE COSTERO SOCOS - TONGOY&quot; -  Legales notaroja.cl | Avisos Legales y Concursos Públicos en la Región de  Coquimbo: La Serena, Coquimbo, Vicuña, Andacollo, Paihuano, La Higuera,  Ovalle,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/>
          <a:srcRect l="-937" t="-1875" r="937" b="6720"/>
          <a:stretch/>
        </p:blipFill>
        <p:spPr>
          <a:xfrm>
            <a:off x="437593" y="5371571"/>
            <a:ext cx="615123" cy="58532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72934" y="5351338"/>
            <a:ext cx="399009" cy="598514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7"/>
          <a:srcRect b="3487"/>
          <a:stretch/>
        </p:blipFill>
        <p:spPr>
          <a:xfrm>
            <a:off x="1692161" y="5351338"/>
            <a:ext cx="476793" cy="605703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89172" y="5400455"/>
            <a:ext cx="390803" cy="557102"/>
          </a:xfrm>
          <a:prstGeom prst="rect">
            <a:avLst/>
          </a:prstGeom>
        </p:spPr>
      </p:pic>
      <p:graphicFrame>
        <p:nvGraphicFramePr>
          <p:cNvPr id="15" name="Diagrama 14"/>
          <p:cNvGraphicFramePr/>
          <p:nvPr>
            <p:extLst>
              <p:ext uri="{D42A27DB-BD31-4B8C-83A1-F6EECF244321}">
                <p14:modId xmlns:p14="http://schemas.microsoft.com/office/powerpoint/2010/main" val="1009824286"/>
              </p:ext>
            </p:extLst>
          </p:nvPr>
        </p:nvGraphicFramePr>
        <p:xfrm>
          <a:off x="2434958" y="534831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sp>
        <p:nvSpPr>
          <p:cNvPr id="5" name="CuadroTexto 4"/>
          <p:cNvSpPr txBox="1"/>
          <p:nvPr/>
        </p:nvSpPr>
        <p:spPr>
          <a:xfrm>
            <a:off x="635846" y="1398255"/>
            <a:ext cx="4140108" cy="46166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2400" b="1" dirty="0">
                <a:solidFill>
                  <a:schemeClr val="bg1"/>
                </a:solidFill>
              </a:rPr>
              <a:t>Infraestructura Molo de Abrigo</a:t>
            </a:r>
            <a:endParaRPr lang="es-CL" sz="2400" b="1" dirty="0">
              <a:solidFill>
                <a:schemeClr val="bg1"/>
              </a:solidFill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7485967" y="4746550"/>
            <a:ext cx="1810432" cy="369332"/>
          </a:xfrm>
          <a:prstGeom prst="rect">
            <a:avLst/>
          </a:prstGeom>
          <a:solidFill>
            <a:srgbClr val="FF0000"/>
          </a:solidFill>
        </p:spPr>
        <p:txBody>
          <a:bodyPr wrap="none">
            <a:spAutoFit/>
          </a:bodyPr>
          <a:lstStyle/>
          <a:p>
            <a:r>
              <a:rPr lang="es-CL" dirty="0" smtClean="0">
                <a:solidFill>
                  <a:schemeClr val="bg1"/>
                </a:solidFill>
              </a:rPr>
              <a:t>Toma de decisión</a:t>
            </a:r>
            <a:endParaRPr lang="es-C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7167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37164" y="1250032"/>
            <a:ext cx="11754407" cy="5025556"/>
          </a:xfrm>
          <a:prstGeom prst="rect">
            <a:avLst/>
          </a:prstGeom>
          <a:ln>
            <a:solidFill>
              <a:srgbClr val="FDFCF5"/>
            </a:solidFill>
          </a:ln>
          <a:effectLst>
            <a:glow rad="127000">
              <a:schemeClr val="accent1">
                <a:alpha val="13000"/>
              </a:schemeClr>
            </a:glow>
            <a:outerShdw blurRad="50800" dist="50800" dir="5400000" algn="ctr" rotWithShape="0">
              <a:srgbClr val="000000">
                <a:alpha val="20000"/>
              </a:srgbClr>
            </a:outerShdw>
            <a:reflection stA="5000" endPos="65000" dist="50800" dir="5400000" sy="-100000" algn="bl" rotWithShape="0"/>
          </a:effectLst>
        </p:spPr>
      </p:pic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7593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16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prstClr val="white"/>
              </a:solidFill>
            </a:endParaRPr>
          </a:p>
        </p:txBody>
      </p:sp>
      <p:sp>
        <p:nvSpPr>
          <p:cNvPr id="21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ES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Ruta </a:t>
            </a:r>
            <a:r>
              <a:rPr lang="es-ES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trabajo Estudios</a:t>
            </a:r>
            <a:endParaRPr lang="es-CL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="" xmlns:a16="http://schemas.microsoft.com/office/drawing/2014/main" id="{135B557F-A911-0CB9-92E8-D0AAD251921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23890B56-81A6-B225-D41A-7F3F4A8B3A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6"/>
          <a:srcRect l="-937" t="-1875" r="937" b="6720"/>
          <a:stretch/>
        </p:blipFill>
        <p:spPr>
          <a:xfrm>
            <a:off x="1765514" y="1990696"/>
            <a:ext cx="1408963" cy="1340698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31" t="17703" r="27469" b="16009"/>
          <a:stretch/>
        </p:blipFill>
        <p:spPr>
          <a:xfrm>
            <a:off x="1756116" y="3789259"/>
            <a:ext cx="1242871" cy="1783236"/>
          </a:xfrm>
          <a:prstGeom prst="rect">
            <a:avLst/>
          </a:prstGeom>
        </p:spPr>
      </p:pic>
      <p:sp>
        <p:nvSpPr>
          <p:cNvPr id="7" name="Arco de bloque 6"/>
          <p:cNvSpPr/>
          <p:nvPr/>
        </p:nvSpPr>
        <p:spPr>
          <a:xfrm>
            <a:off x="-327565" y="181017"/>
            <a:ext cx="6945974" cy="6945974"/>
          </a:xfrm>
          <a:prstGeom prst="blockArc">
            <a:avLst>
              <a:gd name="adj1" fmla="val 18900000"/>
              <a:gd name="adj2" fmla="val 2700000"/>
              <a:gd name="adj3" fmla="val 311"/>
            </a:avLst>
          </a:prstGeom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Forma libre 7"/>
          <p:cNvSpPr/>
          <p:nvPr/>
        </p:nvSpPr>
        <p:spPr>
          <a:xfrm>
            <a:off x="6362149" y="1876644"/>
            <a:ext cx="5186145" cy="645218"/>
          </a:xfrm>
          <a:custGeom>
            <a:avLst/>
            <a:gdLst>
              <a:gd name="connsiteX0" fmla="*/ 0 w 5186145"/>
              <a:gd name="connsiteY0" fmla="*/ 0 h 645218"/>
              <a:gd name="connsiteX1" fmla="*/ 5186145 w 5186145"/>
              <a:gd name="connsiteY1" fmla="*/ 0 h 645218"/>
              <a:gd name="connsiteX2" fmla="*/ 5186145 w 5186145"/>
              <a:gd name="connsiteY2" fmla="*/ 645218 h 645218"/>
              <a:gd name="connsiteX3" fmla="*/ 0 w 5186145"/>
              <a:gd name="connsiteY3" fmla="*/ 645218 h 645218"/>
              <a:gd name="connsiteX4" fmla="*/ 0 w 5186145"/>
              <a:gd name="connsiteY4" fmla="*/ 0 h 645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6145" h="645218">
                <a:moveTo>
                  <a:pt x="0" y="0"/>
                </a:moveTo>
                <a:lnTo>
                  <a:pt x="5186145" y="0"/>
                </a:lnTo>
                <a:lnTo>
                  <a:pt x="5186145" y="645218"/>
                </a:lnTo>
                <a:lnTo>
                  <a:pt x="0" y="64521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2143" tIns="55880" rIns="55880" bIns="5588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2200" kern="1200" dirty="0" smtClean="0"/>
              <a:t>Levantamiento </a:t>
            </a:r>
            <a:r>
              <a:rPr lang="es-CL" sz="2200" kern="1200" dirty="0" err="1" smtClean="0"/>
              <a:t>topobatimétrico</a:t>
            </a:r>
            <a:endParaRPr lang="es-CL" sz="2200" kern="1200" dirty="0" smtClean="0"/>
          </a:p>
        </p:txBody>
      </p:sp>
      <p:sp>
        <p:nvSpPr>
          <p:cNvPr id="10" name="Elipse 9"/>
          <p:cNvSpPr/>
          <p:nvPr/>
        </p:nvSpPr>
        <p:spPr>
          <a:xfrm>
            <a:off x="5811107" y="1786755"/>
            <a:ext cx="806523" cy="806523"/>
          </a:xfrm>
          <a:prstGeom prst="ellipse">
            <a:avLst/>
          </a:prstGeom>
          <a:blipFill rotWithShape="0">
            <a:blip r:embed="rId8"/>
            <a:stretch>
              <a:fillRect/>
            </a:stretch>
          </a:blip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2" name="Forma libre 21"/>
          <p:cNvSpPr/>
          <p:nvPr/>
        </p:nvSpPr>
        <p:spPr>
          <a:xfrm>
            <a:off x="6667476" y="3504587"/>
            <a:ext cx="4723800" cy="645218"/>
          </a:xfrm>
          <a:custGeom>
            <a:avLst/>
            <a:gdLst>
              <a:gd name="connsiteX0" fmla="*/ 0 w 4723800"/>
              <a:gd name="connsiteY0" fmla="*/ 0 h 645218"/>
              <a:gd name="connsiteX1" fmla="*/ 4723800 w 4723800"/>
              <a:gd name="connsiteY1" fmla="*/ 0 h 645218"/>
              <a:gd name="connsiteX2" fmla="*/ 4723800 w 4723800"/>
              <a:gd name="connsiteY2" fmla="*/ 645218 h 645218"/>
              <a:gd name="connsiteX3" fmla="*/ 0 w 4723800"/>
              <a:gd name="connsiteY3" fmla="*/ 645218 h 645218"/>
              <a:gd name="connsiteX4" fmla="*/ 0 w 4723800"/>
              <a:gd name="connsiteY4" fmla="*/ 0 h 645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23800" h="645218">
                <a:moveTo>
                  <a:pt x="0" y="0"/>
                </a:moveTo>
                <a:lnTo>
                  <a:pt x="4723800" y="0"/>
                </a:lnTo>
                <a:lnTo>
                  <a:pt x="4723800" y="645218"/>
                </a:lnTo>
                <a:lnTo>
                  <a:pt x="0" y="64521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2143" tIns="55880" rIns="55880" bIns="5588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2200" kern="1200" dirty="0" smtClean="0"/>
              <a:t>Prospección geotécnica (geo radar)</a:t>
            </a:r>
          </a:p>
        </p:txBody>
      </p:sp>
      <p:sp>
        <p:nvSpPr>
          <p:cNvPr id="25" name="Forma libre 24"/>
          <p:cNvSpPr/>
          <p:nvPr/>
        </p:nvSpPr>
        <p:spPr>
          <a:xfrm>
            <a:off x="6177423" y="5054002"/>
            <a:ext cx="5186145" cy="745956"/>
          </a:xfrm>
          <a:custGeom>
            <a:avLst/>
            <a:gdLst>
              <a:gd name="connsiteX0" fmla="*/ 0 w 5186145"/>
              <a:gd name="connsiteY0" fmla="*/ 0 h 645218"/>
              <a:gd name="connsiteX1" fmla="*/ 5186145 w 5186145"/>
              <a:gd name="connsiteY1" fmla="*/ 0 h 645218"/>
              <a:gd name="connsiteX2" fmla="*/ 5186145 w 5186145"/>
              <a:gd name="connsiteY2" fmla="*/ 645218 h 645218"/>
              <a:gd name="connsiteX3" fmla="*/ 0 w 5186145"/>
              <a:gd name="connsiteY3" fmla="*/ 645218 h 645218"/>
              <a:gd name="connsiteX4" fmla="*/ 0 w 5186145"/>
              <a:gd name="connsiteY4" fmla="*/ 0 h 645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6145" h="645218">
                <a:moveTo>
                  <a:pt x="0" y="0"/>
                </a:moveTo>
                <a:lnTo>
                  <a:pt x="5186145" y="0"/>
                </a:lnTo>
                <a:lnTo>
                  <a:pt x="5186145" y="645218"/>
                </a:lnTo>
                <a:lnTo>
                  <a:pt x="0" y="64521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2143" tIns="55880" rIns="55880" bIns="55880" numCol="1" spcCol="1270" anchor="ctr" anchorCtr="0">
            <a:noAutofit/>
          </a:bodyPr>
          <a:lstStyle/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CL" sz="2200" kern="1200" dirty="0" smtClean="0"/>
              <a:t>Mecánica de suelo (sondajes marítimos)</a:t>
            </a:r>
          </a:p>
          <a:p>
            <a:pPr lvl="0" algn="l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2200" dirty="0" smtClean="0"/>
              <a:t>Estudio geofísico</a:t>
            </a:r>
            <a:endParaRPr lang="es-CL" sz="2200" kern="1200" dirty="0" smtClean="0"/>
          </a:p>
        </p:txBody>
      </p:sp>
      <p:sp>
        <p:nvSpPr>
          <p:cNvPr id="18" name="Elipse 17"/>
          <p:cNvSpPr/>
          <p:nvPr/>
        </p:nvSpPr>
        <p:spPr>
          <a:xfrm>
            <a:off x="6101089" y="3445095"/>
            <a:ext cx="806523" cy="806523"/>
          </a:xfrm>
          <a:prstGeom prst="ellipse">
            <a:avLst/>
          </a:prstGeom>
          <a:blipFill rotWithShape="0">
            <a:blip r:embed="rId8"/>
            <a:stretch>
              <a:fillRect/>
            </a:stretch>
          </a:blip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31005" y="4909708"/>
            <a:ext cx="1040196" cy="104019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77120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7412" y="1349871"/>
            <a:ext cx="11422188" cy="5025556"/>
          </a:xfrm>
          <a:prstGeom prst="rect">
            <a:avLst/>
          </a:prstGeom>
          <a:effectLst>
            <a:glow rad="127000">
              <a:schemeClr val="accent1">
                <a:alpha val="13000"/>
              </a:schemeClr>
            </a:glow>
            <a:outerShdw blurRad="50800" dist="50800" dir="5400000" algn="ctr" rotWithShape="0">
              <a:srgbClr val="000000">
                <a:alpha val="20000"/>
              </a:srgbClr>
            </a:outerShdw>
            <a:reflection stA="5000" endPos="65000" dist="50800" dir="5400000" sy="-100000" algn="bl" rotWithShape="0"/>
          </a:effectLst>
        </p:spPr>
      </p:pic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7593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17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prstClr val="white"/>
              </a:solidFill>
            </a:endParaRP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="" xmlns:a16="http://schemas.microsoft.com/office/drawing/2014/main" id="{135B557F-A911-0CB9-92E8-D0AAD251921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23890B56-81A6-B225-D41A-7F3F4A8B3A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sp>
        <p:nvSpPr>
          <p:cNvPr id="18" name="Forma libre 17"/>
          <p:cNvSpPr/>
          <p:nvPr/>
        </p:nvSpPr>
        <p:spPr>
          <a:xfrm>
            <a:off x="6335938" y="2366130"/>
            <a:ext cx="5186145" cy="645218"/>
          </a:xfrm>
          <a:custGeom>
            <a:avLst/>
            <a:gdLst>
              <a:gd name="connsiteX0" fmla="*/ 0 w 5186145"/>
              <a:gd name="connsiteY0" fmla="*/ 0 h 645218"/>
              <a:gd name="connsiteX1" fmla="*/ 5186145 w 5186145"/>
              <a:gd name="connsiteY1" fmla="*/ 0 h 645218"/>
              <a:gd name="connsiteX2" fmla="*/ 5186145 w 5186145"/>
              <a:gd name="connsiteY2" fmla="*/ 645218 h 645218"/>
              <a:gd name="connsiteX3" fmla="*/ 0 w 5186145"/>
              <a:gd name="connsiteY3" fmla="*/ 645218 h 645218"/>
              <a:gd name="connsiteX4" fmla="*/ 0 w 5186145"/>
              <a:gd name="connsiteY4" fmla="*/ 0 h 645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6145" h="645218">
                <a:moveTo>
                  <a:pt x="0" y="0"/>
                </a:moveTo>
                <a:lnTo>
                  <a:pt x="5186145" y="0"/>
                </a:lnTo>
                <a:lnTo>
                  <a:pt x="5186145" y="645218"/>
                </a:lnTo>
                <a:lnTo>
                  <a:pt x="0" y="64521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2143" tIns="55880" rIns="55880" bIns="55880" numCol="1" spcCol="1270" anchor="ctr" anchorCtr="0">
            <a:noAutofit/>
          </a:bodyPr>
          <a:lstStyle/>
          <a:p>
            <a:pPr lvl="0" defTabSz="977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2200" dirty="0" smtClean="0"/>
              <a:t>Diagnóstico estado </a:t>
            </a:r>
            <a:r>
              <a:rPr lang="es-ES" sz="2200" dirty="0"/>
              <a:t>actual del </a:t>
            </a:r>
            <a:r>
              <a:rPr lang="es-ES" sz="2200" dirty="0" smtClean="0"/>
              <a:t>Molo</a:t>
            </a:r>
            <a:r>
              <a:rPr lang="es-ES" sz="2200" dirty="0"/>
              <a:t>.</a:t>
            </a:r>
          </a:p>
        </p:txBody>
      </p:sp>
      <p:sp>
        <p:nvSpPr>
          <p:cNvPr id="24" name="Forma libre 23"/>
          <p:cNvSpPr/>
          <p:nvPr/>
        </p:nvSpPr>
        <p:spPr>
          <a:xfrm>
            <a:off x="6335938" y="3380450"/>
            <a:ext cx="5186145" cy="645218"/>
          </a:xfrm>
          <a:custGeom>
            <a:avLst/>
            <a:gdLst>
              <a:gd name="connsiteX0" fmla="*/ 0 w 5186145"/>
              <a:gd name="connsiteY0" fmla="*/ 0 h 645218"/>
              <a:gd name="connsiteX1" fmla="*/ 5186145 w 5186145"/>
              <a:gd name="connsiteY1" fmla="*/ 0 h 645218"/>
              <a:gd name="connsiteX2" fmla="*/ 5186145 w 5186145"/>
              <a:gd name="connsiteY2" fmla="*/ 645218 h 645218"/>
              <a:gd name="connsiteX3" fmla="*/ 0 w 5186145"/>
              <a:gd name="connsiteY3" fmla="*/ 645218 h 645218"/>
              <a:gd name="connsiteX4" fmla="*/ 0 w 5186145"/>
              <a:gd name="connsiteY4" fmla="*/ 0 h 645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6145" h="645218">
                <a:moveTo>
                  <a:pt x="0" y="0"/>
                </a:moveTo>
                <a:lnTo>
                  <a:pt x="5186145" y="0"/>
                </a:lnTo>
                <a:lnTo>
                  <a:pt x="5186145" y="645218"/>
                </a:lnTo>
                <a:lnTo>
                  <a:pt x="0" y="64521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2143" tIns="55880" rIns="55880" bIns="55880" numCol="1" spcCol="1270" anchor="ctr" anchorCtr="0">
            <a:noAutofit/>
          </a:bodyPr>
          <a:lstStyle/>
          <a:p>
            <a:pPr lvl="0"/>
            <a:r>
              <a:rPr lang="es-CL" sz="2200" dirty="0"/>
              <a:t>Proposición </a:t>
            </a:r>
            <a:r>
              <a:rPr lang="es-CL" sz="2200" dirty="0" smtClean="0"/>
              <a:t>de alternativas por </a:t>
            </a:r>
            <a:r>
              <a:rPr lang="es-CL" sz="2200" dirty="0"/>
              <a:t>parte DOP para trabajos de recuperación. </a:t>
            </a:r>
            <a:endParaRPr lang="es-ES" sz="2200" dirty="0"/>
          </a:p>
        </p:txBody>
      </p:sp>
      <p:sp>
        <p:nvSpPr>
          <p:cNvPr id="26" name="Forma libre 25"/>
          <p:cNvSpPr/>
          <p:nvPr/>
        </p:nvSpPr>
        <p:spPr>
          <a:xfrm>
            <a:off x="6335938" y="5079895"/>
            <a:ext cx="5186145" cy="645218"/>
          </a:xfrm>
          <a:custGeom>
            <a:avLst/>
            <a:gdLst>
              <a:gd name="connsiteX0" fmla="*/ 0 w 5186145"/>
              <a:gd name="connsiteY0" fmla="*/ 0 h 645218"/>
              <a:gd name="connsiteX1" fmla="*/ 5186145 w 5186145"/>
              <a:gd name="connsiteY1" fmla="*/ 0 h 645218"/>
              <a:gd name="connsiteX2" fmla="*/ 5186145 w 5186145"/>
              <a:gd name="connsiteY2" fmla="*/ 645218 h 645218"/>
              <a:gd name="connsiteX3" fmla="*/ 0 w 5186145"/>
              <a:gd name="connsiteY3" fmla="*/ 645218 h 645218"/>
              <a:gd name="connsiteX4" fmla="*/ 0 w 5186145"/>
              <a:gd name="connsiteY4" fmla="*/ 0 h 645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6145" h="645218">
                <a:moveTo>
                  <a:pt x="0" y="0"/>
                </a:moveTo>
                <a:lnTo>
                  <a:pt x="5186145" y="0"/>
                </a:lnTo>
                <a:lnTo>
                  <a:pt x="5186145" y="645218"/>
                </a:lnTo>
                <a:lnTo>
                  <a:pt x="0" y="64521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2143" tIns="55880" rIns="55880" bIns="55880" numCol="1" spcCol="1270" anchor="ctr" anchorCtr="0">
            <a:noAutofit/>
          </a:bodyPr>
          <a:lstStyle/>
          <a:p>
            <a:pPr lvl="0"/>
            <a:r>
              <a:rPr lang="es-ES" sz="2200" dirty="0" smtClean="0"/>
              <a:t>Diseño </a:t>
            </a:r>
            <a:r>
              <a:rPr lang="es-ES" sz="2200" dirty="0"/>
              <a:t>de </a:t>
            </a:r>
            <a:r>
              <a:rPr lang="es-ES" sz="2200" dirty="0" smtClean="0"/>
              <a:t>proyecto de </a:t>
            </a:r>
            <a:r>
              <a:rPr lang="es-ES" sz="2200" dirty="0" smtClean="0"/>
              <a:t>recuperación.</a:t>
            </a:r>
            <a:endParaRPr lang="es-ES" sz="2200" dirty="0"/>
          </a:p>
        </p:txBody>
      </p:sp>
      <p:sp>
        <p:nvSpPr>
          <p:cNvPr id="15" name="Forma libre 14"/>
          <p:cNvSpPr/>
          <p:nvPr/>
        </p:nvSpPr>
        <p:spPr>
          <a:xfrm>
            <a:off x="6348373" y="4260635"/>
            <a:ext cx="5186145" cy="645218"/>
          </a:xfrm>
          <a:custGeom>
            <a:avLst/>
            <a:gdLst>
              <a:gd name="connsiteX0" fmla="*/ 0 w 5186145"/>
              <a:gd name="connsiteY0" fmla="*/ 0 h 645218"/>
              <a:gd name="connsiteX1" fmla="*/ 5186145 w 5186145"/>
              <a:gd name="connsiteY1" fmla="*/ 0 h 645218"/>
              <a:gd name="connsiteX2" fmla="*/ 5186145 w 5186145"/>
              <a:gd name="connsiteY2" fmla="*/ 645218 h 645218"/>
              <a:gd name="connsiteX3" fmla="*/ 0 w 5186145"/>
              <a:gd name="connsiteY3" fmla="*/ 645218 h 645218"/>
              <a:gd name="connsiteX4" fmla="*/ 0 w 5186145"/>
              <a:gd name="connsiteY4" fmla="*/ 0 h 6452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86145" h="645218">
                <a:moveTo>
                  <a:pt x="0" y="0"/>
                </a:moveTo>
                <a:lnTo>
                  <a:pt x="5186145" y="0"/>
                </a:lnTo>
                <a:lnTo>
                  <a:pt x="5186145" y="645218"/>
                </a:lnTo>
                <a:lnTo>
                  <a:pt x="0" y="645218"/>
                </a:lnTo>
                <a:lnTo>
                  <a:pt x="0" y="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12143" tIns="55880" rIns="55880" bIns="55880" numCol="1" spcCol="1270" anchor="ctr" anchorCtr="0">
            <a:noAutofit/>
          </a:bodyPr>
          <a:lstStyle/>
          <a:p>
            <a:pPr lvl="0"/>
            <a:r>
              <a:rPr lang="es-CL" sz="2200" dirty="0" smtClean="0"/>
              <a:t>Buscar fuentes de </a:t>
            </a:r>
            <a:r>
              <a:rPr lang="es-CL" sz="2200" dirty="0" smtClean="0"/>
              <a:t>financiamiento.</a:t>
            </a:r>
            <a:endParaRPr lang="es-ES" sz="2200" dirty="0"/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57704" y="5050022"/>
            <a:ext cx="756467" cy="7564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5989" y="4219088"/>
            <a:ext cx="756467" cy="7564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5990" y="3330126"/>
            <a:ext cx="756467" cy="7564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Imagen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25991" y="2353834"/>
            <a:ext cx="756467" cy="75646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ángulo 2"/>
          <p:cNvSpPr/>
          <p:nvPr/>
        </p:nvSpPr>
        <p:spPr>
          <a:xfrm>
            <a:off x="6682456" y="1534835"/>
            <a:ext cx="4178969" cy="646331"/>
          </a:xfrm>
          <a:prstGeom prst="rect">
            <a:avLst/>
          </a:prstGeom>
          <a:solidFill>
            <a:srgbClr val="C00000">
              <a:alpha val="18000"/>
            </a:srgb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/>
            <a:r>
              <a:rPr lang="es-ES" dirty="0"/>
              <a:t>Hoja de ruta para proyecto recuperación de Estructura</a:t>
            </a:r>
          </a:p>
        </p:txBody>
      </p:sp>
      <p:sp>
        <p:nvSpPr>
          <p:cNvPr id="27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ES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Ruta </a:t>
            </a:r>
            <a:r>
              <a:rPr lang="es-ES" sz="32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trabajo Recuperación</a:t>
            </a:r>
            <a:endParaRPr lang="es-CL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363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7593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18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prstClr val="white"/>
              </a:solidFill>
            </a:endParaRPr>
          </a:p>
        </p:txBody>
      </p:sp>
      <p:sp>
        <p:nvSpPr>
          <p:cNvPr id="21" name="Title 5">
            <a:extLst>
              <a:ext uri="{FF2B5EF4-FFF2-40B4-BE49-F238E27FC236}">
                <a16:creationId xmlns="" xmlns:a16="http://schemas.microsoft.com/office/drawing/2014/main" id="{98341501-4F61-49ED-8DF0-654A01A2C7B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title"/>
          </p:nvPr>
        </p:nvSpPr>
        <p:spPr>
          <a:xfrm>
            <a:off x="965625" y="484632"/>
            <a:ext cx="10306224" cy="382143"/>
          </a:xfrm>
        </p:spPr>
        <p:txBody>
          <a:bodyPr>
            <a:noAutofit/>
          </a:bodyPr>
          <a:lstStyle/>
          <a:p>
            <a:r>
              <a:rPr lang="es-ES" sz="32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Ruta trabajo</a:t>
            </a:r>
            <a:endParaRPr lang="es-CL" sz="3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="" xmlns:a16="http://schemas.microsoft.com/office/drawing/2014/main" id="{135B557F-A911-0CB9-92E8-D0AAD251921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23890B56-81A6-B225-D41A-7F3F4A8B3A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5"/>
          <a:srcRect l="55850" t="25339" r="6599" b="7878"/>
          <a:stretch/>
        </p:blipFill>
        <p:spPr>
          <a:xfrm>
            <a:off x="1825376" y="1640683"/>
            <a:ext cx="8069926" cy="3979950"/>
          </a:xfrm>
          <a:prstGeom prst="rect">
            <a:avLst/>
          </a:prstGeom>
          <a:solidFill>
            <a:schemeClr val="accent6">
              <a:lumMod val="75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678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="" xmlns:a16="http://schemas.microsoft.com/office/drawing/2014/main" id="{66207B03-9601-E530-3A90-D8BC90CDC9D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36" r="1" b="12391"/>
          <a:stretch/>
        </p:blipFill>
        <p:spPr>
          <a:xfrm>
            <a:off x="-1" y="9236"/>
            <a:ext cx="12192001" cy="649458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</p:pic>
      <p:sp>
        <p:nvSpPr>
          <p:cNvPr id="18" name="CustomShape 4"/>
          <p:cNvSpPr/>
          <p:nvPr/>
        </p:nvSpPr>
        <p:spPr>
          <a:xfrm>
            <a:off x="0" y="6494588"/>
            <a:ext cx="12192000" cy="361222"/>
          </a:xfrm>
          <a:prstGeom prst="rect">
            <a:avLst/>
          </a:prstGeom>
          <a:solidFill>
            <a:srgbClr val="0118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P A T R I O T I S M O</a:t>
            </a:r>
            <a:endParaRPr lang="es-CL" sz="1100" b="1" spc="-1" dirty="0">
              <a:latin typeface="Calibri" panose="020F0502020204030204" pitchFamily="34" charset="0"/>
            </a:endParaRPr>
          </a:p>
          <a:p>
            <a:pPr algn="ctr"/>
            <a:r>
              <a:rPr lang="es-CL" sz="1100" b="1" spc="-1" dirty="0">
                <a:solidFill>
                  <a:srgbClr val="FFFFFF"/>
                </a:solidFill>
                <a:latin typeface="Calibri" panose="020F0502020204030204" pitchFamily="34" charset="0"/>
              </a:rPr>
              <a:t>HONOR			LEALTAD			VALENTÍA			INTEGRIDAD			DEBER</a:t>
            </a:r>
            <a:endParaRPr lang="es-CL" sz="1100" b="1" spc="-1" dirty="0">
              <a:latin typeface="Calibri" panose="020F0502020204030204" pitchFamily="34" charset="0"/>
            </a:endParaRPr>
          </a:p>
        </p:txBody>
      </p:sp>
      <p:sp>
        <p:nvSpPr>
          <p:cNvPr id="2" name="Marcador de número de diapositiva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56C8CE-99AA-476C-8FDC-D73765390A5F}" type="slidenum">
              <a:rPr lang="es-CL" smtClean="0"/>
              <a:pPr>
                <a:defRPr/>
              </a:pPr>
              <a:t>19</a:t>
            </a:fld>
            <a:endParaRPr lang="es-CL"/>
          </a:p>
        </p:txBody>
      </p:sp>
      <p:sp>
        <p:nvSpPr>
          <p:cNvPr id="10" name="CuadroTexto 9">
            <a:extLst>
              <a:ext uri="{FF2B5EF4-FFF2-40B4-BE49-F238E27FC236}">
                <a16:creationId xmlns="" xmlns:a16="http://schemas.microsoft.com/office/drawing/2014/main" id="{71430718-A5BB-0161-8CE2-0E28BE49B8B1}"/>
              </a:ext>
            </a:extLst>
          </p:cNvPr>
          <p:cNvSpPr txBox="1"/>
          <p:nvPr/>
        </p:nvSpPr>
        <p:spPr>
          <a:xfrm>
            <a:off x="324420" y="5525656"/>
            <a:ext cx="11543157" cy="769441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ES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3600" b="1" cap="all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Recuperación</a:t>
            </a:r>
            <a:r>
              <a:rPr lang="es-ES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3600" b="1" cap="all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Molo</a:t>
            </a:r>
            <a:r>
              <a:rPr lang="es-ES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3600" b="1" cap="all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de</a:t>
            </a:r>
            <a:r>
              <a:rPr lang="es-ES" sz="36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3600" b="1" cap="all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Microsoft Sans Serif" panose="020B0604020202020204" pitchFamily="34" charset="0"/>
                <a:cs typeface="Arial" panose="020B0604020202020204" pitchFamily="34" charset="0"/>
              </a:rPr>
              <a:t>Abrigo</a:t>
            </a:r>
            <a:endParaRPr lang="x-none" sz="36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31" t="17703" r="27469" b="16009"/>
          <a:stretch/>
        </p:blipFill>
        <p:spPr>
          <a:xfrm>
            <a:off x="10318974" y="5246342"/>
            <a:ext cx="798405" cy="1145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74591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Conector recto 8">
            <a:extLst>
              <a:ext uri="{FF2B5EF4-FFF2-40B4-BE49-F238E27FC236}">
                <a16:creationId xmlns="" xmlns:a16="http://schemas.microsoft.com/office/drawing/2014/main" id="{87CCFBC3-1F03-495F-8A5F-E409FBBFC12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16451" y="1153237"/>
            <a:ext cx="11775549" cy="0"/>
          </a:xfrm>
          <a:prstGeom prst="line">
            <a:avLst/>
          </a:prstGeom>
          <a:ln w="19050">
            <a:solidFill>
              <a:srgbClr val="06243E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>
            <a:extLst>
              <a:ext uri="{FF2B5EF4-FFF2-40B4-BE49-F238E27FC236}">
                <a16:creationId xmlns="" xmlns:a16="http://schemas.microsoft.com/office/drawing/2014/main" id="{2C344B8D-C9B8-49E6-814A-504B9289E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437593" y="6239316"/>
            <a:ext cx="11775549" cy="0"/>
          </a:xfrm>
          <a:prstGeom prst="line">
            <a:avLst/>
          </a:prstGeom>
          <a:ln w="19050">
            <a:solidFill>
              <a:srgbClr val="C41E36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Marcador de número de diapositiva 18">
            <a:extLst>
              <a:ext uri="{FF2B5EF4-FFF2-40B4-BE49-F238E27FC236}">
                <a16:creationId xmlns="" xmlns:a16="http://schemas.microsoft.com/office/drawing/2014/main" id="{33083F4B-A067-48D6-83B2-3223ACA0420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sldNum" sz="quarter" idx="12"/>
          </p:nvPr>
        </p:nvSpPr>
        <p:spPr>
          <a:xfrm>
            <a:off x="9296399" y="6366096"/>
            <a:ext cx="2743200" cy="365125"/>
          </a:xfrm>
        </p:spPr>
        <p:txBody>
          <a:bodyPr/>
          <a:lstStyle/>
          <a:p>
            <a:fld id="{CE951BFF-B6C2-498B-BFB5-F282E8458BE3}" type="slidenum">
              <a:rPr lang="x-none" sz="2000" smtClean="0">
                <a:solidFill>
                  <a:srgbClr val="06243E"/>
                </a:solidFill>
              </a:rPr>
              <a:pPr/>
              <a:t>20</a:t>
            </a:fld>
            <a:endParaRPr lang="x-none" sz="2000" dirty="0">
              <a:solidFill>
                <a:srgbClr val="06243E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673F3253-41F5-4C5F-B99E-BC8F1C80CA68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x-none">
              <a:solidFill>
                <a:prstClr val="white"/>
              </a:solidFill>
            </a:endParaRPr>
          </a:p>
        </p:txBody>
      </p:sp>
      <p:sp>
        <p:nvSpPr>
          <p:cNvPr id="23" name="Footer Placeholder 3">
            <a:extLst>
              <a:ext uri="{FF2B5EF4-FFF2-40B4-BE49-F238E27FC236}">
                <a16:creationId xmlns="" xmlns:a16="http://schemas.microsoft.com/office/drawing/2014/main" id="{918008C6-FE96-41B8-9419-70FD6EA31C7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524000" y="6218923"/>
            <a:ext cx="9143999" cy="639077"/>
          </a:xfrm>
          <a:prstGeom prst="rect">
            <a:avLst/>
          </a:prstGeom>
        </p:spPr>
        <p:txBody>
          <a:bodyPr/>
          <a:lstStyle>
            <a:defPPr>
              <a:defRPr lang="x-non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PATRIOTISMO</a:t>
            </a:r>
          </a:p>
          <a:p>
            <a:pPr algn="ctr"/>
            <a:r>
              <a:rPr lang="es-CL" sz="1600" dirty="0">
                <a:solidFill>
                  <a:srgbClr val="072342"/>
                </a:solidFill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Honor – Lealtad – Valentía – Integridad -  Deber</a:t>
            </a:r>
          </a:p>
          <a:p>
            <a:pPr algn="ctr"/>
            <a:r>
              <a:rPr lang="x-none" dirty="0">
                <a:solidFill>
                  <a:srgbClr val="072342"/>
                </a:solidFill>
              </a:rPr>
              <a:t>		             </a:t>
            </a:r>
            <a:endParaRPr lang="x-none" sz="700" dirty="0">
              <a:solidFill>
                <a:srgbClr val="072342"/>
              </a:solidFill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="" xmlns:a16="http://schemas.microsoft.com/office/drawing/2014/main" id="{135B557F-A911-0CB9-92E8-D0AAD251921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300054" y="39872"/>
            <a:ext cx="703303" cy="106895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23890B56-81A6-B225-D41A-7F3F4A8B3A72}"/>
              </a:ext>
            </a:extLst>
          </p:cNvPr>
          <p:cNvPicPr>
            <a:picLocks noGrp="1" noRot="1" noMove="1" noResize="1" noEditPoints="1" noAdjustHandles="1" noChangeArrowheads="1" noChangeShapeType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20624" cy="68580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662" y="1228725"/>
            <a:ext cx="10734675" cy="440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5220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25421</TotalTime>
  <Words>537</Words>
  <Application>Microsoft Office PowerPoint</Application>
  <PresentationFormat>Panorámica</PresentationFormat>
  <Paragraphs>164</Paragraphs>
  <Slides>20</Slides>
  <Notes>16</Notes>
  <HiddenSlides>2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Microsoft Sans Serif</vt:lpstr>
      <vt:lpstr>Tema de Office</vt:lpstr>
      <vt:lpstr>Presentación de PowerPoint</vt:lpstr>
      <vt:lpstr>Temario</vt:lpstr>
      <vt:lpstr>Temario</vt:lpstr>
      <vt:lpstr>Antecedentes</vt:lpstr>
      <vt:lpstr>Antecedentes</vt:lpstr>
      <vt:lpstr>Antecedentes</vt:lpstr>
      <vt:lpstr>Antecedentes</vt:lpstr>
      <vt:lpstr>Antecedentes</vt:lpstr>
      <vt:lpstr>Temario</vt:lpstr>
      <vt:lpstr>Situación actual</vt:lpstr>
      <vt:lpstr>Situación actual</vt:lpstr>
      <vt:lpstr>Situación actual</vt:lpstr>
      <vt:lpstr>Situación actual</vt:lpstr>
      <vt:lpstr>Temario</vt:lpstr>
      <vt:lpstr>Ruta trabajo</vt:lpstr>
      <vt:lpstr>Ruta trabajo Estudios</vt:lpstr>
      <vt:lpstr>Ruta trabajo Recuperación</vt:lpstr>
      <vt:lpstr>Ruta trabajo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AGUSTÍN PÁJARO</dc:creator>
  <cp:lastModifiedBy>CA EM-G.AER. César DELGADO Boffil</cp:lastModifiedBy>
  <cp:revision>1083</cp:revision>
  <cp:lastPrinted>2024-08-02T04:18:50Z</cp:lastPrinted>
  <dcterms:created xsi:type="dcterms:W3CDTF">2021-02-02T13:50:12Z</dcterms:created>
  <dcterms:modified xsi:type="dcterms:W3CDTF">2025-03-03T15:43:30Z</dcterms:modified>
</cp:coreProperties>
</file>