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7885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5122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54590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6541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83312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309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924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2707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2314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4463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2421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04165-A5BE-4B58-A219-9C82DB013238}" type="datetimeFigureOut">
              <a:rPr lang="es-CL" smtClean="0"/>
              <a:t>30-05-2023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93590-AD85-495C-8812-D4B19A15FD9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2933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85706" y="-2632456"/>
            <a:ext cx="6619164" cy="1188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540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876265" y="-2262116"/>
            <a:ext cx="6346209" cy="1132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82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726138" y="-2507775"/>
            <a:ext cx="6762467" cy="1196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986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872854" y="-2504362"/>
            <a:ext cx="6523629" cy="1180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577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709080" y="-2572601"/>
            <a:ext cx="6755643" cy="11900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7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777320" y="-2558953"/>
            <a:ext cx="6646460" cy="1195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583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847830" y="-2629469"/>
            <a:ext cx="6619165" cy="1206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39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845558" y="-2490717"/>
            <a:ext cx="6591868" cy="1181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452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2743199" y="-2552129"/>
            <a:ext cx="6741996" cy="1184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57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182" y="0"/>
            <a:ext cx="11982733" cy="671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237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182" y="0"/>
            <a:ext cx="12082818" cy="672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49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830" y="95534"/>
            <a:ext cx="11928143" cy="676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60975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0</Words>
  <Application>Microsoft Office PowerPoint</Application>
  <PresentationFormat>Panorámica</PresentationFormat>
  <Paragraphs>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camilo_ardiles183</dc:creator>
  <cp:lastModifiedBy>camilo_ardiles183</cp:lastModifiedBy>
  <cp:revision>4</cp:revision>
  <dcterms:created xsi:type="dcterms:W3CDTF">2023-05-30T18:49:12Z</dcterms:created>
  <dcterms:modified xsi:type="dcterms:W3CDTF">2023-05-30T19:22:51Z</dcterms:modified>
</cp:coreProperties>
</file>