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376"/>
    <p:restoredTop sz="94765"/>
  </p:normalViewPr>
  <p:slideViewPr>
    <p:cSldViewPr snapToGrid="0">
      <p:cViewPr varScale="1">
        <p:scale>
          <a:sx n="78" d="100"/>
          <a:sy n="78" d="100"/>
        </p:scale>
        <p:origin x="184" y="1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5180DC-3A52-098C-136E-40A41D2749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C1F1BE9-593F-D6C5-6125-6250B5845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51788A5-6AA2-3C78-99B9-F555FA29A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E84EEE-D9E4-8C47-B7FF-0C6D3763E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503016D-8A31-AA97-3D82-A8DE51177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26245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A33B73-BAED-8C02-277A-790C505FC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8E53E6E-DFA9-EB7A-8E49-F03B882D10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08FD3B-AAFD-248C-FB7A-5A09F3A81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7D133F3-FC74-576C-47F9-3AAA3A846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B66198-2C84-01EF-8417-BCF87C9D9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9731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E9426C-19A8-D319-B1AB-7F1D6AC0D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527DE8-199D-856D-43FC-B8A8F2D805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13E732-9C03-FBED-D70B-5C80F3C611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663FB2-09E0-23AF-02D3-F9F521380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7F595D-788F-0B2A-54B1-D01DDA462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77134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061C90-EE46-DAD8-FF91-4A94C650E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1AEB19-A456-E223-ED7B-17FD9EBF9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9441110-6494-8EF5-0CC4-1D6554F7C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07ABF14-BA34-3ADF-64D5-FC6D0AC3A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6E02FF-85E9-5A19-858C-56AAC02D5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99295B6-9919-C25A-964A-05E3AD194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5764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AF4B65-7CB8-576C-CDC7-675EFDA7A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97FF2D7-5173-74A3-4BAF-3700F42C2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67E5D8C-C71A-4B32-D188-2685B10D4B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C4EE78B-315B-2632-4431-549B5BA271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90C180E-F9AA-0BC4-3735-B1C89FEEBA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F6F1EF0-B692-6C90-BDC0-095931179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347399F-0B9F-A6A5-24C8-89CBC3D8F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70DA0AE-5BFA-57BE-022A-6B946D426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88017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F157E3-59F5-6BF7-5199-61EF9E214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70A4B03-A880-3D00-8300-CB4653DB2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5780391-0F41-C6D3-8002-890D808E7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908115-F8FB-01F9-825C-1C7A38947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42707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4E7BA12-C630-A123-D14A-B450780E1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7136103-C104-88B4-49E4-921C906A8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CACE2C8-21AE-5053-6FFD-56E249E66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9158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8FD92C-2AAD-61E7-F369-CAA43D0C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AC1D16-DBB1-2A2A-A523-7FD666F7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BA40CD6-A8B8-D818-2ECD-3FCFFDFA4A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1C0452E-C636-A632-8622-9372B1FDE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D5B724E-B743-7B3E-3E7C-14FC2C861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8B9ACB9-324F-9E16-607C-B695D858D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9306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FDE35B-EE79-E1B2-53C2-672E162B8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E551BC0-4A60-02C5-473C-929B3F69ED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80C884F-079B-32EA-AE96-C1F48D33AF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C73A3C2-8A81-FB8C-30CF-D8CF31921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5AA83F8-5407-593C-DA7B-B28F29DF1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C85E7F4-0B87-11B6-7314-9653B0A56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50476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90751B-BFCA-7901-6C9A-247FA89A2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0B19704-FF9B-441C-05AB-9458711EFC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60A0D8B-B6C9-30DE-3610-74EB33AB0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80B51F-C45F-C3D5-3CA9-E31D3969B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B18B313-BA9E-8029-830C-31275C02F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6421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C1CE541-2F11-3664-06A9-AAB41DFDD3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5DD5D73-4F49-867F-BB0D-EEB90C81FA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957903-7265-3A7A-3691-2155F087F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FB5704-92D1-3C65-21B4-29FCA6DBD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23A4EFC-D119-36C0-417E-C347493D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42463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D9D776C-43B4-01D6-2317-8D1813DF9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390604-235F-E798-59F7-275B246F57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99583C7-2993-9031-2763-1CDB788B9F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5D1F79-29C3-6240-A323-D0070B1DF696}" type="datetimeFigureOut">
              <a:rPr lang="es-CL" smtClean="0"/>
              <a:t>20-07-26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1333700-0055-7342-AB96-20BC418274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AAA3DF-780D-45E9-91E3-489F764E47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C318EA-18B6-D147-9234-7F1A26A7B4E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2931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S6mnk8dfdI?feature=oembed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7967EF1-C10F-7ADB-4433-41F2D7B3F3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s-CL" sz="4800">
                <a:solidFill>
                  <a:srgbClr val="FFFFFF"/>
                </a:solidFill>
              </a:rPr>
              <a:t>Black Hearts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77FC6D-3839-EC0D-AD82-B5EE4E2BEA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s-CL" dirty="0"/>
              <a:t>Caso 3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141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3444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9029B1E-C362-2E1C-03C9-995C053ED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Black Hearts</a:t>
            </a:r>
          </a:p>
        </p:txBody>
      </p:sp>
      <p:pic>
        <p:nvPicPr>
          <p:cNvPr id="4" name="Elementos multimedia en línea 3" descr="The Soldiers Who Became Monsters: The Black Hearts of the 101st">
            <a:hlinkClick r:id="" action="ppaction://media"/>
            <a:extLst>
              <a:ext uri="{FF2B5EF4-FFF2-40B4-BE49-F238E27FC236}">
                <a16:creationId xmlns:a16="http://schemas.microsoft.com/office/drawing/2014/main" id="{84A75D4B-8ADB-DB9A-A39F-E387ED8060A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38600" y="1396639"/>
            <a:ext cx="7188199" cy="406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7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AE61AD-9D55-D8A0-4147-B3F92C0E4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AE4490-C662-046E-1566-1907B043CF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2448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1C1433-38BA-05CB-0DB3-8D32B9FCE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905079-C183-1A6E-E45B-3AA8F36D67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3535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FC12DA-0669-66E1-2BCE-B264AA50C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647AB5-9491-3967-77A9-056240C85A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177409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3288E98-D47E-E445-9D34-5501A88162B3}">
  <we:reference id="wa200005669" version="2.0.0.0" store="es-ES" storeType="OMEX"/>
  <we:alternateReferences>
    <we:reference id="WA200005669" version="2.0.0.0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</Words>
  <Application>Microsoft Macintosh PowerPoint</Application>
  <PresentationFormat>Panorámica</PresentationFormat>
  <Paragraphs>3</Paragraphs>
  <Slides>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Tema de Office</vt:lpstr>
      <vt:lpstr>Black Hearts</vt:lpstr>
      <vt:lpstr>Black Hearts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Ronald von der Weth</dc:creator>
  <cp:lastModifiedBy>Ronald von der Weth</cp:lastModifiedBy>
  <cp:revision>3</cp:revision>
  <dcterms:created xsi:type="dcterms:W3CDTF">2026-07-19T16:32:52Z</dcterms:created>
  <dcterms:modified xsi:type="dcterms:W3CDTF">2026-07-20T15:58:48Z</dcterms:modified>
</cp:coreProperties>
</file>