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70"/>
  </p:notesMasterIdLst>
  <p:sldIdLst>
    <p:sldId id="256" r:id="rId2"/>
    <p:sldId id="257" r:id="rId3"/>
    <p:sldId id="305" r:id="rId4"/>
    <p:sldId id="258" r:id="rId5"/>
    <p:sldId id="259" r:id="rId6"/>
    <p:sldId id="260" r:id="rId7"/>
    <p:sldId id="322" r:id="rId8"/>
    <p:sldId id="261" r:id="rId9"/>
    <p:sldId id="262" r:id="rId10"/>
    <p:sldId id="263" r:id="rId11"/>
    <p:sldId id="264" r:id="rId12"/>
    <p:sldId id="265" r:id="rId13"/>
    <p:sldId id="323" r:id="rId14"/>
    <p:sldId id="324" r:id="rId15"/>
    <p:sldId id="325" r:id="rId16"/>
    <p:sldId id="328" r:id="rId17"/>
    <p:sldId id="326" r:id="rId18"/>
    <p:sldId id="327" r:id="rId19"/>
    <p:sldId id="330" r:id="rId20"/>
    <p:sldId id="267" r:id="rId21"/>
    <p:sldId id="304" r:id="rId22"/>
    <p:sldId id="268" r:id="rId23"/>
    <p:sldId id="269" r:id="rId24"/>
    <p:sldId id="270" r:id="rId25"/>
    <p:sldId id="271" r:id="rId26"/>
    <p:sldId id="272" r:id="rId27"/>
    <p:sldId id="273" r:id="rId28"/>
    <p:sldId id="274" r:id="rId29"/>
    <p:sldId id="275" r:id="rId30"/>
    <p:sldId id="276" r:id="rId31"/>
    <p:sldId id="277" r:id="rId32"/>
    <p:sldId id="278" r:id="rId33"/>
    <p:sldId id="279" r:id="rId34"/>
    <p:sldId id="280" r:id="rId35"/>
    <p:sldId id="281" r:id="rId36"/>
    <p:sldId id="282" r:id="rId37"/>
    <p:sldId id="283" r:id="rId38"/>
    <p:sldId id="284" r:id="rId39"/>
    <p:sldId id="285" r:id="rId40"/>
    <p:sldId id="306" r:id="rId41"/>
    <p:sldId id="307" r:id="rId42"/>
    <p:sldId id="286" r:id="rId43"/>
    <p:sldId id="287" r:id="rId44"/>
    <p:sldId id="288" r:id="rId45"/>
    <p:sldId id="308" r:id="rId46"/>
    <p:sldId id="309" r:id="rId47"/>
    <p:sldId id="310" r:id="rId48"/>
    <p:sldId id="311" r:id="rId49"/>
    <p:sldId id="289" r:id="rId50"/>
    <p:sldId id="290" r:id="rId51"/>
    <p:sldId id="312" r:id="rId52"/>
    <p:sldId id="313" r:id="rId53"/>
    <p:sldId id="314" r:id="rId54"/>
    <p:sldId id="315" r:id="rId55"/>
    <p:sldId id="316" r:id="rId56"/>
    <p:sldId id="317" r:id="rId57"/>
    <p:sldId id="318" r:id="rId58"/>
    <p:sldId id="319" r:id="rId59"/>
    <p:sldId id="294" r:id="rId60"/>
    <p:sldId id="295" r:id="rId61"/>
    <p:sldId id="296" r:id="rId62"/>
    <p:sldId id="297" r:id="rId63"/>
    <p:sldId id="298" r:id="rId64"/>
    <p:sldId id="299" r:id="rId65"/>
    <p:sldId id="300" r:id="rId66"/>
    <p:sldId id="301" r:id="rId67"/>
    <p:sldId id="302" r:id="rId68"/>
    <p:sldId id="303" r:id="rId69"/>
  </p:sldIdLst>
  <p:sldSz cx="9144000" cy="5143500" type="screen16x9"/>
  <p:notesSz cx="6858000" cy="9144000"/>
  <p:embeddedFontLst>
    <p:embeddedFont>
      <p:font typeface="Calibri" panose="020F0502020204030204" pitchFamily="34" charset="0"/>
      <p:regular r:id="rId71"/>
      <p:bold r:id="rId72"/>
      <p:italic r:id="rId73"/>
      <p:boldItalic r:id="rId74"/>
    </p:embeddedFont>
    <p:embeddedFont>
      <p:font typeface="EB Garamond" panose="00000500000000000000" pitchFamily="2" charset="0"/>
      <p:regular r:id="rId75"/>
      <p:bold r:id="rId76"/>
      <p:italic r:id="rId77"/>
      <p:boldItalic r:id="rId78"/>
    </p:embeddedFont>
    <p:embeddedFont>
      <p:font typeface="Merriweather" panose="00000500000000000000" pitchFamily="2" charset="0"/>
      <p:regular r:id="rId79"/>
      <p:bold r:id="rId80"/>
      <p:italic r:id="rId81"/>
      <p:boldItalic r:id="rId82"/>
    </p:embeddedFont>
    <p:embeddedFont>
      <p:font typeface="Montserrat" panose="00000500000000000000" pitchFamily="2" charset="0"/>
      <p:regular r:id="rId8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8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font" Target="fonts/font4.fntdata"/><Relationship Id="rId79" Type="http://schemas.openxmlformats.org/officeDocument/2006/relationships/font" Target="fonts/font9.fntdata"/><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2.fntdata"/><Relationship Id="rId80" Type="http://schemas.openxmlformats.org/officeDocument/2006/relationships/font" Target="fonts/font10.fntdata"/><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font" Target="fonts/font5.fntdata"/><Relationship Id="rId83"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font" Target="fonts/font3.fntdata"/><Relationship Id="rId78" Type="http://schemas.openxmlformats.org/officeDocument/2006/relationships/font" Target="fonts/font8.fntdata"/><Relationship Id="rId81" Type="http://schemas.openxmlformats.org/officeDocument/2006/relationships/font" Target="fonts/font11.fntdata"/><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6.fntdata"/><Relationship Id="rId7" Type="http://schemas.openxmlformats.org/officeDocument/2006/relationships/slide" Target="slides/slide6.xml"/><Relationship Id="rId71" Type="http://schemas.openxmlformats.org/officeDocument/2006/relationships/font" Target="fonts/font1.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0131058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5770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5497654a2a_2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5497654a2a_2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424677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5497654a2a_1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5497654a2a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75517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552e728832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552e728832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09669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54a32b9f86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54a32b9f8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811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54a32b9f86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54a32b9f86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3609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54a4c1dec4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54a4c1dec4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77508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54a4c1dec4_2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54a4c1dec4_2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6613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54a4c1dec4_2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54a4c1dec4_2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98554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54a4c1dec4_2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54a4c1dec4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3079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552c228846_0_2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552c228846_0_2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987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552c228846_0_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552c228846_0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68011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5497654a2a_2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5497654a2a_2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78734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5497654a2a_2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5497654a2a_2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2063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5497654a2a_2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5497654a2a_2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5312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5497654a2a_2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5497654a2a_2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78619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5497654a2a_2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5497654a2a_2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83807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5497654a2a_2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5497654a2a_2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091325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5497654a2a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5497654a2a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03877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5497654a2a_4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5497654a2a_4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30902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5497654a2a_4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5497654a2a_4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79267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5497654a2a_4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5497654a2a_4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435433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5497654a2a_4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5497654a2a_4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70135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5497654a2a_4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5497654a2a_4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42681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50ccadc20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50ccadc20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231417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54a4c1dec4_5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54a4c1dec4_5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092249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54a4c1dec4_5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54a4c1dec4_5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66834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54a4c1dec4_5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54a4c1dec4_5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59665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50ccadc20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 name="Google Shape;321;g50ccadc20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220458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54a4c1dec4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54a4c1dec4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02991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54a4c1dec4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54a4c1dec4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273690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54a4c1dec4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54a4c1dec4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83891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54a4c1dec4_1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54a4c1dec4_1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74653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50ccadc20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 name="Google Shape;356;g50ccadc205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003469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54a4c1dec4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54a4c1dec4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84441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54a4c1dec4_4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9" name="Google Shape;369;g54a4c1dec4_4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398883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54a4c1dec4_4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54a4c1dec4_4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97431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54a4c1dec4_4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3" name="Google Shape;383;g54a4c1dec4_4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18659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54a4c1dec4_4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0" name="Google Shape;390;g54a4c1dec4_4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362987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4a4c1dec4_4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4a4c1dec4_4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378483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54a4c1dec4_4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54a4c1dec4_4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51439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g54a4c1dec4_4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5" name="Google Shape;405;g54a4c1dec4_4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02442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50ccadc205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50ccadc205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649852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50ccadc205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50ccadc205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28627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50ccadc205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50ccadc205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992737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50ccadc205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50ccadc205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7485545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54a4c1dec4_3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8" name="Google Shape;408;g54a4c1dec4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408834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54a4c1dec4_3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5" name="Google Shape;415;g54a4c1dec4_3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568037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54a4c1dec4_3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2" name="Google Shape;422;g54a4c1dec4_3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59946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g50ccadc205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9" name="Google Shape;429;g50ccadc205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646011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50ccadc205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6" name="Google Shape;436;g50ccadc205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727191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50ccadc205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3" name="Google Shape;443;g50ccadc205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61110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s-419"/>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jp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3.xml"/><Relationship Id="rId5" Type="http://schemas.openxmlformats.org/officeDocument/2006/relationships/image" Target="../media/image21.gif"/><Relationship Id="rId4" Type="http://schemas.openxmlformats.org/officeDocument/2006/relationships/image" Target="../media/image20.gif"/></Relationships>
</file>

<file path=ppt/slides/_rels/slide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jpg"/><Relationship Id="rId7"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jpg"/><Relationship Id="rId7" Type="http://schemas.openxmlformats.org/officeDocument/2006/relationships/image" Target="../media/image6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 Id="rId9" Type="http://schemas.openxmlformats.org/officeDocument/2006/relationships/image" Target="../media/image63.png"/></Relationships>
</file>

<file path=ppt/slides/_rels/slide36.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4.png"/><Relationship Id="rId3" Type="http://schemas.openxmlformats.org/officeDocument/2006/relationships/image" Target="../media/image64.jpg"/><Relationship Id="rId7" Type="http://schemas.openxmlformats.org/officeDocument/2006/relationships/image" Target="../media/image68.png"/><Relationship Id="rId12" Type="http://schemas.openxmlformats.org/officeDocument/2006/relationships/image" Target="../media/image73.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png"/><Relationship Id="rId10" Type="http://schemas.openxmlformats.org/officeDocument/2006/relationships/image" Target="../media/image71.png"/><Relationship Id="rId4" Type="http://schemas.openxmlformats.org/officeDocument/2006/relationships/image" Target="../media/image65.png"/><Relationship Id="rId9" Type="http://schemas.openxmlformats.org/officeDocument/2006/relationships/image" Target="../media/image70.png"/><Relationship Id="rId14" Type="http://schemas.openxmlformats.org/officeDocument/2006/relationships/image" Target="../media/image75.png"/></Relationships>
</file>

<file path=ppt/slides/_rels/slide37.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5.png"/><Relationship Id="rId3" Type="http://schemas.openxmlformats.org/officeDocument/2006/relationships/image" Target="../media/image57.jpg"/><Relationship Id="rId7" Type="http://schemas.openxmlformats.org/officeDocument/2006/relationships/image" Target="../media/image79.png"/><Relationship Id="rId12" Type="http://schemas.openxmlformats.org/officeDocument/2006/relationships/image" Target="../media/image84.png"/><Relationship Id="rId2" Type="http://schemas.openxmlformats.org/officeDocument/2006/relationships/notesSlide" Target="../notesSlides/notesSlide27.xml"/><Relationship Id="rId16" Type="http://schemas.openxmlformats.org/officeDocument/2006/relationships/image" Target="../media/image88.png"/><Relationship Id="rId1" Type="http://schemas.openxmlformats.org/officeDocument/2006/relationships/slideLayout" Target="../slideLayouts/slideLayout1.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png"/><Relationship Id="rId15" Type="http://schemas.openxmlformats.org/officeDocument/2006/relationships/image" Target="../media/image8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 Id="rId14" Type="http://schemas.openxmlformats.org/officeDocument/2006/relationships/image" Target="../media/image86.png"/></Relationships>
</file>

<file path=ppt/slides/_rels/slide38.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image" Target="../media/image97.png"/><Relationship Id="rId18" Type="http://schemas.openxmlformats.org/officeDocument/2006/relationships/image" Target="../media/image102.png"/><Relationship Id="rId3" Type="http://schemas.openxmlformats.org/officeDocument/2006/relationships/image" Target="../media/image64.jpg"/><Relationship Id="rId7" Type="http://schemas.openxmlformats.org/officeDocument/2006/relationships/image" Target="../media/image69.png"/><Relationship Id="rId12" Type="http://schemas.openxmlformats.org/officeDocument/2006/relationships/image" Target="../media/image96.png"/><Relationship Id="rId17" Type="http://schemas.openxmlformats.org/officeDocument/2006/relationships/image" Target="../media/image101.png"/><Relationship Id="rId2" Type="http://schemas.openxmlformats.org/officeDocument/2006/relationships/notesSlide" Target="../notesSlides/notesSlide28.xml"/><Relationship Id="rId16" Type="http://schemas.openxmlformats.org/officeDocument/2006/relationships/image" Target="../media/image100.png"/><Relationship Id="rId1" Type="http://schemas.openxmlformats.org/officeDocument/2006/relationships/slideLayout" Target="../slideLayouts/slideLayout1.xml"/><Relationship Id="rId6" Type="http://schemas.openxmlformats.org/officeDocument/2006/relationships/image" Target="../media/image91.png"/><Relationship Id="rId11" Type="http://schemas.openxmlformats.org/officeDocument/2006/relationships/image" Target="../media/image95.png"/><Relationship Id="rId5" Type="http://schemas.openxmlformats.org/officeDocument/2006/relationships/image" Target="../media/image90.png"/><Relationship Id="rId15" Type="http://schemas.openxmlformats.org/officeDocument/2006/relationships/image" Target="../media/image99.png"/><Relationship Id="rId10" Type="http://schemas.openxmlformats.org/officeDocument/2006/relationships/image" Target="../media/image94.png"/><Relationship Id="rId4" Type="http://schemas.openxmlformats.org/officeDocument/2006/relationships/image" Target="../media/image89.png"/><Relationship Id="rId9" Type="http://schemas.openxmlformats.org/officeDocument/2006/relationships/image" Target="../media/image93.png"/><Relationship Id="rId14" Type="http://schemas.openxmlformats.org/officeDocument/2006/relationships/image" Target="../media/image98.png"/></Relationships>
</file>

<file path=ppt/slides/_rels/slide39.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103.png"/><Relationship Id="rId7" Type="http://schemas.openxmlformats.org/officeDocument/2006/relationships/image" Target="../media/image107.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jpeg"/></Relationships>
</file>

<file path=ppt/slides/_rels/slide40.xml.rels><?xml version="1.0" encoding="UTF-8" standalone="yes"?>
<Relationships xmlns="http://schemas.openxmlformats.org/package/2006/relationships"><Relationship Id="rId2" Type="http://schemas.openxmlformats.org/officeDocument/2006/relationships/image" Target="../media/image109.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1.gif"/><Relationship Id="rId2" Type="http://schemas.openxmlformats.org/officeDocument/2006/relationships/image" Target="../media/image110.gif"/><Relationship Id="rId1" Type="http://schemas.openxmlformats.org/officeDocument/2006/relationships/slideLayout" Target="../slideLayouts/slideLayout2.xml"/><Relationship Id="rId5" Type="http://schemas.openxmlformats.org/officeDocument/2006/relationships/image" Target="../media/image113.gif"/><Relationship Id="rId4" Type="http://schemas.openxmlformats.org/officeDocument/2006/relationships/image" Target="../media/image112.gif"/></Relationships>
</file>

<file path=ppt/slides/_rels/slide42.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9.gif"/><Relationship Id="rId2" Type="http://schemas.openxmlformats.org/officeDocument/2006/relationships/image" Target="../media/image118.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21.gif"/><Relationship Id="rId2" Type="http://schemas.openxmlformats.org/officeDocument/2006/relationships/image" Target="../media/image120.png"/><Relationship Id="rId1" Type="http://schemas.openxmlformats.org/officeDocument/2006/relationships/slideLayout" Target="../slideLayouts/slideLayout2.xml"/><Relationship Id="rId4" Type="http://schemas.openxmlformats.org/officeDocument/2006/relationships/image" Target="../media/image122.gif"/></Relationships>
</file>

<file path=ppt/slides/_rels/slide48.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gif"/><Relationship Id="rId1" Type="http://schemas.openxmlformats.org/officeDocument/2006/relationships/slideLayout" Target="../slideLayouts/slideLayout2.xml"/><Relationship Id="rId4" Type="http://schemas.openxmlformats.org/officeDocument/2006/relationships/image" Target="../media/image125.jpeg"/></Relationships>
</file>

<file path=ppt/slides/_rels/slide49.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53"/>
        <p:cNvGrpSpPr/>
        <p:nvPr/>
      </p:nvGrpSpPr>
      <p:grpSpPr>
        <a:xfrm>
          <a:off x="0" y="0"/>
          <a:ext cx="0" cy="0"/>
          <a:chOff x="0" y="0"/>
          <a:chExt cx="0" cy="0"/>
        </a:xfrm>
      </p:grpSpPr>
      <p:sp>
        <p:nvSpPr>
          <p:cNvPr id="54" name="Google Shape;54;p13"/>
          <p:cNvSpPr/>
          <p:nvPr/>
        </p:nvSpPr>
        <p:spPr>
          <a:xfrm>
            <a:off x="709050" y="1652125"/>
            <a:ext cx="7832043" cy="1167824"/>
          </a:xfrm>
          <a:prstGeom prst="rect">
            <a:avLst/>
          </a:prstGeom>
        </p:spPr>
        <p:txBody>
          <a:bodyPr>
            <a:prstTxWarp prst="textPlain">
              <a:avLst/>
            </a:prstTxWarp>
          </a:bodyPr>
          <a:lstStyle/>
          <a:p>
            <a:pPr lvl="0" algn="ctr"/>
            <a:r>
              <a:rPr lang="es-CL" b="0" i="0" dirty="0">
                <a:ln w="9525" cap="flat" cmpd="sng">
                  <a:solidFill>
                    <a:schemeClr val="dk2"/>
                  </a:solidFill>
                  <a:prstDash val="solid"/>
                  <a:round/>
                  <a:headEnd type="none" w="sm" len="sm"/>
                  <a:tailEnd type="none" w="sm" len="sm"/>
                </a:ln>
                <a:solidFill>
                  <a:schemeClr val="lt2"/>
                </a:solidFill>
                <a:latin typeface="Arial"/>
              </a:rPr>
              <a:t>RESUMEN DE PROCESOS COGNITIVOS</a:t>
            </a:r>
            <a:endParaRPr b="0" i="0" dirty="0">
              <a:ln w="9525" cap="flat" cmpd="sng">
                <a:solidFill>
                  <a:schemeClr val="dk2"/>
                </a:solidFill>
                <a:prstDash val="solid"/>
                <a:round/>
                <a:headEnd type="none" w="sm" len="sm"/>
                <a:tailEnd type="none" w="sm" len="sm"/>
              </a:ln>
              <a:solidFill>
                <a:schemeClr val="lt2"/>
              </a:solidFill>
              <a:latin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8"/>
        <p:cNvGrpSpPr/>
        <p:nvPr/>
      </p:nvGrpSpPr>
      <p:grpSpPr>
        <a:xfrm>
          <a:off x="0" y="0"/>
          <a:ext cx="0" cy="0"/>
          <a:chOff x="0" y="0"/>
          <a:chExt cx="0" cy="0"/>
        </a:xfrm>
      </p:grpSpPr>
      <p:sp>
        <p:nvSpPr>
          <p:cNvPr id="59" name="Google Shape;59;p14"/>
          <p:cNvSpPr/>
          <p:nvPr/>
        </p:nvSpPr>
        <p:spPr>
          <a:xfrm>
            <a:off x="948351" y="246724"/>
            <a:ext cx="2933597" cy="742100"/>
          </a:xfrm>
          <a:prstGeom prst="rect">
            <a:avLst/>
          </a:prstGeom>
        </p:spPr>
        <p:txBody>
          <a:bodyPr>
            <a:prstTxWarp prst="textPlain">
              <a:avLst/>
            </a:prstTxWarp>
          </a:bodyPr>
          <a:lstStyle/>
          <a:p>
            <a:pPr lvl="0" algn="ctr"/>
            <a:r>
              <a:rPr b="0" i="0" dirty="0" err="1">
                <a:ln w="9525" cap="flat" cmpd="sng">
                  <a:solidFill>
                    <a:schemeClr val="dk2"/>
                  </a:solidFill>
                  <a:prstDash val="solid"/>
                  <a:round/>
                  <a:headEnd type="none" w="sm" len="sm"/>
                  <a:tailEnd type="none" w="sm" len="sm"/>
                </a:ln>
                <a:solidFill>
                  <a:schemeClr val="lt2"/>
                </a:solidFill>
                <a:latin typeface="Arial"/>
              </a:rPr>
              <a:t>Sensación</a:t>
            </a:r>
            <a:endParaRPr b="0" i="0" dirty="0">
              <a:ln w="9525" cap="flat" cmpd="sng">
                <a:solidFill>
                  <a:schemeClr val="dk2"/>
                </a:solidFill>
                <a:prstDash val="solid"/>
                <a:round/>
                <a:headEnd type="none" w="sm" len="sm"/>
                <a:tailEnd type="none" w="sm" len="sm"/>
              </a:ln>
              <a:solidFill>
                <a:schemeClr val="lt2"/>
              </a:solidFill>
              <a:latin typeface="Arial"/>
            </a:endParaRPr>
          </a:p>
        </p:txBody>
      </p:sp>
      <p:sp>
        <p:nvSpPr>
          <p:cNvPr id="60" name="Google Shape;60;p14"/>
          <p:cNvSpPr/>
          <p:nvPr/>
        </p:nvSpPr>
        <p:spPr>
          <a:xfrm>
            <a:off x="4744475" y="268500"/>
            <a:ext cx="3072599" cy="854275"/>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Percepción</a:t>
            </a:r>
          </a:p>
        </p:txBody>
      </p:sp>
      <p:sp>
        <p:nvSpPr>
          <p:cNvPr id="61" name="Google Shape;61;p14"/>
          <p:cNvSpPr txBox="1"/>
          <p:nvPr/>
        </p:nvSpPr>
        <p:spPr>
          <a:xfrm>
            <a:off x="3994500" y="481738"/>
            <a:ext cx="577500" cy="42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sz="2400" i="1"/>
              <a:t>v/s</a:t>
            </a:r>
            <a:endParaRPr sz="2400" i="1"/>
          </a:p>
        </p:txBody>
      </p:sp>
      <p:pic>
        <p:nvPicPr>
          <p:cNvPr id="62" name="Google Shape;62;p14"/>
          <p:cNvPicPr preferRelativeResize="0"/>
          <p:nvPr/>
        </p:nvPicPr>
        <p:blipFill>
          <a:blip r:embed="rId4">
            <a:alphaModFix/>
          </a:blip>
          <a:stretch>
            <a:fillRect/>
          </a:stretch>
        </p:blipFill>
        <p:spPr>
          <a:xfrm>
            <a:off x="514575" y="1366189"/>
            <a:ext cx="1719009" cy="1161767"/>
          </a:xfrm>
          <a:prstGeom prst="rect">
            <a:avLst/>
          </a:prstGeom>
          <a:noFill/>
          <a:ln>
            <a:noFill/>
          </a:ln>
        </p:spPr>
      </p:pic>
      <p:pic>
        <p:nvPicPr>
          <p:cNvPr id="63" name="Google Shape;63;p14"/>
          <p:cNvPicPr preferRelativeResize="0"/>
          <p:nvPr/>
        </p:nvPicPr>
        <p:blipFill>
          <a:blip r:embed="rId5">
            <a:alphaModFix/>
          </a:blip>
          <a:stretch>
            <a:fillRect/>
          </a:stretch>
        </p:blipFill>
        <p:spPr>
          <a:xfrm>
            <a:off x="6582225" y="1351725"/>
            <a:ext cx="2002065" cy="1190700"/>
          </a:xfrm>
          <a:prstGeom prst="rect">
            <a:avLst/>
          </a:prstGeom>
          <a:noFill/>
          <a:ln>
            <a:noFill/>
          </a:ln>
        </p:spPr>
      </p:pic>
      <p:pic>
        <p:nvPicPr>
          <p:cNvPr id="64" name="Google Shape;64;p14"/>
          <p:cNvPicPr preferRelativeResize="0"/>
          <p:nvPr/>
        </p:nvPicPr>
        <p:blipFill>
          <a:blip r:embed="rId6">
            <a:alphaModFix/>
          </a:blip>
          <a:stretch>
            <a:fillRect/>
          </a:stretch>
        </p:blipFill>
        <p:spPr>
          <a:xfrm>
            <a:off x="2973550" y="2865900"/>
            <a:ext cx="2619375" cy="1743075"/>
          </a:xfrm>
          <a:prstGeom prst="rect">
            <a:avLst/>
          </a:prstGeom>
          <a:noFill/>
          <a:ln>
            <a:noFill/>
          </a:ln>
        </p:spPr>
      </p:pic>
      <p:sp>
        <p:nvSpPr>
          <p:cNvPr id="65" name="Google Shape;65;p14"/>
          <p:cNvSpPr txBox="1"/>
          <p:nvPr/>
        </p:nvSpPr>
        <p:spPr>
          <a:xfrm>
            <a:off x="232150" y="2460275"/>
            <a:ext cx="2002200" cy="51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a:t>Órganos sensoriales</a:t>
            </a:r>
            <a:endParaRPr/>
          </a:p>
        </p:txBody>
      </p:sp>
      <p:sp>
        <p:nvSpPr>
          <p:cNvPr id="66" name="Google Shape;66;p14"/>
          <p:cNvSpPr txBox="1"/>
          <p:nvPr/>
        </p:nvSpPr>
        <p:spPr>
          <a:xfrm>
            <a:off x="6332113" y="2438100"/>
            <a:ext cx="2502300" cy="42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a:t>Organización del cerebro</a:t>
            </a:r>
            <a:endParaRPr/>
          </a:p>
        </p:txBody>
      </p:sp>
      <p:sp>
        <p:nvSpPr>
          <p:cNvPr id="67" name="Google Shape;67;p14"/>
          <p:cNvSpPr txBox="1"/>
          <p:nvPr/>
        </p:nvSpPr>
        <p:spPr>
          <a:xfrm>
            <a:off x="3684450" y="2460275"/>
            <a:ext cx="1775100" cy="51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sz="1800">
                <a:latin typeface="Merriweather"/>
                <a:ea typeface="Merriweather"/>
                <a:cs typeface="Merriweather"/>
                <a:sym typeface="Merriweather"/>
              </a:rPr>
              <a:t>Psicofísica </a:t>
            </a:r>
            <a:endParaRPr sz="1800">
              <a:latin typeface="Merriweather"/>
              <a:ea typeface="Merriweather"/>
              <a:cs typeface="Merriweather"/>
              <a:sym typeface="Merriweather"/>
            </a:endParaRPr>
          </a:p>
        </p:txBody>
      </p:sp>
      <p:sp>
        <p:nvSpPr>
          <p:cNvPr id="68" name="Google Shape;68;p14"/>
          <p:cNvSpPr/>
          <p:nvPr/>
        </p:nvSpPr>
        <p:spPr>
          <a:xfrm rot="-10609889">
            <a:off x="4765258" y="1507926"/>
            <a:ext cx="1432890" cy="973166"/>
          </a:xfrm>
          <a:prstGeom prst="bentUpArrow">
            <a:avLst>
              <a:gd name="adj1" fmla="val 25000"/>
              <a:gd name="adj2" fmla="val 25000"/>
              <a:gd name="adj3" fmla="val 25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14"/>
          <p:cNvSpPr/>
          <p:nvPr/>
        </p:nvSpPr>
        <p:spPr>
          <a:xfrm rot="5055753">
            <a:off x="1317937" y="3094055"/>
            <a:ext cx="1401420" cy="967833"/>
          </a:xfrm>
          <a:prstGeom prst="bentUpArrow">
            <a:avLst>
              <a:gd name="adj1" fmla="val 25000"/>
              <a:gd name="adj2" fmla="val 25000"/>
              <a:gd name="adj3" fmla="val 25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10274"/>
            <a:ext cx="5143500" cy="5143500"/>
          </a:xfrm>
          <a:prstGeom prst="rect">
            <a:avLst/>
          </a:prstGeom>
        </p:spPr>
      </p:pic>
    </p:spTree>
    <p:extLst>
      <p:ext uri="{BB962C8B-B14F-4D97-AF65-F5344CB8AC3E}">
        <p14:creationId xmlns:p14="http://schemas.microsoft.com/office/powerpoint/2010/main" val="1524602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3"/>
        <p:cNvGrpSpPr/>
        <p:nvPr/>
      </p:nvGrpSpPr>
      <p:grpSpPr>
        <a:xfrm>
          <a:off x="0" y="0"/>
          <a:ext cx="0" cy="0"/>
          <a:chOff x="0" y="0"/>
          <a:chExt cx="0" cy="0"/>
        </a:xfrm>
      </p:grpSpPr>
      <p:sp>
        <p:nvSpPr>
          <p:cNvPr id="75" name="Google Shape;75;p15"/>
          <p:cNvSpPr/>
          <p:nvPr/>
        </p:nvSpPr>
        <p:spPr>
          <a:xfrm>
            <a:off x="4397339" y="422421"/>
            <a:ext cx="4403492" cy="694600"/>
          </a:xfrm>
          <a:prstGeom prst="rect">
            <a:avLst/>
          </a:prstGeom>
        </p:spPr>
        <p:txBody>
          <a:bodyPr>
            <a:prstTxWarp prst="textPlain">
              <a:avLst/>
            </a:prstTxWarp>
          </a:bodyPr>
          <a:lstStyle/>
          <a:p>
            <a:pPr lvl="0" algn="ctr"/>
            <a:r>
              <a:rPr sz="800" b="0" i="0" dirty="0">
                <a:ln w="9525" cap="flat" cmpd="sng">
                  <a:solidFill>
                    <a:schemeClr val="dk2"/>
                  </a:solidFill>
                  <a:prstDash val="solid"/>
                  <a:round/>
                  <a:headEnd type="none" w="sm" len="sm"/>
                  <a:tailEnd type="none" w="sm" len="sm"/>
                </a:ln>
                <a:solidFill>
                  <a:schemeClr val="lt2"/>
                </a:solidFill>
                <a:latin typeface="Arial"/>
              </a:rPr>
              <a:t>UMBRALES</a:t>
            </a:r>
          </a:p>
        </p:txBody>
      </p:sp>
      <p:sp>
        <p:nvSpPr>
          <p:cNvPr id="76" name="Google Shape;76;p15"/>
          <p:cNvSpPr txBox="1"/>
          <p:nvPr/>
        </p:nvSpPr>
        <p:spPr>
          <a:xfrm>
            <a:off x="4029375" y="1319025"/>
            <a:ext cx="4818300" cy="3193200"/>
          </a:xfrm>
          <a:prstGeom prst="rect">
            <a:avLst/>
          </a:prstGeom>
          <a:noFill/>
          <a:ln>
            <a:noFill/>
          </a:ln>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s-419"/>
              <a:t>El umbral absoluto es la intensidad mínima necesaria de un estímulo para que pueda ser percibido. </a:t>
            </a:r>
            <a:endParaRPr/>
          </a:p>
          <a:p>
            <a:pPr marL="457200" lvl="0" indent="-317500" algn="l" rtl="0">
              <a:spcBef>
                <a:spcPts val="0"/>
              </a:spcBef>
              <a:spcAft>
                <a:spcPts val="0"/>
              </a:spcAft>
              <a:buSzPts val="1400"/>
              <a:buChar char="❖"/>
            </a:pPr>
            <a:r>
              <a:rPr lang="es-419"/>
              <a:t>El umbral diferencial es la diferencia más pequeña de intensidad para que se pueda percibir una diferencia entre dos estímulos. Este umbral es variable, ya que depende de la intensidad del estímulo original.</a:t>
            </a:r>
            <a:endParaRPr/>
          </a:p>
        </p:txBody>
      </p:sp>
      <p:sp>
        <p:nvSpPr>
          <p:cNvPr id="77" name="Google Shape;77;p15"/>
          <p:cNvSpPr/>
          <p:nvPr/>
        </p:nvSpPr>
        <p:spPr>
          <a:xfrm rot="-916977">
            <a:off x="4311300" y="3642018"/>
            <a:ext cx="2264454" cy="37641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Atención</a:t>
            </a:r>
          </a:p>
        </p:txBody>
      </p:sp>
      <p:sp>
        <p:nvSpPr>
          <p:cNvPr id="78" name="Google Shape;78;p15"/>
          <p:cNvSpPr/>
          <p:nvPr/>
        </p:nvSpPr>
        <p:spPr>
          <a:xfrm rot="1021639">
            <a:off x="6096148" y="4074099"/>
            <a:ext cx="1683699" cy="60959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Adaptación</a:t>
            </a:r>
          </a:p>
        </p:txBody>
      </p:sp>
      <p:pic>
        <p:nvPicPr>
          <p:cNvPr id="2" name="Imagen 1"/>
          <p:cNvPicPr>
            <a:picLocks noChangeAspect="1"/>
          </p:cNvPicPr>
          <p:nvPr/>
        </p:nvPicPr>
        <p:blipFill rotWithShape="1">
          <a:blip r:embed="rId4"/>
          <a:srcRect b="30479"/>
          <a:stretch/>
        </p:blipFill>
        <p:spPr>
          <a:xfrm>
            <a:off x="320813" y="3334890"/>
            <a:ext cx="3310508" cy="1727928"/>
          </a:xfrm>
          <a:prstGeom prst="rect">
            <a:avLst/>
          </a:prstGeom>
        </p:spPr>
      </p:pic>
      <p:pic>
        <p:nvPicPr>
          <p:cNvPr id="3" name="Imagen 2"/>
          <p:cNvPicPr>
            <a:picLocks noChangeAspect="1"/>
          </p:cNvPicPr>
          <p:nvPr/>
        </p:nvPicPr>
        <p:blipFill rotWithShape="1">
          <a:blip r:embed="rId5"/>
          <a:srcRect t="13052" b="13839"/>
          <a:stretch/>
        </p:blipFill>
        <p:spPr>
          <a:xfrm>
            <a:off x="534962" y="1907293"/>
            <a:ext cx="2516464" cy="1379813"/>
          </a:xfrm>
          <a:prstGeom prst="rect">
            <a:avLst/>
          </a:prstGeom>
        </p:spPr>
      </p:pic>
      <p:pic>
        <p:nvPicPr>
          <p:cNvPr id="4" name="Imagen 3"/>
          <p:cNvPicPr>
            <a:picLocks noChangeAspect="1"/>
          </p:cNvPicPr>
          <p:nvPr/>
        </p:nvPicPr>
        <p:blipFill>
          <a:blip r:embed="rId6"/>
          <a:stretch>
            <a:fillRect/>
          </a:stretch>
        </p:blipFill>
        <p:spPr>
          <a:xfrm>
            <a:off x="534962" y="370846"/>
            <a:ext cx="2516464" cy="13211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2"/>
        <p:cNvGrpSpPr/>
        <p:nvPr/>
      </p:nvGrpSpPr>
      <p:grpSpPr>
        <a:xfrm>
          <a:off x="0" y="0"/>
          <a:ext cx="0" cy="0"/>
          <a:chOff x="0" y="0"/>
          <a:chExt cx="0" cy="0"/>
        </a:xfrm>
      </p:grpSpPr>
      <p:sp>
        <p:nvSpPr>
          <p:cNvPr id="83" name="Google Shape;83;p16"/>
          <p:cNvSpPr/>
          <p:nvPr/>
        </p:nvSpPr>
        <p:spPr>
          <a:xfrm>
            <a:off x="1989423" y="279800"/>
            <a:ext cx="5165171" cy="899925"/>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Sentidos</a:t>
            </a:r>
          </a:p>
        </p:txBody>
      </p:sp>
      <p:pic>
        <p:nvPicPr>
          <p:cNvPr id="84" name="Google Shape;84;p16"/>
          <p:cNvPicPr preferRelativeResize="0"/>
          <p:nvPr/>
        </p:nvPicPr>
        <p:blipFill rotWithShape="1">
          <a:blip r:embed="rId4">
            <a:alphaModFix/>
          </a:blip>
          <a:srcRect b="9974"/>
          <a:stretch/>
        </p:blipFill>
        <p:spPr>
          <a:xfrm>
            <a:off x="1270624" y="1324440"/>
            <a:ext cx="2695202" cy="1782688"/>
          </a:xfrm>
          <a:prstGeom prst="rect">
            <a:avLst/>
          </a:prstGeom>
          <a:noFill/>
          <a:ln>
            <a:noFill/>
          </a:ln>
        </p:spPr>
      </p:pic>
      <p:sp>
        <p:nvSpPr>
          <p:cNvPr id="85" name="Google Shape;85;p16"/>
          <p:cNvSpPr txBox="1"/>
          <p:nvPr/>
        </p:nvSpPr>
        <p:spPr>
          <a:xfrm>
            <a:off x="4265125" y="2078850"/>
            <a:ext cx="1425300" cy="115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sz="7200">
                <a:latin typeface="EB Garamond"/>
                <a:ea typeface="EB Garamond"/>
                <a:cs typeface="EB Garamond"/>
                <a:sym typeface="EB Garamond"/>
              </a:rPr>
              <a:t>+</a:t>
            </a:r>
            <a:endParaRPr sz="7200">
              <a:latin typeface="EB Garamond"/>
              <a:ea typeface="EB Garamond"/>
              <a:cs typeface="EB Garamond"/>
              <a:sym typeface="EB Garamond"/>
            </a:endParaRPr>
          </a:p>
        </p:txBody>
      </p:sp>
      <p:pic>
        <p:nvPicPr>
          <p:cNvPr id="86" name="Google Shape;86;p16"/>
          <p:cNvPicPr preferRelativeResize="0"/>
          <p:nvPr/>
        </p:nvPicPr>
        <p:blipFill>
          <a:blip r:embed="rId5">
            <a:alphaModFix/>
          </a:blip>
          <a:stretch>
            <a:fillRect/>
          </a:stretch>
        </p:blipFill>
        <p:spPr>
          <a:xfrm>
            <a:off x="5045350" y="1621450"/>
            <a:ext cx="1976150" cy="1509779"/>
          </a:xfrm>
          <a:prstGeom prst="rect">
            <a:avLst/>
          </a:prstGeom>
          <a:noFill/>
          <a:ln>
            <a:noFill/>
          </a:ln>
        </p:spPr>
      </p:pic>
      <p:pic>
        <p:nvPicPr>
          <p:cNvPr id="87" name="Google Shape;87;p16"/>
          <p:cNvPicPr preferRelativeResize="0"/>
          <p:nvPr/>
        </p:nvPicPr>
        <p:blipFill>
          <a:blip r:embed="rId6">
            <a:alphaModFix/>
          </a:blip>
          <a:stretch>
            <a:fillRect/>
          </a:stretch>
        </p:blipFill>
        <p:spPr>
          <a:xfrm>
            <a:off x="6561917" y="4242775"/>
            <a:ext cx="2443350" cy="698100"/>
          </a:xfrm>
          <a:prstGeom prst="rect">
            <a:avLst/>
          </a:prstGeom>
          <a:noFill/>
          <a:ln>
            <a:noFill/>
          </a:ln>
        </p:spPr>
      </p:pic>
      <p:pic>
        <p:nvPicPr>
          <p:cNvPr id="88" name="Google Shape;88;p16"/>
          <p:cNvPicPr preferRelativeResize="0"/>
          <p:nvPr/>
        </p:nvPicPr>
        <p:blipFill>
          <a:blip r:embed="rId7">
            <a:alphaModFix/>
          </a:blip>
          <a:stretch>
            <a:fillRect/>
          </a:stretch>
        </p:blipFill>
        <p:spPr>
          <a:xfrm>
            <a:off x="6466275" y="3197000"/>
            <a:ext cx="2325575" cy="996675"/>
          </a:xfrm>
          <a:prstGeom prst="rect">
            <a:avLst/>
          </a:prstGeom>
          <a:noFill/>
          <a:ln>
            <a:noFill/>
          </a:ln>
        </p:spPr>
      </p:pic>
      <p:pic>
        <p:nvPicPr>
          <p:cNvPr id="89" name="Google Shape;89;p16"/>
          <p:cNvPicPr preferRelativeResize="0"/>
          <p:nvPr/>
        </p:nvPicPr>
        <p:blipFill rotWithShape="1">
          <a:blip r:embed="rId8">
            <a:alphaModFix/>
          </a:blip>
          <a:srcRect l="37145" r="4897"/>
          <a:stretch/>
        </p:blipFill>
        <p:spPr>
          <a:xfrm>
            <a:off x="7154600" y="1246275"/>
            <a:ext cx="1711350" cy="1552575"/>
          </a:xfrm>
          <a:prstGeom prst="rect">
            <a:avLst/>
          </a:prstGeom>
          <a:noFill/>
          <a:ln>
            <a:noFill/>
          </a:ln>
        </p:spPr>
      </p:pic>
      <p:sp>
        <p:nvSpPr>
          <p:cNvPr id="2" name="Rectángulo 1"/>
          <p:cNvSpPr/>
          <p:nvPr/>
        </p:nvSpPr>
        <p:spPr>
          <a:xfrm>
            <a:off x="292813" y="3608899"/>
            <a:ext cx="6015519" cy="1169551"/>
          </a:xfrm>
          <a:prstGeom prst="rect">
            <a:avLst/>
          </a:prstGeom>
        </p:spPr>
        <p:txBody>
          <a:bodyPr wrap="square">
            <a:spAutoFit/>
          </a:bodyPr>
          <a:lstStyle/>
          <a:p>
            <a:r>
              <a:rPr lang="es-CL" dirty="0">
                <a:latin typeface="Calibri" panose="020F0502020204030204" pitchFamily="34" charset="0"/>
                <a:ea typeface="Calibri" panose="020F0502020204030204" pitchFamily="34" charset="0"/>
              </a:rPr>
              <a:t>Además de la vista, oído, tacto, gusto y olfato, tenemos otros como el vestibular (orientación del cuerpo en el espacio: equilibrio), el propioceptivo (posición de los músculos: conciencia), el </a:t>
            </a:r>
            <a:r>
              <a:rPr lang="es-CL" dirty="0" err="1">
                <a:latin typeface="Calibri" panose="020F0502020204030204" pitchFamily="34" charset="0"/>
                <a:ea typeface="Calibri" panose="020F0502020204030204" pitchFamily="34" charset="0"/>
              </a:rPr>
              <a:t>cinestésico</a:t>
            </a:r>
            <a:r>
              <a:rPr lang="es-CL" dirty="0">
                <a:latin typeface="Calibri" panose="020F0502020204030204" pitchFamily="34" charset="0"/>
                <a:ea typeface="Calibri" panose="020F0502020204030204" pitchFamily="34" charset="0"/>
              </a:rPr>
              <a:t> (movimiento muscular y de la postura: control muscular) y el interoceptivo (sensaciones internas del cuerpo: sed, dolor de estómago).</a:t>
            </a:r>
            <a:endParaRPr lang="es-CL"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4"/>
        <p:cNvGrpSpPr/>
        <p:nvPr/>
      </p:nvGrpSpPr>
      <p:grpSpPr>
        <a:xfrm>
          <a:off x="0" y="0"/>
          <a:ext cx="0" cy="0"/>
          <a:chOff x="0" y="0"/>
          <a:chExt cx="0" cy="0"/>
        </a:xfrm>
      </p:grpSpPr>
      <p:sp>
        <p:nvSpPr>
          <p:cNvPr id="95" name="Google Shape;95;p17"/>
          <p:cNvSpPr/>
          <p:nvPr/>
        </p:nvSpPr>
        <p:spPr>
          <a:xfrm>
            <a:off x="1083850" y="514575"/>
            <a:ext cx="3488150" cy="748376"/>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Visión</a:t>
            </a:r>
          </a:p>
        </p:txBody>
      </p:sp>
      <p:pic>
        <p:nvPicPr>
          <p:cNvPr id="96" name="Google Shape;96;p17"/>
          <p:cNvPicPr preferRelativeResize="0"/>
          <p:nvPr/>
        </p:nvPicPr>
        <p:blipFill>
          <a:blip r:embed="rId4">
            <a:alphaModFix/>
          </a:blip>
          <a:stretch>
            <a:fillRect/>
          </a:stretch>
        </p:blipFill>
        <p:spPr>
          <a:xfrm>
            <a:off x="6067980" y="301823"/>
            <a:ext cx="2090720" cy="1453400"/>
          </a:xfrm>
          <a:prstGeom prst="rect">
            <a:avLst/>
          </a:prstGeom>
          <a:noFill/>
          <a:ln>
            <a:noFill/>
          </a:ln>
        </p:spPr>
      </p:pic>
      <p:pic>
        <p:nvPicPr>
          <p:cNvPr id="97" name="Google Shape;97;p17"/>
          <p:cNvPicPr preferRelativeResize="0"/>
          <p:nvPr/>
        </p:nvPicPr>
        <p:blipFill>
          <a:blip r:embed="rId5">
            <a:alphaModFix/>
          </a:blip>
          <a:stretch>
            <a:fillRect/>
          </a:stretch>
        </p:blipFill>
        <p:spPr>
          <a:xfrm>
            <a:off x="259700" y="1455575"/>
            <a:ext cx="2382233" cy="992600"/>
          </a:xfrm>
          <a:prstGeom prst="rect">
            <a:avLst/>
          </a:prstGeom>
          <a:noFill/>
          <a:ln>
            <a:noFill/>
          </a:ln>
        </p:spPr>
      </p:pic>
      <p:pic>
        <p:nvPicPr>
          <p:cNvPr id="98" name="Google Shape;98;p17"/>
          <p:cNvPicPr preferRelativeResize="0"/>
          <p:nvPr/>
        </p:nvPicPr>
        <p:blipFill rotWithShape="1">
          <a:blip r:embed="rId6">
            <a:alphaModFix/>
          </a:blip>
          <a:srcRect r="-10204" b="-10204"/>
          <a:stretch/>
        </p:blipFill>
        <p:spPr>
          <a:xfrm>
            <a:off x="3850750" y="2353075"/>
            <a:ext cx="2463500" cy="1515993"/>
          </a:xfrm>
          <a:prstGeom prst="rect">
            <a:avLst/>
          </a:prstGeom>
          <a:noFill/>
          <a:ln>
            <a:noFill/>
          </a:ln>
        </p:spPr>
      </p:pic>
      <p:sp>
        <p:nvSpPr>
          <p:cNvPr id="99" name="Google Shape;99;p17"/>
          <p:cNvSpPr txBox="1"/>
          <p:nvPr/>
        </p:nvSpPr>
        <p:spPr>
          <a:xfrm>
            <a:off x="2878500" y="1455575"/>
            <a:ext cx="2816700" cy="128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sz="1100" i="1">
                <a:solidFill>
                  <a:schemeClr val="accent5"/>
                </a:solidFill>
                <a:highlight>
                  <a:srgbClr val="FFFFFF"/>
                </a:highlight>
              </a:rPr>
              <a:t>Thomas Young propuso que el ojo detecta diferentes colores porque contiene tres tipos de receptores, cada uno de ellos sensible a una única tonalidad del color.</a:t>
            </a:r>
            <a:endParaRPr sz="1100" i="1">
              <a:solidFill>
                <a:schemeClr val="accent5"/>
              </a:solidFill>
            </a:endParaRPr>
          </a:p>
        </p:txBody>
      </p:sp>
      <p:sp>
        <p:nvSpPr>
          <p:cNvPr id="100" name="Google Shape;100;p17"/>
          <p:cNvSpPr txBox="1"/>
          <p:nvPr/>
        </p:nvSpPr>
        <p:spPr>
          <a:xfrm>
            <a:off x="259700" y="2640800"/>
            <a:ext cx="3733800" cy="145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sz="1100">
                <a:solidFill>
                  <a:schemeClr val="accent5"/>
                </a:solidFill>
                <a:highlight>
                  <a:schemeClr val="lt1"/>
                </a:highlight>
              </a:rPr>
              <a:t>Ewald Hering propuso que cuando un miembro del par resulta estimulado más que su oponente, entonces se verá el matiz correspondiente al superior, pero si son estimulados por igual, se anulan por ser complementarios y aparece la sensación de gris, como ocurre en la mezcla sustractiva de colores.</a:t>
            </a:r>
            <a:endParaRPr sz="1100">
              <a:solidFill>
                <a:schemeClr val="accent5"/>
              </a:solidFill>
              <a:highlight>
                <a:schemeClr val="lt1"/>
              </a:highlight>
            </a:endParaRPr>
          </a:p>
        </p:txBody>
      </p:sp>
      <p:pic>
        <p:nvPicPr>
          <p:cNvPr id="101" name="Google Shape;101;p17"/>
          <p:cNvPicPr preferRelativeResize="0"/>
          <p:nvPr/>
        </p:nvPicPr>
        <p:blipFill rotWithShape="1">
          <a:blip r:embed="rId7">
            <a:alphaModFix/>
          </a:blip>
          <a:srcRect l="12339" r="14169"/>
          <a:stretch/>
        </p:blipFill>
        <p:spPr>
          <a:xfrm>
            <a:off x="6190650" y="3410375"/>
            <a:ext cx="2678784" cy="1453500"/>
          </a:xfrm>
          <a:prstGeom prst="rect">
            <a:avLst/>
          </a:prstGeom>
          <a:noFill/>
          <a:ln>
            <a:noFill/>
          </a:ln>
        </p:spPr>
      </p:pic>
      <p:sp>
        <p:nvSpPr>
          <p:cNvPr id="102" name="Google Shape;102;p17"/>
          <p:cNvSpPr txBox="1"/>
          <p:nvPr/>
        </p:nvSpPr>
        <p:spPr>
          <a:xfrm>
            <a:off x="3603313" y="3997875"/>
            <a:ext cx="2529300" cy="79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sz="1000"/>
              <a:t>Glaucoma, miopia, astigmatismo, hipermetropia, presbiopia, ambliopía, cataratas, ceguera nocturna, ceguera de color.</a:t>
            </a:r>
            <a:endParaRPr sz="1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para glaucoma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491562" y="254360"/>
            <a:ext cx="1952625" cy="2190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Resultado de imagen para astigmatismo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19232" y="2635775"/>
            <a:ext cx="2780822" cy="231735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Resultado de imagen para miopia 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092522" y="2635775"/>
            <a:ext cx="2750707" cy="22922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Resultado de imagen para hipermetropia 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961780" y="2635775"/>
            <a:ext cx="2780822" cy="2317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301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6"/>
        <p:cNvGrpSpPr/>
        <p:nvPr/>
      </p:nvGrpSpPr>
      <p:grpSpPr>
        <a:xfrm>
          <a:off x="0" y="0"/>
          <a:ext cx="0" cy="0"/>
          <a:chOff x="0" y="0"/>
          <a:chExt cx="0" cy="0"/>
        </a:xfrm>
      </p:grpSpPr>
      <p:sp>
        <p:nvSpPr>
          <p:cNvPr id="107" name="Google Shape;107;p18"/>
          <p:cNvSpPr/>
          <p:nvPr/>
        </p:nvSpPr>
        <p:spPr>
          <a:xfrm>
            <a:off x="2645013" y="142680"/>
            <a:ext cx="2186067" cy="400735"/>
          </a:xfrm>
          <a:prstGeom prst="rect">
            <a:avLst/>
          </a:prstGeom>
        </p:spPr>
        <p:txBody>
          <a:bodyPr>
            <a:prstTxWarp prst="textPlain">
              <a:avLst/>
            </a:prstTxWarp>
          </a:bodyPr>
          <a:lstStyle/>
          <a:p>
            <a:pPr lvl="0" algn="ctr"/>
            <a:r>
              <a:rPr sz="600" b="0" i="0" dirty="0" err="1">
                <a:ln w="9525" cap="flat" cmpd="sng">
                  <a:solidFill>
                    <a:schemeClr val="dk2"/>
                  </a:solidFill>
                  <a:prstDash val="solid"/>
                  <a:round/>
                  <a:headEnd type="none" w="sm" len="sm"/>
                  <a:tailEnd type="none" w="sm" len="sm"/>
                </a:ln>
                <a:solidFill>
                  <a:schemeClr val="lt2"/>
                </a:solidFill>
                <a:latin typeface="Arial"/>
              </a:rPr>
              <a:t>Audición</a:t>
            </a:r>
            <a:endParaRPr sz="600" b="0" i="0" dirty="0">
              <a:ln w="9525" cap="flat" cmpd="sng">
                <a:solidFill>
                  <a:schemeClr val="dk2"/>
                </a:solidFill>
                <a:prstDash val="solid"/>
                <a:round/>
                <a:headEnd type="none" w="sm" len="sm"/>
                <a:tailEnd type="none" w="sm" len="sm"/>
              </a:ln>
              <a:solidFill>
                <a:schemeClr val="lt2"/>
              </a:solidFill>
              <a:latin typeface="Arial"/>
            </a:endParaRPr>
          </a:p>
        </p:txBody>
      </p:sp>
      <p:pic>
        <p:nvPicPr>
          <p:cNvPr id="108" name="Google Shape;108;p18"/>
          <p:cNvPicPr preferRelativeResize="0"/>
          <p:nvPr/>
        </p:nvPicPr>
        <p:blipFill>
          <a:blip r:embed="rId4">
            <a:alphaModFix/>
          </a:blip>
          <a:stretch>
            <a:fillRect/>
          </a:stretch>
        </p:blipFill>
        <p:spPr>
          <a:xfrm>
            <a:off x="233371" y="2594150"/>
            <a:ext cx="2804425" cy="2376189"/>
          </a:xfrm>
          <a:prstGeom prst="rect">
            <a:avLst/>
          </a:prstGeom>
          <a:noFill/>
          <a:ln>
            <a:noFill/>
          </a:ln>
        </p:spPr>
      </p:pic>
      <p:pic>
        <p:nvPicPr>
          <p:cNvPr id="109" name="Google Shape;109;p18"/>
          <p:cNvPicPr preferRelativeResize="0"/>
          <p:nvPr/>
        </p:nvPicPr>
        <p:blipFill rotWithShape="1">
          <a:blip r:embed="rId5">
            <a:alphaModFix/>
          </a:blip>
          <a:srcRect/>
          <a:stretch/>
        </p:blipFill>
        <p:spPr>
          <a:xfrm>
            <a:off x="6083815" y="3914297"/>
            <a:ext cx="2804425" cy="927520"/>
          </a:xfrm>
          <a:prstGeom prst="rect">
            <a:avLst/>
          </a:prstGeom>
          <a:noFill/>
          <a:ln>
            <a:noFill/>
          </a:ln>
        </p:spPr>
      </p:pic>
      <p:sp>
        <p:nvSpPr>
          <p:cNvPr id="113" name="Google Shape;113;p18"/>
          <p:cNvSpPr txBox="1"/>
          <p:nvPr/>
        </p:nvSpPr>
        <p:spPr>
          <a:xfrm>
            <a:off x="32049" y="654382"/>
            <a:ext cx="4918560" cy="609600"/>
          </a:xfrm>
          <a:prstGeom prst="rect">
            <a:avLst/>
          </a:prstGeom>
          <a:noFill/>
          <a:ln>
            <a:noFill/>
          </a:ln>
        </p:spPr>
        <p:txBody>
          <a:bodyPr spcFirstLastPara="1" wrap="square" lIns="91425" tIns="91425" rIns="91425" bIns="91425" anchor="t" anchorCtr="0">
            <a:noAutofit/>
          </a:bodyPr>
          <a:lstStyle/>
          <a:p>
            <a:pPr marL="457200" lvl="0" indent="-317500" algn="just" rtl="0">
              <a:spcBef>
                <a:spcPts val="0"/>
              </a:spcBef>
              <a:spcAft>
                <a:spcPts val="0"/>
              </a:spcAft>
              <a:buSzPts val="1400"/>
              <a:buChar char="●"/>
            </a:pPr>
            <a:r>
              <a:rPr lang="es-419" sz="1100" b="1" dirty="0">
                <a:latin typeface="+mj-lt"/>
              </a:rPr>
              <a:t>Teoría de lugar: </a:t>
            </a:r>
            <a:r>
              <a:rPr lang="es-MX" sz="1100" b="1" dirty="0">
                <a:latin typeface="+mj-lt"/>
              </a:rPr>
              <a:t>Esta teoría afirma que existe una organización tono-tópica de las frecuencias en la membrana basilar. En otras palabras, las células sensoriales cercanas a la base de la membrana basilar se ven afectadas, principalmente, por tonos de alta frecuencia. </a:t>
            </a:r>
            <a:endParaRPr lang="es-419" sz="1100" b="1" dirty="0">
              <a:latin typeface="+mj-lt"/>
            </a:endParaRPr>
          </a:p>
          <a:p>
            <a:pPr marL="457200" lvl="0" indent="-317500" algn="just" rtl="0">
              <a:spcBef>
                <a:spcPts val="0"/>
              </a:spcBef>
              <a:spcAft>
                <a:spcPts val="0"/>
              </a:spcAft>
              <a:buSzPts val="1400"/>
              <a:buChar char="●"/>
            </a:pPr>
            <a:endParaRPr sz="1100" b="1" dirty="0">
              <a:latin typeface="+mj-lt"/>
            </a:endParaRPr>
          </a:p>
          <a:p>
            <a:pPr marL="457200" lvl="0" indent="-317500" algn="just" rtl="0">
              <a:spcBef>
                <a:spcPts val="0"/>
              </a:spcBef>
              <a:spcAft>
                <a:spcPts val="0"/>
              </a:spcAft>
              <a:buSzPts val="1400"/>
              <a:buChar char="●"/>
            </a:pPr>
            <a:r>
              <a:rPr lang="es-419" sz="1100" b="1" dirty="0">
                <a:latin typeface="+mj-lt"/>
              </a:rPr>
              <a:t>Teoría de frecuencia: </a:t>
            </a:r>
            <a:r>
              <a:rPr lang="es-MX" sz="1100" b="1" i="0" dirty="0">
                <a:solidFill>
                  <a:srgbClr val="000000"/>
                </a:solidFill>
                <a:effectLst/>
                <a:latin typeface="+mj-lt"/>
              </a:rPr>
              <a:t>Para un cierto sonido todas las células producen disparos de los nervios auditivos con una frecuencia igual a la del sonido mismo, entonces el cerebro determina la frecuencia midiendo la tasa a la que ocurren dichos disparos.</a:t>
            </a:r>
            <a:endParaRPr sz="1100" b="1" dirty="0">
              <a:latin typeface="+mj-lt"/>
            </a:endParaRPr>
          </a:p>
        </p:txBody>
      </p:sp>
      <p:pic>
        <p:nvPicPr>
          <p:cNvPr id="1026" name="Picture 2" descr="Fisiología de la audición: oído interno. - Centro Auditivo Cuenca,  audífonos Valencia">
            <a:extLst>
              <a:ext uri="{FF2B5EF4-FFF2-40B4-BE49-F238E27FC236}">
                <a16:creationId xmlns:a16="http://schemas.microsoft.com/office/drawing/2014/main" id="{5A4F1A67-FAB2-4650-9C25-736E17641CE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7616"/>
          <a:stretch/>
        </p:blipFill>
        <p:spPr bwMode="auto">
          <a:xfrm>
            <a:off x="4857000" y="147951"/>
            <a:ext cx="2083237" cy="152087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notopía, la percepción de las frecuencias. - Centro Auditivo Cuenca,  audífonos Valencia">
            <a:extLst>
              <a:ext uri="{FF2B5EF4-FFF2-40B4-BE49-F238E27FC236}">
                <a16:creationId xmlns:a16="http://schemas.microsoft.com/office/drawing/2014/main" id="{8A8A1B09-E1F2-4340-B37A-251D49DCC18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7247"/>
          <a:stretch/>
        </p:blipFill>
        <p:spPr bwMode="auto">
          <a:xfrm>
            <a:off x="6940237" y="205913"/>
            <a:ext cx="2102947" cy="146291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uncionamiento de la Cóclea | Cochlea">
            <a:extLst>
              <a:ext uri="{FF2B5EF4-FFF2-40B4-BE49-F238E27FC236}">
                <a16:creationId xmlns:a16="http://schemas.microsoft.com/office/drawing/2014/main" id="{494DAF45-8A72-498A-8DEC-0DF9C9B69D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88583" y="1908389"/>
            <a:ext cx="1501140" cy="1021981"/>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9618A3D4-7501-415C-82A3-93313D133929}"/>
              </a:ext>
            </a:extLst>
          </p:cNvPr>
          <p:cNvSpPr txBox="1"/>
          <p:nvPr/>
        </p:nvSpPr>
        <p:spPr>
          <a:xfrm>
            <a:off x="3244353" y="3274622"/>
            <a:ext cx="5308529" cy="400110"/>
          </a:xfrm>
          <a:prstGeom prst="rect">
            <a:avLst/>
          </a:prstGeom>
          <a:noFill/>
        </p:spPr>
        <p:txBody>
          <a:bodyPr wrap="square">
            <a:spAutoFit/>
          </a:bodyPr>
          <a:lstStyle/>
          <a:p>
            <a:r>
              <a:rPr lang="es-MX" sz="1000" dirty="0"/>
              <a:t>La principal diferencia entre éstas es la manera en que funciona la cóclea, esto es, la forma en que el sonido se descompone en la misma. </a:t>
            </a:r>
            <a:endParaRPr lang="es-CL"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20" name="Google Shape;120;p19"/>
          <p:cNvPicPr preferRelativeResize="0"/>
          <p:nvPr/>
        </p:nvPicPr>
        <p:blipFill>
          <a:blip r:embed="rId3">
            <a:alphaModFix/>
          </a:blip>
          <a:stretch>
            <a:fillRect/>
          </a:stretch>
        </p:blipFill>
        <p:spPr>
          <a:xfrm>
            <a:off x="0" y="0"/>
            <a:ext cx="9144000" cy="5143500"/>
          </a:xfrm>
          <a:prstGeom prst="rect">
            <a:avLst/>
          </a:prstGeom>
          <a:noFill/>
          <a:ln>
            <a:noFill/>
          </a:ln>
        </p:spPr>
      </p:pic>
      <p:sp>
        <p:nvSpPr>
          <p:cNvPr id="6" name="CuadroTexto 5">
            <a:extLst>
              <a:ext uri="{FF2B5EF4-FFF2-40B4-BE49-F238E27FC236}">
                <a16:creationId xmlns:a16="http://schemas.microsoft.com/office/drawing/2014/main" id="{0E3568F5-89BE-4D70-877C-DC42D7918C56}"/>
              </a:ext>
            </a:extLst>
          </p:cNvPr>
          <p:cNvSpPr txBox="1"/>
          <p:nvPr/>
        </p:nvSpPr>
        <p:spPr>
          <a:xfrm>
            <a:off x="311700" y="4091821"/>
            <a:ext cx="8466540" cy="954107"/>
          </a:xfrm>
          <a:prstGeom prst="rect">
            <a:avLst/>
          </a:prstGeom>
          <a:noFill/>
        </p:spPr>
        <p:txBody>
          <a:bodyPr wrap="square">
            <a:spAutoFit/>
          </a:bodyPr>
          <a:lstStyle/>
          <a:p>
            <a:pPr algn="just"/>
            <a:r>
              <a:rPr lang="es-MX" dirty="0"/>
              <a:t>Si la hipoacusia es mayoritariamente conductiva, el habla tiende a sonar inteligible, pero solo cuando el volumen es lo suficientemente alto y no hay demasiado ruido de fondo. Si la hipoacusia es mayoritariamente neurosensorial, puede ser difícil entender el habla, incluso cuando parece que tiene el volumen suficiente.</a:t>
            </a:r>
            <a:endParaRPr lang="es-C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6" name="Google Shape;126;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27" name="Google Shape;127;p20"/>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 name="Google Shape;133;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34" name="Google Shape;134;p21"/>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 name="Google Shape;140;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41" name="Google Shape;141;p22"/>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texto 2"/>
          <p:cNvSpPr>
            <a:spLocks noGrp="1"/>
          </p:cNvSpPr>
          <p:nvPr>
            <p:ph type="body" idx="1"/>
          </p:nvPr>
        </p:nvSpPr>
        <p:spPr/>
        <p:txBody>
          <a:bodyPr/>
          <a:lstStyle/>
          <a:p>
            <a:endParaRPr lang="es-CL" dirty="0"/>
          </a:p>
        </p:txBody>
      </p:sp>
      <p:pic>
        <p:nvPicPr>
          <p:cNvPr id="10242" name="Picture 2" descr="Resultado de imagen para hallucination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52135"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125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12290" name="Picture 2" descr="Resultado de imagen para optical illusion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03118" y="0"/>
            <a:ext cx="4904508"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473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13314" name="Picture 2" descr="Resultado de imagen para optical illusion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72635" y="-3250"/>
            <a:ext cx="5147356" cy="5147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353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16386" name="Picture 2" descr="Resultado de imagen para optical illusion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22727" y="0"/>
            <a:ext cx="51435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659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para optical illusion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80275" y="101328"/>
            <a:ext cx="3738332" cy="4984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487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15362" name="Picture 2" descr="Resultado de imagen para optical illusion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86770" y="0"/>
            <a:ext cx="51435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33917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89788" y="0"/>
            <a:ext cx="6057216"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BFF07BFE-3B8B-4982-BBD1-6F87429292CF}"/>
              </a:ext>
            </a:extLst>
          </p:cNvPr>
          <p:cNvSpPr txBox="1"/>
          <p:nvPr/>
        </p:nvSpPr>
        <p:spPr>
          <a:xfrm>
            <a:off x="243840" y="996375"/>
            <a:ext cx="2407920" cy="784830"/>
          </a:xfrm>
          <a:prstGeom prst="rect">
            <a:avLst/>
          </a:prstGeom>
          <a:noFill/>
        </p:spPr>
        <p:txBody>
          <a:bodyPr wrap="square">
            <a:spAutoFit/>
          </a:bodyPr>
          <a:lstStyle/>
          <a:p>
            <a:pPr algn="just"/>
            <a:r>
              <a:rPr lang="es-MX" sz="900" b="0" i="0" dirty="0">
                <a:solidFill>
                  <a:srgbClr val="444444"/>
                </a:solidFill>
                <a:effectLst/>
                <a:latin typeface="Montserrat" panose="00000500000000000000" pitchFamily="2" charset="0"/>
              </a:rPr>
              <a:t>La figura que se visualiza después de una exposición a alguna fuente de luz es lo que se denomina </a:t>
            </a:r>
            <a:r>
              <a:rPr lang="es-MX" sz="900" b="1" i="0" dirty="0" err="1">
                <a:solidFill>
                  <a:srgbClr val="444444"/>
                </a:solidFill>
                <a:effectLst/>
                <a:latin typeface="Montserrat" panose="00000500000000000000" pitchFamily="2" charset="0"/>
              </a:rPr>
              <a:t>postimagen</a:t>
            </a:r>
            <a:r>
              <a:rPr lang="es-MX" sz="900" b="0" i="0" dirty="0">
                <a:solidFill>
                  <a:srgbClr val="444444"/>
                </a:solidFill>
                <a:effectLst/>
                <a:latin typeface="Montserrat" panose="00000500000000000000" pitchFamily="2" charset="0"/>
              </a:rPr>
              <a:t> y podemos observarla tanto con los </a:t>
            </a:r>
            <a:r>
              <a:rPr lang="es-MX" sz="900" b="1" i="0" dirty="0">
                <a:solidFill>
                  <a:srgbClr val="444444"/>
                </a:solidFill>
                <a:effectLst/>
                <a:latin typeface="Montserrat" panose="00000500000000000000" pitchFamily="2" charset="0"/>
              </a:rPr>
              <a:t>ojos abiertos</a:t>
            </a:r>
            <a:r>
              <a:rPr lang="es-MX" sz="900" b="0" i="0" dirty="0">
                <a:solidFill>
                  <a:srgbClr val="444444"/>
                </a:solidFill>
                <a:effectLst/>
                <a:latin typeface="Montserrat" panose="00000500000000000000" pitchFamily="2" charset="0"/>
              </a:rPr>
              <a:t> como con los </a:t>
            </a:r>
            <a:r>
              <a:rPr lang="es-MX" sz="900" b="1" i="0" dirty="0">
                <a:solidFill>
                  <a:srgbClr val="444444"/>
                </a:solidFill>
                <a:effectLst/>
                <a:latin typeface="Montserrat" panose="00000500000000000000" pitchFamily="2" charset="0"/>
              </a:rPr>
              <a:t>ojos cerrados</a:t>
            </a:r>
            <a:r>
              <a:rPr lang="es-MX" sz="900" b="0" i="0" dirty="0">
                <a:solidFill>
                  <a:srgbClr val="444444"/>
                </a:solidFill>
                <a:effectLst/>
                <a:latin typeface="Montserrat" panose="00000500000000000000" pitchFamily="2" charset="0"/>
              </a:rPr>
              <a:t>.</a:t>
            </a:r>
            <a:endParaRPr lang="es-CL" sz="900" dirty="0"/>
          </a:p>
        </p:txBody>
      </p:sp>
      <p:sp>
        <p:nvSpPr>
          <p:cNvPr id="7" name="CuadroTexto 6">
            <a:extLst>
              <a:ext uri="{FF2B5EF4-FFF2-40B4-BE49-F238E27FC236}">
                <a16:creationId xmlns:a16="http://schemas.microsoft.com/office/drawing/2014/main" id="{F6AB1B12-B5CF-4A8F-ACFF-0D39CEE630F6}"/>
              </a:ext>
            </a:extLst>
          </p:cNvPr>
          <p:cNvSpPr txBox="1"/>
          <p:nvPr/>
        </p:nvSpPr>
        <p:spPr>
          <a:xfrm>
            <a:off x="243840" y="2359224"/>
            <a:ext cx="2514600" cy="2446824"/>
          </a:xfrm>
          <a:prstGeom prst="rect">
            <a:avLst/>
          </a:prstGeom>
          <a:noFill/>
        </p:spPr>
        <p:txBody>
          <a:bodyPr wrap="square">
            <a:spAutoFit/>
          </a:bodyPr>
          <a:lstStyle/>
          <a:p>
            <a:pPr algn="just"/>
            <a:r>
              <a:rPr lang="es-MX" sz="900" b="1" i="0" dirty="0">
                <a:solidFill>
                  <a:srgbClr val="222222"/>
                </a:solidFill>
                <a:effectLst/>
                <a:latin typeface="Montserrat" panose="00000500000000000000" pitchFamily="2" charset="0"/>
              </a:rPr>
              <a:t>¿Por qué se produce la </a:t>
            </a:r>
            <a:r>
              <a:rPr lang="es-MX" sz="900" b="1" i="0" dirty="0" err="1">
                <a:solidFill>
                  <a:srgbClr val="222222"/>
                </a:solidFill>
                <a:effectLst/>
                <a:latin typeface="Montserrat" panose="00000500000000000000" pitchFamily="2" charset="0"/>
              </a:rPr>
              <a:t>postimagen</a:t>
            </a:r>
            <a:r>
              <a:rPr lang="es-MX" sz="900" b="1" i="0" dirty="0">
                <a:solidFill>
                  <a:srgbClr val="222222"/>
                </a:solidFill>
                <a:effectLst/>
                <a:latin typeface="Montserrat" panose="00000500000000000000" pitchFamily="2" charset="0"/>
              </a:rPr>
              <a:t>?</a:t>
            </a:r>
          </a:p>
          <a:p>
            <a:pPr algn="l"/>
            <a:r>
              <a:rPr lang="es-MX" sz="900" b="0" i="0" dirty="0">
                <a:solidFill>
                  <a:srgbClr val="444444"/>
                </a:solidFill>
                <a:effectLst/>
                <a:latin typeface="Montserrat" panose="00000500000000000000" pitchFamily="2" charset="0"/>
              </a:rPr>
              <a:t> </a:t>
            </a:r>
          </a:p>
          <a:p>
            <a:pPr algn="just"/>
            <a:r>
              <a:rPr lang="es-MX" sz="900" b="0" i="0" dirty="0">
                <a:solidFill>
                  <a:srgbClr val="444444"/>
                </a:solidFill>
                <a:effectLst/>
                <a:latin typeface="Montserrat" panose="00000500000000000000" pitchFamily="2" charset="0"/>
              </a:rPr>
              <a:t>En la retina hay unas células denominadas fotorreceptores que son las encargadas de captar la información visual del exterior y  trasmitirla a través del nervio óptico al cerebro. Cuando se realiza una exposición prolongada a una fuente de luz o se visualizan fijamente determinados colores se produce lo que se denomina saturación de los fotorreceptores. Los fotorreceptores han quedado saturados debido a la intensa iluminación, y será necesario que pase un tiempo para que poco a poco vaya desapareciendo la imagen que visualizamos.</a:t>
            </a:r>
          </a:p>
        </p:txBody>
      </p:sp>
    </p:spTree>
    <p:extLst>
      <p:ext uri="{BB962C8B-B14F-4D97-AF65-F5344CB8AC3E}">
        <p14:creationId xmlns:p14="http://schemas.microsoft.com/office/powerpoint/2010/main" val="2217143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 name="Google Shape;154;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55" name="Google Shape;155;p24"/>
          <p:cNvPicPr preferRelativeResize="0"/>
          <p:nvPr/>
        </p:nvPicPr>
        <p:blipFill>
          <a:blip r:embed="rId3">
            <a:alphaModFix/>
          </a:blip>
          <a:stretch>
            <a:fillRect/>
          </a:stretch>
        </p:blipFill>
        <p:spPr>
          <a:xfrm>
            <a:off x="0" y="0"/>
            <a:ext cx="9143999" cy="510432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4" name="Imagen 3"/>
          <p:cNvPicPr>
            <a:picLocks noChangeAspect="1"/>
          </p:cNvPicPr>
          <p:nvPr/>
        </p:nvPicPr>
        <p:blipFill>
          <a:blip r:embed="rId2"/>
          <a:stretch>
            <a:fillRect/>
          </a:stretch>
        </p:blipFill>
        <p:spPr>
          <a:xfrm>
            <a:off x="762000" y="90487"/>
            <a:ext cx="7620000" cy="4962525"/>
          </a:xfrm>
          <a:prstGeom prst="rect">
            <a:avLst/>
          </a:prstGeom>
        </p:spPr>
      </p:pic>
    </p:spTree>
    <p:extLst>
      <p:ext uri="{BB962C8B-B14F-4D97-AF65-F5344CB8AC3E}">
        <p14:creationId xmlns:p14="http://schemas.microsoft.com/office/powerpoint/2010/main" val="2142246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2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62" name="Google Shape;162;p25"/>
          <p:cNvPicPr preferRelativeResize="0"/>
          <p:nvPr/>
        </p:nvPicPr>
        <p:blipFill>
          <a:blip r:embed="rId3">
            <a:alphaModFix/>
          </a:blip>
          <a:stretch>
            <a:fillRect/>
          </a:stretch>
        </p:blipFill>
        <p:spPr>
          <a:xfrm>
            <a:off x="0" y="0"/>
            <a:ext cx="9144001" cy="5162737"/>
          </a:xfrm>
          <a:prstGeom prst="rect">
            <a:avLst/>
          </a:prstGeom>
          <a:noFill/>
          <a:ln>
            <a:noFill/>
          </a:ln>
        </p:spPr>
      </p:pic>
      <p:pic>
        <p:nvPicPr>
          <p:cNvPr id="2" name="Imagen 1"/>
          <p:cNvPicPr>
            <a:picLocks noChangeAspect="1"/>
          </p:cNvPicPr>
          <p:nvPr/>
        </p:nvPicPr>
        <p:blipFill>
          <a:blip r:embed="rId4"/>
          <a:stretch>
            <a:fillRect/>
          </a:stretch>
        </p:blipFill>
        <p:spPr>
          <a:xfrm>
            <a:off x="4572000" y="3046944"/>
            <a:ext cx="4318622" cy="1982419"/>
          </a:xfrm>
          <a:prstGeom prst="rect">
            <a:avLst/>
          </a:prstGeom>
        </p:spPr>
      </p:pic>
      <p:pic>
        <p:nvPicPr>
          <p:cNvPr id="3" name="Imagen 2"/>
          <p:cNvPicPr>
            <a:picLocks noChangeAspect="1"/>
          </p:cNvPicPr>
          <p:nvPr/>
        </p:nvPicPr>
        <p:blipFill>
          <a:blip r:embed="rId5"/>
          <a:stretch>
            <a:fillRect/>
          </a:stretch>
        </p:blipFill>
        <p:spPr>
          <a:xfrm>
            <a:off x="2558265" y="149415"/>
            <a:ext cx="2949539" cy="2006120"/>
          </a:xfrm>
          <a:prstGeom prst="rect">
            <a:avLst/>
          </a:prstGeom>
        </p:spPr>
      </p:pic>
      <p:pic>
        <p:nvPicPr>
          <p:cNvPr id="4" name="Imagen 3"/>
          <p:cNvPicPr>
            <a:picLocks noChangeAspect="1"/>
          </p:cNvPicPr>
          <p:nvPr/>
        </p:nvPicPr>
        <p:blipFill>
          <a:blip r:embed="rId6"/>
          <a:stretch>
            <a:fillRect/>
          </a:stretch>
        </p:blipFill>
        <p:spPr>
          <a:xfrm>
            <a:off x="2240622" y="3595955"/>
            <a:ext cx="928763" cy="143340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8" name="Google Shape;168;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69" name="Google Shape;169;p26"/>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2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76" name="Google Shape;176;p27"/>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2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83" name="Google Shape;183;p28"/>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84" name="Google Shape;184;p28"/>
          <p:cNvPicPr preferRelativeResize="0"/>
          <p:nvPr/>
        </p:nvPicPr>
        <p:blipFill>
          <a:blip r:embed="rId4">
            <a:alphaModFix/>
          </a:blip>
          <a:stretch>
            <a:fillRect/>
          </a:stretch>
        </p:blipFill>
        <p:spPr>
          <a:xfrm>
            <a:off x="5460050" y="2336525"/>
            <a:ext cx="2547522" cy="15165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2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91" name="Google Shape;191;p29"/>
          <p:cNvPicPr preferRelativeResize="0"/>
          <p:nvPr/>
        </p:nvPicPr>
        <p:blipFill>
          <a:blip r:embed="rId3">
            <a:alphaModFix/>
          </a:blip>
          <a:stretch>
            <a:fillRect/>
          </a:stretch>
        </p:blipFill>
        <p:spPr>
          <a:xfrm>
            <a:off x="-24" y="74451"/>
            <a:ext cx="9144024" cy="51435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3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98" name="Google Shape;198;p30"/>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3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05" name="Google Shape;205;p31"/>
          <p:cNvPicPr preferRelativeResize="0"/>
          <p:nvPr/>
        </p:nvPicPr>
        <p:blipFill>
          <a:blip r:embed="rId3">
            <a:alphaModFix/>
          </a:blip>
          <a:stretch>
            <a:fillRect/>
          </a:stretch>
        </p:blipFill>
        <p:spPr>
          <a:xfrm>
            <a:off x="13800" y="74451"/>
            <a:ext cx="9144000" cy="5143487"/>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12" name="Google Shape;212;p32"/>
          <p:cNvPicPr preferRelativeResize="0"/>
          <p:nvPr/>
        </p:nvPicPr>
        <p:blipFill>
          <a:blip r:embed="rId3">
            <a:alphaModFix/>
          </a:blip>
          <a:stretch>
            <a:fillRect/>
          </a:stretch>
        </p:blipFill>
        <p:spPr>
          <a:xfrm>
            <a:off x="0" y="0"/>
            <a:ext cx="9144001" cy="51435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217" name="Google Shape;217;p33"/>
          <p:cNvPicPr preferRelativeResize="0"/>
          <p:nvPr/>
        </p:nvPicPr>
        <p:blipFill>
          <a:blip r:embed="rId3">
            <a:alphaModFix/>
          </a:blip>
          <a:stretch>
            <a:fillRect/>
          </a:stretch>
        </p:blipFill>
        <p:spPr>
          <a:xfrm>
            <a:off x="78025" y="0"/>
            <a:ext cx="9065975" cy="51435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 name="Google Shape;223;p3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24" name="Google Shape;224;p34"/>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3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 name="Google Shape;230;p3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31" name="Google Shape;231;p35"/>
          <p:cNvPicPr preferRelativeResize="0"/>
          <p:nvPr/>
        </p:nvPicPr>
        <p:blipFill>
          <a:blip r:embed="rId3">
            <a:alphaModFix/>
          </a:blip>
          <a:stretch>
            <a:fillRect/>
          </a:stretch>
        </p:blipFill>
        <p:spPr>
          <a:xfrm>
            <a:off x="0" y="0"/>
            <a:ext cx="9144001" cy="514350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38" name="Google Shape;238;p36"/>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4" name="Google Shape;244;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45" name="Google Shape;245;p37"/>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49"/>
        <p:cNvGrpSpPr/>
        <p:nvPr/>
      </p:nvGrpSpPr>
      <p:grpSpPr>
        <a:xfrm>
          <a:off x="0" y="0"/>
          <a:ext cx="0" cy="0"/>
          <a:chOff x="0" y="0"/>
          <a:chExt cx="0" cy="0"/>
        </a:xfrm>
      </p:grpSpPr>
      <p:pic>
        <p:nvPicPr>
          <p:cNvPr id="250" name="Google Shape;250;p38"/>
          <p:cNvPicPr preferRelativeResize="0"/>
          <p:nvPr/>
        </p:nvPicPr>
        <p:blipFill>
          <a:blip r:embed="rId4">
            <a:alphaModFix/>
          </a:blip>
          <a:stretch>
            <a:fillRect/>
          </a:stretch>
        </p:blipFill>
        <p:spPr>
          <a:xfrm>
            <a:off x="3622688" y="32775"/>
            <a:ext cx="2128100" cy="485350"/>
          </a:xfrm>
          <a:prstGeom prst="rect">
            <a:avLst/>
          </a:prstGeom>
          <a:noFill/>
          <a:ln>
            <a:noFill/>
          </a:ln>
        </p:spPr>
      </p:pic>
      <p:pic>
        <p:nvPicPr>
          <p:cNvPr id="251" name="Google Shape;251;p38"/>
          <p:cNvPicPr preferRelativeResize="0"/>
          <p:nvPr/>
        </p:nvPicPr>
        <p:blipFill>
          <a:blip r:embed="rId5">
            <a:alphaModFix/>
          </a:blip>
          <a:stretch>
            <a:fillRect/>
          </a:stretch>
        </p:blipFill>
        <p:spPr>
          <a:xfrm>
            <a:off x="3948550" y="1025625"/>
            <a:ext cx="1476375" cy="390525"/>
          </a:xfrm>
          <a:prstGeom prst="rect">
            <a:avLst/>
          </a:prstGeom>
          <a:noFill/>
          <a:ln>
            <a:noFill/>
          </a:ln>
        </p:spPr>
      </p:pic>
      <p:pic>
        <p:nvPicPr>
          <p:cNvPr id="252" name="Google Shape;252;p38"/>
          <p:cNvPicPr preferRelativeResize="0"/>
          <p:nvPr/>
        </p:nvPicPr>
        <p:blipFill>
          <a:blip r:embed="rId6">
            <a:alphaModFix/>
          </a:blip>
          <a:stretch>
            <a:fillRect/>
          </a:stretch>
        </p:blipFill>
        <p:spPr>
          <a:xfrm>
            <a:off x="3783850" y="2101488"/>
            <a:ext cx="1704975" cy="390525"/>
          </a:xfrm>
          <a:prstGeom prst="rect">
            <a:avLst/>
          </a:prstGeom>
          <a:noFill/>
          <a:ln>
            <a:noFill/>
          </a:ln>
        </p:spPr>
      </p:pic>
      <p:pic>
        <p:nvPicPr>
          <p:cNvPr id="253" name="Google Shape;253;p38"/>
          <p:cNvPicPr preferRelativeResize="0"/>
          <p:nvPr/>
        </p:nvPicPr>
        <p:blipFill>
          <a:blip r:embed="rId7">
            <a:alphaModFix/>
          </a:blip>
          <a:stretch>
            <a:fillRect/>
          </a:stretch>
        </p:blipFill>
        <p:spPr>
          <a:xfrm>
            <a:off x="3574300" y="3177350"/>
            <a:ext cx="1914525" cy="400050"/>
          </a:xfrm>
          <a:prstGeom prst="rect">
            <a:avLst/>
          </a:prstGeom>
          <a:noFill/>
          <a:ln>
            <a:noFill/>
          </a:ln>
        </p:spPr>
      </p:pic>
      <p:pic>
        <p:nvPicPr>
          <p:cNvPr id="254" name="Google Shape;254;p38"/>
          <p:cNvPicPr preferRelativeResize="0"/>
          <p:nvPr/>
        </p:nvPicPr>
        <p:blipFill>
          <a:blip r:embed="rId8">
            <a:alphaModFix/>
          </a:blip>
          <a:stretch>
            <a:fillRect/>
          </a:stretch>
        </p:blipFill>
        <p:spPr>
          <a:xfrm>
            <a:off x="3712400" y="4262725"/>
            <a:ext cx="1847850" cy="400050"/>
          </a:xfrm>
          <a:prstGeom prst="rect">
            <a:avLst/>
          </a:prstGeom>
          <a:noFill/>
          <a:ln>
            <a:noFill/>
          </a:ln>
        </p:spPr>
      </p:pic>
      <p:pic>
        <p:nvPicPr>
          <p:cNvPr id="255" name="Google Shape;255;p38"/>
          <p:cNvPicPr preferRelativeResize="0"/>
          <p:nvPr/>
        </p:nvPicPr>
        <p:blipFill>
          <a:blip r:embed="rId9">
            <a:alphaModFix/>
          </a:blip>
          <a:stretch>
            <a:fillRect/>
          </a:stretch>
        </p:blipFill>
        <p:spPr>
          <a:xfrm>
            <a:off x="4443850" y="524225"/>
            <a:ext cx="485775" cy="495300"/>
          </a:xfrm>
          <a:prstGeom prst="rect">
            <a:avLst/>
          </a:prstGeom>
          <a:noFill/>
          <a:ln>
            <a:noFill/>
          </a:ln>
        </p:spPr>
      </p:pic>
      <p:pic>
        <p:nvPicPr>
          <p:cNvPr id="256" name="Google Shape;256;p38"/>
          <p:cNvPicPr preferRelativeResize="0"/>
          <p:nvPr/>
        </p:nvPicPr>
        <p:blipFill>
          <a:blip r:embed="rId9">
            <a:alphaModFix/>
          </a:blip>
          <a:stretch>
            <a:fillRect/>
          </a:stretch>
        </p:blipFill>
        <p:spPr>
          <a:xfrm>
            <a:off x="4393450" y="2587038"/>
            <a:ext cx="485775" cy="495300"/>
          </a:xfrm>
          <a:prstGeom prst="rect">
            <a:avLst/>
          </a:prstGeom>
          <a:noFill/>
          <a:ln>
            <a:noFill/>
          </a:ln>
        </p:spPr>
      </p:pic>
      <p:pic>
        <p:nvPicPr>
          <p:cNvPr id="257" name="Google Shape;257;p38"/>
          <p:cNvPicPr preferRelativeResize="0"/>
          <p:nvPr/>
        </p:nvPicPr>
        <p:blipFill>
          <a:blip r:embed="rId9">
            <a:alphaModFix/>
          </a:blip>
          <a:stretch>
            <a:fillRect/>
          </a:stretch>
        </p:blipFill>
        <p:spPr>
          <a:xfrm>
            <a:off x="4443850" y="1511175"/>
            <a:ext cx="485775" cy="495300"/>
          </a:xfrm>
          <a:prstGeom prst="rect">
            <a:avLst/>
          </a:prstGeom>
          <a:noFill/>
          <a:ln>
            <a:noFill/>
          </a:ln>
        </p:spPr>
      </p:pic>
      <p:pic>
        <p:nvPicPr>
          <p:cNvPr id="258" name="Google Shape;258;p38"/>
          <p:cNvPicPr preferRelativeResize="0"/>
          <p:nvPr/>
        </p:nvPicPr>
        <p:blipFill>
          <a:blip r:embed="rId9">
            <a:alphaModFix/>
          </a:blip>
          <a:stretch>
            <a:fillRect/>
          </a:stretch>
        </p:blipFill>
        <p:spPr>
          <a:xfrm>
            <a:off x="4393450" y="3771575"/>
            <a:ext cx="485775" cy="4953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2"/>
        <p:cNvGrpSpPr/>
        <p:nvPr/>
      </p:nvGrpSpPr>
      <p:grpSpPr>
        <a:xfrm>
          <a:off x="0" y="0"/>
          <a:ext cx="0" cy="0"/>
          <a:chOff x="0" y="0"/>
          <a:chExt cx="0" cy="0"/>
        </a:xfrm>
      </p:grpSpPr>
      <p:pic>
        <p:nvPicPr>
          <p:cNvPr id="263" name="Google Shape;263;p39"/>
          <p:cNvPicPr preferRelativeResize="0"/>
          <p:nvPr/>
        </p:nvPicPr>
        <p:blipFill>
          <a:blip r:embed="rId4">
            <a:alphaModFix/>
          </a:blip>
          <a:stretch>
            <a:fillRect/>
          </a:stretch>
        </p:blipFill>
        <p:spPr>
          <a:xfrm>
            <a:off x="1813200" y="0"/>
            <a:ext cx="5200650" cy="428625"/>
          </a:xfrm>
          <a:prstGeom prst="rect">
            <a:avLst/>
          </a:prstGeom>
          <a:noFill/>
          <a:ln>
            <a:noFill/>
          </a:ln>
        </p:spPr>
      </p:pic>
      <p:pic>
        <p:nvPicPr>
          <p:cNvPr id="264" name="Google Shape;264;p39"/>
          <p:cNvPicPr preferRelativeResize="0"/>
          <p:nvPr/>
        </p:nvPicPr>
        <p:blipFill>
          <a:blip r:embed="rId5">
            <a:alphaModFix/>
          </a:blip>
          <a:stretch>
            <a:fillRect/>
          </a:stretch>
        </p:blipFill>
        <p:spPr>
          <a:xfrm>
            <a:off x="78025" y="1266375"/>
            <a:ext cx="2038350" cy="495300"/>
          </a:xfrm>
          <a:prstGeom prst="rect">
            <a:avLst/>
          </a:prstGeom>
          <a:noFill/>
          <a:ln>
            <a:noFill/>
          </a:ln>
        </p:spPr>
      </p:pic>
      <p:pic>
        <p:nvPicPr>
          <p:cNvPr id="265" name="Google Shape;265;p39"/>
          <p:cNvPicPr preferRelativeResize="0"/>
          <p:nvPr/>
        </p:nvPicPr>
        <p:blipFill>
          <a:blip r:embed="rId6">
            <a:alphaModFix/>
          </a:blip>
          <a:stretch>
            <a:fillRect/>
          </a:stretch>
        </p:blipFill>
        <p:spPr>
          <a:xfrm>
            <a:off x="2987650" y="1204475"/>
            <a:ext cx="2400300" cy="619125"/>
          </a:xfrm>
          <a:prstGeom prst="rect">
            <a:avLst/>
          </a:prstGeom>
          <a:noFill/>
          <a:ln>
            <a:noFill/>
          </a:ln>
        </p:spPr>
      </p:pic>
      <p:pic>
        <p:nvPicPr>
          <p:cNvPr id="266" name="Google Shape;266;p39"/>
          <p:cNvPicPr preferRelativeResize="0"/>
          <p:nvPr/>
        </p:nvPicPr>
        <p:blipFill>
          <a:blip r:embed="rId7">
            <a:alphaModFix/>
          </a:blip>
          <a:stretch>
            <a:fillRect/>
          </a:stretch>
        </p:blipFill>
        <p:spPr>
          <a:xfrm>
            <a:off x="5580975" y="1099688"/>
            <a:ext cx="3505200" cy="828675"/>
          </a:xfrm>
          <a:prstGeom prst="rect">
            <a:avLst/>
          </a:prstGeom>
          <a:noFill/>
          <a:ln>
            <a:noFill/>
          </a:ln>
        </p:spPr>
      </p:pic>
      <p:pic>
        <p:nvPicPr>
          <p:cNvPr id="267" name="Google Shape;267;p39"/>
          <p:cNvPicPr preferRelativeResize="0"/>
          <p:nvPr/>
        </p:nvPicPr>
        <p:blipFill>
          <a:blip r:embed="rId8">
            <a:alphaModFix/>
          </a:blip>
          <a:stretch>
            <a:fillRect/>
          </a:stretch>
        </p:blipFill>
        <p:spPr>
          <a:xfrm>
            <a:off x="2172625" y="4150538"/>
            <a:ext cx="495300" cy="495300"/>
          </a:xfrm>
          <a:prstGeom prst="rect">
            <a:avLst/>
          </a:prstGeom>
          <a:noFill/>
          <a:ln>
            <a:noFill/>
          </a:ln>
        </p:spPr>
      </p:pic>
      <p:pic>
        <p:nvPicPr>
          <p:cNvPr id="268" name="Google Shape;268;p39"/>
          <p:cNvPicPr preferRelativeResize="0"/>
          <p:nvPr/>
        </p:nvPicPr>
        <p:blipFill>
          <a:blip r:embed="rId8">
            <a:alphaModFix/>
          </a:blip>
          <a:stretch>
            <a:fillRect/>
          </a:stretch>
        </p:blipFill>
        <p:spPr>
          <a:xfrm>
            <a:off x="2237800" y="2812013"/>
            <a:ext cx="495300" cy="495300"/>
          </a:xfrm>
          <a:prstGeom prst="rect">
            <a:avLst/>
          </a:prstGeom>
          <a:noFill/>
          <a:ln>
            <a:noFill/>
          </a:ln>
        </p:spPr>
      </p:pic>
      <p:pic>
        <p:nvPicPr>
          <p:cNvPr id="269" name="Google Shape;269;p39"/>
          <p:cNvPicPr preferRelativeResize="0"/>
          <p:nvPr/>
        </p:nvPicPr>
        <p:blipFill>
          <a:blip r:embed="rId8">
            <a:alphaModFix/>
          </a:blip>
          <a:stretch>
            <a:fillRect/>
          </a:stretch>
        </p:blipFill>
        <p:spPr>
          <a:xfrm>
            <a:off x="2304363" y="1328288"/>
            <a:ext cx="495300" cy="495300"/>
          </a:xfrm>
          <a:prstGeom prst="rect">
            <a:avLst/>
          </a:prstGeom>
          <a:noFill/>
          <a:ln>
            <a:noFill/>
          </a:ln>
        </p:spPr>
      </p:pic>
      <p:pic>
        <p:nvPicPr>
          <p:cNvPr id="270" name="Google Shape;270;p39"/>
          <p:cNvPicPr preferRelativeResize="0"/>
          <p:nvPr/>
        </p:nvPicPr>
        <p:blipFill>
          <a:blip r:embed="rId9">
            <a:alphaModFix/>
          </a:blip>
          <a:stretch>
            <a:fillRect/>
          </a:stretch>
        </p:blipFill>
        <p:spPr>
          <a:xfrm>
            <a:off x="82788" y="2812013"/>
            <a:ext cx="2028825" cy="495300"/>
          </a:xfrm>
          <a:prstGeom prst="rect">
            <a:avLst/>
          </a:prstGeom>
          <a:noFill/>
          <a:ln>
            <a:noFill/>
          </a:ln>
        </p:spPr>
      </p:pic>
      <p:pic>
        <p:nvPicPr>
          <p:cNvPr id="271" name="Google Shape;271;p39"/>
          <p:cNvPicPr preferRelativeResize="0"/>
          <p:nvPr/>
        </p:nvPicPr>
        <p:blipFill>
          <a:blip r:embed="rId10">
            <a:alphaModFix/>
          </a:blip>
          <a:stretch>
            <a:fillRect/>
          </a:stretch>
        </p:blipFill>
        <p:spPr>
          <a:xfrm>
            <a:off x="82788" y="4155300"/>
            <a:ext cx="2028825" cy="485775"/>
          </a:xfrm>
          <a:prstGeom prst="rect">
            <a:avLst/>
          </a:prstGeom>
          <a:noFill/>
          <a:ln>
            <a:noFill/>
          </a:ln>
        </p:spPr>
      </p:pic>
      <p:pic>
        <p:nvPicPr>
          <p:cNvPr id="272" name="Google Shape;272;p39"/>
          <p:cNvPicPr preferRelativeResize="0"/>
          <p:nvPr/>
        </p:nvPicPr>
        <p:blipFill>
          <a:blip r:embed="rId11">
            <a:alphaModFix/>
          </a:blip>
          <a:stretch>
            <a:fillRect/>
          </a:stretch>
        </p:blipFill>
        <p:spPr>
          <a:xfrm>
            <a:off x="2987650" y="2489763"/>
            <a:ext cx="2400300" cy="1038225"/>
          </a:xfrm>
          <a:prstGeom prst="rect">
            <a:avLst/>
          </a:prstGeom>
          <a:noFill/>
          <a:ln>
            <a:noFill/>
          </a:ln>
        </p:spPr>
      </p:pic>
      <p:pic>
        <p:nvPicPr>
          <p:cNvPr id="273" name="Google Shape;273;p39"/>
          <p:cNvPicPr preferRelativeResize="0"/>
          <p:nvPr/>
        </p:nvPicPr>
        <p:blipFill>
          <a:blip r:embed="rId12">
            <a:alphaModFix/>
          </a:blip>
          <a:stretch>
            <a:fillRect/>
          </a:stretch>
        </p:blipFill>
        <p:spPr>
          <a:xfrm>
            <a:off x="5642500" y="2497763"/>
            <a:ext cx="3451250" cy="1022245"/>
          </a:xfrm>
          <a:prstGeom prst="rect">
            <a:avLst/>
          </a:prstGeom>
          <a:noFill/>
          <a:ln>
            <a:noFill/>
          </a:ln>
        </p:spPr>
      </p:pic>
      <p:pic>
        <p:nvPicPr>
          <p:cNvPr id="274" name="Google Shape;274;p39"/>
          <p:cNvPicPr preferRelativeResize="0"/>
          <p:nvPr/>
        </p:nvPicPr>
        <p:blipFill>
          <a:blip r:embed="rId13">
            <a:alphaModFix/>
          </a:blip>
          <a:stretch>
            <a:fillRect/>
          </a:stretch>
        </p:blipFill>
        <p:spPr>
          <a:xfrm>
            <a:off x="2931875" y="4002638"/>
            <a:ext cx="2400300" cy="1038225"/>
          </a:xfrm>
          <a:prstGeom prst="rect">
            <a:avLst/>
          </a:prstGeom>
          <a:noFill/>
          <a:ln>
            <a:noFill/>
          </a:ln>
        </p:spPr>
      </p:pic>
      <p:pic>
        <p:nvPicPr>
          <p:cNvPr id="275" name="Google Shape;275;p39"/>
          <p:cNvPicPr preferRelativeResize="0"/>
          <p:nvPr/>
        </p:nvPicPr>
        <p:blipFill>
          <a:blip r:embed="rId14">
            <a:alphaModFix/>
          </a:blip>
          <a:stretch>
            <a:fillRect/>
          </a:stretch>
        </p:blipFill>
        <p:spPr>
          <a:xfrm>
            <a:off x="5580975" y="4221713"/>
            <a:ext cx="3505200" cy="81915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79"/>
        <p:cNvGrpSpPr/>
        <p:nvPr/>
      </p:nvGrpSpPr>
      <p:grpSpPr>
        <a:xfrm>
          <a:off x="0" y="0"/>
          <a:ext cx="0" cy="0"/>
          <a:chOff x="0" y="0"/>
          <a:chExt cx="0" cy="0"/>
        </a:xfrm>
      </p:grpSpPr>
      <p:pic>
        <p:nvPicPr>
          <p:cNvPr id="280" name="Google Shape;280;p40"/>
          <p:cNvPicPr preferRelativeResize="0"/>
          <p:nvPr/>
        </p:nvPicPr>
        <p:blipFill>
          <a:blip r:embed="rId4">
            <a:alphaModFix/>
          </a:blip>
          <a:stretch>
            <a:fillRect/>
          </a:stretch>
        </p:blipFill>
        <p:spPr>
          <a:xfrm>
            <a:off x="0" y="0"/>
            <a:ext cx="6134100" cy="428625"/>
          </a:xfrm>
          <a:prstGeom prst="rect">
            <a:avLst/>
          </a:prstGeom>
          <a:noFill/>
          <a:ln>
            <a:noFill/>
          </a:ln>
        </p:spPr>
      </p:pic>
      <p:pic>
        <p:nvPicPr>
          <p:cNvPr id="281" name="Google Shape;281;p40"/>
          <p:cNvPicPr preferRelativeResize="0"/>
          <p:nvPr/>
        </p:nvPicPr>
        <p:blipFill>
          <a:blip r:embed="rId5">
            <a:alphaModFix/>
          </a:blip>
          <a:stretch>
            <a:fillRect/>
          </a:stretch>
        </p:blipFill>
        <p:spPr>
          <a:xfrm>
            <a:off x="140000" y="903275"/>
            <a:ext cx="1857375" cy="1028700"/>
          </a:xfrm>
          <a:prstGeom prst="rect">
            <a:avLst/>
          </a:prstGeom>
          <a:noFill/>
          <a:ln>
            <a:noFill/>
          </a:ln>
        </p:spPr>
      </p:pic>
      <p:pic>
        <p:nvPicPr>
          <p:cNvPr id="282" name="Google Shape;282;p40"/>
          <p:cNvPicPr preferRelativeResize="0"/>
          <p:nvPr/>
        </p:nvPicPr>
        <p:blipFill>
          <a:blip r:embed="rId6">
            <a:alphaModFix/>
          </a:blip>
          <a:stretch>
            <a:fillRect/>
          </a:stretch>
        </p:blipFill>
        <p:spPr>
          <a:xfrm>
            <a:off x="2856225" y="903275"/>
            <a:ext cx="6143625" cy="685800"/>
          </a:xfrm>
          <a:prstGeom prst="rect">
            <a:avLst/>
          </a:prstGeom>
          <a:noFill/>
          <a:ln>
            <a:noFill/>
          </a:ln>
        </p:spPr>
      </p:pic>
      <p:pic>
        <p:nvPicPr>
          <p:cNvPr id="283" name="Google Shape;283;p40"/>
          <p:cNvPicPr preferRelativeResize="0"/>
          <p:nvPr/>
        </p:nvPicPr>
        <p:blipFill>
          <a:blip r:embed="rId7">
            <a:alphaModFix/>
          </a:blip>
          <a:stretch>
            <a:fillRect/>
          </a:stretch>
        </p:blipFill>
        <p:spPr>
          <a:xfrm>
            <a:off x="140000" y="2319850"/>
            <a:ext cx="6143625" cy="685800"/>
          </a:xfrm>
          <a:prstGeom prst="rect">
            <a:avLst/>
          </a:prstGeom>
          <a:noFill/>
          <a:ln>
            <a:noFill/>
          </a:ln>
        </p:spPr>
      </p:pic>
      <p:pic>
        <p:nvPicPr>
          <p:cNvPr id="284" name="Google Shape;284;p40"/>
          <p:cNvPicPr preferRelativeResize="0"/>
          <p:nvPr/>
        </p:nvPicPr>
        <p:blipFill>
          <a:blip r:embed="rId8">
            <a:alphaModFix/>
          </a:blip>
          <a:stretch>
            <a:fillRect/>
          </a:stretch>
        </p:blipFill>
        <p:spPr>
          <a:xfrm>
            <a:off x="946588" y="1999025"/>
            <a:ext cx="244200" cy="253775"/>
          </a:xfrm>
          <a:prstGeom prst="rect">
            <a:avLst/>
          </a:prstGeom>
          <a:noFill/>
          <a:ln>
            <a:noFill/>
          </a:ln>
        </p:spPr>
      </p:pic>
      <p:pic>
        <p:nvPicPr>
          <p:cNvPr id="285" name="Google Shape;285;p40"/>
          <p:cNvPicPr preferRelativeResize="0"/>
          <p:nvPr/>
        </p:nvPicPr>
        <p:blipFill>
          <a:blip r:embed="rId9">
            <a:alphaModFix/>
          </a:blip>
          <a:stretch>
            <a:fillRect/>
          </a:stretch>
        </p:blipFill>
        <p:spPr>
          <a:xfrm>
            <a:off x="2174388" y="998525"/>
            <a:ext cx="504825" cy="495300"/>
          </a:xfrm>
          <a:prstGeom prst="rect">
            <a:avLst/>
          </a:prstGeom>
          <a:noFill/>
          <a:ln>
            <a:noFill/>
          </a:ln>
        </p:spPr>
      </p:pic>
      <p:pic>
        <p:nvPicPr>
          <p:cNvPr id="286" name="Google Shape;286;p40"/>
          <p:cNvPicPr preferRelativeResize="0"/>
          <p:nvPr/>
        </p:nvPicPr>
        <p:blipFill>
          <a:blip r:embed="rId10">
            <a:alphaModFix/>
          </a:blip>
          <a:stretch>
            <a:fillRect/>
          </a:stretch>
        </p:blipFill>
        <p:spPr>
          <a:xfrm>
            <a:off x="946600" y="539075"/>
            <a:ext cx="244175" cy="253750"/>
          </a:xfrm>
          <a:prstGeom prst="rect">
            <a:avLst/>
          </a:prstGeom>
          <a:noFill/>
          <a:ln>
            <a:noFill/>
          </a:ln>
        </p:spPr>
      </p:pic>
      <p:pic>
        <p:nvPicPr>
          <p:cNvPr id="287" name="Google Shape;287;p40"/>
          <p:cNvPicPr preferRelativeResize="0"/>
          <p:nvPr/>
        </p:nvPicPr>
        <p:blipFill>
          <a:blip r:embed="rId11">
            <a:alphaModFix/>
          </a:blip>
          <a:stretch>
            <a:fillRect/>
          </a:stretch>
        </p:blipFill>
        <p:spPr>
          <a:xfrm>
            <a:off x="140000" y="3158050"/>
            <a:ext cx="1609725" cy="1038225"/>
          </a:xfrm>
          <a:prstGeom prst="rect">
            <a:avLst/>
          </a:prstGeom>
          <a:noFill/>
          <a:ln>
            <a:noFill/>
          </a:ln>
        </p:spPr>
      </p:pic>
      <p:pic>
        <p:nvPicPr>
          <p:cNvPr id="288" name="Google Shape;288;p40"/>
          <p:cNvPicPr preferRelativeResize="0"/>
          <p:nvPr/>
        </p:nvPicPr>
        <p:blipFill>
          <a:blip r:embed="rId12">
            <a:alphaModFix/>
          </a:blip>
          <a:stretch>
            <a:fillRect/>
          </a:stretch>
        </p:blipFill>
        <p:spPr>
          <a:xfrm>
            <a:off x="1881100" y="3257225"/>
            <a:ext cx="819150" cy="485775"/>
          </a:xfrm>
          <a:prstGeom prst="rect">
            <a:avLst/>
          </a:prstGeom>
          <a:noFill/>
          <a:ln>
            <a:noFill/>
          </a:ln>
        </p:spPr>
      </p:pic>
      <p:pic>
        <p:nvPicPr>
          <p:cNvPr id="289" name="Google Shape;289;p40"/>
          <p:cNvPicPr preferRelativeResize="0"/>
          <p:nvPr/>
        </p:nvPicPr>
        <p:blipFill>
          <a:blip r:embed="rId13">
            <a:alphaModFix/>
          </a:blip>
          <a:stretch>
            <a:fillRect/>
          </a:stretch>
        </p:blipFill>
        <p:spPr>
          <a:xfrm>
            <a:off x="2831625" y="3053275"/>
            <a:ext cx="2400300" cy="1247775"/>
          </a:xfrm>
          <a:prstGeom prst="rect">
            <a:avLst/>
          </a:prstGeom>
          <a:noFill/>
          <a:ln>
            <a:noFill/>
          </a:ln>
        </p:spPr>
      </p:pic>
      <p:pic>
        <p:nvPicPr>
          <p:cNvPr id="290" name="Google Shape;290;p40"/>
          <p:cNvPicPr preferRelativeResize="0"/>
          <p:nvPr/>
        </p:nvPicPr>
        <p:blipFill>
          <a:blip r:embed="rId14">
            <a:alphaModFix/>
          </a:blip>
          <a:stretch>
            <a:fillRect/>
          </a:stretch>
        </p:blipFill>
        <p:spPr>
          <a:xfrm>
            <a:off x="2963550" y="4348675"/>
            <a:ext cx="2400300" cy="819150"/>
          </a:xfrm>
          <a:prstGeom prst="rect">
            <a:avLst/>
          </a:prstGeom>
          <a:noFill/>
          <a:ln>
            <a:noFill/>
          </a:ln>
        </p:spPr>
      </p:pic>
      <p:pic>
        <p:nvPicPr>
          <p:cNvPr id="291" name="Google Shape;291;p40"/>
          <p:cNvPicPr preferRelativeResize="0"/>
          <p:nvPr/>
        </p:nvPicPr>
        <p:blipFill>
          <a:blip r:embed="rId15">
            <a:alphaModFix/>
          </a:blip>
          <a:stretch>
            <a:fillRect/>
          </a:stretch>
        </p:blipFill>
        <p:spPr>
          <a:xfrm>
            <a:off x="5415600" y="4515350"/>
            <a:ext cx="495300" cy="485775"/>
          </a:xfrm>
          <a:prstGeom prst="rect">
            <a:avLst/>
          </a:prstGeom>
          <a:noFill/>
          <a:ln>
            <a:noFill/>
          </a:ln>
        </p:spPr>
      </p:pic>
      <p:pic>
        <p:nvPicPr>
          <p:cNvPr id="292" name="Google Shape;292;p40"/>
          <p:cNvPicPr preferRelativeResize="0"/>
          <p:nvPr/>
        </p:nvPicPr>
        <p:blipFill>
          <a:blip r:embed="rId16">
            <a:alphaModFix/>
          </a:blip>
          <a:stretch>
            <a:fillRect/>
          </a:stretch>
        </p:blipFill>
        <p:spPr>
          <a:xfrm>
            <a:off x="5962650" y="4348675"/>
            <a:ext cx="3181350" cy="8191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6"/>
        <p:cNvGrpSpPr/>
        <p:nvPr/>
      </p:nvGrpSpPr>
      <p:grpSpPr>
        <a:xfrm>
          <a:off x="0" y="0"/>
          <a:ext cx="0" cy="0"/>
          <a:chOff x="0" y="0"/>
          <a:chExt cx="0" cy="0"/>
        </a:xfrm>
      </p:grpSpPr>
      <p:pic>
        <p:nvPicPr>
          <p:cNvPr id="297" name="Google Shape;297;p41"/>
          <p:cNvPicPr preferRelativeResize="0"/>
          <p:nvPr/>
        </p:nvPicPr>
        <p:blipFill>
          <a:blip r:embed="rId4">
            <a:alphaModFix/>
          </a:blip>
          <a:stretch>
            <a:fillRect/>
          </a:stretch>
        </p:blipFill>
        <p:spPr>
          <a:xfrm>
            <a:off x="152400" y="152400"/>
            <a:ext cx="2657475" cy="495300"/>
          </a:xfrm>
          <a:prstGeom prst="rect">
            <a:avLst/>
          </a:prstGeom>
          <a:noFill/>
          <a:ln>
            <a:noFill/>
          </a:ln>
        </p:spPr>
      </p:pic>
      <p:pic>
        <p:nvPicPr>
          <p:cNvPr id="298" name="Google Shape;298;p41"/>
          <p:cNvPicPr preferRelativeResize="0"/>
          <p:nvPr/>
        </p:nvPicPr>
        <p:blipFill>
          <a:blip r:embed="rId5">
            <a:alphaModFix/>
          </a:blip>
          <a:stretch>
            <a:fillRect/>
          </a:stretch>
        </p:blipFill>
        <p:spPr>
          <a:xfrm>
            <a:off x="3780050" y="157163"/>
            <a:ext cx="1685925" cy="485775"/>
          </a:xfrm>
          <a:prstGeom prst="rect">
            <a:avLst/>
          </a:prstGeom>
          <a:noFill/>
          <a:ln>
            <a:noFill/>
          </a:ln>
        </p:spPr>
      </p:pic>
      <p:pic>
        <p:nvPicPr>
          <p:cNvPr id="299" name="Google Shape;299;p41"/>
          <p:cNvPicPr preferRelativeResize="0"/>
          <p:nvPr/>
        </p:nvPicPr>
        <p:blipFill>
          <a:blip r:embed="rId6">
            <a:alphaModFix/>
          </a:blip>
          <a:stretch>
            <a:fillRect/>
          </a:stretch>
        </p:blipFill>
        <p:spPr>
          <a:xfrm>
            <a:off x="6436150" y="152400"/>
            <a:ext cx="2657475" cy="495300"/>
          </a:xfrm>
          <a:prstGeom prst="rect">
            <a:avLst/>
          </a:prstGeom>
          <a:noFill/>
          <a:ln>
            <a:noFill/>
          </a:ln>
        </p:spPr>
      </p:pic>
      <p:pic>
        <p:nvPicPr>
          <p:cNvPr id="300" name="Google Shape;300;p41"/>
          <p:cNvPicPr preferRelativeResize="0"/>
          <p:nvPr/>
        </p:nvPicPr>
        <p:blipFill>
          <a:blip r:embed="rId7">
            <a:alphaModFix/>
          </a:blip>
          <a:stretch>
            <a:fillRect/>
          </a:stretch>
        </p:blipFill>
        <p:spPr>
          <a:xfrm>
            <a:off x="5703413" y="217600"/>
            <a:ext cx="495300" cy="495300"/>
          </a:xfrm>
          <a:prstGeom prst="rect">
            <a:avLst/>
          </a:prstGeom>
          <a:noFill/>
          <a:ln>
            <a:noFill/>
          </a:ln>
        </p:spPr>
      </p:pic>
      <p:pic>
        <p:nvPicPr>
          <p:cNvPr id="301" name="Google Shape;301;p41"/>
          <p:cNvPicPr preferRelativeResize="0"/>
          <p:nvPr/>
        </p:nvPicPr>
        <p:blipFill>
          <a:blip r:embed="rId7">
            <a:alphaModFix/>
          </a:blip>
          <a:stretch>
            <a:fillRect/>
          </a:stretch>
        </p:blipFill>
        <p:spPr>
          <a:xfrm>
            <a:off x="3047313" y="152400"/>
            <a:ext cx="495300" cy="495300"/>
          </a:xfrm>
          <a:prstGeom prst="rect">
            <a:avLst/>
          </a:prstGeom>
          <a:noFill/>
          <a:ln>
            <a:noFill/>
          </a:ln>
        </p:spPr>
      </p:pic>
      <p:pic>
        <p:nvPicPr>
          <p:cNvPr id="302" name="Google Shape;302;p41"/>
          <p:cNvPicPr preferRelativeResize="0"/>
          <p:nvPr/>
        </p:nvPicPr>
        <p:blipFill>
          <a:blip r:embed="rId8">
            <a:alphaModFix/>
          </a:blip>
          <a:stretch>
            <a:fillRect/>
          </a:stretch>
        </p:blipFill>
        <p:spPr>
          <a:xfrm>
            <a:off x="3114675" y="1001650"/>
            <a:ext cx="2914650" cy="390525"/>
          </a:xfrm>
          <a:prstGeom prst="rect">
            <a:avLst/>
          </a:prstGeom>
          <a:noFill/>
          <a:ln>
            <a:noFill/>
          </a:ln>
        </p:spPr>
      </p:pic>
      <p:pic>
        <p:nvPicPr>
          <p:cNvPr id="303" name="Google Shape;303;p41"/>
          <p:cNvPicPr preferRelativeResize="0"/>
          <p:nvPr/>
        </p:nvPicPr>
        <p:blipFill>
          <a:blip r:embed="rId9">
            <a:alphaModFix/>
          </a:blip>
          <a:stretch>
            <a:fillRect/>
          </a:stretch>
        </p:blipFill>
        <p:spPr>
          <a:xfrm>
            <a:off x="152400" y="1544575"/>
            <a:ext cx="2447925" cy="495300"/>
          </a:xfrm>
          <a:prstGeom prst="rect">
            <a:avLst/>
          </a:prstGeom>
          <a:noFill/>
          <a:ln>
            <a:noFill/>
          </a:ln>
        </p:spPr>
      </p:pic>
      <p:pic>
        <p:nvPicPr>
          <p:cNvPr id="304" name="Google Shape;304;p41"/>
          <p:cNvPicPr preferRelativeResize="0"/>
          <p:nvPr/>
        </p:nvPicPr>
        <p:blipFill>
          <a:blip r:embed="rId10">
            <a:alphaModFix/>
          </a:blip>
          <a:stretch>
            <a:fillRect/>
          </a:stretch>
        </p:blipFill>
        <p:spPr>
          <a:xfrm>
            <a:off x="152400" y="2192275"/>
            <a:ext cx="2447925" cy="485775"/>
          </a:xfrm>
          <a:prstGeom prst="rect">
            <a:avLst/>
          </a:prstGeom>
          <a:noFill/>
          <a:ln>
            <a:noFill/>
          </a:ln>
        </p:spPr>
      </p:pic>
      <p:pic>
        <p:nvPicPr>
          <p:cNvPr id="305" name="Google Shape;305;p41"/>
          <p:cNvPicPr preferRelativeResize="0"/>
          <p:nvPr/>
        </p:nvPicPr>
        <p:blipFill>
          <a:blip r:embed="rId11">
            <a:alphaModFix/>
          </a:blip>
          <a:stretch>
            <a:fillRect/>
          </a:stretch>
        </p:blipFill>
        <p:spPr>
          <a:xfrm>
            <a:off x="152400" y="2934188"/>
            <a:ext cx="2447925" cy="495300"/>
          </a:xfrm>
          <a:prstGeom prst="rect">
            <a:avLst/>
          </a:prstGeom>
          <a:noFill/>
          <a:ln>
            <a:noFill/>
          </a:ln>
        </p:spPr>
      </p:pic>
      <p:pic>
        <p:nvPicPr>
          <p:cNvPr id="306" name="Google Shape;306;p41"/>
          <p:cNvPicPr preferRelativeResize="0"/>
          <p:nvPr/>
        </p:nvPicPr>
        <p:blipFill>
          <a:blip r:embed="rId12">
            <a:alphaModFix/>
          </a:blip>
          <a:stretch>
            <a:fillRect/>
          </a:stretch>
        </p:blipFill>
        <p:spPr>
          <a:xfrm>
            <a:off x="152400" y="3685625"/>
            <a:ext cx="2447925" cy="495300"/>
          </a:xfrm>
          <a:prstGeom prst="rect">
            <a:avLst/>
          </a:prstGeom>
          <a:noFill/>
          <a:ln>
            <a:noFill/>
          </a:ln>
        </p:spPr>
      </p:pic>
      <p:pic>
        <p:nvPicPr>
          <p:cNvPr id="307" name="Google Shape;307;p41"/>
          <p:cNvPicPr preferRelativeResize="0"/>
          <p:nvPr/>
        </p:nvPicPr>
        <p:blipFill>
          <a:blip r:embed="rId13">
            <a:alphaModFix/>
          </a:blip>
          <a:stretch>
            <a:fillRect/>
          </a:stretch>
        </p:blipFill>
        <p:spPr>
          <a:xfrm>
            <a:off x="152400" y="4437050"/>
            <a:ext cx="2447925" cy="495300"/>
          </a:xfrm>
          <a:prstGeom prst="rect">
            <a:avLst/>
          </a:prstGeom>
          <a:noFill/>
          <a:ln>
            <a:noFill/>
          </a:ln>
        </p:spPr>
      </p:pic>
      <p:pic>
        <p:nvPicPr>
          <p:cNvPr id="308" name="Google Shape;308;p41"/>
          <p:cNvPicPr preferRelativeResize="0"/>
          <p:nvPr/>
        </p:nvPicPr>
        <p:blipFill>
          <a:blip r:embed="rId14">
            <a:alphaModFix/>
          </a:blip>
          <a:stretch>
            <a:fillRect/>
          </a:stretch>
        </p:blipFill>
        <p:spPr>
          <a:xfrm>
            <a:off x="3114675" y="1646713"/>
            <a:ext cx="5543550" cy="390525"/>
          </a:xfrm>
          <a:prstGeom prst="rect">
            <a:avLst/>
          </a:prstGeom>
          <a:noFill/>
          <a:ln>
            <a:noFill/>
          </a:ln>
        </p:spPr>
      </p:pic>
      <p:pic>
        <p:nvPicPr>
          <p:cNvPr id="309" name="Google Shape;309;p41"/>
          <p:cNvPicPr preferRelativeResize="0"/>
          <p:nvPr/>
        </p:nvPicPr>
        <p:blipFill>
          <a:blip r:embed="rId15">
            <a:alphaModFix/>
          </a:blip>
          <a:stretch>
            <a:fillRect/>
          </a:stretch>
        </p:blipFill>
        <p:spPr>
          <a:xfrm>
            <a:off x="3114675" y="2291800"/>
            <a:ext cx="5810250" cy="390525"/>
          </a:xfrm>
          <a:prstGeom prst="rect">
            <a:avLst/>
          </a:prstGeom>
          <a:noFill/>
          <a:ln>
            <a:noFill/>
          </a:ln>
        </p:spPr>
      </p:pic>
      <p:pic>
        <p:nvPicPr>
          <p:cNvPr id="310" name="Google Shape;310;p41"/>
          <p:cNvPicPr preferRelativeResize="0"/>
          <p:nvPr/>
        </p:nvPicPr>
        <p:blipFill>
          <a:blip r:embed="rId16">
            <a:alphaModFix/>
          </a:blip>
          <a:stretch>
            <a:fillRect/>
          </a:stretch>
        </p:blipFill>
        <p:spPr>
          <a:xfrm>
            <a:off x="3182275" y="3036275"/>
            <a:ext cx="5810250" cy="390525"/>
          </a:xfrm>
          <a:prstGeom prst="rect">
            <a:avLst/>
          </a:prstGeom>
          <a:noFill/>
          <a:ln>
            <a:noFill/>
          </a:ln>
        </p:spPr>
      </p:pic>
      <p:pic>
        <p:nvPicPr>
          <p:cNvPr id="311" name="Google Shape;311;p41"/>
          <p:cNvPicPr preferRelativeResize="0"/>
          <p:nvPr/>
        </p:nvPicPr>
        <p:blipFill>
          <a:blip r:embed="rId17">
            <a:alphaModFix/>
          </a:blip>
          <a:stretch>
            <a:fillRect/>
          </a:stretch>
        </p:blipFill>
        <p:spPr>
          <a:xfrm>
            <a:off x="3177513" y="3581950"/>
            <a:ext cx="5819775" cy="619125"/>
          </a:xfrm>
          <a:prstGeom prst="rect">
            <a:avLst/>
          </a:prstGeom>
          <a:noFill/>
          <a:ln>
            <a:noFill/>
          </a:ln>
        </p:spPr>
      </p:pic>
      <p:pic>
        <p:nvPicPr>
          <p:cNvPr id="312" name="Google Shape;312;p41"/>
          <p:cNvPicPr preferRelativeResize="0"/>
          <p:nvPr/>
        </p:nvPicPr>
        <p:blipFill>
          <a:blip r:embed="rId18">
            <a:alphaModFix/>
          </a:blip>
          <a:stretch>
            <a:fillRect/>
          </a:stretch>
        </p:blipFill>
        <p:spPr>
          <a:xfrm>
            <a:off x="3273850" y="4356225"/>
            <a:ext cx="5819775" cy="609600"/>
          </a:xfrm>
          <a:prstGeom prst="rect">
            <a:avLst/>
          </a:prstGeom>
          <a:noFill/>
          <a:ln>
            <a:noFill/>
          </a:ln>
        </p:spPr>
      </p:pic>
      <p:pic>
        <p:nvPicPr>
          <p:cNvPr id="313" name="Google Shape;313;p41"/>
          <p:cNvPicPr preferRelativeResize="0"/>
          <p:nvPr/>
        </p:nvPicPr>
        <p:blipFill>
          <a:blip r:embed="rId7">
            <a:alphaModFix/>
          </a:blip>
          <a:stretch>
            <a:fillRect/>
          </a:stretch>
        </p:blipFill>
        <p:spPr>
          <a:xfrm>
            <a:off x="2689425" y="4425825"/>
            <a:ext cx="495300" cy="495300"/>
          </a:xfrm>
          <a:prstGeom prst="rect">
            <a:avLst/>
          </a:prstGeom>
          <a:noFill/>
          <a:ln>
            <a:noFill/>
          </a:ln>
        </p:spPr>
      </p:pic>
      <p:pic>
        <p:nvPicPr>
          <p:cNvPr id="314" name="Google Shape;314;p41"/>
          <p:cNvPicPr preferRelativeResize="0"/>
          <p:nvPr/>
        </p:nvPicPr>
        <p:blipFill>
          <a:blip r:embed="rId7">
            <a:alphaModFix/>
          </a:blip>
          <a:stretch>
            <a:fillRect/>
          </a:stretch>
        </p:blipFill>
        <p:spPr>
          <a:xfrm>
            <a:off x="2689425" y="3678663"/>
            <a:ext cx="495300" cy="495300"/>
          </a:xfrm>
          <a:prstGeom prst="rect">
            <a:avLst/>
          </a:prstGeom>
          <a:noFill/>
          <a:ln>
            <a:noFill/>
          </a:ln>
        </p:spPr>
      </p:pic>
      <p:pic>
        <p:nvPicPr>
          <p:cNvPr id="315" name="Google Shape;315;p41"/>
          <p:cNvPicPr preferRelativeResize="0"/>
          <p:nvPr/>
        </p:nvPicPr>
        <p:blipFill>
          <a:blip r:embed="rId7">
            <a:alphaModFix/>
          </a:blip>
          <a:stretch>
            <a:fillRect/>
          </a:stretch>
        </p:blipFill>
        <p:spPr>
          <a:xfrm rot="5400000">
            <a:off x="4467225" y="717525"/>
            <a:ext cx="209550" cy="209550"/>
          </a:xfrm>
          <a:prstGeom prst="rect">
            <a:avLst/>
          </a:prstGeom>
          <a:noFill/>
          <a:ln>
            <a:noFill/>
          </a:ln>
        </p:spPr>
      </p:pic>
      <p:pic>
        <p:nvPicPr>
          <p:cNvPr id="316" name="Google Shape;316;p41"/>
          <p:cNvPicPr preferRelativeResize="0"/>
          <p:nvPr/>
        </p:nvPicPr>
        <p:blipFill>
          <a:blip r:embed="rId7">
            <a:alphaModFix/>
          </a:blip>
          <a:stretch>
            <a:fillRect/>
          </a:stretch>
        </p:blipFill>
        <p:spPr>
          <a:xfrm>
            <a:off x="2682213" y="1544575"/>
            <a:ext cx="495300" cy="495300"/>
          </a:xfrm>
          <a:prstGeom prst="rect">
            <a:avLst/>
          </a:prstGeom>
          <a:noFill/>
          <a:ln>
            <a:noFill/>
          </a:ln>
        </p:spPr>
      </p:pic>
      <p:pic>
        <p:nvPicPr>
          <p:cNvPr id="317" name="Google Shape;317;p41"/>
          <p:cNvPicPr preferRelativeResize="0"/>
          <p:nvPr/>
        </p:nvPicPr>
        <p:blipFill>
          <a:blip r:embed="rId7">
            <a:alphaModFix/>
          </a:blip>
          <a:stretch>
            <a:fillRect/>
          </a:stretch>
        </p:blipFill>
        <p:spPr>
          <a:xfrm>
            <a:off x="2609838" y="2192275"/>
            <a:ext cx="495300" cy="495300"/>
          </a:xfrm>
          <a:prstGeom prst="rect">
            <a:avLst/>
          </a:prstGeom>
          <a:noFill/>
          <a:ln>
            <a:noFill/>
          </a:ln>
        </p:spPr>
      </p:pic>
      <p:pic>
        <p:nvPicPr>
          <p:cNvPr id="318" name="Google Shape;318;p41"/>
          <p:cNvPicPr preferRelativeResize="0"/>
          <p:nvPr/>
        </p:nvPicPr>
        <p:blipFill>
          <a:blip r:embed="rId7">
            <a:alphaModFix/>
          </a:blip>
          <a:stretch>
            <a:fillRect/>
          </a:stretch>
        </p:blipFill>
        <p:spPr>
          <a:xfrm>
            <a:off x="2643638" y="2935475"/>
            <a:ext cx="495300" cy="4953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4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419"/>
              <a:t>rengifo</a:t>
            </a:r>
            <a:endParaRPr/>
          </a:p>
        </p:txBody>
      </p:sp>
      <p:sp>
        <p:nvSpPr>
          <p:cNvPr id="324" name="Google Shape;324;p4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25" name="Google Shape;325;p42"/>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026" name="Picture 2" descr="Resultado de imagen para COMO MI PRIMERA VE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6810" y="1040187"/>
            <a:ext cx="2509438" cy="3587876"/>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5"/>
          <a:stretch>
            <a:fillRect/>
          </a:stretch>
        </p:blipFill>
        <p:spPr>
          <a:xfrm>
            <a:off x="156930" y="2571750"/>
            <a:ext cx="1715784" cy="2416215"/>
          </a:xfrm>
          <a:prstGeom prst="rect">
            <a:avLst/>
          </a:prstGeom>
        </p:spPr>
      </p:pic>
      <p:pic>
        <p:nvPicPr>
          <p:cNvPr id="3" name="Imagen 2"/>
          <p:cNvPicPr>
            <a:picLocks noChangeAspect="1"/>
          </p:cNvPicPr>
          <p:nvPr/>
        </p:nvPicPr>
        <p:blipFill>
          <a:blip r:embed="rId6"/>
          <a:stretch>
            <a:fillRect/>
          </a:stretch>
        </p:blipFill>
        <p:spPr>
          <a:xfrm>
            <a:off x="3890246" y="3941490"/>
            <a:ext cx="1633522" cy="1046475"/>
          </a:xfrm>
          <a:prstGeom prst="rect">
            <a:avLst/>
          </a:prstGeom>
        </p:spPr>
      </p:pic>
      <p:pic>
        <p:nvPicPr>
          <p:cNvPr id="4" name="Imagen 3"/>
          <p:cNvPicPr>
            <a:picLocks noChangeAspect="1"/>
          </p:cNvPicPr>
          <p:nvPr/>
        </p:nvPicPr>
        <p:blipFill rotWithShape="1">
          <a:blip r:embed="rId7"/>
          <a:srcRect l="50567" r="10942"/>
          <a:stretch/>
        </p:blipFill>
        <p:spPr>
          <a:xfrm>
            <a:off x="187753" y="71896"/>
            <a:ext cx="1682118" cy="2185090"/>
          </a:xfrm>
          <a:prstGeom prst="rect">
            <a:avLst/>
          </a:prstGeom>
        </p:spPr>
      </p:pic>
      <p:pic>
        <p:nvPicPr>
          <p:cNvPr id="5" name="Imagen 4"/>
          <p:cNvPicPr>
            <a:picLocks noChangeAspect="1"/>
          </p:cNvPicPr>
          <p:nvPr/>
        </p:nvPicPr>
        <p:blipFill>
          <a:blip r:embed="rId8"/>
          <a:stretch>
            <a:fillRect/>
          </a:stretch>
        </p:blipFill>
        <p:spPr>
          <a:xfrm>
            <a:off x="4939542" y="71896"/>
            <a:ext cx="1351414" cy="199716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883" y="945222"/>
            <a:ext cx="6932709" cy="3549881"/>
          </a:xfrm>
          <a:prstGeom prst="rect">
            <a:avLst/>
          </a:prstGeom>
        </p:spPr>
      </p:pic>
    </p:spTree>
    <p:extLst>
      <p:ext uri="{BB962C8B-B14F-4D97-AF65-F5344CB8AC3E}">
        <p14:creationId xmlns:p14="http://schemas.microsoft.com/office/powerpoint/2010/main" val="7607366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2050"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34493" y="642770"/>
            <a:ext cx="428625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48818" y="2816270"/>
            <a:ext cx="3657600" cy="200025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82885" y="642770"/>
            <a:ext cx="4126622" cy="175794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Resultado de imagen para gif memento"/>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862169" y="2816269"/>
            <a:ext cx="3970131" cy="2000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75142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4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31" name="Google Shape;331;p4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32" name="Google Shape;332;p43"/>
          <p:cNvPicPr preferRelativeResize="0"/>
          <p:nvPr/>
        </p:nvPicPr>
        <p:blipFill>
          <a:blip r:embed="rId3">
            <a:alphaModFix/>
          </a:blip>
          <a:stretch>
            <a:fillRect/>
          </a:stretch>
        </p:blipFill>
        <p:spPr>
          <a:xfrm>
            <a:off x="-120800" y="0"/>
            <a:ext cx="9264800" cy="521145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4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38" name="Google Shape;338;p4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39" name="Google Shape;339;p44"/>
          <p:cNvPicPr preferRelativeResize="0"/>
          <p:nvPr/>
        </p:nvPicPr>
        <p:blipFill>
          <a:blip r:embed="rId3">
            <a:alphaModFix/>
          </a:blip>
          <a:stretch>
            <a:fillRect/>
          </a:stretch>
        </p:blipFill>
        <p:spPr>
          <a:xfrm>
            <a:off x="-138600" y="-77949"/>
            <a:ext cx="9282600" cy="5221449"/>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4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45" name="Google Shape;345;p4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46" name="Google Shape;346;p45"/>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3074" name="Picture 2" descr="Resultado de imagen para amnesia retrograda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0351" y="0"/>
            <a:ext cx="6632408"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4052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4100" name="Picture 4"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95122" y="545887"/>
            <a:ext cx="4076878" cy="4076879"/>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esultado de imagen para sindrome de korsakoff 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330" y="854112"/>
            <a:ext cx="2771775" cy="3209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9864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512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348" y="0"/>
            <a:ext cx="4930799" cy="51435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esultado de imagen para tomografia cerebro 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5181" y="71920"/>
            <a:ext cx="3317085" cy="2588784"/>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56916" y="3102796"/>
            <a:ext cx="3519950" cy="1979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663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6146" name="Picture 2" descr="Resultado de imagen para neuroimagen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125" y="135115"/>
            <a:ext cx="4118475" cy="307941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esultado de imagen para neuroimagen 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1178" y="352424"/>
            <a:ext cx="4457700" cy="443865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sultado de imagen para neuroimagen alzheimer normal 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182" y="3246097"/>
            <a:ext cx="3884360" cy="1835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10782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4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52" name="Google Shape;352;p4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53" name="Google Shape;353;p46"/>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p47"/>
          <p:cNvSpPr txBox="1">
            <a:spLocks noGrp="1"/>
          </p:cNvSpPr>
          <p:nvPr>
            <p:ph type="subTitle" idx="1"/>
          </p:nvPr>
        </p:nvSpPr>
        <p:spPr>
          <a:xfrm>
            <a:off x="311700" y="1779150"/>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419"/>
              <a:t>INTELIGENCIA</a:t>
            </a:r>
            <a:endParaRPr/>
          </a:p>
        </p:txBody>
      </p:sp>
      <p:pic>
        <p:nvPicPr>
          <p:cNvPr id="359" name="Google Shape;359;p47"/>
          <p:cNvPicPr preferRelativeResize="0"/>
          <p:nvPr/>
        </p:nvPicPr>
        <p:blipFill>
          <a:blip r:embed="rId3">
            <a:alphaModFix/>
          </a:blip>
          <a:stretch>
            <a:fillRect/>
          </a:stretch>
        </p:blipFill>
        <p:spPr>
          <a:xfrm>
            <a:off x="0" y="411381"/>
            <a:ext cx="9144000" cy="4122432"/>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4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419"/>
              <a:t>buena choro loyd</a:t>
            </a:r>
            <a:endParaRPr/>
          </a:p>
        </p:txBody>
      </p:sp>
      <p:sp>
        <p:nvSpPr>
          <p:cNvPr id="365" name="Google Shape;365;p4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66" name="Google Shape;366;p48"/>
          <p:cNvPicPr preferRelativeResize="0"/>
          <p:nvPr/>
        </p:nvPicPr>
        <p:blipFill rotWithShape="1">
          <a:blip r:embed="rId3">
            <a:alphaModFix/>
          </a:blip>
          <a:srcRect b="21099"/>
          <a:stretch/>
        </p:blipFill>
        <p:spPr>
          <a:xfrm>
            <a:off x="0" y="0"/>
            <a:ext cx="9144000" cy="4058292"/>
          </a:xfrm>
          <a:prstGeom prst="rect">
            <a:avLst/>
          </a:prstGeom>
          <a:noFill/>
          <a:ln>
            <a:noFill/>
          </a:ln>
        </p:spPr>
      </p:pic>
    </p:spTree>
    <p:extLst>
      <p:ext uri="{BB962C8B-B14F-4D97-AF65-F5344CB8AC3E}">
        <p14:creationId xmlns:p14="http://schemas.microsoft.com/office/powerpoint/2010/main" val="19409647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4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72" name="Google Shape;372;p4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73" name="Google Shape;373;p49"/>
          <p:cNvPicPr preferRelativeResize="0"/>
          <p:nvPr/>
        </p:nvPicPr>
        <p:blipFill>
          <a:blip r:embed="rId3">
            <a:alphaModFix/>
          </a:blip>
          <a:stretch>
            <a:fillRect/>
          </a:stretch>
        </p:blipFill>
        <p:spPr>
          <a:xfrm>
            <a:off x="0" y="0"/>
            <a:ext cx="9144001" cy="5143500"/>
          </a:xfrm>
          <a:prstGeom prst="rect">
            <a:avLst/>
          </a:prstGeom>
          <a:noFill/>
          <a:ln>
            <a:noFill/>
          </a:ln>
        </p:spPr>
      </p:pic>
    </p:spTree>
    <p:extLst>
      <p:ext uri="{BB962C8B-B14F-4D97-AF65-F5344CB8AC3E}">
        <p14:creationId xmlns:p14="http://schemas.microsoft.com/office/powerpoint/2010/main" val="27098699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50"/>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79" name="Google Shape;379;p5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80" name="Google Shape;380;p50"/>
          <p:cNvPicPr preferRelativeResize="0"/>
          <p:nvPr/>
        </p:nvPicPr>
        <p:blipFill>
          <a:blip r:embed="rId3">
            <a:alphaModFix/>
          </a:blip>
          <a:stretch>
            <a:fillRect/>
          </a:stretch>
        </p:blipFill>
        <p:spPr>
          <a:xfrm>
            <a:off x="0" y="0"/>
            <a:ext cx="9143999" cy="5143500"/>
          </a:xfrm>
          <a:prstGeom prst="rect">
            <a:avLst/>
          </a:prstGeom>
          <a:noFill/>
          <a:ln>
            <a:noFill/>
          </a:ln>
        </p:spPr>
      </p:pic>
    </p:spTree>
    <p:extLst>
      <p:ext uri="{BB962C8B-B14F-4D97-AF65-F5344CB8AC3E}">
        <p14:creationId xmlns:p14="http://schemas.microsoft.com/office/powerpoint/2010/main" val="41030746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51"/>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86" name="Google Shape;386;p51"/>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87" name="Google Shape;387;p51"/>
          <p:cNvPicPr preferRelativeResize="0"/>
          <p:nvPr/>
        </p:nvPicPr>
        <p:blipFill>
          <a:blip r:embed="rId3">
            <a:alphaModFix/>
          </a:blip>
          <a:stretch>
            <a:fillRect/>
          </a:stretch>
        </p:blipFill>
        <p:spPr>
          <a:xfrm>
            <a:off x="1" y="0"/>
            <a:ext cx="9143999" cy="5123880"/>
          </a:xfrm>
          <a:prstGeom prst="rect">
            <a:avLst/>
          </a:prstGeom>
          <a:noFill/>
          <a:ln>
            <a:noFill/>
          </a:ln>
        </p:spPr>
      </p:pic>
    </p:spTree>
    <p:extLst>
      <p:ext uri="{BB962C8B-B14F-4D97-AF65-F5344CB8AC3E}">
        <p14:creationId xmlns:p14="http://schemas.microsoft.com/office/powerpoint/2010/main" val="10837184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pic>
        <p:nvPicPr>
          <p:cNvPr id="392" name="Google Shape;392;p52"/>
          <p:cNvPicPr preferRelativeResize="0"/>
          <p:nvPr/>
        </p:nvPicPr>
        <p:blipFill>
          <a:blip r:embed="rId3">
            <a:alphaModFix/>
          </a:blip>
          <a:stretch>
            <a:fillRect/>
          </a:stretch>
        </p:blipFill>
        <p:spPr>
          <a:xfrm>
            <a:off x="152400" y="152400"/>
            <a:ext cx="8495711" cy="4838699"/>
          </a:xfrm>
          <a:prstGeom prst="rect">
            <a:avLst/>
          </a:prstGeom>
          <a:noFill/>
          <a:ln>
            <a:noFill/>
          </a:ln>
        </p:spPr>
      </p:pic>
    </p:spTree>
    <p:extLst>
      <p:ext uri="{BB962C8B-B14F-4D97-AF65-F5344CB8AC3E}">
        <p14:creationId xmlns:p14="http://schemas.microsoft.com/office/powerpoint/2010/main" val="27440589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pic>
        <p:nvPicPr>
          <p:cNvPr id="397" name="Google Shape;397;p53"/>
          <p:cNvPicPr preferRelativeResize="0"/>
          <p:nvPr/>
        </p:nvPicPr>
        <p:blipFill>
          <a:blip r:embed="rId3">
            <a:alphaModFix/>
          </a:blip>
          <a:stretch>
            <a:fillRect/>
          </a:stretch>
        </p:blipFill>
        <p:spPr>
          <a:xfrm>
            <a:off x="152400" y="152400"/>
            <a:ext cx="8495711" cy="4838699"/>
          </a:xfrm>
          <a:prstGeom prst="rect">
            <a:avLst/>
          </a:prstGeom>
          <a:noFill/>
          <a:ln>
            <a:noFill/>
          </a:ln>
        </p:spPr>
      </p:pic>
    </p:spTree>
    <p:extLst>
      <p:ext uri="{BB962C8B-B14F-4D97-AF65-F5344CB8AC3E}">
        <p14:creationId xmlns:p14="http://schemas.microsoft.com/office/powerpoint/2010/main" val="24724681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54"/>
          <p:cNvPicPr preferRelativeResize="0"/>
          <p:nvPr/>
        </p:nvPicPr>
        <p:blipFill>
          <a:blip r:embed="rId3">
            <a:alphaModFix/>
          </a:blip>
          <a:stretch>
            <a:fillRect/>
          </a:stretch>
        </p:blipFill>
        <p:spPr>
          <a:xfrm>
            <a:off x="152400" y="152400"/>
            <a:ext cx="8495711" cy="4838699"/>
          </a:xfrm>
          <a:prstGeom prst="rect">
            <a:avLst/>
          </a:prstGeom>
          <a:noFill/>
          <a:ln>
            <a:noFill/>
          </a:ln>
        </p:spPr>
      </p:pic>
    </p:spTree>
    <p:extLst>
      <p:ext uri="{BB962C8B-B14F-4D97-AF65-F5344CB8AC3E}">
        <p14:creationId xmlns:p14="http://schemas.microsoft.com/office/powerpoint/2010/main" val="15108553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pic>
        <p:nvPicPr>
          <p:cNvPr id="407" name="Google Shape;407;p55"/>
          <p:cNvPicPr preferRelativeResize="0"/>
          <p:nvPr/>
        </p:nvPicPr>
        <p:blipFill>
          <a:blip r:embed="rId3">
            <a:alphaModFix/>
          </a:blip>
          <a:stretch>
            <a:fillRect/>
          </a:stretch>
        </p:blipFill>
        <p:spPr>
          <a:xfrm>
            <a:off x="152400" y="152400"/>
            <a:ext cx="8495711" cy="4838699"/>
          </a:xfrm>
          <a:prstGeom prst="rect">
            <a:avLst/>
          </a:prstGeom>
          <a:noFill/>
          <a:ln>
            <a:noFill/>
          </a:ln>
        </p:spPr>
      </p:pic>
    </p:spTree>
    <p:extLst>
      <p:ext uri="{BB962C8B-B14F-4D97-AF65-F5344CB8AC3E}">
        <p14:creationId xmlns:p14="http://schemas.microsoft.com/office/powerpoint/2010/main" val="29323826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51"/>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83" name="Google Shape;383;p51"/>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84" name="Google Shape;384;p51"/>
          <p:cNvPicPr preferRelativeResize="0"/>
          <p:nvPr/>
        </p:nvPicPr>
        <p:blipFill>
          <a:blip r:embed="rId3">
            <a:alphaModFix/>
          </a:blip>
          <a:stretch>
            <a:fillRect/>
          </a:stretch>
        </p:blipFill>
        <p:spPr>
          <a:xfrm>
            <a:off x="0" y="0"/>
            <a:ext cx="9212176" cy="5239650"/>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5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90" name="Google Shape;390;p5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91" name="Google Shape;391;p52"/>
          <p:cNvPicPr preferRelativeResize="0"/>
          <p:nvPr/>
        </p:nvPicPr>
        <p:blipFill rotWithShape="1">
          <a:blip r:embed="rId3">
            <a:alphaModFix/>
          </a:blip>
          <a:srcRect l="13118" r="12426" b="-1874"/>
          <a:stretch/>
        </p:blipFill>
        <p:spPr>
          <a:xfrm>
            <a:off x="0" y="0"/>
            <a:ext cx="9144001" cy="5281800"/>
          </a:xfrm>
          <a:prstGeom prst="rect">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5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97" name="Google Shape;397;p5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98" name="Google Shape;398;p53"/>
          <p:cNvPicPr preferRelativeResize="0"/>
          <p:nvPr/>
        </p:nvPicPr>
        <p:blipFill rotWithShape="1">
          <a:blip r:embed="rId3">
            <a:alphaModFix/>
          </a:blip>
          <a:srcRect l="12603" r="12775"/>
          <a:stretch/>
        </p:blipFill>
        <p:spPr>
          <a:xfrm>
            <a:off x="0" y="0"/>
            <a:ext cx="9144001" cy="5218550"/>
          </a:xfrm>
          <a:prstGeom prst="rect">
            <a:avLst/>
          </a:prstGeom>
          <a:noFill/>
          <a:ln>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5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404" name="Google Shape;404;p5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405" name="Google Shape;405;p54"/>
          <p:cNvPicPr preferRelativeResize="0"/>
          <p:nvPr/>
        </p:nvPicPr>
        <p:blipFill rotWithShape="1">
          <a:blip r:embed="rId3">
            <a:alphaModFix/>
          </a:blip>
          <a:srcRect l="13528" r="12425"/>
          <a:stretch/>
        </p:blipFill>
        <p:spPr>
          <a:xfrm>
            <a:off x="0" y="0"/>
            <a:ext cx="9144001" cy="5218550"/>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5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411" name="Google Shape;411;p5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412" name="Google Shape;412;p55"/>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5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418" name="Google Shape;418;p5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419" name="Google Shape;419;p56"/>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5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425" name="Google Shape;425;p5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426" name="Google Shape;426;p57"/>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5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432" name="Google Shape;432;p5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433" name="Google Shape;433;p58"/>
          <p:cNvPicPr preferRelativeResize="0"/>
          <p:nvPr/>
        </p:nvPicPr>
        <p:blipFill rotWithShape="1">
          <a:blip r:embed="rId3">
            <a:alphaModFix/>
          </a:blip>
          <a:srcRect l="12719" r="12547"/>
          <a:stretch/>
        </p:blipFill>
        <p:spPr>
          <a:xfrm>
            <a:off x="-62975" y="0"/>
            <a:ext cx="9206977" cy="5143500"/>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5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439" name="Google Shape;439;p5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440" name="Google Shape;440;p59"/>
          <p:cNvPicPr preferRelativeResize="0"/>
          <p:nvPr/>
        </p:nvPicPr>
        <p:blipFill rotWithShape="1">
          <a:blip r:embed="rId3">
            <a:alphaModFix/>
          </a:blip>
          <a:srcRect l="12487" r="12779"/>
          <a:stretch/>
        </p:blipFill>
        <p:spPr>
          <a:xfrm>
            <a:off x="-62975" y="0"/>
            <a:ext cx="9206977" cy="5143500"/>
          </a:xfrm>
          <a:prstGeom prst="rect">
            <a:avLst/>
          </a:prstGeom>
          <a:noFill/>
          <a:ln>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60"/>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446" name="Google Shape;446;p6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447" name="Google Shape;447;p60"/>
          <p:cNvPicPr preferRelativeResize="0"/>
          <p:nvPr/>
        </p:nvPicPr>
        <p:blipFill rotWithShape="1">
          <a:blip r:embed="rId3">
            <a:alphaModFix/>
          </a:blip>
          <a:srcRect l="13635" t="-3863" r="12781"/>
          <a:stretch/>
        </p:blipFill>
        <p:spPr>
          <a:xfrm>
            <a:off x="0" y="-198975"/>
            <a:ext cx="9144001" cy="5342476"/>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337</TotalTime>
  <Words>551</Words>
  <Application>Microsoft Office PowerPoint</Application>
  <PresentationFormat>Presentación en pantalla (16:9)</PresentationFormat>
  <Paragraphs>32</Paragraphs>
  <Slides>68</Slides>
  <Notes>52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68</vt:i4>
      </vt:variant>
    </vt:vector>
  </HeadingPairs>
  <TitlesOfParts>
    <vt:vector size="74" baseType="lpstr">
      <vt:lpstr>Arial</vt:lpstr>
      <vt:lpstr>EB Garamond</vt:lpstr>
      <vt:lpstr>Merriweather</vt:lpstr>
      <vt:lpstr>Montserrat</vt:lpstr>
      <vt:lpstr>Calibri</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rengifo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buena choro loyd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andre</dc:creator>
  <cp:lastModifiedBy>Andrés Lucero Leiva</cp:lastModifiedBy>
  <cp:revision>18</cp:revision>
  <dcterms:modified xsi:type="dcterms:W3CDTF">2022-04-01T14:01:02Z</dcterms:modified>
</cp:coreProperties>
</file>