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9" r:id="rId3"/>
    <p:sldId id="267" r:id="rId4"/>
    <p:sldId id="261" r:id="rId5"/>
    <p:sldId id="256" r:id="rId6"/>
    <p:sldId id="264" r:id="rId7"/>
    <p:sldId id="263" r:id="rId8"/>
    <p:sldId id="257" r:id="rId9"/>
    <p:sldId id="265" r:id="rId10"/>
    <p:sldId id="262" r:id="rId11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17-06-2019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80521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17-06-2019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32674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17-06-2019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6551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17-06-2019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89056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17-06-2019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14564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17-06-2019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38898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17-06-2019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93755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17-06-2019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621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17-06-2019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6969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17-06-2019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1328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2DBF0-7BA9-439B-99D1-48727ABA6345}" type="datetimeFigureOut">
              <a:rPr lang="es-CL" smtClean="0"/>
              <a:t>17-06-2019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54507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2DBF0-7BA9-439B-99D1-48727ABA6345}" type="datetimeFigureOut">
              <a:rPr lang="es-CL" smtClean="0"/>
              <a:t>17-06-2019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DD520-C51B-4BA3-8DB7-E43669EE845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71711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www.profesorenlinea.cl/imagenchilehistoria/LimitesColoni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1739"/>
            <a:ext cx="4248472" cy="682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64736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para tratado de 18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3728"/>
            <a:ext cx="7560840" cy="6834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2961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storage.competir.com/post/guerra-pacifico/Images/mapa-final-guerra-pacific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-14514"/>
            <a:ext cx="5443575" cy="6872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4283968" y="102117"/>
            <a:ext cx="3096344" cy="208823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4078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ultado de imagen para tratado de 19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95536" y="246133"/>
            <a:ext cx="4536504" cy="158417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ángulo 2"/>
          <p:cNvSpPr/>
          <p:nvPr/>
        </p:nvSpPr>
        <p:spPr>
          <a:xfrm>
            <a:off x="333829" y="2636912"/>
            <a:ext cx="61707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ángulo 3"/>
          <p:cNvSpPr/>
          <p:nvPr/>
        </p:nvSpPr>
        <p:spPr>
          <a:xfrm>
            <a:off x="333829" y="2420888"/>
            <a:ext cx="2509979" cy="50405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67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upload.wikimedia.org/wikipedia/commons/7/71/AlgunasIslasAlSurDelCanalBeag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927"/>
            <a:ext cx="8121007" cy="687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1225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photos1.blogger.com/blogger2/3485/4173/1600/campos%20de%20hielosu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0946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202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arlamodinger.files.wordpress.com/2012/07/dibujo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55"/>
          <a:stretch/>
        </p:blipFill>
        <p:spPr bwMode="auto">
          <a:xfrm>
            <a:off x="1835696" y="0"/>
            <a:ext cx="5296950" cy="6872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352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CJ Peru Chile judgment map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6" y="260649"/>
            <a:ext cx="9210963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7743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a Haya resolverÃ¡ el diferendo fronterizo entre Bolivia y Chil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78" b="2626"/>
          <a:stretch/>
        </p:blipFill>
        <p:spPr bwMode="auto">
          <a:xfrm>
            <a:off x="1259632" y="0"/>
            <a:ext cx="6875226" cy="6868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55627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esierto-de-Ataca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83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287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0</Words>
  <Application>Microsoft Office PowerPoint</Application>
  <PresentationFormat>Presentación en pantalla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3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Lorena</cp:lastModifiedBy>
  <cp:revision>6</cp:revision>
  <dcterms:created xsi:type="dcterms:W3CDTF">2018-06-11T05:58:31Z</dcterms:created>
  <dcterms:modified xsi:type="dcterms:W3CDTF">2019-06-17T07:28:25Z</dcterms:modified>
</cp:coreProperties>
</file>