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59" r:id="rId8"/>
    <p:sldId id="260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704"/>
  </p:normalViewPr>
  <p:slideViewPr>
    <p:cSldViewPr snapToGrid="0">
      <p:cViewPr varScale="1">
        <p:scale>
          <a:sx n="105" d="100"/>
          <a:sy n="105" d="100"/>
        </p:scale>
        <p:origin x="7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8257C4-E649-4AA1-AC9E-3BCB0CBC22FF}" type="doc">
      <dgm:prSet loTypeId="urn:microsoft.com/office/officeart/2005/8/layout/hierarchy1" loCatId="hierarchy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7D8DCC2E-CD27-4CDC-BDCE-DE99D9539F16}">
      <dgm:prSet/>
      <dgm:spPr/>
      <dgm:t>
        <a:bodyPr/>
        <a:lstStyle/>
        <a:p>
          <a:r>
            <a:rPr lang="es-ES_tradnl"/>
            <a:t>Comprender las operaciones de reconocimiento y sus aplicaciones.</a:t>
          </a:r>
          <a:endParaRPr lang="en-US"/>
        </a:p>
      </dgm:t>
    </dgm:pt>
    <dgm:pt modelId="{9F7BF5B0-2EFE-40BC-B338-0C3FE22F63BF}" type="parTrans" cxnId="{14FD1E7C-A641-4322-8AF1-95F8DC51F01A}">
      <dgm:prSet/>
      <dgm:spPr/>
      <dgm:t>
        <a:bodyPr/>
        <a:lstStyle/>
        <a:p>
          <a:endParaRPr lang="en-US"/>
        </a:p>
      </dgm:t>
    </dgm:pt>
    <dgm:pt modelId="{BC709512-CC2F-48DB-96CC-BC7879C134F0}" type="sibTrans" cxnId="{14FD1E7C-A641-4322-8AF1-95F8DC51F01A}">
      <dgm:prSet/>
      <dgm:spPr/>
      <dgm:t>
        <a:bodyPr/>
        <a:lstStyle/>
        <a:p>
          <a:endParaRPr lang="en-US"/>
        </a:p>
      </dgm:t>
    </dgm:pt>
    <dgm:pt modelId="{1EBB5EE2-C0ED-415C-B0DA-B8ACB3584BEC}">
      <dgm:prSet/>
      <dgm:spPr/>
      <dgm:t>
        <a:bodyPr/>
        <a:lstStyle/>
        <a:p>
          <a:r>
            <a:rPr lang="es-ES_tradnl"/>
            <a:t>Aplicar técnicas de reconocimiento en función de PIRs</a:t>
          </a:r>
          <a:endParaRPr lang="en-US"/>
        </a:p>
      </dgm:t>
    </dgm:pt>
    <dgm:pt modelId="{A64C4BCF-0636-48FF-9485-762478996B83}" type="parTrans" cxnId="{8E7CFAF8-204B-461A-A2E7-13DD41D36DE1}">
      <dgm:prSet/>
      <dgm:spPr/>
      <dgm:t>
        <a:bodyPr/>
        <a:lstStyle/>
        <a:p>
          <a:endParaRPr lang="en-US"/>
        </a:p>
      </dgm:t>
    </dgm:pt>
    <dgm:pt modelId="{0ADB82EA-731D-4F29-9DD7-DBA40797E381}" type="sibTrans" cxnId="{8E7CFAF8-204B-461A-A2E7-13DD41D36DE1}">
      <dgm:prSet/>
      <dgm:spPr/>
      <dgm:t>
        <a:bodyPr/>
        <a:lstStyle/>
        <a:p>
          <a:endParaRPr lang="en-US"/>
        </a:p>
      </dgm:t>
    </dgm:pt>
    <dgm:pt modelId="{B2D6726B-2B0A-48C3-9B5C-EA66FAA42734}">
      <dgm:prSet/>
      <dgm:spPr/>
      <dgm:t>
        <a:bodyPr/>
        <a:lstStyle/>
        <a:p>
          <a:r>
            <a:rPr lang="es-ES_tradnl"/>
            <a:t>Aplicar metodología BAMCIS para planificar operaciones de reconocimiento.</a:t>
          </a:r>
          <a:endParaRPr lang="en-US"/>
        </a:p>
      </dgm:t>
    </dgm:pt>
    <dgm:pt modelId="{03176E89-0EB7-4290-9561-A5E60B7D45C3}" type="parTrans" cxnId="{619DD316-A35C-4DA3-B096-A3B4665121BC}">
      <dgm:prSet/>
      <dgm:spPr/>
      <dgm:t>
        <a:bodyPr/>
        <a:lstStyle/>
        <a:p>
          <a:endParaRPr lang="en-US"/>
        </a:p>
      </dgm:t>
    </dgm:pt>
    <dgm:pt modelId="{87B098A2-6B58-42D3-9A61-E272A252276E}" type="sibTrans" cxnId="{619DD316-A35C-4DA3-B096-A3B4665121BC}">
      <dgm:prSet/>
      <dgm:spPr/>
      <dgm:t>
        <a:bodyPr/>
        <a:lstStyle/>
        <a:p>
          <a:endParaRPr lang="en-US"/>
        </a:p>
      </dgm:t>
    </dgm:pt>
    <dgm:pt modelId="{E177A664-2E07-EC4F-8732-05358A342D07}" type="pres">
      <dgm:prSet presAssocID="{4D8257C4-E649-4AA1-AC9E-3BCB0CBC22F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2306F42-3D04-0A49-8F21-174FEB159730}" type="pres">
      <dgm:prSet presAssocID="{7D8DCC2E-CD27-4CDC-BDCE-DE99D9539F16}" presName="hierRoot1" presStyleCnt="0"/>
      <dgm:spPr/>
    </dgm:pt>
    <dgm:pt modelId="{B1B1057A-A346-CF40-8B8E-3478BCE7F848}" type="pres">
      <dgm:prSet presAssocID="{7D8DCC2E-CD27-4CDC-BDCE-DE99D9539F16}" presName="composite" presStyleCnt="0"/>
      <dgm:spPr/>
    </dgm:pt>
    <dgm:pt modelId="{C1C7A1DC-E14F-5343-9764-90F036C620B6}" type="pres">
      <dgm:prSet presAssocID="{7D8DCC2E-CD27-4CDC-BDCE-DE99D9539F16}" presName="background" presStyleLbl="node0" presStyleIdx="0" presStyleCnt="3"/>
      <dgm:spPr/>
    </dgm:pt>
    <dgm:pt modelId="{9F23BF0E-E32E-2842-A850-28BC04A21204}" type="pres">
      <dgm:prSet presAssocID="{7D8DCC2E-CD27-4CDC-BDCE-DE99D9539F16}" presName="text" presStyleLbl="fgAcc0" presStyleIdx="0" presStyleCnt="3">
        <dgm:presLayoutVars>
          <dgm:chPref val="3"/>
        </dgm:presLayoutVars>
      </dgm:prSet>
      <dgm:spPr/>
    </dgm:pt>
    <dgm:pt modelId="{640984E3-3AC7-D247-B5B2-BCAB095045D8}" type="pres">
      <dgm:prSet presAssocID="{7D8DCC2E-CD27-4CDC-BDCE-DE99D9539F16}" presName="hierChild2" presStyleCnt="0"/>
      <dgm:spPr/>
    </dgm:pt>
    <dgm:pt modelId="{F7667D00-AF2B-DF45-AE8B-5F4861F9341E}" type="pres">
      <dgm:prSet presAssocID="{1EBB5EE2-C0ED-415C-B0DA-B8ACB3584BEC}" presName="hierRoot1" presStyleCnt="0"/>
      <dgm:spPr/>
    </dgm:pt>
    <dgm:pt modelId="{CDC08BEC-7593-A645-8A57-CD59189BCC51}" type="pres">
      <dgm:prSet presAssocID="{1EBB5EE2-C0ED-415C-B0DA-B8ACB3584BEC}" presName="composite" presStyleCnt="0"/>
      <dgm:spPr/>
    </dgm:pt>
    <dgm:pt modelId="{4586DE21-0576-DC40-BE40-5304E82DDA1E}" type="pres">
      <dgm:prSet presAssocID="{1EBB5EE2-C0ED-415C-B0DA-B8ACB3584BEC}" presName="background" presStyleLbl="node0" presStyleIdx="1" presStyleCnt="3"/>
      <dgm:spPr/>
    </dgm:pt>
    <dgm:pt modelId="{5F44D2A8-B74C-CE41-AF1E-C066C41EB79E}" type="pres">
      <dgm:prSet presAssocID="{1EBB5EE2-C0ED-415C-B0DA-B8ACB3584BEC}" presName="text" presStyleLbl="fgAcc0" presStyleIdx="1" presStyleCnt="3">
        <dgm:presLayoutVars>
          <dgm:chPref val="3"/>
        </dgm:presLayoutVars>
      </dgm:prSet>
      <dgm:spPr/>
    </dgm:pt>
    <dgm:pt modelId="{998C45C0-0107-3E4E-BAEE-B1AE4E1A99B1}" type="pres">
      <dgm:prSet presAssocID="{1EBB5EE2-C0ED-415C-B0DA-B8ACB3584BEC}" presName="hierChild2" presStyleCnt="0"/>
      <dgm:spPr/>
    </dgm:pt>
    <dgm:pt modelId="{5D16EAF9-2E20-4142-A540-810349B63DE1}" type="pres">
      <dgm:prSet presAssocID="{B2D6726B-2B0A-48C3-9B5C-EA66FAA42734}" presName="hierRoot1" presStyleCnt="0"/>
      <dgm:spPr/>
    </dgm:pt>
    <dgm:pt modelId="{348F936C-882E-3448-A601-0BB325DE5640}" type="pres">
      <dgm:prSet presAssocID="{B2D6726B-2B0A-48C3-9B5C-EA66FAA42734}" presName="composite" presStyleCnt="0"/>
      <dgm:spPr/>
    </dgm:pt>
    <dgm:pt modelId="{C2783856-C4CB-C544-9B0C-7902F16FC17D}" type="pres">
      <dgm:prSet presAssocID="{B2D6726B-2B0A-48C3-9B5C-EA66FAA42734}" presName="background" presStyleLbl="node0" presStyleIdx="2" presStyleCnt="3"/>
      <dgm:spPr/>
    </dgm:pt>
    <dgm:pt modelId="{1A33CD88-A862-C346-82CC-F7BC09667B03}" type="pres">
      <dgm:prSet presAssocID="{B2D6726B-2B0A-48C3-9B5C-EA66FAA42734}" presName="text" presStyleLbl="fgAcc0" presStyleIdx="2" presStyleCnt="3">
        <dgm:presLayoutVars>
          <dgm:chPref val="3"/>
        </dgm:presLayoutVars>
      </dgm:prSet>
      <dgm:spPr/>
    </dgm:pt>
    <dgm:pt modelId="{0EF4A260-E33C-BE4C-8FCD-868724FC0B71}" type="pres">
      <dgm:prSet presAssocID="{B2D6726B-2B0A-48C3-9B5C-EA66FAA42734}" presName="hierChild2" presStyleCnt="0"/>
      <dgm:spPr/>
    </dgm:pt>
  </dgm:ptLst>
  <dgm:cxnLst>
    <dgm:cxn modelId="{619DD316-A35C-4DA3-B096-A3B4665121BC}" srcId="{4D8257C4-E649-4AA1-AC9E-3BCB0CBC22FF}" destId="{B2D6726B-2B0A-48C3-9B5C-EA66FAA42734}" srcOrd="2" destOrd="0" parTransId="{03176E89-0EB7-4290-9561-A5E60B7D45C3}" sibTransId="{87B098A2-6B58-42D3-9A61-E272A252276E}"/>
    <dgm:cxn modelId="{90D99029-EF88-714A-B092-A1B3D537E866}" type="presOf" srcId="{1EBB5EE2-C0ED-415C-B0DA-B8ACB3584BEC}" destId="{5F44D2A8-B74C-CE41-AF1E-C066C41EB79E}" srcOrd="0" destOrd="0" presId="urn:microsoft.com/office/officeart/2005/8/layout/hierarchy1"/>
    <dgm:cxn modelId="{14FD1E7C-A641-4322-8AF1-95F8DC51F01A}" srcId="{4D8257C4-E649-4AA1-AC9E-3BCB0CBC22FF}" destId="{7D8DCC2E-CD27-4CDC-BDCE-DE99D9539F16}" srcOrd="0" destOrd="0" parTransId="{9F7BF5B0-2EFE-40BC-B338-0C3FE22F63BF}" sibTransId="{BC709512-CC2F-48DB-96CC-BC7879C134F0}"/>
    <dgm:cxn modelId="{A0F1B3A4-007B-6448-BA8A-2DC26F465234}" type="presOf" srcId="{B2D6726B-2B0A-48C3-9B5C-EA66FAA42734}" destId="{1A33CD88-A862-C346-82CC-F7BC09667B03}" srcOrd="0" destOrd="0" presId="urn:microsoft.com/office/officeart/2005/8/layout/hierarchy1"/>
    <dgm:cxn modelId="{ECE3B7D6-40CA-984A-AEB3-A4FFBCF1FD0B}" type="presOf" srcId="{7D8DCC2E-CD27-4CDC-BDCE-DE99D9539F16}" destId="{9F23BF0E-E32E-2842-A850-28BC04A21204}" srcOrd="0" destOrd="0" presId="urn:microsoft.com/office/officeart/2005/8/layout/hierarchy1"/>
    <dgm:cxn modelId="{27852BDF-3728-AE48-A0AF-E36B53A3D70A}" type="presOf" srcId="{4D8257C4-E649-4AA1-AC9E-3BCB0CBC22FF}" destId="{E177A664-2E07-EC4F-8732-05358A342D07}" srcOrd="0" destOrd="0" presId="urn:microsoft.com/office/officeart/2005/8/layout/hierarchy1"/>
    <dgm:cxn modelId="{8E7CFAF8-204B-461A-A2E7-13DD41D36DE1}" srcId="{4D8257C4-E649-4AA1-AC9E-3BCB0CBC22FF}" destId="{1EBB5EE2-C0ED-415C-B0DA-B8ACB3584BEC}" srcOrd="1" destOrd="0" parTransId="{A64C4BCF-0636-48FF-9485-762478996B83}" sibTransId="{0ADB82EA-731D-4F29-9DD7-DBA40797E381}"/>
    <dgm:cxn modelId="{52424D3B-BA9A-0B4D-8DD9-64535538A38E}" type="presParOf" srcId="{E177A664-2E07-EC4F-8732-05358A342D07}" destId="{02306F42-3D04-0A49-8F21-174FEB159730}" srcOrd="0" destOrd="0" presId="urn:microsoft.com/office/officeart/2005/8/layout/hierarchy1"/>
    <dgm:cxn modelId="{12261DA0-0FD4-F946-B6C9-36216C128C63}" type="presParOf" srcId="{02306F42-3D04-0A49-8F21-174FEB159730}" destId="{B1B1057A-A346-CF40-8B8E-3478BCE7F848}" srcOrd="0" destOrd="0" presId="urn:microsoft.com/office/officeart/2005/8/layout/hierarchy1"/>
    <dgm:cxn modelId="{5EC9ACCF-4CFB-E24B-985B-1EF0C7C36886}" type="presParOf" srcId="{B1B1057A-A346-CF40-8B8E-3478BCE7F848}" destId="{C1C7A1DC-E14F-5343-9764-90F036C620B6}" srcOrd="0" destOrd="0" presId="urn:microsoft.com/office/officeart/2005/8/layout/hierarchy1"/>
    <dgm:cxn modelId="{3E3DC3DC-D059-EE40-B73B-E6F9A8E926A9}" type="presParOf" srcId="{B1B1057A-A346-CF40-8B8E-3478BCE7F848}" destId="{9F23BF0E-E32E-2842-A850-28BC04A21204}" srcOrd="1" destOrd="0" presId="urn:microsoft.com/office/officeart/2005/8/layout/hierarchy1"/>
    <dgm:cxn modelId="{C6475110-5C00-DA46-B781-F1E8F1D7E07A}" type="presParOf" srcId="{02306F42-3D04-0A49-8F21-174FEB159730}" destId="{640984E3-3AC7-D247-B5B2-BCAB095045D8}" srcOrd="1" destOrd="0" presId="urn:microsoft.com/office/officeart/2005/8/layout/hierarchy1"/>
    <dgm:cxn modelId="{CB078495-3439-A647-9F2D-0477473F2331}" type="presParOf" srcId="{E177A664-2E07-EC4F-8732-05358A342D07}" destId="{F7667D00-AF2B-DF45-AE8B-5F4861F9341E}" srcOrd="1" destOrd="0" presId="urn:microsoft.com/office/officeart/2005/8/layout/hierarchy1"/>
    <dgm:cxn modelId="{6B76AFEA-3BFE-D44C-AB4A-294F4AFCB7DF}" type="presParOf" srcId="{F7667D00-AF2B-DF45-AE8B-5F4861F9341E}" destId="{CDC08BEC-7593-A645-8A57-CD59189BCC51}" srcOrd="0" destOrd="0" presId="urn:microsoft.com/office/officeart/2005/8/layout/hierarchy1"/>
    <dgm:cxn modelId="{7B16BA67-57EA-0640-96DF-9C262D82271C}" type="presParOf" srcId="{CDC08BEC-7593-A645-8A57-CD59189BCC51}" destId="{4586DE21-0576-DC40-BE40-5304E82DDA1E}" srcOrd="0" destOrd="0" presId="urn:microsoft.com/office/officeart/2005/8/layout/hierarchy1"/>
    <dgm:cxn modelId="{78C896DB-8C86-264D-893F-281996B97C06}" type="presParOf" srcId="{CDC08BEC-7593-A645-8A57-CD59189BCC51}" destId="{5F44D2A8-B74C-CE41-AF1E-C066C41EB79E}" srcOrd="1" destOrd="0" presId="urn:microsoft.com/office/officeart/2005/8/layout/hierarchy1"/>
    <dgm:cxn modelId="{2B725875-E57A-F643-A46C-C1C1CC2CD2FA}" type="presParOf" srcId="{F7667D00-AF2B-DF45-AE8B-5F4861F9341E}" destId="{998C45C0-0107-3E4E-BAEE-B1AE4E1A99B1}" srcOrd="1" destOrd="0" presId="urn:microsoft.com/office/officeart/2005/8/layout/hierarchy1"/>
    <dgm:cxn modelId="{EB332C06-D140-BF44-AE2D-8565CD58C811}" type="presParOf" srcId="{E177A664-2E07-EC4F-8732-05358A342D07}" destId="{5D16EAF9-2E20-4142-A540-810349B63DE1}" srcOrd="2" destOrd="0" presId="urn:microsoft.com/office/officeart/2005/8/layout/hierarchy1"/>
    <dgm:cxn modelId="{154F4F8D-C53E-9A44-A027-D29A1233FAEF}" type="presParOf" srcId="{5D16EAF9-2E20-4142-A540-810349B63DE1}" destId="{348F936C-882E-3448-A601-0BB325DE5640}" srcOrd="0" destOrd="0" presId="urn:microsoft.com/office/officeart/2005/8/layout/hierarchy1"/>
    <dgm:cxn modelId="{6A719790-1CF5-EB46-A4D0-11B28283EB55}" type="presParOf" srcId="{348F936C-882E-3448-A601-0BB325DE5640}" destId="{C2783856-C4CB-C544-9B0C-7902F16FC17D}" srcOrd="0" destOrd="0" presId="urn:microsoft.com/office/officeart/2005/8/layout/hierarchy1"/>
    <dgm:cxn modelId="{625CAC68-435E-3840-84B0-32F5632FE338}" type="presParOf" srcId="{348F936C-882E-3448-A601-0BB325DE5640}" destId="{1A33CD88-A862-C346-82CC-F7BC09667B03}" srcOrd="1" destOrd="0" presId="urn:microsoft.com/office/officeart/2005/8/layout/hierarchy1"/>
    <dgm:cxn modelId="{4AD8639E-3C70-514C-9E66-E521F5AAF0F0}" type="presParOf" srcId="{5D16EAF9-2E20-4142-A540-810349B63DE1}" destId="{0EF4A260-E33C-BE4C-8FCD-868724FC0B7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396B39-BF85-4308-B2B6-7DB825B01151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DF4F520-FFB8-45B3-A83C-84A074499844}">
      <dgm:prSet/>
      <dgm:spPr/>
      <dgm:t>
        <a:bodyPr/>
        <a:lstStyle/>
        <a:p>
          <a:r>
            <a:rPr lang="es-ES_tradnl"/>
            <a:t>¿Sobre que tipo de objetos/unidad se puede efectuar reconocimiento?</a:t>
          </a:r>
          <a:endParaRPr lang="en-US"/>
        </a:p>
      </dgm:t>
    </dgm:pt>
    <dgm:pt modelId="{E5326978-1903-4733-A2FC-0EC1097AD3CD}" type="parTrans" cxnId="{B42DC83B-B766-49E8-B5DC-E9CCC7B0D37F}">
      <dgm:prSet/>
      <dgm:spPr/>
      <dgm:t>
        <a:bodyPr/>
        <a:lstStyle/>
        <a:p>
          <a:endParaRPr lang="en-US"/>
        </a:p>
      </dgm:t>
    </dgm:pt>
    <dgm:pt modelId="{788F5FFA-BC5F-4DE4-9EFB-1E90ACE0B314}" type="sibTrans" cxnId="{B42DC83B-B766-49E8-B5DC-E9CCC7B0D37F}">
      <dgm:prSet/>
      <dgm:spPr/>
      <dgm:t>
        <a:bodyPr/>
        <a:lstStyle/>
        <a:p>
          <a:endParaRPr lang="en-US"/>
        </a:p>
      </dgm:t>
    </dgm:pt>
    <dgm:pt modelId="{215A6544-ED73-42E0-AECB-63F948CE6C70}">
      <dgm:prSet/>
      <dgm:spPr/>
      <dgm:t>
        <a:bodyPr/>
        <a:lstStyle/>
        <a:p>
          <a:r>
            <a:rPr lang="es-ES_tradnl"/>
            <a:t>Expliquen los fundamentos del reconocimiento</a:t>
          </a:r>
          <a:endParaRPr lang="en-US"/>
        </a:p>
      </dgm:t>
    </dgm:pt>
    <dgm:pt modelId="{16933DDA-5316-425A-A4D9-ACA571E5098E}" type="parTrans" cxnId="{0C919417-117D-46CE-A411-D89BAAF0C349}">
      <dgm:prSet/>
      <dgm:spPr/>
      <dgm:t>
        <a:bodyPr/>
        <a:lstStyle/>
        <a:p>
          <a:endParaRPr lang="en-US"/>
        </a:p>
      </dgm:t>
    </dgm:pt>
    <dgm:pt modelId="{1FC52DA4-47A2-4C2D-9110-C3BB5981BD58}" type="sibTrans" cxnId="{0C919417-117D-46CE-A411-D89BAAF0C349}">
      <dgm:prSet/>
      <dgm:spPr/>
      <dgm:t>
        <a:bodyPr/>
        <a:lstStyle/>
        <a:p>
          <a:endParaRPr lang="en-US"/>
        </a:p>
      </dgm:t>
    </dgm:pt>
    <dgm:pt modelId="{694D8F65-1DE9-433B-A6B8-B6E908A41B53}">
      <dgm:prSet/>
      <dgm:spPr/>
      <dgm:t>
        <a:bodyPr/>
        <a:lstStyle/>
        <a:p>
          <a:r>
            <a:rPr lang="es-ES_tradnl"/>
            <a:t>¿Solo unidades especializadas ejecutan reconocimiento?</a:t>
          </a:r>
          <a:endParaRPr lang="en-US"/>
        </a:p>
      </dgm:t>
    </dgm:pt>
    <dgm:pt modelId="{D0160B9F-38DA-47B3-AF77-417A5490B4A1}" type="parTrans" cxnId="{7CC55C58-81A4-4F1B-8DBF-B445D89C167B}">
      <dgm:prSet/>
      <dgm:spPr/>
      <dgm:t>
        <a:bodyPr/>
        <a:lstStyle/>
        <a:p>
          <a:endParaRPr lang="en-US"/>
        </a:p>
      </dgm:t>
    </dgm:pt>
    <dgm:pt modelId="{45DA36E3-F375-4FFE-96B0-6350309A6C73}" type="sibTrans" cxnId="{7CC55C58-81A4-4F1B-8DBF-B445D89C167B}">
      <dgm:prSet/>
      <dgm:spPr/>
      <dgm:t>
        <a:bodyPr/>
        <a:lstStyle/>
        <a:p>
          <a:endParaRPr lang="en-US"/>
        </a:p>
      </dgm:t>
    </dgm:pt>
    <dgm:pt modelId="{6550DA04-A3EC-4667-AD00-84787690BDB2}">
      <dgm:prSet/>
      <dgm:spPr/>
      <dgm:t>
        <a:bodyPr/>
        <a:lstStyle/>
        <a:p>
          <a:r>
            <a:rPr lang="es-ES_tradnl"/>
            <a:t>El reconocimiento aéreo es mejor que el terrestre ¿es eso cierto?</a:t>
          </a:r>
          <a:endParaRPr lang="en-US"/>
        </a:p>
      </dgm:t>
    </dgm:pt>
    <dgm:pt modelId="{FF81E8E3-1BFF-4164-82C4-A1236B932054}" type="parTrans" cxnId="{C4655387-55AC-4398-94FA-BC67510C0D98}">
      <dgm:prSet/>
      <dgm:spPr/>
      <dgm:t>
        <a:bodyPr/>
        <a:lstStyle/>
        <a:p>
          <a:endParaRPr lang="en-US"/>
        </a:p>
      </dgm:t>
    </dgm:pt>
    <dgm:pt modelId="{6ED38058-09D8-4483-9FCE-90168A258586}" type="sibTrans" cxnId="{C4655387-55AC-4398-94FA-BC67510C0D98}">
      <dgm:prSet/>
      <dgm:spPr/>
      <dgm:t>
        <a:bodyPr/>
        <a:lstStyle/>
        <a:p>
          <a:endParaRPr lang="en-US"/>
        </a:p>
      </dgm:t>
    </dgm:pt>
    <dgm:pt modelId="{2B944D44-B4C5-40FB-B5B3-5EF283465EEF}">
      <dgm:prSet/>
      <dgm:spPr/>
      <dgm:t>
        <a:bodyPr/>
        <a:lstStyle/>
        <a:p>
          <a:r>
            <a:rPr lang="es-ES_tradnl"/>
            <a:t>¿Cuáles son los tipos de reconocimiento?</a:t>
          </a:r>
          <a:endParaRPr lang="en-US"/>
        </a:p>
      </dgm:t>
    </dgm:pt>
    <dgm:pt modelId="{3487A8B7-9F19-4BF4-B82E-BABC366525C8}" type="parTrans" cxnId="{17E29D92-78EB-47B5-B154-3007A4244337}">
      <dgm:prSet/>
      <dgm:spPr/>
      <dgm:t>
        <a:bodyPr/>
        <a:lstStyle/>
        <a:p>
          <a:endParaRPr lang="en-US"/>
        </a:p>
      </dgm:t>
    </dgm:pt>
    <dgm:pt modelId="{D09D9F10-D954-4DBF-8C83-7D3724E09D54}" type="sibTrans" cxnId="{17E29D92-78EB-47B5-B154-3007A4244337}">
      <dgm:prSet/>
      <dgm:spPr/>
      <dgm:t>
        <a:bodyPr/>
        <a:lstStyle/>
        <a:p>
          <a:endParaRPr lang="en-US"/>
        </a:p>
      </dgm:t>
    </dgm:pt>
    <dgm:pt modelId="{67F5E054-E3FA-E64E-9F78-5E81D8769B90}" type="pres">
      <dgm:prSet presAssocID="{71396B39-BF85-4308-B2B6-7DB825B01151}" presName="vert0" presStyleCnt="0">
        <dgm:presLayoutVars>
          <dgm:dir/>
          <dgm:animOne val="branch"/>
          <dgm:animLvl val="lvl"/>
        </dgm:presLayoutVars>
      </dgm:prSet>
      <dgm:spPr/>
    </dgm:pt>
    <dgm:pt modelId="{41E9C002-EB0A-1649-B126-D30C7EE028DE}" type="pres">
      <dgm:prSet presAssocID="{0DF4F520-FFB8-45B3-A83C-84A074499844}" presName="thickLine" presStyleLbl="alignNode1" presStyleIdx="0" presStyleCnt="5"/>
      <dgm:spPr/>
    </dgm:pt>
    <dgm:pt modelId="{2E5FBB46-DCCC-064C-887A-D9B9A5E0B3E6}" type="pres">
      <dgm:prSet presAssocID="{0DF4F520-FFB8-45B3-A83C-84A074499844}" presName="horz1" presStyleCnt="0"/>
      <dgm:spPr/>
    </dgm:pt>
    <dgm:pt modelId="{10500B05-9EA3-FF43-8CB0-8347C0CB891A}" type="pres">
      <dgm:prSet presAssocID="{0DF4F520-FFB8-45B3-A83C-84A074499844}" presName="tx1" presStyleLbl="revTx" presStyleIdx="0" presStyleCnt="5"/>
      <dgm:spPr/>
    </dgm:pt>
    <dgm:pt modelId="{153402A1-BBDB-5445-A499-16BEDCEC7729}" type="pres">
      <dgm:prSet presAssocID="{0DF4F520-FFB8-45B3-A83C-84A074499844}" presName="vert1" presStyleCnt="0"/>
      <dgm:spPr/>
    </dgm:pt>
    <dgm:pt modelId="{34665D23-CEBB-BE42-BC92-C164DD07E5BF}" type="pres">
      <dgm:prSet presAssocID="{215A6544-ED73-42E0-AECB-63F948CE6C70}" presName="thickLine" presStyleLbl="alignNode1" presStyleIdx="1" presStyleCnt="5"/>
      <dgm:spPr/>
    </dgm:pt>
    <dgm:pt modelId="{1E9B76B5-52F0-324E-A572-D0577BE67D23}" type="pres">
      <dgm:prSet presAssocID="{215A6544-ED73-42E0-AECB-63F948CE6C70}" presName="horz1" presStyleCnt="0"/>
      <dgm:spPr/>
    </dgm:pt>
    <dgm:pt modelId="{460B193B-8CD9-3348-923A-D603BD25A569}" type="pres">
      <dgm:prSet presAssocID="{215A6544-ED73-42E0-AECB-63F948CE6C70}" presName="tx1" presStyleLbl="revTx" presStyleIdx="1" presStyleCnt="5"/>
      <dgm:spPr/>
    </dgm:pt>
    <dgm:pt modelId="{4B36674C-37AE-1A4D-864E-90D295DDE668}" type="pres">
      <dgm:prSet presAssocID="{215A6544-ED73-42E0-AECB-63F948CE6C70}" presName="vert1" presStyleCnt="0"/>
      <dgm:spPr/>
    </dgm:pt>
    <dgm:pt modelId="{6716935A-510E-FD47-A8DE-379630BDDB2F}" type="pres">
      <dgm:prSet presAssocID="{694D8F65-1DE9-433B-A6B8-B6E908A41B53}" presName="thickLine" presStyleLbl="alignNode1" presStyleIdx="2" presStyleCnt="5"/>
      <dgm:spPr/>
    </dgm:pt>
    <dgm:pt modelId="{5139ABB1-7B0B-1140-A2C1-458087CD8246}" type="pres">
      <dgm:prSet presAssocID="{694D8F65-1DE9-433B-A6B8-B6E908A41B53}" presName="horz1" presStyleCnt="0"/>
      <dgm:spPr/>
    </dgm:pt>
    <dgm:pt modelId="{770A115E-B590-FA40-B0BE-8B2B196B6069}" type="pres">
      <dgm:prSet presAssocID="{694D8F65-1DE9-433B-A6B8-B6E908A41B53}" presName="tx1" presStyleLbl="revTx" presStyleIdx="2" presStyleCnt="5"/>
      <dgm:spPr/>
    </dgm:pt>
    <dgm:pt modelId="{EE345336-4A54-CA4E-A528-BED3F3420BAE}" type="pres">
      <dgm:prSet presAssocID="{694D8F65-1DE9-433B-A6B8-B6E908A41B53}" presName="vert1" presStyleCnt="0"/>
      <dgm:spPr/>
    </dgm:pt>
    <dgm:pt modelId="{03C3A051-51C8-F14E-9DE4-570917D2D052}" type="pres">
      <dgm:prSet presAssocID="{6550DA04-A3EC-4667-AD00-84787690BDB2}" presName="thickLine" presStyleLbl="alignNode1" presStyleIdx="3" presStyleCnt="5"/>
      <dgm:spPr/>
    </dgm:pt>
    <dgm:pt modelId="{997D4DFD-56B9-ED49-A00D-06A795D31962}" type="pres">
      <dgm:prSet presAssocID="{6550DA04-A3EC-4667-AD00-84787690BDB2}" presName="horz1" presStyleCnt="0"/>
      <dgm:spPr/>
    </dgm:pt>
    <dgm:pt modelId="{824B688B-0477-B44D-8B7C-4D4FA34ABD27}" type="pres">
      <dgm:prSet presAssocID="{6550DA04-A3EC-4667-AD00-84787690BDB2}" presName="tx1" presStyleLbl="revTx" presStyleIdx="3" presStyleCnt="5"/>
      <dgm:spPr/>
    </dgm:pt>
    <dgm:pt modelId="{E8E1CF56-7CAE-3041-A942-6B0E142D061D}" type="pres">
      <dgm:prSet presAssocID="{6550DA04-A3EC-4667-AD00-84787690BDB2}" presName="vert1" presStyleCnt="0"/>
      <dgm:spPr/>
    </dgm:pt>
    <dgm:pt modelId="{7B222863-7913-0744-9AF5-F685146951D4}" type="pres">
      <dgm:prSet presAssocID="{2B944D44-B4C5-40FB-B5B3-5EF283465EEF}" presName="thickLine" presStyleLbl="alignNode1" presStyleIdx="4" presStyleCnt="5"/>
      <dgm:spPr/>
    </dgm:pt>
    <dgm:pt modelId="{EE71427B-F1E7-8B45-A644-A2D433CA6C7B}" type="pres">
      <dgm:prSet presAssocID="{2B944D44-B4C5-40FB-B5B3-5EF283465EEF}" presName="horz1" presStyleCnt="0"/>
      <dgm:spPr/>
    </dgm:pt>
    <dgm:pt modelId="{658AD3A1-8560-964F-98D7-99AD796F9C2C}" type="pres">
      <dgm:prSet presAssocID="{2B944D44-B4C5-40FB-B5B3-5EF283465EEF}" presName="tx1" presStyleLbl="revTx" presStyleIdx="4" presStyleCnt="5"/>
      <dgm:spPr/>
    </dgm:pt>
    <dgm:pt modelId="{73D24D1F-4632-4C49-AA51-74B3FAE89569}" type="pres">
      <dgm:prSet presAssocID="{2B944D44-B4C5-40FB-B5B3-5EF283465EEF}" presName="vert1" presStyleCnt="0"/>
      <dgm:spPr/>
    </dgm:pt>
  </dgm:ptLst>
  <dgm:cxnLst>
    <dgm:cxn modelId="{0C919417-117D-46CE-A411-D89BAAF0C349}" srcId="{71396B39-BF85-4308-B2B6-7DB825B01151}" destId="{215A6544-ED73-42E0-AECB-63F948CE6C70}" srcOrd="1" destOrd="0" parTransId="{16933DDA-5316-425A-A4D9-ACA571E5098E}" sibTransId="{1FC52DA4-47A2-4C2D-9110-C3BB5981BD58}"/>
    <dgm:cxn modelId="{35E5E52A-B138-D049-886B-40D96DACDF65}" type="presOf" srcId="{6550DA04-A3EC-4667-AD00-84787690BDB2}" destId="{824B688B-0477-B44D-8B7C-4D4FA34ABD27}" srcOrd="0" destOrd="0" presId="urn:microsoft.com/office/officeart/2008/layout/LinedList"/>
    <dgm:cxn modelId="{B42DC83B-B766-49E8-B5DC-E9CCC7B0D37F}" srcId="{71396B39-BF85-4308-B2B6-7DB825B01151}" destId="{0DF4F520-FFB8-45B3-A83C-84A074499844}" srcOrd="0" destOrd="0" parTransId="{E5326978-1903-4733-A2FC-0EC1097AD3CD}" sibTransId="{788F5FFA-BC5F-4DE4-9EFB-1E90ACE0B314}"/>
    <dgm:cxn modelId="{7CC55C58-81A4-4F1B-8DBF-B445D89C167B}" srcId="{71396B39-BF85-4308-B2B6-7DB825B01151}" destId="{694D8F65-1DE9-433B-A6B8-B6E908A41B53}" srcOrd="2" destOrd="0" parTransId="{D0160B9F-38DA-47B3-AF77-417A5490B4A1}" sibTransId="{45DA36E3-F375-4FFE-96B0-6350309A6C73}"/>
    <dgm:cxn modelId="{51A77B67-CDA5-594F-B9FF-2F1BA7D28E93}" type="presOf" srcId="{2B944D44-B4C5-40FB-B5B3-5EF283465EEF}" destId="{658AD3A1-8560-964F-98D7-99AD796F9C2C}" srcOrd="0" destOrd="0" presId="urn:microsoft.com/office/officeart/2008/layout/LinedList"/>
    <dgm:cxn modelId="{0DFC5E7A-D463-A949-ABA9-169B9B4844F3}" type="presOf" srcId="{71396B39-BF85-4308-B2B6-7DB825B01151}" destId="{67F5E054-E3FA-E64E-9F78-5E81D8769B90}" srcOrd="0" destOrd="0" presId="urn:microsoft.com/office/officeart/2008/layout/LinedList"/>
    <dgm:cxn modelId="{C4655387-55AC-4398-94FA-BC67510C0D98}" srcId="{71396B39-BF85-4308-B2B6-7DB825B01151}" destId="{6550DA04-A3EC-4667-AD00-84787690BDB2}" srcOrd="3" destOrd="0" parTransId="{FF81E8E3-1BFF-4164-82C4-A1236B932054}" sibTransId="{6ED38058-09D8-4483-9FCE-90168A258586}"/>
    <dgm:cxn modelId="{17E29D92-78EB-47B5-B154-3007A4244337}" srcId="{71396B39-BF85-4308-B2B6-7DB825B01151}" destId="{2B944D44-B4C5-40FB-B5B3-5EF283465EEF}" srcOrd="4" destOrd="0" parTransId="{3487A8B7-9F19-4BF4-B82E-BABC366525C8}" sibTransId="{D09D9F10-D954-4DBF-8C83-7D3724E09D54}"/>
    <dgm:cxn modelId="{CE32F0A2-F069-3E48-97E4-0FE31B375A30}" type="presOf" srcId="{215A6544-ED73-42E0-AECB-63F948CE6C70}" destId="{460B193B-8CD9-3348-923A-D603BD25A569}" srcOrd="0" destOrd="0" presId="urn:microsoft.com/office/officeart/2008/layout/LinedList"/>
    <dgm:cxn modelId="{852615B7-F482-5747-907B-B1E6A642F974}" type="presOf" srcId="{0DF4F520-FFB8-45B3-A83C-84A074499844}" destId="{10500B05-9EA3-FF43-8CB0-8347C0CB891A}" srcOrd="0" destOrd="0" presId="urn:microsoft.com/office/officeart/2008/layout/LinedList"/>
    <dgm:cxn modelId="{A8E4AEF7-0C8E-0D46-9BF0-D731F5E0814A}" type="presOf" srcId="{694D8F65-1DE9-433B-A6B8-B6E908A41B53}" destId="{770A115E-B590-FA40-B0BE-8B2B196B6069}" srcOrd="0" destOrd="0" presId="urn:microsoft.com/office/officeart/2008/layout/LinedList"/>
    <dgm:cxn modelId="{811F8502-CECA-1747-AA29-47B30AA3D4A6}" type="presParOf" srcId="{67F5E054-E3FA-E64E-9F78-5E81D8769B90}" destId="{41E9C002-EB0A-1649-B126-D30C7EE028DE}" srcOrd="0" destOrd="0" presId="urn:microsoft.com/office/officeart/2008/layout/LinedList"/>
    <dgm:cxn modelId="{9BCBBD33-59FC-4145-8498-02AA3D3CF6DF}" type="presParOf" srcId="{67F5E054-E3FA-E64E-9F78-5E81D8769B90}" destId="{2E5FBB46-DCCC-064C-887A-D9B9A5E0B3E6}" srcOrd="1" destOrd="0" presId="urn:microsoft.com/office/officeart/2008/layout/LinedList"/>
    <dgm:cxn modelId="{B588F95E-BB08-D343-98A6-79212F7EE2A2}" type="presParOf" srcId="{2E5FBB46-DCCC-064C-887A-D9B9A5E0B3E6}" destId="{10500B05-9EA3-FF43-8CB0-8347C0CB891A}" srcOrd="0" destOrd="0" presId="urn:microsoft.com/office/officeart/2008/layout/LinedList"/>
    <dgm:cxn modelId="{5E31BEB9-8E79-E34C-9411-73EC0D7E4083}" type="presParOf" srcId="{2E5FBB46-DCCC-064C-887A-D9B9A5E0B3E6}" destId="{153402A1-BBDB-5445-A499-16BEDCEC7729}" srcOrd="1" destOrd="0" presId="urn:microsoft.com/office/officeart/2008/layout/LinedList"/>
    <dgm:cxn modelId="{D8DFA76C-7396-4442-952D-E9A625614B4C}" type="presParOf" srcId="{67F5E054-E3FA-E64E-9F78-5E81D8769B90}" destId="{34665D23-CEBB-BE42-BC92-C164DD07E5BF}" srcOrd="2" destOrd="0" presId="urn:microsoft.com/office/officeart/2008/layout/LinedList"/>
    <dgm:cxn modelId="{82E0DACA-01C9-BE4B-B21D-45383F7CA973}" type="presParOf" srcId="{67F5E054-E3FA-E64E-9F78-5E81D8769B90}" destId="{1E9B76B5-52F0-324E-A572-D0577BE67D23}" srcOrd="3" destOrd="0" presId="urn:microsoft.com/office/officeart/2008/layout/LinedList"/>
    <dgm:cxn modelId="{68F1BB9E-F575-5C4B-8582-57F7CE1A32F9}" type="presParOf" srcId="{1E9B76B5-52F0-324E-A572-D0577BE67D23}" destId="{460B193B-8CD9-3348-923A-D603BD25A569}" srcOrd="0" destOrd="0" presId="urn:microsoft.com/office/officeart/2008/layout/LinedList"/>
    <dgm:cxn modelId="{F4614618-152B-5D41-B13F-2C96071DB061}" type="presParOf" srcId="{1E9B76B5-52F0-324E-A572-D0577BE67D23}" destId="{4B36674C-37AE-1A4D-864E-90D295DDE668}" srcOrd="1" destOrd="0" presId="urn:microsoft.com/office/officeart/2008/layout/LinedList"/>
    <dgm:cxn modelId="{206BD806-CB21-6F4B-8DD9-884B76A32297}" type="presParOf" srcId="{67F5E054-E3FA-E64E-9F78-5E81D8769B90}" destId="{6716935A-510E-FD47-A8DE-379630BDDB2F}" srcOrd="4" destOrd="0" presId="urn:microsoft.com/office/officeart/2008/layout/LinedList"/>
    <dgm:cxn modelId="{9FB49EC9-CC38-E64E-962F-35CAACFF2314}" type="presParOf" srcId="{67F5E054-E3FA-E64E-9F78-5E81D8769B90}" destId="{5139ABB1-7B0B-1140-A2C1-458087CD8246}" srcOrd="5" destOrd="0" presId="urn:microsoft.com/office/officeart/2008/layout/LinedList"/>
    <dgm:cxn modelId="{01D08C26-588F-314B-950D-75FC15A9FFE4}" type="presParOf" srcId="{5139ABB1-7B0B-1140-A2C1-458087CD8246}" destId="{770A115E-B590-FA40-B0BE-8B2B196B6069}" srcOrd="0" destOrd="0" presId="urn:microsoft.com/office/officeart/2008/layout/LinedList"/>
    <dgm:cxn modelId="{926FFBB7-1B5B-B449-AE16-F2EDDD4CAFEC}" type="presParOf" srcId="{5139ABB1-7B0B-1140-A2C1-458087CD8246}" destId="{EE345336-4A54-CA4E-A528-BED3F3420BAE}" srcOrd="1" destOrd="0" presId="urn:microsoft.com/office/officeart/2008/layout/LinedList"/>
    <dgm:cxn modelId="{EC8EFE8D-CFD8-644B-B98E-F8981A5E9921}" type="presParOf" srcId="{67F5E054-E3FA-E64E-9F78-5E81D8769B90}" destId="{03C3A051-51C8-F14E-9DE4-570917D2D052}" srcOrd="6" destOrd="0" presId="urn:microsoft.com/office/officeart/2008/layout/LinedList"/>
    <dgm:cxn modelId="{66F27843-1235-9146-B555-2F109C868C07}" type="presParOf" srcId="{67F5E054-E3FA-E64E-9F78-5E81D8769B90}" destId="{997D4DFD-56B9-ED49-A00D-06A795D31962}" srcOrd="7" destOrd="0" presId="urn:microsoft.com/office/officeart/2008/layout/LinedList"/>
    <dgm:cxn modelId="{FFF426F0-BB91-6145-8497-ED894DA7E84D}" type="presParOf" srcId="{997D4DFD-56B9-ED49-A00D-06A795D31962}" destId="{824B688B-0477-B44D-8B7C-4D4FA34ABD27}" srcOrd="0" destOrd="0" presId="urn:microsoft.com/office/officeart/2008/layout/LinedList"/>
    <dgm:cxn modelId="{4F73D450-84E7-2543-965B-8C44191F74BB}" type="presParOf" srcId="{997D4DFD-56B9-ED49-A00D-06A795D31962}" destId="{E8E1CF56-7CAE-3041-A942-6B0E142D061D}" srcOrd="1" destOrd="0" presId="urn:microsoft.com/office/officeart/2008/layout/LinedList"/>
    <dgm:cxn modelId="{16A62D34-BA14-EC4E-89A9-D683B79A977D}" type="presParOf" srcId="{67F5E054-E3FA-E64E-9F78-5E81D8769B90}" destId="{7B222863-7913-0744-9AF5-F685146951D4}" srcOrd="8" destOrd="0" presId="urn:microsoft.com/office/officeart/2008/layout/LinedList"/>
    <dgm:cxn modelId="{43D05E96-1A47-4347-87BA-662782C14F8D}" type="presParOf" srcId="{67F5E054-E3FA-E64E-9F78-5E81D8769B90}" destId="{EE71427B-F1E7-8B45-A644-A2D433CA6C7B}" srcOrd="9" destOrd="0" presId="urn:microsoft.com/office/officeart/2008/layout/LinedList"/>
    <dgm:cxn modelId="{1F074264-04F6-4C44-B054-12900D0BCBED}" type="presParOf" srcId="{EE71427B-F1E7-8B45-A644-A2D433CA6C7B}" destId="{658AD3A1-8560-964F-98D7-99AD796F9C2C}" srcOrd="0" destOrd="0" presId="urn:microsoft.com/office/officeart/2008/layout/LinedList"/>
    <dgm:cxn modelId="{776DE055-E519-734C-BC83-C40867B157E4}" type="presParOf" srcId="{EE71427B-F1E7-8B45-A644-A2D433CA6C7B}" destId="{73D24D1F-4632-4C49-AA51-74B3FAE8956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DAAE31-735B-42AC-A3C3-F85CA0D07C2D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BDA8D0E-25B0-49AF-A4FF-8B16466AEBF2}">
      <dgm:prSet/>
      <dgm:spPr/>
      <dgm:t>
        <a:bodyPr/>
        <a:lstStyle/>
        <a:p>
          <a:r>
            <a:rPr lang="es-ES_tradnl"/>
            <a:t>FT Urano tiene la tarea de capturar isla Alfa el 30 de Mayo, con el propósito de establecer una base avanzada expedicionaria en cercanía de país rojo.</a:t>
          </a:r>
          <a:endParaRPr lang="en-US"/>
        </a:p>
      </dgm:t>
    </dgm:pt>
    <dgm:pt modelId="{2CC46AEE-6A64-4CE4-A769-89E3347852A2}" type="parTrans" cxnId="{D4E687EE-F7C1-4E84-BDE4-4B550348A5E8}">
      <dgm:prSet/>
      <dgm:spPr/>
      <dgm:t>
        <a:bodyPr/>
        <a:lstStyle/>
        <a:p>
          <a:endParaRPr lang="en-US"/>
        </a:p>
      </dgm:t>
    </dgm:pt>
    <dgm:pt modelId="{2BDD411B-E59B-4F2E-8D37-F5B0ECCCB0CE}" type="sibTrans" cxnId="{D4E687EE-F7C1-4E84-BDE4-4B550348A5E8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9B7D1B09-79F8-46F7-A0F0-FC4C6A08AFEE}">
      <dgm:prSet/>
      <dgm:spPr/>
      <dgm:t>
        <a:bodyPr/>
        <a:lstStyle/>
        <a:p>
          <a:r>
            <a:rPr lang="es-ES_tradnl"/>
            <a:t>El Bn 21 reforzado es la LF de la la FT Urano y tiene la tarea de despejar isla Urano, generando condiciones para el empleo de la pista aérea de la isla alfa a contar de Mayo 31.</a:t>
          </a:r>
          <a:endParaRPr lang="en-US"/>
        </a:p>
      </dgm:t>
    </dgm:pt>
    <dgm:pt modelId="{8F9FCAFB-1D39-4AF9-AB34-8C4506290900}" type="parTrans" cxnId="{1973E32B-86D7-4F22-9EC3-2FAB59F0CFCD}">
      <dgm:prSet/>
      <dgm:spPr/>
      <dgm:t>
        <a:bodyPr/>
        <a:lstStyle/>
        <a:p>
          <a:endParaRPr lang="en-US"/>
        </a:p>
      </dgm:t>
    </dgm:pt>
    <dgm:pt modelId="{68B1ED5C-1830-4956-981F-BD259C2D816D}" type="sibTrans" cxnId="{1973E32B-86D7-4F22-9EC3-2FAB59F0CFCD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D1BF6568-DFE3-417B-91C7-4D518D4793B9}">
      <dgm:prSet/>
      <dgm:spPr/>
      <dgm:t>
        <a:bodyPr/>
        <a:lstStyle/>
        <a:p>
          <a:r>
            <a:rPr lang="es-ES_tradnl" dirty="0"/>
            <a:t>Usted es el Comandante de la Compañía de Reconocimiento Fox. Su misión es reconocer isla Alfa a contar del día D-3, con el propósito de generar condiciones para el componente de maniobra de la LF.</a:t>
          </a:r>
          <a:endParaRPr lang="en-US" dirty="0"/>
        </a:p>
      </dgm:t>
    </dgm:pt>
    <dgm:pt modelId="{16B65127-464A-402A-B0A6-8AFC012501ED}" type="parTrans" cxnId="{2B2F84E6-B848-4F45-B7C7-8FFE25ADFB96}">
      <dgm:prSet/>
      <dgm:spPr/>
      <dgm:t>
        <a:bodyPr/>
        <a:lstStyle/>
        <a:p>
          <a:endParaRPr lang="en-US"/>
        </a:p>
      </dgm:t>
    </dgm:pt>
    <dgm:pt modelId="{C244DCF1-C2BD-45D8-AF42-4873A354148C}" type="sibTrans" cxnId="{2B2F84E6-B848-4F45-B7C7-8FFE25ADFB96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153E2F08-958E-40F5-BAEE-F7B21C82DD52}">
      <dgm:prSet/>
      <dgm:spPr/>
      <dgm:t>
        <a:bodyPr/>
        <a:lstStyle/>
        <a:p>
          <a:r>
            <a:rPr lang="es-ES_tradnl" dirty="0"/>
            <a:t>Al parecer en la isla hay una unidad de magnitud compañía de infantería aerotransportada </a:t>
          </a:r>
        </a:p>
        <a:p>
          <a:r>
            <a:rPr lang="es-ES_tradnl" dirty="0"/>
            <a:t>Su unidad debe responder a los siguientes PIR en el siguiente orden de prioridades:</a:t>
          </a:r>
          <a:endParaRPr lang="en-US" dirty="0"/>
        </a:p>
      </dgm:t>
    </dgm:pt>
    <dgm:pt modelId="{26E35A12-3204-4699-B299-1DFB0FB58937}" type="parTrans" cxnId="{978978FD-DC24-4914-9D13-87CA0D09146E}">
      <dgm:prSet/>
      <dgm:spPr/>
      <dgm:t>
        <a:bodyPr/>
        <a:lstStyle/>
        <a:p>
          <a:endParaRPr lang="en-US"/>
        </a:p>
      </dgm:t>
    </dgm:pt>
    <dgm:pt modelId="{876EC620-1E69-40D5-BA24-993D646CA46B}" type="sibTrans" cxnId="{978978FD-DC24-4914-9D13-87CA0D09146E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037C593C-8EDE-4F87-96CE-62275CCAAA43}">
      <dgm:prSet/>
      <dgm:spPr/>
      <dgm:t>
        <a:bodyPr/>
        <a:lstStyle/>
        <a:p>
          <a:r>
            <a:rPr lang="es-ES_tradnl" dirty="0"/>
            <a:t>1:  ¿Existen unidades de magnitud pelotón de infantería o superior defendiendo IVO del NAI 1 entre el día D-3 y D?</a:t>
          </a:r>
          <a:endParaRPr lang="en-US" dirty="0"/>
        </a:p>
      </dgm:t>
    </dgm:pt>
    <dgm:pt modelId="{C8997867-1865-4455-9CA4-8B8888CA58FE}" type="parTrans" cxnId="{1E9C3762-F433-48E5-8D6A-C592CCE73070}">
      <dgm:prSet/>
      <dgm:spPr/>
      <dgm:t>
        <a:bodyPr/>
        <a:lstStyle/>
        <a:p>
          <a:endParaRPr lang="en-US"/>
        </a:p>
      </dgm:t>
    </dgm:pt>
    <dgm:pt modelId="{BB91F178-3C6C-4C03-88C8-A67F74CB630B}" type="sibTrans" cxnId="{1E9C3762-F433-48E5-8D6A-C592CCE73070}">
      <dgm:prSet phldrT="5" phldr="0"/>
      <dgm:spPr/>
      <dgm:t>
        <a:bodyPr/>
        <a:lstStyle/>
        <a:p>
          <a:r>
            <a:rPr lang="en-US"/>
            <a:t>5</a:t>
          </a:r>
        </a:p>
      </dgm:t>
    </dgm:pt>
    <dgm:pt modelId="{1E0334F2-A574-4078-9E08-66B49B8AC09C}">
      <dgm:prSet/>
      <dgm:spPr/>
      <dgm:t>
        <a:bodyPr/>
        <a:lstStyle/>
        <a:p>
          <a:r>
            <a:rPr lang="es-ES_tradnl" dirty="0"/>
            <a:t>2: ¿Existen una unidad de pelotón o superior IVO del NAI 2 entre el día D-2 y D-1?</a:t>
          </a:r>
          <a:endParaRPr lang="en-US" dirty="0"/>
        </a:p>
      </dgm:t>
    </dgm:pt>
    <dgm:pt modelId="{31BA8E96-9BF5-4C22-A183-4E0B862670FF}" type="parTrans" cxnId="{55E43FA6-D8D2-443E-9D3D-01CA2424BA71}">
      <dgm:prSet/>
      <dgm:spPr/>
      <dgm:t>
        <a:bodyPr/>
        <a:lstStyle/>
        <a:p>
          <a:endParaRPr lang="en-US"/>
        </a:p>
      </dgm:t>
    </dgm:pt>
    <dgm:pt modelId="{79CA79E0-C887-43C9-94C5-2BD8484544EB}" type="sibTrans" cxnId="{55E43FA6-D8D2-443E-9D3D-01CA2424BA71}">
      <dgm:prSet phldrT="6" phldr="0"/>
      <dgm:spPr/>
      <dgm:t>
        <a:bodyPr/>
        <a:lstStyle/>
        <a:p>
          <a:r>
            <a:rPr lang="en-US"/>
            <a:t>6</a:t>
          </a:r>
        </a:p>
      </dgm:t>
    </dgm:pt>
    <dgm:pt modelId="{14F60123-EAD0-4D5E-AED7-3DDBD26746A5}">
      <dgm:prSet/>
      <dgm:spPr/>
      <dgm:t>
        <a:bodyPr/>
        <a:lstStyle/>
        <a:p>
          <a:r>
            <a:rPr lang="es-ES_tradnl" dirty="0"/>
            <a:t>3 : ¿Hay una unidad de magnitud pelotón o superior reforzando isla alfa IVO NAI 3 entre el día D-1 al día D+1?</a:t>
          </a:r>
          <a:endParaRPr lang="en-US" dirty="0"/>
        </a:p>
      </dgm:t>
    </dgm:pt>
    <dgm:pt modelId="{0262D63D-D758-46E5-916A-BE8D343878EC}" type="parTrans" cxnId="{9E50B407-0FEA-46F1-93ED-293BF0DED01D}">
      <dgm:prSet/>
      <dgm:spPr/>
      <dgm:t>
        <a:bodyPr/>
        <a:lstStyle/>
        <a:p>
          <a:endParaRPr lang="en-US"/>
        </a:p>
      </dgm:t>
    </dgm:pt>
    <dgm:pt modelId="{759586F3-CB33-4D3E-B022-BB9D51C3619C}" type="sibTrans" cxnId="{9E50B407-0FEA-46F1-93ED-293BF0DED01D}">
      <dgm:prSet phldrT="7" phldr="0"/>
      <dgm:spPr/>
      <dgm:t>
        <a:bodyPr/>
        <a:lstStyle/>
        <a:p>
          <a:r>
            <a:rPr lang="en-US"/>
            <a:t>7</a:t>
          </a:r>
        </a:p>
      </dgm:t>
    </dgm:pt>
    <dgm:pt modelId="{896E7C44-2BA2-8047-B2E6-D1E1CD28C014}">
      <dgm:prSet/>
      <dgm:spPr/>
      <dgm:t>
        <a:bodyPr/>
        <a:lstStyle/>
        <a:p>
          <a:r>
            <a:rPr lang="es-MX" dirty="0"/>
            <a:t>Se vive el día D-4 y son las 0800 horas . Cuenta con 6 BAA y 3 PLT de recon (12). Uno de sus PLts es capaz de bucear. Cuenta con una camara IR con alcance de 2 KM. El oficial logistico del Bn le asignara los medios que requiera.</a:t>
          </a:r>
        </a:p>
      </dgm:t>
    </dgm:pt>
    <dgm:pt modelId="{C072D329-B9A5-3046-8281-F5022E7E0C16}" type="parTrans" cxnId="{D185799D-D644-EA48-B665-3DCC49CC33E8}">
      <dgm:prSet/>
      <dgm:spPr/>
      <dgm:t>
        <a:bodyPr/>
        <a:lstStyle/>
        <a:p>
          <a:endParaRPr lang="es-MX"/>
        </a:p>
      </dgm:t>
    </dgm:pt>
    <dgm:pt modelId="{142A26C4-5D0F-4648-A078-D2EA9ED07C1E}" type="sibTrans" cxnId="{D185799D-D644-EA48-B665-3DCC49CC33E8}">
      <dgm:prSet phldrT="8" phldr="0"/>
      <dgm:spPr/>
      <dgm:t>
        <a:bodyPr/>
        <a:lstStyle/>
        <a:p>
          <a:endParaRPr lang="es-MX"/>
        </a:p>
      </dgm:t>
    </dgm:pt>
    <dgm:pt modelId="{815E2A9F-2CF9-D74A-AB50-823CC449D28C}" type="pres">
      <dgm:prSet presAssocID="{44DAAE31-735B-42AC-A3C3-F85CA0D07C2D}" presName="Name0" presStyleCnt="0">
        <dgm:presLayoutVars>
          <dgm:dir/>
          <dgm:resizeHandles val="exact"/>
        </dgm:presLayoutVars>
      </dgm:prSet>
      <dgm:spPr/>
    </dgm:pt>
    <dgm:pt modelId="{75EE6480-3132-A549-A7A2-710D84458416}" type="pres">
      <dgm:prSet presAssocID="{ABDA8D0E-25B0-49AF-A4FF-8B16466AEBF2}" presName="node" presStyleLbl="node1" presStyleIdx="0" presStyleCnt="8">
        <dgm:presLayoutVars>
          <dgm:bulletEnabled val="1"/>
        </dgm:presLayoutVars>
      </dgm:prSet>
      <dgm:spPr/>
    </dgm:pt>
    <dgm:pt modelId="{40D718E7-AA12-7C4B-AFE6-53CF455529DB}" type="pres">
      <dgm:prSet presAssocID="{2BDD411B-E59B-4F2E-8D37-F5B0ECCCB0CE}" presName="sibTrans" presStyleLbl="sibTrans1D1" presStyleIdx="0" presStyleCnt="7"/>
      <dgm:spPr/>
    </dgm:pt>
    <dgm:pt modelId="{72570DBE-54E0-554E-8C97-76EB94A9CDEA}" type="pres">
      <dgm:prSet presAssocID="{2BDD411B-E59B-4F2E-8D37-F5B0ECCCB0CE}" presName="connectorText" presStyleLbl="sibTrans1D1" presStyleIdx="0" presStyleCnt="7"/>
      <dgm:spPr/>
    </dgm:pt>
    <dgm:pt modelId="{5D8566EA-AEAE-1D42-9373-CCD7A98A9275}" type="pres">
      <dgm:prSet presAssocID="{9B7D1B09-79F8-46F7-A0F0-FC4C6A08AFEE}" presName="node" presStyleLbl="node1" presStyleIdx="1" presStyleCnt="8">
        <dgm:presLayoutVars>
          <dgm:bulletEnabled val="1"/>
        </dgm:presLayoutVars>
      </dgm:prSet>
      <dgm:spPr/>
    </dgm:pt>
    <dgm:pt modelId="{AE7916EA-3326-0048-B4DD-3926046823F6}" type="pres">
      <dgm:prSet presAssocID="{68B1ED5C-1830-4956-981F-BD259C2D816D}" presName="sibTrans" presStyleLbl="sibTrans1D1" presStyleIdx="1" presStyleCnt="7"/>
      <dgm:spPr/>
    </dgm:pt>
    <dgm:pt modelId="{CE9E8C69-1DEA-D640-9AF6-40C6FE463270}" type="pres">
      <dgm:prSet presAssocID="{68B1ED5C-1830-4956-981F-BD259C2D816D}" presName="connectorText" presStyleLbl="sibTrans1D1" presStyleIdx="1" presStyleCnt="7"/>
      <dgm:spPr/>
    </dgm:pt>
    <dgm:pt modelId="{39A25E8C-B5DA-C947-BE67-776CC3E41AAA}" type="pres">
      <dgm:prSet presAssocID="{D1BF6568-DFE3-417B-91C7-4D518D4793B9}" presName="node" presStyleLbl="node1" presStyleIdx="2" presStyleCnt="8">
        <dgm:presLayoutVars>
          <dgm:bulletEnabled val="1"/>
        </dgm:presLayoutVars>
      </dgm:prSet>
      <dgm:spPr/>
    </dgm:pt>
    <dgm:pt modelId="{9729E148-4966-9A4F-9234-13FEB7DDAFA3}" type="pres">
      <dgm:prSet presAssocID="{C244DCF1-C2BD-45D8-AF42-4873A354148C}" presName="sibTrans" presStyleLbl="sibTrans1D1" presStyleIdx="2" presStyleCnt="7"/>
      <dgm:spPr/>
    </dgm:pt>
    <dgm:pt modelId="{176EFB00-1B6B-4949-871E-FAFC2FA968FD}" type="pres">
      <dgm:prSet presAssocID="{C244DCF1-C2BD-45D8-AF42-4873A354148C}" presName="connectorText" presStyleLbl="sibTrans1D1" presStyleIdx="2" presStyleCnt="7"/>
      <dgm:spPr/>
    </dgm:pt>
    <dgm:pt modelId="{DF5A5843-C35D-644F-A924-DB7CF0DD1ED0}" type="pres">
      <dgm:prSet presAssocID="{153E2F08-958E-40F5-BAEE-F7B21C82DD52}" presName="node" presStyleLbl="node1" presStyleIdx="3" presStyleCnt="8">
        <dgm:presLayoutVars>
          <dgm:bulletEnabled val="1"/>
        </dgm:presLayoutVars>
      </dgm:prSet>
      <dgm:spPr/>
    </dgm:pt>
    <dgm:pt modelId="{10454D2A-BBD2-594B-BA21-F0554E0376C5}" type="pres">
      <dgm:prSet presAssocID="{876EC620-1E69-40D5-BA24-993D646CA46B}" presName="sibTrans" presStyleLbl="sibTrans1D1" presStyleIdx="3" presStyleCnt="7"/>
      <dgm:spPr/>
    </dgm:pt>
    <dgm:pt modelId="{D9D78887-53C9-844A-8A67-1C8C04418613}" type="pres">
      <dgm:prSet presAssocID="{876EC620-1E69-40D5-BA24-993D646CA46B}" presName="connectorText" presStyleLbl="sibTrans1D1" presStyleIdx="3" presStyleCnt="7"/>
      <dgm:spPr/>
    </dgm:pt>
    <dgm:pt modelId="{186CFA95-3CE3-2245-B069-B4B81024E2A3}" type="pres">
      <dgm:prSet presAssocID="{037C593C-8EDE-4F87-96CE-62275CCAAA43}" presName="node" presStyleLbl="node1" presStyleIdx="4" presStyleCnt="8">
        <dgm:presLayoutVars>
          <dgm:bulletEnabled val="1"/>
        </dgm:presLayoutVars>
      </dgm:prSet>
      <dgm:spPr/>
    </dgm:pt>
    <dgm:pt modelId="{9B18E00C-FBB6-C142-BD45-B8CA9FDB0985}" type="pres">
      <dgm:prSet presAssocID="{BB91F178-3C6C-4C03-88C8-A67F74CB630B}" presName="sibTrans" presStyleLbl="sibTrans1D1" presStyleIdx="4" presStyleCnt="7"/>
      <dgm:spPr/>
    </dgm:pt>
    <dgm:pt modelId="{EDBEB581-DEF8-D347-81FA-9F182C8A4566}" type="pres">
      <dgm:prSet presAssocID="{BB91F178-3C6C-4C03-88C8-A67F74CB630B}" presName="connectorText" presStyleLbl="sibTrans1D1" presStyleIdx="4" presStyleCnt="7"/>
      <dgm:spPr/>
    </dgm:pt>
    <dgm:pt modelId="{326B1606-7184-674D-B5E0-CABF9EB186FF}" type="pres">
      <dgm:prSet presAssocID="{1E0334F2-A574-4078-9E08-66B49B8AC09C}" presName="node" presStyleLbl="node1" presStyleIdx="5" presStyleCnt="8">
        <dgm:presLayoutVars>
          <dgm:bulletEnabled val="1"/>
        </dgm:presLayoutVars>
      </dgm:prSet>
      <dgm:spPr/>
    </dgm:pt>
    <dgm:pt modelId="{6DB5D6F7-F47A-364D-B05F-FC33E27DC38C}" type="pres">
      <dgm:prSet presAssocID="{79CA79E0-C887-43C9-94C5-2BD8484544EB}" presName="sibTrans" presStyleLbl="sibTrans1D1" presStyleIdx="5" presStyleCnt="7"/>
      <dgm:spPr/>
    </dgm:pt>
    <dgm:pt modelId="{AB2554DE-1B4B-D347-B128-0B8618AC8E6D}" type="pres">
      <dgm:prSet presAssocID="{79CA79E0-C887-43C9-94C5-2BD8484544EB}" presName="connectorText" presStyleLbl="sibTrans1D1" presStyleIdx="5" presStyleCnt="7"/>
      <dgm:spPr/>
    </dgm:pt>
    <dgm:pt modelId="{14DB1FC6-150F-AA45-AC1B-EA545B3DE995}" type="pres">
      <dgm:prSet presAssocID="{14F60123-EAD0-4D5E-AED7-3DDBD26746A5}" presName="node" presStyleLbl="node1" presStyleIdx="6" presStyleCnt="8">
        <dgm:presLayoutVars>
          <dgm:bulletEnabled val="1"/>
        </dgm:presLayoutVars>
      </dgm:prSet>
      <dgm:spPr/>
    </dgm:pt>
    <dgm:pt modelId="{4CFCEC9E-A366-6B48-8DC2-B51271E1248E}" type="pres">
      <dgm:prSet presAssocID="{759586F3-CB33-4D3E-B022-BB9D51C3619C}" presName="sibTrans" presStyleLbl="sibTrans1D1" presStyleIdx="6" presStyleCnt="7"/>
      <dgm:spPr/>
    </dgm:pt>
    <dgm:pt modelId="{80A78BBC-F578-5747-8A05-838EE6C1B248}" type="pres">
      <dgm:prSet presAssocID="{759586F3-CB33-4D3E-B022-BB9D51C3619C}" presName="connectorText" presStyleLbl="sibTrans1D1" presStyleIdx="6" presStyleCnt="7"/>
      <dgm:spPr/>
    </dgm:pt>
    <dgm:pt modelId="{4B834430-DBB6-D340-8F24-145FDCEB2537}" type="pres">
      <dgm:prSet presAssocID="{896E7C44-2BA2-8047-B2E6-D1E1CD28C014}" presName="node" presStyleLbl="node1" presStyleIdx="7" presStyleCnt="8">
        <dgm:presLayoutVars>
          <dgm:bulletEnabled val="1"/>
        </dgm:presLayoutVars>
      </dgm:prSet>
      <dgm:spPr/>
    </dgm:pt>
  </dgm:ptLst>
  <dgm:cxnLst>
    <dgm:cxn modelId="{9E50B407-0FEA-46F1-93ED-293BF0DED01D}" srcId="{44DAAE31-735B-42AC-A3C3-F85CA0D07C2D}" destId="{14F60123-EAD0-4D5E-AED7-3DDBD26746A5}" srcOrd="6" destOrd="0" parTransId="{0262D63D-D758-46E5-916A-BE8D343878EC}" sibTransId="{759586F3-CB33-4D3E-B022-BB9D51C3619C}"/>
    <dgm:cxn modelId="{5085EE0A-7F1A-5D4B-8D47-C5984437C2DE}" type="presOf" srcId="{79CA79E0-C887-43C9-94C5-2BD8484544EB}" destId="{6DB5D6F7-F47A-364D-B05F-FC33E27DC38C}" srcOrd="0" destOrd="0" presId="urn:microsoft.com/office/officeart/2016/7/layout/RepeatingBendingProcessNew"/>
    <dgm:cxn modelId="{3E834A1E-641D-C34B-B7D5-8727A1D10ADE}" type="presOf" srcId="{BB91F178-3C6C-4C03-88C8-A67F74CB630B}" destId="{EDBEB581-DEF8-D347-81FA-9F182C8A4566}" srcOrd="1" destOrd="0" presId="urn:microsoft.com/office/officeart/2016/7/layout/RepeatingBendingProcessNew"/>
    <dgm:cxn modelId="{53B3621F-B4B7-894E-B36F-020C0ADD0E2F}" type="presOf" srcId="{896E7C44-2BA2-8047-B2E6-D1E1CD28C014}" destId="{4B834430-DBB6-D340-8F24-145FDCEB2537}" srcOrd="0" destOrd="0" presId="urn:microsoft.com/office/officeart/2016/7/layout/RepeatingBendingProcessNew"/>
    <dgm:cxn modelId="{1973E32B-86D7-4F22-9EC3-2FAB59F0CFCD}" srcId="{44DAAE31-735B-42AC-A3C3-F85CA0D07C2D}" destId="{9B7D1B09-79F8-46F7-A0F0-FC4C6A08AFEE}" srcOrd="1" destOrd="0" parTransId="{8F9FCAFB-1D39-4AF9-AB34-8C4506290900}" sibTransId="{68B1ED5C-1830-4956-981F-BD259C2D816D}"/>
    <dgm:cxn modelId="{DDC8843C-C4A6-8148-AF23-E17A0093EFF9}" type="presOf" srcId="{C244DCF1-C2BD-45D8-AF42-4873A354148C}" destId="{176EFB00-1B6B-4949-871E-FAFC2FA968FD}" srcOrd="1" destOrd="0" presId="urn:microsoft.com/office/officeart/2016/7/layout/RepeatingBendingProcessNew"/>
    <dgm:cxn modelId="{83A91C42-5FA5-4048-A864-FC39C0D62298}" type="presOf" srcId="{9B7D1B09-79F8-46F7-A0F0-FC4C6A08AFEE}" destId="{5D8566EA-AEAE-1D42-9373-CCD7A98A9275}" srcOrd="0" destOrd="0" presId="urn:microsoft.com/office/officeart/2016/7/layout/RepeatingBendingProcessNew"/>
    <dgm:cxn modelId="{53BCD948-978F-1F40-82AA-319D8A56A4E2}" type="presOf" srcId="{759586F3-CB33-4D3E-B022-BB9D51C3619C}" destId="{4CFCEC9E-A366-6B48-8DC2-B51271E1248E}" srcOrd="0" destOrd="0" presId="urn:microsoft.com/office/officeart/2016/7/layout/RepeatingBendingProcessNew"/>
    <dgm:cxn modelId="{44E27A4B-25A7-5647-86F9-CF57AB861DAB}" type="presOf" srcId="{759586F3-CB33-4D3E-B022-BB9D51C3619C}" destId="{80A78BBC-F578-5747-8A05-838EE6C1B248}" srcOrd="1" destOrd="0" presId="urn:microsoft.com/office/officeart/2016/7/layout/RepeatingBendingProcessNew"/>
    <dgm:cxn modelId="{6E3AA65D-5341-794A-AEAB-C331C7BACED2}" type="presOf" srcId="{037C593C-8EDE-4F87-96CE-62275CCAAA43}" destId="{186CFA95-3CE3-2245-B069-B4B81024E2A3}" srcOrd="0" destOrd="0" presId="urn:microsoft.com/office/officeart/2016/7/layout/RepeatingBendingProcessNew"/>
    <dgm:cxn modelId="{1E9C3762-F433-48E5-8D6A-C592CCE73070}" srcId="{44DAAE31-735B-42AC-A3C3-F85CA0D07C2D}" destId="{037C593C-8EDE-4F87-96CE-62275CCAAA43}" srcOrd="4" destOrd="0" parTransId="{C8997867-1865-4455-9CA4-8B8888CA58FE}" sibTransId="{BB91F178-3C6C-4C03-88C8-A67F74CB630B}"/>
    <dgm:cxn modelId="{00932363-055C-DD46-9C19-63954A06350C}" type="presOf" srcId="{68B1ED5C-1830-4956-981F-BD259C2D816D}" destId="{CE9E8C69-1DEA-D640-9AF6-40C6FE463270}" srcOrd="1" destOrd="0" presId="urn:microsoft.com/office/officeart/2016/7/layout/RepeatingBendingProcessNew"/>
    <dgm:cxn modelId="{206B3176-654A-7742-BA9E-2C8A6492F45C}" type="presOf" srcId="{BB91F178-3C6C-4C03-88C8-A67F74CB630B}" destId="{9B18E00C-FBB6-C142-BD45-B8CA9FDB0985}" srcOrd="0" destOrd="0" presId="urn:microsoft.com/office/officeart/2016/7/layout/RepeatingBendingProcessNew"/>
    <dgm:cxn modelId="{FC82A37A-8BC4-B04B-956F-492CE78DAD96}" type="presOf" srcId="{C244DCF1-C2BD-45D8-AF42-4873A354148C}" destId="{9729E148-4966-9A4F-9234-13FEB7DDAFA3}" srcOrd="0" destOrd="0" presId="urn:microsoft.com/office/officeart/2016/7/layout/RepeatingBendingProcessNew"/>
    <dgm:cxn modelId="{9B596492-42AD-E74D-AB94-5823A580B9CC}" type="presOf" srcId="{68B1ED5C-1830-4956-981F-BD259C2D816D}" destId="{AE7916EA-3326-0048-B4DD-3926046823F6}" srcOrd="0" destOrd="0" presId="urn:microsoft.com/office/officeart/2016/7/layout/RepeatingBendingProcessNew"/>
    <dgm:cxn modelId="{0C310397-9F49-A348-BA50-4E3068CDFA02}" type="presOf" srcId="{153E2F08-958E-40F5-BAEE-F7B21C82DD52}" destId="{DF5A5843-C35D-644F-A924-DB7CF0DD1ED0}" srcOrd="0" destOrd="0" presId="urn:microsoft.com/office/officeart/2016/7/layout/RepeatingBendingProcessNew"/>
    <dgm:cxn modelId="{D185799D-D644-EA48-B665-3DCC49CC33E8}" srcId="{44DAAE31-735B-42AC-A3C3-F85CA0D07C2D}" destId="{896E7C44-2BA2-8047-B2E6-D1E1CD28C014}" srcOrd="7" destOrd="0" parTransId="{C072D329-B9A5-3046-8281-F5022E7E0C16}" sibTransId="{142A26C4-5D0F-4648-A078-D2EA9ED07C1E}"/>
    <dgm:cxn modelId="{610CE39D-A01A-5F47-9E01-FA715BE2E758}" type="presOf" srcId="{1E0334F2-A574-4078-9E08-66B49B8AC09C}" destId="{326B1606-7184-674D-B5E0-CABF9EB186FF}" srcOrd="0" destOrd="0" presId="urn:microsoft.com/office/officeart/2016/7/layout/RepeatingBendingProcessNew"/>
    <dgm:cxn modelId="{B43146A0-3C6A-AD4F-98D9-E38159A5D3A0}" type="presOf" srcId="{79CA79E0-C887-43C9-94C5-2BD8484544EB}" destId="{AB2554DE-1B4B-D347-B128-0B8618AC8E6D}" srcOrd="1" destOrd="0" presId="urn:microsoft.com/office/officeart/2016/7/layout/RepeatingBendingProcessNew"/>
    <dgm:cxn modelId="{09749CA0-ED39-8D45-B3CF-52E0686A453C}" type="presOf" srcId="{D1BF6568-DFE3-417B-91C7-4D518D4793B9}" destId="{39A25E8C-B5DA-C947-BE67-776CC3E41AAA}" srcOrd="0" destOrd="0" presId="urn:microsoft.com/office/officeart/2016/7/layout/RepeatingBendingProcessNew"/>
    <dgm:cxn modelId="{55E43FA6-D8D2-443E-9D3D-01CA2424BA71}" srcId="{44DAAE31-735B-42AC-A3C3-F85CA0D07C2D}" destId="{1E0334F2-A574-4078-9E08-66B49B8AC09C}" srcOrd="5" destOrd="0" parTransId="{31BA8E96-9BF5-4C22-A183-4E0B862670FF}" sibTransId="{79CA79E0-C887-43C9-94C5-2BD8484544EB}"/>
    <dgm:cxn modelId="{733904AC-2F30-AB41-8ACE-76690620643D}" type="presOf" srcId="{44DAAE31-735B-42AC-A3C3-F85CA0D07C2D}" destId="{815E2A9F-2CF9-D74A-AB50-823CC449D28C}" srcOrd="0" destOrd="0" presId="urn:microsoft.com/office/officeart/2016/7/layout/RepeatingBendingProcessNew"/>
    <dgm:cxn modelId="{958FA4AC-42F2-CA4B-8540-47EF2BA9D2B8}" type="presOf" srcId="{876EC620-1E69-40D5-BA24-993D646CA46B}" destId="{10454D2A-BBD2-594B-BA21-F0554E0376C5}" srcOrd="0" destOrd="0" presId="urn:microsoft.com/office/officeart/2016/7/layout/RepeatingBendingProcessNew"/>
    <dgm:cxn modelId="{A070DCB3-CBBD-0640-B38C-D544FA2E84C0}" type="presOf" srcId="{2BDD411B-E59B-4F2E-8D37-F5B0ECCCB0CE}" destId="{40D718E7-AA12-7C4B-AFE6-53CF455529DB}" srcOrd="0" destOrd="0" presId="urn:microsoft.com/office/officeart/2016/7/layout/RepeatingBendingProcessNew"/>
    <dgm:cxn modelId="{2B2F84E6-B848-4F45-B7C7-8FFE25ADFB96}" srcId="{44DAAE31-735B-42AC-A3C3-F85CA0D07C2D}" destId="{D1BF6568-DFE3-417B-91C7-4D518D4793B9}" srcOrd="2" destOrd="0" parTransId="{16B65127-464A-402A-B0A6-8AFC012501ED}" sibTransId="{C244DCF1-C2BD-45D8-AF42-4873A354148C}"/>
    <dgm:cxn modelId="{4E6214E7-C37A-0C49-9EEE-FE2AA1DB17AC}" type="presOf" srcId="{ABDA8D0E-25B0-49AF-A4FF-8B16466AEBF2}" destId="{75EE6480-3132-A549-A7A2-710D84458416}" srcOrd="0" destOrd="0" presId="urn:microsoft.com/office/officeart/2016/7/layout/RepeatingBendingProcessNew"/>
    <dgm:cxn modelId="{FE766DE7-438F-1B42-AFB4-4E557CA575C1}" type="presOf" srcId="{14F60123-EAD0-4D5E-AED7-3DDBD26746A5}" destId="{14DB1FC6-150F-AA45-AC1B-EA545B3DE995}" srcOrd="0" destOrd="0" presId="urn:microsoft.com/office/officeart/2016/7/layout/RepeatingBendingProcessNew"/>
    <dgm:cxn modelId="{D4E687EE-F7C1-4E84-BDE4-4B550348A5E8}" srcId="{44DAAE31-735B-42AC-A3C3-F85CA0D07C2D}" destId="{ABDA8D0E-25B0-49AF-A4FF-8B16466AEBF2}" srcOrd="0" destOrd="0" parTransId="{2CC46AEE-6A64-4CE4-A769-89E3347852A2}" sibTransId="{2BDD411B-E59B-4F2E-8D37-F5B0ECCCB0CE}"/>
    <dgm:cxn modelId="{49E23FEF-D37E-EB49-8474-F48FD0F35839}" type="presOf" srcId="{876EC620-1E69-40D5-BA24-993D646CA46B}" destId="{D9D78887-53C9-844A-8A67-1C8C04418613}" srcOrd="1" destOrd="0" presId="urn:microsoft.com/office/officeart/2016/7/layout/RepeatingBendingProcessNew"/>
    <dgm:cxn modelId="{40DEF6F0-BE80-9049-912F-C30EBE153D1F}" type="presOf" srcId="{2BDD411B-E59B-4F2E-8D37-F5B0ECCCB0CE}" destId="{72570DBE-54E0-554E-8C97-76EB94A9CDEA}" srcOrd="1" destOrd="0" presId="urn:microsoft.com/office/officeart/2016/7/layout/RepeatingBendingProcessNew"/>
    <dgm:cxn modelId="{978978FD-DC24-4914-9D13-87CA0D09146E}" srcId="{44DAAE31-735B-42AC-A3C3-F85CA0D07C2D}" destId="{153E2F08-958E-40F5-BAEE-F7B21C82DD52}" srcOrd="3" destOrd="0" parTransId="{26E35A12-3204-4699-B299-1DFB0FB58937}" sibTransId="{876EC620-1E69-40D5-BA24-993D646CA46B}"/>
    <dgm:cxn modelId="{56A9F36F-88BC-C14E-8244-B38789E02CD0}" type="presParOf" srcId="{815E2A9F-2CF9-D74A-AB50-823CC449D28C}" destId="{75EE6480-3132-A549-A7A2-710D84458416}" srcOrd="0" destOrd="0" presId="urn:microsoft.com/office/officeart/2016/7/layout/RepeatingBendingProcessNew"/>
    <dgm:cxn modelId="{CE0D109F-7588-464A-BB3F-E2C1616E7D4D}" type="presParOf" srcId="{815E2A9F-2CF9-D74A-AB50-823CC449D28C}" destId="{40D718E7-AA12-7C4B-AFE6-53CF455529DB}" srcOrd="1" destOrd="0" presId="urn:microsoft.com/office/officeart/2016/7/layout/RepeatingBendingProcessNew"/>
    <dgm:cxn modelId="{FEFBB980-B90D-3F47-B9EB-5671750ED87D}" type="presParOf" srcId="{40D718E7-AA12-7C4B-AFE6-53CF455529DB}" destId="{72570DBE-54E0-554E-8C97-76EB94A9CDEA}" srcOrd="0" destOrd="0" presId="urn:microsoft.com/office/officeart/2016/7/layout/RepeatingBendingProcessNew"/>
    <dgm:cxn modelId="{C647F030-BE07-BB4D-B2A1-AA4963819594}" type="presParOf" srcId="{815E2A9F-2CF9-D74A-AB50-823CC449D28C}" destId="{5D8566EA-AEAE-1D42-9373-CCD7A98A9275}" srcOrd="2" destOrd="0" presId="urn:microsoft.com/office/officeart/2016/7/layout/RepeatingBendingProcessNew"/>
    <dgm:cxn modelId="{1C35E645-8D66-524A-812B-9D5F9B899DC5}" type="presParOf" srcId="{815E2A9F-2CF9-D74A-AB50-823CC449D28C}" destId="{AE7916EA-3326-0048-B4DD-3926046823F6}" srcOrd="3" destOrd="0" presId="urn:microsoft.com/office/officeart/2016/7/layout/RepeatingBendingProcessNew"/>
    <dgm:cxn modelId="{65D430F6-9EE7-D24D-A587-E67641B5DA31}" type="presParOf" srcId="{AE7916EA-3326-0048-B4DD-3926046823F6}" destId="{CE9E8C69-1DEA-D640-9AF6-40C6FE463270}" srcOrd="0" destOrd="0" presId="urn:microsoft.com/office/officeart/2016/7/layout/RepeatingBendingProcessNew"/>
    <dgm:cxn modelId="{B09D1ADE-6C2F-284F-8B46-C9586662F97B}" type="presParOf" srcId="{815E2A9F-2CF9-D74A-AB50-823CC449D28C}" destId="{39A25E8C-B5DA-C947-BE67-776CC3E41AAA}" srcOrd="4" destOrd="0" presId="urn:microsoft.com/office/officeart/2016/7/layout/RepeatingBendingProcessNew"/>
    <dgm:cxn modelId="{2DC59BCD-B1EE-1A4C-B0D4-66C1CB92A16A}" type="presParOf" srcId="{815E2A9F-2CF9-D74A-AB50-823CC449D28C}" destId="{9729E148-4966-9A4F-9234-13FEB7DDAFA3}" srcOrd="5" destOrd="0" presId="urn:microsoft.com/office/officeart/2016/7/layout/RepeatingBendingProcessNew"/>
    <dgm:cxn modelId="{AF5BF35B-EDD4-6B41-9994-4CEF4C71C469}" type="presParOf" srcId="{9729E148-4966-9A4F-9234-13FEB7DDAFA3}" destId="{176EFB00-1B6B-4949-871E-FAFC2FA968FD}" srcOrd="0" destOrd="0" presId="urn:microsoft.com/office/officeart/2016/7/layout/RepeatingBendingProcessNew"/>
    <dgm:cxn modelId="{D7CBA27F-CDC4-5842-BD84-177BD5C4406A}" type="presParOf" srcId="{815E2A9F-2CF9-D74A-AB50-823CC449D28C}" destId="{DF5A5843-C35D-644F-A924-DB7CF0DD1ED0}" srcOrd="6" destOrd="0" presId="urn:microsoft.com/office/officeart/2016/7/layout/RepeatingBendingProcessNew"/>
    <dgm:cxn modelId="{9D610673-CD70-214B-80E7-762A35270195}" type="presParOf" srcId="{815E2A9F-2CF9-D74A-AB50-823CC449D28C}" destId="{10454D2A-BBD2-594B-BA21-F0554E0376C5}" srcOrd="7" destOrd="0" presId="urn:microsoft.com/office/officeart/2016/7/layout/RepeatingBendingProcessNew"/>
    <dgm:cxn modelId="{68F2DE30-7740-704D-8FA0-96317EDC2E79}" type="presParOf" srcId="{10454D2A-BBD2-594B-BA21-F0554E0376C5}" destId="{D9D78887-53C9-844A-8A67-1C8C04418613}" srcOrd="0" destOrd="0" presId="urn:microsoft.com/office/officeart/2016/7/layout/RepeatingBendingProcessNew"/>
    <dgm:cxn modelId="{1C5EC6AE-A9F5-8240-AD7A-DEFB1669A9F6}" type="presParOf" srcId="{815E2A9F-2CF9-D74A-AB50-823CC449D28C}" destId="{186CFA95-3CE3-2245-B069-B4B81024E2A3}" srcOrd="8" destOrd="0" presId="urn:microsoft.com/office/officeart/2016/7/layout/RepeatingBendingProcessNew"/>
    <dgm:cxn modelId="{4DB3BA37-9DE2-A840-B79B-A42AC07F4BC1}" type="presParOf" srcId="{815E2A9F-2CF9-D74A-AB50-823CC449D28C}" destId="{9B18E00C-FBB6-C142-BD45-B8CA9FDB0985}" srcOrd="9" destOrd="0" presId="urn:microsoft.com/office/officeart/2016/7/layout/RepeatingBendingProcessNew"/>
    <dgm:cxn modelId="{F711E2D7-43A0-764D-905A-FA86CF96EB6A}" type="presParOf" srcId="{9B18E00C-FBB6-C142-BD45-B8CA9FDB0985}" destId="{EDBEB581-DEF8-D347-81FA-9F182C8A4566}" srcOrd="0" destOrd="0" presId="urn:microsoft.com/office/officeart/2016/7/layout/RepeatingBendingProcessNew"/>
    <dgm:cxn modelId="{7C7D7F9E-B557-F74A-88E5-F85154EC9C78}" type="presParOf" srcId="{815E2A9F-2CF9-D74A-AB50-823CC449D28C}" destId="{326B1606-7184-674D-B5E0-CABF9EB186FF}" srcOrd="10" destOrd="0" presId="urn:microsoft.com/office/officeart/2016/7/layout/RepeatingBendingProcessNew"/>
    <dgm:cxn modelId="{90BA3FBC-D453-B64B-B3D9-E269829B7B83}" type="presParOf" srcId="{815E2A9F-2CF9-D74A-AB50-823CC449D28C}" destId="{6DB5D6F7-F47A-364D-B05F-FC33E27DC38C}" srcOrd="11" destOrd="0" presId="urn:microsoft.com/office/officeart/2016/7/layout/RepeatingBendingProcessNew"/>
    <dgm:cxn modelId="{503BED04-273A-1F4F-A45D-059DB8363935}" type="presParOf" srcId="{6DB5D6F7-F47A-364D-B05F-FC33E27DC38C}" destId="{AB2554DE-1B4B-D347-B128-0B8618AC8E6D}" srcOrd="0" destOrd="0" presId="urn:microsoft.com/office/officeart/2016/7/layout/RepeatingBendingProcessNew"/>
    <dgm:cxn modelId="{E8DC7EED-BCD6-B74A-913E-A38A927B461F}" type="presParOf" srcId="{815E2A9F-2CF9-D74A-AB50-823CC449D28C}" destId="{14DB1FC6-150F-AA45-AC1B-EA545B3DE995}" srcOrd="12" destOrd="0" presId="urn:microsoft.com/office/officeart/2016/7/layout/RepeatingBendingProcessNew"/>
    <dgm:cxn modelId="{27D7D951-E485-C54C-8712-398964CBB449}" type="presParOf" srcId="{815E2A9F-2CF9-D74A-AB50-823CC449D28C}" destId="{4CFCEC9E-A366-6B48-8DC2-B51271E1248E}" srcOrd="13" destOrd="0" presId="urn:microsoft.com/office/officeart/2016/7/layout/RepeatingBendingProcessNew"/>
    <dgm:cxn modelId="{A5A87732-88C9-984D-90AA-AFAE9250E275}" type="presParOf" srcId="{4CFCEC9E-A366-6B48-8DC2-B51271E1248E}" destId="{80A78BBC-F578-5747-8A05-838EE6C1B248}" srcOrd="0" destOrd="0" presId="urn:microsoft.com/office/officeart/2016/7/layout/RepeatingBendingProcessNew"/>
    <dgm:cxn modelId="{5B5B4F21-31AA-B147-A9DF-2F9777DCA09E}" type="presParOf" srcId="{815E2A9F-2CF9-D74A-AB50-823CC449D28C}" destId="{4B834430-DBB6-D340-8F24-145FDCEB2537}" srcOrd="14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4DAAE31-735B-42AC-A3C3-F85CA0D07C2D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BDA8D0E-25B0-49AF-A4FF-8B16466AEBF2}">
      <dgm:prSet/>
      <dgm:spPr/>
      <dgm:t>
        <a:bodyPr/>
        <a:lstStyle/>
        <a:p>
          <a:r>
            <a:rPr lang="es-ES_tradnl"/>
            <a:t>Usted es el Comandante del PLT de reconocimiento 020. Su Batallón esta efectuando un movimiento hacia el contacto con el propósito de neutralizar unidad enemiga en área ciclope a contar de las 1200 </a:t>
          </a:r>
          <a:endParaRPr lang="en-US"/>
        </a:p>
      </dgm:t>
    </dgm:pt>
    <dgm:pt modelId="{2CC46AEE-6A64-4CE4-A769-89E3347852A2}" type="parTrans" cxnId="{D4E687EE-F7C1-4E84-BDE4-4B550348A5E8}">
      <dgm:prSet/>
      <dgm:spPr/>
      <dgm:t>
        <a:bodyPr/>
        <a:lstStyle/>
        <a:p>
          <a:endParaRPr lang="en-US" sz="1400"/>
        </a:p>
      </dgm:t>
    </dgm:pt>
    <dgm:pt modelId="{2BDD411B-E59B-4F2E-8D37-F5B0ECCCB0CE}" type="sibTrans" cxnId="{D4E687EE-F7C1-4E84-BDE4-4B550348A5E8}">
      <dgm:prSet phldrT="1"/>
      <dgm:spPr/>
      <dgm:t>
        <a:bodyPr/>
        <a:lstStyle/>
        <a:p>
          <a:r>
            <a:rPr lang="en-US" dirty="0"/>
            <a:t>1</a:t>
          </a:r>
        </a:p>
      </dgm:t>
    </dgm:pt>
    <dgm:pt modelId="{9B7D1B09-79F8-46F7-A0F0-FC4C6A08AFEE}">
      <dgm:prSet/>
      <dgm:spPr/>
      <dgm:t>
        <a:bodyPr/>
        <a:lstStyle/>
        <a:p>
          <a:r>
            <a:rPr lang="es-ES_tradnl"/>
            <a:t>Se viven las 1030de la mañana y el Batallón transitara por la ruta Aquiles (NAI 1) a las 1145 </a:t>
          </a:r>
          <a:endParaRPr lang="en-US"/>
        </a:p>
      </dgm:t>
    </dgm:pt>
    <dgm:pt modelId="{8F9FCAFB-1D39-4AF9-AB34-8C4506290900}" type="parTrans" cxnId="{1973E32B-86D7-4F22-9EC3-2FAB59F0CFCD}">
      <dgm:prSet/>
      <dgm:spPr/>
      <dgm:t>
        <a:bodyPr/>
        <a:lstStyle/>
        <a:p>
          <a:endParaRPr lang="en-US" sz="1400"/>
        </a:p>
      </dgm:t>
    </dgm:pt>
    <dgm:pt modelId="{68B1ED5C-1830-4956-981F-BD259C2D816D}" type="sibTrans" cxnId="{1973E32B-86D7-4F22-9EC3-2FAB59F0CFCD}">
      <dgm:prSet phldrT="2"/>
      <dgm:spPr/>
      <dgm:t>
        <a:bodyPr/>
        <a:lstStyle/>
        <a:p>
          <a:r>
            <a:rPr lang="en-US"/>
            <a:t>2</a:t>
          </a:r>
        </a:p>
      </dgm:t>
    </dgm:pt>
    <dgm:pt modelId="{153E2F08-958E-40F5-BAEE-F7B21C82DD52}">
      <dgm:prSet/>
      <dgm:spPr/>
      <dgm:t>
        <a:bodyPr/>
        <a:lstStyle/>
        <a:p>
          <a:r>
            <a:rPr lang="es-ES_tradnl" dirty="0"/>
            <a:t>Responda el siguiente PIR: Existe unidad de magnitud </a:t>
          </a:r>
          <a:r>
            <a:rPr lang="es-ES_tradnl" dirty="0" err="1"/>
            <a:t>plt</a:t>
          </a:r>
          <a:r>
            <a:rPr lang="es-ES_tradnl" dirty="0"/>
            <a:t> de infantería IVO NAI 1 entre las la hora H-30 y H?</a:t>
          </a:r>
          <a:endParaRPr lang="en-US" dirty="0"/>
        </a:p>
      </dgm:t>
    </dgm:pt>
    <dgm:pt modelId="{26E35A12-3204-4699-B299-1DFB0FB58937}" type="parTrans" cxnId="{978978FD-DC24-4914-9D13-87CA0D09146E}">
      <dgm:prSet/>
      <dgm:spPr/>
      <dgm:t>
        <a:bodyPr/>
        <a:lstStyle/>
        <a:p>
          <a:endParaRPr lang="en-US" sz="1400"/>
        </a:p>
      </dgm:t>
    </dgm:pt>
    <dgm:pt modelId="{876EC620-1E69-40D5-BA24-993D646CA46B}" type="sibTrans" cxnId="{978978FD-DC24-4914-9D13-87CA0D09146E}">
      <dgm:prSet phldrT="4"/>
      <dgm:spPr/>
      <dgm:t>
        <a:bodyPr/>
        <a:lstStyle/>
        <a:p>
          <a:r>
            <a:rPr lang="en-US" dirty="0"/>
            <a:t>3</a:t>
          </a:r>
        </a:p>
      </dgm:t>
    </dgm:pt>
    <dgm:pt modelId="{037C593C-8EDE-4F87-96CE-62275CCAAA43}">
      <dgm:prSet/>
      <dgm:spPr/>
      <dgm:t>
        <a:bodyPr/>
        <a:lstStyle/>
        <a:p>
          <a:r>
            <a:rPr lang="es-ES_tradnl"/>
            <a:t>Ejecute su planificación inicial y ejecute el reconocimiento </a:t>
          </a:r>
          <a:endParaRPr lang="en-US"/>
        </a:p>
      </dgm:t>
    </dgm:pt>
    <dgm:pt modelId="{C8997867-1865-4455-9CA4-8B8888CA58FE}" type="parTrans" cxnId="{1E9C3762-F433-48E5-8D6A-C592CCE73070}">
      <dgm:prSet/>
      <dgm:spPr/>
      <dgm:t>
        <a:bodyPr/>
        <a:lstStyle/>
        <a:p>
          <a:endParaRPr lang="en-US" sz="1400"/>
        </a:p>
      </dgm:t>
    </dgm:pt>
    <dgm:pt modelId="{BB91F178-3C6C-4C03-88C8-A67F74CB630B}" type="sibTrans" cxnId="{1E9C3762-F433-48E5-8D6A-C592CCE73070}">
      <dgm:prSet phldrT="5" phldr="0"/>
      <dgm:spPr/>
      <dgm:t>
        <a:bodyPr/>
        <a:lstStyle/>
        <a:p>
          <a:endParaRPr lang="en-US"/>
        </a:p>
      </dgm:t>
    </dgm:pt>
    <dgm:pt modelId="{CBAF8507-C72D-444D-8108-6CD0A45C87B0}" type="pres">
      <dgm:prSet presAssocID="{44DAAE31-735B-42AC-A3C3-F85CA0D07C2D}" presName="Name0" presStyleCnt="0">
        <dgm:presLayoutVars>
          <dgm:animLvl val="lvl"/>
          <dgm:resizeHandles val="exact"/>
        </dgm:presLayoutVars>
      </dgm:prSet>
      <dgm:spPr/>
    </dgm:pt>
    <dgm:pt modelId="{B376B486-10FA-634E-BF0A-9F4E337B80D1}" type="pres">
      <dgm:prSet presAssocID="{ABDA8D0E-25B0-49AF-A4FF-8B16466AEBF2}" presName="compositeNode" presStyleCnt="0">
        <dgm:presLayoutVars>
          <dgm:bulletEnabled val="1"/>
        </dgm:presLayoutVars>
      </dgm:prSet>
      <dgm:spPr/>
    </dgm:pt>
    <dgm:pt modelId="{FD5EC33A-3733-6D4E-9C3B-5D53A3DA210F}" type="pres">
      <dgm:prSet presAssocID="{ABDA8D0E-25B0-49AF-A4FF-8B16466AEBF2}" presName="bgRect" presStyleLbl="alignNode1" presStyleIdx="0" presStyleCnt="4"/>
      <dgm:spPr/>
    </dgm:pt>
    <dgm:pt modelId="{D2D14727-8C58-094B-87D4-F09FF0234A51}" type="pres">
      <dgm:prSet presAssocID="{2BDD411B-E59B-4F2E-8D37-F5B0ECCCB0CE}" presName="sibTransNodeRect" presStyleLbl="alignNode1" presStyleIdx="0" presStyleCnt="4">
        <dgm:presLayoutVars>
          <dgm:chMax val="0"/>
          <dgm:bulletEnabled val="1"/>
        </dgm:presLayoutVars>
      </dgm:prSet>
      <dgm:spPr/>
    </dgm:pt>
    <dgm:pt modelId="{F5003817-7390-9240-97B7-6A0C94328C88}" type="pres">
      <dgm:prSet presAssocID="{ABDA8D0E-25B0-49AF-A4FF-8B16466AEBF2}" presName="nodeRect" presStyleLbl="alignNode1" presStyleIdx="0" presStyleCnt="4">
        <dgm:presLayoutVars>
          <dgm:bulletEnabled val="1"/>
        </dgm:presLayoutVars>
      </dgm:prSet>
      <dgm:spPr/>
    </dgm:pt>
    <dgm:pt modelId="{F2A78EAA-6025-BE49-AF8A-8D2C3FDBE305}" type="pres">
      <dgm:prSet presAssocID="{2BDD411B-E59B-4F2E-8D37-F5B0ECCCB0CE}" presName="sibTrans" presStyleCnt="0"/>
      <dgm:spPr/>
    </dgm:pt>
    <dgm:pt modelId="{AC7183EA-1D39-BA4E-9AA3-BD60586B3427}" type="pres">
      <dgm:prSet presAssocID="{9B7D1B09-79F8-46F7-A0F0-FC4C6A08AFEE}" presName="compositeNode" presStyleCnt="0">
        <dgm:presLayoutVars>
          <dgm:bulletEnabled val="1"/>
        </dgm:presLayoutVars>
      </dgm:prSet>
      <dgm:spPr/>
    </dgm:pt>
    <dgm:pt modelId="{A314FB43-4C62-0343-9E3F-D922697E7B90}" type="pres">
      <dgm:prSet presAssocID="{9B7D1B09-79F8-46F7-A0F0-FC4C6A08AFEE}" presName="bgRect" presStyleLbl="alignNode1" presStyleIdx="1" presStyleCnt="4"/>
      <dgm:spPr/>
    </dgm:pt>
    <dgm:pt modelId="{4A8DD560-8C20-E647-AD07-E829CD84626A}" type="pres">
      <dgm:prSet presAssocID="{68B1ED5C-1830-4956-981F-BD259C2D816D}" presName="sibTransNodeRect" presStyleLbl="alignNode1" presStyleIdx="1" presStyleCnt="4">
        <dgm:presLayoutVars>
          <dgm:chMax val="0"/>
          <dgm:bulletEnabled val="1"/>
        </dgm:presLayoutVars>
      </dgm:prSet>
      <dgm:spPr/>
    </dgm:pt>
    <dgm:pt modelId="{C5A6DC10-2E68-9743-B9C1-54C43D57FB1A}" type="pres">
      <dgm:prSet presAssocID="{9B7D1B09-79F8-46F7-A0F0-FC4C6A08AFEE}" presName="nodeRect" presStyleLbl="alignNode1" presStyleIdx="1" presStyleCnt="4">
        <dgm:presLayoutVars>
          <dgm:bulletEnabled val="1"/>
        </dgm:presLayoutVars>
      </dgm:prSet>
      <dgm:spPr/>
    </dgm:pt>
    <dgm:pt modelId="{D4A324D2-56BB-9A4A-8465-D6CF7EFD2880}" type="pres">
      <dgm:prSet presAssocID="{68B1ED5C-1830-4956-981F-BD259C2D816D}" presName="sibTrans" presStyleCnt="0"/>
      <dgm:spPr/>
    </dgm:pt>
    <dgm:pt modelId="{A5F066D7-C351-D748-9471-888746C2E688}" type="pres">
      <dgm:prSet presAssocID="{153E2F08-958E-40F5-BAEE-F7B21C82DD52}" presName="compositeNode" presStyleCnt="0">
        <dgm:presLayoutVars>
          <dgm:bulletEnabled val="1"/>
        </dgm:presLayoutVars>
      </dgm:prSet>
      <dgm:spPr/>
    </dgm:pt>
    <dgm:pt modelId="{E3B4351A-5377-CB4A-B6E5-FD9E00F670E0}" type="pres">
      <dgm:prSet presAssocID="{153E2F08-958E-40F5-BAEE-F7B21C82DD52}" presName="bgRect" presStyleLbl="alignNode1" presStyleIdx="2" presStyleCnt="4"/>
      <dgm:spPr/>
    </dgm:pt>
    <dgm:pt modelId="{E14357BF-C681-3D4C-A8E7-AE79BE8E8FD8}" type="pres">
      <dgm:prSet presAssocID="{876EC620-1E69-40D5-BA24-993D646CA46B}" presName="sibTransNodeRect" presStyleLbl="alignNode1" presStyleIdx="2" presStyleCnt="4">
        <dgm:presLayoutVars>
          <dgm:chMax val="0"/>
          <dgm:bulletEnabled val="1"/>
        </dgm:presLayoutVars>
      </dgm:prSet>
      <dgm:spPr/>
    </dgm:pt>
    <dgm:pt modelId="{17302B0A-340D-0643-A518-7AA1CE49800A}" type="pres">
      <dgm:prSet presAssocID="{153E2F08-958E-40F5-BAEE-F7B21C82DD52}" presName="nodeRect" presStyleLbl="alignNode1" presStyleIdx="2" presStyleCnt="4">
        <dgm:presLayoutVars>
          <dgm:bulletEnabled val="1"/>
        </dgm:presLayoutVars>
      </dgm:prSet>
      <dgm:spPr/>
    </dgm:pt>
    <dgm:pt modelId="{9D9AB03E-8842-884F-AAC5-94E58D458E25}" type="pres">
      <dgm:prSet presAssocID="{876EC620-1E69-40D5-BA24-993D646CA46B}" presName="sibTrans" presStyleCnt="0"/>
      <dgm:spPr/>
    </dgm:pt>
    <dgm:pt modelId="{4E06DADE-ED8A-534F-B785-BD795A503C37}" type="pres">
      <dgm:prSet presAssocID="{037C593C-8EDE-4F87-96CE-62275CCAAA43}" presName="compositeNode" presStyleCnt="0">
        <dgm:presLayoutVars>
          <dgm:bulletEnabled val="1"/>
        </dgm:presLayoutVars>
      </dgm:prSet>
      <dgm:spPr/>
    </dgm:pt>
    <dgm:pt modelId="{9B766BF8-6942-DD4B-9D65-DAEBE379C11F}" type="pres">
      <dgm:prSet presAssocID="{037C593C-8EDE-4F87-96CE-62275CCAAA43}" presName="bgRect" presStyleLbl="alignNode1" presStyleIdx="3" presStyleCnt="4"/>
      <dgm:spPr/>
    </dgm:pt>
    <dgm:pt modelId="{400E6119-07AC-F64A-833F-AE19D8A6E62B}" type="pres">
      <dgm:prSet presAssocID="{BB91F178-3C6C-4C03-88C8-A67F74CB630B}" presName="sibTransNodeRect" presStyleLbl="alignNode1" presStyleIdx="3" presStyleCnt="4">
        <dgm:presLayoutVars>
          <dgm:chMax val="0"/>
          <dgm:bulletEnabled val="1"/>
        </dgm:presLayoutVars>
      </dgm:prSet>
      <dgm:spPr/>
    </dgm:pt>
    <dgm:pt modelId="{12ABD750-4A44-4D42-A5A3-ECDC25259F73}" type="pres">
      <dgm:prSet presAssocID="{037C593C-8EDE-4F87-96CE-62275CCAAA43}" presName="nodeRect" presStyleLbl="alignNode1" presStyleIdx="3" presStyleCnt="4">
        <dgm:presLayoutVars>
          <dgm:bulletEnabled val="1"/>
        </dgm:presLayoutVars>
      </dgm:prSet>
      <dgm:spPr/>
    </dgm:pt>
  </dgm:ptLst>
  <dgm:cxnLst>
    <dgm:cxn modelId="{8210A608-A4DA-2B4C-B515-C04470525158}" type="presOf" srcId="{68B1ED5C-1830-4956-981F-BD259C2D816D}" destId="{4A8DD560-8C20-E647-AD07-E829CD84626A}" srcOrd="0" destOrd="0" presId="urn:microsoft.com/office/officeart/2016/7/layout/LinearBlockProcessNumbered"/>
    <dgm:cxn modelId="{CB920209-CF8C-F845-9CD9-1680C3B0FD02}" type="presOf" srcId="{9B7D1B09-79F8-46F7-A0F0-FC4C6A08AFEE}" destId="{A314FB43-4C62-0343-9E3F-D922697E7B90}" srcOrd="0" destOrd="0" presId="urn:microsoft.com/office/officeart/2016/7/layout/LinearBlockProcessNumbered"/>
    <dgm:cxn modelId="{7157E114-DC27-934F-B9B0-0ECC045C5C1C}" type="presOf" srcId="{2BDD411B-E59B-4F2E-8D37-F5B0ECCCB0CE}" destId="{D2D14727-8C58-094B-87D4-F09FF0234A51}" srcOrd="0" destOrd="0" presId="urn:microsoft.com/office/officeart/2016/7/layout/LinearBlockProcessNumbered"/>
    <dgm:cxn modelId="{A5233715-C2D9-2249-A8DE-6124371364A0}" type="presOf" srcId="{9B7D1B09-79F8-46F7-A0F0-FC4C6A08AFEE}" destId="{C5A6DC10-2E68-9743-B9C1-54C43D57FB1A}" srcOrd="1" destOrd="0" presId="urn:microsoft.com/office/officeart/2016/7/layout/LinearBlockProcessNumbered"/>
    <dgm:cxn modelId="{1973E32B-86D7-4F22-9EC3-2FAB59F0CFCD}" srcId="{44DAAE31-735B-42AC-A3C3-F85CA0D07C2D}" destId="{9B7D1B09-79F8-46F7-A0F0-FC4C6A08AFEE}" srcOrd="1" destOrd="0" parTransId="{8F9FCAFB-1D39-4AF9-AB34-8C4506290900}" sibTransId="{68B1ED5C-1830-4956-981F-BD259C2D816D}"/>
    <dgm:cxn modelId="{038F763E-3910-0547-8DFD-82A88435CDAF}" type="presOf" srcId="{876EC620-1E69-40D5-BA24-993D646CA46B}" destId="{E14357BF-C681-3D4C-A8E7-AE79BE8E8FD8}" srcOrd="0" destOrd="0" presId="urn:microsoft.com/office/officeart/2016/7/layout/LinearBlockProcessNumbered"/>
    <dgm:cxn modelId="{1E9C3762-F433-48E5-8D6A-C592CCE73070}" srcId="{44DAAE31-735B-42AC-A3C3-F85CA0D07C2D}" destId="{037C593C-8EDE-4F87-96CE-62275CCAAA43}" srcOrd="3" destOrd="0" parTransId="{C8997867-1865-4455-9CA4-8B8888CA58FE}" sibTransId="{BB91F178-3C6C-4C03-88C8-A67F74CB630B}"/>
    <dgm:cxn modelId="{7C16B972-374A-F445-BE29-BD8ECBFA15F6}" type="presOf" srcId="{153E2F08-958E-40F5-BAEE-F7B21C82DD52}" destId="{E3B4351A-5377-CB4A-B6E5-FD9E00F670E0}" srcOrd="0" destOrd="0" presId="urn:microsoft.com/office/officeart/2016/7/layout/LinearBlockProcessNumbered"/>
    <dgm:cxn modelId="{8AE11C8A-618F-6F40-91F6-BDEA21FCAF73}" type="presOf" srcId="{ABDA8D0E-25B0-49AF-A4FF-8B16466AEBF2}" destId="{F5003817-7390-9240-97B7-6A0C94328C88}" srcOrd="1" destOrd="0" presId="urn:microsoft.com/office/officeart/2016/7/layout/LinearBlockProcessNumbered"/>
    <dgm:cxn modelId="{1D44049C-2553-2440-8465-5F41CF9CB51C}" type="presOf" srcId="{037C593C-8EDE-4F87-96CE-62275CCAAA43}" destId="{9B766BF8-6942-DD4B-9D65-DAEBE379C11F}" srcOrd="0" destOrd="0" presId="urn:microsoft.com/office/officeart/2016/7/layout/LinearBlockProcessNumbered"/>
    <dgm:cxn modelId="{8BBEFAA7-BA94-6747-A735-9F6AF15410D1}" type="presOf" srcId="{BB91F178-3C6C-4C03-88C8-A67F74CB630B}" destId="{400E6119-07AC-F64A-833F-AE19D8A6E62B}" srcOrd="0" destOrd="0" presId="urn:microsoft.com/office/officeart/2016/7/layout/LinearBlockProcessNumbered"/>
    <dgm:cxn modelId="{A9A56AD5-EBAD-0B4A-BA82-16C0F1A3703D}" type="presOf" srcId="{ABDA8D0E-25B0-49AF-A4FF-8B16466AEBF2}" destId="{FD5EC33A-3733-6D4E-9C3B-5D53A3DA210F}" srcOrd="0" destOrd="0" presId="urn:microsoft.com/office/officeart/2016/7/layout/LinearBlockProcessNumbered"/>
    <dgm:cxn modelId="{97BC5BE6-159A-2945-9344-3CA82DD36BCC}" type="presOf" srcId="{153E2F08-958E-40F5-BAEE-F7B21C82DD52}" destId="{17302B0A-340D-0643-A518-7AA1CE49800A}" srcOrd="1" destOrd="0" presId="urn:microsoft.com/office/officeart/2016/7/layout/LinearBlockProcessNumbered"/>
    <dgm:cxn modelId="{B69D2EE8-330F-F146-B741-7CFA5879CDA1}" type="presOf" srcId="{44DAAE31-735B-42AC-A3C3-F85CA0D07C2D}" destId="{CBAF8507-C72D-444D-8108-6CD0A45C87B0}" srcOrd="0" destOrd="0" presId="urn:microsoft.com/office/officeart/2016/7/layout/LinearBlockProcessNumbered"/>
    <dgm:cxn modelId="{D4E687EE-F7C1-4E84-BDE4-4B550348A5E8}" srcId="{44DAAE31-735B-42AC-A3C3-F85CA0D07C2D}" destId="{ABDA8D0E-25B0-49AF-A4FF-8B16466AEBF2}" srcOrd="0" destOrd="0" parTransId="{2CC46AEE-6A64-4CE4-A769-89E3347852A2}" sibTransId="{2BDD411B-E59B-4F2E-8D37-F5B0ECCCB0CE}"/>
    <dgm:cxn modelId="{815145FD-F4BA-C645-B4AD-1A26898CA3B9}" type="presOf" srcId="{037C593C-8EDE-4F87-96CE-62275CCAAA43}" destId="{12ABD750-4A44-4D42-A5A3-ECDC25259F73}" srcOrd="1" destOrd="0" presId="urn:microsoft.com/office/officeart/2016/7/layout/LinearBlockProcessNumbered"/>
    <dgm:cxn modelId="{978978FD-DC24-4914-9D13-87CA0D09146E}" srcId="{44DAAE31-735B-42AC-A3C3-F85CA0D07C2D}" destId="{153E2F08-958E-40F5-BAEE-F7B21C82DD52}" srcOrd="2" destOrd="0" parTransId="{26E35A12-3204-4699-B299-1DFB0FB58937}" sibTransId="{876EC620-1E69-40D5-BA24-993D646CA46B}"/>
    <dgm:cxn modelId="{56F010EA-0523-394C-AE3D-BF7A6C7AF6B9}" type="presParOf" srcId="{CBAF8507-C72D-444D-8108-6CD0A45C87B0}" destId="{B376B486-10FA-634E-BF0A-9F4E337B80D1}" srcOrd="0" destOrd="0" presId="urn:microsoft.com/office/officeart/2016/7/layout/LinearBlockProcessNumbered"/>
    <dgm:cxn modelId="{0B059269-4C6E-474F-9894-69A2B5ECE794}" type="presParOf" srcId="{B376B486-10FA-634E-BF0A-9F4E337B80D1}" destId="{FD5EC33A-3733-6D4E-9C3B-5D53A3DA210F}" srcOrd="0" destOrd="0" presId="urn:microsoft.com/office/officeart/2016/7/layout/LinearBlockProcessNumbered"/>
    <dgm:cxn modelId="{AB977FB4-D516-D943-81E4-8A93445B706C}" type="presParOf" srcId="{B376B486-10FA-634E-BF0A-9F4E337B80D1}" destId="{D2D14727-8C58-094B-87D4-F09FF0234A51}" srcOrd="1" destOrd="0" presId="urn:microsoft.com/office/officeart/2016/7/layout/LinearBlockProcessNumbered"/>
    <dgm:cxn modelId="{D70AA58D-76BC-014B-8D5D-3E1B2EE473C9}" type="presParOf" srcId="{B376B486-10FA-634E-BF0A-9F4E337B80D1}" destId="{F5003817-7390-9240-97B7-6A0C94328C88}" srcOrd="2" destOrd="0" presId="urn:microsoft.com/office/officeart/2016/7/layout/LinearBlockProcessNumbered"/>
    <dgm:cxn modelId="{B40AE57A-BC5D-7C41-AF30-B92D3D0056EE}" type="presParOf" srcId="{CBAF8507-C72D-444D-8108-6CD0A45C87B0}" destId="{F2A78EAA-6025-BE49-AF8A-8D2C3FDBE305}" srcOrd="1" destOrd="0" presId="urn:microsoft.com/office/officeart/2016/7/layout/LinearBlockProcessNumbered"/>
    <dgm:cxn modelId="{7645A91A-C33A-AE46-83A2-070BCE1A61E1}" type="presParOf" srcId="{CBAF8507-C72D-444D-8108-6CD0A45C87B0}" destId="{AC7183EA-1D39-BA4E-9AA3-BD60586B3427}" srcOrd="2" destOrd="0" presId="urn:microsoft.com/office/officeart/2016/7/layout/LinearBlockProcessNumbered"/>
    <dgm:cxn modelId="{01C5B9BF-0E08-2647-BE31-7E92C2F98789}" type="presParOf" srcId="{AC7183EA-1D39-BA4E-9AA3-BD60586B3427}" destId="{A314FB43-4C62-0343-9E3F-D922697E7B90}" srcOrd="0" destOrd="0" presId="urn:microsoft.com/office/officeart/2016/7/layout/LinearBlockProcessNumbered"/>
    <dgm:cxn modelId="{B98E495C-C861-5C4D-87B6-3D5E75AAE551}" type="presParOf" srcId="{AC7183EA-1D39-BA4E-9AA3-BD60586B3427}" destId="{4A8DD560-8C20-E647-AD07-E829CD84626A}" srcOrd="1" destOrd="0" presId="urn:microsoft.com/office/officeart/2016/7/layout/LinearBlockProcessNumbered"/>
    <dgm:cxn modelId="{175E7644-D62D-C940-BC43-A0ED9718E6E7}" type="presParOf" srcId="{AC7183EA-1D39-BA4E-9AA3-BD60586B3427}" destId="{C5A6DC10-2E68-9743-B9C1-54C43D57FB1A}" srcOrd="2" destOrd="0" presId="urn:microsoft.com/office/officeart/2016/7/layout/LinearBlockProcessNumbered"/>
    <dgm:cxn modelId="{9C8345F8-CB28-8748-9494-9CC05E06F9F6}" type="presParOf" srcId="{CBAF8507-C72D-444D-8108-6CD0A45C87B0}" destId="{D4A324D2-56BB-9A4A-8465-D6CF7EFD2880}" srcOrd="3" destOrd="0" presId="urn:microsoft.com/office/officeart/2016/7/layout/LinearBlockProcessNumbered"/>
    <dgm:cxn modelId="{8FB9B8EF-0389-C247-9834-96CC309460CA}" type="presParOf" srcId="{CBAF8507-C72D-444D-8108-6CD0A45C87B0}" destId="{A5F066D7-C351-D748-9471-888746C2E688}" srcOrd="4" destOrd="0" presId="urn:microsoft.com/office/officeart/2016/7/layout/LinearBlockProcessNumbered"/>
    <dgm:cxn modelId="{3913B2A6-6578-3D42-9CDE-8BAFFFD415C1}" type="presParOf" srcId="{A5F066D7-C351-D748-9471-888746C2E688}" destId="{E3B4351A-5377-CB4A-B6E5-FD9E00F670E0}" srcOrd="0" destOrd="0" presId="urn:microsoft.com/office/officeart/2016/7/layout/LinearBlockProcessNumbered"/>
    <dgm:cxn modelId="{437C32E3-F615-FE4A-BE2D-29D805197F47}" type="presParOf" srcId="{A5F066D7-C351-D748-9471-888746C2E688}" destId="{E14357BF-C681-3D4C-A8E7-AE79BE8E8FD8}" srcOrd="1" destOrd="0" presId="urn:microsoft.com/office/officeart/2016/7/layout/LinearBlockProcessNumbered"/>
    <dgm:cxn modelId="{1D709399-F409-0D48-805B-AF1773B3DAB6}" type="presParOf" srcId="{A5F066D7-C351-D748-9471-888746C2E688}" destId="{17302B0A-340D-0643-A518-7AA1CE49800A}" srcOrd="2" destOrd="0" presId="urn:microsoft.com/office/officeart/2016/7/layout/LinearBlockProcessNumbered"/>
    <dgm:cxn modelId="{DB21B4E1-DB00-F649-BE88-8DAAD15C5EEC}" type="presParOf" srcId="{CBAF8507-C72D-444D-8108-6CD0A45C87B0}" destId="{9D9AB03E-8842-884F-AAC5-94E58D458E25}" srcOrd="5" destOrd="0" presId="urn:microsoft.com/office/officeart/2016/7/layout/LinearBlockProcessNumbered"/>
    <dgm:cxn modelId="{899E5D4A-4F1F-8647-A80E-E4895AD684B1}" type="presParOf" srcId="{CBAF8507-C72D-444D-8108-6CD0A45C87B0}" destId="{4E06DADE-ED8A-534F-B785-BD795A503C37}" srcOrd="6" destOrd="0" presId="urn:microsoft.com/office/officeart/2016/7/layout/LinearBlockProcessNumbered"/>
    <dgm:cxn modelId="{573A342A-B747-8E4B-BF6B-D974BA16815B}" type="presParOf" srcId="{4E06DADE-ED8A-534F-B785-BD795A503C37}" destId="{9B766BF8-6942-DD4B-9D65-DAEBE379C11F}" srcOrd="0" destOrd="0" presId="urn:microsoft.com/office/officeart/2016/7/layout/LinearBlockProcessNumbered"/>
    <dgm:cxn modelId="{D89F0F3B-DF9B-664D-9F9F-3E55A0943C14}" type="presParOf" srcId="{4E06DADE-ED8A-534F-B785-BD795A503C37}" destId="{400E6119-07AC-F64A-833F-AE19D8A6E62B}" srcOrd="1" destOrd="0" presId="urn:microsoft.com/office/officeart/2016/7/layout/LinearBlockProcessNumbered"/>
    <dgm:cxn modelId="{06B6DC57-C15C-9D48-8D7F-FFA9D2D0044F}" type="presParOf" srcId="{4E06DADE-ED8A-534F-B785-BD795A503C37}" destId="{12ABD750-4A44-4D42-A5A3-ECDC25259F73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C7A1DC-E14F-5343-9764-90F036C620B6}">
      <dsp:nvSpPr>
        <dsp:cNvPr id="0" name=""/>
        <dsp:cNvSpPr/>
      </dsp:nvSpPr>
      <dsp:spPr>
        <a:xfrm>
          <a:off x="0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23BF0E-E32E-2842-A850-28BC04A21204}">
      <dsp:nvSpPr>
        <dsp:cNvPr id="0" name=""/>
        <dsp:cNvSpPr/>
      </dsp:nvSpPr>
      <dsp:spPr>
        <a:xfrm>
          <a:off x="341494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300" kern="1200"/>
            <a:t>Comprender las operaciones de reconocimiento y sus aplicaciones.</a:t>
          </a:r>
          <a:endParaRPr lang="en-US" sz="2300" kern="1200"/>
        </a:p>
      </dsp:txBody>
      <dsp:txXfrm>
        <a:off x="398656" y="1088253"/>
        <a:ext cx="2959127" cy="1837317"/>
      </dsp:txXfrm>
    </dsp:sp>
    <dsp:sp modelId="{4586DE21-0576-DC40-BE40-5304E82DDA1E}">
      <dsp:nvSpPr>
        <dsp:cNvPr id="0" name=""/>
        <dsp:cNvSpPr/>
      </dsp:nvSpPr>
      <dsp:spPr>
        <a:xfrm>
          <a:off x="3756441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44D2A8-B74C-CE41-AF1E-C066C41EB79E}">
      <dsp:nvSpPr>
        <dsp:cNvPr id="0" name=""/>
        <dsp:cNvSpPr/>
      </dsp:nvSpPr>
      <dsp:spPr>
        <a:xfrm>
          <a:off x="4097935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300" kern="1200"/>
            <a:t>Aplicar técnicas de reconocimiento en función de PIRs</a:t>
          </a:r>
          <a:endParaRPr lang="en-US" sz="2300" kern="1200"/>
        </a:p>
      </dsp:txBody>
      <dsp:txXfrm>
        <a:off x="4155097" y="1088253"/>
        <a:ext cx="2959127" cy="1837317"/>
      </dsp:txXfrm>
    </dsp:sp>
    <dsp:sp modelId="{C2783856-C4CB-C544-9B0C-7902F16FC17D}">
      <dsp:nvSpPr>
        <dsp:cNvPr id="0" name=""/>
        <dsp:cNvSpPr/>
      </dsp:nvSpPr>
      <dsp:spPr>
        <a:xfrm>
          <a:off x="7512882" y="706671"/>
          <a:ext cx="3073451" cy="195164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33CD88-A862-C346-82CC-F7BC09667B03}">
      <dsp:nvSpPr>
        <dsp:cNvPr id="0" name=""/>
        <dsp:cNvSpPr/>
      </dsp:nvSpPr>
      <dsp:spPr>
        <a:xfrm>
          <a:off x="7854377" y="1031091"/>
          <a:ext cx="3073451" cy="19516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2300" kern="1200"/>
            <a:t>Aplicar metodología BAMCIS para planificar operaciones de reconocimiento.</a:t>
          </a:r>
          <a:endParaRPr lang="en-US" sz="2300" kern="1200"/>
        </a:p>
      </dsp:txBody>
      <dsp:txXfrm>
        <a:off x="7911539" y="1088253"/>
        <a:ext cx="2959127" cy="18373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E9C002-EB0A-1649-B126-D30C7EE028DE}">
      <dsp:nvSpPr>
        <dsp:cNvPr id="0" name=""/>
        <dsp:cNvSpPr/>
      </dsp:nvSpPr>
      <dsp:spPr>
        <a:xfrm>
          <a:off x="0" y="675"/>
          <a:ext cx="629171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500B05-9EA3-FF43-8CB0-8347C0CB891A}">
      <dsp:nvSpPr>
        <dsp:cNvPr id="0" name=""/>
        <dsp:cNvSpPr/>
      </dsp:nvSpPr>
      <dsp:spPr>
        <a:xfrm>
          <a:off x="0" y="67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¿Sobre que tipo de objetos/unidad se puede efectuar reconocimiento?</a:t>
          </a:r>
          <a:endParaRPr lang="en-US" sz="3100" kern="1200"/>
        </a:p>
      </dsp:txBody>
      <dsp:txXfrm>
        <a:off x="0" y="675"/>
        <a:ext cx="6291714" cy="1105876"/>
      </dsp:txXfrm>
    </dsp:sp>
    <dsp:sp modelId="{34665D23-CEBB-BE42-BC92-C164DD07E5BF}">
      <dsp:nvSpPr>
        <dsp:cNvPr id="0" name=""/>
        <dsp:cNvSpPr/>
      </dsp:nvSpPr>
      <dsp:spPr>
        <a:xfrm>
          <a:off x="0" y="1106552"/>
          <a:ext cx="6291714" cy="0"/>
        </a:xfrm>
        <a:prstGeom prst="line">
          <a:avLst/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19050" cap="flat" cmpd="sng" algn="ctr">
          <a:solidFill>
            <a:schemeClr val="accent2">
              <a:hueOff val="1610903"/>
              <a:satOff val="-4623"/>
              <a:lumOff val="-740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0B193B-8CD9-3348-923A-D603BD25A569}">
      <dsp:nvSpPr>
        <dsp:cNvPr id="0" name=""/>
        <dsp:cNvSpPr/>
      </dsp:nvSpPr>
      <dsp:spPr>
        <a:xfrm>
          <a:off x="0" y="110655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Expliquen los fundamentos del reconocimiento</a:t>
          </a:r>
          <a:endParaRPr lang="en-US" sz="3100" kern="1200"/>
        </a:p>
      </dsp:txBody>
      <dsp:txXfrm>
        <a:off x="0" y="1106552"/>
        <a:ext cx="6291714" cy="1105876"/>
      </dsp:txXfrm>
    </dsp:sp>
    <dsp:sp modelId="{6716935A-510E-FD47-A8DE-379630BDDB2F}">
      <dsp:nvSpPr>
        <dsp:cNvPr id="0" name=""/>
        <dsp:cNvSpPr/>
      </dsp:nvSpPr>
      <dsp:spPr>
        <a:xfrm>
          <a:off x="0" y="2212429"/>
          <a:ext cx="6291714" cy="0"/>
        </a:xfrm>
        <a:prstGeom prst="line">
          <a:avLst/>
        </a:prstGeom>
        <a:solidFill>
          <a:schemeClr val="accent2">
            <a:hueOff val="3221806"/>
            <a:satOff val="-9246"/>
            <a:lumOff val="-14805"/>
            <a:alphaOff val="0"/>
          </a:schemeClr>
        </a:solidFill>
        <a:ln w="19050" cap="flat" cmpd="sng" algn="ctr">
          <a:solidFill>
            <a:schemeClr val="accent2">
              <a:hueOff val="3221806"/>
              <a:satOff val="-9246"/>
              <a:lumOff val="-1480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0A115E-B590-FA40-B0BE-8B2B196B6069}">
      <dsp:nvSpPr>
        <dsp:cNvPr id="0" name=""/>
        <dsp:cNvSpPr/>
      </dsp:nvSpPr>
      <dsp:spPr>
        <a:xfrm>
          <a:off x="0" y="2212429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¿Solo unidades especializadas ejecutan reconocimiento?</a:t>
          </a:r>
          <a:endParaRPr lang="en-US" sz="3100" kern="1200"/>
        </a:p>
      </dsp:txBody>
      <dsp:txXfrm>
        <a:off x="0" y="2212429"/>
        <a:ext cx="6291714" cy="1105876"/>
      </dsp:txXfrm>
    </dsp:sp>
    <dsp:sp modelId="{03C3A051-51C8-F14E-9DE4-570917D2D052}">
      <dsp:nvSpPr>
        <dsp:cNvPr id="0" name=""/>
        <dsp:cNvSpPr/>
      </dsp:nvSpPr>
      <dsp:spPr>
        <a:xfrm>
          <a:off x="0" y="3318305"/>
          <a:ext cx="6291714" cy="0"/>
        </a:xfrm>
        <a:prstGeom prst="line">
          <a:avLst/>
        </a:prstGeom>
        <a:solidFill>
          <a:schemeClr val="accent2">
            <a:hueOff val="4832709"/>
            <a:satOff val="-13870"/>
            <a:lumOff val="-22207"/>
            <a:alphaOff val="0"/>
          </a:schemeClr>
        </a:solidFill>
        <a:ln w="19050" cap="flat" cmpd="sng" algn="ctr">
          <a:solidFill>
            <a:schemeClr val="accent2">
              <a:hueOff val="4832709"/>
              <a:satOff val="-13870"/>
              <a:lumOff val="-2220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4B688B-0477-B44D-8B7C-4D4FA34ABD27}">
      <dsp:nvSpPr>
        <dsp:cNvPr id="0" name=""/>
        <dsp:cNvSpPr/>
      </dsp:nvSpPr>
      <dsp:spPr>
        <a:xfrm>
          <a:off x="0" y="3318305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El reconocimiento aéreo es mejor que el terrestre ¿es eso cierto?</a:t>
          </a:r>
          <a:endParaRPr lang="en-US" sz="3100" kern="1200"/>
        </a:p>
      </dsp:txBody>
      <dsp:txXfrm>
        <a:off x="0" y="3318305"/>
        <a:ext cx="6291714" cy="1105876"/>
      </dsp:txXfrm>
    </dsp:sp>
    <dsp:sp modelId="{7B222863-7913-0744-9AF5-F685146951D4}">
      <dsp:nvSpPr>
        <dsp:cNvPr id="0" name=""/>
        <dsp:cNvSpPr/>
      </dsp:nvSpPr>
      <dsp:spPr>
        <a:xfrm>
          <a:off x="0" y="4424182"/>
          <a:ext cx="6291714" cy="0"/>
        </a:xfrm>
        <a:prstGeom prst="line">
          <a:avLst/>
        </a:prstGeom>
        <a:solidFill>
          <a:schemeClr val="accent2">
            <a:hueOff val="6443612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2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8AD3A1-8560-964F-98D7-99AD796F9C2C}">
      <dsp:nvSpPr>
        <dsp:cNvPr id="0" name=""/>
        <dsp:cNvSpPr/>
      </dsp:nvSpPr>
      <dsp:spPr>
        <a:xfrm>
          <a:off x="0" y="4424182"/>
          <a:ext cx="6291714" cy="11058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¿Cuáles son los tipos de reconocimiento?</a:t>
          </a:r>
          <a:endParaRPr lang="en-US" sz="3100" kern="1200"/>
        </a:p>
      </dsp:txBody>
      <dsp:txXfrm>
        <a:off x="0" y="4424182"/>
        <a:ext cx="6291714" cy="11058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D718E7-AA12-7C4B-AFE6-53CF455529DB}">
      <dsp:nvSpPr>
        <dsp:cNvPr id="0" name=""/>
        <dsp:cNvSpPr/>
      </dsp:nvSpPr>
      <dsp:spPr>
        <a:xfrm>
          <a:off x="2346993" y="751165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1</a:t>
          </a:r>
        </a:p>
      </dsp:txBody>
      <dsp:txXfrm>
        <a:off x="2550452" y="724623"/>
        <a:ext cx="100965" cy="144522"/>
      </dsp:txXfrm>
    </dsp:sp>
    <dsp:sp modelId="{75EE6480-3132-A549-A7A2-710D84458416}">
      <dsp:nvSpPr>
        <dsp:cNvPr id="0" name=""/>
        <dsp:cNvSpPr/>
      </dsp:nvSpPr>
      <dsp:spPr>
        <a:xfrm>
          <a:off x="7554" y="94513"/>
          <a:ext cx="2341238" cy="14047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/>
            <a:t>FT Urano tiene la tarea de capturar isla Alfa el 30 de Mayo, con el propósito de establecer una base avanzada expedicionaria en cercanía de país rojo.</a:t>
          </a:r>
          <a:endParaRPr lang="en-US" sz="1200" kern="1200"/>
        </a:p>
      </dsp:txBody>
      <dsp:txXfrm>
        <a:off x="7554" y="94513"/>
        <a:ext cx="2341238" cy="1404743"/>
      </dsp:txXfrm>
    </dsp:sp>
    <dsp:sp modelId="{AE7916EA-3326-0048-B4DD-3926046823F6}">
      <dsp:nvSpPr>
        <dsp:cNvPr id="0" name=""/>
        <dsp:cNvSpPr/>
      </dsp:nvSpPr>
      <dsp:spPr>
        <a:xfrm>
          <a:off x="5226716" y="751165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-2025358"/>
              <a:satOff val="-138"/>
              <a:lumOff val="32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2</a:t>
          </a:r>
        </a:p>
      </dsp:txBody>
      <dsp:txXfrm>
        <a:off x="5430176" y="724623"/>
        <a:ext cx="100965" cy="144522"/>
      </dsp:txXfrm>
    </dsp:sp>
    <dsp:sp modelId="{5D8566EA-AEAE-1D42-9373-CCD7A98A9275}">
      <dsp:nvSpPr>
        <dsp:cNvPr id="0" name=""/>
        <dsp:cNvSpPr/>
      </dsp:nvSpPr>
      <dsp:spPr>
        <a:xfrm>
          <a:off x="2887278" y="94513"/>
          <a:ext cx="2341238" cy="1404743"/>
        </a:xfrm>
        <a:prstGeom prst="rect">
          <a:avLst/>
        </a:prstGeom>
        <a:solidFill>
          <a:schemeClr val="accent5">
            <a:hueOff val="-1736021"/>
            <a:satOff val="-118"/>
            <a:lumOff val="28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/>
            <a:t>El Bn 21 reforzado es la LF de la la FT Urano y tiene la tarea de despejar isla Urano, generando condiciones para el empleo de la pista aérea de la isla alfa a contar de Mayo 31.</a:t>
          </a:r>
          <a:endParaRPr lang="en-US" sz="1200" kern="1200"/>
        </a:p>
      </dsp:txBody>
      <dsp:txXfrm>
        <a:off x="2887278" y="94513"/>
        <a:ext cx="2341238" cy="1404743"/>
      </dsp:txXfrm>
    </dsp:sp>
    <dsp:sp modelId="{9729E148-4966-9A4F-9234-13FEB7DDAFA3}">
      <dsp:nvSpPr>
        <dsp:cNvPr id="0" name=""/>
        <dsp:cNvSpPr/>
      </dsp:nvSpPr>
      <dsp:spPr>
        <a:xfrm>
          <a:off x="8106439" y="751165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-4050717"/>
              <a:satOff val="-275"/>
              <a:lumOff val="65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3</a:t>
          </a:r>
        </a:p>
      </dsp:txBody>
      <dsp:txXfrm>
        <a:off x="8309899" y="724623"/>
        <a:ext cx="100965" cy="144522"/>
      </dsp:txXfrm>
    </dsp:sp>
    <dsp:sp modelId="{39A25E8C-B5DA-C947-BE67-776CC3E41AAA}">
      <dsp:nvSpPr>
        <dsp:cNvPr id="0" name=""/>
        <dsp:cNvSpPr/>
      </dsp:nvSpPr>
      <dsp:spPr>
        <a:xfrm>
          <a:off x="5767001" y="94513"/>
          <a:ext cx="2341238" cy="1404743"/>
        </a:xfrm>
        <a:prstGeom prst="rect">
          <a:avLst/>
        </a:prstGeom>
        <a:solidFill>
          <a:schemeClr val="accent5">
            <a:hueOff val="-3472043"/>
            <a:satOff val="-236"/>
            <a:lumOff val="56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Usted es el Comandante de la Compañía de Reconocimiento Fox. Su misión es reconocer isla Alfa a contar del día D-3, con el propósito de generar condiciones para el componente de maniobra de la LF.</a:t>
          </a:r>
          <a:endParaRPr lang="en-US" sz="1200" kern="1200" dirty="0"/>
        </a:p>
      </dsp:txBody>
      <dsp:txXfrm>
        <a:off x="5767001" y="94513"/>
        <a:ext cx="2341238" cy="1404743"/>
      </dsp:txXfrm>
    </dsp:sp>
    <dsp:sp modelId="{10454D2A-BBD2-594B-BA21-F0554E0376C5}">
      <dsp:nvSpPr>
        <dsp:cNvPr id="0" name=""/>
        <dsp:cNvSpPr/>
      </dsp:nvSpPr>
      <dsp:spPr>
        <a:xfrm>
          <a:off x="1178173" y="1497456"/>
          <a:ext cx="8639170" cy="507884"/>
        </a:xfrm>
        <a:custGeom>
          <a:avLst/>
          <a:gdLst/>
          <a:ahLst/>
          <a:cxnLst/>
          <a:rect l="0" t="0" r="0" b="0"/>
          <a:pathLst>
            <a:path>
              <a:moveTo>
                <a:pt x="8639170" y="0"/>
              </a:moveTo>
              <a:lnTo>
                <a:pt x="8639170" y="271042"/>
              </a:lnTo>
              <a:lnTo>
                <a:pt x="0" y="271042"/>
              </a:lnTo>
              <a:lnTo>
                <a:pt x="0" y="507884"/>
              </a:lnTo>
            </a:path>
          </a:pathLst>
        </a:custGeom>
        <a:noFill/>
        <a:ln w="12700" cap="flat" cmpd="sng" algn="ctr">
          <a:solidFill>
            <a:schemeClr val="accent5">
              <a:hueOff val="-6076075"/>
              <a:satOff val="-413"/>
              <a:lumOff val="98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4</a:t>
          </a:r>
        </a:p>
      </dsp:txBody>
      <dsp:txXfrm>
        <a:off x="5281360" y="1679137"/>
        <a:ext cx="432796" cy="144522"/>
      </dsp:txXfrm>
    </dsp:sp>
    <dsp:sp modelId="{DF5A5843-C35D-644F-A924-DB7CF0DD1ED0}">
      <dsp:nvSpPr>
        <dsp:cNvPr id="0" name=""/>
        <dsp:cNvSpPr/>
      </dsp:nvSpPr>
      <dsp:spPr>
        <a:xfrm>
          <a:off x="8646724" y="94513"/>
          <a:ext cx="2341238" cy="1404743"/>
        </a:xfrm>
        <a:prstGeom prst="rect">
          <a:avLst/>
        </a:prstGeom>
        <a:solidFill>
          <a:schemeClr val="accent5">
            <a:hueOff val="-5208064"/>
            <a:satOff val="-354"/>
            <a:lumOff val="84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Al parecer en la isla hay una unidad de magnitud compañía de infantería aerotransportada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Su unidad debe responder a los siguientes PIR en el siguiente orden de prioridades:</a:t>
          </a:r>
          <a:endParaRPr lang="en-US" sz="1200" kern="1200" dirty="0"/>
        </a:p>
      </dsp:txBody>
      <dsp:txXfrm>
        <a:off x="8646724" y="94513"/>
        <a:ext cx="2341238" cy="1404743"/>
      </dsp:txXfrm>
    </dsp:sp>
    <dsp:sp modelId="{9B18E00C-FBB6-C142-BD45-B8CA9FDB0985}">
      <dsp:nvSpPr>
        <dsp:cNvPr id="0" name=""/>
        <dsp:cNvSpPr/>
      </dsp:nvSpPr>
      <dsp:spPr>
        <a:xfrm>
          <a:off x="2346993" y="2694392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-8101434"/>
              <a:satOff val="-551"/>
              <a:lumOff val="1307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5</a:t>
          </a:r>
        </a:p>
      </dsp:txBody>
      <dsp:txXfrm>
        <a:off x="2550452" y="2667851"/>
        <a:ext cx="100965" cy="144522"/>
      </dsp:txXfrm>
    </dsp:sp>
    <dsp:sp modelId="{186CFA95-3CE3-2245-B069-B4B81024E2A3}">
      <dsp:nvSpPr>
        <dsp:cNvPr id="0" name=""/>
        <dsp:cNvSpPr/>
      </dsp:nvSpPr>
      <dsp:spPr>
        <a:xfrm>
          <a:off x="7554" y="2037741"/>
          <a:ext cx="2341238" cy="1404743"/>
        </a:xfrm>
        <a:prstGeom prst="rect">
          <a:avLst/>
        </a:prstGeom>
        <a:solidFill>
          <a:schemeClr val="accent5">
            <a:hueOff val="-6944086"/>
            <a:satOff val="-472"/>
            <a:lumOff val="112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1:  ¿Existen unidades de magnitud pelotón de infantería o superior defendiendo IVO del NAI 1 entre el día D-3 y D?</a:t>
          </a:r>
          <a:endParaRPr lang="en-US" sz="1200" kern="1200" dirty="0"/>
        </a:p>
      </dsp:txBody>
      <dsp:txXfrm>
        <a:off x="7554" y="2037741"/>
        <a:ext cx="2341238" cy="1404743"/>
      </dsp:txXfrm>
    </dsp:sp>
    <dsp:sp modelId="{6DB5D6F7-F47A-364D-B05F-FC33E27DC38C}">
      <dsp:nvSpPr>
        <dsp:cNvPr id="0" name=""/>
        <dsp:cNvSpPr/>
      </dsp:nvSpPr>
      <dsp:spPr>
        <a:xfrm>
          <a:off x="5226716" y="2694392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-10126791"/>
              <a:satOff val="-688"/>
              <a:lumOff val="163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6</a:t>
          </a:r>
        </a:p>
      </dsp:txBody>
      <dsp:txXfrm>
        <a:off x="5430176" y="2667851"/>
        <a:ext cx="100965" cy="144522"/>
      </dsp:txXfrm>
    </dsp:sp>
    <dsp:sp modelId="{326B1606-7184-674D-B5E0-CABF9EB186FF}">
      <dsp:nvSpPr>
        <dsp:cNvPr id="0" name=""/>
        <dsp:cNvSpPr/>
      </dsp:nvSpPr>
      <dsp:spPr>
        <a:xfrm>
          <a:off x="2887278" y="2037741"/>
          <a:ext cx="2341238" cy="1404743"/>
        </a:xfrm>
        <a:prstGeom prst="rect">
          <a:avLst/>
        </a:prstGeom>
        <a:solidFill>
          <a:schemeClr val="accent5">
            <a:hueOff val="-8680107"/>
            <a:satOff val="-590"/>
            <a:lumOff val="140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2: ¿Existen una unidad de pelotón o superior IVO del NAI 2 entre el día D-2 y D-1?</a:t>
          </a:r>
          <a:endParaRPr lang="en-US" sz="1200" kern="1200" dirty="0"/>
        </a:p>
      </dsp:txBody>
      <dsp:txXfrm>
        <a:off x="2887278" y="2037741"/>
        <a:ext cx="2341238" cy="1404743"/>
      </dsp:txXfrm>
    </dsp:sp>
    <dsp:sp modelId="{4CFCEC9E-A366-6B48-8DC2-B51271E1248E}">
      <dsp:nvSpPr>
        <dsp:cNvPr id="0" name=""/>
        <dsp:cNvSpPr/>
      </dsp:nvSpPr>
      <dsp:spPr>
        <a:xfrm>
          <a:off x="8106439" y="2694392"/>
          <a:ext cx="5078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03459" y="45719"/>
              </a:lnTo>
            </a:path>
            <a:path>
              <a:moveTo>
                <a:pt x="304425" y="45719"/>
              </a:moveTo>
              <a:lnTo>
                <a:pt x="507884" y="45720"/>
              </a:lnTo>
            </a:path>
          </a:pathLst>
        </a:custGeom>
        <a:noFill/>
        <a:ln w="1270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7</a:t>
          </a:r>
        </a:p>
      </dsp:txBody>
      <dsp:txXfrm>
        <a:off x="8309899" y="2667851"/>
        <a:ext cx="100965" cy="144522"/>
      </dsp:txXfrm>
    </dsp:sp>
    <dsp:sp modelId="{14DB1FC6-150F-AA45-AC1B-EA545B3DE995}">
      <dsp:nvSpPr>
        <dsp:cNvPr id="0" name=""/>
        <dsp:cNvSpPr/>
      </dsp:nvSpPr>
      <dsp:spPr>
        <a:xfrm>
          <a:off x="5767001" y="2037741"/>
          <a:ext cx="2341238" cy="1404743"/>
        </a:xfrm>
        <a:prstGeom prst="rect">
          <a:avLst/>
        </a:prstGeom>
        <a:solidFill>
          <a:schemeClr val="accent5">
            <a:hueOff val="-10416129"/>
            <a:satOff val="-708"/>
            <a:lumOff val="16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 dirty="0"/>
            <a:t>3 : ¿Hay una unidad de magnitud pelotón o superior reforzando isla alfa IVO NAI 3 entre el día D-1 al día D+1?</a:t>
          </a:r>
          <a:endParaRPr lang="en-US" sz="1200" kern="1200" dirty="0"/>
        </a:p>
      </dsp:txBody>
      <dsp:txXfrm>
        <a:off x="5767001" y="2037741"/>
        <a:ext cx="2341238" cy="1404743"/>
      </dsp:txXfrm>
    </dsp:sp>
    <dsp:sp modelId="{4B834430-DBB6-D340-8F24-145FDCEB2537}">
      <dsp:nvSpPr>
        <dsp:cNvPr id="0" name=""/>
        <dsp:cNvSpPr/>
      </dsp:nvSpPr>
      <dsp:spPr>
        <a:xfrm>
          <a:off x="8646724" y="2037741"/>
          <a:ext cx="2341238" cy="1404743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723" tIns="120422" rIns="114723" bIns="120422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kern="1200" dirty="0"/>
            <a:t>Se vive el día D-4 y son las 0800 horas . Cuenta con 6 BAA y 3 PLT de recon (12). Uno de sus PLts es capaz de bucear. Cuenta con una camara IR con alcance de 2 KM. El oficial logistico del Bn le asignara los medios que requiera.</a:t>
          </a:r>
        </a:p>
      </dsp:txBody>
      <dsp:txXfrm>
        <a:off x="8646724" y="2037741"/>
        <a:ext cx="2341238" cy="14047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5EC33A-3733-6D4E-9C3B-5D53A3DA210F}">
      <dsp:nvSpPr>
        <dsp:cNvPr id="0" name=""/>
        <dsp:cNvSpPr/>
      </dsp:nvSpPr>
      <dsp:spPr>
        <a:xfrm>
          <a:off x="214" y="212590"/>
          <a:ext cx="2593181" cy="311181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149" tIns="0" rIns="256149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Usted es el Comandante del PLT de reconocimiento 020. Su Batallón esta efectuando un movimiento hacia el contacto con el propósito de neutralizar unidad enemiga en área ciclope a contar de las 1200 </a:t>
          </a:r>
          <a:endParaRPr lang="en-US" sz="1300" kern="1200"/>
        </a:p>
      </dsp:txBody>
      <dsp:txXfrm>
        <a:off x="214" y="1457317"/>
        <a:ext cx="2593181" cy="1867090"/>
      </dsp:txXfrm>
    </dsp:sp>
    <dsp:sp modelId="{D2D14727-8C58-094B-87D4-F09FF0234A51}">
      <dsp:nvSpPr>
        <dsp:cNvPr id="0" name=""/>
        <dsp:cNvSpPr/>
      </dsp:nvSpPr>
      <dsp:spPr>
        <a:xfrm>
          <a:off x="214" y="212590"/>
          <a:ext cx="2593181" cy="1244726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149" tIns="165100" rIns="256149" bIns="16510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1</a:t>
          </a:r>
        </a:p>
      </dsp:txBody>
      <dsp:txXfrm>
        <a:off x="214" y="212590"/>
        <a:ext cx="2593181" cy="1244726"/>
      </dsp:txXfrm>
    </dsp:sp>
    <dsp:sp modelId="{A314FB43-4C62-0343-9E3F-D922697E7B90}">
      <dsp:nvSpPr>
        <dsp:cNvPr id="0" name=""/>
        <dsp:cNvSpPr/>
      </dsp:nvSpPr>
      <dsp:spPr>
        <a:xfrm>
          <a:off x="2800850" y="212590"/>
          <a:ext cx="2593181" cy="311181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149" tIns="0" rIns="256149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Se viven las 1030de la mañana y el Batallón transitara por la ruta Aquiles (NAI 1) a las 1145 </a:t>
          </a:r>
          <a:endParaRPr lang="en-US" sz="1300" kern="1200"/>
        </a:p>
      </dsp:txBody>
      <dsp:txXfrm>
        <a:off x="2800850" y="1457317"/>
        <a:ext cx="2593181" cy="1867090"/>
      </dsp:txXfrm>
    </dsp:sp>
    <dsp:sp modelId="{4A8DD560-8C20-E647-AD07-E829CD84626A}">
      <dsp:nvSpPr>
        <dsp:cNvPr id="0" name=""/>
        <dsp:cNvSpPr/>
      </dsp:nvSpPr>
      <dsp:spPr>
        <a:xfrm>
          <a:off x="2800850" y="212590"/>
          <a:ext cx="2593181" cy="1244726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149" tIns="165100" rIns="256149" bIns="16510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/>
            <a:t>2</a:t>
          </a:r>
        </a:p>
      </dsp:txBody>
      <dsp:txXfrm>
        <a:off x="2800850" y="212590"/>
        <a:ext cx="2593181" cy="1244726"/>
      </dsp:txXfrm>
    </dsp:sp>
    <dsp:sp modelId="{E3B4351A-5377-CB4A-B6E5-FD9E00F670E0}">
      <dsp:nvSpPr>
        <dsp:cNvPr id="0" name=""/>
        <dsp:cNvSpPr/>
      </dsp:nvSpPr>
      <dsp:spPr>
        <a:xfrm>
          <a:off x="5601486" y="212590"/>
          <a:ext cx="2593181" cy="311181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149" tIns="0" rIns="256149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 dirty="0"/>
            <a:t>Responda el siguiente PIR: Existe unidad de magnitud </a:t>
          </a:r>
          <a:r>
            <a:rPr lang="es-ES_tradnl" sz="1300" kern="1200" dirty="0" err="1"/>
            <a:t>plt</a:t>
          </a:r>
          <a:r>
            <a:rPr lang="es-ES_tradnl" sz="1300" kern="1200" dirty="0"/>
            <a:t> de infantería IVO NAI 1 entre las la hora H-30 y H?</a:t>
          </a:r>
          <a:endParaRPr lang="en-US" sz="1300" kern="1200" dirty="0"/>
        </a:p>
      </dsp:txBody>
      <dsp:txXfrm>
        <a:off x="5601486" y="1457317"/>
        <a:ext cx="2593181" cy="1867090"/>
      </dsp:txXfrm>
    </dsp:sp>
    <dsp:sp modelId="{E14357BF-C681-3D4C-A8E7-AE79BE8E8FD8}">
      <dsp:nvSpPr>
        <dsp:cNvPr id="0" name=""/>
        <dsp:cNvSpPr/>
      </dsp:nvSpPr>
      <dsp:spPr>
        <a:xfrm>
          <a:off x="5601486" y="212590"/>
          <a:ext cx="2593181" cy="1244726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149" tIns="165100" rIns="256149" bIns="16510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 dirty="0"/>
            <a:t>3</a:t>
          </a:r>
        </a:p>
      </dsp:txBody>
      <dsp:txXfrm>
        <a:off x="5601486" y="212590"/>
        <a:ext cx="2593181" cy="1244726"/>
      </dsp:txXfrm>
    </dsp:sp>
    <dsp:sp modelId="{9B766BF8-6942-DD4B-9D65-DAEBE379C11F}">
      <dsp:nvSpPr>
        <dsp:cNvPr id="0" name=""/>
        <dsp:cNvSpPr/>
      </dsp:nvSpPr>
      <dsp:spPr>
        <a:xfrm>
          <a:off x="8402121" y="212590"/>
          <a:ext cx="2593181" cy="311181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149" tIns="0" rIns="256149" bIns="330200" numCol="1" spcCol="1270" anchor="t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Ejecute su planificación inicial y ejecute el reconocimiento </a:t>
          </a:r>
          <a:endParaRPr lang="en-US" sz="1300" kern="1200"/>
        </a:p>
      </dsp:txBody>
      <dsp:txXfrm>
        <a:off x="8402121" y="1457317"/>
        <a:ext cx="2593181" cy="1867090"/>
      </dsp:txXfrm>
    </dsp:sp>
    <dsp:sp modelId="{400E6119-07AC-F64A-833F-AE19D8A6E62B}">
      <dsp:nvSpPr>
        <dsp:cNvPr id="0" name=""/>
        <dsp:cNvSpPr/>
      </dsp:nvSpPr>
      <dsp:spPr>
        <a:xfrm>
          <a:off x="8402121" y="212590"/>
          <a:ext cx="2593181" cy="1244726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149" tIns="165100" rIns="256149" bIns="16510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/>
        </a:p>
      </dsp:txBody>
      <dsp:txXfrm>
        <a:off x="8402121" y="212590"/>
        <a:ext cx="2593181" cy="12447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35A31C-0F2D-07B9-5959-283DA93952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4CB0C58-5662-E6DD-59AB-F3158AE798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B8C49E-3C96-59A3-57D9-162C1AA7F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FF6D917-E782-0404-87F7-B57AB946C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517238F-9FC9-82FC-5FAA-2CCF04B95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34068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B5990C-0FFA-F513-7D6E-99C10FEED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7EA2D65-7AC8-B0BA-4379-B2D17F83CE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67253B-C875-B650-EFC3-D7BFF006A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3309D6-EB40-0169-F39A-A3FE74BCB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C59186-0FB8-D292-C8FA-3E8DE438D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53110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B216DE-0074-0543-1110-A90879747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4E3B062-6F7C-75C9-94E0-1A22456FAD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D40F8C-5623-C257-958C-35A9834A8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2099CBD-15EB-20E8-FAEC-CFCFB1725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C61BD9E-DEDD-96D6-5DEE-EA057F1B7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312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BF1136-28F7-F104-6D5A-359A326D9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ED93511-A917-3A5D-086E-263984C89C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74D97D-387F-B6AC-F6B9-4A577FD26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2DEE273-A311-060F-B4CB-96A8D726A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F3E3448-DC32-DF37-591B-DFE899B6F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D56E48E-CAEB-19B6-302F-8C36E89BF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6480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1C29FF-D175-FC00-9EBE-DA0CADA48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FCFEF5F-DF4A-6AA9-4F3D-0DA7BD9A1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50DB43-7FC4-FB8A-B493-85FB7D2623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D26955F-5256-0922-78EA-F1E2DF00BA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F56153B-1021-F4ED-0A38-AF1E85E203F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FC7B2FB-753D-0714-ED8F-A138705DA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841D894-CF57-1A79-88D8-F77B77953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903FA5B-8D42-789A-66A7-32C74042E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6291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45638A-892D-FE0E-01F7-C8D42CA4C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B67D8DE-1616-D91C-FAA0-0855B292F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3E1A738-8AC6-32FA-03A5-4A117DD24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E9A4EC5-8AE3-7454-0BE2-87438157B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13371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9A69F2B-0091-4C6E-9CD4-E6251836E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D044444-B90B-2842-E5D5-345ECD227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81AF0F6-C754-8F77-9FA4-6DAE703C2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3066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BC8DB6-1260-BD75-C90F-969CDBA38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ADFFC5-F442-FB5E-14D7-B1D352C7C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D46777C-76A3-DACD-22A7-099DEDDA54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A1F46C-CD61-7729-050F-CC5E39881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BDD0E3F-345B-7330-E6AE-C466AA5E1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1B26BF-9D5D-D2A4-1DE0-DFB75A0E2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92976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76F01C-653E-B008-3F94-41F5B0ACE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0A0A4EB-0ECB-4B4C-3DAA-B8680EE1C5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42DD738-71C6-D1FB-2B76-9E04C5319E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71607C9-5908-98F8-CB48-111F3B07E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60725CC-7F81-5F73-CB39-699D75477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0AC04CA-2ADD-50D9-37D6-634434C2EE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4338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EA5F24-CB66-60D5-705D-B53CEC0F1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F16B826-24F1-913C-FD09-FC35DE6950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2DB7F14-B13C-F84F-0A8F-8D36A9521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B6EE5F5-D3EB-F320-48FE-F952A87E3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6CDD32-7A9E-4111-453D-16056B75A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2531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4E2E6E9-76E8-5FA4-30A6-402A01E72E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60D211E-7D43-EBFA-55A6-C7A2001D98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727A9E9-6385-8D75-E6B1-2746B5D4B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6FD50F7-A3E7-358B-1858-0F6B77E48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6EED44C-CD40-801D-A9E4-249CA2A18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3028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83DE5D1-C78C-FAE7-0951-1CA12B3EB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6053CEE-A356-8C81-87DC-0035D29802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63919E-0CE8-1CDC-66D9-A3B9CD6FB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2D5AF0-3ED5-354B-8887-2FF789FBE634}" type="datetimeFigureOut">
              <a:rPr lang="es-ES_tradnl" smtClean="0"/>
              <a:t>2/6/26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D39756-F403-C802-4478-5133D4C856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6FEC0F9-D2C9-E66C-7CBF-F08C8FEA8F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BBFF7A-ADF4-7246-80C3-E58F84F181D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3121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SR">
            <a:extLst>
              <a:ext uri="{FF2B5EF4-FFF2-40B4-BE49-F238E27FC236}">
                <a16:creationId xmlns:a16="http://schemas.microsoft.com/office/drawing/2014/main" id="{A2B1C20E-DFBB-C9DD-81B9-C7CD18EBF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0" t="5976" r="1842" b="3115"/>
          <a:stretch>
            <a:fillRect/>
          </a:stretch>
        </p:blipFill>
        <p:spPr bwMode="auto">
          <a:xfrm>
            <a:off x="20" y="10"/>
            <a:ext cx="1219198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5" y="-1524511"/>
            <a:ext cx="4592270" cy="12192001"/>
          </a:xfrm>
          <a:prstGeom prst="rect">
            <a:avLst/>
          </a:prstGeom>
          <a:gradFill>
            <a:gsLst>
              <a:gs pos="35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9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06FE1DC-792A-9E26-C491-02E9D26E10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553" y="3091928"/>
            <a:ext cx="9078562" cy="2387600"/>
          </a:xfrm>
        </p:spPr>
        <p:txBody>
          <a:bodyPr>
            <a:normAutofit/>
          </a:bodyPr>
          <a:lstStyle/>
          <a:p>
            <a:pPr algn="l"/>
            <a:r>
              <a:rPr lang="es-ES_tradnl" sz="6600">
                <a:solidFill>
                  <a:schemeClr val="bg1"/>
                </a:solidFill>
              </a:rPr>
              <a:t> RECONOCIMIENTO</a:t>
            </a:r>
          </a:p>
        </p:txBody>
      </p:sp>
      <p:sp>
        <p:nvSpPr>
          <p:cNvPr id="1035" name="Rectangle: Rounded Corners 1034">
            <a:extLst>
              <a:ext uri="{FF2B5EF4-FFF2-40B4-BE49-F238E27FC236}">
                <a16:creationId xmlns:a16="http://schemas.microsoft.com/office/drawing/2014/main" id="{79F40191-0F44-4FD1-82CC-ACB507C14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575039"/>
            <a:ext cx="9785897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0624900-FBF3-9546-9143-B02FEE1CA7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553" y="5624945"/>
            <a:ext cx="9078562" cy="592975"/>
          </a:xfrm>
        </p:spPr>
        <p:txBody>
          <a:bodyPr anchor="ctr">
            <a:normAutofit/>
          </a:bodyPr>
          <a:lstStyle/>
          <a:p>
            <a:pPr algn="l"/>
            <a:r>
              <a:rPr lang="es-ES_tradnl" dirty="0">
                <a:solidFill>
                  <a:schemeClr val="bg1"/>
                </a:solidFill>
              </a:rPr>
              <a:t>TÁCTICA II</a:t>
            </a:r>
          </a:p>
        </p:txBody>
      </p:sp>
    </p:spTree>
    <p:extLst>
      <p:ext uri="{BB962C8B-B14F-4D97-AF65-F5344CB8AC3E}">
        <p14:creationId xmlns:p14="http://schemas.microsoft.com/office/powerpoint/2010/main" val="3520414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BD14A2B-077B-20AF-6D44-DF5C1299D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s-ES_tradnl" sz="4000">
                <a:solidFill>
                  <a:srgbClr val="FFFFFF"/>
                </a:solidFill>
              </a:rPr>
              <a:t>OBJETIVOS 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D465006A-09DC-C24A-B8C4-502EE72573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18947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6814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512467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FD63113-070E-807E-6F37-F1849CFE9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2951205" cy="5571066"/>
          </a:xfrm>
        </p:spPr>
        <p:txBody>
          <a:bodyPr>
            <a:normAutofit/>
          </a:bodyPr>
          <a:lstStyle/>
          <a:p>
            <a:r>
              <a:rPr lang="es-ES_tradnl">
                <a:solidFill>
                  <a:srgbClr val="FFFFFF"/>
                </a:solidFill>
              </a:rPr>
              <a:t>Actividad (páginas 12-1/12-4)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11AD5AD9-628A-AF72-D3F1-B9E491F067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5272996"/>
              </p:ext>
            </p:extLst>
          </p:nvPr>
        </p:nvGraphicFramePr>
        <p:xfrm>
          <a:off x="5207640" y="643466"/>
          <a:ext cx="6291714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9600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-2103120" y="-411480"/>
            <a:ext cx="5394960" cy="7589520"/>
          </a:xfrm>
          <a:prstGeom prst="ellipse">
            <a:avLst/>
          </a:prstGeom>
          <a:solidFill>
            <a:srgbClr val="EE6A2B"/>
          </a:solidFill>
          <a:ln>
            <a:solidFill>
              <a:srgbClr val="EE6A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20040" y="2057400"/>
            <a:ext cx="2560320" cy="2377440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2400" b="0">
                <a:solidFill>
                  <a:srgbClr val="FFFFFF"/>
                </a:solidFill>
                <a:latin typeface="Aptos"/>
              </a:rPr>
              <a:t>Respuestas
actividad
MCWP 3-01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03320" y="438912"/>
            <a:ext cx="7315200" cy="502920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2800" b="1">
                <a:solidFill>
                  <a:srgbClr val="1F1F1F"/>
                </a:solidFill>
                <a:latin typeface="Aptos"/>
              </a:rPr>
              <a:t>1. Objeto y objetivo del reconocimiento</a:t>
            </a:r>
          </a:p>
        </p:txBody>
      </p:sp>
      <p:sp>
        <p:nvSpPr>
          <p:cNvPr id="5" name="Rectangle 4"/>
          <p:cNvSpPr/>
          <p:nvPr/>
        </p:nvSpPr>
        <p:spPr>
          <a:xfrm>
            <a:off x="3703320" y="1033271"/>
            <a:ext cx="6766560" cy="18288"/>
          </a:xfrm>
          <a:prstGeom prst="rect">
            <a:avLst/>
          </a:prstGeom>
          <a:solidFill>
            <a:srgbClr val="EE6A2B"/>
          </a:solidFill>
          <a:ln>
            <a:solidFill>
              <a:srgbClr val="EE6A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3703320" y="1325880"/>
            <a:ext cx="2834640" cy="438912"/>
          </a:xfrm>
          <a:prstGeom prst="roundRect">
            <a:avLst/>
          </a:prstGeom>
          <a:solidFill>
            <a:srgbClr val="126273"/>
          </a:solidFill>
          <a:ln>
            <a:solidFill>
              <a:srgbClr val="1262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3152" rIns="73152" bIns="27432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¿Qué información busca?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57600" y="1874519"/>
            <a:ext cx="6949440" cy="1234440"/>
          </a:xfrm>
          <a:prstGeom prst="rect">
            <a:avLst/>
          </a:prstGeom>
          <a:noFill/>
        </p:spPr>
        <p:txBody>
          <a:bodyPr wrap="square" tIns="27432" rIns="45720" bIns="27432">
            <a:spAutoFit/>
          </a:bodyPr>
          <a:lstStyle/>
          <a:p>
            <a:pPr>
              <a:lnSpc>
                <a:spcPct val="100000"/>
              </a:lnSpc>
              <a:spcAft>
                <a:spcPts val="600"/>
              </a:spcAft>
              <a:defRPr sz="1700">
                <a:solidFill>
                  <a:srgbClr val="1F1F1F"/>
                </a:solidFill>
                <a:latin typeface="Aptos"/>
              </a:defRPr>
            </a:pPr>
            <a:r>
              <a:t>Actividades y recursos del enemigo o adversario.</a:t>
            </a:r>
          </a:p>
          <a:p>
            <a:pPr>
              <a:lnSpc>
                <a:spcPct val="100000"/>
              </a:lnSpc>
              <a:spcAft>
                <a:spcPts val="600"/>
              </a:spcAft>
              <a:defRPr sz="1700">
                <a:solidFill>
                  <a:srgbClr val="1F1F1F"/>
                </a:solidFill>
                <a:latin typeface="Aptos"/>
              </a:defRPr>
            </a:pPr>
            <a:r>
              <a:t>Características meteorológicas, hidrográficas y geográficas del área.</a:t>
            </a:r>
          </a:p>
          <a:p>
            <a:pPr>
              <a:lnSpc>
                <a:spcPct val="100000"/>
              </a:lnSpc>
              <a:spcAft>
                <a:spcPts val="600"/>
              </a:spcAft>
              <a:defRPr sz="1700">
                <a:solidFill>
                  <a:srgbClr val="1F1F1F"/>
                </a:solidFill>
                <a:latin typeface="Aptos"/>
              </a:defRPr>
            </a:pPr>
            <a:r>
              <a:t>Información que permita reducir incertidumbre y responder PIR.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703320" y="3337560"/>
            <a:ext cx="3063240" cy="438912"/>
          </a:xfrm>
          <a:prstGeom prst="roundRect">
            <a:avLst/>
          </a:prstGeom>
          <a:solidFill>
            <a:srgbClr val="14A1CD"/>
          </a:solidFill>
          <a:ln>
            <a:solidFill>
              <a:srgbClr val="14A1C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3152" rIns="73152" bIns="27432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Objetivos de reconocimiento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57600" y="3886200"/>
            <a:ext cx="6949440" cy="1325880"/>
          </a:xfrm>
          <a:prstGeom prst="rect">
            <a:avLst/>
          </a:prstGeom>
          <a:noFill/>
        </p:spPr>
        <p:txBody>
          <a:bodyPr wrap="square" tIns="27432" rIns="45720" bIns="27432">
            <a:spAutoFit/>
          </a:bodyPr>
          <a:lstStyle/>
          <a:p>
            <a:pPr>
              <a:lnSpc>
                <a:spcPct val="100000"/>
              </a:lnSpc>
              <a:spcAft>
                <a:spcPts val="600"/>
              </a:spcAft>
              <a:defRPr sz="1700">
                <a:solidFill>
                  <a:srgbClr val="1F1F1F"/>
                </a:solidFill>
                <a:latin typeface="Aptos"/>
              </a:defRPr>
            </a:pPr>
            <a:r>
              <a:t>Característica del terreno o área geográfica.</a:t>
            </a:r>
          </a:p>
          <a:p>
            <a:pPr>
              <a:lnSpc>
                <a:spcPct val="100000"/>
              </a:lnSpc>
              <a:spcAft>
                <a:spcPts val="600"/>
              </a:spcAft>
              <a:defRPr sz="1700">
                <a:solidFill>
                  <a:srgbClr val="1F1F1F"/>
                </a:solidFill>
                <a:latin typeface="Aptos"/>
              </a:defRPr>
            </a:pPr>
            <a:r>
              <a:t>Fuerza enemiga, adversario o actividad específica.</a:t>
            </a:r>
          </a:p>
          <a:p>
            <a:pPr>
              <a:lnSpc>
                <a:spcPct val="100000"/>
              </a:lnSpc>
              <a:spcAft>
                <a:spcPts val="600"/>
              </a:spcAft>
              <a:defRPr sz="1700">
                <a:solidFill>
                  <a:srgbClr val="1F1F1F"/>
                </a:solidFill>
                <a:latin typeface="Aptos"/>
              </a:defRPr>
            </a:pPr>
            <a:r>
              <a:t>Variable operacional o de misión: consideraciones civiles, transitabilidad u otra información crítica.</a:t>
            </a:r>
          </a:p>
        </p:txBody>
      </p:sp>
      <p:sp>
        <p:nvSpPr>
          <p:cNvPr id="10" name="Rectangle 9"/>
          <p:cNvSpPr/>
          <p:nvPr/>
        </p:nvSpPr>
        <p:spPr>
          <a:xfrm>
            <a:off x="3703320" y="5532120"/>
            <a:ext cx="6903720" cy="502920"/>
          </a:xfrm>
          <a:prstGeom prst="rect">
            <a:avLst/>
          </a:prstGeom>
          <a:solidFill>
            <a:srgbClr val="F4F4F4"/>
          </a:solidFill>
          <a:ln>
            <a:solidFill>
              <a:srgbClr val="F4F4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822191" y="5583936"/>
            <a:ext cx="6647689" cy="517065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500" b="1" dirty="0">
                <a:solidFill>
                  <a:srgbClr val="1F1F1F"/>
                </a:solidFill>
                <a:latin typeface="Aptos"/>
              </a:rPr>
              <a:t>Idea clave: no se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reconoce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“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por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observar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”; se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reconoce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para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contestar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necesidades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concretas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de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información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del comandante.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00600" y="6437376"/>
            <a:ext cx="6126480" cy="228600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r"/>
            <a:r>
              <a:rPr sz="1000" b="0">
                <a:solidFill>
                  <a:srgbClr val="5A5A5A"/>
                </a:solidFill>
                <a:latin typeface="Aptos"/>
              </a:rPr>
              <a:t>Fuente: MCWP 3-01, cap. 12, pp. 12-1 a 12-4.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-2103120" y="-411480"/>
            <a:ext cx="5394960" cy="7589520"/>
          </a:xfrm>
          <a:prstGeom prst="ellipse">
            <a:avLst/>
          </a:prstGeom>
          <a:solidFill>
            <a:srgbClr val="EE6A2B"/>
          </a:solidFill>
          <a:ln>
            <a:solidFill>
              <a:srgbClr val="EE6A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20040" y="2057400"/>
            <a:ext cx="2560320" cy="2377440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2400" b="0">
                <a:solidFill>
                  <a:srgbClr val="FFFFFF"/>
                </a:solidFill>
                <a:latin typeface="Aptos"/>
              </a:rPr>
              <a:t>Fundamentos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03320" y="438912"/>
            <a:ext cx="7315200" cy="502920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2800" b="1">
                <a:solidFill>
                  <a:srgbClr val="1F1F1F"/>
                </a:solidFill>
                <a:latin typeface="Aptos"/>
              </a:rPr>
              <a:t>2. Fundamentos del reconocimiento</a:t>
            </a:r>
          </a:p>
        </p:txBody>
      </p:sp>
      <p:sp>
        <p:nvSpPr>
          <p:cNvPr id="5" name="Rectangle 4"/>
          <p:cNvSpPr/>
          <p:nvPr/>
        </p:nvSpPr>
        <p:spPr>
          <a:xfrm>
            <a:off x="3703320" y="1033271"/>
            <a:ext cx="6766560" cy="18288"/>
          </a:xfrm>
          <a:prstGeom prst="rect">
            <a:avLst/>
          </a:prstGeom>
          <a:solidFill>
            <a:srgbClr val="EE6A2B"/>
          </a:solidFill>
          <a:ln>
            <a:solidFill>
              <a:srgbClr val="EE6A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3703320" y="1417320"/>
            <a:ext cx="384048" cy="384048"/>
          </a:xfrm>
          <a:prstGeom prst="ellipse">
            <a:avLst/>
          </a:prstGeom>
          <a:solidFill>
            <a:srgbClr val="EE6A2B"/>
          </a:solidFill>
          <a:ln>
            <a:solidFill>
              <a:srgbClr val="EE6A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24528" y="1399032"/>
            <a:ext cx="6309360" cy="438912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1800" b="0">
                <a:solidFill>
                  <a:srgbClr val="1F1F1F"/>
                </a:solidFill>
                <a:latin typeface="Aptos"/>
              </a:rPr>
              <a:t>Asegurar reconocimiento continuo.</a:t>
            </a:r>
          </a:p>
        </p:txBody>
      </p:sp>
      <p:sp>
        <p:nvSpPr>
          <p:cNvPr id="8" name="Oval 7"/>
          <p:cNvSpPr/>
          <p:nvPr/>
        </p:nvSpPr>
        <p:spPr>
          <a:xfrm>
            <a:off x="3703320" y="1993392"/>
            <a:ext cx="384048" cy="384048"/>
          </a:xfrm>
          <a:prstGeom prst="ellipse">
            <a:avLst/>
          </a:prstGeom>
          <a:solidFill>
            <a:srgbClr val="126273"/>
          </a:solidFill>
          <a:ln>
            <a:solidFill>
              <a:srgbClr val="1262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24528" y="1975104"/>
            <a:ext cx="6309360" cy="438912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1800" b="0">
                <a:solidFill>
                  <a:srgbClr val="1F1F1F"/>
                </a:solidFill>
                <a:latin typeface="Aptos"/>
              </a:rPr>
              <a:t>No mantener medios de reconocimiento en reserva.</a:t>
            </a:r>
          </a:p>
        </p:txBody>
      </p:sp>
      <p:sp>
        <p:nvSpPr>
          <p:cNvPr id="10" name="Oval 9"/>
          <p:cNvSpPr/>
          <p:nvPr/>
        </p:nvSpPr>
        <p:spPr>
          <a:xfrm>
            <a:off x="3703320" y="2569464"/>
            <a:ext cx="384048" cy="384048"/>
          </a:xfrm>
          <a:prstGeom prst="ellipse">
            <a:avLst/>
          </a:prstGeom>
          <a:solidFill>
            <a:srgbClr val="14A1CD"/>
          </a:solidFill>
          <a:ln>
            <a:solidFill>
              <a:srgbClr val="14A1C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24528" y="2551176"/>
            <a:ext cx="6309360" cy="438912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1800" b="0">
                <a:solidFill>
                  <a:srgbClr val="1F1F1F"/>
                </a:solidFill>
                <a:latin typeface="Aptos"/>
              </a:rPr>
              <a:t>Orientarse sobre el objetivo de reconocimiento.</a:t>
            </a:r>
          </a:p>
        </p:txBody>
      </p:sp>
      <p:sp>
        <p:nvSpPr>
          <p:cNvPr id="12" name="Oval 11"/>
          <p:cNvSpPr/>
          <p:nvPr/>
        </p:nvSpPr>
        <p:spPr>
          <a:xfrm>
            <a:off x="3703320" y="3145536"/>
            <a:ext cx="384048" cy="384048"/>
          </a:xfrm>
          <a:prstGeom prst="ellipse">
            <a:avLst/>
          </a:prstGeom>
          <a:solidFill>
            <a:srgbClr val="62AC46"/>
          </a:solidFill>
          <a:ln>
            <a:solidFill>
              <a:srgbClr val="62AC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24528" y="3127248"/>
            <a:ext cx="6309360" cy="438912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1800" b="0">
                <a:solidFill>
                  <a:srgbClr val="1F1F1F"/>
                </a:solidFill>
                <a:latin typeface="Aptos"/>
              </a:rPr>
              <a:t>Reportar información rápida y precisamente.</a:t>
            </a:r>
          </a:p>
        </p:txBody>
      </p:sp>
      <p:sp>
        <p:nvSpPr>
          <p:cNvPr id="14" name="Oval 13"/>
          <p:cNvSpPr/>
          <p:nvPr/>
        </p:nvSpPr>
        <p:spPr>
          <a:xfrm>
            <a:off x="3703320" y="3721608"/>
            <a:ext cx="384048" cy="384048"/>
          </a:xfrm>
          <a:prstGeom prst="ellipse">
            <a:avLst/>
          </a:prstGeom>
          <a:solidFill>
            <a:srgbClr val="9D2E99"/>
          </a:solidFill>
          <a:ln>
            <a:solidFill>
              <a:srgbClr val="9D2E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4528" y="3703320"/>
            <a:ext cx="6309360" cy="438912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1800" b="0">
                <a:solidFill>
                  <a:srgbClr val="1F1F1F"/>
                </a:solidFill>
                <a:latin typeface="Aptos"/>
              </a:rPr>
              <a:t>Retener libertad de maniobra.</a:t>
            </a:r>
          </a:p>
        </p:txBody>
      </p:sp>
      <p:sp>
        <p:nvSpPr>
          <p:cNvPr id="16" name="Oval 15"/>
          <p:cNvSpPr/>
          <p:nvPr/>
        </p:nvSpPr>
        <p:spPr>
          <a:xfrm>
            <a:off x="3703320" y="4297680"/>
            <a:ext cx="384048" cy="384048"/>
          </a:xfrm>
          <a:prstGeom prst="ellipse">
            <a:avLst/>
          </a:prstGeom>
          <a:solidFill>
            <a:srgbClr val="EE6A2B"/>
          </a:solidFill>
          <a:ln>
            <a:solidFill>
              <a:srgbClr val="EE6A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24528" y="4279392"/>
            <a:ext cx="6309360" cy="438912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1800" b="0">
                <a:solidFill>
                  <a:srgbClr val="1F1F1F"/>
                </a:solidFill>
                <a:latin typeface="Aptos"/>
              </a:rPr>
              <a:t>Ganar y mantener contacto.</a:t>
            </a:r>
          </a:p>
        </p:txBody>
      </p:sp>
      <p:sp>
        <p:nvSpPr>
          <p:cNvPr id="18" name="Oval 17"/>
          <p:cNvSpPr/>
          <p:nvPr/>
        </p:nvSpPr>
        <p:spPr>
          <a:xfrm>
            <a:off x="3703320" y="4873752"/>
            <a:ext cx="384048" cy="384048"/>
          </a:xfrm>
          <a:prstGeom prst="ellipse">
            <a:avLst/>
          </a:prstGeom>
          <a:solidFill>
            <a:srgbClr val="126273"/>
          </a:solidFill>
          <a:ln>
            <a:solidFill>
              <a:srgbClr val="1262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7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224528" y="4855464"/>
            <a:ext cx="6309360" cy="438912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1800" b="0">
                <a:solidFill>
                  <a:srgbClr val="1F1F1F"/>
                </a:solidFill>
                <a:latin typeface="Aptos"/>
              </a:rPr>
              <a:t>Desarrollar la situación rápidamente.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703320" y="5696712"/>
            <a:ext cx="6903720" cy="502920"/>
          </a:xfrm>
          <a:prstGeom prst="rect">
            <a:avLst/>
          </a:prstGeom>
          <a:solidFill>
            <a:srgbClr val="F4F4F4"/>
          </a:solidFill>
          <a:ln>
            <a:solidFill>
              <a:srgbClr val="F4F4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3822191" y="5797296"/>
            <a:ext cx="6647689" cy="517065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500" b="1" dirty="0">
                <a:solidFill>
                  <a:srgbClr val="1F1F1F"/>
                </a:solidFill>
                <a:latin typeface="Aptos"/>
              </a:rPr>
              <a:t>La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prioridad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doctrinaria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es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obtener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información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sin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perder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la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libertad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de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acción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ni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quedar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decisivamente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empeñado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800600" y="6437376"/>
            <a:ext cx="6126480" cy="228600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r"/>
            <a:r>
              <a:rPr sz="1000" b="0">
                <a:solidFill>
                  <a:srgbClr val="5A5A5A"/>
                </a:solidFill>
                <a:latin typeface="Aptos"/>
              </a:rPr>
              <a:t>Fuente: MCWP 3-01, cap. 12, pp. 12-1 a 12-4.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-2103120" y="-411480"/>
            <a:ext cx="5394960" cy="7589520"/>
          </a:xfrm>
          <a:prstGeom prst="ellipse">
            <a:avLst/>
          </a:prstGeom>
          <a:solidFill>
            <a:srgbClr val="EE6A2B"/>
          </a:solidFill>
          <a:ln>
            <a:solidFill>
              <a:srgbClr val="EE6A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20040" y="2057400"/>
            <a:ext cx="2560320" cy="2377440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2400" b="0">
                <a:solidFill>
                  <a:srgbClr val="FFFFFF"/>
                </a:solidFill>
                <a:latin typeface="Aptos"/>
              </a:rPr>
              <a:t>Empleo
y tipos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03320" y="438912"/>
            <a:ext cx="7315200" cy="502920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2800" b="1">
                <a:solidFill>
                  <a:srgbClr val="1F1F1F"/>
                </a:solidFill>
                <a:latin typeface="Aptos"/>
              </a:rPr>
              <a:t>3. Quién reconoce, medios y tipos</a:t>
            </a:r>
          </a:p>
        </p:txBody>
      </p:sp>
      <p:sp>
        <p:nvSpPr>
          <p:cNvPr id="5" name="Rectangle 4"/>
          <p:cNvSpPr/>
          <p:nvPr/>
        </p:nvSpPr>
        <p:spPr>
          <a:xfrm>
            <a:off x="3703320" y="1033271"/>
            <a:ext cx="6766560" cy="18288"/>
          </a:xfrm>
          <a:prstGeom prst="rect">
            <a:avLst/>
          </a:prstGeom>
          <a:solidFill>
            <a:srgbClr val="EE6A2B"/>
          </a:solidFill>
          <a:ln>
            <a:solidFill>
              <a:srgbClr val="EE6A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3703320" y="1371600"/>
            <a:ext cx="3108960" cy="411480"/>
          </a:xfrm>
          <a:prstGeom prst="roundRect">
            <a:avLst/>
          </a:prstGeom>
          <a:solidFill>
            <a:srgbClr val="EE6A2B"/>
          </a:solidFill>
          <a:ln>
            <a:solidFill>
              <a:srgbClr val="EE6A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3152" rIns="73152" bIns="27432" rtlCol="0" anchor="ctr"/>
          <a:lstStyle/>
          <a:p>
            <a:pPr algn="ctr"/>
            <a:r>
              <a:rPr sz="1300" b="1">
                <a:solidFill>
                  <a:srgbClr val="FFFFFF"/>
                </a:solidFill>
                <a:latin typeface="Aptos"/>
              </a:rPr>
              <a:t>¿Solo unidades especializadas?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03320" y="1874520"/>
            <a:ext cx="445186" cy="301621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l"/>
            <a:r>
              <a:rPr sz="1600" b="0" dirty="0">
                <a:solidFill>
                  <a:srgbClr val="1F1F1F"/>
                </a:solidFill>
                <a:latin typeface="Aptos"/>
              </a:rPr>
              <a:t>No.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703320" y="2788920"/>
            <a:ext cx="3108960" cy="411480"/>
          </a:xfrm>
          <a:prstGeom prst="roundRect">
            <a:avLst/>
          </a:prstGeom>
          <a:solidFill>
            <a:srgbClr val="126273"/>
          </a:solidFill>
          <a:ln>
            <a:solidFill>
              <a:srgbClr val="12627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3152" rIns="73152" bIns="27432" rtlCol="0" anchor="ctr"/>
          <a:lstStyle/>
          <a:p>
            <a:pPr algn="ctr"/>
            <a:r>
              <a:rPr sz="1300" b="1">
                <a:solidFill>
                  <a:srgbClr val="FFFFFF"/>
                </a:solidFill>
                <a:latin typeface="Aptos"/>
              </a:rPr>
              <a:t>¿Aéreo mejor que terrestre?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03320" y="3291840"/>
            <a:ext cx="7315200" cy="547842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600" b="0" dirty="0">
                <a:solidFill>
                  <a:srgbClr val="1F1F1F"/>
                </a:solidFill>
                <a:latin typeface="Aptos"/>
              </a:rPr>
              <a:t>No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necesariamente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. Son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complementarios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: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el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aéreo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alcanza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objetivos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más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lejanos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;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el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terrestre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puede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operar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cuando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el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clima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limita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el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reconocimiento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 </a:t>
            </a:r>
            <a:r>
              <a:rPr sz="1600" b="0" dirty="0" err="1">
                <a:solidFill>
                  <a:srgbClr val="1F1F1F"/>
                </a:solidFill>
                <a:latin typeface="Aptos"/>
              </a:rPr>
              <a:t>aéreo</a:t>
            </a:r>
            <a:r>
              <a:rPr sz="1600" b="0" dirty="0">
                <a:solidFill>
                  <a:srgbClr val="1F1F1F"/>
                </a:solidFill>
                <a:latin typeface="Aptos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703320" y="4343400"/>
            <a:ext cx="3108960" cy="411480"/>
          </a:xfrm>
          <a:prstGeom prst="roundRect">
            <a:avLst/>
          </a:prstGeom>
          <a:solidFill>
            <a:srgbClr val="14A1CD"/>
          </a:solidFill>
          <a:ln>
            <a:solidFill>
              <a:srgbClr val="14A1C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3152" rIns="73152" bIns="27432" rtlCol="0" anchor="ctr"/>
          <a:lstStyle/>
          <a:p>
            <a:pPr algn="ctr"/>
            <a:r>
              <a:rPr sz="1300" b="1">
                <a:solidFill>
                  <a:srgbClr val="FFFFFF"/>
                </a:solidFill>
                <a:latin typeface="Aptos"/>
              </a:rPr>
              <a:t>Tipos de reconocimiento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703320" y="4983480"/>
            <a:ext cx="1417320" cy="822960"/>
          </a:xfrm>
          <a:prstGeom prst="roundRect">
            <a:avLst/>
          </a:prstGeom>
          <a:solidFill>
            <a:srgbClr val="EE6A2B"/>
          </a:solidFill>
          <a:ln>
            <a:solidFill>
              <a:srgbClr val="EE6A2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45720" tIns="91440" rIns="45720" rtlCol="0" anchor="ctr"/>
          <a:lstStyle/>
          <a:p>
            <a:pPr algn="ctr"/>
            <a:r>
              <a:rPr sz="1700" b="1">
                <a:solidFill>
                  <a:srgbClr val="FFFFFF"/>
                </a:solidFill>
                <a:latin typeface="Aptos"/>
              </a:rPr>
              <a:t>Ruta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367528" y="4983480"/>
            <a:ext cx="1417320" cy="822960"/>
          </a:xfrm>
          <a:prstGeom prst="roundRect">
            <a:avLst/>
          </a:prstGeom>
          <a:solidFill>
            <a:srgbClr val="62AC46"/>
          </a:solidFill>
          <a:ln>
            <a:solidFill>
              <a:srgbClr val="62AC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45720" tIns="91440" rIns="45720" rtlCol="0" anchor="ctr"/>
          <a:lstStyle/>
          <a:p>
            <a:pPr algn="ctr"/>
            <a:r>
              <a:rPr sz="1700" b="1">
                <a:solidFill>
                  <a:srgbClr val="FFFFFF"/>
                </a:solidFill>
                <a:latin typeface="Aptos"/>
              </a:rPr>
              <a:t>Zona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031736" y="4983480"/>
            <a:ext cx="1417320" cy="822960"/>
          </a:xfrm>
          <a:prstGeom prst="roundRect">
            <a:avLst/>
          </a:prstGeom>
          <a:solidFill>
            <a:srgbClr val="14A1CD"/>
          </a:solidFill>
          <a:ln>
            <a:solidFill>
              <a:srgbClr val="14A1C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45720" tIns="91440" rIns="45720" rtlCol="0" anchor="ctr"/>
          <a:lstStyle/>
          <a:p>
            <a:pPr algn="ctr"/>
            <a:r>
              <a:rPr sz="1700" b="1">
                <a:solidFill>
                  <a:srgbClr val="FFFFFF"/>
                </a:solidFill>
                <a:latin typeface="Aptos"/>
              </a:rPr>
              <a:t>Área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695944" y="4983480"/>
            <a:ext cx="1417320" cy="822960"/>
          </a:xfrm>
          <a:prstGeom prst="roundRect">
            <a:avLst/>
          </a:prstGeom>
          <a:solidFill>
            <a:srgbClr val="9D2E99"/>
          </a:solidFill>
          <a:ln>
            <a:solidFill>
              <a:srgbClr val="9D2E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45720" tIns="91440" rIns="45720" rtlCol="0" anchor="ctr"/>
          <a:lstStyle/>
          <a:p>
            <a:pPr algn="ctr"/>
            <a:r>
              <a:rPr sz="1500" b="1">
                <a:solidFill>
                  <a:srgbClr val="FFFFFF"/>
                </a:solidFill>
                <a:latin typeface="Aptos"/>
              </a:rPr>
              <a:t>Orientado
a fuerza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703320" y="5696712"/>
            <a:ext cx="6903720" cy="502920"/>
          </a:xfrm>
          <a:prstGeom prst="rect">
            <a:avLst/>
          </a:prstGeom>
          <a:solidFill>
            <a:srgbClr val="F4F4F4"/>
          </a:solidFill>
          <a:ln>
            <a:solidFill>
              <a:srgbClr val="F4F4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822191" y="5797296"/>
            <a:ext cx="6784849" cy="517065"/>
          </a:xfrm>
          <a:prstGeom prst="rect">
            <a:avLst/>
          </a:prstGeom>
          <a:noFill/>
        </p:spPr>
        <p:txBody>
          <a:bodyPr wrap="square" lIns="45720" tIns="27432" rIns="45720" bIns="27432" anchor="t">
            <a:spAutoFit/>
          </a:bodyPr>
          <a:lstStyle/>
          <a:p>
            <a:pPr algn="l"/>
            <a:r>
              <a:rPr sz="1500" b="1" dirty="0" err="1">
                <a:solidFill>
                  <a:srgbClr val="1F1F1F"/>
                </a:solidFill>
                <a:latin typeface="Aptos"/>
              </a:rPr>
              <a:t>Selección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del medio y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tipo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: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depende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de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misión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,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enemigo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,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terreno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,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clima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,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tropas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disponibles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 y </a:t>
            </a:r>
            <a:r>
              <a:rPr sz="1500" b="1" dirty="0" err="1">
                <a:solidFill>
                  <a:srgbClr val="1F1F1F"/>
                </a:solidFill>
                <a:latin typeface="Aptos"/>
              </a:rPr>
              <a:t>tiempo</a:t>
            </a:r>
            <a:r>
              <a:rPr sz="1500" b="1" dirty="0">
                <a:solidFill>
                  <a:srgbClr val="1F1F1F"/>
                </a:solidFill>
                <a:latin typeface="Aptos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00600" y="6437376"/>
            <a:ext cx="6126480" cy="228600"/>
          </a:xfrm>
          <a:prstGeom prst="rect">
            <a:avLst/>
          </a:prstGeom>
          <a:noFill/>
        </p:spPr>
        <p:txBody>
          <a:bodyPr wrap="none" lIns="45720" tIns="27432" rIns="45720" bIns="27432" anchor="t">
            <a:spAutoFit/>
          </a:bodyPr>
          <a:lstStyle/>
          <a:p>
            <a:pPr algn="r"/>
            <a:r>
              <a:rPr sz="1000" b="0">
                <a:solidFill>
                  <a:srgbClr val="5A5A5A"/>
                </a:solidFill>
                <a:latin typeface="Aptos"/>
              </a:rPr>
              <a:t>Fuente: MCWP 3-01, cap. 12, pp. 12-1 a 12-4.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1293F9B-599E-4871-A414-757225FA3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21752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95883A7-3AD6-C52B-1AED-48FF8FA51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5739"/>
            <a:ext cx="10515600" cy="1124949"/>
          </a:xfrm>
        </p:spPr>
        <p:txBody>
          <a:bodyPr>
            <a:normAutofit/>
          </a:bodyPr>
          <a:lstStyle/>
          <a:p>
            <a:r>
              <a:rPr lang="es-ES_tradnl">
                <a:solidFill>
                  <a:schemeClr val="bg1"/>
                </a:solidFill>
              </a:rPr>
              <a:t>Ejercicio </a:t>
            </a:r>
          </a:p>
        </p:txBody>
      </p:sp>
      <p:grpSp>
        <p:nvGrpSpPr>
          <p:cNvPr id="24" name="Graphic 190">
            <a:extLst>
              <a:ext uri="{FF2B5EF4-FFF2-40B4-BE49-F238E27FC236}">
                <a16:creationId xmlns:a16="http://schemas.microsoft.com/office/drawing/2014/main" id="{53883AA7-7F86-41F8-A1D8-06E9886E7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136528"/>
            <a:ext cx="1291642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C80ACB6-0FE0-4F10-998D-2E8D463750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1C2903D5-FF18-4A00-8E9F-9335FCF1E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1A8B53C-ED2D-4081-AC0C-F87A9D4B3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10480" y="681042"/>
            <a:ext cx="1562428" cy="1493465"/>
            <a:chOff x="3121343" y="4864099"/>
            <a:chExt cx="2085971" cy="1993901"/>
          </a:xfrm>
          <a:solidFill>
            <a:schemeClr val="bg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2C7D52B-9C2A-4BDB-89DC-A89BDB9F8C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38556" y="4981312"/>
              <a:ext cx="442726" cy="44272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C4B951A6-4FAF-4CBA-B55F-3AAD55758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8809" y="4871565"/>
              <a:ext cx="902626" cy="902626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FC4DABFE-3395-46F4-95C0-CA58332AAF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1343" y="4864099"/>
              <a:ext cx="1152732" cy="1152732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782225D9-CC2C-4D45-B90F-5EC7DD2652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52324" y="4894707"/>
              <a:ext cx="1321462" cy="1321838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DC31B28-21ED-494B-BA30-31CD8F9CD9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15037" y="4957793"/>
              <a:ext cx="1428975" cy="142897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9BD8A01F-C2B9-47B6-977F-15E31A8C1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01642" y="5044398"/>
              <a:ext cx="1490195" cy="1490195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5D562CCF-082E-4E33-BC25-3C2F3CB26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9523" y="5152279"/>
              <a:ext cx="1509607" cy="1509607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A91A36DF-6DC9-4C5F-A16E-BC6DC84292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38685" y="5279576"/>
              <a:ext cx="1488326" cy="1490192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0DEF31D0-A584-489A-B972-966367742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83896" y="5426652"/>
              <a:ext cx="1429720" cy="1429720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706B7B1-0776-4349-9782-39E4AD4ED0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01021" y="5597624"/>
              <a:ext cx="1275308" cy="1260376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7ECC02B0-321C-499C-AB67-2DE74D4DED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41456" y="5797338"/>
              <a:ext cx="1065858" cy="1060662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F5B3F392-AC23-49B8-A36A-D93B0BD76D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1830" y="6039978"/>
              <a:ext cx="818022" cy="818022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1A72EA58-66EE-4BA2-923C-2B66CFC42D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47375" y="6390131"/>
              <a:ext cx="442354" cy="442354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970D724E-B883-F13F-CACB-30E12C6318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3876742"/>
              </p:ext>
            </p:extLst>
          </p:nvPr>
        </p:nvGraphicFramePr>
        <p:xfrm>
          <a:off x="567950" y="2639965"/>
          <a:ext cx="10995518" cy="3536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54828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1C59039-AD9D-2CDC-B4A5-A56CDFF491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" r="1" b="1"/>
          <a:stretch/>
        </p:blipFill>
        <p:spPr>
          <a:xfrm>
            <a:off x="-3447" y="-1"/>
            <a:ext cx="12195447" cy="6879745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250D4FB2-BB66-D1B4-514A-416DA32270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37" y="161878"/>
            <a:ext cx="3956848" cy="679552"/>
          </a:xfrm>
          <a:solidFill>
            <a:schemeClr val="bg1">
              <a:alpha val="56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es-ES_tradnl" sz="4000" b="1" dirty="0"/>
              <a:t>Situación General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F761345F-7671-2DD3-2B83-8B6EB6D75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8823" y="3716216"/>
            <a:ext cx="655638" cy="39338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9B8F5EAE-752F-12DD-0FDD-472B8B7278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9793" y="3937181"/>
            <a:ext cx="793750" cy="476250"/>
          </a:xfrm>
          <a:prstGeom prst="rect">
            <a:avLst/>
          </a:prstGeom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E8C4A842-93BB-4F86-E01A-71593E9220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1631" y="2079192"/>
            <a:ext cx="1810309" cy="1810309"/>
          </a:xfrm>
          <a:prstGeom prst="rect">
            <a:avLst/>
          </a:prstGeom>
          <a:ln>
            <a:noFill/>
          </a:ln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89B89F89-0D4E-C406-B113-BC2867FB052E}"/>
              </a:ext>
            </a:extLst>
          </p:cNvPr>
          <p:cNvSpPr txBox="1"/>
          <p:nvPr/>
        </p:nvSpPr>
        <p:spPr>
          <a:xfrm>
            <a:off x="5129744" y="3320533"/>
            <a:ext cx="91114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_tradnl" dirty="0"/>
              <a:t>Isla Alfa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3E2A795-8A3F-57C7-551E-10BD048F50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8857" y="4091075"/>
            <a:ext cx="554901" cy="322356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CCD1DDD6-C659-181B-B7FD-22E8AF0D9F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12599" y="662562"/>
            <a:ext cx="4631865" cy="3878294"/>
          </a:xfrm>
          <a:prstGeom prst="rect">
            <a:avLst/>
          </a:prstGeom>
          <a:ln w="41275">
            <a:solidFill>
              <a:schemeClr val="tx1"/>
            </a:solidFill>
          </a:ln>
        </p:spPr>
      </p:pic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364B7F33-233C-E087-7503-CE955D1F3E24}"/>
              </a:ext>
            </a:extLst>
          </p:cNvPr>
          <p:cNvCxnSpPr>
            <a:cxnSpLocks/>
            <a:stCxn id="22" idx="1"/>
          </p:cNvCxnSpPr>
          <p:nvPr/>
        </p:nvCxnSpPr>
        <p:spPr>
          <a:xfrm flipH="1">
            <a:off x="6872288" y="2601709"/>
            <a:ext cx="740311" cy="411262"/>
          </a:xfrm>
          <a:prstGeom prst="straightConnector1">
            <a:avLst/>
          </a:prstGeom>
          <a:ln w="476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Imagen 35">
            <a:extLst>
              <a:ext uri="{FF2B5EF4-FFF2-40B4-BE49-F238E27FC236}">
                <a16:creationId xmlns:a16="http://schemas.microsoft.com/office/drawing/2014/main" id="{9ABDB71A-3276-C444-E073-8E81B6E329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6697" y="2223504"/>
            <a:ext cx="1587500" cy="952500"/>
          </a:xfrm>
          <a:prstGeom prst="rect">
            <a:avLst/>
          </a:prstGeom>
        </p:spPr>
      </p:pic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69DD82D9-37EF-BDE7-E5BC-E558934528AB}"/>
              </a:ext>
            </a:extLst>
          </p:cNvPr>
          <p:cNvCxnSpPr/>
          <p:nvPr/>
        </p:nvCxnSpPr>
        <p:spPr>
          <a:xfrm flipV="1">
            <a:off x="4546307" y="2984346"/>
            <a:ext cx="1203329" cy="520853"/>
          </a:xfrm>
          <a:prstGeom prst="straightConnector1">
            <a:avLst/>
          </a:prstGeom>
          <a:ln w="44450">
            <a:solidFill>
              <a:schemeClr val="bg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105AB683-6524-AEF3-8A89-53B6037284E7}"/>
              </a:ext>
            </a:extLst>
          </p:cNvPr>
          <p:cNvSpPr txBox="1"/>
          <p:nvPr/>
        </p:nvSpPr>
        <p:spPr>
          <a:xfrm>
            <a:off x="4221796" y="2769150"/>
            <a:ext cx="1128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chemeClr val="bg1"/>
                </a:solidFill>
              </a:rPr>
              <a:t>30 millas</a:t>
            </a:r>
          </a:p>
        </p:txBody>
      </p:sp>
    </p:spTree>
    <p:extLst>
      <p:ext uri="{BB962C8B-B14F-4D97-AF65-F5344CB8AC3E}">
        <p14:creationId xmlns:p14="http://schemas.microsoft.com/office/powerpoint/2010/main" val="2300872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2CC1DBB-7871-628F-4B6D-757F54BCCD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3"/>
            <a:ext cx="12192000" cy="6851907"/>
          </a:xfrm>
          <a:prstGeom prst="rect">
            <a:avLst/>
          </a:prstGeom>
          <a:ln>
            <a:solidFill>
              <a:schemeClr val="bg1"/>
            </a:solidFill>
            <a:tailEnd type="triangle"/>
          </a:ln>
        </p:spPr>
      </p:pic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A884D79F-9873-B515-B281-32EC5759F988}"/>
              </a:ext>
            </a:extLst>
          </p:cNvPr>
          <p:cNvCxnSpPr/>
          <p:nvPr/>
        </p:nvCxnSpPr>
        <p:spPr>
          <a:xfrm>
            <a:off x="585788" y="614363"/>
            <a:ext cx="857250" cy="0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CuadroTexto 7">
            <a:extLst>
              <a:ext uri="{FF2B5EF4-FFF2-40B4-BE49-F238E27FC236}">
                <a16:creationId xmlns:a16="http://schemas.microsoft.com/office/drawing/2014/main" id="{0B520907-930E-9621-5179-0ABD54465152}"/>
              </a:ext>
            </a:extLst>
          </p:cNvPr>
          <p:cNvSpPr txBox="1"/>
          <p:nvPr/>
        </p:nvSpPr>
        <p:spPr>
          <a:xfrm>
            <a:off x="1600200" y="429697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chemeClr val="bg1"/>
                </a:solidFill>
              </a:rPr>
              <a:t>E</a:t>
            </a: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6B97E61E-7F81-AD4F-EA3C-F19B5EACADE5}"/>
              </a:ext>
            </a:extLst>
          </p:cNvPr>
          <p:cNvCxnSpPr/>
          <p:nvPr/>
        </p:nvCxnSpPr>
        <p:spPr>
          <a:xfrm flipV="1">
            <a:off x="1014413" y="307717"/>
            <a:ext cx="0" cy="613291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8778F56-EA9D-E552-D8CF-8EEFF17EAE66}"/>
              </a:ext>
            </a:extLst>
          </p:cNvPr>
          <p:cNvSpPr txBox="1"/>
          <p:nvPr/>
        </p:nvSpPr>
        <p:spPr>
          <a:xfrm>
            <a:off x="1108977" y="12305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chemeClr val="bg1"/>
                </a:solidFill>
              </a:rPr>
              <a:t>N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958E37BE-86DD-8A65-80BE-AD12D262F3E5}"/>
              </a:ext>
            </a:extLst>
          </p:cNvPr>
          <p:cNvSpPr/>
          <p:nvPr/>
        </p:nvSpPr>
        <p:spPr>
          <a:xfrm>
            <a:off x="4414838" y="1857375"/>
            <a:ext cx="900112" cy="657225"/>
          </a:xfrm>
          <a:prstGeom prst="rect">
            <a:avLst/>
          </a:prstGeom>
          <a:noFill/>
          <a:ln w="412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28424A7-C7DF-FB52-19B3-9FEB4D9AAADE}"/>
              </a:ext>
            </a:extLst>
          </p:cNvPr>
          <p:cNvSpPr/>
          <p:nvPr/>
        </p:nvSpPr>
        <p:spPr>
          <a:xfrm rot="1489529">
            <a:off x="5857007" y="1937805"/>
            <a:ext cx="3585431" cy="496364"/>
          </a:xfrm>
          <a:prstGeom prst="rect">
            <a:avLst/>
          </a:prstGeom>
          <a:noFill/>
          <a:ln w="412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FE3D2CC-147D-8702-A823-CAE8D6F5110B}"/>
              </a:ext>
            </a:extLst>
          </p:cNvPr>
          <p:cNvSpPr/>
          <p:nvPr/>
        </p:nvSpPr>
        <p:spPr>
          <a:xfrm>
            <a:off x="10453689" y="1208057"/>
            <a:ext cx="1304924" cy="1955860"/>
          </a:xfrm>
          <a:prstGeom prst="rect">
            <a:avLst/>
          </a:prstGeom>
          <a:noFill/>
          <a:ln w="412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7299B8BA-AB89-9E06-5D99-7679ECD8935D}"/>
              </a:ext>
            </a:extLst>
          </p:cNvPr>
          <p:cNvCxnSpPr/>
          <p:nvPr/>
        </p:nvCxnSpPr>
        <p:spPr>
          <a:xfrm>
            <a:off x="6712357" y="5834609"/>
            <a:ext cx="2282609" cy="0"/>
          </a:xfrm>
          <a:prstGeom prst="straightConnector1">
            <a:avLst/>
          </a:prstGeom>
          <a:ln w="47625">
            <a:solidFill>
              <a:schemeClr val="bg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4A30FA08-EBCB-C02B-865B-18FF08D060D0}"/>
              </a:ext>
            </a:extLst>
          </p:cNvPr>
          <p:cNvSpPr txBox="1"/>
          <p:nvPr/>
        </p:nvSpPr>
        <p:spPr>
          <a:xfrm>
            <a:off x="7046773" y="5465277"/>
            <a:ext cx="16137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chemeClr val="bg1"/>
                </a:solidFill>
              </a:rPr>
              <a:t>1000 METROS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ED803C0A-B42D-612F-06F4-9174BE8A5239}"/>
              </a:ext>
            </a:extLst>
          </p:cNvPr>
          <p:cNvSpPr txBox="1"/>
          <p:nvPr/>
        </p:nvSpPr>
        <p:spPr>
          <a:xfrm>
            <a:off x="3683548" y="2300477"/>
            <a:ext cx="731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chemeClr val="bg1"/>
                </a:solidFill>
              </a:rPr>
              <a:t>NAI 1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D4FCA9FE-863C-CF6F-B907-19951F6DA367}"/>
              </a:ext>
            </a:extLst>
          </p:cNvPr>
          <p:cNvSpPr txBox="1"/>
          <p:nvPr/>
        </p:nvSpPr>
        <p:spPr>
          <a:xfrm>
            <a:off x="8866380" y="3163917"/>
            <a:ext cx="731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chemeClr val="bg1"/>
                </a:solidFill>
              </a:rPr>
              <a:t>NAI 2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B0D3C9D5-FD89-608C-B516-AD47F09696D8}"/>
              </a:ext>
            </a:extLst>
          </p:cNvPr>
          <p:cNvSpPr txBox="1"/>
          <p:nvPr/>
        </p:nvSpPr>
        <p:spPr>
          <a:xfrm>
            <a:off x="11174058" y="3163917"/>
            <a:ext cx="731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>
                <a:solidFill>
                  <a:schemeClr val="bg1"/>
                </a:solidFill>
              </a:rPr>
              <a:t>NAI 3</a:t>
            </a:r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F3CFEC0B-D873-3D93-51B3-A296090A383D}"/>
              </a:ext>
            </a:extLst>
          </p:cNvPr>
          <p:cNvSpPr/>
          <p:nvPr/>
        </p:nvSpPr>
        <p:spPr>
          <a:xfrm>
            <a:off x="10156032" y="4818077"/>
            <a:ext cx="595314" cy="831866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D58FB223-9421-17A6-4CD3-3CA859DDFB2C}"/>
              </a:ext>
            </a:extLst>
          </p:cNvPr>
          <p:cNvSpPr/>
          <p:nvPr/>
        </p:nvSpPr>
        <p:spPr>
          <a:xfrm rot="5400000">
            <a:off x="4565522" y="2069210"/>
            <a:ext cx="666989" cy="831866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5FF45145-CF42-4A18-6ADC-EF248B726D67}"/>
              </a:ext>
            </a:extLst>
          </p:cNvPr>
          <p:cNvSpPr/>
          <p:nvPr/>
        </p:nvSpPr>
        <p:spPr>
          <a:xfrm rot="5400000">
            <a:off x="5889597" y="49791"/>
            <a:ext cx="666989" cy="83186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4" name="Elipse 23">
            <a:extLst>
              <a:ext uri="{FF2B5EF4-FFF2-40B4-BE49-F238E27FC236}">
                <a16:creationId xmlns:a16="http://schemas.microsoft.com/office/drawing/2014/main" id="{8FE22D06-586E-6856-F48E-FA1F25CCBBE6}"/>
              </a:ext>
            </a:extLst>
          </p:cNvPr>
          <p:cNvSpPr/>
          <p:nvPr/>
        </p:nvSpPr>
        <p:spPr>
          <a:xfrm rot="3851821">
            <a:off x="3681672" y="890133"/>
            <a:ext cx="666989" cy="1172677"/>
          </a:xfrm>
          <a:prstGeom prst="ellipse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EFA24FC7-061C-F1DD-75D3-7B9653F634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9950" y="731807"/>
            <a:ext cx="1587500" cy="952500"/>
          </a:xfrm>
          <a:prstGeom prst="rect">
            <a:avLst/>
          </a:prstGeom>
        </p:spPr>
      </p:pic>
      <p:sp>
        <p:nvSpPr>
          <p:cNvPr id="26" name="CuadroTexto 25">
            <a:extLst>
              <a:ext uri="{FF2B5EF4-FFF2-40B4-BE49-F238E27FC236}">
                <a16:creationId xmlns:a16="http://schemas.microsoft.com/office/drawing/2014/main" id="{60EEEE16-70CB-50F6-DAD4-257E20051379}"/>
              </a:ext>
            </a:extLst>
          </p:cNvPr>
          <p:cNvSpPr txBox="1"/>
          <p:nvPr/>
        </p:nvSpPr>
        <p:spPr>
          <a:xfrm>
            <a:off x="8069665" y="1208057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9F69431F-7B57-FA95-2F35-7E10071FAAC8}"/>
              </a:ext>
            </a:extLst>
          </p:cNvPr>
          <p:cNvSpPr txBox="1"/>
          <p:nvPr/>
        </p:nvSpPr>
        <p:spPr>
          <a:xfrm>
            <a:off x="28953" y="4857501"/>
            <a:ext cx="61150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s-ES_tradnl" b="1" dirty="0">
                <a:solidFill>
                  <a:schemeClr val="bg1"/>
                </a:solidFill>
              </a:rPr>
              <a:t>¿Existen unidades de magnitud pelotón de infantería o superior defendiendo IVO del NAI 1 entre el día D-3 y D?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29A5173E-1ECE-A4D7-A6F1-B8909AFBE42C}"/>
              </a:ext>
            </a:extLst>
          </p:cNvPr>
          <p:cNvSpPr txBox="1"/>
          <p:nvPr/>
        </p:nvSpPr>
        <p:spPr>
          <a:xfrm>
            <a:off x="28953" y="5499893"/>
            <a:ext cx="61150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s-ES_tradnl" b="1" dirty="0">
                <a:solidFill>
                  <a:schemeClr val="bg1"/>
                </a:solidFill>
              </a:rPr>
              <a:t>¿Existen una unidad de pelotón o superior IVO del NAI 2 entre el día D-2 y D-1?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96C1BD86-7B90-6558-AC70-FF3646CBCE8E}"/>
              </a:ext>
            </a:extLst>
          </p:cNvPr>
          <p:cNvSpPr txBox="1"/>
          <p:nvPr/>
        </p:nvSpPr>
        <p:spPr>
          <a:xfrm>
            <a:off x="0" y="6146224"/>
            <a:ext cx="61150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s-ES_tradnl" b="1" dirty="0">
                <a:solidFill>
                  <a:schemeClr val="bg1"/>
                </a:solidFill>
              </a:rPr>
              <a:t>¿Hay una unidad de magnitud pelotón o superior reforzando isla alfa IVO NAI 3 entre el día D al día D+1?</a:t>
            </a:r>
            <a:endParaRPr lang="es-MX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C6428999-FF78-E4A0-CAD1-CFAEA2040E0B}"/>
              </a:ext>
            </a:extLst>
          </p:cNvPr>
          <p:cNvSpPr txBox="1"/>
          <p:nvPr/>
        </p:nvSpPr>
        <p:spPr>
          <a:xfrm>
            <a:off x="57324" y="3608019"/>
            <a:ext cx="61150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s-MX" b="1" dirty="0">
                <a:solidFill>
                  <a:schemeClr val="bg1"/>
                </a:solidFill>
              </a:rPr>
              <a:t>Se vive el día D-4 y son las 0800 horas . Cuenta con 6 BAA y 3 PLT de recon (12). Uno de sus PLts es capaz de bucear. Cuenta con una camara IR con alcance de 2 KM. El oficial logistico del Bn le asignara los medios que requiera.</a:t>
            </a:r>
          </a:p>
        </p:txBody>
      </p:sp>
    </p:spTree>
    <p:extLst>
      <p:ext uri="{BB962C8B-B14F-4D97-AF65-F5344CB8AC3E}">
        <p14:creationId xmlns:p14="http://schemas.microsoft.com/office/powerpoint/2010/main" val="2154521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2B3741-15B8-B114-B12E-A2119EBC6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293F9B-599E-4871-A414-757225FA34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21752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7C7B467-F350-0784-65D3-491E569A6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985" y="578254"/>
            <a:ext cx="10515600" cy="1124949"/>
          </a:xfrm>
        </p:spPr>
        <p:txBody>
          <a:bodyPr>
            <a:normAutofit/>
          </a:bodyPr>
          <a:lstStyle/>
          <a:p>
            <a:r>
              <a:rPr lang="es-ES_tradnl" dirty="0">
                <a:solidFill>
                  <a:schemeClr val="bg1"/>
                </a:solidFill>
              </a:rPr>
              <a:t>Ejercicio (PLANIFICACIÓN 25, EMISIÓN 10) </a:t>
            </a:r>
          </a:p>
        </p:txBody>
      </p:sp>
      <p:grpSp>
        <p:nvGrpSpPr>
          <p:cNvPr id="14" name="Graphic 190">
            <a:extLst>
              <a:ext uri="{FF2B5EF4-FFF2-40B4-BE49-F238E27FC236}">
                <a16:creationId xmlns:a16="http://schemas.microsoft.com/office/drawing/2014/main" id="{53883AA7-7F86-41F8-A1D8-06E9886E7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136528"/>
            <a:ext cx="1291642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FC80ACB6-0FE0-4F10-998D-2E8D463750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C2903D5-FF18-4A00-8E9F-9335FCF1E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1A8B53C-ED2D-4081-AC0C-F87A9D4B3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10480" y="681042"/>
            <a:ext cx="1562428" cy="1493465"/>
            <a:chOff x="3121343" y="4864099"/>
            <a:chExt cx="2085971" cy="1993901"/>
          </a:xfrm>
          <a:solidFill>
            <a:schemeClr val="bg1"/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E2C7D52B-9C2A-4BDB-89DC-A89BDB9F8C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38556" y="4981312"/>
              <a:ext cx="442726" cy="44272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C4B951A6-4FAF-4CBA-B55F-3AAD55758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8809" y="4871565"/>
              <a:ext cx="902626" cy="902626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C4DABFE-3395-46F4-95C0-CA58332AAF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21343" y="4864099"/>
              <a:ext cx="1152732" cy="1152732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782225D9-CC2C-4D45-B90F-5EC7DD2652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152324" y="4894707"/>
              <a:ext cx="1321462" cy="1321838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DC31B28-21ED-494B-BA30-31CD8F9CD9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15037" y="4957793"/>
              <a:ext cx="1428975" cy="142897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9BD8A01F-C2B9-47B6-977F-15E31A8C1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01642" y="5044398"/>
              <a:ext cx="1490195" cy="1490195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D562CCF-082E-4E33-BC25-3C2F3CB261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9523" y="5152279"/>
              <a:ext cx="1509607" cy="1509607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91A36DF-6DC9-4C5F-A16E-BC6DC84292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538685" y="5279576"/>
              <a:ext cx="1488326" cy="1490192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DEF31D0-A584-489A-B972-966367742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83896" y="5426652"/>
              <a:ext cx="1429720" cy="1429720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706B7B1-0776-4349-9782-39E4AD4ED0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01021" y="5597624"/>
              <a:ext cx="1275308" cy="1260376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ECC02B0-321C-499C-AB67-2DE74D4DED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41456" y="5797338"/>
              <a:ext cx="1065858" cy="1060662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5B3F392-AC23-49B8-A36A-D93B0BD76D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81830" y="6039978"/>
              <a:ext cx="818022" cy="818022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1A72EA58-66EE-4BA2-923C-2B66CFC42D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47375" y="6390131"/>
              <a:ext cx="442354" cy="442354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C776D6E9-D871-1817-8A89-FFABD28EFE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0819949"/>
              </p:ext>
            </p:extLst>
          </p:nvPr>
        </p:nvGraphicFramePr>
        <p:xfrm>
          <a:off x="567950" y="2639965"/>
          <a:ext cx="10995518" cy="3536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3" name="Grupo 2">
            <a:extLst>
              <a:ext uri="{FF2B5EF4-FFF2-40B4-BE49-F238E27FC236}">
                <a16:creationId xmlns:a16="http://schemas.microsoft.com/office/drawing/2014/main" id="{BD556950-CF02-6619-064E-6F2D5646A698}"/>
              </a:ext>
            </a:extLst>
          </p:cNvPr>
          <p:cNvGrpSpPr/>
          <p:nvPr/>
        </p:nvGrpSpPr>
        <p:grpSpPr>
          <a:xfrm>
            <a:off x="8913889" y="2774920"/>
            <a:ext cx="2593181" cy="1244726"/>
            <a:chOff x="5601486" y="212590"/>
            <a:chExt cx="2593181" cy="1244726"/>
          </a:xfrm>
        </p:grpSpPr>
        <p:sp>
          <p:nvSpPr>
            <p:cNvPr id="4" name="Rectángulo 3">
              <a:extLst>
                <a:ext uri="{FF2B5EF4-FFF2-40B4-BE49-F238E27FC236}">
                  <a16:creationId xmlns:a16="http://schemas.microsoft.com/office/drawing/2014/main" id="{3E2D0E0F-6FBD-69C4-305B-88AB62178BF8}"/>
                </a:ext>
              </a:extLst>
            </p:cNvPr>
            <p:cNvSpPr/>
            <p:nvPr/>
          </p:nvSpPr>
          <p:spPr>
            <a:xfrm>
              <a:off x="5601486" y="212590"/>
              <a:ext cx="2593181" cy="1244726"/>
            </a:xfrm>
            <a:prstGeom prst="rect">
              <a:avLst/>
            </a:prstGeom>
            <a:noFill/>
            <a:ln>
              <a:noFill/>
            </a:ln>
            <a:sp3d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ES_tradnl"/>
            </a:p>
          </p:txBody>
        </p:sp>
        <p:sp>
          <p:nvSpPr>
            <p:cNvPr id="6" name="CuadroTexto 5">
              <a:extLst>
                <a:ext uri="{FF2B5EF4-FFF2-40B4-BE49-F238E27FC236}">
                  <a16:creationId xmlns:a16="http://schemas.microsoft.com/office/drawing/2014/main" id="{0BDF9F9B-917F-9CAA-8088-61D879C7B3B9}"/>
                </a:ext>
              </a:extLst>
            </p:cNvPr>
            <p:cNvSpPr txBox="1"/>
            <p:nvPr/>
          </p:nvSpPr>
          <p:spPr>
            <a:xfrm>
              <a:off x="5601486" y="212590"/>
              <a:ext cx="2593181" cy="124472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56149" tIns="165100" rIns="256149" bIns="165100" numCol="1" spcCol="1270" anchor="ctr" anchorCtr="0">
              <a:noAutofit/>
            </a:bodyPr>
            <a:lstStyle/>
            <a:p>
              <a:pPr marL="0" lvl="0" indent="0" algn="l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6500" dirty="0"/>
                <a:t>4</a:t>
              </a:r>
              <a:endParaRPr lang="en-US" sz="65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744030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88796-76F5-805C-4AB2-6B4B8D7D3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R">
            <a:extLst>
              <a:ext uri="{FF2B5EF4-FFF2-40B4-BE49-F238E27FC236}">
                <a16:creationId xmlns:a16="http://schemas.microsoft.com/office/drawing/2014/main" id="{CAC3372A-2B7D-652D-3115-3181357C1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50" t="5976" r="1842" b="3115"/>
          <a:stretch>
            <a:fillRect/>
          </a:stretch>
        </p:blipFill>
        <p:spPr bwMode="auto">
          <a:xfrm>
            <a:off x="20" y="10"/>
            <a:ext cx="1219198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40B56A7F-6499-4DB2-229B-B419B6320F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553" y="3091928"/>
            <a:ext cx="9078562" cy="2387600"/>
          </a:xfrm>
        </p:spPr>
        <p:txBody>
          <a:bodyPr>
            <a:normAutofit/>
          </a:bodyPr>
          <a:lstStyle/>
          <a:p>
            <a:pPr algn="l"/>
            <a:r>
              <a:rPr lang="es-ES_tradnl" sz="6600">
                <a:solidFill>
                  <a:schemeClr val="bg1"/>
                </a:solidFill>
              </a:rPr>
              <a:t> RECONOCIMIENTO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C3E4F8C-82A0-6E6B-DB41-5B14E161B5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4553" y="5624945"/>
            <a:ext cx="9078562" cy="592975"/>
          </a:xfrm>
        </p:spPr>
        <p:txBody>
          <a:bodyPr anchor="ctr">
            <a:normAutofit/>
          </a:bodyPr>
          <a:lstStyle/>
          <a:p>
            <a:pPr algn="l"/>
            <a:r>
              <a:rPr lang="es-ES_tradnl" dirty="0">
                <a:solidFill>
                  <a:schemeClr val="bg1"/>
                </a:solidFill>
              </a:rPr>
              <a:t>TÁCTICA II</a:t>
            </a:r>
          </a:p>
        </p:txBody>
      </p:sp>
    </p:spTree>
    <p:extLst>
      <p:ext uri="{BB962C8B-B14F-4D97-AF65-F5344CB8AC3E}">
        <p14:creationId xmlns:p14="http://schemas.microsoft.com/office/powerpoint/2010/main" val="63250639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887</Words>
  <Application>Microsoft Macintosh PowerPoint</Application>
  <PresentationFormat>Panorámica</PresentationFormat>
  <Paragraphs>97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Tema de Office</vt:lpstr>
      <vt:lpstr> RECONOCIMIENTO</vt:lpstr>
      <vt:lpstr>OBJETIVOS </vt:lpstr>
      <vt:lpstr>Actividad (páginas 12-1/12-4)</vt:lpstr>
      <vt:lpstr>Presentación de PowerPoint</vt:lpstr>
      <vt:lpstr>Presentación de PowerPoint</vt:lpstr>
      <vt:lpstr>Presentación de PowerPoint</vt:lpstr>
      <vt:lpstr>Ejercicio </vt:lpstr>
      <vt:lpstr>Situación General </vt:lpstr>
      <vt:lpstr>Presentación de PowerPoint</vt:lpstr>
      <vt:lpstr>Ejercicio (PLANIFICACIÓN 25, EMISIÓN 10) </vt:lpstr>
      <vt:lpstr> RECONOCIMIENTO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Friedrich von der Weth</dc:creator>
  <cp:lastModifiedBy>Friedrich von der Weth</cp:lastModifiedBy>
  <cp:revision>2</cp:revision>
  <dcterms:created xsi:type="dcterms:W3CDTF">2025-05-27T15:57:55Z</dcterms:created>
  <dcterms:modified xsi:type="dcterms:W3CDTF">2026-06-02T21:08:16Z</dcterms:modified>
</cp:coreProperties>
</file>