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6"/>
  </p:notesMasterIdLst>
  <p:sldIdLst>
    <p:sldId id="294" r:id="rId2"/>
    <p:sldId id="295" r:id="rId3"/>
    <p:sldId id="296" r:id="rId4"/>
    <p:sldId id="297" r:id="rId5"/>
    <p:sldId id="312" r:id="rId6"/>
    <p:sldId id="307" r:id="rId7"/>
    <p:sldId id="299" r:id="rId8"/>
    <p:sldId id="300" r:id="rId9"/>
    <p:sldId id="308" r:id="rId10"/>
    <p:sldId id="301" r:id="rId11"/>
    <p:sldId id="302" r:id="rId12"/>
    <p:sldId id="303" r:id="rId13"/>
    <p:sldId id="304" r:id="rId14"/>
    <p:sldId id="306" r:id="rId15"/>
    <p:sldId id="305" r:id="rId16"/>
    <p:sldId id="309" r:id="rId17"/>
    <p:sldId id="310" r:id="rId18"/>
    <p:sldId id="311" r:id="rId19"/>
    <p:sldId id="313" r:id="rId20"/>
    <p:sldId id="314" r:id="rId21"/>
    <p:sldId id="315" r:id="rId22"/>
    <p:sldId id="317" r:id="rId23"/>
    <p:sldId id="327" r:id="rId24"/>
    <p:sldId id="318" r:id="rId25"/>
    <p:sldId id="321" r:id="rId26"/>
    <p:sldId id="319" r:id="rId27"/>
    <p:sldId id="320" r:id="rId28"/>
    <p:sldId id="322" r:id="rId29"/>
    <p:sldId id="326" r:id="rId30"/>
    <p:sldId id="323" r:id="rId31"/>
    <p:sldId id="324" r:id="rId32"/>
    <p:sldId id="325" r:id="rId33"/>
    <p:sldId id="328" r:id="rId34"/>
    <p:sldId id="329" r:id="rId35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4A6E2"/>
    <a:srgbClr val="5089BC"/>
    <a:srgbClr val="6DB1F0"/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rgbClr val="00000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364" autoAdjust="0"/>
  </p:normalViewPr>
  <p:slideViewPr>
    <p:cSldViewPr>
      <p:cViewPr varScale="1">
        <p:scale>
          <a:sx n="70" d="100"/>
          <a:sy n="70" d="100"/>
        </p:scale>
        <p:origin x="660" y="4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9016F0A-312E-4FC2-8233-A413237045B7}" type="doc">
      <dgm:prSet loTypeId="urn:microsoft.com/office/officeart/2005/8/layout/orgChart1" loCatId="hierarchy" qsTypeId="urn:microsoft.com/office/officeart/2005/8/quickstyle/simple2" qsCatId="simple" csTypeId="urn:microsoft.com/office/officeart/2005/8/colors/accent0_1" csCatId="mainScheme" phldr="1"/>
      <dgm:spPr/>
      <dgm:t>
        <a:bodyPr/>
        <a:lstStyle/>
        <a:p>
          <a:endParaRPr lang="es-ES"/>
        </a:p>
      </dgm:t>
    </dgm:pt>
    <dgm:pt modelId="{04456B57-F7D5-4667-B3B4-D4B9E83A4179}" type="asst">
      <dgm:prSet phldrT="[Texto]"/>
      <dgm:spPr/>
      <dgm:t>
        <a:bodyPr/>
        <a:lstStyle/>
        <a:p>
          <a:r>
            <a:rPr lang="es-ES" dirty="0" smtClean="0"/>
            <a:t>AF</a:t>
          </a:r>
          <a:endParaRPr lang="es-ES" dirty="0"/>
        </a:p>
      </dgm:t>
    </dgm:pt>
    <dgm:pt modelId="{ADBE97C8-8A17-4C2F-81AF-CB87FCD09102}" type="parTrans" cxnId="{A7BE0ADE-535B-4FA0-9F6B-AB2DE81C03BD}">
      <dgm:prSet/>
      <dgm:spPr/>
      <dgm:t>
        <a:bodyPr/>
        <a:lstStyle/>
        <a:p>
          <a:endParaRPr lang="es-ES"/>
        </a:p>
      </dgm:t>
    </dgm:pt>
    <dgm:pt modelId="{A55FBBD3-51BD-497F-AA27-DE3954702204}" type="sibTrans" cxnId="{A7BE0ADE-535B-4FA0-9F6B-AB2DE81C03BD}">
      <dgm:prSet/>
      <dgm:spPr/>
      <dgm:t>
        <a:bodyPr/>
        <a:lstStyle/>
        <a:p>
          <a:endParaRPr lang="es-ES"/>
        </a:p>
      </dgm:t>
    </dgm:pt>
    <dgm:pt modelId="{DA83BFF9-C74A-4FC9-BACA-D62C6A359322}">
      <dgm:prSet phldrT="[Texto]"/>
      <dgm:spPr/>
      <dgm:t>
        <a:bodyPr/>
        <a:lstStyle/>
        <a:p>
          <a:r>
            <a:rPr lang="es-ES" dirty="0" smtClean="0"/>
            <a:t>AE</a:t>
          </a:r>
          <a:endParaRPr lang="es-ES" dirty="0"/>
        </a:p>
      </dgm:t>
    </dgm:pt>
    <dgm:pt modelId="{E92699EC-DCC9-40A7-B494-2296327B869C}" type="parTrans" cxnId="{9625AEEE-6EFA-4E31-AF2D-58E9ED715DE2}">
      <dgm:prSet/>
      <dgm:spPr/>
      <dgm:t>
        <a:bodyPr/>
        <a:lstStyle/>
        <a:p>
          <a:endParaRPr lang="es-ES"/>
        </a:p>
      </dgm:t>
    </dgm:pt>
    <dgm:pt modelId="{D302E463-7928-4D91-A33E-064C4F5CE508}" type="sibTrans" cxnId="{9625AEEE-6EFA-4E31-AF2D-58E9ED715DE2}">
      <dgm:prSet/>
      <dgm:spPr/>
      <dgm:t>
        <a:bodyPr/>
        <a:lstStyle/>
        <a:p>
          <a:endParaRPr lang="es-ES"/>
        </a:p>
      </dgm:t>
    </dgm:pt>
    <dgm:pt modelId="{001309E1-8A14-477D-8C79-73D32E648F89}">
      <dgm:prSet phldrT="[Texto]"/>
      <dgm:spPr/>
      <dgm:t>
        <a:bodyPr/>
        <a:lstStyle/>
        <a:p>
          <a:r>
            <a:rPr lang="es-ES" dirty="0" smtClean="0"/>
            <a:t>AFOE</a:t>
          </a:r>
          <a:endParaRPr lang="es-ES" dirty="0"/>
        </a:p>
      </dgm:t>
    </dgm:pt>
    <dgm:pt modelId="{FC1F088A-71D6-4683-8824-7F1D22E1FAE9}" type="parTrans" cxnId="{8CDB2DE7-5587-4F7A-8C3A-2C8F202C32D1}">
      <dgm:prSet/>
      <dgm:spPr/>
      <dgm:t>
        <a:bodyPr/>
        <a:lstStyle/>
        <a:p>
          <a:endParaRPr lang="es-ES"/>
        </a:p>
      </dgm:t>
    </dgm:pt>
    <dgm:pt modelId="{F1BEDD88-6085-4F3C-8CC7-031E5C7977C6}" type="sibTrans" cxnId="{8CDB2DE7-5587-4F7A-8C3A-2C8F202C32D1}">
      <dgm:prSet/>
      <dgm:spPr/>
      <dgm:t>
        <a:bodyPr/>
        <a:lstStyle/>
        <a:p>
          <a:endParaRPr lang="es-ES"/>
        </a:p>
      </dgm:t>
    </dgm:pt>
    <dgm:pt modelId="{0005021B-69C3-4615-BC93-3A7005B79859}" type="pres">
      <dgm:prSet presAssocID="{29016F0A-312E-4FC2-8233-A413237045B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23DD2FE-32DB-40D5-8C52-EB4EEBB5D9E9}" type="pres">
      <dgm:prSet presAssocID="{04456B57-F7D5-4667-B3B4-D4B9E83A4179}" presName="hierRoot1" presStyleCnt="0">
        <dgm:presLayoutVars>
          <dgm:hierBranch val="init"/>
        </dgm:presLayoutVars>
      </dgm:prSet>
      <dgm:spPr/>
    </dgm:pt>
    <dgm:pt modelId="{D0E88714-3203-45E6-8939-9D89930A8507}" type="pres">
      <dgm:prSet presAssocID="{04456B57-F7D5-4667-B3B4-D4B9E83A4179}" presName="rootComposite1" presStyleCnt="0"/>
      <dgm:spPr/>
    </dgm:pt>
    <dgm:pt modelId="{9EC12491-BB47-4259-9713-5ED08677CB26}" type="pres">
      <dgm:prSet presAssocID="{04456B57-F7D5-4667-B3B4-D4B9E83A4179}" presName="rootText1" presStyleLbl="node0" presStyleIdx="0" presStyleCnt="1" custScaleX="52935" custScaleY="58818">
        <dgm:presLayoutVars>
          <dgm:chPref val="3"/>
        </dgm:presLayoutVars>
      </dgm:prSet>
      <dgm:spPr/>
    </dgm:pt>
    <dgm:pt modelId="{EF73E0E0-4298-4BD0-93A4-BBA0468FAA6E}" type="pres">
      <dgm:prSet presAssocID="{04456B57-F7D5-4667-B3B4-D4B9E83A4179}" presName="rootConnector1" presStyleLbl="asst0" presStyleIdx="0" presStyleCnt="0"/>
      <dgm:spPr/>
    </dgm:pt>
    <dgm:pt modelId="{1C23A420-1B01-4862-93EA-98C6124EBA93}" type="pres">
      <dgm:prSet presAssocID="{04456B57-F7D5-4667-B3B4-D4B9E83A4179}" presName="hierChild2" presStyleCnt="0"/>
      <dgm:spPr/>
    </dgm:pt>
    <dgm:pt modelId="{D36A3C2D-A6DB-4A28-89D4-E6B97AB88552}" type="pres">
      <dgm:prSet presAssocID="{E92699EC-DCC9-40A7-B494-2296327B869C}" presName="Name37" presStyleLbl="parChTrans1D2" presStyleIdx="0" presStyleCnt="2"/>
      <dgm:spPr/>
    </dgm:pt>
    <dgm:pt modelId="{7FEBC839-95D6-4660-91E0-E43DE41DD60F}" type="pres">
      <dgm:prSet presAssocID="{DA83BFF9-C74A-4FC9-BACA-D62C6A359322}" presName="hierRoot2" presStyleCnt="0">
        <dgm:presLayoutVars>
          <dgm:hierBranch val="init"/>
        </dgm:presLayoutVars>
      </dgm:prSet>
      <dgm:spPr/>
    </dgm:pt>
    <dgm:pt modelId="{B9C10859-858A-4ED1-9051-A7AE62A60361}" type="pres">
      <dgm:prSet presAssocID="{DA83BFF9-C74A-4FC9-BACA-D62C6A359322}" presName="rootComposite" presStyleCnt="0"/>
      <dgm:spPr/>
    </dgm:pt>
    <dgm:pt modelId="{B3A76677-5F5A-4394-B417-65A57A52D471}" type="pres">
      <dgm:prSet presAssocID="{DA83BFF9-C74A-4FC9-BACA-D62C6A359322}" presName="rootText" presStyleLbl="node2" presStyleIdx="0" presStyleCnt="2" custScaleX="57328" custScaleY="60794">
        <dgm:presLayoutVars>
          <dgm:chPref val="3"/>
        </dgm:presLayoutVars>
      </dgm:prSet>
      <dgm:spPr/>
    </dgm:pt>
    <dgm:pt modelId="{20FF1B73-D847-41E5-921D-D9856EB88953}" type="pres">
      <dgm:prSet presAssocID="{DA83BFF9-C74A-4FC9-BACA-D62C6A359322}" presName="rootConnector" presStyleLbl="node2" presStyleIdx="0" presStyleCnt="2"/>
      <dgm:spPr/>
    </dgm:pt>
    <dgm:pt modelId="{510D067E-5777-4C67-A201-544C8F0CAAD0}" type="pres">
      <dgm:prSet presAssocID="{DA83BFF9-C74A-4FC9-BACA-D62C6A359322}" presName="hierChild4" presStyleCnt="0"/>
      <dgm:spPr/>
    </dgm:pt>
    <dgm:pt modelId="{8EDB1881-5EB6-43E6-BA24-B559969D88C8}" type="pres">
      <dgm:prSet presAssocID="{DA83BFF9-C74A-4FC9-BACA-D62C6A359322}" presName="hierChild5" presStyleCnt="0"/>
      <dgm:spPr/>
    </dgm:pt>
    <dgm:pt modelId="{10F46D32-5668-412C-BAC5-6EADCFDDBCF5}" type="pres">
      <dgm:prSet presAssocID="{FC1F088A-71D6-4683-8824-7F1D22E1FAE9}" presName="Name37" presStyleLbl="parChTrans1D2" presStyleIdx="1" presStyleCnt="2"/>
      <dgm:spPr/>
    </dgm:pt>
    <dgm:pt modelId="{1974FBD8-55A0-4A8E-AC5F-983214F1C633}" type="pres">
      <dgm:prSet presAssocID="{001309E1-8A14-477D-8C79-73D32E648F89}" presName="hierRoot2" presStyleCnt="0">
        <dgm:presLayoutVars>
          <dgm:hierBranch val="init"/>
        </dgm:presLayoutVars>
      </dgm:prSet>
      <dgm:spPr/>
    </dgm:pt>
    <dgm:pt modelId="{1D60F4DE-6BB6-40E2-A493-45B0C723AE03}" type="pres">
      <dgm:prSet presAssocID="{001309E1-8A14-477D-8C79-73D32E648F89}" presName="rootComposite" presStyleCnt="0"/>
      <dgm:spPr/>
    </dgm:pt>
    <dgm:pt modelId="{5CF174AB-75D5-4AAC-ACB5-5F0BEFD3DDB5}" type="pres">
      <dgm:prSet presAssocID="{001309E1-8A14-477D-8C79-73D32E648F89}" presName="rootText" presStyleLbl="node2" presStyleIdx="1" presStyleCnt="2" custScaleX="63209" custScaleY="60485">
        <dgm:presLayoutVars>
          <dgm:chPref val="3"/>
        </dgm:presLayoutVars>
      </dgm:prSet>
      <dgm:spPr/>
    </dgm:pt>
    <dgm:pt modelId="{0102C184-A171-4505-8252-53A4D53E15A7}" type="pres">
      <dgm:prSet presAssocID="{001309E1-8A14-477D-8C79-73D32E648F89}" presName="rootConnector" presStyleLbl="node2" presStyleIdx="1" presStyleCnt="2"/>
      <dgm:spPr/>
    </dgm:pt>
    <dgm:pt modelId="{AA4794E3-11CB-4FE7-BD2C-950C431E2CFD}" type="pres">
      <dgm:prSet presAssocID="{001309E1-8A14-477D-8C79-73D32E648F89}" presName="hierChild4" presStyleCnt="0"/>
      <dgm:spPr/>
    </dgm:pt>
    <dgm:pt modelId="{E000EA01-A907-4860-ACDB-AA7F918C0C71}" type="pres">
      <dgm:prSet presAssocID="{001309E1-8A14-477D-8C79-73D32E648F89}" presName="hierChild5" presStyleCnt="0"/>
      <dgm:spPr/>
    </dgm:pt>
    <dgm:pt modelId="{9804479A-EE16-422B-8486-75ACE0E6058D}" type="pres">
      <dgm:prSet presAssocID="{04456B57-F7D5-4667-B3B4-D4B9E83A4179}" presName="hierChild3" presStyleCnt="0"/>
      <dgm:spPr/>
    </dgm:pt>
  </dgm:ptLst>
  <dgm:cxnLst>
    <dgm:cxn modelId="{45F03AAA-1C2D-4280-A9F3-3309886D023F}" type="presOf" srcId="{FC1F088A-71D6-4683-8824-7F1D22E1FAE9}" destId="{10F46D32-5668-412C-BAC5-6EADCFDDBCF5}" srcOrd="0" destOrd="0" presId="urn:microsoft.com/office/officeart/2005/8/layout/orgChart1"/>
    <dgm:cxn modelId="{FA4FCBB6-B581-4F02-BB64-B502C3DCF6A0}" type="presOf" srcId="{001309E1-8A14-477D-8C79-73D32E648F89}" destId="{0102C184-A171-4505-8252-53A4D53E15A7}" srcOrd="1" destOrd="0" presId="urn:microsoft.com/office/officeart/2005/8/layout/orgChart1"/>
    <dgm:cxn modelId="{8CDB2DE7-5587-4F7A-8C3A-2C8F202C32D1}" srcId="{04456B57-F7D5-4667-B3B4-D4B9E83A4179}" destId="{001309E1-8A14-477D-8C79-73D32E648F89}" srcOrd="1" destOrd="0" parTransId="{FC1F088A-71D6-4683-8824-7F1D22E1FAE9}" sibTransId="{F1BEDD88-6085-4F3C-8CC7-031E5C7977C6}"/>
    <dgm:cxn modelId="{9E6B9337-DCBE-4F16-96AB-35F15AEA5A1B}" type="presOf" srcId="{29016F0A-312E-4FC2-8233-A413237045B7}" destId="{0005021B-69C3-4615-BC93-3A7005B79859}" srcOrd="0" destOrd="0" presId="urn:microsoft.com/office/officeart/2005/8/layout/orgChart1"/>
    <dgm:cxn modelId="{D4945713-DA17-4EB0-8B1F-B53B099833D1}" type="presOf" srcId="{04456B57-F7D5-4667-B3B4-D4B9E83A4179}" destId="{9EC12491-BB47-4259-9713-5ED08677CB26}" srcOrd="0" destOrd="0" presId="urn:microsoft.com/office/officeart/2005/8/layout/orgChart1"/>
    <dgm:cxn modelId="{A7BE0ADE-535B-4FA0-9F6B-AB2DE81C03BD}" srcId="{29016F0A-312E-4FC2-8233-A413237045B7}" destId="{04456B57-F7D5-4667-B3B4-D4B9E83A4179}" srcOrd="0" destOrd="0" parTransId="{ADBE97C8-8A17-4C2F-81AF-CB87FCD09102}" sibTransId="{A55FBBD3-51BD-497F-AA27-DE3954702204}"/>
    <dgm:cxn modelId="{9256CA6C-1798-4B64-A2C7-640147F2F609}" type="presOf" srcId="{E92699EC-DCC9-40A7-B494-2296327B869C}" destId="{D36A3C2D-A6DB-4A28-89D4-E6B97AB88552}" srcOrd="0" destOrd="0" presId="urn:microsoft.com/office/officeart/2005/8/layout/orgChart1"/>
    <dgm:cxn modelId="{1FE492F1-814C-4F32-B886-512C3D3FCA91}" type="presOf" srcId="{DA83BFF9-C74A-4FC9-BACA-D62C6A359322}" destId="{B3A76677-5F5A-4394-B417-65A57A52D471}" srcOrd="0" destOrd="0" presId="urn:microsoft.com/office/officeart/2005/8/layout/orgChart1"/>
    <dgm:cxn modelId="{32061A8C-6A9A-4DD3-84C8-BA829DA71815}" type="presOf" srcId="{001309E1-8A14-477D-8C79-73D32E648F89}" destId="{5CF174AB-75D5-4AAC-ACB5-5F0BEFD3DDB5}" srcOrd="0" destOrd="0" presId="urn:microsoft.com/office/officeart/2005/8/layout/orgChart1"/>
    <dgm:cxn modelId="{9625AEEE-6EFA-4E31-AF2D-58E9ED715DE2}" srcId="{04456B57-F7D5-4667-B3B4-D4B9E83A4179}" destId="{DA83BFF9-C74A-4FC9-BACA-D62C6A359322}" srcOrd="0" destOrd="0" parTransId="{E92699EC-DCC9-40A7-B494-2296327B869C}" sibTransId="{D302E463-7928-4D91-A33E-064C4F5CE508}"/>
    <dgm:cxn modelId="{1D3F38B9-73DF-419C-911E-34FEEDCCB0B4}" type="presOf" srcId="{04456B57-F7D5-4667-B3B4-D4B9E83A4179}" destId="{EF73E0E0-4298-4BD0-93A4-BBA0468FAA6E}" srcOrd="1" destOrd="0" presId="urn:microsoft.com/office/officeart/2005/8/layout/orgChart1"/>
    <dgm:cxn modelId="{C718CCC9-2794-4C00-B8CE-EFDF0D256C62}" type="presOf" srcId="{DA83BFF9-C74A-4FC9-BACA-D62C6A359322}" destId="{20FF1B73-D847-41E5-921D-D9856EB88953}" srcOrd="1" destOrd="0" presId="urn:microsoft.com/office/officeart/2005/8/layout/orgChart1"/>
    <dgm:cxn modelId="{465788D9-7D60-48FA-9DC9-8601057D3DA1}" type="presParOf" srcId="{0005021B-69C3-4615-BC93-3A7005B79859}" destId="{223DD2FE-32DB-40D5-8C52-EB4EEBB5D9E9}" srcOrd="0" destOrd="0" presId="urn:microsoft.com/office/officeart/2005/8/layout/orgChart1"/>
    <dgm:cxn modelId="{65B2B3E7-D9BE-4911-8A7F-EDCC0C7E4E00}" type="presParOf" srcId="{223DD2FE-32DB-40D5-8C52-EB4EEBB5D9E9}" destId="{D0E88714-3203-45E6-8939-9D89930A8507}" srcOrd="0" destOrd="0" presId="urn:microsoft.com/office/officeart/2005/8/layout/orgChart1"/>
    <dgm:cxn modelId="{981B3DAF-8FD6-4CC0-8B24-4CED07B9CBFA}" type="presParOf" srcId="{D0E88714-3203-45E6-8939-9D89930A8507}" destId="{9EC12491-BB47-4259-9713-5ED08677CB26}" srcOrd="0" destOrd="0" presId="urn:microsoft.com/office/officeart/2005/8/layout/orgChart1"/>
    <dgm:cxn modelId="{B591D38C-32A4-4C52-AD79-0C2BBE40E225}" type="presParOf" srcId="{D0E88714-3203-45E6-8939-9D89930A8507}" destId="{EF73E0E0-4298-4BD0-93A4-BBA0468FAA6E}" srcOrd="1" destOrd="0" presId="urn:microsoft.com/office/officeart/2005/8/layout/orgChart1"/>
    <dgm:cxn modelId="{F2A71460-5DE8-440B-8C45-60838BA6B507}" type="presParOf" srcId="{223DD2FE-32DB-40D5-8C52-EB4EEBB5D9E9}" destId="{1C23A420-1B01-4862-93EA-98C6124EBA93}" srcOrd="1" destOrd="0" presId="urn:microsoft.com/office/officeart/2005/8/layout/orgChart1"/>
    <dgm:cxn modelId="{C54DD737-1C4B-4475-A841-A39DCF52E67C}" type="presParOf" srcId="{1C23A420-1B01-4862-93EA-98C6124EBA93}" destId="{D36A3C2D-A6DB-4A28-89D4-E6B97AB88552}" srcOrd="0" destOrd="0" presId="urn:microsoft.com/office/officeart/2005/8/layout/orgChart1"/>
    <dgm:cxn modelId="{AADF3BA8-5F3A-4DE1-B544-9EED97624731}" type="presParOf" srcId="{1C23A420-1B01-4862-93EA-98C6124EBA93}" destId="{7FEBC839-95D6-4660-91E0-E43DE41DD60F}" srcOrd="1" destOrd="0" presId="urn:microsoft.com/office/officeart/2005/8/layout/orgChart1"/>
    <dgm:cxn modelId="{90166676-BD0A-46D2-826E-62991C2B5CB6}" type="presParOf" srcId="{7FEBC839-95D6-4660-91E0-E43DE41DD60F}" destId="{B9C10859-858A-4ED1-9051-A7AE62A60361}" srcOrd="0" destOrd="0" presId="urn:microsoft.com/office/officeart/2005/8/layout/orgChart1"/>
    <dgm:cxn modelId="{BC94D118-1D1B-430B-B621-0E87E5825D31}" type="presParOf" srcId="{B9C10859-858A-4ED1-9051-A7AE62A60361}" destId="{B3A76677-5F5A-4394-B417-65A57A52D471}" srcOrd="0" destOrd="0" presId="urn:microsoft.com/office/officeart/2005/8/layout/orgChart1"/>
    <dgm:cxn modelId="{863E4977-97F6-4B03-84C2-F8F57B435683}" type="presParOf" srcId="{B9C10859-858A-4ED1-9051-A7AE62A60361}" destId="{20FF1B73-D847-41E5-921D-D9856EB88953}" srcOrd="1" destOrd="0" presId="urn:microsoft.com/office/officeart/2005/8/layout/orgChart1"/>
    <dgm:cxn modelId="{893B7EF9-1A70-4C91-8614-896B9CB21D2A}" type="presParOf" srcId="{7FEBC839-95D6-4660-91E0-E43DE41DD60F}" destId="{510D067E-5777-4C67-A201-544C8F0CAAD0}" srcOrd="1" destOrd="0" presId="urn:microsoft.com/office/officeart/2005/8/layout/orgChart1"/>
    <dgm:cxn modelId="{8EF63124-B988-4504-B0DD-E2DE9E6C7055}" type="presParOf" srcId="{7FEBC839-95D6-4660-91E0-E43DE41DD60F}" destId="{8EDB1881-5EB6-43E6-BA24-B559969D88C8}" srcOrd="2" destOrd="0" presId="urn:microsoft.com/office/officeart/2005/8/layout/orgChart1"/>
    <dgm:cxn modelId="{4F9886A1-E55E-4A0D-818A-698DE7084AB6}" type="presParOf" srcId="{1C23A420-1B01-4862-93EA-98C6124EBA93}" destId="{10F46D32-5668-412C-BAC5-6EADCFDDBCF5}" srcOrd="2" destOrd="0" presId="urn:microsoft.com/office/officeart/2005/8/layout/orgChart1"/>
    <dgm:cxn modelId="{4FCC87E5-7AFE-4D30-9A9D-3B4C2F756B63}" type="presParOf" srcId="{1C23A420-1B01-4862-93EA-98C6124EBA93}" destId="{1974FBD8-55A0-4A8E-AC5F-983214F1C633}" srcOrd="3" destOrd="0" presId="urn:microsoft.com/office/officeart/2005/8/layout/orgChart1"/>
    <dgm:cxn modelId="{F98AD663-F75D-47D6-8768-5E28B200358A}" type="presParOf" srcId="{1974FBD8-55A0-4A8E-AC5F-983214F1C633}" destId="{1D60F4DE-6BB6-40E2-A493-45B0C723AE03}" srcOrd="0" destOrd="0" presId="urn:microsoft.com/office/officeart/2005/8/layout/orgChart1"/>
    <dgm:cxn modelId="{CA42C849-ED6D-4DA2-B304-82DE6FFF64A5}" type="presParOf" srcId="{1D60F4DE-6BB6-40E2-A493-45B0C723AE03}" destId="{5CF174AB-75D5-4AAC-ACB5-5F0BEFD3DDB5}" srcOrd="0" destOrd="0" presId="urn:microsoft.com/office/officeart/2005/8/layout/orgChart1"/>
    <dgm:cxn modelId="{6DC14AD4-AB5D-461D-ADB2-0B4F7BBDBAF1}" type="presParOf" srcId="{1D60F4DE-6BB6-40E2-A493-45B0C723AE03}" destId="{0102C184-A171-4505-8252-53A4D53E15A7}" srcOrd="1" destOrd="0" presId="urn:microsoft.com/office/officeart/2005/8/layout/orgChart1"/>
    <dgm:cxn modelId="{832EA358-9C81-4292-8E11-1F6B651DA1FC}" type="presParOf" srcId="{1974FBD8-55A0-4A8E-AC5F-983214F1C633}" destId="{AA4794E3-11CB-4FE7-BD2C-950C431E2CFD}" srcOrd="1" destOrd="0" presId="urn:microsoft.com/office/officeart/2005/8/layout/orgChart1"/>
    <dgm:cxn modelId="{010C206E-9220-46FB-AD82-0E99889A71D1}" type="presParOf" srcId="{1974FBD8-55A0-4A8E-AC5F-983214F1C633}" destId="{E000EA01-A907-4860-ACDB-AA7F918C0C71}" srcOrd="2" destOrd="0" presId="urn:microsoft.com/office/officeart/2005/8/layout/orgChart1"/>
    <dgm:cxn modelId="{41D8D840-B6AC-4806-B70A-F932357442DD}" type="presParOf" srcId="{223DD2FE-32DB-40D5-8C52-EB4EEBB5D9E9}" destId="{9804479A-EE16-422B-8486-75ACE0E6058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F46D32-5668-412C-BAC5-6EADCFDDBCF5}">
      <dsp:nvSpPr>
        <dsp:cNvPr id="0" name=""/>
        <dsp:cNvSpPr/>
      </dsp:nvSpPr>
      <dsp:spPr>
        <a:xfrm>
          <a:off x="2988332" y="1250484"/>
          <a:ext cx="1651519" cy="8855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42778"/>
              </a:lnTo>
              <a:lnTo>
                <a:pt x="1651519" y="442778"/>
              </a:lnTo>
              <a:lnTo>
                <a:pt x="1651519" y="885556"/>
              </a:lnTo>
            </a:path>
          </a:pathLst>
        </a:custGeom>
        <a:noFill/>
        <a:ln w="254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36A3C2D-A6DB-4A28-89D4-E6B97AB88552}">
      <dsp:nvSpPr>
        <dsp:cNvPr id="0" name=""/>
        <dsp:cNvSpPr/>
      </dsp:nvSpPr>
      <dsp:spPr>
        <a:xfrm>
          <a:off x="1212813" y="1250484"/>
          <a:ext cx="1775518" cy="885556"/>
        </a:xfrm>
        <a:custGeom>
          <a:avLst/>
          <a:gdLst/>
          <a:ahLst/>
          <a:cxnLst/>
          <a:rect l="0" t="0" r="0" b="0"/>
          <a:pathLst>
            <a:path>
              <a:moveTo>
                <a:pt x="1775518" y="0"/>
              </a:moveTo>
              <a:lnTo>
                <a:pt x="1775518" y="442778"/>
              </a:lnTo>
              <a:lnTo>
                <a:pt x="0" y="442778"/>
              </a:lnTo>
              <a:lnTo>
                <a:pt x="0" y="885556"/>
              </a:lnTo>
            </a:path>
          </a:pathLst>
        </a:custGeom>
        <a:noFill/>
        <a:ln w="254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EC12491-BB47-4259-9713-5ED08677CB26}">
      <dsp:nvSpPr>
        <dsp:cNvPr id="0" name=""/>
        <dsp:cNvSpPr/>
      </dsp:nvSpPr>
      <dsp:spPr>
        <a:xfrm>
          <a:off x="1872215" y="10326"/>
          <a:ext cx="2232233" cy="124015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6500" kern="1200" dirty="0" smtClean="0"/>
            <a:t>AF</a:t>
          </a:r>
          <a:endParaRPr lang="es-ES" sz="6500" kern="1200" dirty="0"/>
        </a:p>
      </dsp:txBody>
      <dsp:txXfrm>
        <a:off x="1872215" y="10326"/>
        <a:ext cx="2232233" cy="1240157"/>
      </dsp:txXfrm>
    </dsp:sp>
    <dsp:sp modelId="{B3A76677-5F5A-4394-B417-65A57A52D471}">
      <dsp:nvSpPr>
        <dsp:cNvPr id="0" name=""/>
        <dsp:cNvSpPr/>
      </dsp:nvSpPr>
      <dsp:spPr>
        <a:xfrm>
          <a:off x="4071" y="2136040"/>
          <a:ext cx="2417483" cy="128182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6500" kern="1200" dirty="0" smtClean="0"/>
            <a:t>AE</a:t>
          </a:r>
          <a:endParaRPr lang="es-ES" sz="6500" kern="1200" dirty="0"/>
        </a:p>
      </dsp:txBody>
      <dsp:txXfrm>
        <a:off x="4071" y="2136040"/>
        <a:ext cx="2417483" cy="1281821"/>
      </dsp:txXfrm>
    </dsp:sp>
    <dsp:sp modelId="{5CF174AB-75D5-4AAC-ACB5-5F0BEFD3DDB5}">
      <dsp:nvSpPr>
        <dsp:cNvPr id="0" name=""/>
        <dsp:cNvSpPr/>
      </dsp:nvSpPr>
      <dsp:spPr>
        <a:xfrm>
          <a:off x="3307111" y="2136040"/>
          <a:ext cx="2665481" cy="127530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6500" kern="1200" dirty="0" smtClean="0"/>
            <a:t>AFOE</a:t>
          </a:r>
          <a:endParaRPr lang="es-ES" sz="6500" kern="1200" dirty="0"/>
        </a:p>
      </dsp:txBody>
      <dsp:txXfrm>
        <a:off x="3307111" y="2136040"/>
        <a:ext cx="2665481" cy="12753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78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1049179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7732A2-3A93-4BAB-8FBD-66FB69309285}" type="datetimeFigureOut">
              <a:rPr lang="es-CL" smtClean="0"/>
              <a:t>27-01-2025</a:t>
            </a:fld>
            <a:endParaRPr lang="es-CL"/>
          </a:p>
        </p:txBody>
      </p:sp>
      <p:sp>
        <p:nvSpPr>
          <p:cNvPr id="1049180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1049181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1049182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1049183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F85F7E-CF25-42DF-9E09-000956799E51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05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8806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CL"/>
          </a:p>
        </p:txBody>
      </p:sp>
      <p:sp>
        <p:nvSpPr>
          <p:cNvPr id="1048807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8B668F89-C9C6-423E-A390-8057DFA74665}" type="slidenum">
              <a:rPr lang="es-CL" altLang="es-CL">
                <a:solidFill>
                  <a:prstClr val="black"/>
                </a:solidFill>
                <a:latin typeface="Calibri" pitchFamily="34" charset="0"/>
              </a:rPr>
              <a:t>5</a:t>
            </a:fld>
            <a:endParaRPr lang="es-CL" altLang="es-CL">
              <a:solidFill>
                <a:prstClr val="black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3530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0" name="1 Título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200" cy="1470026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1048581" name="2 Subtítulo"/>
          <p:cNvSpPr>
            <a:spLocks noGrp="1"/>
          </p:cNvSpPr>
          <p:nvPr>
            <p:ph type="subTitle" idx="1"/>
          </p:nvPr>
        </p:nvSpPr>
        <p:spPr>
          <a:xfrm>
            <a:off x="1828801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860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20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8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40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300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60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20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81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104858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CB299-013E-4115-A761-32ADD951B550}" type="datetimeFigureOut">
              <a:rPr lang="es-CL" smtClean="0"/>
              <a:t>27-01-2025</a:t>
            </a:fld>
            <a:endParaRPr lang="es-CL"/>
          </a:p>
        </p:txBody>
      </p:sp>
      <p:sp>
        <p:nvSpPr>
          <p:cNvPr id="104858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104858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3EFC6-0AC2-4BE2-BADE-0797010B7D9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Proceso alternativo 5"/>
          <p:cNvSpPr/>
          <p:nvPr userDrawn="1"/>
        </p:nvSpPr>
        <p:spPr>
          <a:xfrm>
            <a:off x="929332" y="738423"/>
            <a:ext cx="10383241" cy="144016"/>
          </a:xfrm>
          <a:prstGeom prst="flowChartAlternateProcess">
            <a:avLst/>
          </a:prstGeom>
          <a:solidFill>
            <a:srgbClr val="0000F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1048577" name="Rectángulo 34"/>
          <p:cNvSpPr/>
          <p:nvPr userDrawn="1"/>
        </p:nvSpPr>
        <p:spPr>
          <a:xfrm>
            <a:off x="3" y="0"/>
            <a:ext cx="12209263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s-CL">
              <a:solidFill>
                <a:prstClr val="white"/>
              </a:solidFill>
            </a:endParaRPr>
          </a:p>
        </p:txBody>
      </p:sp>
      <p:sp>
        <p:nvSpPr>
          <p:cNvPr id="1048578" name="Marcador de número de diapositiva 3"/>
          <p:cNvSpPr txBox="1"/>
          <p:nvPr userDrawn="1"/>
        </p:nvSpPr>
        <p:spPr>
          <a:xfrm>
            <a:off x="11303282" y="6492835"/>
            <a:ext cx="6720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C4E269B-6955-48EA-A516-7F9DC7F9B94A}" type="slidenum">
              <a:rPr lang="es-CL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CL" b="1" dirty="0">
              <a:solidFill>
                <a:schemeClr val="bg1"/>
              </a:solidFill>
            </a:endParaRPr>
          </a:p>
        </p:txBody>
      </p:sp>
      <p:pic>
        <p:nvPicPr>
          <p:cNvPr id="2097152" name="Picture 2" descr="Imagen relacionada"/>
          <p:cNvPicPr>
            <a:picLocks noChangeAspect="1" noChangeArrowheads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964" y="44626"/>
            <a:ext cx="767408" cy="88243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aphicFrame>
        <p:nvGraphicFramePr>
          <p:cNvPr id="4194304" name="Tabla 8"/>
          <p:cNvGraphicFramePr>
            <a:graphicFrameLocks noGrp="1"/>
          </p:cNvGraphicFramePr>
          <p:nvPr userDrawn="1"/>
        </p:nvGraphicFramePr>
        <p:xfrm>
          <a:off x="3" y="6309320"/>
          <a:ext cx="12192000" cy="5486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38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38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38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38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438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44016">
                <a:tc gridSpan="5">
                  <a:txBody>
                    <a:bodyPr/>
                    <a:lstStyle/>
                    <a:p>
                      <a:pPr algn="ctr"/>
                      <a:r>
                        <a:rPr lang="es-CL" sz="1200" b="1" u="sng" dirty="0">
                          <a:solidFill>
                            <a:schemeClr val="bg1"/>
                          </a:solidFill>
                        </a:rPr>
                        <a:t>P</a:t>
                      </a:r>
                      <a:r>
                        <a:rPr lang="es-CL" sz="1200" b="1" u="sng" baseline="0" dirty="0">
                          <a:solidFill>
                            <a:schemeClr val="bg1"/>
                          </a:solidFill>
                        </a:rPr>
                        <a:t> A T R I O T I S M O</a:t>
                      </a:r>
                      <a:endParaRPr lang="es-CL" sz="1200" b="1" u="sng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>
                    <a:solidFill>
                      <a:srgbClr val="0000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7248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HONOR</a:t>
                      </a:r>
                    </a:p>
                  </a:txBody>
                  <a:tcPr marL="121920" marR="121920">
                    <a:solidFill>
                      <a:srgbClr val="00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LEALTAD</a:t>
                      </a:r>
                    </a:p>
                  </a:txBody>
                  <a:tcPr marL="121920" marR="121920">
                    <a:solidFill>
                      <a:srgbClr val="00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VALENTÍA</a:t>
                      </a:r>
                    </a:p>
                  </a:txBody>
                  <a:tcPr marL="121920" marR="121920">
                    <a:solidFill>
                      <a:srgbClr val="00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INTEGRIDAD</a:t>
                      </a:r>
                    </a:p>
                  </a:txBody>
                  <a:tcPr marL="121920" marR="121920">
                    <a:solidFill>
                      <a:srgbClr val="00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>
                          <a:solidFill>
                            <a:schemeClr val="bg1"/>
                          </a:solidFill>
                        </a:rPr>
                        <a:t>DEBER</a:t>
                      </a:r>
                    </a:p>
                  </a:txBody>
                  <a:tcPr marL="121920" marR="121920">
                    <a:solidFill>
                      <a:srgbClr val="00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097153" name="Imagen 2"/>
          <p:cNvPicPr>
            <a:picLocks noChangeAspect="1" noChangeArrowheads="1"/>
          </p:cNvPicPr>
          <p:nvPr userDrawn="1"/>
        </p:nvPicPr>
        <p:blipFill>
          <a:blip r:embed="rId7" cstate="print"/>
          <a:srcRect r="9740"/>
          <a:stretch>
            <a:fillRect/>
          </a:stretch>
        </p:blipFill>
        <p:spPr bwMode="auto">
          <a:xfrm>
            <a:off x="11330236" y="44624"/>
            <a:ext cx="812642" cy="882439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79" name="5 Marcador de número de diapositiva"/>
          <p:cNvSpPr txBox="1"/>
          <p:nvPr userDrawn="1"/>
        </p:nvSpPr>
        <p:spPr>
          <a:xfrm>
            <a:off x="11467168" y="6401077"/>
            <a:ext cx="756568" cy="365125"/>
          </a:xfrm>
          <a:prstGeom prst="rect">
            <a:avLst/>
          </a:prstGeom>
        </p:spPr>
        <p:txBody>
          <a:bodyPr/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4330184-6B1E-9842-9D6C-414FB0FB1719}" type="slidenum">
              <a:rPr lang="es-MX" sz="1400" smtClean="0">
                <a:solidFill>
                  <a:schemeClr val="bg1"/>
                </a:solidFill>
              </a:rPr>
              <a:t>‹Nº›</a:t>
            </a:fld>
            <a:endParaRPr lang="es-MX" sz="1400" dirty="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3" r:id="rId4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jpeg"/><Relationship Id="rId4" Type="http://schemas.openxmlformats.org/officeDocument/2006/relationships/image" Target="../media/image2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9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4.jpeg"/><Relationship Id="rId7" Type="http://schemas.openxmlformats.org/officeDocument/2006/relationships/diagramQuickStyle" Target="../diagrams/quickStyle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5.png"/><Relationship Id="rId9" Type="http://schemas.microsoft.com/office/2007/relationships/diagramDrawing" Target="../diagrams/drawing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301" name="Picture 3"/>
          <p:cNvPicPr>
            <a:picLocks noChangeAspect="1" noChangeArrowheads="1"/>
          </p:cNvPicPr>
          <p:nvPr/>
        </p:nvPicPr>
        <p:blipFill>
          <a:blip r:embed="rId2"/>
          <a:srcRect l="5736" r="7724"/>
          <a:stretch>
            <a:fillRect/>
          </a:stretch>
        </p:blipFill>
        <p:spPr bwMode="auto">
          <a:xfrm>
            <a:off x="47327" y="1584871"/>
            <a:ext cx="12062331" cy="4868465"/>
          </a:xfrm>
          <a:prstGeom prst="rect">
            <a:avLst/>
          </a:prstGeom>
          <a:noFill/>
          <a:ln>
            <a:noFill/>
          </a:ln>
        </p:spPr>
      </p:pic>
      <p:sp>
        <p:nvSpPr>
          <p:cNvPr id="1049170" name="Título 1"/>
          <p:cNvSpPr txBox="1"/>
          <p:nvPr/>
        </p:nvSpPr>
        <p:spPr bwMode="auto">
          <a:xfrm>
            <a:off x="1109455" y="58263"/>
            <a:ext cx="9973098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s-CL" altLang="es-CL" sz="3199" b="1" dirty="0">
                <a:latin typeface="Arial Black" panose="020B0A04020102020204" pitchFamily="34" charset="0"/>
              </a:rPr>
              <a:t>BATALLÓN IM N° 31 “ALDEA”</a:t>
            </a:r>
          </a:p>
        </p:txBody>
      </p:sp>
      <p:sp>
        <p:nvSpPr>
          <p:cNvPr id="1049171" name="Proceso alternativo 16"/>
          <p:cNvSpPr/>
          <p:nvPr/>
        </p:nvSpPr>
        <p:spPr>
          <a:xfrm>
            <a:off x="870069" y="620691"/>
            <a:ext cx="10449030" cy="45718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199" tIns="58599" rIns="117199" bIns="58599" anchor="ctr"/>
          <a:lstStyle/>
          <a:p>
            <a:pPr algn="ctr"/>
            <a:endParaRPr lang="es-CL" dirty="0"/>
          </a:p>
        </p:txBody>
      </p:sp>
      <p:sp>
        <p:nvSpPr>
          <p:cNvPr id="1049172" name="CustomShape 6"/>
          <p:cNvSpPr/>
          <p:nvPr/>
        </p:nvSpPr>
        <p:spPr>
          <a:xfrm>
            <a:off x="2304951" y="2133156"/>
            <a:ext cx="7582100" cy="1091509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rgbClr val="000000"/>
          </a:fontRef>
        </p:style>
        <p:txBody>
          <a:bodyPr lIns="115353" tIns="57677" rIns="115353" bIns="57677"/>
          <a:lstStyle/>
          <a:p>
            <a:pPr algn="ctr"/>
            <a:r>
              <a:rPr lang="es-ES" sz="5399" b="1" spc="-1" dirty="0">
                <a:uFill>
                  <a:solidFill>
                    <a:srgbClr val="FFFFFF"/>
                  </a:solidFill>
                </a:uFill>
                <a:latin typeface="Arial Black" pitchFamily="34" charset="0"/>
                <a:cs typeface="Arial" pitchFamily="34" charset="0"/>
              </a:rPr>
              <a:t>MOVIMIENTO DE FUERZAS TERRESTRES</a:t>
            </a:r>
          </a:p>
        </p:txBody>
      </p:sp>
      <p:sp>
        <p:nvSpPr>
          <p:cNvPr id="1049173" name="Título 1"/>
          <p:cNvSpPr txBox="1"/>
          <p:nvPr/>
        </p:nvSpPr>
        <p:spPr bwMode="auto">
          <a:xfrm>
            <a:off x="1109455" y="6237312"/>
            <a:ext cx="9973098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s-CL" altLang="es-CL" sz="2599" b="1" dirty="0">
                <a:solidFill>
                  <a:srgbClr val="FF0000"/>
                </a:solidFill>
                <a:latin typeface="Arial Black" panose="020B0A04020102020204" pitchFamily="34" charset="0"/>
              </a:rPr>
              <a:t>SECRETO</a:t>
            </a:r>
          </a:p>
        </p:txBody>
      </p:sp>
      <p:sp>
        <p:nvSpPr>
          <p:cNvPr id="1049174" name="19 CuadroTexto"/>
          <p:cNvSpPr txBox="1">
            <a:spLocks noChangeArrowheads="1"/>
          </p:cNvSpPr>
          <p:nvPr/>
        </p:nvSpPr>
        <p:spPr bwMode="auto">
          <a:xfrm>
            <a:off x="1417512" y="5329732"/>
            <a:ext cx="9356978" cy="441434"/>
          </a:xfrm>
          <a:prstGeom prst="rect">
            <a:avLst/>
          </a:prstGeom>
          <a:noFill/>
          <a:ln>
            <a:noFill/>
          </a:ln>
        </p:spPr>
        <p:txBody>
          <a:bodyPr wrap="square" lIns="117199" tIns="58599" rIns="117199" bIns="5859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/>
            <a:r>
              <a:rPr lang="es-CL" altLang="es-CL" sz="2100" b="1" dirty="0">
                <a:latin typeface="Arial Black" panose="020B0A04020102020204" pitchFamily="34" charset="0"/>
              </a:rPr>
              <a:t>Talcahuano, 28 de enero 2025</a:t>
            </a:r>
          </a:p>
        </p:txBody>
      </p:sp>
      <p:sp>
        <p:nvSpPr>
          <p:cNvPr id="1049175" name="Proceso alternativo 5"/>
          <p:cNvSpPr/>
          <p:nvPr/>
        </p:nvSpPr>
        <p:spPr>
          <a:xfrm>
            <a:off x="-1183" y="6026914"/>
            <a:ext cx="12190981" cy="45976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199" tIns="58599" rIns="117199" bIns="58599" anchor="ctr"/>
          <a:lstStyle/>
          <a:p>
            <a:pPr algn="ctr"/>
            <a:endParaRPr lang="es-CL" dirty="0"/>
          </a:p>
        </p:txBody>
      </p:sp>
      <p:sp>
        <p:nvSpPr>
          <p:cNvPr id="1049176" name="12 Rectángulo"/>
          <p:cNvSpPr/>
          <p:nvPr/>
        </p:nvSpPr>
        <p:spPr>
          <a:xfrm>
            <a:off x="2204" y="6069692"/>
            <a:ext cx="12189795" cy="787603"/>
          </a:xfrm>
          <a:prstGeom prst="rect">
            <a:avLst/>
          </a:prstGeom>
          <a:solidFill>
            <a:schemeClr val="tx1"/>
          </a:solidFill>
        </p:spPr>
        <p:txBody>
          <a:bodyPr wrap="square" lIns="117199" tIns="58599" rIns="117199" bIns="58599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1500" b="1" dirty="0">
                <a:solidFill>
                  <a:srgbClr val="FFFF00"/>
                </a:solidFill>
              </a:rPr>
              <a:t>P A T R I O T I S M O </a:t>
            </a:r>
            <a:endParaRPr lang="es-CL" sz="1500" b="1" dirty="0">
              <a:solidFill>
                <a:srgbClr val="FFFF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s-CL" sz="1400" dirty="0">
                <a:solidFill>
                  <a:srgbClr val="FFFF00"/>
                </a:solidFill>
              </a:rPr>
              <a:t>      </a:t>
            </a:r>
            <a:r>
              <a:rPr lang="es-CL" sz="1300" dirty="0">
                <a:solidFill>
                  <a:srgbClr val="FFFF00"/>
                </a:solidFill>
              </a:rPr>
              <a:t>HONOR                                          LEALTAD                                          VALENTÍA                                          INTEGRIDAD                                           DEBER</a:t>
            </a:r>
          </a:p>
        </p:txBody>
      </p:sp>
      <p:sp>
        <p:nvSpPr>
          <p:cNvPr id="1049177" name="Título 1"/>
          <p:cNvSpPr txBox="1"/>
          <p:nvPr/>
        </p:nvSpPr>
        <p:spPr bwMode="auto">
          <a:xfrm>
            <a:off x="4934568" y="5485692"/>
            <a:ext cx="2322865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endParaRPr lang="es-CL" altLang="es-CL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097302" name="Picture 2" descr="Imagen foto_0000000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91491" y="50861"/>
            <a:ext cx="718167" cy="957555"/>
          </a:xfrm>
          <a:prstGeom prst="rect">
            <a:avLst/>
          </a:prstGeom>
          <a:noFill/>
        </p:spPr>
      </p:pic>
      <p:pic>
        <p:nvPicPr>
          <p:cNvPr id="2097303" name="Imagen 2"/>
          <p:cNvPicPr>
            <a:picLocks noChangeAspect="1" noChangeArrowheads="1"/>
          </p:cNvPicPr>
          <p:nvPr/>
        </p:nvPicPr>
        <p:blipFill>
          <a:blip r:embed="rId4"/>
          <a:srcRect r="9740"/>
          <a:stretch>
            <a:fillRect/>
          </a:stretch>
        </p:blipFill>
        <p:spPr bwMode="auto">
          <a:xfrm>
            <a:off x="-4317" y="7039"/>
            <a:ext cx="833244" cy="97926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19142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3" name="4 CuadroTexto"/>
          <p:cNvSpPr txBox="1"/>
          <p:nvPr/>
        </p:nvSpPr>
        <p:spPr>
          <a:xfrm>
            <a:off x="2135560" y="635"/>
            <a:ext cx="853244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63525" indent="-263525" algn="ctr"/>
            <a:r>
              <a:rPr lang="es-MX" sz="4000" b="1" dirty="0">
                <a:solidFill>
                  <a:srgbClr val="1F497D">
                    <a:lumMod val="50000"/>
                  </a:srgbClr>
                </a:solidFill>
                <a:latin typeface="Calibri"/>
                <a:cs typeface="Arial" panose="020B0604020202020204" pitchFamily="34" charset="0"/>
              </a:rPr>
              <a:t>Temario</a:t>
            </a:r>
          </a:p>
        </p:txBody>
      </p:sp>
      <p:sp>
        <p:nvSpPr>
          <p:cNvPr id="1048594" name="3 CuadroTexto"/>
          <p:cNvSpPr txBox="1"/>
          <p:nvPr/>
        </p:nvSpPr>
        <p:spPr>
          <a:xfrm>
            <a:off x="2376404" y="1340768"/>
            <a:ext cx="58326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sz="24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s-CL" sz="2400" dirty="0">
                <a:latin typeface="Arial" pitchFamily="34" charset="0"/>
                <a:cs typeface="Arial" pitchFamily="34" charset="0"/>
              </a:rPr>
              <a:t>Capacidades de la Brigada Anfibia Expedicionaria</a:t>
            </a:r>
            <a:r>
              <a:rPr lang="es-CL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s-CL" sz="24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s-CL" sz="2400" dirty="0">
                <a:latin typeface="Arial" pitchFamily="34" charset="0"/>
                <a:cs typeface="Arial" pitchFamily="34" charset="0"/>
              </a:rPr>
              <a:t>Fuerza Anfibia (</a:t>
            </a:r>
            <a:r>
              <a:rPr lang="es-CL" sz="2400" dirty="0" err="1">
                <a:latin typeface="Arial" pitchFamily="34" charset="0"/>
                <a:cs typeface="Arial" pitchFamily="34" charset="0"/>
              </a:rPr>
              <a:t>AF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).</a:t>
            </a:r>
          </a:p>
          <a:p>
            <a:endParaRPr lang="es-CL" sz="24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s-CL" sz="2400" dirty="0" smtClean="0">
                <a:latin typeface="Arial" pitchFamily="34" charset="0"/>
                <a:cs typeface="Arial" pitchFamily="34" charset="0"/>
              </a:rPr>
              <a:t>Fases OA.</a:t>
            </a:r>
            <a:endParaRPr lang="es-CL" sz="24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es-CL" sz="24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s-CL" sz="2400" dirty="0">
                <a:latin typeface="Arial" pitchFamily="34" charset="0"/>
                <a:cs typeface="Arial" pitchFamily="34" charset="0"/>
              </a:rPr>
              <a:t>Preguntas.</a:t>
            </a:r>
          </a:p>
        </p:txBody>
      </p:sp>
    </p:spTree>
    <p:extLst>
      <p:ext uri="{BB962C8B-B14F-4D97-AF65-F5344CB8AC3E}">
        <p14:creationId xmlns:p14="http://schemas.microsoft.com/office/powerpoint/2010/main" val="1230918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5" name="4 CuadroTexto"/>
          <p:cNvSpPr txBox="1"/>
          <p:nvPr/>
        </p:nvSpPr>
        <p:spPr>
          <a:xfrm>
            <a:off x="2135560" y="635"/>
            <a:ext cx="853244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63525" indent="-263525" algn="ctr"/>
            <a:r>
              <a:rPr lang="es-MX" sz="4000" b="1" dirty="0">
                <a:solidFill>
                  <a:srgbClr val="1F497D">
                    <a:lumMod val="50000"/>
                  </a:srgbClr>
                </a:solidFill>
                <a:latin typeface="Calibri"/>
                <a:cs typeface="Arial" panose="020B0604020202020204" pitchFamily="34" charset="0"/>
              </a:rPr>
              <a:t>Temario</a:t>
            </a:r>
          </a:p>
        </p:txBody>
      </p:sp>
      <p:sp>
        <p:nvSpPr>
          <p:cNvPr id="1048596" name="3 CuadroTexto"/>
          <p:cNvSpPr txBox="1"/>
          <p:nvPr/>
        </p:nvSpPr>
        <p:spPr>
          <a:xfrm>
            <a:off x="2376404" y="1340768"/>
            <a:ext cx="58326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sz="24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s-CL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Capacidades de la Brigada Anfibia Expedicionaria.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es-CL" sz="24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s-CL" sz="2400" dirty="0">
                <a:latin typeface="Arial" pitchFamily="34" charset="0"/>
                <a:cs typeface="Arial" pitchFamily="34" charset="0"/>
              </a:rPr>
              <a:t>Fuerza Anfibia (AF).</a:t>
            </a:r>
          </a:p>
          <a:p>
            <a:endParaRPr lang="es-CL" sz="24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s-CL" sz="2400" dirty="0" smtClean="0">
                <a:latin typeface="Arial" pitchFamily="34" charset="0"/>
                <a:cs typeface="Arial" pitchFamily="34" charset="0"/>
              </a:rPr>
              <a:t>Fases OA.</a:t>
            </a:r>
            <a:endParaRPr lang="es-CL" sz="24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es-CL" sz="24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s-CL" sz="2400" dirty="0">
                <a:latin typeface="Arial" pitchFamily="34" charset="0"/>
                <a:cs typeface="Arial" pitchFamily="34" charset="0"/>
              </a:rPr>
              <a:t>Preguntas.</a:t>
            </a:r>
          </a:p>
        </p:txBody>
      </p:sp>
    </p:spTree>
    <p:extLst>
      <p:ext uri="{BB962C8B-B14F-4D97-AF65-F5344CB8AC3E}">
        <p14:creationId xmlns:p14="http://schemas.microsoft.com/office/powerpoint/2010/main" val="3464432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6" name="TextBox 5"/>
          <p:cNvSpPr txBox="1">
            <a:spLocks noChangeArrowheads="1"/>
          </p:cNvSpPr>
          <p:nvPr/>
        </p:nvSpPr>
        <p:spPr bwMode="auto">
          <a:xfrm>
            <a:off x="335360" y="952780"/>
            <a:ext cx="11593288" cy="2015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s-CL" sz="2000" b="1" dirty="0">
                <a:solidFill>
                  <a:prstClr val="black"/>
                </a:solidFill>
                <a:latin typeface="Arial" charset="0"/>
              </a:rPr>
              <a:t>Capacidad operacional de la B.A.E:</a:t>
            </a:r>
            <a:endParaRPr lang="en-US" sz="2000" b="1" dirty="0">
              <a:solidFill>
                <a:prstClr val="black"/>
              </a:solidFill>
              <a:latin typeface="Arial" charset="0"/>
            </a:endParaRPr>
          </a:p>
          <a:p>
            <a:pPr algn="just"/>
            <a:r>
              <a:rPr lang="es-CL" sz="2000" dirty="0">
                <a:solidFill>
                  <a:prstClr val="black"/>
                </a:solidFill>
                <a:latin typeface="Arial" charset="0"/>
              </a:rPr>
              <a:t>Destruir, neutralizar o capturar objetivos terrestres en territorio hostil o potencialmente hostil, ubicados a distancias de </a:t>
            </a:r>
            <a:r>
              <a:rPr lang="es-CL" sz="2000" b="1" dirty="0">
                <a:solidFill>
                  <a:prstClr val="black"/>
                </a:solidFill>
                <a:latin typeface="Arial" charset="0"/>
              </a:rPr>
              <a:t>hasta 30 </a:t>
            </a:r>
            <a:r>
              <a:rPr lang="es-CL" sz="2000" b="1" dirty="0" err="1">
                <a:solidFill>
                  <a:prstClr val="black"/>
                </a:solidFill>
                <a:latin typeface="Arial" charset="0"/>
              </a:rPr>
              <a:t>kms</a:t>
            </a:r>
            <a:r>
              <a:rPr lang="es-CL" sz="2000" dirty="0">
                <a:solidFill>
                  <a:prstClr val="black"/>
                </a:solidFill>
                <a:latin typeface="Arial" charset="0"/>
              </a:rPr>
              <a:t>. de la costa, en el TONC o TOAC, manteniéndose en el Área Objetivo por </a:t>
            </a:r>
            <a:r>
              <a:rPr lang="es-CL" sz="2000" b="1" dirty="0">
                <a:solidFill>
                  <a:prstClr val="black"/>
                </a:solidFill>
                <a:latin typeface="Arial" charset="0"/>
              </a:rPr>
              <a:t>hasta 7 días sin apoyo externo</a:t>
            </a:r>
            <a:r>
              <a:rPr lang="es-CL" sz="2000" dirty="0">
                <a:solidFill>
                  <a:prstClr val="black"/>
                </a:solidFill>
                <a:latin typeface="Arial" charset="0"/>
              </a:rPr>
              <a:t>; realizando acciones ofensivas y defensivas, tanto diurnas como nocturnas, enmarcadas en diversos tipos de Operaciones Anfibias (Asaltos, Incursiones, Retiradas, Demostraciones y Respuestas a Crisis).</a:t>
            </a:r>
            <a:endParaRPr lang="en-US" sz="2000" dirty="0">
              <a:solidFill>
                <a:prstClr val="black"/>
              </a:solidFill>
              <a:latin typeface="Arial" charset="0"/>
            </a:endParaRPr>
          </a:p>
        </p:txBody>
      </p:sp>
      <p:pic>
        <p:nvPicPr>
          <p:cNvPr id="2097196" name="Picture 10" descr="DSCF3277.JPG"/>
          <p:cNvPicPr>
            <a:picLocks noChangeAspect="1"/>
          </p:cNvPicPr>
          <p:nvPr/>
        </p:nvPicPr>
        <p:blipFill>
          <a:blip r:embed="rId2" cstate="print"/>
          <a:srcRect l="16346" t="14043" b="18974"/>
          <a:stretch>
            <a:fillRect/>
          </a:stretch>
        </p:blipFill>
        <p:spPr>
          <a:xfrm>
            <a:off x="9966389" y="3861048"/>
            <a:ext cx="2047138" cy="11939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97197" name="Picture 11" descr="IMG_2039.JPG"/>
          <p:cNvPicPr>
            <a:picLocks noChangeAspect="1"/>
          </p:cNvPicPr>
          <p:nvPr/>
        </p:nvPicPr>
        <p:blipFill>
          <a:blip r:embed="rId3" cstate="print"/>
          <a:srcRect t="10680"/>
          <a:stretch>
            <a:fillRect/>
          </a:stretch>
        </p:blipFill>
        <p:spPr>
          <a:xfrm>
            <a:off x="7956609" y="2823476"/>
            <a:ext cx="1866069" cy="11815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97198" name="Picture 2" descr="C:\Documents and Settings\marinfa_ayudor\Escritorio\Nueva carpeta\4.jpg"/>
          <p:cNvPicPr>
            <a:picLocks noChangeAspect="1" noChangeArrowheads="1"/>
          </p:cNvPicPr>
          <p:nvPr/>
        </p:nvPicPr>
        <p:blipFill>
          <a:blip r:embed="rId4" cstate="print"/>
          <a:srcRect t="6322"/>
          <a:stretch>
            <a:fillRect/>
          </a:stretch>
        </p:blipFill>
        <p:spPr bwMode="auto">
          <a:xfrm>
            <a:off x="7956609" y="4941114"/>
            <a:ext cx="1866069" cy="11216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48657" name="TextBox 6"/>
          <p:cNvSpPr txBox="1">
            <a:spLocks noChangeArrowheads="1"/>
          </p:cNvSpPr>
          <p:nvPr/>
        </p:nvSpPr>
        <p:spPr bwMode="auto">
          <a:xfrm>
            <a:off x="335360" y="3182119"/>
            <a:ext cx="7500706" cy="2015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4450">
              <a:spcAft>
                <a:spcPts val="600"/>
              </a:spcAft>
            </a:pPr>
            <a:r>
              <a:rPr lang="es-CL" sz="2000" b="1" dirty="0">
                <a:solidFill>
                  <a:prstClr val="black"/>
                </a:solidFill>
                <a:latin typeface="Arial" charset="0"/>
                <a:cs typeface="Arial" charset="0"/>
              </a:rPr>
              <a:t>Características de la Brigada</a:t>
            </a:r>
            <a:r>
              <a:rPr lang="es-CL" sz="2000" dirty="0">
                <a:solidFill>
                  <a:prstClr val="black"/>
                </a:solidFill>
                <a:latin typeface="Arial" charset="0"/>
                <a:cs typeface="Arial" charset="0"/>
              </a:rPr>
              <a:t>:</a:t>
            </a:r>
          </a:p>
          <a:p>
            <a:pPr marL="271463" lvl="1" indent="-254000">
              <a:buFont typeface="Arial" pitchFamily="34" charset="0"/>
              <a:buChar char="•"/>
            </a:pPr>
            <a:r>
              <a:rPr lang="es-CL" sz="2000" dirty="0">
                <a:solidFill>
                  <a:prstClr val="black"/>
                </a:solidFill>
                <a:latin typeface="Arial" charset="0"/>
                <a:cs typeface="Arial" charset="0"/>
              </a:rPr>
              <a:t>Desplegable (Transportable)</a:t>
            </a:r>
          </a:p>
          <a:p>
            <a:pPr marL="271463" lvl="1" indent="-254000">
              <a:buFont typeface="Arial" pitchFamily="34" charset="0"/>
              <a:buChar char="•"/>
            </a:pPr>
            <a:r>
              <a:rPr lang="es-CL" sz="2000" dirty="0">
                <a:solidFill>
                  <a:prstClr val="black"/>
                </a:solidFill>
                <a:latin typeface="Arial" charset="0"/>
                <a:cs typeface="Arial" charset="0"/>
              </a:rPr>
              <a:t>Flexible (Estructuras Escalables)</a:t>
            </a:r>
          </a:p>
          <a:p>
            <a:pPr marL="271463" lvl="1" indent="-254000">
              <a:buFont typeface="Arial" pitchFamily="34" charset="0"/>
              <a:buChar char="•"/>
            </a:pPr>
            <a:r>
              <a:rPr lang="es-CL" sz="2000" dirty="0">
                <a:solidFill>
                  <a:prstClr val="black"/>
                </a:solidFill>
                <a:latin typeface="Arial" charset="0"/>
                <a:cs typeface="Arial" charset="0"/>
              </a:rPr>
              <a:t>Graduable (Incremento-reducción del uso de la fuerza)</a:t>
            </a:r>
          </a:p>
          <a:p>
            <a:pPr marL="271463" lvl="1" indent="-254000">
              <a:buFont typeface="Arial" pitchFamily="34" charset="0"/>
              <a:buChar char="•"/>
            </a:pPr>
            <a:r>
              <a:rPr lang="es-CL" sz="2000" dirty="0">
                <a:solidFill>
                  <a:prstClr val="black"/>
                </a:solidFill>
                <a:latin typeface="Arial" charset="0"/>
                <a:cs typeface="Arial" charset="0"/>
              </a:rPr>
              <a:t>Versátil (Adaptables al tipo de misión). </a:t>
            </a:r>
          </a:p>
          <a:p>
            <a:pPr marL="271463" lvl="1" indent="-254000">
              <a:buFont typeface="Arial" pitchFamily="34" charset="0"/>
              <a:buChar char="•"/>
            </a:pPr>
            <a:r>
              <a:rPr lang="es-CL" sz="2000" dirty="0">
                <a:solidFill>
                  <a:prstClr val="black"/>
                </a:solidFill>
                <a:latin typeface="Arial" charset="0"/>
                <a:cs typeface="Arial" charset="0"/>
              </a:rPr>
              <a:t>Condición Lista al Arribo (no requiere preparación del </a:t>
            </a:r>
            <a:r>
              <a:rPr lang="es-CL" sz="2000" dirty="0" err="1">
                <a:solidFill>
                  <a:prstClr val="black"/>
                </a:solidFill>
                <a:latin typeface="Arial" charset="0"/>
                <a:cs typeface="Arial" charset="0"/>
              </a:rPr>
              <a:t>A.O.O</a:t>
            </a:r>
            <a:r>
              <a:rPr lang="es-CL" sz="2000" dirty="0">
                <a:solidFill>
                  <a:prstClr val="black"/>
                </a:solidFill>
                <a:latin typeface="Arial" charset="0"/>
                <a:cs typeface="Arial" charset="0"/>
              </a:rPr>
              <a:t>.)</a:t>
            </a:r>
          </a:p>
        </p:txBody>
      </p:sp>
      <p:sp>
        <p:nvSpPr>
          <p:cNvPr id="1048658" name="4 CuadroTexto"/>
          <p:cNvSpPr txBox="1"/>
          <p:nvPr/>
        </p:nvSpPr>
        <p:spPr>
          <a:xfrm>
            <a:off x="2135560" y="635"/>
            <a:ext cx="853244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63525" indent="-263525" algn="ctr"/>
            <a:r>
              <a:rPr lang="es-MX" sz="4000" b="1" dirty="0">
                <a:solidFill>
                  <a:srgbClr val="1F497D">
                    <a:lumMod val="50000"/>
                  </a:srgbClr>
                </a:solidFill>
                <a:latin typeface="Calibri"/>
                <a:cs typeface="Arial" panose="020B0604020202020204" pitchFamily="34" charset="0"/>
              </a:rPr>
              <a:t>Brigada Anfibia Expedicionaria</a:t>
            </a:r>
          </a:p>
        </p:txBody>
      </p:sp>
    </p:spTree>
    <p:extLst>
      <p:ext uri="{BB962C8B-B14F-4D97-AF65-F5344CB8AC3E}">
        <p14:creationId xmlns:p14="http://schemas.microsoft.com/office/powerpoint/2010/main" val="3410673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7" name="AutoShape 17" descr="http://www.armada.cl/prontus_armada/site/artic/20120203/imag/FOTO_0320120203143944.jpg"/>
          <p:cNvSpPr>
            <a:spLocks noChangeAspect="1" noChangeArrowheads="1"/>
          </p:cNvSpPr>
          <p:nvPr/>
        </p:nvSpPr>
        <p:spPr bwMode="auto">
          <a:xfrm>
            <a:off x="1679575" y="-914400"/>
            <a:ext cx="2857500" cy="1905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es-ES" altLang="es-CL">
              <a:solidFill>
                <a:prstClr val="black"/>
              </a:solidFill>
            </a:endParaRPr>
          </a:p>
        </p:txBody>
      </p:sp>
      <p:sp>
        <p:nvSpPr>
          <p:cNvPr id="1048698" name="13 Rectángulo"/>
          <p:cNvSpPr/>
          <p:nvPr/>
        </p:nvSpPr>
        <p:spPr>
          <a:xfrm>
            <a:off x="4079776" y="672569"/>
            <a:ext cx="4176464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s-ES" sz="3200" b="1">
                <a:solidFill>
                  <a:prstClr val="black"/>
                </a:solidFill>
                <a:cs typeface="Arial" charset="0"/>
              </a:rPr>
              <a:t>BATMILLER / BATALDEA</a:t>
            </a:r>
            <a:endParaRPr lang="es-ES" sz="3200" b="1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048699" name="4 CuadroTexto"/>
          <p:cNvSpPr txBox="1"/>
          <p:nvPr/>
        </p:nvSpPr>
        <p:spPr>
          <a:xfrm>
            <a:off x="2927350" y="1"/>
            <a:ext cx="7056438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63525" indent="-263525" algn="ctr"/>
            <a:r>
              <a:rPr lang="es-MX" sz="4000" b="1" dirty="0">
                <a:solidFill>
                  <a:srgbClr val="1F497D">
                    <a:lumMod val="50000"/>
                  </a:srgbClr>
                </a:solidFill>
                <a:latin typeface="Calibri"/>
              </a:rPr>
              <a:t>Brigada Anfibia Expedicionaria</a:t>
            </a:r>
          </a:p>
        </p:txBody>
      </p:sp>
      <p:grpSp>
        <p:nvGrpSpPr>
          <p:cNvPr id="101" name="Agrupar 5"/>
          <p:cNvGrpSpPr/>
          <p:nvPr/>
        </p:nvGrpSpPr>
        <p:grpSpPr>
          <a:xfrm>
            <a:off x="911424" y="1586969"/>
            <a:ext cx="10423187" cy="4592239"/>
            <a:chOff x="588953" y="663790"/>
            <a:chExt cx="11177706" cy="5521773"/>
          </a:xfrm>
        </p:grpSpPr>
        <p:cxnSp>
          <p:nvCxnSpPr>
            <p:cNvPr id="3145746" name="Conector recto 6"/>
            <p:cNvCxnSpPr>
              <a:cxnSpLocks/>
            </p:cNvCxnSpPr>
            <p:nvPr/>
          </p:nvCxnSpPr>
          <p:spPr>
            <a:xfrm flipH="1">
              <a:off x="9875475" y="5072616"/>
              <a:ext cx="506776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145747" name="Conector recto 7"/>
            <p:cNvCxnSpPr>
              <a:cxnSpLocks/>
            </p:cNvCxnSpPr>
            <p:nvPr/>
          </p:nvCxnSpPr>
          <p:spPr>
            <a:xfrm flipH="1">
              <a:off x="9854206" y="3569036"/>
              <a:ext cx="506776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145748" name="Conector recto 8"/>
            <p:cNvCxnSpPr>
              <a:cxnSpLocks/>
            </p:cNvCxnSpPr>
            <p:nvPr/>
          </p:nvCxnSpPr>
          <p:spPr>
            <a:xfrm flipH="1">
              <a:off x="9842917" y="2201707"/>
              <a:ext cx="506776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145749" name="Conector recto 9"/>
            <p:cNvCxnSpPr>
              <a:cxnSpLocks/>
            </p:cNvCxnSpPr>
            <p:nvPr/>
          </p:nvCxnSpPr>
          <p:spPr>
            <a:xfrm flipH="1" flipV="1">
              <a:off x="9853441" y="2211881"/>
              <a:ext cx="22034" cy="2860735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145750" name="Conector recto 10"/>
            <p:cNvCxnSpPr>
              <a:cxnSpLocks/>
            </p:cNvCxnSpPr>
            <p:nvPr/>
          </p:nvCxnSpPr>
          <p:spPr>
            <a:xfrm flipH="1">
              <a:off x="7523903" y="5019498"/>
              <a:ext cx="506776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145751" name="Conector recto 11"/>
            <p:cNvCxnSpPr>
              <a:cxnSpLocks/>
            </p:cNvCxnSpPr>
            <p:nvPr/>
          </p:nvCxnSpPr>
          <p:spPr>
            <a:xfrm flipH="1">
              <a:off x="7491345" y="3425606"/>
              <a:ext cx="506776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145752" name="Conector recto 12"/>
            <p:cNvCxnSpPr>
              <a:cxnSpLocks/>
            </p:cNvCxnSpPr>
            <p:nvPr/>
          </p:nvCxnSpPr>
          <p:spPr>
            <a:xfrm flipH="1">
              <a:off x="7491345" y="2148589"/>
              <a:ext cx="506776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145753" name="Conector recto 13"/>
            <p:cNvCxnSpPr>
              <a:cxnSpLocks/>
            </p:cNvCxnSpPr>
            <p:nvPr/>
          </p:nvCxnSpPr>
          <p:spPr>
            <a:xfrm flipH="1" flipV="1">
              <a:off x="7501869" y="2158763"/>
              <a:ext cx="22034" cy="2860735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145754" name="Conector recto 14"/>
            <p:cNvCxnSpPr>
              <a:cxnSpLocks/>
            </p:cNvCxnSpPr>
            <p:nvPr/>
          </p:nvCxnSpPr>
          <p:spPr>
            <a:xfrm flipH="1">
              <a:off x="5316895" y="5092087"/>
              <a:ext cx="506776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145755" name="Conector recto 15"/>
            <p:cNvCxnSpPr>
              <a:cxnSpLocks/>
            </p:cNvCxnSpPr>
            <p:nvPr/>
          </p:nvCxnSpPr>
          <p:spPr>
            <a:xfrm flipH="1">
              <a:off x="5284337" y="3498195"/>
              <a:ext cx="506776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145756" name="Conector recto 16"/>
            <p:cNvCxnSpPr>
              <a:cxnSpLocks/>
            </p:cNvCxnSpPr>
            <p:nvPr/>
          </p:nvCxnSpPr>
          <p:spPr>
            <a:xfrm flipH="1">
              <a:off x="5284337" y="2221178"/>
              <a:ext cx="506776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145757" name="Conector recto 18"/>
            <p:cNvCxnSpPr>
              <a:cxnSpLocks/>
            </p:cNvCxnSpPr>
            <p:nvPr/>
          </p:nvCxnSpPr>
          <p:spPr>
            <a:xfrm flipH="1" flipV="1">
              <a:off x="5294861" y="2231352"/>
              <a:ext cx="22034" cy="2860735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145758" name="Conector recto 19"/>
            <p:cNvCxnSpPr>
              <a:cxnSpLocks/>
            </p:cNvCxnSpPr>
            <p:nvPr/>
          </p:nvCxnSpPr>
          <p:spPr>
            <a:xfrm flipH="1">
              <a:off x="3074760" y="5085056"/>
              <a:ext cx="506776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145759" name="Conector recto 20"/>
            <p:cNvCxnSpPr>
              <a:cxnSpLocks/>
            </p:cNvCxnSpPr>
            <p:nvPr/>
          </p:nvCxnSpPr>
          <p:spPr>
            <a:xfrm flipH="1">
              <a:off x="3042202" y="3491164"/>
              <a:ext cx="506776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145760" name="Conector recto 21"/>
            <p:cNvCxnSpPr>
              <a:cxnSpLocks/>
            </p:cNvCxnSpPr>
            <p:nvPr/>
          </p:nvCxnSpPr>
          <p:spPr>
            <a:xfrm flipH="1">
              <a:off x="3042202" y="2214147"/>
              <a:ext cx="506776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145761" name="Conector recto 22"/>
            <p:cNvCxnSpPr>
              <a:cxnSpLocks/>
            </p:cNvCxnSpPr>
            <p:nvPr/>
          </p:nvCxnSpPr>
          <p:spPr>
            <a:xfrm flipH="1" flipV="1">
              <a:off x="3052726" y="2224321"/>
              <a:ext cx="22034" cy="2860735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145762" name="Conector recto 23"/>
            <p:cNvCxnSpPr>
              <a:cxnSpLocks/>
            </p:cNvCxnSpPr>
            <p:nvPr/>
          </p:nvCxnSpPr>
          <p:spPr>
            <a:xfrm flipH="1">
              <a:off x="732721" y="5248424"/>
              <a:ext cx="550043" cy="11508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145763" name="Conector recto 24"/>
            <p:cNvCxnSpPr>
              <a:cxnSpLocks/>
            </p:cNvCxnSpPr>
            <p:nvPr/>
          </p:nvCxnSpPr>
          <p:spPr>
            <a:xfrm flipH="1">
              <a:off x="765279" y="4341202"/>
              <a:ext cx="506776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145764" name="Conector recto 25"/>
            <p:cNvCxnSpPr>
              <a:cxnSpLocks/>
            </p:cNvCxnSpPr>
            <p:nvPr/>
          </p:nvCxnSpPr>
          <p:spPr>
            <a:xfrm flipH="1">
              <a:off x="761297" y="3216204"/>
              <a:ext cx="506776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145765" name="Conector recto 26"/>
            <p:cNvCxnSpPr>
              <a:cxnSpLocks/>
            </p:cNvCxnSpPr>
            <p:nvPr/>
          </p:nvCxnSpPr>
          <p:spPr>
            <a:xfrm flipH="1">
              <a:off x="775585" y="2245640"/>
              <a:ext cx="506776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145766" name="Conector recto 27"/>
            <p:cNvCxnSpPr>
              <a:cxnSpLocks/>
            </p:cNvCxnSpPr>
            <p:nvPr/>
          </p:nvCxnSpPr>
          <p:spPr>
            <a:xfrm flipH="1" flipV="1">
              <a:off x="8440246" y="1460172"/>
              <a:ext cx="1431" cy="187527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145767" name="Conector recto 28"/>
            <p:cNvCxnSpPr>
              <a:cxnSpLocks/>
            </p:cNvCxnSpPr>
            <p:nvPr/>
          </p:nvCxnSpPr>
          <p:spPr>
            <a:xfrm>
              <a:off x="1609445" y="1460171"/>
              <a:ext cx="9267364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145768" name="Conector recto 29"/>
            <p:cNvCxnSpPr>
              <a:cxnSpLocks/>
            </p:cNvCxnSpPr>
            <p:nvPr/>
          </p:nvCxnSpPr>
          <p:spPr>
            <a:xfrm flipV="1">
              <a:off x="10876809" y="1460172"/>
              <a:ext cx="0" cy="187527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145769" name="Conector recto 30"/>
            <p:cNvCxnSpPr>
              <a:cxnSpLocks/>
            </p:cNvCxnSpPr>
            <p:nvPr/>
          </p:nvCxnSpPr>
          <p:spPr>
            <a:xfrm flipV="1">
              <a:off x="6340155" y="1460172"/>
              <a:ext cx="5050" cy="187527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145770" name="Conector recto 31"/>
            <p:cNvCxnSpPr>
              <a:cxnSpLocks/>
            </p:cNvCxnSpPr>
            <p:nvPr/>
          </p:nvCxnSpPr>
          <p:spPr>
            <a:xfrm flipV="1">
              <a:off x="4034108" y="1460172"/>
              <a:ext cx="8571" cy="187527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145771" name="Conector recto 32"/>
            <p:cNvCxnSpPr>
              <a:cxnSpLocks/>
            </p:cNvCxnSpPr>
            <p:nvPr/>
          </p:nvCxnSpPr>
          <p:spPr>
            <a:xfrm flipV="1">
              <a:off x="1612474" y="1451473"/>
              <a:ext cx="6495" cy="196226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145772" name="Conector recto 33"/>
            <p:cNvCxnSpPr>
              <a:cxnSpLocks/>
            </p:cNvCxnSpPr>
            <p:nvPr/>
          </p:nvCxnSpPr>
          <p:spPr>
            <a:xfrm flipV="1">
              <a:off x="751924" y="2241526"/>
              <a:ext cx="18617" cy="3029448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145773" name="Conector recto 34"/>
            <p:cNvCxnSpPr>
              <a:cxnSpLocks/>
            </p:cNvCxnSpPr>
            <p:nvPr/>
          </p:nvCxnSpPr>
          <p:spPr>
            <a:xfrm flipV="1">
              <a:off x="6227088" y="1136154"/>
              <a:ext cx="0" cy="324017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grpSp>
          <p:nvGrpSpPr>
            <p:cNvPr id="102" name="Grupo 33"/>
            <p:cNvGrpSpPr/>
            <p:nvPr/>
          </p:nvGrpSpPr>
          <p:grpSpPr>
            <a:xfrm>
              <a:off x="5694728" y="663790"/>
              <a:ext cx="1059622" cy="746993"/>
              <a:chOff x="5179678" y="645078"/>
              <a:chExt cx="1059622" cy="746993"/>
            </a:xfrm>
            <a:solidFill>
              <a:srgbClr val="5B9BD5"/>
            </a:solidFill>
          </p:grpSpPr>
          <p:grpSp>
            <p:nvGrpSpPr>
              <p:cNvPr id="103" name="Grupo 34"/>
              <p:cNvGrpSpPr/>
              <p:nvPr/>
            </p:nvGrpSpPr>
            <p:grpSpPr>
              <a:xfrm>
                <a:off x="5179678" y="797299"/>
                <a:ext cx="1059622" cy="594772"/>
                <a:chOff x="5511217" y="1573753"/>
                <a:chExt cx="1059622" cy="594772"/>
              </a:xfrm>
              <a:grpFill/>
            </p:grpSpPr>
            <p:sp>
              <p:nvSpPr>
                <p:cNvPr id="1048700" name="Text Box 5"/>
                <p:cNvSpPr txBox="1">
                  <a:spLocks noChangeArrowheads="1"/>
                </p:cNvSpPr>
                <p:nvPr/>
              </p:nvSpPr>
              <p:spPr bwMode="auto">
                <a:xfrm>
                  <a:off x="5513334" y="1573753"/>
                  <a:ext cx="1051155" cy="594772"/>
                </a:xfrm>
                <a:prstGeom prst="rect">
                  <a:avLst/>
                </a:prstGeom>
                <a:grpFill/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cene3d>
                  <a:camera prst="orthographicFront"/>
                  <a:lightRig rig="threePt" dir="t"/>
                </a:scene3d>
                <a:sp3d/>
              </p:spPr>
              <p:txBody>
                <a:bodyPr lIns="72000" rIns="72000" anchor="ctr"/>
                <a:lstStyle/>
                <a:p>
                  <a:pPr algn="ctr" eaLnBrk="0" hangingPunct="0">
                    <a:spcAft>
                      <a:spcPts val="1000"/>
                    </a:spcAft>
                  </a:pPr>
                  <a:endParaRPr lang="en-US" sz="14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ea typeface="ＭＳ Ｐゴシック" pitchFamily="34" charset="-128"/>
                  </a:endParaRPr>
                </a:p>
              </p:txBody>
            </p:sp>
            <p:cxnSp>
              <p:nvCxnSpPr>
                <p:cNvPr id="3145774" name="Conector recto 225"/>
                <p:cNvCxnSpPr>
                  <a:cxnSpLocks/>
                </p:cNvCxnSpPr>
                <p:nvPr/>
              </p:nvCxnSpPr>
              <p:spPr>
                <a:xfrm>
                  <a:off x="5511217" y="1582269"/>
                  <a:ext cx="1059622" cy="570110"/>
                </a:xfrm>
                <a:prstGeom prst="line">
                  <a:avLst/>
                </a:prstGeom>
                <a:grpFill/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75" name="Conector recto 226"/>
                <p:cNvCxnSpPr>
                  <a:cxnSpLocks/>
                </p:cNvCxnSpPr>
                <p:nvPr/>
              </p:nvCxnSpPr>
              <p:spPr>
                <a:xfrm flipV="1">
                  <a:off x="5511217" y="1573753"/>
                  <a:ext cx="1053272" cy="593442"/>
                </a:xfrm>
                <a:prstGeom prst="line">
                  <a:avLst/>
                </a:prstGeom>
                <a:grpFill/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145776" name="Conector recto 222"/>
              <p:cNvCxnSpPr>
                <a:cxnSpLocks/>
              </p:cNvCxnSpPr>
              <p:nvPr/>
            </p:nvCxnSpPr>
            <p:spPr>
              <a:xfrm flipV="1">
                <a:off x="5634386" y="645078"/>
                <a:ext cx="0" cy="154085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45777" name="Conector recto 223"/>
              <p:cNvCxnSpPr>
                <a:cxnSpLocks/>
              </p:cNvCxnSpPr>
              <p:nvPr/>
            </p:nvCxnSpPr>
            <p:spPr>
              <a:xfrm flipV="1">
                <a:off x="5786786" y="647005"/>
                <a:ext cx="0" cy="154085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145778" name="Conector recto 36"/>
            <p:cNvCxnSpPr>
              <a:cxnSpLocks/>
            </p:cNvCxnSpPr>
            <p:nvPr/>
          </p:nvCxnSpPr>
          <p:spPr>
            <a:xfrm flipV="1">
              <a:off x="1554647" y="1778121"/>
              <a:ext cx="0" cy="15408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5779" name="Conector recto 37"/>
            <p:cNvCxnSpPr>
              <a:cxnSpLocks/>
            </p:cNvCxnSpPr>
            <p:nvPr/>
          </p:nvCxnSpPr>
          <p:spPr>
            <a:xfrm flipH="1" flipV="1">
              <a:off x="1076202" y="2218303"/>
              <a:ext cx="7130" cy="54949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4" name="Grupo 43"/>
            <p:cNvGrpSpPr/>
            <p:nvPr/>
          </p:nvGrpSpPr>
          <p:grpSpPr>
            <a:xfrm>
              <a:off x="3497198" y="1953356"/>
              <a:ext cx="1059622" cy="594772"/>
              <a:chOff x="5511217" y="1573753"/>
              <a:chExt cx="1059622" cy="594772"/>
            </a:xfrm>
            <a:solidFill>
              <a:srgbClr val="5B9BD5"/>
            </a:solidFill>
          </p:grpSpPr>
          <p:sp>
            <p:nvSpPr>
              <p:cNvPr id="1048701" name="Text Box 5"/>
              <p:cNvSpPr txBox="1">
                <a:spLocks noChangeArrowheads="1"/>
              </p:cNvSpPr>
              <p:nvPr/>
            </p:nvSpPr>
            <p:spPr bwMode="auto">
              <a:xfrm>
                <a:off x="5513334" y="1573753"/>
                <a:ext cx="1051155" cy="594772"/>
              </a:xfrm>
              <a:prstGeom prst="rect">
                <a:avLst/>
              </a:prstGeom>
              <a:grpFill/>
              <a:ln w="9525">
                <a:solidFill>
                  <a:srgbClr val="000000"/>
                </a:solidFill>
                <a:miter lim="800000"/>
                <a:headEnd/>
                <a:tailEnd/>
              </a:ln>
              <a:scene3d>
                <a:camera prst="orthographicFront"/>
                <a:lightRig rig="threePt" dir="t"/>
              </a:scene3d>
              <a:sp3d/>
            </p:spPr>
            <p:txBody>
              <a:bodyPr lIns="72000" rIns="72000" anchor="ctr"/>
              <a:lstStyle/>
              <a:p>
                <a:pPr algn="ctr" eaLnBrk="0" hangingPunct="0">
                  <a:spcAft>
                    <a:spcPts val="1000"/>
                  </a:spcAft>
                </a:pPr>
                <a:endParaRPr lang="en-US" sz="14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ＭＳ Ｐゴシック" pitchFamily="34" charset="-128"/>
                </a:endParaRPr>
              </a:p>
            </p:txBody>
          </p:sp>
          <p:cxnSp>
            <p:nvCxnSpPr>
              <p:cNvPr id="3145780" name="Conector recto 219"/>
              <p:cNvCxnSpPr>
                <a:cxnSpLocks/>
              </p:cNvCxnSpPr>
              <p:nvPr/>
            </p:nvCxnSpPr>
            <p:spPr>
              <a:xfrm>
                <a:off x="5511217" y="1582269"/>
                <a:ext cx="1059622" cy="570110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45781" name="Conector recto 220"/>
              <p:cNvCxnSpPr>
                <a:cxnSpLocks/>
              </p:cNvCxnSpPr>
              <p:nvPr/>
            </p:nvCxnSpPr>
            <p:spPr>
              <a:xfrm flipV="1">
                <a:off x="5511217" y="1573753"/>
                <a:ext cx="1053272" cy="593442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145782" name="Conector recto 39"/>
            <p:cNvCxnSpPr>
              <a:cxnSpLocks/>
            </p:cNvCxnSpPr>
            <p:nvPr/>
          </p:nvCxnSpPr>
          <p:spPr>
            <a:xfrm flipV="1">
              <a:off x="4034108" y="1791621"/>
              <a:ext cx="0" cy="15408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5" name="Grupo 48"/>
            <p:cNvGrpSpPr/>
            <p:nvPr/>
          </p:nvGrpSpPr>
          <p:grpSpPr>
            <a:xfrm>
              <a:off x="1066821" y="2907232"/>
              <a:ext cx="1051155" cy="599672"/>
              <a:chOff x="5513334" y="1568853"/>
              <a:chExt cx="1051155" cy="599672"/>
            </a:xfrm>
            <a:solidFill>
              <a:srgbClr val="5B9BD5"/>
            </a:solidFill>
          </p:grpSpPr>
          <p:sp>
            <p:nvSpPr>
              <p:cNvPr id="1048702" name="Text Box 5"/>
              <p:cNvSpPr txBox="1">
                <a:spLocks noChangeArrowheads="1"/>
              </p:cNvSpPr>
              <p:nvPr/>
            </p:nvSpPr>
            <p:spPr bwMode="auto">
              <a:xfrm>
                <a:off x="5513334" y="1573753"/>
                <a:ext cx="1051155" cy="594772"/>
              </a:xfrm>
              <a:prstGeom prst="rect">
                <a:avLst/>
              </a:prstGeom>
              <a:grpFill/>
              <a:ln w="9525">
                <a:solidFill>
                  <a:srgbClr val="000000"/>
                </a:solidFill>
                <a:miter lim="800000"/>
                <a:headEnd/>
                <a:tailEnd/>
              </a:ln>
              <a:scene3d>
                <a:camera prst="orthographicFront"/>
                <a:lightRig rig="threePt" dir="t"/>
              </a:scene3d>
              <a:sp3d/>
            </p:spPr>
            <p:txBody>
              <a:bodyPr lIns="72000" rIns="72000" anchor="b"/>
              <a:lstStyle/>
              <a:p>
                <a:pPr algn="ctr" eaLnBrk="0" hangingPunct="0">
                  <a:spcAft>
                    <a:spcPts val="1000"/>
                  </a:spcAft>
                </a:pPr>
                <a:endParaRPr lang="en-US" sz="14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ＭＳ Ｐゴシック" pitchFamily="34" charset="-128"/>
                </a:endParaRPr>
              </a:p>
            </p:txBody>
          </p:sp>
          <p:cxnSp>
            <p:nvCxnSpPr>
              <p:cNvPr id="3145783" name="Conector recto 217"/>
              <p:cNvCxnSpPr>
                <a:cxnSpLocks/>
              </p:cNvCxnSpPr>
              <p:nvPr/>
            </p:nvCxnSpPr>
            <p:spPr>
              <a:xfrm flipV="1">
                <a:off x="5513334" y="1568853"/>
                <a:ext cx="1051155" cy="599672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48703" name="CustomShape 30"/>
            <p:cNvSpPr/>
            <p:nvPr/>
          </p:nvSpPr>
          <p:spPr bwMode="auto">
            <a:xfrm>
              <a:off x="1426052" y="2776300"/>
              <a:ext cx="91016" cy="80433"/>
            </a:xfrm>
            <a:prstGeom prst="ellipse">
              <a:avLst/>
            </a:prstGeom>
            <a:solidFill>
              <a:schemeClr val="tx1"/>
            </a:solidFill>
            <a:ln w="9360">
              <a:solidFill>
                <a:schemeClr val="tx1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rgbClr val="000000"/>
            </a:fontRef>
          </p:style>
        </p:sp>
        <p:sp>
          <p:nvSpPr>
            <p:cNvPr id="1048704" name="CustomShape 30"/>
            <p:cNvSpPr/>
            <p:nvPr/>
          </p:nvSpPr>
          <p:spPr bwMode="auto">
            <a:xfrm>
              <a:off x="1653729" y="2778151"/>
              <a:ext cx="91016" cy="80433"/>
            </a:xfrm>
            <a:prstGeom prst="ellipse">
              <a:avLst/>
            </a:prstGeom>
            <a:solidFill>
              <a:schemeClr val="tx1"/>
            </a:solidFill>
            <a:ln w="9360">
              <a:solidFill>
                <a:schemeClr val="tx1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rgbClr val="000000"/>
            </a:fontRef>
          </p:style>
        </p:sp>
        <p:grpSp>
          <p:nvGrpSpPr>
            <p:cNvPr id="106" name="Grupo 53"/>
            <p:cNvGrpSpPr/>
            <p:nvPr/>
          </p:nvGrpSpPr>
          <p:grpSpPr>
            <a:xfrm>
              <a:off x="1069106" y="3879677"/>
              <a:ext cx="1051155" cy="721521"/>
              <a:chOff x="913888" y="4062666"/>
              <a:chExt cx="1051155" cy="721521"/>
            </a:xfrm>
            <a:solidFill>
              <a:srgbClr val="5B9BD5"/>
            </a:solidFill>
          </p:grpSpPr>
          <p:sp>
            <p:nvSpPr>
              <p:cNvPr id="1048705" name="Text Box 5"/>
              <p:cNvSpPr txBox="1">
                <a:spLocks noChangeArrowheads="1"/>
              </p:cNvSpPr>
              <p:nvPr/>
            </p:nvSpPr>
            <p:spPr bwMode="auto">
              <a:xfrm>
                <a:off x="913888" y="4189415"/>
                <a:ext cx="1051155" cy="594772"/>
              </a:xfrm>
              <a:prstGeom prst="rect">
                <a:avLst/>
              </a:prstGeom>
              <a:grpFill/>
              <a:ln w="9525">
                <a:solidFill>
                  <a:srgbClr val="000000"/>
                </a:solidFill>
                <a:miter lim="800000"/>
                <a:headEnd/>
                <a:tailEnd/>
              </a:ln>
              <a:scene3d>
                <a:camera prst="orthographicFront"/>
                <a:lightRig rig="threePt" dir="t"/>
              </a:scene3d>
              <a:sp3d/>
            </p:spPr>
            <p:txBody>
              <a:bodyPr lIns="72000" rIns="72000" anchor="ctr"/>
              <a:lstStyle/>
              <a:p>
                <a:pPr algn="ctr" eaLnBrk="0" hangingPunct="0">
                  <a:spcAft>
                    <a:spcPts val="1000"/>
                  </a:spcAft>
                </a:pPr>
                <a:endParaRPr lang="en-US" sz="14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ＭＳ Ｐゴシック" pitchFamily="34" charset="-128"/>
                </a:endParaRPr>
              </a:p>
            </p:txBody>
          </p:sp>
          <p:sp>
            <p:nvSpPr>
              <p:cNvPr id="1048706" name="CustomShape 30"/>
              <p:cNvSpPr/>
              <p:nvPr/>
            </p:nvSpPr>
            <p:spPr bwMode="auto">
              <a:xfrm>
                <a:off x="1407837" y="4062666"/>
                <a:ext cx="91016" cy="80433"/>
              </a:xfrm>
              <a:prstGeom prst="ellipse">
                <a:avLst/>
              </a:prstGeom>
              <a:solidFill>
                <a:schemeClr val="tx1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rgbClr val="000000"/>
              </a:fontRef>
            </p:style>
          </p:sp>
          <p:sp>
            <p:nvSpPr>
              <p:cNvPr id="1048707" name="Freeform 884"/>
              <p:cNvSpPr/>
              <p:nvPr/>
            </p:nvSpPr>
            <p:spPr bwMode="auto">
              <a:xfrm>
                <a:off x="1646738" y="4402896"/>
                <a:ext cx="158283" cy="1711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8" y="48"/>
                  </a:cxn>
                  <a:cxn ang="0">
                    <a:pos x="0" y="96"/>
                  </a:cxn>
                </a:cxnLst>
                <a:rect l="0" t="0" r="r" b="b"/>
                <a:pathLst>
                  <a:path w="48" h="96">
                    <a:moveTo>
                      <a:pt x="0" y="0"/>
                    </a:moveTo>
                    <a:lnTo>
                      <a:pt x="48" y="48"/>
                    </a:lnTo>
                    <a:lnTo>
                      <a:pt x="0" y="96"/>
                    </a:lnTo>
                  </a:path>
                </a:pathLst>
              </a:custGeom>
              <a:grpFill/>
              <a:ln w="28575" cap="flat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48708" name="Text Box 886"/>
              <p:cNvSpPr txBox="1">
                <a:spLocks noChangeArrowheads="1"/>
              </p:cNvSpPr>
              <p:nvPr/>
            </p:nvSpPr>
            <p:spPr bwMode="auto">
              <a:xfrm>
                <a:off x="1399429" y="4349460"/>
                <a:ext cx="152400" cy="274638"/>
              </a:xfrm>
              <a:prstGeom prst="rect">
                <a:avLst/>
              </a:prstGeom>
              <a:grpFill/>
              <a:ln w="12700" algn="ctr">
                <a:noFill/>
                <a:miter lim="800000"/>
                <a:headEnd/>
                <a:tailEnd/>
              </a:ln>
              <a:effectLst/>
            </p:spPr>
            <p:txBody>
              <a:bodyPr wrap="none" lIns="0" tIns="0" rIns="0" bIns="0">
                <a:spAutoFit/>
              </a:bodyPr>
              <a:lstStyle/>
              <a:p>
                <a:pPr algn="ctr">
                  <a:spcBef>
                    <a:spcPct val="50000"/>
                  </a:spcBef>
                  <a:buSzTx/>
                </a:pPr>
                <a:r>
                  <a:rPr lang="en-US" sz="1800" b="1" dirty="0"/>
                  <a:t>S</a:t>
                </a:r>
              </a:p>
            </p:txBody>
          </p:sp>
          <p:cxnSp>
            <p:nvCxnSpPr>
              <p:cNvPr id="3145784" name="Conector recto 215"/>
              <p:cNvCxnSpPr>
                <a:cxnSpLocks/>
              </p:cNvCxnSpPr>
              <p:nvPr/>
            </p:nvCxnSpPr>
            <p:spPr>
              <a:xfrm>
                <a:off x="1149769" y="4495042"/>
                <a:ext cx="621467" cy="1802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48709" name="Text Box 5"/>
            <p:cNvSpPr txBox="1">
              <a:spLocks noChangeArrowheads="1"/>
            </p:cNvSpPr>
            <p:nvPr/>
          </p:nvSpPr>
          <p:spPr bwMode="auto">
            <a:xfrm>
              <a:off x="1071700" y="4951038"/>
              <a:ext cx="1051155" cy="594772"/>
            </a:xfrm>
            <a:prstGeom prst="rect">
              <a:avLst/>
            </a:prstGeom>
            <a:solidFill>
              <a:srgbClr val="5B9BD5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/>
          </p:spPr>
          <p:txBody>
            <a:bodyPr lIns="72000" rIns="72000" anchor="ctr"/>
            <a:lstStyle/>
            <a:p>
              <a:pPr algn="ctr" eaLnBrk="0" hangingPunct="0">
                <a:spcAft>
                  <a:spcPts val="1000"/>
                </a:spcAft>
              </a:pPr>
              <a:endParaRPr lang="en-US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ＭＳ Ｐゴシック" pitchFamily="34" charset="-128"/>
              </a:endParaRPr>
            </a:p>
          </p:txBody>
        </p:sp>
        <p:sp>
          <p:nvSpPr>
            <p:cNvPr id="1048710" name="CustomShape 29"/>
            <p:cNvSpPr/>
            <p:nvPr/>
          </p:nvSpPr>
          <p:spPr bwMode="auto">
            <a:xfrm>
              <a:off x="1392596" y="4802013"/>
              <a:ext cx="91016" cy="80433"/>
            </a:xfrm>
            <a:prstGeom prst="ellipse">
              <a:avLst/>
            </a:prstGeom>
            <a:solidFill>
              <a:schemeClr val="tx1"/>
            </a:solidFill>
            <a:ln w="9360">
              <a:solidFill>
                <a:schemeClr val="tx1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rgbClr val="000000"/>
            </a:fontRef>
          </p:style>
        </p:sp>
        <p:sp>
          <p:nvSpPr>
            <p:cNvPr id="1048711" name="CustomShape 30"/>
            <p:cNvSpPr/>
            <p:nvPr/>
          </p:nvSpPr>
          <p:spPr bwMode="auto">
            <a:xfrm>
              <a:off x="1578861" y="4802013"/>
              <a:ext cx="91016" cy="80433"/>
            </a:xfrm>
            <a:prstGeom prst="ellipse">
              <a:avLst/>
            </a:prstGeom>
            <a:solidFill>
              <a:schemeClr val="tx1"/>
            </a:solidFill>
            <a:ln w="9360">
              <a:solidFill>
                <a:schemeClr val="tx1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rgbClr val="000000"/>
            </a:fontRef>
          </p:style>
        </p:sp>
        <p:sp>
          <p:nvSpPr>
            <p:cNvPr id="1048712" name="CustomShape 31"/>
            <p:cNvSpPr/>
            <p:nvPr/>
          </p:nvSpPr>
          <p:spPr bwMode="auto">
            <a:xfrm>
              <a:off x="1767244" y="4802013"/>
              <a:ext cx="91017" cy="80433"/>
            </a:xfrm>
            <a:prstGeom prst="ellipse">
              <a:avLst/>
            </a:prstGeom>
            <a:solidFill>
              <a:schemeClr val="tx1"/>
            </a:solidFill>
            <a:ln w="9360">
              <a:solidFill>
                <a:schemeClr val="tx1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rgbClr val="000000"/>
            </a:fontRef>
          </p:style>
        </p:sp>
        <p:sp>
          <p:nvSpPr>
            <p:cNvPr id="1048713" name="Freeform 283"/>
            <p:cNvSpPr>
              <a:spLocks noChangeAspect="1"/>
            </p:cNvSpPr>
            <p:nvPr/>
          </p:nvSpPr>
          <p:spPr bwMode="auto">
            <a:xfrm>
              <a:off x="1066821" y="4933737"/>
              <a:ext cx="1046120" cy="61392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32" y="250"/>
                </a:cxn>
                <a:cxn ang="0">
                  <a:pos x="332" y="148"/>
                </a:cxn>
                <a:cxn ang="0">
                  <a:pos x="738" y="435"/>
                </a:cxn>
              </a:cxnLst>
              <a:rect l="0" t="0" r="r" b="b"/>
              <a:pathLst>
                <a:path w="739" h="436">
                  <a:moveTo>
                    <a:pt x="0" y="0"/>
                  </a:moveTo>
                  <a:lnTo>
                    <a:pt x="332" y="250"/>
                  </a:lnTo>
                  <a:lnTo>
                    <a:pt x="332" y="148"/>
                  </a:lnTo>
                  <a:lnTo>
                    <a:pt x="738" y="435"/>
                  </a:lnTo>
                </a:path>
              </a:pathLst>
            </a:custGeom>
            <a:noFill/>
            <a:ln w="28575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grpSp>
          <p:nvGrpSpPr>
            <p:cNvPr id="107" name="Grupo 64"/>
            <p:cNvGrpSpPr/>
            <p:nvPr/>
          </p:nvGrpSpPr>
          <p:grpSpPr>
            <a:xfrm>
              <a:off x="3481299" y="3025720"/>
              <a:ext cx="1059622" cy="722883"/>
              <a:chOff x="2728991" y="2846918"/>
              <a:chExt cx="1059622" cy="722883"/>
            </a:xfrm>
            <a:solidFill>
              <a:srgbClr val="5B9BD5"/>
            </a:solidFill>
          </p:grpSpPr>
          <p:sp>
            <p:nvSpPr>
              <p:cNvPr id="1048714" name="CustomShape 29"/>
              <p:cNvSpPr/>
              <p:nvPr/>
            </p:nvSpPr>
            <p:spPr bwMode="auto">
              <a:xfrm>
                <a:off x="3027540" y="2846918"/>
                <a:ext cx="91016" cy="80433"/>
              </a:xfrm>
              <a:prstGeom prst="ellipse">
                <a:avLst/>
              </a:prstGeom>
              <a:solidFill>
                <a:schemeClr val="tx1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rgbClr val="000000"/>
              </a:fontRef>
            </p:style>
          </p:sp>
          <p:sp>
            <p:nvSpPr>
              <p:cNvPr id="1048715" name="CustomShape 30"/>
              <p:cNvSpPr/>
              <p:nvPr/>
            </p:nvSpPr>
            <p:spPr bwMode="auto">
              <a:xfrm>
                <a:off x="3213805" y="2846918"/>
                <a:ext cx="91016" cy="80433"/>
              </a:xfrm>
              <a:prstGeom prst="ellipse">
                <a:avLst/>
              </a:prstGeom>
              <a:solidFill>
                <a:schemeClr val="tx1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rgbClr val="000000"/>
              </a:fontRef>
            </p:style>
          </p:sp>
          <p:sp>
            <p:nvSpPr>
              <p:cNvPr id="1048716" name="CustomShape 31"/>
              <p:cNvSpPr/>
              <p:nvPr/>
            </p:nvSpPr>
            <p:spPr bwMode="auto">
              <a:xfrm>
                <a:off x="3402188" y="2846918"/>
                <a:ext cx="91017" cy="80433"/>
              </a:xfrm>
              <a:prstGeom prst="ellipse">
                <a:avLst/>
              </a:prstGeom>
              <a:solidFill>
                <a:schemeClr val="tx1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rgbClr val="000000"/>
              </a:fontRef>
            </p:style>
          </p:sp>
          <p:grpSp>
            <p:nvGrpSpPr>
              <p:cNvPr id="108" name="Grupo 68"/>
              <p:cNvGrpSpPr/>
              <p:nvPr/>
            </p:nvGrpSpPr>
            <p:grpSpPr>
              <a:xfrm>
                <a:off x="2728991" y="2975029"/>
                <a:ext cx="1059622" cy="594772"/>
                <a:chOff x="5511217" y="1573753"/>
                <a:chExt cx="1059622" cy="594772"/>
              </a:xfrm>
              <a:grpFill/>
            </p:grpSpPr>
            <p:sp>
              <p:nvSpPr>
                <p:cNvPr id="1048717" name="Text Box 5"/>
                <p:cNvSpPr txBox="1">
                  <a:spLocks noChangeArrowheads="1"/>
                </p:cNvSpPr>
                <p:nvPr/>
              </p:nvSpPr>
              <p:spPr bwMode="auto">
                <a:xfrm>
                  <a:off x="5513334" y="1573753"/>
                  <a:ext cx="1051155" cy="594772"/>
                </a:xfrm>
                <a:prstGeom prst="rect">
                  <a:avLst/>
                </a:prstGeom>
                <a:grpFill/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cene3d>
                  <a:camera prst="orthographicFront"/>
                  <a:lightRig rig="threePt" dir="t"/>
                </a:scene3d>
                <a:sp3d/>
              </p:spPr>
              <p:txBody>
                <a:bodyPr lIns="72000" rIns="72000" anchor="ctr"/>
                <a:lstStyle/>
                <a:p>
                  <a:pPr algn="ctr" eaLnBrk="0" hangingPunct="0">
                    <a:spcAft>
                      <a:spcPts val="1000"/>
                    </a:spcAft>
                  </a:pPr>
                  <a:endParaRPr lang="en-US" sz="14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ea typeface="ＭＳ Ｐゴシック" pitchFamily="34" charset="-128"/>
                  </a:endParaRPr>
                </a:p>
              </p:txBody>
            </p:sp>
            <p:cxnSp>
              <p:nvCxnSpPr>
                <p:cNvPr id="3145785" name="Conector recto 209"/>
                <p:cNvCxnSpPr>
                  <a:cxnSpLocks/>
                </p:cNvCxnSpPr>
                <p:nvPr/>
              </p:nvCxnSpPr>
              <p:spPr>
                <a:xfrm>
                  <a:off x="5511217" y="1582269"/>
                  <a:ext cx="1059622" cy="570110"/>
                </a:xfrm>
                <a:prstGeom prst="line">
                  <a:avLst/>
                </a:prstGeom>
                <a:grpFill/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86" name="Conector recto 210"/>
                <p:cNvCxnSpPr>
                  <a:cxnSpLocks/>
                </p:cNvCxnSpPr>
                <p:nvPr/>
              </p:nvCxnSpPr>
              <p:spPr>
                <a:xfrm flipV="1">
                  <a:off x="5511217" y="1573753"/>
                  <a:ext cx="1053272" cy="593442"/>
                </a:xfrm>
                <a:prstGeom prst="line">
                  <a:avLst/>
                </a:prstGeom>
                <a:grpFill/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09" name="Grupo 72"/>
            <p:cNvGrpSpPr/>
            <p:nvPr/>
          </p:nvGrpSpPr>
          <p:grpSpPr>
            <a:xfrm>
              <a:off x="3633699" y="3178120"/>
              <a:ext cx="1059622" cy="722883"/>
              <a:chOff x="2728991" y="2846918"/>
              <a:chExt cx="1059622" cy="722883"/>
            </a:xfrm>
            <a:solidFill>
              <a:srgbClr val="5B9BD5"/>
            </a:solidFill>
          </p:grpSpPr>
          <p:sp>
            <p:nvSpPr>
              <p:cNvPr id="1048718" name="CustomShape 29"/>
              <p:cNvSpPr/>
              <p:nvPr/>
            </p:nvSpPr>
            <p:spPr bwMode="auto">
              <a:xfrm>
                <a:off x="3027540" y="2846918"/>
                <a:ext cx="91016" cy="80433"/>
              </a:xfrm>
              <a:prstGeom prst="ellipse">
                <a:avLst/>
              </a:prstGeom>
              <a:solidFill>
                <a:schemeClr val="tx1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rgbClr val="000000"/>
              </a:fontRef>
            </p:style>
          </p:sp>
          <p:sp>
            <p:nvSpPr>
              <p:cNvPr id="1048719" name="CustomShape 30"/>
              <p:cNvSpPr/>
              <p:nvPr/>
            </p:nvSpPr>
            <p:spPr bwMode="auto">
              <a:xfrm>
                <a:off x="3213805" y="2846918"/>
                <a:ext cx="91016" cy="80433"/>
              </a:xfrm>
              <a:prstGeom prst="ellipse">
                <a:avLst/>
              </a:prstGeom>
              <a:solidFill>
                <a:schemeClr val="tx1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rgbClr val="000000"/>
              </a:fontRef>
            </p:style>
          </p:sp>
          <p:sp>
            <p:nvSpPr>
              <p:cNvPr id="1048720" name="CustomShape 31"/>
              <p:cNvSpPr/>
              <p:nvPr/>
            </p:nvSpPr>
            <p:spPr bwMode="auto">
              <a:xfrm>
                <a:off x="3402188" y="2846918"/>
                <a:ext cx="91017" cy="80433"/>
              </a:xfrm>
              <a:prstGeom prst="ellipse">
                <a:avLst/>
              </a:prstGeom>
              <a:solidFill>
                <a:schemeClr val="tx1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rgbClr val="000000"/>
              </a:fontRef>
            </p:style>
          </p:sp>
          <p:grpSp>
            <p:nvGrpSpPr>
              <p:cNvPr id="110" name="Grupo 76"/>
              <p:cNvGrpSpPr/>
              <p:nvPr/>
            </p:nvGrpSpPr>
            <p:grpSpPr>
              <a:xfrm>
                <a:off x="2728991" y="2975029"/>
                <a:ext cx="1059622" cy="594772"/>
                <a:chOff x="5511217" y="1573753"/>
                <a:chExt cx="1059622" cy="594772"/>
              </a:xfrm>
              <a:grpFill/>
            </p:grpSpPr>
            <p:sp>
              <p:nvSpPr>
                <p:cNvPr id="1048721" name="Text Box 5"/>
                <p:cNvSpPr txBox="1">
                  <a:spLocks noChangeArrowheads="1"/>
                </p:cNvSpPr>
                <p:nvPr/>
              </p:nvSpPr>
              <p:spPr bwMode="auto">
                <a:xfrm>
                  <a:off x="5513334" y="1573753"/>
                  <a:ext cx="1051155" cy="594772"/>
                </a:xfrm>
                <a:prstGeom prst="rect">
                  <a:avLst/>
                </a:prstGeom>
                <a:grpFill/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cene3d>
                  <a:camera prst="orthographicFront"/>
                  <a:lightRig rig="threePt" dir="t"/>
                </a:scene3d>
                <a:sp3d/>
              </p:spPr>
              <p:txBody>
                <a:bodyPr lIns="72000" rIns="72000" anchor="ctr"/>
                <a:lstStyle/>
                <a:p>
                  <a:pPr algn="ctr" eaLnBrk="0" hangingPunct="0">
                    <a:spcAft>
                      <a:spcPts val="1000"/>
                    </a:spcAft>
                  </a:pPr>
                  <a:endParaRPr lang="en-US" sz="14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ea typeface="ＭＳ Ｐゴシック" pitchFamily="34" charset="-128"/>
                  </a:endParaRPr>
                </a:p>
              </p:txBody>
            </p:sp>
            <p:cxnSp>
              <p:nvCxnSpPr>
                <p:cNvPr id="3145787" name="Conector recto 202"/>
                <p:cNvCxnSpPr>
                  <a:cxnSpLocks/>
                </p:cNvCxnSpPr>
                <p:nvPr/>
              </p:nvCxnSpPr>
              <p:spPr>
                <a:xfrm>
                  <a:off x="5511217" y="1582269"/>
                  <a:ext cx="1059622" cy="570110"/>
                </a:xfrm>
                <a:prstGeom prst="line">
                  <a:avLst/>
                </a:prstGeom>
                <a:grpFill/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88" name="Conector recto 203"/>
                <p:cNvCxnSpPr>
                  <a:cxnSpLocks/>
                </p:cNvCxnSpPr>
                <p:nvPr/>
              </p:nvCxnSpPr>
              <p:spPr>
                <a:xfrm flipV="1">
                  <a:off x="5511217" y="1573753"/>
                  <a:ext cx="1053272" cy="593442"/>
                </a:xfrm>
                <a:prstGeom prst="line">
                  <a:avLst/>
                </a:prstGeom>
                <a:grpFill/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11" name="Grupo 80"/>
            <p:cNvGrpSpPr/>
            <p:nvPr/>
          </p:nvGrpSpPr>
          <p:grpSpPr>
            <a:xfrm>
              <a:off x="3786099" y="3330520"/>
              <a:ext cx="1059622" cy="722883"/>
              <a:chOff x="2728991" y="2846918"/>
              <a:chExt cx="1059622" cy="722883"/>
            </a:xfrm>
            <a:solidFill>
              <a:srgbClr val="5B9BD5"/>
            </a:solidFill>
          </p:grpSpPr>
          <p:sp>
            <p:nvSpPr>
              <p:cNvPr id="1048722" name="CustomShape 29"/>
              <p:cNvSpPr/>
              <p:nvPr/>
            </p:nvSpPr>
            <p:spPr bwMode="auto">
              <a:xfrm>
                <a:off x="3027540" y="2846918"/>
                <a:ext cx="91016" cy="80433"/>
              </a:xfrm>
              <a:prstGeom prst="ellipse">
                <a:avLst/>
              </a:prstGeom>
              <a:solidFill>
                <a:schemeClr val="tx1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rgbClr val="000000"/>
              </a:fontRef>
            </p:style>
          </p:sp>
          <p:sp>
            <p:nvSpPr>
              <p:cNvPr id="1048723" name="CustomShape 30"/>
              <p:cNvSpPr/>
              <p:nvPr/>
            </p:nvSpPr>
            <p:spPr bwMode="auto">
              <a:xfrm>
                <a:off x="3213805" y="2846918"/>
                <a:ext cx="91016" cy="80433"/>
              </a:xfrm>
              <a:prstGeom prst="ellipse">
                <a:avLst/>
              </a:prstGeom>
              <a:solidFill>
                <a:schemeClr val="tx1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rgbClr val="000000"/>
              </a:fontRef>
            </p:style>
          </p:sp>
          <p:sp>
            <p:nvSpPr>
              <p:cNvPr id="1048724" name="CustomShape 31"/>
              <p:cNvSpPr/>
              <p:nvPr/>
            </p:nvSpPr>
            <p:spPr bwMode="auto">
              <a:xfrm>
                <a:off x="3402188" y="2846918"/>
                <a:ext cx="91017" cy="80433"/>
              </a:xfrm>
              <a:prstGeom prst="ellipse">
                <a:avLst/>
              </a:prstGeom>
              <a:solidFill>
                <a:schemeClr val="tx1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rgbClr val="000000"/>
              </a:fontRef>
            </p:style>
          </p:sp>
          <p:grpSp>
            <p:nvGrpSpPr>
              <p:cNvPr id="112" name="Grupo 84"/>
              <p:cNvGrpSpPr/>
              <p:nvPr/>
            </p:nvGrpSpPr>
            <p:grpSpPr>
              <a:xfrm>
                <a:off x="2728991" y="2975029"/>
                <a:ext cx="1059622" cy="594772"/>
                <a:chOff x="5511217" y="1573753"/>
                <a:chExt cx="1059622" cy="594772"/>
              </a:xfrm>
              <a:grpFill/>
            </p:grpSpPr>
            <p:sp>
              <p:nvSpPr>
                <p:cNvPr id="1048725" name="Text Box 5"/>
                <p:cNvSpPr txBox="1">
                  <a:spLocks noChangeArrowheads="1"/>
                </p:cNvSpPr>
                <p:nvPr/>
              </p:nvSpPr>
              <p:spPr bwMode="auto">
                <a:xfrm>
                  <a:off x="5513334" y="1573753"/>
                  <a:ext cx="1051155" cy="594772"/>
                </a:xfrm>
                <a:prstGeom prst="rect">
                  <a:avLst/>
                </a:prstGeom>
                <a:grpFill/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cene3d>
                  <a:camera prst="orthographicFront"/>
                  <a:lightRig rig="threePt" dir="t"/>
                </a:scene3d>
                <a:sp3d/>
              </p:spPr>
              <p:txBody>
                <a:bodyPr lIns="72000" rIns="72000" anchor="ctr"/>
                <a:lstStyle/>
                <a:p>
                  <a:pPr algn="ctr" eaLnBrk="0" hangingPunct="0">
                    <a:spcAft>
                      <a:spcPts val="1000"/>
                    </a:spcAft>
                  </a:pPr>
                  <a:endParaRPr lang="en-US" sz="14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ea typeface="ＭＳ Ｐゴシック" pitchFamily="34" charset="-128"/>
                  </a:endParaRPr>
                </a:p>
              </p:txBody>
            </p:sp>
            <p:cxnSp>
              <p:nvCxnSpPr>
                <p:cNvPr id="3145789" name="Conector recto 195"/>
                <p:cNvCxnSpPr>
                  <a:cxnSpLocks/>
                </p:cNvCxnSpPr>
                <p:nvPr/>
              </p:nvCxnSpPr>
              <p:spPr>
                <a:xfrm>
                  <a:off x="5511217" y="1582269"/>
                  <a:ext cx="1059622" cy="570110"/>
                </a:xfrm>
                <a:prstGeom prst="line">
                  <a:avLst/>
                </a:prstGeom>
                <a:grpFill/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90" name="Conector recto 196"/>
                <p:cNvCxnSpPr>
                  <a:cxnSpLocks/>
                </p:cNvCxnSpPr>
                <p:nvPr/>
              </p:nvCxnSpPr>
              <p:spPr>
                <a:xfrm flipV="1">
                  <a:off x="5511217" y="1573753"/>
                  <a:ext cx="1053272" cy="593442"/>
                </a:xfrm>
                <a:prstGeom prst="line">
                  <a:avLst/>
                </a:prstGeom>
                <a:grpFill/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13" name="Grupo 88"/>
            <p:cNvGrpSpPr/>
            <p:nvPr/>
          </p:nvGrpSpPr>
          <p:grpSpPr>
            <a:xfrm>
              <a:off x="5815356" y="1974276"/>
              <a:ext cx="1059622" cy="594772"/>
              <a:chOff x="5511217" y="1573753"/>
              <a:chExt cx="1059622" cy="594772"/>
            </a:xfrm>
            <a:solidFill>
              <a:srgbClr val="5B9BD5"/>
            </a:solidFill>
          </p:grpSpPr>
          <p:sp>
            <p:nvSpPr>
              <p:cNvPr id="1048726" name="Text Box 5"/>
              <p:cNvSpPr txBox="1">
                <a:spLocks noChangeArrowheads="1"/>
              </p:cNvSpPr>
              <p:nvPr/>
            </p:nvSpPr>
            <p:spPr bwMode="auto">
              <a:xfrm>
                <a:off x="5513334" y="1573753"/>
                <a:ext cx="1051155" cy="594772"/>
              </a:xfrm>
              <a:prstGeom prst="rect">
                <a:avLst/>
              </a:prstGeom>
              <a:grpFill/>
              <a:ln w="9525">
                <a:solidFill>
                  <a:srgbClr val="000000"/>
                </a:solidFill>
                <a:miter lim="800000"/>
                <a:headEnd/>
                <a:tailEnd/>
              </a:ln>
              <a:scene3d>
                <a:camera prst="orthographicFront"/>
                <a:lightRig rig="threePt" dir="t"/>
              </a:scene3d>
              <a:sp3d/>
            </p:spPr>
            <p:txBody>
              <a:bodyPr lIns="72000" rIns="72000" anchor="ctr"/>
              <a:lstStyle/>
              <a:p>
                <a:pPr algn="ctr" eaLnBrk="0" hangingPunct="0">
                  <a:spcAft>
                    <a:spcPts val="1000"/>
                  </a:spcAft>
                </a:pPr>
                <a:endParaRPr lang="en-US" sz="14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ＭＳ Ｐゴシック" pitchFamily="34" charset="-128"/>
                </a:endParaRPr>
              </a:p>
            </p:txBody>
          </p:sp>
          <p:cxnSp>
            <p:nvCxnSpPr>
              <p:cNvPr id="3145791" name="Conector recto 188"/>
              <p:cNvCxnSpPr>
                <a:cxnSpLocks/>
              </p:cNvCxnSpPr>
              <p:nvPr/>
            </p:nvCxnSpPr>
            <p:spPr>
              <a:xfrm>
                <a:off x="5511217" y="1582269"/>
                <a:ext cx="1059622" cy="570110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45792" name="Conector recto 189"/>
              <p:cNvCxnSpPr>
                <a:cxnSpLocks/>
              </p:cNvCxnSpPr>
              <p:nvPr/>
            </p:nvCxnSpPr>
            <p:spPr>
              <a:xfrm flipV="1">
                <a:off x="5511217" y="1573753"/>
                <a:ext cx="1053272" cy="593442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4" name="Grupo 92"/>
            <p:cNvGrpSpPr/>
            <p:nvPr/>
          </p:nvGrpSpPr>
          <p:grpSpPr>
            <a:xfrm>
              <a:off x="5799457" y="3046640"/>
              <a:ext cx="1059622" cy="722883"/>
              <a:chOff x="2728991" y="2846918"/>
              <a:chExt cx="1059622" cy="722883"/>
            </a:xfrm>
            <a:solidFill>
              <a:srgbClr val="5B9BD5"/>
            </a:solidFill>
          </p:grpSpPr>
          <p:sp>
            <p:nvSpPr>
              <p:cNvPr id="1048727" name="CustomShape 29"/>
              <p:cNvSpPr/>
              <p:nvPr/>
            </p:nvSpPr>
            <p:spPr bwMode="auto">
              <a:xfrm>
                <a:off x="3027540" y="2846918"/>
                <a:ext cx="91016" cy="80433"/>
              </a:xfrm>
              <a:prstGeom prst="ellipse">
                <a:avLst/>
              </a:prstGeom>
              <a:solidFill>
                <a:schemeClr val="tx1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rgbClr val="000000"/>
              </a:fontRef>
            </p:style>
          </p:sp>
          <p:sp>
            <p:nvSpPr>
              <p:cNvPr id="1048728" name="CustomShape 30"/>
              <p:cNvSpPr/>
              <p:nvPr/>
            </p:nvSpPr>
            <p:spPr bwMode="auto">
              <a:xfrm>
                <a:off x="3213805" y="2846918"/>
                <a:ext cx="91016" cy="80433"/>
              </a:xfrm>
              <a:prstGeom prst="ellipse">
                <a:avLst/>
              </a:prstGeom>
              <a:solidFill>
                <a:schemeClr val="tx1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rgbClr val="000000"/>
              </a:fontRef>
            </p:style>
          </p:sp>
          <p:sp>
            <p:nvSpPr>
              <p:cNvPr id="1048729" name="CustomShape 31"/>
              <p:cNvSpPr/>
              <p:nvPr/>
            </p:nvSpPr>
            <p:spPr bwMode="auto">
              <a:xfrm>
                <a:off x="3402188" y="2846918"/>
                <a:ext cx="91017" cy="80433"/>
              </a:xfrm>
              <a:prstGeom prst="ellipse">
                <a:avLst/>
              </a:prstGeom>
              <a:solidFill>
                <a:schemeClr val="tx1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rgbClr val="000000"/>
              </a:fontRef>
            </p:style>
          </p:sp>
          <p:grpSp>
            <p:nvGrpSpPr>
              <p:cNvPr id="115" name="Grupo 96"/>
              <p:cNvGrpSpPr/>
              <p:nvPr/>
            </p:nvGrpSpPr>
            <p:grpSpPr>
              <a:xfrm>
                <a:off x="2728991" y="2975029"/>
                <a:ext cx="1059622" cy="594772"/>
                <a:chOff x="5511217" y="1573753"/>
                <a:chExt cx="1059622" cy="594772"/>
              </a:xfrm>
              <a:grpFill/>
            </p:grpSpPr>
            <p:sp>
              <p:nvSpPr>
                <p:cNvPr id="1048730" name="Text Box 5"/>
                <p:cNvSpPr txBox="1">
                  <a:spLocks noChangeArrowheads="1"/>
                </p:cNvSpPr>
                <p:nvPr/>
              </p:nvSpPr>
              <p:spPr bwMode="auto">
                <a:xfrm>
                  <a:off x="5513334" y="1573753"/>
                  <a:ext cx="1051155" cy="594772"/>
                </a:xfrm>
                <a:prstGeom prst="rect">
                  <a:avLst/>
                </a:prstGeom>
                <a:grpFill/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cene3d>
                  <a:camera prst="orthographicFront"/>
                  <a:lightRig rig="threePt" dir="t"/>
                </a:scene3d>
                <a:sp3d/>
              </p:spPr>
              <p:txBody>
                <a:bodyPr lIns="72000" rIns="72000" anchor="ctr"/>
                <a:lstStyle/>
                <a:p>
                  <a:pPr algn="ctr" eaLnBrk="0" hangingPunct="0">
                    <a:spcAft>
                      <a:spcPts val="1000"/>
                    </a:spcAft>
                  </a:pPr>
                  <a:endParaRPr lang="en-US" sz="14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ea typeface="ＭＳ Ｐゴシック" pitchFamily="34" charset="-128"/>
                  </a:endParaRPr>
                </a:p>
              </p:txBody>
            </p:sp>
            <p:cxnSp>
              <p:nvCxnSpPr>
                <p:cNvPr id="3145793" name="Conector recto 185"/>
                <p:cNvCxnSpPr>
                  <a:cxnSpLocks/>
                </p:cNvCxnSpPr>
                <p:nvPr/>
              </p:nvCxnSpPr>
              <p:spPr>
                <a:xfrm>
                  <a:off x="5511217" y="1582269"/>
                  <a:ext cx="1059622" cy="570110"/>
                </a:xfrm>
                <a:prstGeom prst="line">
                  <a:avLst/>
                </a:prstGeom>
                <a:grpFill/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94" name="Conector recto 186"/>
                <p:cNvCxnSpPr>
                  <a:cxnSpLocks/>
                </p:cNvCxnSpPr>
                <p:nvPr/>
              </p:nvCxnSpPr>
              <p:spPr>
                <a:xfrm flipV="1">
                  <a:off x="5511217" y="1573753"/>
                  <a:ext cx="1053272" cy="593442"/>
                </a:xfrm>
                <a:prstGeom prst="line">
                  <a:avLst/>
                </a:prstGeom>
                <a:grpFill/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16" name="Grupo 100"/>
            <p:cNvGrpSpPr/>
            <p:nvPr/>
          </p:nvGrpSpPr>
          <p:grpSpPr>
            <a:xfrm>
              <a:off x="5951857" y="3199040"/>
              <a:ext cx="1059622" cy="722883"/>
              <a:chOff x="2728991" y="2846918"/>
              <a:chExt cx="1059622" cy="722883"/>
            </a:xfrm>
          </p:grpSpPr>
          <p:sp>
            <p:nvSpPr>
              <p:cNvPr id="1048731" name="CustomShape 29"/>
              <p:cNvSpPr/>
              <p:nvPr/>
            </p:nvSpPr>
            <p:spPr bwMode="auto">
              <a:xfrm>
                <a:off x="3027540" y="2846918"/>
                <a:ext cx="91016" cy="80433"/>
              </a:xfrm>
              <a:prstGeom prst="ellipse">
                <a:avLst/>
              </a:prstGeom>
              <a:solidFill>
                <a:schemeClr val="tx1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rgbClr val="000000"/>
              </a:fontRef>
            </p:style>
          </p:sp>
          <p:sp>
            <p:nvSpPr>
              <p:cNvPr id="1048732" name="CustomShape 30"/>
              <p:cNvSpPr/>
              <p:nvPr/>
            </p:nvSpPr>
            <p:spPr bwMode="auto">
              <a:xfrm>
                <a:off x="3213805" y="2846918"/>
                <a:ext cx="91016" cy="80433"/>
              </a:xfrm>
              <a:prstGeom prst="ellipse">
                <a:avLst/>
              </a:prstGeom>
              <a:solidFill>
                <a:schemeClr val="tx1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rgbClr val="000000"/>
              </a:fontRef>
            </p:style>
          </p:sp>
          <p:sp>
            <p:nvSpPr>
              <p:cNvPr id="1048733" name="CustomShape 31"/>
              <p:cNvSpPr/>
              <p:nvPr/>
            </p:nvSpPr>
            <p:spPr bwMode="auto">
              <a:xfrm>
                <a:off x="3402188" y="2846918"/>
                <a:ext cx="91017" cy="80433"/>
              </a:xfrm>
              <a:prstGeom prst="ellipse">
                <a:avLst/>
              </a:prstGeom>
              <a:solidFill>
                <a:schemeClr val="tx1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rgbClr val="000000"/>
              </a:fontRef>
            </p:style>
          </p:sp>
          <p:grpSp>
            <p:nvGrpSpPr>
              <p:cNvPr id="117" name="Grupo 104"/>
              <p:cNvGrpSpPr/>
              <p:nvPr/>
            </p:nvGrpSpPr>
            <p:grpSpPr>
              <a:xfrm>
                <a:off x="2728991" y="2975029"/>
                <a:ext cx="1059622" cy="594772"/>
                <a:chOff x="5511217" y="1573753"/>
                <a:chExt cx="1059622" cy="594772"/>
              </a:xfrm>
            </p:grpSpPr>
            <p:sp>
              <p:nvSpPr>
                <p:cNvPr id="1048734" name="Text Box 5"/>
                <p:cNvSpPr txBox="1">
                  <a:spLocks noChangeArrowheads="1"/>
                </p:cNvSpPr>
                <p:nvPr/>
              </p:nvSpPr>
              <p:spPr bwMode="auto">
                <a:xfrm>
                  <a:off x="5513334" y="1573753"/>
                  <a:ext cx="1051155" cy="594772"/>
                </a:xfrm>
                <a:prstGeom prst="rect">
                  <a:avLst/>
                </a:prstGeom>
                <a:solidFill>
                  <a:srgbClr val="5B9BD5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cene3d>
                  <a:camera prst="orthographicFront"/>
                  <a:lightRig rig="threePt" dir="t"/>
                </a:scene3d>
                <a:sp3d/>
              </p:spPr>
              <p:txBody>
                <a:bodyPr lIns="72000" rIns="72000" anchor="ctr"/>
                <a:lstStyle/>
                <a:p>
                  <a:pPr algn="ctr" eaLnBrk="0" hangingPunct="0">
                    <a:spcAft>
                      <a:spcPts val="1000"/>
                    </a:spcAft>
                  </a:pPr>
                  <a:endParaRPr lang="en-US" sz="14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ea typeface="ＭＳ Ｐゴシック" pitchFamily="34" charset="-128"/>
                  </a:endParaRPr>
                </a:p>
              </p:txBody>
            </p:sp>
            <p:cxnSp>
              <p:nvCxnSpPr>
                <p:cNvPr id="3145795" name="Conector recto 178"/>
                <p:cNvCxnSpPr>
                  <a:cxnSpLocks/>
                </p:cNvCxnSpPr>
                <p:nvPr/>
              </p:nvCxnSpPr>
              <p:spPr>
                <a:xfrm>
                  <a:off x="5511217" y="1582269"/>
                  <a:ext cx="1059622" cy="57011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96" name="Conector recto 179"/>
                <p:cNvCxnSpPr>
                  <a:cxnSpLocks/>
                </p:cNvCxnSpPr>
                <p:nvPr/>
              </p:nvCxnSpPr>
              <p:spPr>
                <a:xfrm flipV="1">
                  <a:off x="5511217" y="1573753"/>
                  <a:ext cx="1053272" cy="593442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18" name="Grupo 108"/>
            <p:cNvGrpSpPr/>
            <p:nvPr/>
          </p:nvGrpSpPr>
          <p:grpSpPr>
            <a:xfrm>
              <a:off x="6104257" y="3351440"/>
              <a:ext cx="1059622" cy="722883"/>
              <a:chOff x="2728991" y="2846918"/>
              <a:chExt cx="1059622" cy="722883"/>
            </a:xfrm>
            <a:solidFill>
              <a:srgbClr val="5B9BD5"/>
            </a:solidFill>
          </p:grpSpPr>
          <p:sp>
            <p:nvSpPr>
              <p:cNvPr id="1048735" name="CustomShape 29"/>
              <p:cNvSpPr/>
              <p:nvPr/>
            </p:nvSpPr>
            <p:spPr bwMode="auto">
              <a:xfrm>
                <a:off x="3027540" y="2846918"/>
                <a:ext cx="91016" cy="80433"/>
              </a:xfrm>
              <a:prstGeom prst="ellipse">
                <a:avLst/>
              </a:prstGeom>
              <a:solidFill>
                <a:schemeClr val="tx1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rgbClr val="000000"/>
              </a:fontRef>
            </p:style>
          </p:sp>
          <p:sp>
            <p:nvSpPr>
              <p:cNvPr id="1048736" name="CustomShape 30"/>
              <p:cNvSpPr/>
              <p:nvPr/>
            </p:nvSpPr>
            <p:spPr bwMode="auto">
              <a:xfrm>
                <a:off x="3213805" y="2846918"/>
                <a:ext cx="91016" cy="80433"/>
              </a:xfrm>
              <a:prstGeom prst="ellipse">
                <a:avLst/>
              </a:prstGeom>
              <a:solidFill>
                <a:schemeClr val="tx1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rgbClr val="000000"/>
              </a:fontRef>
            </p:style>
          </p:sp>
          <p:sp>
            <p:nvSpPr>
              <p:cNvPr id="1048737" name="CustomShape 31"/>
              <p:cNvSpPr/>
              <p:nvPr/>
            </p:nvSpPr>
            <p:spPr bwMode="auto">
              <a:xfrm>
                <a:off x="3402188" y="2846918"/>
                <a:ext cx="91017" cy="80433"/>
              </a:xfrm>
              <a:prstGeom prst="ellipse">
                <a:avLst/>
              </a:prstGeom>
              <a:solidFill>
                <a:schemeClr val="tx1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rgbClr val="000000"/>
              </a:fontRef>
            </p:style>
          </p:sp>
          <p:grpSp>
            <p:nvGrpSpPr>
              <p:cNvPr id="119" name="Grupo 112"/>
              <p:cNvGrpSpPr/>
              <p:nvPr/>
            </p:nvGrpSpPr>
            <p:grpSpPr>
              <a:xfrm>
                <a:off x="2728991" y="2975029"/>
                <a:ext cx="1059622" cy="594772"/>
                <a:chOff x="5511217" y="1573753"/>
                <a:chExt cx="1059622" cy="594772"/>
              </a:xfrm>
              <a:grpFill/>
            </p:grpSpPr>
            <p:sp>
              <p:nvSpPr>
                <p:cNvPr id="1048738" name="Text Box 5"/>
                <p:cNvSpPr txBox="1">
                  <a:spLocks noChangeArrowheads="1"/>
                </p:cNvSpPr>
                <p:nvPr/>
              </p:nvSpPr>
              <p:spPr bwMode="auto">
                <a:xfrm>
                  <a:off x="5513334" y="1573753"/>
                  <a:ext cx="1051155" cy="594772"/>
                </a:xfrm>
                <a:prstGeom prst="rect">
                  <a:avLst/>
                </a:prstGeom>
                <a:grpFill/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cene3d>
                  <a:camera prst="orthographicFront"/>
                  <a:lightRig rig="threePt" dir="t"/>
                </a:scene3d>
                <a:sp3d/>
              </p:spPr>
              <p:txBody>
                <a:bodyPr lIns="72000" rIns="72000" anchor="ctr"/>
                <a:lstStyle/>
                <a:p>
                  <a:pPr algn="ctr" eaLnBrk="0" hangingPunct="0">
                    <a:spcAft>
                      <a:spcPts val="1000"/>
                    </a:spcAft>
                  </a:pPr>
                  <a:endParaRPr lang="en-US" sz="14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ea typeface="ＭＳ Ｐゴシック" pitchFamily="34" charset="-128"/>
                  </a:endParaRPr>
                </a:p>
              </p:txBody>
            </p:sp>
            <p:cxnSp>
              <p:nvCxnSpPr>
                <p:cNvPr id="3145797" name="Conector recto 171"/>
                <p:cNvCxnSpPr>
                  <a:cxnSpLocks/>
                </p:cNvCxnSpPr>
                <p:nvPr/>
              </p:nvCxnSpPr>
              <p:spPr>
                <a:xfrm>
                  <a:off x="5511217" y="1582269"/>
                  <a:ext cx="1059622" cy="570110"/>
                </a:xfrm>
                <a:prstGeom prst="line">
                  <a:avLst/>
                </a:prstGeom>
                <a:grpFill/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798" name="Conector recto 172"/>
                <p:cNvCxnSpPr>
                  <a:cxnSpLocks/>
                </p:cNvCxnSpPr>
                <p:nvPr/>
              </p:nvCxnSpPr>
              <p:spPr>
                <a:xfrm flipV="1">
                  <a:off x="5511217" y="1573753"/>
                  <a:ext cx="1053272" cy="593442"/>
                </a:xfrm>
                <a:prstGeom prst="line">
                  <a:avLst/>
                </a:prstGeom>
                <a:grpFill/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20" name="Grupo 116"/>
            <p:cNvGrpSpPr/>
            <p:nvPr/>
          </p:nvGrpSpPr>
          <p:grpSpPr>
            <a:xfrm>
              <a:off x="7927019" y="1920917"/>
              <a:ext cx="1059622" cy="594772"/>
              <a:chOff x="5511217" y="1573753"/>
              <a:chExt cx="1059622" cy="594772"/>
            </a:xfrm>
            <a:solidFill>
              <a:srgbClr val="5B9BD5"/>
            </a:solidFill>
          </p:grpSpPr>
          <p:sp>
            <p:nvSpPr>
              <p:cNvPr id="1048739" name="Text Box 5"/>
              <p:cNvSpPr txBox="1">
                <a:spLocks noChangeArrowheads="1"/>
              </p:cNvSpPr>
              <p:nvPr/>
            </p:nvSpPr>
            <p:spPr bwMode="auto">
              <a:xfrm>
                <a:off x="5513334" y="1573753"/>
                <a:ext cx="1051155" cy="594772"/>
              </a:xfrm>
              <a:prstGeom prst="rect">
                <a:avLst/>
              </a:prstGeom>
              <a:grpFill/>
              <a:ln w="9525">
                <a:solidFill>
                  <a:srgbClr val="000000"/>
                </a:solidFill>
                <a:miter lim="800000"/>
                <a:headEnd/>
                <a:tailEnd/>
              </a:ln>
              <a:scene3d>
                <a:camera prst="orthographicFront"/>
                <a:lightRig rig="threePt" dir="t"/>
              </a:scene3d>
              <a:sp3d/>
            </p:spPr>
            <p:txBody>
              <a:bodyPr lIns="72000" rIns="72000" anchor="ctr"/>
              <a:lstStyle/>
              <a:p>
                <a:pPr algn="ctr" eaLnBrk="0" hangingPunct="0">
                  <a:spcAft>
                    <a:spcPts val="1000"/>
                  </a:spcAft>
                </a:pPr>
                <a:endParaRPr lang="en-US" sz="14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ＭＳ Ｐゴシック" pitchFamily="34" charset="-128"/>
                </a:endParaRPr>
              </a:p>
            </p:txBody>
          </p:sp>
          <p:cxnSp>
            <p:nvCxnSpPr>
              <p:cNvPr id="3145799" name="Conector recto 164"/>
              <p:cNvCxnSpPr>
                <a:cxnSpLocks/>
              </p:cNvCxnSpPr>
              <p:nvPr/>
            </p:nvCxnSpPr>
            <p:spPr>
              <a:xfrm>
                <a:off x="5511217" y="1582269"/>
                <a:ext cx="1059622" cy="570110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45800" name="Conector recto 165"/>
              <p:cNvCxnSpPr>
                <a:cxnSpLocks/>
              </p:cNvCxnSpPr>
              <p:nvPr/>
            </p:nvCxnSpPr>
            <p:spPr>
              <a:xfrm flipV="1">
                <a:off x="5511217" y="1573753"/>
                <a:ext cx="1053272" cy="593442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1" name="Grupo 120"/>
            <p:cNvGrpSpPr/>
            <p:nvPr/>
          </p:nvGrpSpPr>
          <p:grpSpPr>
            <a:xfrm>
              <a:off x="7911120" y="2993281"/>
              <a:ext cx="1059622" cy="722883"/>
              <a:chOff x="2728991" y="2846918"/>
              <a:chExt cx="1059622" cy="722883"/>
            </a:xfrm>
            <a:solidFill>
              <a:srgbClr val="5B9BD5"/>
            </a:solidFill>
          </p:grpSpPr>
          <p:sp>
            <p:nvSpPr>
              <p:cNvPr id="1048740" name="CustomShape 29"/>
              <p:cNvSpPr/>
              <p:nvPr/>
            </p:nvSpPr>
            <p:spPr bwMode="auto">
              <a:xfrm>
                <a:off x="3027540" y="2846918"/>
                <a:ext cx="91016" cy="80433"/>
              </a:xfrm>
              <a:prstGeom prst="ellipse">
                <a:avLst/>
              </a:prstGeom>
              <a:solidFill>
                <a:schemeClr val="tx1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rgbClr val="000000"/>
              </a:fontRef>
            </p:style>
          </p:sp>
          <p:sp>
            <p:nvSpPr>
              <p:cNvPr id="1048741" name="CustomShape 30"/>
              <p:cNvSpPr/>
              <p:nvPr/>
            </p:nvSpPr>
            <p:spPr bwMode="auto">
              <a:xfrm>
                <a:off x="3213805" y="2846918"/>
                <a:ext cx="91016" cy="80433"/>
              </a:xfrm>
              <a:prstGeom prst="ellipse">
                <a:avLst/>
              </a:prstGeom>
              <a:solidFill>
                <a:schemeClr val="tx1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rgbClr val="000000"/>
              </a:fontRef>
            </p:style>
          </p:sp>
          <p:sp>
            <p:nvSpPr>
              <p:cNvPr id="1048742" name="CustomShape 31"/>
              <p:cNvSpPr/>
              <p:nvPr/>
            </p:nvSpPr>
            <p:spPr bwMode="auto">
              <a:xfrm>
                <a:off x="3402188" y="2846918"/>
                <a:ext cx="91017" cy="80433"/>
              </a:xfrm>
              <a:prstGeom prst="ellipse">
                <a:avLst/>
              </a:prstGeom>
              <a:solidFill>
                <a:schemeClr val="tx1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rgbClr val="000000"/>
              </a:fontRef>
            </p:style>
          </p:sp>
          <p:grpSp>
            <p:nvGrpSpPr>
              <p:cNvPr id="122" name="Grupo 124"/>
              <p:cNvGrpSpPr/>
              <p:nvPr/>
            </p:nvGrpSpPr>
            <p:grpSpPr>
              <a:xfrm>
                <a:off x="2728991" y="2975029"/>
                <a:ext cx="1059622" cy="594772"/>
                <a:chOff x="5511217" y="1573753"/>
                <a:chExt cx="1059622" cy="594772"/>
              </a:xfrm>
              <a:grpFill/>
            </p:grpSpPr>
            <p:sp>
              <p:nvSpPr>
                <p:cNvPr id="1048743" name="Text Box 5"/>
                <p:cNvSpPr txBox="1">
                  <a:spLocks noChangeArrowheads="1"/>
                </p:cNvSpPr>
                <p:nvPr/>
              </p:nvSpPr>
              <p:spPr bwMode="auto">
                <a:xfrm>
                  <a:off x="5513334" y="1573753"/>
                  <a:ext cx="1051155" cy="594772"/>
                </a:xfrm>
                <a:prstGeom prst="rect">
                  <a:avLst/>
                </a:prstGeom>
                <a:grpFill/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cene3d>
                  <a:camera prst="orthographicFront"/>
                  <a:lightRig rig="threePt" dir="t"/>
                </a:scene3d>
                <a:sp3d/>
              </p:spPr>
              <p:txBody>
                <a:bodyPr lIns="72000" rIns="72000" anchor="ctr"/>
                <a:lstStyle/>
                <a:p>
                  <a:pPr algn="ctr" eaLnBrk="0" hangingPunct="0">
                    <a:spcAft>
                      <a:spcPts val="1000"/>
                    </a:spcAft>
                  </a:pPr>
                  <a:endParaRPr lang="en-US" sz="14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ea typeface="ＭＳ Ｐゴシック" pitchFamily="34" charset="-128"/>
                  </a:endParaRPr>
                </a:p>
              </p:txBody>
            </p:sp>
            <p:cxnSp>
              <p:nvCxnSpPr>
                <p:cNvPr id="3145801" name="Conector recto 161"/>
                <p:cNvCxnSpPr>
                  <a:cxnSpLocks/>
                </p:cNvCxnSpPr>
                <p:nvPr/>
              </p:nvCxnSpPr>
              <p:spPr>
                <a:xfrm>
                  <a:off x="5511217" y="1582269"/>
                  <a:ext cx="1059622" cy="570110"/>
                </a:xfrm>
                <a:prstGeom prst="line">
                  <a:avLst/>
                </a:prstGeom>
                <a:grpFill/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02" name="Conector recto 162"/>
                <p:cNvCxnSpPr>
                  <a:cxnSpLocks/>
                </p:cNvCxnSpPr>
                <p:nvPr/>
              </p:nvCxnSpPr>
              <p:spPr>
                <a:xfrm flipV="1">
                  <a:off x="5511217" y="1573753"/>
                  <a:ext cx="1053272" cy="593442"/>
                </a:xfrm>
                <a:prstGeom prst="line">
                  <a:avLst/>
                </a:prstGeom>
                <a:grpFill/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23" name="Grupo 128"/>
            <p:cNvGrpSpPr/>
            <p:nvPr/>
          </p:nvGrpSpPr>
          <p:grpSpPr>
            <a:xfrm>
              <a:off x="8063520" y="3145681"/>
              <a:ext cx="1059622" cy="722883"/>
              <a:chOff x="2728991" y="2846918"/>
              <a:chExt cx="1059622" cy="722883"/>
            </a:xfrm>
            <a:solidFill>
              <a:srgbClr val="5B9BD5"/>
            </a:solidFill>
          </p:grpSpPr>
          <p:sp>
            <p:nvSpPr>
              <p:cNvPr id="1048744" name="CustomShape 29"/>
              <p:cNvSpPr/>
              <p:nvPr/>
            </p:nvSpPr>
            <p:spPr bwMode="auto">
              <a:xfrm>
                <a:off x="3027540" y="2846918"/>
                <a:ext cx="91016" cy="80433"/>
              </a:xfrm>
              <a:prstGeom prst="ellipse">
                <a:avLst/>
              </a:prstGeom>
              <a:solidFill>
                <a:schemeClr val="tx1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rgbClr val="000000"/>
              </a:fontRef>
            </p:style>
          </p:sp>
          <p:sp>
            <p:nvSpPr>
              <p:cNvPr id="1048745" name="CustomShape 30"/>
              <p:cNvSpPr/>
              <p:nvPr/>
            </p:nvSpPr>
            <p:spPr bwMode="auto">
              <a:xfrm>
                <a:off x="3213805" y="2846918"/>
                <a:ext cx="91016" cy="80433"/>
              </a:xfrm>
              <a:prstGeom prst="ellipse">
                <a:avLst/>
              </a:prstGeom>
              <a:solidFill>
                <a:schemeClr val="tx1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rgbClr val="000000"/>
              </a:fontRef>
            </p:style>
          </p:sp>
          <p:sp>
            <p:nvSpPr>
              <p:cNvPr id="1048746" name="CustomShape 31"/>
              <p:cNvSpPr/>
              <p:nvPr/>
            </p:nvSpPr>
            <p:spPr bwMode="auto">
              <a:xfrm>
                <a:off x="3402188" y="2846918"/>
                <a:ext cx="91017" cy="80433"/>
              </a:xfrm>
              <a:prstGeom prst="ellipse">
                <a:avLst/>
              </a:prstGeom>
              <a:solidFill>
                <a:schemeClr val="tx1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rgbClr val="000000"/>
              </a:fontRef>
            </p:style>
          </p:sp>
          <p:grpSp>
            <p:nvGrpSpPr>
              <p:cNvPr id="124" name="Grupo 132"/>
              <p:cNvGrpSpPr/>
              <p:nvPr/>
            </p:nvGrpSpPr>
            <p:grpSpPr>
              <a:xfrm>
                <a:off x="2728991" y="2975029"/>
                <a:ext cx="1059622" cy="594772"/>
                <a:chOff x="5511217" y="1573753"/>
                <a:chExt cx="1059622" cy="594772"/>
              </a:xfrm>
              <a:grpFill/>
            </p:grpSpPr>
            <p:sp>
              <p:nvSpPr>
                <p:cNvPr id="1048747" name="Text Box 5"/>
                <p:cNvSpPr txBox="1">
                  <a:spLocks noChangeArrowheads="1"/>
                </p:cNvSpPr>
                <p:nvPr/>
              </p:nvSpPr>
              <p:spPr bwMode="auto">
                <a:xfrm>
                  <a:off x="5513334" y="1573753"/>
                  <a:ext cx="1051155" cy="594772"/>
                </a:xfrm>
                <a:prstGeom prst="rect">
                  <a:avLst/>
                </a:prstGeom>
                <a:grpFill/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cene3d>
                  <a:camera prst="orthographicFront"/>
                  <a:lightRig rig="threePt" dir="t"/>
                </a:scene3d>
                <a:sp3d/>
              </p:spPr>
              <p:txBody>
                <a:bodyPr lIns="72000" rIns="72000" anchor="ctr"/>
                <a:lstStyle/>
                <a:p>
                  <a:pPr algn="ctr" eaLnBrk="0" hangingPunct="0">
                    <a:spcAft>
                      <a:spcPts val="1000"/>
                    </a:spcAft>
                  </a:pPr>
                  <a:endParaRPr lang="en-US" sz="14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ea typeface="ＭＳ Ｐゴシック" pitchFamily="34" charset="-128"/>
                  </a:endParaRPr>
                </a:p>
              </p:txBody>
            </p:sp>
            <p:cxnSp>
              <p:nvCxnSpPr>
                <p:cNvPr id="3145803" name="Conector recto 154"/>
                <p:cNvCxnSpPr>
                  <a:cxnSpLocks/>
                </p:cNvCxnSpPr>
                <p:nvPr/>
              </p:nvCxnSpPr>
              <p:spPr>
                <a:xfrm>
                  <a:off x="5511217" y="1582269"/>
                  <a:ext cx="1059622" cy="570110"/>
                </a:xfrm>
                <a:prstGeom prst="line">
                  <a:avLst/>
                </a:prstGeom>
                <a:grpFill/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04" name="Conector recto 155"/>
                <p:cNvCxnSpPr>
                  <a:cxnSpLocks/>
                </p:cNvCxnSpPr>
                <p:nvPr/>
              </p:nvCxnSpPr>
              <p:spPr>
                <a:xfrm flipV="1">
                  <a:off x="5511217" y="1573753"/>
                  <a:ext cx="1053272" cy="593442"/>
                </a:xfrm>
                <a:prstGeom prst="line">
                  <a:avLst/>
                </a:prstGeom>
                <a:grpFill/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25" name="Grupo 136"/>
            <p:cNvGrpSpPr/>
            <p:nvPr/>
          </p:nvGrpSpPr>
          <p:grpSpPr>
            <a:xfrm>
              <a:off x="8215920" y="3298081"/>
              <a:ext cx="1059622" cy="722883"/>
              <a:chOff x="2728991" y="2846918"/>
              <a:chExt cx="1059622" cy="722883"/>
            </a:xfrm>
            <a:solidFill>
              <a:srgbClr val="5B9BD5"/>
            </a:solidFill>
          </p:grpSpPr>
          <p:sp>
            <p:nvSpPr>
              <p:cNvPr id="1048748" name="CustomShape 29"/>
              <p:cNvSpPr/>
              <p:nvPr/>
            </p:nvSpPr>
            <p:spPr bwMode="auto">
              <a:xfrm>
                <a:off x="3027540" y="2846918"/>
                <a:ext cx="91016" cy="80433"/>
              </a:xfrm>
              <a:prstGeom prst="ellipse">
                <a:avLst/>
              </a:prstGeom>
              <a:solidFill>
                <a:schemeClr val="tx1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rgbClr val="000000"/>
              </a:fontRef>
            </p:style>
          </p:sp>
          <p:sp>
            <p:nvSpPr>
              <p:cNvPr id="1048749" name="CustomShape 30"/>
              <p:cNvSpPr/>
              <p:nvPr/>
            </p:nvSpPr>
            <p:spPr bwMode="auto">
              <a:xfrm>
                <a:off x="3213805" y="2846918"/>
                <a:ext cx="91016" cy="80433"/>
              </a:xfrm>
              <a:prstGeom prst="ellipse">
                <a:avLst/>
              </a:prstGeom>
              <a:solidFill>
                <a:schemeClr val="tx1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rgbClr val="000000"/>
              </a:fontRef>
            </p:style>
          </p:sp>
          <p:sp>
            <p:nvSpPr>
              <p:cNvPr id="1048750" name="CustomShape 31"/>
              <p:cNvSpPr/>
              <p:nvPr/>
            </p:nvSpPr>
            <p:spPr bwMode="auto">
              <a:xfrm>
                <a:off x="3402188" y="2846918"/>
                <a:ext cx="91017" cy="80433"/>
              </a:xfrm>
              <a:prstGeom prst="ellipse">
                <a:avLst/>
              </a:prstGeom>
              <a:solidFill>
                <a:schemeClr val="tx1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rgbClr val="000000"/>
              </a:fontRef>
            </p:style>
          </p:sp>
          <p:grpSp>
            <p:nvGrpSpPr>
              <p:cNvPr id="126" name="Grupo 140"/>
              <p:cNvGrpSpPr/>
              <p:nvPr/>
            </p:nvGrpSpPr>
            <p:grpSpPr>
              <a:xfrm>
                <a:off x="2728991" y="2975029"/>
                <a:ext cx="1059622" cy="594772"/>
                <a:chOff x="5511217" y="1573753"/>
                <a:chExt cx="1059622" cy="594772"/>
              </a:xfrm>
              <a:grpFill/>
            </p:grpSpPr>
            <p:sp>
              <p:nvSpPr>
                <p:cNvPr id="1048751" name="Text Box 5"/>
                <p:cNvSpPr txBox="1">
                  <a:spLocks noChangeArrowheads="1"/>
                </p:cNvSpPr>
                <p:nvPr/>
              </p:nvSpPr>
              <p:spPr bwMode="auto">
                <a:xfrm>
                  <a:off x="5513334" y="1573753"/>
                  <a:ext cx="1051155" cy="594772"/>
                </a:xfrm>
                <a:prstGeom prst="rect">
                  <a:avLst/>
                </a:prstGeom>
                <a:grpFill/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cene3d>
                  <a:camera prst="orthographicFront"/>
                  <a:lightRig rig="threePt" dir="t"/>
                </a:scene3d>
                <a:sp3d/>
              </p:spPr>
              <p:txBody>
                <a:bodyPr lIns="72000" rIns="72000" anchor="ctr"/>
                <a:lstStyle/>
                <a:p>
                  <a:pPr algn="ctr" eaLnBrk="0" hangingPunct="0">
                    <a:spcAft>
                      <a:spcPts val="1000"/>
                    </a:spcAft>
                  </a:pPr>
                  <a:endParaRPr lang="en-US" sz="14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ea typeface="ＭＳ Ｐゴシック" pitchFamily="34" charset="-128"/>
                  </a:endParaRPr>
                </a:p>
              </p:txBody>
            </p:sp>
            <p:cxnSp>
              <p:nvCxnSpPr>
                <p:cNvPr id="3145805" name="Conector recto 147"/>
                <p:cNvCxnSpPr>
                  <a:cxnSpLocks/>
                </p:cNvCxnSpPr>
                <p:nvPr/>
              </p:nvCxnSpPr>
              <p:spPr>
                <a:xfrm>
                  <a:off x="5511217" y="1582269"/>
                  <a:ext cx="1059622" cy="570110"/>
                </a:xfrm>
                <a:prstGeom prst="line">
                  <a:avLst/>
                </a:prstGeom>
                <a:grpFill/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45806" name="Conector recto 148"/>
                <p:cNvCxnSpPr>
                  <a:cxnSpLocks/>
                </p:cNvCxnSpPr>
                <p:nvPr/>
              </p:nvCxnSpPr>
              <p:spPr>
                <a:xfrm flipV="1">
                  <a:off x="5511217" y="1573753"/>
                  <a:ext cx="1053272" cy="593442"/>
                </a:xfrm>
                <a:prstGeom prst="line">
                  <a:avLst/>
                </a:prstGeom>
                <a:grpFill/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3145807" name="Conector recto 60"/>
            <p:cNvCxnSpPr>
              <a:cxnSpLocks/>
            </p:cNvCxnSpPr>
            <p:nvPr/>
          </p:nvCxnSpPr>
          <p:spPr>
            <a:xfrm flipV="1">
              <a:off x="6340155" y="1823701"/>
              <a:ext cx="0" cy="15408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5808" name="Conector recto 61"/>
            <p:cNvCxnSpPr>
              <a:cxnSpLocks/>
            </p:cNvCxnSpPr>
            <p:nvPr/>
          </p:nvCxnSpPr>
          <p:spPr>
            <a:xfrm flipV="1">
              <a:off x="8441677" y="1795622"/>
              <a:ext cx="0" cy="15408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7" name="Grupo 146"/>
            <p:cNvGrpSpPr/>
            <p:nvPr/>
          </p:nvGrpSpPr>
          <p:grpSpPr>
            <a:xfrm>
              <a:off x="3483416" y="4602515"/>
              <a:ext cx="1051155" cy="722883"/>
              <a:chOff x="3328198" y="4662672"/>
              <a:chExt cx="1051155" cy="722883"/>
            </a:xfrm>
            <a:solidFill>
              <a:srgbClr val="5B9BD5"/>
            </a:solidFill>
          </p:grpSpPr>
          <p:grpSp>
            <p:nvGrpSpPr>
              <p:cNvPr id="128" name="Grupo 147"/>
              <p:cNvGrpSpPr/>
              <p:nvPr/>
            </p:nvGrpSpPr>
            <p:grpSpPr>
              <a:xfrm>
                <a:off x="3328198" y="4662672"/>
                <a:ext cx="1051155" cy="722883"/>
                <a:chOff x="4993740" y="2833117"/>
                <a:chExt cx="1051155" cy="722883"/>
              </a:xfrm>
              <a:grpFill/>
            </p:grpSpPr>
            <p:sp>
              <p:nvSpPr>
                <p:cNvPr id="1048752" name="CustomShape 29"/>
                <p:cNvSpPr/>
                <p:nvPr/>
              </p:nvSpPr>
              <p:spPr bwMode="auto">
                <a:xfrm>
                  <a:off x="5371197" y="2833117"/>
                  <a:ext cx="91016" cy="80433"/>
                </a:xfrm>
                <a:prstGeom prst="ellipse">
                  <a:avLst/>
                </a:prstGeom>
                <a:solidFill>
                  <a:schemeClr val="tx1"/>
                </a:solidFill>
                <a:ln w="9360">
                  <a:solidFill>
                    <a:schemeClr val="tx1"/>
                  </a:solidFill>
                  <a:round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rgbClr val="000000"/>
                </a:fontRef>
              </p:style>
            </p:sp>
            <p:sp>
              <p:nvSpPr>
                <p:cNvPr id="1048753" name="CustomShape 30"/>
                <p:cNvSpPr/>
                <p:nvPr/>
              </p:nvSpPr>
              <p:spPr bwMode="auto">
                <a:xfrm>
                  <a:off x="5557462" y="2833117"/>
                  <a:ext cx="91016" cy="80433"/>
                </a:xfrm>
                <a:prstGeom prst="ellipse">
                  <a:avLst/>
                </a:prstGeom>
                <a:solidFill>
                  <a:schemeClr val="tx1"/>
                </a:solidFill>
                <a:ln w="9360">
                  <a:solidFill>
                    <a:schemeClr val="tx1"/>
                  </a:solidFill>
                  <a:round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rgbClr val="000000"/>
                </a:fontRef>
              </p:style>
            </p:sp>
            <p:sp>
              <p:nvSpPr>
                <p:cNvPr id="1048754" name="Text Box 5"/>
                <p:cNvSpPr txBox="1">
                  <a:spLocks noChangeArrowheads="1"/>
                </p:cNvSpPr>
                <p:nvPr/>
              </p:nvSpPr>
              <p:spPr bwMode="auto">
                <a:xfrm>
                  <a:off x="4993740" y="2961228"/>
                  <a:ext cx="1051155" cy="594772"/>
                </a:xfrm>
                <a:prstGeom prst="rect">
                  <a:avLst/>
                </a:prstGeom>
                <a:grpFill/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cene3d>
                  <a:camera prst="orthographicFront"/>
                  <a:lightRig rig="threePt" dir="t"/>
                </a:scene3d>
                <a:sp3d/>
              </p:spPr>
              <p:txBody>
                <a:bodyPr lIns="72000" rIns="72000" anchor="ctr"/>
                <a:lstStyle/>
                <a:p>
                  <a:pPr algn="ctr" eaLnBrk="0" hangingPunct="0">
                    <a:spcAft>
                      <a:spcPts val="1000"/>
                    </a:spcAft>
                  </a:pPr>
                  <a:endParaRPr lang="en-US" sz="14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ea typeface="ＭＳ Ｐゴシック" pitchFamily="34" charset="-128"/>
                  </a:endParaRPr>
                </a:p>
              </p:txBody>
            </p:sp>
          </p:grpSp>
          <p:grpSp>
            <p:nvGrpSpPr>
              <p:cNvPr id="129" name="Grupo 148"/>
              <p:cNvGrpSpPr/>
              <p:nvPr/>
            </p:nvGrpSpPr>
            <p:grpSpPr>
              <a:xfrm>
                <a:off x="3753631" y="4875667"/>
                <a:ext cx="183400" cy="460434"/>
                <a:chOff x="4684153" y="5449799"/>
                <a:chExt cx="287815" cy="641182"/>
              </a:xfrm>
              <a:grpFill/>
            </p:grpSpPr>
            <p:sp>
              <p:nvSpPr>
                <p:cNvPr id="1048755" name="Oval 292"/>
                <p:cNvSpPr>
                  <a:spLocks noChangeAspect="1" noChangeArrowheads="1"/>
                </p:cNvSpPr>
                <p:nvPr/>
              </p:nvSpPr>
              <p:spPr bwMode="auto">
                <a:xfrm>
                  <a:off x="4684153" y="5802973"/>
                  <a:ext cx="281464" cy="288008"/>
                </a:xfrm>
                <a:prstGeom prst="ellipse">
                  <a:avLst/>
                </a:prstGeom>
                <a:grp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square" lIns="0" tIns="0" rIns="0" bIns="0" anchor="ctr" anchorCtr="1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048756" name="Freeform 293"/>
                <p:cNvSpPr/>
                <p:nvPr/>
              </p:nvSpPr>
              <p:spPr bwMode="auto">
                <a:xfrm>
                  <a:off x="4684154" y="5449799"/>
                  <a:ext cx="287814" cy="274494"/>
                </a:xfrm>
                <a:custGeom>
                  <a:avLst/>
                  <a:gdLst/>
                  <a:ahLst/>
                  <a:cxnLst>
                    <a:cxn ang="0">
                      <a:pos x="0" y="532"/>
                    </a:cxn>
                    <a:cxn ang="0">
                      <a:pos x="310" y="0"/>
                    </a:cxn>
                    <a:cxn ang="0">
                      <a:pos x="618" y="534"/>
                    </a:cxn>
                  </a:cxnLst>
                  <a:rect l="0" t="0" r="r" b="b"/>
                  <a:pathLst>
                    <a:path w="618" h="534">
                      <a:moveTo>
                        <a:pt x="0" y="532"/>
                      </a:moveTo>
                      <a:lnTo>
                        <a:pt x="310" y="0"/>
                      </a:lnTo>
                      <a:lnTo>
                        <a:pt x="618" y="534"/>
                      </a:lnTo>
                    </a:path>
                  </a:pathLst>
                </a:custGeom>
                <a:grpFill/>
                <a:ln w="2857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:ln>
                <a:effectLst/>
              </p:spPr>
              <p:txBody>
                <a:bodyPr wrap="square" lIns="0" tIns="0" rIns="0" bIns="0" anchor="ctr" anchorCtr="1">
                  <a:spAutoFit/>
                </a:bodyPr>
                <a:lstStyle/>
                <a:p>
                  <a:endParaRPr lang="en-US"/>
                </a:p>
              </p:txBody>
            </p:sp>
            <p:cxnSp>
              <p:nvCxnSpPr>
                <p:cNvPr id="3145809" name="Conector recto 138"/>
                <p:cNvCxnSpPr>
                  <a:cxnSpLocks/>
                </p:cNvCxnSpPr>
                <p:nvPr/>
              </p:nvCxnSpPr>
              <p:spPr>
                <a:xfrm flipH="1" flipV="1">
                  <a:off x="4827046" y="5485276"/>
                  <a:ext cx="7130" cy="328040"/>
                </a:xfrm>
                <a:prstGeom prst="line">
                  <a:avLst/>
                </a:prstGeom>
                <a:grpFill/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30" name="Grupo 155"/>
            <p:cNvGrpSpPr/>
            <p:nvPr/>
          </p:nvGrpSpPr>
          <p:grpSpPr>
            <a:xfrm>
              <a:off x="5801574" y="4623435"/>
              <a:ext cx="1051155" cy="722883"/>
              <a:chOff x="5646356" y="4683592"/>
              <a:chExt cx="1051155" cy="722883"/>
            </a:xfrm>
            <a:solidFill>
              <a:srgbClr val="5B9BD5"/>
            </a:solidFill>
          </p:grpSpPr>
          <p:grpSp>
            <p:nvGrpSpPr>
              <p:cNvPr id="131" name="Grupo 156"/>
              <p:cNvGrpSpPr/>
              <p:nvPr/>
            </p:nvGrpSpPr>
            <p:grpSpPr>
              <a:xfrm>
                <a:off x="5646356" y="4683592"/>
                <a:ext cx="1051155" cy="722883"/>
                <a:chOff x="4993740" y="2833117"/>
                <a:chExt cx="1051155" cy="722883"/>
              </a:xfrm>
              <a:grpFill/>
            </p:grpSpPr>
            <p:sp>
              <p:nvSpPr>
                <p:cNvPr id="1048757" name="CustomShape 29"/>
                <p:cNvSpPr/>
                <p:nvPr/>
              </p:nvSpPr>
              <p:spPr bwMode="auto">
                <a:xfrm>
                  <a:off x="5371197" y="2833117"/>
                  <a:ext cx="91016" cy="80433"/>
                </a:xfrm>
                <a:prstGeom prst="ellipse">
                  <a:avLst/>
                </a:prstGeom>
                <a:solidFill>
                  <a:schemeClr val="tx1"/>
                </a:solidFill>
                <a:ln w="9360">
                  <a:solidFill>
                    <a:schemeClr val="tx1"/>
                  </a:solidFill>
                  <a:round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rgbClr val="000000"/>
                </a:fontRef>
              </p:style>
            </p:sp>
            <p:sp>
              <p:nvSpPr>
                <p:cNvPr id="1048758" name="CustomShape 30"/>
                <p:cNvSpPr/>
                <p:nvPr/>
              </p:nvSpPr>
              <p:spPr bwMode="auto">
                <a:xfrm>
                  <a:off x="5557462" y="2833117"/>
                  <a:ext cx="91016" cy="80433"/>
                </a:xfrm>
                <a:prstGeom prst="ellipse">
                  <a:avLst/>
                </a:prstGeom>
                <a:solidFill>
                  <a:schemeClr val="tx1"/>
                </a:solidFill>
                <a:ln w="9360">
                  <a:solidFill>
                    <a:schemeClr val="tx1"/>
                  </a:solidFill>
                  <a:round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rgbClr val="000000"/>
                </a:fontRef>
              </p:style>
            </p:sp>
            <p:sp>
              <p:nvSpPr>
                <p:cNvPr id="1048759" name="Text Box 5"/>
                <p:cNvSpPr txBox="1">
                  <a:spLocks noChangeArrowheads="1"/>
                </p:cNvSpPr>
                <p:nvPr/>
              </p:nvSpPr>
              <p:spPr bwMode="auto">
                <a:xfrm>
                  <a:off x="4993740" y="2961228"/>
                  <a:ext cx="1051155" cy="594772"/>
                </a:xfrm>
                <a:prstGeom prst="rect">
                  <a:avLst/>
                </a:prstGeom>
                <a:grpFill/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cene3d>
                  <a:camera prst="orthographicFront"/>
                  <a:lightRig rig="threePt" dir="t"/>
                </a:scene3d>
                <a:sp3d/>
              </p:spPr>
              <p:txBody>
                <a:bodyPr lIns="72000" rIns="72000" anchor="ctr"/>
                <a:lstStyle/>
                <a:p>
                  <a:pPr algn="ctr" eaLnBrk="0" hangingPunct="0">
                    <a:spcAft>
                      <a:spcPts val="1000"/>
                    </a:spcAft>
                  </a:pPr>
                  <a:endParaRPr lang="en-US" sz="14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ea typeface="ＭＳ Ｐゴシック" pitchFamily="34" charset="-128"/>
                  </a:endParaRPr>
                </a:p>
              </p:txBody>
            </p:sp>
          </p:grpSp>
          <p:grpSp>
            <p:nvGrpSpPr>
              <p:cNvPr id="132" name="Grupo 157"/>
              <p:cNvGrpSpPr/>
              <p:nvPr/>
            </p:nvGrpSpPr>
            <p:grpSpPr>
              <a:xfrm>
                <a:off x="6070764" y="4859655"/>
                <a:ext cx="183400" cy="460434"/>
                <a:chOff x="4684153" y="5449799"/>
                <a:chExt cx="287815" cy="641182"/>
              </a:xfrm>
              <a:grpFill/>
            </p:grpSpPr>
            <p:sp>
              <p:nvSpPr>
                <p:cNvPr id="1048760" name="Oval 292"/>
                <p:cNvSpPr>
                  <a:spLocks noChangeAspect="1" noChangeArrowheads="1"/>
                </p:cNvSpPr>
                <p:nvPr/>
              </p:nvSpPr>
              <p:spPr bwMode="auto">
                <a:xfrm>
                  <a:off x="4684153" y="5802973"/>
                  <a:ext cx="281464" cy="288008"/>
                </a:xfrm>
                <a:prstGeom prst="ellipse">
                  <a:avLst/>
                </a:prstGeom>
                <a:grp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square" lIns="0" tIns="0" rIns="0" bIns="0" anchor="ctr" anchorCtr="1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048761" name="Freeform 293"/>
                <p:cNvSpPr/>
                <p:nvPr/>
              </p:nvSpPr>
              <p:spPr bwMode="auto">
                <a:xfrm>
                  <a:off x="4684154" y="5449799"/>
                  <a:ext cx="287814" cy="274494"/>
                </a:xfrm>
                <a:custGeom>
                  <a:avLst/>
                  <a:gdLst/>
                  <a:ahLst/>
                  <a:cxnLst>
                    <a:cxn ang="0">
                      <a:pos x="0" y="532"/>
                    </a:cxn>
                    <a:cxn ang="0">
                      <a:pos x="310" y="0"/>
                    </a:cxn>
                    <a:cxn ang="0">
                      <a:pos x="618" y="534"/>
                    </a:cxn>
                  </a:cxnLst>
                  <a:rect l="0" t="0" r="r" b="b"/>
                  <a:pathLst>
                    <a:path w="618" h="534">
                      <a:moveTo>
                        <a:pt x="0" y="532"/>
                      </a:moveTo>
                      <a:lnTo>
                        <a:pt x="310" y="0"/>
                      </a:lnTo>
                      <a:lnTo>
                        <a:pt x="618" y="534"/>
                      </a:lnTo>
                    </a:path>
                  </a:pathLst>
                </a:custGeom>
                <a:grpFill/>
                <a:ln w="2857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:ln>
                <a:effectLst/>
              </p:spPr>
              <p:txBody>
                <a:bodyPr wrap="square" lIns="0" tIns="0" rIns="0" bIns="0" anchor="ctr" anchorCtr="1">
                  <a:spAutoFit/>
                </a:bodyPr>
                <a:lstStyle/>
                <a:p>
                  <a:endParaRPr lang="en-US"/>
                </a:p>
              </p:txBody>
            </p:sp>
            <p:cxnSp>
              <p:nvCxnSpPr>
                <p:cNvPr id="3145810" name="Conector recto 130"/>
                <p:cNvCxnSpPr>
                  <a:cxnSpLocks/>
                </p:cNvCxnSpPr>
                <p:nvPr/>
              </p:nvCxnSpPr>
              <p:spPr>
                <a:xfrm flipH="1" flipV="1">
                  <a:off x="4827046" y="5485276"/>
                  <a:ext cx="7130" cy="328040"/>
                </a:xfrm>
                <a:prstGeom prst="line">
                  <a:avLst/>
                </a:prstGeom>
                <a:grpFill/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33" name="Grupo 164"/>
            <p:cNvGrpSpPr/>
            <p:nvPr/>
          </p:nvGrpSpPr>
          <p:grpSpPr>
            <a:xfrm>
              <a:off x="7913237" y="4618204"/>
              <a:ext cx="1051155" cy="722883"/>
              <a:chOff x="7758019" y="4630233"/>
              <a:chExt cx="1051155" cy="722883"/>
            </a:xfrm>
            <a:solidFill>
              <a:srgbClr val="5B9BD5"/>
            </a:solidFill>
          </p:grpSpPr>
          <p:grpSp>
            <p:nvGrpSpPr>
              <p:cNvPr id="134" name="Grupo 165"/>
              <p:cNvGrpSpPr/>
              <p:nvPr/>
            </p:nvGrpSpPr>
            <p:grpSpPr>
              <a:xfrm>
                <a:off x="7758019" y="4630233"/>
                <a:ext cx="1051155" cy="722883"/>
                <a:chOff x="4993740" y="2833117"/>
                <a:chExt cx="1051155" cy="722883"/>
              </a:xfrm>
              <a:grpFill/>
            </p:grpSpPr>
            <p:sp>
              <p:nvSpPr>
                <p:cNvPr id="1048762" name="CustomShape 29"/>
                <p:cNvSpPr/>
                <p:nvPr/>
              </p:nvSpPr>
              <p:spPr bwMode="auto">
                <a:xfrm>
                  <a:off x="5371197" y="2833117"/>
                  <a:ext cx="91016" cy="80433"/>
                </a:xfrm>
                <a:prstGeom prst="ellipse">
                  <a:avLst/>
                </a:prstGeom>
                <a:solidFill>
                  <a:schemeClr val="tx1"/>
                </a:solidFill>
                <a:ln w="9360">
                  <a:solidFill>
                    <a:schemeClr val="tx1"/>
                  </a:solidFill>
                  <a:round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rgbClr val="000000"/>
                </a:fontRef>
              </p:style>
            </p:sp>
            <p:sp>
              <p:nvSpPr>
                <p:cNvPr id="1048763" name="CustomShape 30"/>
                <p:cNvSpPr/>
                <p:nvPr/>
              </p:nvSpPr>
              <p:spPr bwMode="auto">
                <a:xfrm>
                  <a:off x="5557462" y="2833117"/>
                  <a:ext cx="91016" cy="80433"/>
                </a:xfrm>
                <a:prstGeom prst="ellipse">
                  <a:avLst/>
                </a:prstGeom>
                <a:solidFill>
                  <a:schemeClr val="tx1"/>
                </a:solidFill>
                <a:ln w="9360">
                  <a:solidFill>
                    <a:schemeClr val="tx1"/>
                  </a:solidFill>
                  <a:round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rgbClr val="000000"/>
                </a:fontRef>
              </p:style>
            </p:sp>
            <p:sp>
              <p:nvSpPr>
                <p:cNvPr id="1048764" name="Text Box 5"/>
                <p:cNvSpPr txBox="1">
                  <a:spLocks noChangeArrowheads="1"/>
                </p:cNvSpPr>
                <p:nvPr/>
              </p:nvSpPr>
              <p:spPr bwMode="auto">
                <a:xfrm>
                  <a:off x="4993740" y="2961228"/>
                  <a:ext cx="1051155" cy="594772"/>
                </a:xfrm>
                <a:prstGeom prst="rect">
                  <a:avLst/>
                </a:prstGeom>
                <a:grpFill/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cene3d>
                  <a:camera prst="orthographicFront"/>
                  <a:lightRig rig="threePt" dir="t"/>
                </a:scene3d>
                <a:sp3d/>
              </p:spPr>
              <p:txBody>
                <a:bodyPr lIns="72000" rIns="72000" anchor="ctr"/>
                <a:lstStyle/>
                <a:p>
                  <a:pPr algn="ctr" eaLnBrk="0" hangingPunct="0">
                    <a:spcAft>
                      <a:spcPts val="1000"/>
                    </a:spcAft>
                  </a:pPr>
                  <a:endParaRPr lang="en-US" sz="14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ea typeface="ＭＳ Ｐゴシック" pitchFamily="34" charset="-128"/>
                  </a:endParaRPr>
                </a:p>
              </p:txBody>
            </p:sp>
          </p:grpSp>
          <p:grpSp>
            <p:nvGrpSpPr>
              <p:cNvPr id="135" name="Grupo 166"/>
              <p:cNvGrpSpPr/>
              <p:nvPr/>
            </p:nvGrpSpPr>
            <p:grpSpPr>
              <a:xfrm>
                <a:off x="8188068" y="4822569"/>
                <a:ext cx="183400" cy="460434"/>
                <a:chOff x="4684153" y="5449799"/>
                <a:chExt cx="287815" cy="641182"/>
              </a:xfrm>
              <a:grpFill/>
            </p:grpSpPr>
            <p:sp>
              <p:nvSpPr>
                <p:cNvPr id="1048765" name="Oval 292"/>
                <p:cNvSpPr>
                  <a:spLocks noChangeAspect="1" noChangeArrowheads="1"/>
                </p:cNvSpPr>
                <p:nvPr/>
              </p:nvSpPr>
              <p:spPr bwMode="auto">
                <a:xfrm>
                  <a:off x="4684153" y="5802973"/>
                  <a:ext cx="281464" cy="288008"/>
                </a:xfrm>
                <a:prstGeom prst="ellipse">
                  <a:avLst/>
                </a:prstGeom>
                <a:grp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square" lIns="0" tIns="0" rIns="0" bIns="0" anchor="ctr" anchorCtr="1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048766" name="Freeform 293"/>
                <p:cNvSpPr/>
                <p:nvPr/>
              </p:nvSpPr>
              <p:spPr bwMode="auto">
                <a:xfrm>
                  <a:off x="4684154" y="5449799"/>
                  <a:ext cx="287814" cy="274494"/>
                </a:xfrm>
                <a:custGeom>
                  <a:avLst/>
                  <a:gdLst/>
                  <a:ahLst/>
                  <a:cxnLst>
                    <a:cxn ang="0">
                      <a:pos x="0" y="532"/>
                    </a:cxn>
                    <a:cxn ang="0">
                      <a:pos x="310" y="0"/>
                    </a:cxn>
                    <a:cxn ang="0">
                      <a:pos x="618" y="534"/>
                    </a:cxn>
                  </a:cxnLst>
                  <a:rect l="0" t="0" r="r" b="b"/>
                  <a:pathLst>
                    <a:path w="618" h="534">
                      <a:moveTo>
                        <a:pt x="0" y="532"/>
                      </a:moveTo>
                      <a:lnTo>
                        <a:pt x="310" y="0"/>
                      </a:lnTo>
                      <a:lnTo>
                        <a:pt x="618" y="534"/>
                      </a:lnTo>
                    </a:path>
                  </a:pathLst>
                </a:custGeom>
                <a:grpFill/>
                <a:ln w="2857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:ln>
                <a:effectLst/>
              </p:spPr>
              <p:txBody>
                <a:bodyPr wrap="square" lIns="0" tIns="0" rIns="0" bIns="0" anchor="ctr" anchorCtr="1">
                  <a:spAutoFit/>
                </a:bodyPr>
                <a:lstStyle/>
                <a:p>
                  <a:endParaRPr lang="en-US"/>
                </a:p>
              </p:txBody>
            </p:sp>
            <p:cxnSp>
              <p:nvCxnSpPr>
                <p:cNvPr id="3145811" name="Conector recto 122"/>
                <p:cNvCxnSpPr>
                  <a:cxnSpLocks/>
                </p:cNvCxnSpPr>
                <p:nvPr/>
              </p:nvCxnSpPr>
              <p:spPr>
                <a:xfrm flipH="1" flipV="1">
                  <a:off x="4827046" y="5485276"/>
                  <a:ext cx="7130" cy="328040"/>
                </a:xfrm>
                <a:prstGeom prst="line">
                  <a:avLst/>
                </a:prstGeom>
                <a:grpFill/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1048767" name="Text Box 5"/>
            <p:cNvSpPr txBox="1">
              <a:spLocks noChangeArrowheads="1"/>
            </p:cNvSpPr>
            <p:nvPr/>
          </p:nvSpPr>
          <p:spPr bwMode="auto">
            <a:xfrm>
              <a:off x="10296051" y="4749221"/>
              <a:ext cx="1051155" cy="594772"/>
            </a:xfrm>
            <a:prstGeom prst="rect">
              <a:avLst/>
            </a:prstGeom>
            <a:solidFill>
              <a:srgbClr val="5B9BD5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/>
          </p:spPr>
          <p:txBody>
            <a:bodyPr lIns="72000" rIns="72000" anchor="ctr"/>
            <a:lstStyle/>
            <a:p>
              <a:pPr algn="ctr" eaLnBrk="0" hangingPunct="0">
                <a:spcAft>
                  <a:spcPts val="1000"/>
                </a:spcAft>
              </a:pPr>
              <a:endParaRPr lang="en-US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ＭＳ Ｐゴシック" pitchFamily="34" charset="-128"/>
              </a:endParaRPr>
            </a:p>
          </p:txBody>
        </p:sp>
        <p:grpSp>
          <p:nvGrpSpPr>
            <p:cNvPr id="136" name="Grupo 174"/>
            <p:cNvGrpSpPr/>
            <p:nvPr/>
          </p:nvGrpSpPr>
          <p:grpSpPr>
            <a:xfrm>
              <a:off x="10313303" y="4736370"/>
              <a:ext cx="1010483" cy="615260"/>
              <a:chOff x="8660444" y="5495526"/>
              <a:chExt cx="530626" cy="352425"/>
            </a:xfrm>
          </p:grpSpPr>
          <p:sp>
            <p:nvSpPr>
              <p:cNvPr id="1048768" name="Line 494"/>
              <p:cNvSpPr>
                <a:spLocks noChangeAspect="1" noChangeShapeType="1"/>
              </p:cNvSpPr>
              <p:nvPr/>
            </p:nvSpPr>
            <p:spPr bwMode="auto">
              <a:xfrm flipV="1">
                <a:off x="8660444" y="5495526"/>
                <a:ext cx="271463" cy="35242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48769" name="Line 495"/>
              <p:cNvSpPr>
                <a:spLocks noChangeAspect="1" noChangeShapeType="1"/>
              </p:cNvSpPr>
              <p:nvPr/>
            </p:nvSpPr>
            <p:spPr bwMode="auto">
              <a:xfrm flipH="1" flipV="1">
                <a:off x="8931907" y="5496464"/>
                <a:ext cx="259163" cy="336457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048770" name="CustomShape 29"/>
            <p:cNvSpPr/>
            <p:nvPr/>
          </p:nvSpPr>
          <p:spPr bwMode="auto">
            <a:xfrm>
              <a:off x="10585785" y="4598716"/>
              <a:ext cx="91016" cy="80433"/>
            </a:xfrm>
            <a:prstGeom prst="ellipse">
              <a:avLst/>
            </a:prstGeom>
            <a:solidFill>
              <a:schemeClr val="tx1"/>
            </a:solidFill>
            <a:ln w="9360">
              <a:solidFill>
                <a:schemeClr val="tx1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rgbClr val="000000"/>
            </a:fontRef>
          </p:style>
        </p:sp>
        <p:sp>
          <p:nvSpPr>
            <p:cNvPr id="1048771" name="CustomShape 30"/>
            <p:cNvSpPr/>
            <p:nvPr/>
          </p:nvSpPr>
          <p:spPr bwMode="auto">
            <a:xfrm>
              <a:off x="10772050" y="4598716"/>
              <a:ext cx="91016" cy="80433"/>
            </a:xfrm>
            <a:prstGeom prst="ellipse">
              <a:avLst/>
            </a:prstGeom>
            <a:solidFill>
              <a:schemeClr val="tx1"/>
            </a:solidFill>
            <a:ln w="9360">
              <a:solidFill>
                <a:schemeClr val="tx1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rgbClr val="000000"/>
            </a:fontRef>
          </p:style>
        </p:sp>
        <p:sp>
          <p:nvSpPr>
            <p:cNvPr id="1048772" name="CustomShape 31"/>
            <p:cNvSpPr/>
            <p:nvPr/>
          </p:nvSpPr>
          <p:spPr bwMode="auto">
            <a:xfrm>
              <a:off x="10960433" y="4598716"/>
              <a:ext cx="91017" cy="80433"/>
            </a:xfrm>
            <a:prstGeom prst="ellipse">
              <a:avLst/>
            </a:prstGeom>
            <a:solidFill>
              <a:schemeClr val="tx1"/>
            </a:solidFill>
            <a:ln w="9360">
              <a:solidFill>
                <a:schemeClr val="tx1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rgbClr val="000000"/>
            </a:fontRef>
          </p:style>
        </p:sp>
        <p:grpSp>
          <p:nvGrpSpPr>
            <p:cNvPr id="137" name="Grupo 180"/>
            <p:cNvGrpSpPr/>
            <p:nvPr/>
          </p:nvGrpSpPr>
          <p:grpSpPr>
            <a:xfrm>
              <a:off x="10265239" y="3161059"/>
              <a:ext cx="1051155" cy="722883"/>
              <a:chOff x="7758019" y="4630233"/>
              <a:chExt cx="1051155" cy="722883"/>
            </a:xfrm>
            <a:solidFill>
              <a:srgbClr val="5B9BD5"/>
            </a:solidFill>
          </p:grpSpPr>
          <p:grpSp>
            <p:nvGrpSpPr>
              <p:cNvPr id="138" name="Grupo 181"/>
              <p:cNvGrpSpPr/>
              <p:nvPr/>
            </p:nvGrpSpPr>
            <p:grpSpPr>
              <a:xfrm>
                <a:off x="7758019" y="4630233"/>
                <a:ext cx="1051155" cy="722883"/>
                <a:chOff x="4993740" y="2833117"/>
                <a:chExt cx="1051155" cy="722883"/>
              </a:xfrm>
              <a:grpFill/>
            </p:grpSpPr>
            <p:sp>
              <p:nvSpPr>
                <p:cNvPr id="1048773" name="CustomShape 29"/>
                <p:cNvSpPr/>
                <p:nvPr/>
              </p:nvSpPr>
              <p:spPr bwMode="auto">
                <a:xfrm>
                  <a:off x="5371197" y="2833117"/>
                  <a:ext cx="91016" cy="80433"/>
                </a:xfrm>
                <a:prstGeom prst="ellipse">
                  <a:avLst/>
                </a:prstGeom>
                <a:solidFill>
                  <a:schemeClr val="tx1"/>
                </a:solidFill>
                <a:ln w="9360">
                  <a:solidFill>
                    <a:schemeClr val="tx1"/>
                  </a:solidFill>
                  <a:round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rgbClr val="000000"/>
                </a:fontRef>
              </p:style>
            </p:sp>
            <p:sp>
              <p:nvSpPr>
                <p:cNvPr id="1048774" name="CustomShape 30"/>
                <p:cNvSpPr/>
                <p:nvPr/>
              </p:nvSpPr>
              <p:spPr bwMode="auto">
                <a:xfrm>
                  <a:off x="5557462" y="2833117"/>
                  <a:ext cx="91016" cy="80433"/>
                </a:xfrm>
                <a:prstGeom prst="ellipse">
                  <a:avLst/>
                </a:prstGeom>
                <a:solidFill>
                  <a:schemeClr val="tx1"/>
                </a:solidFill>
                <a:ln w="9360">
                  <a:solidFill>
                    <a:schemeClr val="tx1"/>
                  </a:solidFill>
                  <a:round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rgbClr val="000000"/>
                </a:fontRef>
              </p:style>
            </p:sp>
            <p:sp>
              <p:nvSpPr>
                <p:cNvPr id="1048775" name="Text Box 5"/>
                <p:cNvSpPr txBox="1">
                  <a:spLocks noChangeArrowheads="1"/>
                </p:cNvSpPr>
                <p:nvPr/>
              </p:nvSpPr>
              <p:spPr bwMode="auto">
                <a:xfrm>
                  <a:off x="4993740" y="2961228"/>
                  <a:ext cx="1051155" cy="594772"/>
                </a:xfrm>
                <a:prstGeom prst="rect">
                  <a:avLst/>
                </a:prstGeom>
                <a:grpFill/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cene3d>
                  <a:camera prst="orthographicFront"/>
                  <a:lightRig rig="threePt" dir="t"/>
                </a:scene3d>
                <a:sp3d/>
              </p:spPr>
              <p:txBody>
                <a:bodyPr lIns="72000" rIns="72000" anchor="ctr"/>
                <a:lstStyle/>
                <a:p>
                  <a:pPr algn="ctr" eaLnBrk="0" hangingPunct="0">
                    <a:spcAft>
                      <a:spcPts val="1000"/>
                    </a:spcAft>
                  </a:pPr>
                  <a:endParaRPr lang="en-US" sz="14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ea typeface="ＭＳ Ｐゴシック" pitchFamily="34" charset="-128"/>
                  </a:endParaRPr>
                </a:p>
              </p:txBody>
            </p:sp>
          </p:grpSp>
          <p:grpSp>
            <p:nvGrpSpPr>
              <p:cNvPr id="139" name="Grupo 182"/>
              <p:cNvGrpSpPr/>
              <p:nvPr/>
            </p:nvGrpSpPr>
            <p:grpSpPr>
              <a:xfrm>
                <a:off x="8188068" y="4822572"/>
                <a:ext cx="183400" cy="484498"/>
                <a:chOff x="4684153" y="5449799"/>
                <a:chExt cx="287815" cy="674692"/>
              </a:xfrm>
              <a:grpFill/>
            </p:grpSpPr>
            <p:sp>
              <p:nvSpPr>
                <p:cNvPr id="1048776" name="Oval 292"/>
                <p:cNvSpPr>
                  <a:spLocks noChangeAspect="1" noChangeArrowheads="1"/>
                </p:cNvSpPr>
                <p:nvPr/>
              </p:nvSpPr>
              <p:spPr bwMode="auto">
                <a:xfrm>
                  <a:off x="4684153" y="5836484"/>
                  <a:ext cx="281464" cy="288007"/>
                </a:xfrm>
                <a:prstGeom prst="ellipse">
                  <a:avLst/>
                </a:prstGeom>
                <a:grp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square" lIns="0" tIns="0" rIns="0" bIns="0" anchor="ctr" anchorCtr="1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048777" name="Freeform 293"/>
                <p:cNvSpPr/>
                <p:nvPr/>
              </p:nvSpPr>
              <p:spPr bwMode="auto">
                <a:xfrm>
                  <a:off x="4684154" y="5449799"/>
                  <a:ext cx="287814" cy="274494"/>
                </a:xfrm>
                <a:custGeom>
                  <a:avLst/>
                  <a:gdLst/>
                  <a:ahLst/>
                  <a:cxnLst>
                    <a:cxn ang="0">
                      <a:pos x="0" y="532"/>
                    </a:cxn>
                    <a:cxn ang="0">
                      <a:pos x="310" y="0"/>
                    </a:cxn>
                    <a:cxn ang="0">
                      <a:pos x="618" y="534"/>
                    </a:cxn>
                  </a:cxnLst>
                  <a:rect l="0" t="0" r="r" b="b"/>
                  <a:pathLst>
                    <a:path w="618" h="534">
                      <a:moveTo>
                        <a:pt x="0" y="532"/>
                      </a:moveTo>
                      <a:lnTo>
                        <a:pt x="310" y="0"/>
                      </a:lnTo>
                      <a:lnTo>
                        <a:pt x="618" y="534"/>
                      </a:lnTo>
                    </a:path>
                  </a:pathLst>
                </a:custGeom>
                <a:grpFill/>
                <a:ln w="2857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:ln>
                <a:effectLst/>
              </p:spPr>
              <p:txBody>
                <a:bodyPr wrap="square" lIns="0" tIns="0" rIns="0" bIns="0" anchor="ctr" anchorCtr="1">
                  <a:spAutoFit/>
                </a:bodyPr>
                <a:lstStyle/>
                <a:p>
                  <a:endParaRPr lang="en-US"/>
                </a:p>
              </p:txBody>
            </p:sp>
            <p:cxnSp>
              <p:nvCxnSpPr>
                <p:cNvPr id="3145812" name="Conector recto 112"/>
                <p:cNvCxnSpPr>
                  <a:cxnSpLocks/>
                </p:cNvCxnSpPr>
                <p:nvPr/>
              </p:nvCxnSpPr>
              <p:spPr>
                <a:xfrm flipH="1" flipV="1">
                  <a:off x="4827046" y="5485276"/>
                  <a:ext cx="7130" cy="328040"/>
                </a:xfrm>
                <a:prstGeom prst="line">
                  <a:avLst/>
                </a:prstGeom>
                <a:grpFill/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1048778" name="Text Box 5"/>
            <p:cNvSpPr txBox="1">
              <a:spLocks noChangeArrowheads="1"/>
            </p:cNvSpPr>
            <p:nvPr/>
          </p:nvSpPr>
          <p:spPr bwMode="auto">
            <a:xfrm>
              <a:off x="10298168" y="1927565"/>
              <a:ext cx="1051155" cy="594772"/>
            </a:xfrm>
            <a:prstGeom prst="rect">
              <a:avLst/>
            </a:prstGeom>
            <a:solidFill>
              <a:srgbClr val="5B9BD5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/>
          </p:spPr>
          <p:txBody>
            <a:bodyPr lIns="72000" rIns="72000" anchor="ctr"/>
            <a:lstStyle/>
            <a:p>
              <a:pPr algn="ctr" eaLnBrk="0" hangingPunct="0">
                <a:spcAft>
                  <a:spcPts val="1000"/>
                </a:spcAft>
              </a:pPr>
              <a:endParaRPr lang="en-US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ＭＳ Ｐゴシック" pitchFamily="34" charset="-128"/>
              </a:endParaRPr>
            </a:p>
          </p:txBody>
        </p:sp>
        <p:cxnSp>
          <p:nvCxnSpPr>
            <p:cNvPr id="3145813" name="Conector recto 72"/>
            <p:cNvCxnSpPr>
              <a:cxnSpLocks/>
            </p:cNvCxnSpPr>
            <p:nvPr/>
          </p:nvCxnSpPr>
          <p:spPr>
            <a:xfrm flipV="1">
              <a:off x="10843994" y="1779574"/>
              <a:ext cx="0" cy="15408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0" name="Grupo 1"/>
            <p:cNvGrpSpPr/>
            <p:nvPr/>
          </p:nvGrpSpPr>
          <p:grpSpPr>
            <a:xfrm>
              <a:off x="1082633" y="1907274"/>
              <a:ext cx="1059622" cy="607330"/>
              <a:chOff x="1082633" y="1907274"/>
              <a:chExt cx="1059622" cy="607330"/>
            </a:xfrm>
            <a:solidFill>
              <a:srgbClr val="5B9BD5"/>
            </a:solidFill>
          </p:grpSpPr>
          <p:sp>
            <p:nvSpPr>
              <p:cNvPr id="1048779" name="Text Box 5"/>
              <p:cNvSpPr txBox="1">
                <a:spLocks noChangeArrowheads="1"/>
              </p:cNvSpPr>
              <p:nvPr/>
            </p:nvSpPr>
            <p:spPr bwMode="auto">
              <a:xfrm>
                <a:off x="1087955" y="1919832"/>
                <a:ext cx="1051155" cy="594772"/>
              </a:xfrm>
              <a:prstGeom prst="rect">
                <a:avLst/>
              </a:prstGeom>
              <a:grpFill/>
              <a:ln w="9525">
                <a:solidFill>
                  <a:srgbClr val="000000"/>
                </a:solidFill>
                <a:miter lim="800000"/>
                <a:headEnd/>
                <a:tailEnd/>
              </a:ln>
              <a:scene3d>
                <a:camera prst="orthographicFront"/>
                <a:lightRig rig="threePt" dir="t"/>
              </a:scene3d>
              <a:sp3d/>
            </p:spPr>
            <p:txBody>
              <a:bodyPr lIns="72000" rIns="72000" anchor="b"/>
              <a:lstStyle/>
              <a:p>
                <a:pPr algn="ctr" eaLnBrk="0" hangingPunct="0">
                  <a:spcAft>
                    <a:spcPts val="1000"/>
                  </a:spcAft>
                </a:pPr>
                <a:r>
                  <a:rPr lang="en-US" sz="1400" b="1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ea typeface="ＭＳ Ｐゴシック" pitchFamily="34" charset="-128"/>
                  </a:rPr>
                  <a:t> </a:t>
                </a:r>
              </a:p>
            </p:txBody>
          </p:sp>
          <p:cxnSp>
            <p:nvCxnSpPr>
              <p:cNvPr id="3145814" name="Conector recto 106"/>
              <p:cNvCxnSpPr>
                <a:cxnSpLocks/>
              </p:cNvCxnSpPr>
              <p:nvPr/>
            </p:nvCxnSpPr>
            <p:spPr>
              <a:xfrm>
                <a:off x="1082633" y="1915790"/>
                <a:ext cx="1059622" cy="570110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45815" name="Conector recto 107"/>
              <p:cNvCxnSpPr>
                <a:cxnSpLocks/>
              </p:cNvCxnSpPr>
              <p:nvPr/>
            </p:nvCxnSpPr>
            <p:spPr>
              <a:xfrm flipV="1">
                <a:off x="1082633" y="1907274"/>
                <a:ext cx="1053272" cy="593442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48780" name="Rectángulo 74"/>
            <p:cNvSpPr/>
            <p:nvPr/>
          </p:nvSpPr>
          <p:spPr>
            <a:xfrm>
              <a:off x="1239497" y="3455106"/>
              <a:ext cx="64953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eaLnBrk="0" hangingPunct="0">
                <a:spcAft>
                  <a:spcPts val="1000"/>
                </a:spcAft>
              </a:pPr>
              <a:r>
                <a:rPr lang="en-US" sz="1200" b="1" dirty="0">
                  <a:latin typeface="Courier New" panose="02070309020205020404" pitchFamily="49" charset="0"/>
                  <a:ea typeface="ＭＳ Ｐゴシック" pitchFamily="34" charset="-128"/>
                  <a:cs typeface="Courier New" panose="02070309020205020404" pitchFamily="49" charset="0"/>
                </a:rPr>
                <a:t>Recon</a:t>
              </a:r>
            </a:p>
          </p:txBody>
        </p:sp>
        <p:sp>
          <p:nvSpPr>
            <p:cNvPr id="1048781" name="Rectángulo 75"/>
            <p:cNvSpPr/>
            <p:nvPr/>
          </p:nvSpPr>
          <p:spPr>
            <a:xfrm>
              <a:off x="1282764" y="2462533"/>
              <a:ext cx="649538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eaLnBrk="0" hangingPunct="0">
                <a:spcAft>
                  <a:spcPts val="1000"/>
                </a:spcAft>
              </a:pPr>
              <a:r>
                <a:rPr lang="en-US" sz="1200" b="1" dirty="0">
                  <a:latin typeface="Courier New" panose="02070309020205020404" pitchFamily="49" charset="0"/>
                  <a:ea typeface="ＭＳ Ｐゴシック" pitchFamily="34" charset="-128"/>
                  <a:cs typeface="Courier New" panose="02070309020205020404" pitchFamily="49" charset="0"/>
                </a:rPr>
                <a:t>CP Bn</a:t>
              </a:r>
            </a:p>
          </p:txBody>
        </p:sp>
        <p:sp>
          <p:nvSpPr>
            <p:cNvPr id="1048782" name="Rectángulo 76"/>
            <p:cNvSpPr/>
            <p:nvPr/>
          </p:nvSpPr>
          <p:spPr>
            <a:xfrm>
              <a:off x="1351954" y="4540819"/>
              <a:ext cx="463588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eaLnBrk="0" hangingPunct="0">
                <a:spcAft>
                  <a:spcPts val="1000"/>
                </a:spcAft>
              </a:pPr>
              <a:r>
                <a:rPr lang="en-US" sz="1200" b="1" dirty="0">
                  <a:latin typeface="Courier New" panose="02070309020205020404" pitchFamily="49" charset="0"/>
                  <a:ea typeface="ＭＳ Ｐゴシック" pitchFamily="34" charset="-128"/>
                  <a:cs typeface="Courier New" panose="02070309020205020404" pitchFamily="49" charset="0"/>
                </a:rPr>
                <a:t>FTE</a:t>
              </a:r>
            </a:p>
          </p:txBody>
        </p:sp>
        <p:sp>
          <p:nvSpPr>
            <p:cNvPr id="1048783" name="Rectángulo 77"/>
            <p:cNvSpPr/>
            <p:nvPr/>
          </p:nvSpPr>
          <p:spPr>
            <a:xfrm>
              <a:off x="1198907" y="5511524"/>
              <a:ext cx="742512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eaLnBrk="0" hangingPunct="0">
                <a:spcAft>
                  <a:spcPts val="1000"/>
                </a:spcAft>
              </a:pPr>
              <a:r>
                <a:rPr lang="en-US" sz="1200" b="1" dirty="0">
                  <a:latin typeface="Courier New" panose="02070309020205020404" pitchFamily="49" charset="0"/>
                  <a:ea typeface="ＭＳ Ｐゴシック" pitchFamily="34" charset="-128"/>
                  <a:cs typeface="Courier New" panose="02070309020205020404" pitchFamily="49" charset="0"/>
                </a:rPr>
                <a:t>Plt TC</a:t>
              </a:r>
            </a:p>
          </p:txBody>
        </p:sp>
        <p:sp>
          <p:nvSpPr>
            <p:cNvPr id="1048784" name="Rectángulo 78"/>
            <p:cNvSpPr/>
            <p:nvPr/>
          </p:nvSpPr>
          <p:spPr>
            <a:xfrm>
              <a:off x="3461364" y="2504943"/>
              <a:ext cx="1114408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eaLnBrk="0" hangingPunct="0">
                <a:spcAft>
                  <a:spcPts val="1000"/>
                </a:spcAft>
              </a:pPr>
              <a:r>
                <a:rPr lang="en-US" sz="1200" b="1" dirty="0">
                  <a:latin typeface="Courier New" panose="02070309020205020404" pitchFamily="49" charset="0"/>
                  <a:ea typeface="ＭＳ Ｐゴシック" pitchFamily="34" charset="-128"/>
                  <a:cs typeface="Courier New" panose="02070309020205020404" pitchFamily="49" charset="0"/>
                </a:rPr>
                <a:t>Coy </a:t>
              </a:r>
              <a:r>
                <a:rPr lang="en-US" sz="1200" b="1" dirty="0" err="1">
                  <a:latin typeface="Courier New" panose="02070309020205020404" pitchFamily="49" charset="0"/>
                  <a:ea typeface="ＭＳ Ｐゴシック" pitchFamily="34" charset="-128"/>
                  <a:cs typeface="Courier New" panose="02070309020205020404" pitchFamily="49" charset="0"/>
                </a:rPr>
                <a:t>Fus</a:t>
              </a:r>
              <a:r>
                <a:rPr lang="en-US" sz="1200" b="1" dirty="0">
                  <a:latin typeface="Courier New" panose="02070309020205020404" pitchFamily="49" charset="0"/>
                  <a:ea typeface="ＭＳ Ｐゴシック" pitchFamily="34" charset="-128"/>
                  <a:cs typeface="Courier New" panose="02070309020205020404" pitchFamily="49" charset="0"/>
                </a:rPr>
                <a:t> IM</a:t>
              </a:r>
            </a:p>
          </p:txBody>
        </p:sp>
        <p:sp>
          <p:nvSpPr>
            <p:cNvPr id="1048785" name="Rectángulo 79"/>
            <p:cNvSpPr/>
            <p:nvPr/>
          </p:nvSpPr>
          <p:spPr>
            <a:xfrm>
              <a:off x="5805248" y="2537339"/>
              <a:ext cx="1114408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eaLnBrk="0" hangingPunct="0">
                <a:spcAft>
                  <a:spcPts val="1000"/>
                </a:spcAft>
              </a:pPr>
              <a:r>
                <a:rPr lang="en-US" sz="1200" b="1" dirty="0">
                  <a:latin typeface="Courier New" panose="02070309020205020404" pitchFamily="49" charset="0"/>
                  <a:ea typeface="ＭＳ Ｐゴシック" pitchFamily="34" charset="-128"/>
                  <a:cs typeface="Courier New" panose="02070309020205020404" pitchFamily="49" charset="0"/>
                </a:rPr>
                <a:t>Coy </a:t>
              </a:r>
              <a:r>
                <a:rPr lang="en-US" sz="1200" b="1" dirty="0" err="1">
                  <a:latin typeface="Courier New" panose="02070309020205020404" pitchFamily="49" charset="0"/>
                  <a:ea typeface="ＭＳ Ｐゴシック" pitchFamily="34" charset="-128"/>
                  <a:cs typeface="Courier New" panose="02070309020205020404" pitchFamily="49" charset="0"/>
                </a:rPr>
                <a:t>Fus</a:t>
              </a:r>
              <a:r>
                <a:rPr lang="en-US" sz="1200" b="1" dirty="0">
                  <a:latin typeface="Courier New" panose="02070309020205020404" pitchFamily="49" charset="0"/>
                  <a:ea typeface="ＭＳ Ｐゴシック" pitchFamily="34" charset="-128"/>
                  <a:cs typeface="Courier New" panose="02070309020205020404" pitchFamily="49" charset="0"/>
                </a:rPr>
                <a:t> IM</a:t>
              </a:r>
            </a:p>
          </p:txBody>
        </p:sp>
        <p:sp>
          <p:nvSpPr>
            <p:cNvPr id="1048786" name="Rectángulo 80"/>
            <p:cNvSpPr/>
            <p:nvPr/>
          </p:nvSpPr>
          <p:spPr>
            <a:xfrm>
              <a:off x="7919755" y="2482961"/>
              <a:ext cx="1114408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eaLnBrk="0" hangingPunct="0">
                <a:spcAft>
                  <a:spcPts val="1000"/>
                </a:spcAft>
              </a:pPr>
              <a:r>
                <a:rPr lang="en-US" sz="1200" b="1" dirty="0">
                  <a:latin typeface="Courier New" panose="02070309020205020404" pitchFamily="49" charset="0"/>
                  <a:ea typeface="ＭＳ Ｐゴシック" pitchFamily="34" charset="-128"/>
                  <a:cs typeface="Courier New" panose="02070309020205020404" pitchFamily="49" charset="0"/>
                </a:rPr>
                <a:t>Coy </a:t>
              </a:r>
              <a:r>
                <a:rPr lang="en-US" sz="1200" b="1" dirty="0" err="1">
                  <a:latin typeface="Courier New" panose="02070309020205020404" pitchFamily="49" charset="0"/>
                  <a:ea typeface="ＭＳ Ｐゴシック" pitchFamily="34" charset="-128"/>
                  <a:cs typeface="Courier New" panose="02070309020205020404" pitchFamily="49" charset="0"/>
                </a:rPr>
                <a:t>Fus</a:t>
              </a:r>
              <a:r>
                <a:rPr lang="en-US" sz="1200" b="1" dirty="0">
                  <a:latin typeface="Courier New" panose="02070309020205020404" pitchFamily="49" charset="0"/>
                  <a:ea typeface="ＭＳ Ｐゴシック" pitchFamily="34" charset="-128"/>
                  <a:cs typeface="Courier New" panose="02070309020205020404" pitchFamily="49" charset="0"/>
                </a:rPr>
                <a:t> IM</a:t>
              </a:r>
            </a:p>
          </p:txBody>
        </p:sp>
        <p:sp>
          <p:nvSpPr>
            <p:cNvPr id="1048787" name="Rectángulo 81"/>
            <p:cNvSpPr/>
            <p:nvPr/>
          </p:nvSpPr>
          <p:spPr>
            <a:xfrm>
              <a:off x="3757760" y="4034536"/>
              <a:ext cx="1114408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eaLnBrk="0" hangingPunct="0">
                <a:spcAft>
                  <a:spcPts val="1000"/>
                </a:spcAft>
              </a:pPr>
              <a:r>
                <a:rPr lang="en-US" sz="1200" b="1" dirty="0" err="1">
                  <a:latin typeface="Courier New" panose="02070309020205020404" pitchFamily="49" charset="0"/>
                  <a:ea typeface="ＭＳ Ｐゴシック" pitchFamily="34" charset="-128"/>
                  <a:cs typeface="Courier New" panose="02070309020205020404" pitchFamily="49" charset="0"/>
                </a:rPr>
                <a:t>Plt</a:t>
              </a:r>
              <a:r>
                <a:rPr lang="en-US" sz="1200" b="1" dirty="0">
                  <a:latin typeface="Courier New" panose="02070309020205020404" pitchFamily="49" charset="0"/>
                  <a:ea typeface="ＭＳ Ｐゴシック" pitchFamily="34" charset="-128"/>
                  <a:cs typeface="Courier New" panose="02070309020205020404" pitchFamily="49" charset="0"/>
                </a:rPr>
                <a:t> </a:t>
              </a:r>
              <a:r>
                <a:rPr lang="en-US" sz="1200" b="1" dirty="0" err="1">
                  <a:latin typeface="Courier New" panose="02070309020205020404" pitchFamily="49" charset="0"/>
                  <a:ea typeface="ＭＳ Ｐゴシック" pitchFamily="34" charset="-128"/>
                  <a:cs typeface="Courier New" panose="02070309020205020404" pitchFamily="49" charset="0"/>
                </a:rPr>
                <a:t>Fus</a:t>
              </a:r>
              <a:r>
                <a:rPr lang="en-US" sz="1200" b="1" dirty="0">
                  <a:latin typeface="Courier New" panose="02070309020205020404" pitchFamily="49" charset="0"/>
                  <a:ea typeface="ＭＳ Ｐゴシック" pitchFamily="34" charset="-128"/>
                  <a:cs typeface="Courier New" panose="02070309020205020404" pitchFamily="49" charset="0"/>
                </a:rPr>
                <a:t> IM</a:t>
              </a:r>
            </a:p>
          </p:txBody>
        </p:sp>
        <p:sp>
          <p:nvSpPr>
            <p:cNvPr id="1048788" name="Rectángulo 82"/>
            <p:cNvSpPr/>
            <p:nvPr/>
          </p:nvSpPr>
          <p:spPr>
            <a:xfrm>
              <a:off x="6101476" y="4043949"/>
              <a:ext cx="1114408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eaLnBrk="0" hangingPunct="0">
                <a:spcAft>
                  <a:spcPts val="1000"/>
                </a:spcAft>
              </a:pPr>
              <a:r>
                <a:rPr lang="en-US" sz="1200" b="1" dirty="0" err="1">
                  <a:latin typeface="Courier New" panose="02070309020205020404" pitchFamily="49" charset="0"/>
                  <a:ea typeface="ＭＳ Ｐゴシック" pitchFamily="34" charset="-128"/>
                  <a:cs typeface="Courier New" panose="02070309020205020404" pitchFamily="49" charset="0"/>
                </a:rPr>
                <a:t>Plt</a:t>
              </a:r>
              <a:r>
                <a:rPr lang="en-US" sz="1200" b="1" dirty="0">
                  <a:latin typeface="Courier New" panose="02070309020205020404" pitchFamily="49" charset="0"/>
                  <a:ea typeface="ＭＳ Ｐゴシック" pitchFamily="34" charset="-128"/>
                  <a:cs typeface="Courier New" panose="02070309020205020404" pitchFamily="49" charset="0"/>
                </a:rPr>
                <a:t> </a:t>
              </a:r>
              <a:r>
                <a:rPr lang="en-US" sz="1200" b="1" dirty="0" err="1">
                  <a:latin typeface="Courier New" panose="02070309020205020404" pitchFamily="49" charset="0"/>
                  <a:ea typeface="ＭＳ Ｐゴシック" pitchFamily="34" charset="-128"/>
                  <a:cs typeface="Courier New" panose="02070309020205020404" pitchFamily="49" charset="0"/>
                </a:rPr>
                <a:t>Fus</a:t>
              </a:r>
              <a:r>
                <a:rPr lang="en-US" sz="1200" b="1" dirty="0">
                  <a:latin typeface="Courier New" panose="02070309020205020404" pitchFamily="49" charset="0"/>
                  <a:ea typeface="ＭＳ Ｐゴシック" pitchFamily="34" charset="-128"/>
                  <a:cs typeface="Courier New" panose="02070309020205020404" pitchFamily="49" charset="0"/>
                </a:rPr>
                <a:t> IM</a:t>
              </a:r>
            </a:p>
          </p:txBody>
        </p:sp>
        <p:sp>
          <p:nvSpPr>
            <p:cNvPr id="1048789" name="Rectángulo 83"/>
            <p:cNvSpPr/>
            <p:nvPr/>
          </p:nvSpPr>
          <p:spPr>
            <a:xfrm>
              <a:off x="8205807" y="4010620"/>
              <a:ext cx="1114408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eaLnBrk="0" hangingPunct="0">
                <a:spcAft>
                  <a:spcPts val="1000"/>
                </a:spcAft>
              </a:pPr>
              <a:r>
                <a:rPr lang="en-US" sz="1200" b="1" dirty="0" err="1">
                  <a:latin typeface="Courier New" panose="02070309020205020404" pitchFamily="49" charset="0"/>
                  <a:ea typeface="ＭＳ Ｐゴシック" pitchFamily="34" charset="-128"/>
                  <a:cs typeface="Courier New" panose="02070309020205020404" pitchFamily="49" charset="0"/>
                </a:rPr>
                <a:t>Plt</a:t>
              </a:r>
              <a:r>
                <a:rPr lang="en-US" sz="1200" b="1" dirty="0">
                  <a:latin typeface="Courier New" panose="02070309020205020404" pitchFamily="49" charset="0"/>
                  <a:ea typeface="ＭＳ Ｐゴシック" pitchFamily="34" charset="-128"/>
                  <a:cs typeface="Courier New" panose="02070309020205020404" pitchFamily="49" charset="0"/>
                </a:rPr>
                <a:t> </a:t>
              </a:r>
              <a:r>
                <a:rPr lang="en-US" sz="1200" b="1" dirty="0" err="1">
                  <a:latin typeface="Courier New" panose="02070309020205020404" pitchFamily="49" charset="0"/>
                  <a:ea typeface="ＭＳ Ｐゴシック" pitchFamily="34" charset="-128"/>
                  <a:cs typeface="Courier New" panose="02070309020205020404" pitchFamily="49" charset="0"/>
                </a:rPr>
                <a:t>Fus</a:t>
              </a:r>
              <a:r>
                <a:rPr lang="en-US" sz="1200" b="1" dirty="0">
                  <a:latin typeface="Courier New" panose="02070309020205020404" pitchFamily="49" charset="0"/>
                  <a:ea typeface="ＭＳ Ｐゴシック" pitchFamily="34" charset="-128"/>
                  <a:cs typeface="Courier New" panose="02070309020205020404" pitchFamily="49" charset="0"/>
                </a:rPr>
                <a:t> IM</a:t>
              </a:r>
            </a:p>
          </p:txBody>
        </p:sp>
        <p:sp>
          <p:nvSpPr>
            <p:cNvPr id="1048790" name="Rectángulo 84"/>
            <p:cNvSpPr/>
            <p:nvPr/>
          </p:nvSpPr>
          <p:spPr>
            <a:xfrm>
              <a:off x="10202878" y="2501746"/>
              <a:ext cx="1222563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eaLnBrk="0" hangingPunct="0">
                <a:spcAft>
                  <a:spcPts val="1000"/>
                </a:spcAft>
              </a:pPr>
              <a:r>
                <a:rPr lang="en-US" sz="1200" b="1" dirty="0">
                  <a:latin typeface="Courier New" panose="02070309020205020404" pitchFamily="49" charset="0"/>
                  <a:ea typeface="ＭＳ Ｐゴシック" pitchFamily="34" charset="-128"/>
                  <a:cs typeface="Courier New" panose="02070309020205020404" pitchFamily="49" charset="0"/>
                </a:rPr>
                <a:t>Coy </a:t>
              </a:r>
              <a:r>
                <a:rPr lang="en-US" sz="1200" b="1" dirty="0" err="1">
                  <a:latin typeface="Courier New" panose="02070309020205020404" pitchFamily="49" charset="0"/>
                  <a:ea typeface="ＭＳ Ｐゴシック" pitchFamily="34" charset="-128"/>
                  <a:cs typeface="Courier New" panose="02070309020205020404" pitchFamily="49" charset="0"/>
                </a:rPr>
                <a:t>Armas</a:t>
              </a:r>
              <a:r>
                <a:rPr lang="en-US" sz="1200" b="1" dirty="0">
                  <a:latin typeface="Courier New" panose="02070309020205020404" pitchFamily="49" charset="0"/>
                  <a:ea typeface="ＭＳ Ｐゴシック" pitchFamily="34" charset="-128"/>
                  <a:cs typeface="Courier New" panose="02070309020205020404" pitchFamily="49" charset="0"/>
                </a:rPr>
                <a:t> de </a:t>
              </a:r>
              <a:r>
                <a:rPr lang="en-US" sz="1200" b="1" dirty="0" err="1">
                  <a:latin typeface="Courier New" panose="02070309020205020404" pitchFamily="49" charset="0"/>
                  <a:ea typeface="ＭＳ Ｐゴシック" pitchFamily="34" charset="-128"/>
                  <a:cs typeface="Courier New" panose="02070309020205020404" pitchFamily="49" charset="0"/>
                </a:rPr>
                <a:t>Apoyo</a:t>
              </a:r>
              <a:endParaRPr lang="en-US" sz="1200" b="1" dirty="0">
                <a:latin typeface="Courier New" panose="02070309020205020404" pitchFamily="49" charset="0"/>
                <a:ea typeface="ＭＳ Ｐゴシック" pitchFamily="34" charset="-128"/>
                <a:cs typeface="Courier New" panose="02070309020205020404" pitchFamily="49" charset="0"/>
              </a:endParaRPr>
            </a:p>
          </p:txBody>
        </p:sp>
        <p:sp>
          <p:nvSpPr>
            <p:cNvPr id="1048791" name="Rectángulo 85"/>
            <p:cNvSpPr/>
            <p:nvPr/>
          </p:nvSpPr>
          <p:spPr>
            <a:xfrm>
              <a:off x="10523051" y="3865070"/>
              <a:ext cx="556563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eaLnBrk="0" hangingPunct="0">
                <a:spcAft>
                  <a:spcPts val="1000"/>
                </a:spcAft>
              </a:pPr>
              <a:r>
                <a:rPr lang="en-US" sz="1200" b="1" dirty="0">
                  <a:latin typeface="Courier New" panose="02070309020205020404" pitchFamily="49" charset="0"/>
                  <a:ea typeface="ＭＳ Ｐゴシック" pitchFamily="34" charset="-128"/>
                  <a:cs typeface="Courier New" panose="02070309020205020404" pitchFamily="49" charset="0"/>
                </a:rPr>
                <a:t>M-81</a:t>
              </a:r>
            </a:p>
          </p:txBody>
        </p:sp>
        <p:sp>
          <p:nvSpPr>
            <p:cNvPr id="1048792" name="Rectángulo 86"/>
            <p:cNvSpPr/>
            <p:nvPr/>
          </p:nvSpPr>
          <p:spPr>
            <a:xfrm>
              <a:off x="10644955" y="5303824"/>
              <a:ext cx="370614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eaLnBrk="0" hangingPunct="0">
                <a:spcAft>
                  <a:spcPts val="1000"/>
                </a:spcAft>
              </a:pPr>
              <a:r>
                <a:rPr lang="en-US" sz="1200" b="1" dirty="0">
                  <a:latin typeface="Courier New" panose="02070309020205020404" pitchFamily="49" charset="0"/>
                  <a:ea typeface="ＭＳ Ｐゴシック" pitchFamily="34" charset="-128"/>
                  <a:cs typeface="Courier New" panose="02070309020205020404" pitchFamily="49" charset="0"/>
                </a:rPr>
                <a:t>AP</a:t>
              </a:r>
            </a:p>
          </p:txBody>
        </p:sp>
        <p:sp>
          <p:nvSpPr>
            <p:cNvPr id="1048793" name="Rectángulo 87"/>
            <p:cNvSpPr/>
            <p:nvPr/>
          </p:nvSpPr>
          <p:spPr>
            <a:xfrm>
              <a:off x="3754881" y="5301517"/>
              <a:ext cx="556563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eaLnBrk="0" hangingPunct="0">
                <a:spcAft>
                  <a:spcPts val="1000"/>
                </a:spcAft>
              </a:pPr>
              <a:r>
                <a:rPr lang="en-US" sz="1200" b="1" dirty="0">
                  <a:latin typeface="Courier New" panose="02070309020205020404" pitchFamily="49" charset="0"/>
                  <a:ea typeface="ＭＳ Ｐゴシック" pitchFamily="34" charset="-128"/>
                  <a:cs typeface="Courier New" panose="02070309020205020404" pitchFamily="49" charset="0"/>
                </a:rPr>
                <a:t>M-60</a:t>
              </a:r>
            </a:p>
          </p:txBody>
        </p:sp>
        <p:sp>
          <p:nvSpPr>
            <p:cNvPr id="1048794" name="Rectángulo 88"/>
            <p:cNvSpPr/>
            <p:nvPr/>
          </p:nvSpPr>
          <p:spPr>
            <a:xfrm>
              <a:off x="6068491" y="5307796"/>
              <a:ext cx="556563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eaLnBrk="0" hangingPunct="0">
                <a:spcAft>
                  <a:spcPts val="1000"/>
                </a:spcAft>
              </a:pPr>
              <a:r>
                <a:rPr lang="en-US" sz="1200" b="1" dirty="0">
                  <a:latin typeface="Courier New" panose="02070309020205020404" pitchFamily="49" charset="0"/>
                  <a:ea typeface="ＭＳ Ｐゴシック" pitchFamily="34" charset="-128"/>
                  <a:cs typeface="Courier New" panose="02070309020205020404" pitchFamily="49" charset="0"/>
                </a:rPr>
                <a:t>M-60</a:t>
              </a:r>
            </a:p>
          </p:txBody>
        </p:sp>
        <p:sp>
          <p:nvSpPr>
            <p:cNvPr id="1048795" name="Rectángulo 89"/>
            <p:cNvSpPr/>
            <p:nvPr/>
          </p:nvSpPr>
          <p:spPr>
            <a:xfrm>
              <a:off x="8202175" y="5331913"/>
              <a:ext cx="556563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eaLnBrk="0" hangingPunct="0">
                <a:spcAft>
                  <a:spcPts val="1000"/>
                </a:spcAft>
              </a:pPr>
              <a:r>
                <a:rPr lang="en-US" sz="1200" b="1" dirty="0">
                  <a:latin typeface="Courier New" panose="02070309020205020404" pitchFamily="49" charset="0"/>
                  <a:ea typeface="ＭＳ Ｐゴシック" pitchFamily="34" charset="-128"/>
                  <a:cs typeface="Courier New" panose="02070309020205020404" pitchFamily="49" charset="0"/>
                </a:rPr>
                <a:t>M-60</a:t>
              </a:r>
            </a:p>
          </p:txBody>
        </p:sp>
        <p:cxnSp>
          <p:nvCxnSpPr>
            <p:cNvPr id="3145816" name="Conector recto 90"/>
            <p:cNvCxnSpPr>
              <a:cxnSpLocks/>
            </p:cNvCxnSpPr>
            <p:nvPr/>
          </p:nvCxnSpPr>
          <p:spPr>
            <a:xfrm>
              <a:off x="10711678" y="3582870"/>
              <a:ext cx="173562" cy="10947"/>
            </a:xfrm>
            <a:prstGeom prst="line">
              <a:avLst/>
            </a:prstGeom>
            <a:solidFill>
              <a:srgbClr val="5B9BD5"/>
            </a:solidFill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097210" name="Imagen 91"/>
            <p:cNvPicPr>
              <a:picLocks noChangeAspect="1"/>
            </p:cNvPicPr>
            <p:nvPr/>
          </p:nvPicPr>
          <p:blipFill rotWithShape="1">
            <a:blip r:embed="rId3"/>
            <a:srcRect l="42920" t="56487" r="44077" b="17452"/>
            <a:stretch>
              <a:fillRect/>
            </a:stretch>
          </p:blipFill>
          <p:spPr>
            <a:xfrm>
              <a:off x="6486855" y="1089237"/>
              <a:ext cx="261145" cy="327098"/>
            </a:xfrm>
            <a:prstGeom prst="rect">
              <a:avLst/>
            </a:prstGeom>
          </p:spPr>
        </p:pic>
        <p:cxnSp>
          <p:nvCxnSpPr>
            <p:cNvPr id="3145817" name="Conector recto 92"/>
            <p:cNvCxnSpPr>
              <a:cxnSpLocks/>
            </p:cNvCxnSpPr>
            <p:nvPr/>
          </p:nvCxnSpPr>
          <p:spPr>
            <a:xfrm flipV="1">
              <a:off x="1711422" y="1778121"/>
              <a:ext cx="0" cy="15408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097211" name="Imagen 93"/>
            <p:cNvPicPr>
              <a:picLocks noChangeAspect="1"/>
            </p:cNvPicPr>
            <p:nvPr/>
          </p:nvPicPr>
          <p:blipFill rotWithShape="1">
            <a:blip r:embed="rId4"/>
            <a:srcRect l="42922" t="60305" r="44159" b="18097"/>
            <a:stretch>
              <a:fillRect/>
            </a:stretch>
          </p:blipFill>
          <p:spPr>
            <a:xfrm>
              <a:off x="4280295" y="2288530"/>
              <a:ext cx="270976" cy="283147"/>
            </a:xfrm>
            <a:prstGeom prst="rect">
              <a:avLst/>
            </a:prstGeom>
          </p:spPr>
        </p:pic>
        <p:pic>
          <p:nvPicPr>
            <p:cNvPr id="2097212" name="Imagen 94"/>
            <p:cNvPicPr>
              <a:picLocks noChangeAspect="1"/>
            </p:cNvPicPr>
            <p:nvPr/>
          </p:nvPicPr>
          <p:blipFill rotWithShape="1">
            <a:blip r:embed="rId4"/>
            <a:srcRect l="42922" t="60305" r="44159" b="18097"/>
            <a:stretch>
              <a:fillRect/>
            </a:stretch>
          </p:blipFill>
          <p:spPr>
            <a:xfrm>
              <a:off x="6625054" y="2305735"/>
              <a:ext cx="270976" cy="283147"/>
            </a:xfrm>
            <a:prstGeom prst="rect">
              <a:avLst/>
            </a:prstGeom>
          </p:spPr>
        </p:pic>
        <p:pic>
          <p:nvPicPr>
            <p:cNvPr id="2097213" name="Imagen 95"/>
            <p:cNvPicPr>
              <a:picLocks noChangeAspect="1"/>
            </p:cNvPicPr>
            <p:nvPr/>
          </p:nvPicPr>
          <p:blipFill rotWithShape="1">
            <a:blip r:embed="rId4"/>
            <a:srcRect l="42922" t="60305" r="44159" b="18097"/>
            <a:stretch>
              <a:fillRect/>
            </a:stretch>
          </p:blipFill>
          <p:spPr>
            <a:xfrm>
              <a:off x="8717126" y="2239749"/>
              <a:ext cx="270976" cy="283147"/>
            </a:xfrm>
            <a:prstGeom prst="rect">
              <a:avLst/>
            </a:prstGeom>
          </p:spPr>
        </p:pic>
        <p:pic>
          <p:nvPicPr>
            <p:cNvPr id="2097214" name="Imagen 96"/>
            <p:cNvPicPr>
              <a:picLocks noChangeAspect="1"/>
            </p:cNvPicPr>
            <p:nvPr/>
          </p:nvPicPr>
          <p:blipFill rotWithShape="1">
            <a:blip r:embed="rId4"/>
            <a:srcRect l="42922" t="60305" r="44159" b="18097"/>
            <a:stretch>
              <a:fillRect/>
            </a:stretch>
          </p:blipFill>
          <p:spPr>
            <a:xfrm>
              <a:off x="11086440" y="2260295"/>
              <a:ext cx="270976" cy="283147"/>
            </a:xfrm>
            <a:prstGeom prst="rect">
              <a:avLst/>
            </a:prstGeom>
          </p:spPr>
        </p:pic>
        <p:pic>
          <p:nvPicPr>
            <p:cNvPr id="2097215" name="Imagen 97"/>
            <p:cNvPicPr>
              <a:picLocks noChangeAspect="1"/>
            </p:cNvPicPr>
            <p:nvPr/>
          </p:nvPicPr>
          <p:blipFill rotWithShape="1">
            <a:blip r:embed="rId5"/>
            <a:srcRect l="42878" t="67585" r="43958" b="17534"/>
            <a:stretch>
              <a:fillRect/>
            </a:stretch>
          </p:blipFill>
          <p:spPr>
            <a:xfrm>
              <a:off x="4589764" y="3885760"/>
              <a:ext cx="267272" cy="188823"/>
            </a:xfrm>
            <a:prstGeom prst="rect">
              <a:avLst/>
            </a:prstGeom>
          </p:spPr>
        </p:pic>
        <p:pic>
          <p:nvPicPr>
            <p:cNvPr id="2097216" name="Imagen 98"/>
            <p:cNvPicPr>
              <a:picLocks noChangeAspect="1"/>
            </p:cNvPicPr>
            <p:nvPr/>
          </p:nvPicPr>
          <p:blipFill rotWithShape="1">
            <a:blip r:embed="rId5"/>
            <a:srcRect l="42878" t="67585" r="43958" b="17534"/>
            <a:stretch>
              <a:fillRect/>
            </a:stretch>
          </p:blipFill>
          <p:spPr>
            <a:xfrm>
              <a:off x="9013460" y="3851978"/>
              <a:ext cx="267272" cy="188823"/>
            </a:xfrm>
            <a:prstGeom prst="rect">
              <a:avLst/>
            </a:prstGeom>
          </p:spPr>
        </p:pic>
        <p:pic>
          <p:nvPicPr>
            <p:cNvPr id="2097217" name="Imagen 99"/>
            <p:cNvPicPr>
              <a:picLocks noChangeAspect="1"/>
            </p:cNvPicPr>
            <p:nvPr/>
          </p:nvPicPr>
          <p:blipFill rotWithShape="1">
            <a:blip r:embed="rId5"/>
            <a:srcRect l="42878" t="67585" r="43958" b="17534"/>
            <a:stretch>
              <a:fillRect/>
            </a:stretch>
          </p:blipFill>
          <p:spPr>
            <a:xfrm>
              <a:off x="6887857" y="3901880"/>
              <a:ext cx="267272" cy="188823"/>
            </a:xfrm>
            <a:prstGeom prst="rect">
              <a:avLst/>
            </a:prstGeom>
          </p:spPr>
        </p:pic>
        <p:pic>
          <p:nvPicPr>
            <p:cNvPr id="2097218" name="Imagen 100"/>
            <p:cNvPicPr>
              <a:picLocks noChangeAspect="1"/>
            </p:cNvPicPr>
            <p:nvPr/>
          </p:nvPicPr>
          <p:blipFill rotWithShape="1">
            <a:blip r:embed="rId6"/>
            <a:srcRect l="42875" t="63598" r="44037" b="17726"/>
            <a:stretch>
              <a:fillRect/>
            </a:stretch>
          </p:blipFill>
          <p:spPr>
            <a:xfrm>
              <a:off x="11086440" y="3676668"/>
              <a:ext cx="252526" cy="225212"/>
            </a:xfrm>
            <a:prstGeom prst="rect">
              <a:avLst/>
            </a:prstGeom>
          </p:spPr>
        </p:pic>
        <p:pic>
          <p:nvPicPr>
            <p:cNvPr id="2097219" name="Imagen 101"/>
            <p:cNvPicPr>
              <a:picLocks noChangeAspect="1"/>
            </p:cNvPicPr>
            <p:nvPr/>
          </p:nvPicPr>
          <p:blipFill rotWithShape="1">
            <a:blip r:embed="rId6"/>
            <a:srcRect l="42875" t="63598" r="44037" b="17726"/>
            <a:stretch>
              <a:fillRect/>
            </a:stretch>
          </p:blipFill>
          <p:spPr>
            <a:xfrm>
              <a:off x="11105701" y="5135053"/>
              <a:ext cx="252526" cy="225212"/>
            </a:xfrm>
            <a:prstGeom prst="rect">
              <a:avLst/>
            </a:prstGeom>
          </p:spPr>
        </p:pic>
        <p:sp>
          <p:nvSpPr>
            <p:cNvPr id="1048796" name="CuadroTexto 102"/>
            <p:cNvSpPr txBox="1"/>
            <p:nvPr/>
          </p:nvSpPr>
          <p:spPr>
            <a:xfrm>
              <a:off x="9804239" y="5772087"/>
              <a:ext cx="1962420" cy="407082"/>
            </a:xfrm>
            <a:prstGeom prst="rect">
              <a:avLst/>
            </a:prstGeom>
            <a:solidFill>
              <a:srgbClr val="FF000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600" b="1" dirty="0">
                  <a:solidFill>
                    <a:srgbClr val="FFFF00"/>
                  </a:solidFill>
                </a:rPr>
                <a:t>APOYO DE FUEGO</a:t>
              </a:r>
            </a:p>
          </p:txBody>
        </p:sp>
        <p:sp>
          <p:nvSpPr>
            <p:cNvPr id="1048797" name="CuadroTexto 103"/>
            <p:cNvSpPr txBox="1"/>
            <p:nvPr/>
          </p:nvSpPr>
          <p:spPr>
            <a:xfrm>
              <a:off x="3042202" y="5774265"/>
              <a:ext cx="6374753" cy="407082"/>
            </a:xfrm>
            <a:prstGeom prst="rect">
              <a:avLst/>
            </a:prstGeom>
            <a:solidFill>
              <a:srgbClr val="FF000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600" b="1" dirty="0">
                  <a:solidFill>
                    <a:srgbClr val="FFFF00"/>
                  </a:solidFill>
                </a:rPr>
                <a:t>MANIOBRA</a:t>
              </a:r>
              <a:endParaRPr lang="es-CL" b="1" dirty="0">
                <a:solidFill>
                  <a:srgbClr val="FFFF00"/>
                </a:solidFill>
              </a:endParaRPr>
            </a:p>
          </p:txBody>
        </p:sp>
        <p:sp>
          <p:nvSpPr>
            <p:cNvPr id="1048798" name="CuadroTexto 104"/>
            <p:cNvSpPr txBox="1"/>
            <p:nvPr/>
          </p:nvSpPr>
          <p:spPr>
            <a:xfrm>
              <a:off x="588953" y="5778481"/>
              <a:ext cx="1962420" cy="407082"/>
            </a:xfrm>
            <a:prstGeom prst="rect">
              <a:avLst/>
            </a:prstGeom>
            <a:solidFill>
              <a:srgbClr val="FF000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600" b="1" dirty="0">
                  <a:solidFill>
                    <a:srgbClr val="FFFF00"/>
                  </a:solidFill>
                </a:rPr>
                <a:t>C4ISTAR</a:t>
              </a:r>
            </a:p>
          </p:txBody>
        </p:sp>
      </p:grpSp>
      <p:sp>
        <p:nvSpPr>
          <p:cNvPr id="1048799" name="CuadroTexto 2"/>
          <p:cNvSpPr txBox="1"/>
          <p:nvPr/>
        </p:nvSpPr>
        <p:spPr>
          <a:xfrm>
            <a:off x="6752382" y="1747400"/>
            <a:ext cx="9749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b="1" dirty="0"/>
              <a:t>25 / 501</a:t>
            </a:r>
          </a:p>
        </p:txBody>
      </p:sp>
      <p:sp>
        <p:nvSpPr>
          <p:cNvPr id="1048800" name="CuadroTexto 227"/>
          <p:cNvSpPr txBox="1"/>
          <p:nvPr/>
        </p:nvSpPr>
        <p:spPr>
          <a:xfrm>
            <a:off x="1962180" y="2363775"/>
            <a:ext cx="70724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400" b="1" dirty="0"/>
              <a:t>07 / 71</a:t>
            </a:r>
          </a:p>
        </p:txBody>
      </p:sp>
      <p:sp>
        <p:nvSpPr>
          <p:cNvPr id="1048801" name="CuadroTexto 228"/>
          <p:cNvSpPr txBox="1"/>
          <p:nvPr/>
        </p:nvSpPr>
        <p:spPr>
          <a:xfrm>
            <a:off x="4169640" y="2393680"/>
            <a:ext cx="79861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400" b="1" dirty="0"/>
              <a:t>05 / 127</a:t>
            </a:r>
          </a:p>
        </p:txBody>
      </p:sp>
      <p:sp>
        <p:nvSpPr>
          <p:cNvPr id="1048802" name="CuadroTexto 229"/>
          <p:cNvSpPr txBox="1"/>
          <p:nvPr/>
        </p:nvSpPr>
        <p:spPr>
          <a:xfrm>
            <a:off x="6307168" y="2388333"/>
            <a:ext cx="79861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400" b="1" dirty="0"/>
              <a:t>05 / 127</a:t>
            </a:r>
          </a:p>
        </p:txBody>
      </p:sp>
      <p:sp>
        <p:nvSpPr>
          <p:cNvPr id="1048803" name="CuadroTexto 230"/>
          <p:cNvSpPr txBox="1"/>
          <p:nvPr/>
        </p:nvSpPr>
        <p:spPr>
          <a:xfrm>
            <a:off x="8294436" y="2362800"/>
            <a:ext cx="79861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400" b="1" dirty="0"/>
              <a:t>05 / 127</a:t>
            </a:r>
          </a:p>
        </p:txBody>
      </p:sp>
      <p:sp>
        <p:nvSpPr>
          <p:cNvPr id="1048804" name="CuadroTexto 231"/>
          <p:cNvSpPr txBox="1"/>
          <p:nvPr/>
        </p:nvSpPr>
        <p:spPr>
          <a:xfrm>
            <a:off x="10522324" y="2363756"/>
            <a:ext cx="70724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400" b="1" dirty="0"/>
              <a:t>03 / 50</a:t>
            </a:r>
          </a:p>
        </p:txBody>
      </p:sp>
    </p:spTree>
    <p:extLst>
      <p:ext uri="{BB962C8B-B14F-4D97-AF65-F5344CB8AC3E}">
        <p14:creationId xmlns:p14="http://schemas.microsoft.com/office/powerpoint/2010/main" val="3359453528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3" name="4 CuadroTexto"/>
          <p:cNvSpPr txBox="1"/>
          <p:nvPr/>
        </p:nvSpPr>
        <p:spPr>
          <a:xfrm>
            <a:off x="2135560" y="635"/>
            <a:ext cx="853244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63525" indent="-263525" algn="ctr"/>
            <a:r>
              <a:rPr lang="es-MX" sz="4000" b="1" dirty="0">
                <a:solidFill>
                  <a:srgbClr val="1F497D">
                    <a:lumMod val="50000"/>
                  </a:srgbClr>
                </a:solidFill>
                <a:latin typeface="Calibri"/>
                <a:cs typeface="Arial" panose="020B0604020202020204" pitchFamily="34" charset="0"/>
              </a:rPr>
              <a:t>Temario</a:t>
            </a:r>
          </a:p>
        </p:txBody>
      </p:sp>
      <p:sp>
        <p:nvSpPr>
          <p:cNvPr id="1048594" name="3 CuadroTexto"/>
          <p:cNvSpPr txBox="1"/>
          <p:nvPr/>
        </p:nvSpPr>
        <p:spPr>
          <a:xfrm>
            <a:off x="2376404" y="1340768"/>
            <a:ext cx="58326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sz="24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s-CL" sz="2400" dirty="0">
                <a:latin typeface="Arial" pitchFamily="34" charset="0"/>
                <a:cs typeface="Arial" pitchFamily="34" charset="0"/>
              </a:rPr>
              <a:t>Capacidades de la Brigada Anfibia Expedicionaria.</a:t>
            </a:r>
          </a:p>
          <a:p>
            <a:endParaRPr lang="es-CL" sz="24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s-CL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Fuerza Anfibia (</a:t>
            </a:r>
            <a:r>
              <a:rPr lang="es-CL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AF</a:t>
            </a:r>
            <a:r>
              <a:rPr lang="es-CL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).</a:t>
            </a:r>
          </a:p>
          <a:p>
            <a:endParaRPr lang="es-CL" sz="24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s-CL" sz="2400" dirty="0">
                <a:latin typeface="Arial" pitchFamily="34" charset="0"/>
                <a:cs typeface="Arial" pitchFamily="34" charset="0"/>
              </a:rPr>
              <a:t>Fases </a:t>
            </a:r>
            <a:r>
              <a:rPr lang="es-CL" sz="2400" dirty="0" err="1">
                <a:latin typeface="Arial" pitchFamily="34" charset="0"/>
                <a:cs typeface="Arial" pitchFamily="34" charset="0"/>
              </a:rPr>
              <a:t>OA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es-CL" sz="24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s-CL" sz="2400" dirty="0">
                <a:latin typeface="Arial" pitchFamily="34" charset="0"/>
                <a:cs typeface="Arial" pitchFamily="34" charset="0"/>
              </a:rPr>
              <a:t>Preguntas.</a:t>
            </a:r>
          </a:p>
        </p:txBody>
      </p:sp>
    </p:spTree>
    <p:extLst>
      <p:ext uri="{BB962C8B-B14F-4D97-AF65-F5344CB8AC3E}">
        <p14:creationId xmlns:p14="http://schemas.microsoft.com/office/powerpoint/2010/main" val="2127241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8" name="4 CuadroTexto"/>
          <p:cNvSpPr txBox="1"/>
          <p:nvPr/>
        </p:nvSpPr>
        <p:spPr>
          <a:xfrm>
            <a:off x="2135560" y="635"/>
            <a:ext cx="853244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63525" indent="-263525" algn="ctr"/>
            <a:r>
              <a:rPr lang="es-MX" sz="4000" b="1" dirty="0">
                <a:solidFill>
                  <a:srgbClr val="1F497D">
                    <a:lumMod val="50000"/>
                  </a:srgbClr>
                </a:solidFill>
                <a:latin typeface="Calibri"/>
                <a:cs typeface="Arial" panose="020B0604020202020204" pitchFamily="34" charset="0"/>
              </a:rPr>
              <a:t>Brigada Anfibia Expedicionaria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75467896-A3FC-4C17-8034-85CC33382959}"/>
              </a:ext>
            </a:extLst>
          </p:cNvPr>
          <p:cNvGrpSpPr/>
          <p:nvPr/>
        </p:nvGrpSpPr>
        <p:grpSpPr>
          <a:xfrm>
            <a:off x="5102753" y="1412776"/>
            <a:ext cx="1954845" cy="1303230"/>
            <a:chOff x="2992142" y="2078362"/>
            <a:chExt cx="1954845" cy="1303230"/>
          </a:xfrm>
        </p:grpSpPr>
        <p:sp>
          <p:nvSpPr>
            <p:cNvPr id="18" name="Rectángulo: esquinas redondeadas 17">
              <a:extLst>
                <a:ext uri="{FF2B5EF4-FFF2-40B4-BE49-F238E27FC236}">
                  <a16:creationId xmlns:a16="http://schemas.microsoft.com/office/drawing/2014/main" id="{DF33619D-6277-4398-B6DE-18BF6074D2DF}"/>
                </a:ext>
              </a:extLst>
            </p:cNvPr>
            <p:cNvSpPr/>
            <p:nvPr/>
          </p:nvSpPr>
          <p:spPr>
            <a:xfrm>
              <a:off x="2992142" y="2078362"/>
              <a:ext cx="1954845" cy="1303230"/>
            </a:xfrm>
            <a:prstGeom prst="roundRect">
              <a:avLst>
                <a:gd name="adj" fmla="val 10000"/>
              </a:avLst>
            </a:prstGeom>
            <a:solidFill>
              <a:srgbClr val="002060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tint val="99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Rectángulo: esquinas redondeadas 4">
              <a:extLst>
                <a:ext uri="{FF2B5EF4-FFF2-40B4-BE49-F238E27FC236}">
                  <a16:creationId xmlns:a16="http://schemas.microsoft.com/office/drawing/2014/main" id="{7C3D509F-FE70-45F5-B6E2-CB14CCAA469E}"/>
                </a:ext>
              </a:extLst>
            </p:cNvPr>
            <p:cNvSpPr txBox="1"/>
            <p:nvPr/>
          </p:nvSpPr>
          <p:spPr>
            <a:xfrm>
              <a:off x="3030312" y="2116532"/>
              <a:ext cx="1878505" cy="122689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marL="0" lvl="0" indent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CL" sz="1600" dirty="0">
                  <a:latin typeface="Arial" panose="020B0604020202020204" pitchFamily="34" charset="0"/>
                  <a:cs typeface="Arial" panose="020B0604020202020204" pitchFamily="34" charset="0"/>
                </a:rPr>
                <a:t>Fuerza Anfibia </a:t>
              </a:r>
            </a:p>
            <a:p>
              <a:pPr marL="0" lvl="0" indent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CL" sz="16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(</a:t>
              </a:r>
              <a:r>
                <a:rPr lang="es-CL" sz="1600" kern="1200" dirty="0" err="1">
                  <a:latin typeface="Arial" panose="020B0604020202020204" pitchFamily="34" charset="0"/>
                  <a:cs typeface="Arial" panose="020B0604020202020204" pitchFamily="34" charset="0"/>
                </a:rPr>
                <a:t>AF</a:t>
              </a:r>
              <a:r>
                <a:rPr lang="es-CL" sz="16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)</a:t>
              </a:r>
            </a:p>
          </p:txBody>
        </p:sp>
      </p:grpSp>
      <p:grpSp>
        <p:nvGrpSpPr>
          <p:cNvPr id="11" name="Grupo 10">
            <a:extLst>
              <a:ext uri="{FF2B5EF4-FFF2-40B4-BE49-F238E27FC236}">
                <a16:creationId xmlns:a16="http://schemas.microsoft.com/office/drawing/2014/main" id="{634CFBC3-F215-4158-B087-52E508E76FEF}"/>
              </a:ext>
            </a:extLst>
          </p:cNvPr>
          <p:cNvGrpSpPr/>
          <p:nvPr/>
        </p:nvGrpSpPr>
        <p:grpSpPr>
          <a:xfrm>
            <a:off x="3832103" y="3237299"/>
            <a:ext cx="1954845" cy="1303230"/>
            <a:chOff x="1721492" y="3902885"/>
            <a:chExt cx="1954845" cy="1303230"/>
          </a:xfrm>
        </p:grpSpPr>
        <p:sp>
          <p:nvSpPr>
            <p:cNvPr id="16" name="Rectángulo: esquinas redondeadas 15">
              <a:extLst>
                <a:ext uri="{FF2B5EF4-FFF2-40B4-BE49-F238E27FC236}">
                  <a16:creationId xmlns:a16="http://schemas.microsoft.com/office/drawing/2014/main" id="{23A0C412-E9BC-4EAA-8F6B-676C8FAF08F1}"/>
                </a:ext>
              </a:extLst>
            </p:cNvPr>
            <p:cNvSpPr/>
            <p:nvPr/>
          </p:nvSpPr>
          <p:spPr>
            <a:xfrm>
              <a:off x="1721492" y="3902885"/>
              <a:ext cx="1954845" cy="1303230"/>
            </a:xfrm>
            <a:prstGeom prst="roundRect">
              <a:avLst>
                <a:gd name="adj" fmla="val 10000"/>
              </a:avLst>
            </a:prstGeom>
            <a:solidFill>
              <a:srgbClr val="002060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tint val="99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Rectángulo: esquinas redondeadas 7">
              <a:extLst>
                <a:ext uri="{FF2B5EF4-FFF2-40B4-BE49-F238E27FC236}">
                  <a16:creationId xmlns:a16="http://schemas.microsoft.com/office/drawing/2014/main" id="{DF14959D-F981-4552-A208-719C0FADF342}"/>
                </a:ext>
              </a:extLst>
            </p:cNvPr>
            <p:cNvSpPr txBox="1"/>
            <p:nvPr/>
          </p:nvSpPr>
          <p:spPr>
            <a:xfrm>
              <a:off x="1759662" y="3941055"/>
              <a:ext cx="1878505" cy="122689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marL="0" lvl="0" indent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b="1" kern="1200" dirty="0" err="1">
                  <a:latin typeface="Arial" panose="020B0604020202020204" pitchFamily="34" charset="0"/>
                  <a:cs typeface="Arial" panose="020B0604020202020204" pitchFamily="34" charset="0"/>
                </a:rPr>
                <a:t>Fuerza</a:t>
              </a:r>
              <a:r>
                <a:rPr lang="en-US" sz="1600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 de </a:t>
              </a:r>
              <a:r>
                <a:rPr lang="en-US" sz="1600" b="1" kern="1200" dirty="0" err="1">
                  <a:latin typeface="Arial" panose="020B0604020202020204" pitchFamily="34" charset="0"/>
                  <a:cs typeface="Arial" panose="020B0604020202020204" pitchFamily="34" charset="0"/>
                </a:rPr>
                <a:t>Tarea</a:t>
              </a:r>
              <a:r>
                <a:rPr lang="en-US" sz="1600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b="1" kern="1200" dirty="0" err="1">
                  <a:latin typeface="Arial" panose="020B0604020202020204" pitchFamily="34" charset="0"/>
                  <a:cs typeface="Arial" panose="020B0604020202020204" pitchFamily="34" charset="0"/>
                </a:rPr>
                <a:t>Anfibia</a:t>
              </a:r>
              <a:endParaRPr lang="en-US" sz="1600" b="1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(ATF)</a:t>
              </a:r>
            </a:p>
          </p:txBody>
        </p:sp>
      </p:grpSp>
      <p:grpSp>
        <p:nvGrpSpPr>
          <p:cNvPr id="13" name="Grupo 12">
            <a:extLst>
              <a:ext uri="{FF2B5EF4-FFF2-40B4-BE49-F238E27FC236}">
                <a16:creationId xmlns:a16="http://schemas.microsoft.com/office/drawing/2014/main" id="{783D536A-FFE0-496F-8131-F15C5023D27A}"/>
              </a:ext>
            </a:extLst>
          </p:cNvPr>
          <p:cNvGrpSpPr/>
          <p:nvPr/>
        </p:nvGrpSpPr>
        <p:grpSpPr>
          <a:xfrm>
            <a:off x="6373403" y="3237299"/>
            <a:ext cx="1954845" cy="1303230"/>
            <a:chOff x="4262792" y="3902885"/>
            <a:chExt cx="1954845" cy="1303230"/>
          </a:xfrm>
        </p:grpSpPr>
        <p:sp>
          <p:nvSpPr>
            <p:cNvPr id="14" name="Rectángulo: esquinas redondeadas 13">
              <a:extLst>
                <a:ext uri="{FF2B5EF4-FFF2-40B4-BE49-F238E27FC236}">
                  <a16:creationId xmlns:a16="http://schemas.microsoft.com/office/drawing/2014/main" id="{E9BE8307-71A6-4F78-B3CF-D3F623E6609B}"/>
                </a:ext>
              </a:extLst>
            </p:cNvPr>
            <p:cNvSpPr/>
            <p:nvPr/>
          </p:nvSpPr>
          <p:spPr>
            <a:xfrm>
              <a:off x="4262792" y="3902885"/>
              <a:ext cx="1954845" cy="1303230"/>
            </a:xfrm>
            <a:prstGeom prst="roundRect">
              <a:avLst>
                <a:gd name="adj" fmla="val 10000"/>
              </a:avLst>
            </a:prstGeom>
            <a:solidFill>
              <a:srgbClr val="FF0000"/>
            </a:solidFill>
            <a:effectLst>
              <a:innerShdw blurRad="114300">
                <a:prstClr val="black"/>
              </a:innerShdw>
            </a:effectLst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rgbClr r="0" g="0" b="0"/>
            </a:effectRef>
            <a:fontRef idx="minor">
              <a:schemeClr val="lt1"/>
            </a:fontRef>
          </p:style>
        </p:sp>
        <p:sp>
          <p:nvSpPr>
            <p:cNvPr id="15" name="Rectángulo: esquinas redondeadas 10">
              <a:extLst>
                <a:ext uri="{FF2B5EF4-FFF2-40B4-BE49-F238E27FC236}">
                  <a16:creationId xmlns:a16="http://schemas.microsoft.com/office/drawing/2014/main" id="{676C68D7-CDB2-4929-89F5-5CCABE1DE668}"/>
                </a:ext>
              </a:extLst>
            </p:cNvPr>
            <p:cNvSpPr txBox="1"/>
            <p:nvPr/>
          </p:nvSpPr>
          <p:spPr>
            <a:xfrm>
              <a:off x="4300962" y="3941055"/>
              <a:ext cx="1878505" cy="122689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marL="0" lvl="0" indent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b="1" kern="1200" dirty="0" err="1">
                  <a:latin typeface="Arial" panose="020B0604020202020204" pitchFamily="34" charset="0"/>
                  <a:cs typeface="Arial" panose="020B0604020202020204" pitchFamily="34" charset="0"/>
                </a:rPr>
                <a:t>Fuerza</a:t>
              </a:r>
              <a:r>
                <a:rPr lang="en-US" sz="1600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 de </a:t>
              </a:r>
              <a:r>
                <a:rPr lang="en-US" sz="1600" b="1" kern="1200" dirty="0" err="1">
                  <a:latin typeface="Arial" panose="020B0604020202020204" pitchFamily="34" charset="0"/>
                  <a:cs typeface="Arial" panose="020B0604020202020204" pitchFamily="34" charset="0"/>
                </a:rPr>
                <a:t>Desembarco</a:t>
              </a:r>
              <a:endParaRPr lang="en-US" sz="1600" b="1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0" indent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b="1" dirty="0">
                  <a:latin typeface="Arial" panose="020B0604020202020204" pitchFamily="34" charset="0"/>
                  <a:cs typeface="Arial" panose="020B0604020202020204" pitchFamily="34" charset="0"/>
                </a:rPr>
                <a:t>(</a:t>
              </a:r>
              <a:r>
                <a:rPr lang="en-US" sz="1600" b="1" kern="1200" dirty="0" err="1">
                  <a:latin typeface="Arial" panose="020B0604020202020204" pitchFamily="34" charset="0"/>
                  <a:cs typeface="Arial" panose="020B0604020202020204" pitchFamily="34" charset="0"/>
                </a:rPr>
                <a:t>LF</a:t>
              </a:r>
              <a:r>
                <a:rPr lang="en-US" sz="1600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)</a:t>
              </a:r>
            </a:p>
          </p:txBody>
        </p:sp>
      </p:grpSp>
      <p:sp>
        <p:nvSpPr>
          <p:cNvPr id="22" name="Rectángulo: esquinas redondeadas 21">
            <a:extLst>
              <a:ext uri="{FF2B5EF4-FFF2-40B4-BE49-F238E27FC236}">
                <a16:creationId xmlns:a16="http://schemas.microsoft.com/office/drawing/2014/main" id="{8E7C1D41-0386-4216-AFCF-697A342BF76B}"/>
              </a:ext>
            </a:extLst>
          </p:cNvPr>
          <p:cNvSpPr/>
          <p:nvPr/>
        </p:nvSpPr>
        <p:spPr>
          <a:xfrm>
            <a:off x="3629297" y="2852936"/>
            <a:ext cx="4933405" cy="2376264"/>
          </a:xfrm>
          <a:prstGeom prst="roundRect">
            <a:avLst/>
          </a:prstGeom>
          <a:gradFill>
            <a:gsLst>
              <a:gs pos="100000">
                <a:schemeClr val="accent1">
                  <a:lumMod val="5000"/>
                  <a:lumOff val="95000"/>
                  <a:alpha val="17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Signo más 3">
            <a:extLst>
              <a:ext uri="{FF2B5EF4-FFF2-40B4-BE49-F238E27FC236}">
                <a16:creationId xmlns:a16="http://schemas.microsoft.com/office/drawing/2014/main" id="{9029A886-905E-47EF-9570-BEDD0922D877}"/>
              </a:ext>
            </a:extLst>
          </p:cNvPr>
          <p:cNvSpPr/>
          <p:nvPr/>
        </p:nvSpPr>
        <p:spPr>
          <a:xfrm>
            <a:off x="5962320" y="3616105"/>
            <a:ext cx="331398" cy="424963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42289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8" name="4 CuadroTexto"/>
          <p:cNvSpPr txBox="1"/>
          <p:nvPr/>
        </p:nvSpPr>
        <p:spPr>
          <a:xfrm>
            <a:off x="2135560" y="635"/>
            <a:ext cx="853244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63525" indent="-263525" algn="ctr"/>
            <a:r>
              <a:rPr lang="es-MX" sz="4000" b="1" dirty="0">
                <a:solidFill>
                  <a:srgbClr val="1F497D">
                    <a:lumMod val="50000"/>
                  </a:srgbClr>
                </a:solidFill>
                <a:latin typeface="Calibri"/>
                <a:cs typeface="Arial" panose="020B0604020202020204" pitchFamily="34" charset="0"/>
              </a:rPr>
              <a:t>Brigada Anfibia Expedicionaria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A8BF832F-8D7A-4E31-8695-79EFCF80770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43" t="1418" r="2427"/>
          <a:stretch/>
        </p:blipFill>
        <p:spPr>
          <a:xfrm>
            <a:off x="1367635" y="1052736"/>
            <a:ext cx="9335269" cy="5008814"/>
          </a:xfrm>
          <a:prstGeom prst="rect">
            <a:avLst/>
          </a:prstGeom>
        </p:spPr>
      </p:pic>
      <p:sp>
        <p:nvSpPr>
          <p:cNvPr id="6" name="Rectángulo: esquinas redondeadas 5">
            <a:extLst>
              <a:ext uri="{FF2B5EF4-FFF2-40B4-BE49-F238E27FC236}">
                <a16:creationId xmlns:a16="http://schemas.microsoft.com/office/drawing/2014/main" id="{76A49192-F634-4083-AE76-943D842080D6}"/>
              </a:ext>
            </a:extLst>
          </p:cNvPr>
          <p:cNvSpPr/>
          <p:nvPr/>
        </p:nvSpPr>
        <p:spPr>
          <a:xfrm>
            <a:off x="7603145" y="1792947"/>
            <a:ext cx="2160240" cy="352839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Rectángulo: esquinas redondeadas 19">
            <a:extLst>
              <a:ext uri="{FF2B5EF4-FFF2-40B4-BE49-F238E27FC236}">
                <a16:creationId xmlns:a16="http://schemas.microsoft.com/office/drawing/2014/main" id="{D3EC3087-95E4-44F7-B7BA-23D393C6834A}"/>
              </a:ext>
            </a:extLst>
          </p:cNvPr>
          <p:cNvSpPr/>
          <p:nvPr/>
        </p:nvSpPr>
        <p:spPr>
          <a:xfrm>
            <a:off x="1199456" y="1124744"/>
            <a:ext cx="6120680" cy="4680520"/>
          </a:xfrm>
          <a:prstGeom prst="roundRect">
            <a:avLst/>
          </a:prstGeom>
          <a:noFill/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2" name="35 CuadroTexto">
            <a:extLst>
              <a:ext uri="{FF2B5EF4-FFF2-40B4-BE49-F238E27FC236}">
                <a16:creationId xmlns:a16="http://schemas.microsoft.com/office/drawing/2014/main" id="{69C922F4-F92C-46CD-8AFD-20D5B3CCD5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9736" y="1124744"/>
            <a:ext cx="1080120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charset="0"/>
                <a:ea typeface="MS PGothic" charset="0"/>
                <a:cs typeface="MS PGothic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charset="0"/>
                <a:ea typeface="MS PGothic" charset="0"/>
                <a:cs typeface="MS PGothic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charset="0"/>
                <a:ea typeface="MS PGothic" charset="0"/>
                <a:cs typeface="MS PGothic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charset="0"/>
                <a:ea typeface="MS PGothic" charset="0"/>
                <a:cs typeface="MS PGothic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MS PGothic" charset="0"/>
                <a:cs typeface="MS PGothic" charset="0"/>
              </a:defRPr>
            </a:lvl9pPr>
          </a:lstStyle>
          <a:p>
            <a:pPr algn="ctr" eaLnBrk="1" hangingPunct="1"/>
            <a:r>
              <a:rPr lang="es-CL" sz="2000" b="1" u="sng" dirty="0" err="1">
                <a:solidFill>
                  <a:schemeClr val="tx2"/>
                </a:solidFill>
              </a:rPr>
              <a:t>AF</a:t>
            </a:r>
            <a:endParaRPr lang="es-CL" sz="2000" b="1" dirty="0">
              <a:solidFill>
                <a:schemeClr val="tx2"/>
              </a:solidFill>
            </a:endParaRPr>
          </a:p>
        </p:txBody>
      </p:sp>
      <p:sp>
        <p:nvSpPr>
          <p:cNvPr id="23" name="35 CuadroTexto">
            <a:extLst>
              <a:ext uri="{FF2B5EF4-FFF2-40B4-BE49-F238E27FC236}">
                <a16:creationId xmlns:a16="http://schemas.microsoft.com/office/drawing/2014/main" id="{7BC22DCA-1D2A-485E-8A17-A2997C1310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43205" y="1844824"/>
            <a:ext cx="1080120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charset="0"/>
                <a:ea typeface="MS PGothic" charset="0"/>
                <a:cs typeface="MS PGothic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charset="0"/>
                <a:ea typeface="MS PGothic" charset="0"/>
                <a:cs typeface="MS PGothic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charset="0"/>
                <a:ea typeface="MS PGothic" charset="0"/>
                <a:cs typeface="MS PGothic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charset="0"/>
                <a:ea typeface="MS PGothic" charset="0"/>
                <a:cs typeface="MS PGothic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MS PGothic" charset="0"/>
                <a:cs typeface="MS PGothic" charset="0"/>
              </a:defRPr>
            </a:lvl9pPr>
          </a:lstStyle>
          <a:p>
            <a:pPr algn="ctr" eaLnBrk="1" hangingPunct="1"/>
            <a:r>
              <a:rPr lang="es-CL" sz="1400" b="1" u="sng" dirty="0" err="1">
                <a:solidFill>
                  <a:srgbClr val="FF0000"/>
                </a:solidFill>
              </a:rPr>
              <a:t>LF</a:t>
            </a:r>
            <a:endParaRPr lang="es-CL" sz="1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3486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0" grpId="0" animBg="1"/>
      <p:bldP spid="22" grpId="0" animBg="1"/>
      <p:bldP spid="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3" name="4 CuadroTexto"/>
          <p:cNvSpPr txBox="1"/>
          <p:nvPr/>
        </p:nvSpPr>
        <p:spPr>
          <a:xfrm>
            <a:off x="2135560" y="635"/>
            <a:ext cx="853244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63525" indent="-263525" algn="ctr"/>
            <a:r>
              <a:rPr lang="es-MX" sz="4000" b="1" dirty="0">
                <a:solidFill>
                  <a:srgbClr val="1F497D">
                    <a:lumMod val="50000"/>
                  </a:srgbClr>
                </a:solidFill>
                <a:latin typeface="Calibri"/>
                <a:cs typeface="Arial" panose="020B0604020202020204" pitchFamily="34" charset="0"/>
              </a:rPr>
              <a:t>Temario</a:t>
            </a:r>
          </a:p>
        </p:txBody>
      </p:sp>
      <p:sp>
        <p:nvSpPr>
          <p:cNvPr id="1048594" name="3 CuadroTexto"/>
          <p:cNvSpPr txBox="1"/>
          <p:nvPr/>
        </p:nvSpPr>
        <p:spPr>
          <a:xfrm>
            <a:off x="2376404" y="1340768"/>
            <a:ext cx="58326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sz="24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s-CL" sz="2400" dirty="0">
                <a:latin typeface="Arial" pitchFamily="34" charset="0"/>
                <a:cs typeface="Arial" pitchFamily="34" charset="0"/>
              </a:rPr>
              <a:t>Capacidades de la Brigada Anfibia Expedicionaria.</a:t>
            </a:r>
          </a:p>
          <a:p>
            <a:endParaRPr lang="es-CL" sz="24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s-CL" sz="2400" dirty="0">
                <a:latin typeface="Arial" pitchFamily="34" charset="0"/>
                <a:cs typeface="Arial" pitchFamily="34" charset="0"/>
              </a:rPr>
              <a:t>Fuerza Anfibia (</a:t>
            </a:r>
            <a:r>
              <a:rPr lang="es-CL" sz="2400" dirty="0" err="1">
                <a:latin typeface="Arial" pitchFamily="34" charset="0"/>
                <a:cs typeface="Arial" pitchFamily="34" charset="0"/>
              </a:rPr>
              <a:t>AF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).</a:t>
            </a:r>
          </a:p>
          <a:p>
            <a:endParaRPr lang="es-CL" sz="24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s-CL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Fases </a:t>
            </a:r>
            <a:r>
              <a:rPr lang="es-CL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OA</a:t>
            </a:r>
            <a:r>
              <a:rPr lang="es-CL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es-CL" sz="24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s-CL" sz="2400" dirty="0">
                <a:latin typeface="Arial" pitchFamily="34" charset="0"/>
                <a:cs typeface="Arial" pitchFamily="34" charset="0"/>
              </a:rPr>
              <a:t>Preguntas.</a:t>
            </a:r>
          </a:p>
        </p:txBody>
      </p:sp>
    </p:spTree>
    <p:extLst>
      <p:ext uri="{BB962C8B-B14F-4D97-AF65-F5344CB8AC3E}">
        <p14:creationId xmlns:p14="http://schemas.microsoft.com/office/powerpoint/2010/main" val="2827924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8" name="4 CuadroTexto"/>
          <p:cNvSpPr txBox="1"/>
          <p:nvPr/>
        </p:nvSpPr>
        <p:spPr>
          <a:xfrm>
            <a:off x="2135560" y="635"/>
            <a:ext cx="853244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63525" indent="-263525" algn="ctr"/>
            <a:r>
              <a:rPr lang="es-MX" sz="4000" b="1" dirty="0">
                <a:solidFill>
                  <a:srgbClr val="1F497D">
                    <a:lumMod val="50000"/>
                  </a:srgbClr>
                </a:solidFill>
                <a:latin typeface="Calibri"/>
                <a:cs typeface="Arial" panose="020B0604020202020204" pitchFamily="34" charset="0"/>
              </a:rPr>
              <a:t>Brigada Anfibia Expedicionaria</a:t>
            </a:r>
          </a:p>
        </p:txBody>
      </p:sp>
      <p:sp>
        <p:nvSpPr>
          <p:cNvPr id="8" name="38 Flecha circular">
            <a:extLst>
              <a:ext uri="{FF2B5EF4-FFF2-40B4-BE49-F238E27FC236}">
                <a16:creationId xmlns:a16="http://schemas.microsoft.com/office/drawing/2014/main" id="{C4F812F8-2338-41F8-8F68-37F76454054C}"/>
              </a:ext>
            </a:extLst>
          </p:cNvPr>
          <p:cNvSpPr/>
          <p:nvPr/>
        </p:nvSpPr>
        <p:spPr>
          <a:xfrm rot="15132085">
            <a:off x="3290214" y="-109937"/>
            <a:ext cx="5135319" cy="7305515"/>
          </a:xfrm>
          <a:prstGeom prst="circularArrow">
            <a:avLst>
              <a:gd name="adj1" fmla="val 12500"/>
              <a:gd name="adj2" fmla="val 1399258"/>
              <a:gd name="adj3" fmla="val 20457681"/>
              <a:gd name="adj4" fmla="val 5414093"/>
              <a:gd name="adj5" fmla="val 12500"/>
            </a:avLst>
          </a:prstGeom>
          <a:solidFill>
            <a:srgbClr val="C00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37 Rectángulo redondeado">
            <a:extLst>
              <a:ext uri="{FF2B5EF4-FFF2-40B4-BE49-F238E27FC236}">
                <a16:creationId xmlns:a16="http://schemas.microsoft.com/office/drawing/2014/main" id="{A49D5E29-99EA-4170-BA43-AED690C53417}"/>
              </a:ext>
            </a:extLst>
          </p:cNvPr>
          <p:cNvSpPr/>
          <p:nvPr/>
        </p:nvSpPr>
        <p:spPr>
          <a:xfrm>
            <a:off x="1643944" y="2018000"/>
            <a:ext cx="2519549" cy="1277280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s-ES" b="1" dirty="0">
                <a:solidFill>
                  <a:schemeClr val="bg1"/>
                </a:solidFill>
              </a:rPr>
              <a:t>ACCIÓN</a:t>
            </a:r>
          </a:p>
        </p:txBody>
      </p:sp>
      <p:sp>
        <p:nvSpPr>
          <p:cNvPr id="10" name="23 Rectángulo redondeado">
            <a:extLst>
              <a:ext uri="{FF2B5EF4-FFF2-40B4-BE49-F238E27FC236}">
                <a16:creationId xmlns:a16="http://schemas.microsoft.com/office/drawing/2014/main" id="{209B6F2D-6153-4C4B-B315-6520DFC9CD60}"/>
              </a:ext>
            </a:extLst>
          </p:cNvPr>
          <p:cNvSpPr/>
          <p:nvPr/>
        </p:nvSpPr>
        <p:spPr>
          <a:xfrm>
            <a:off x="7857066" y="1202266"/>
            <a:ext cx="2603534" cy="1277280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s-ES" b="1" dirty="0">
                <a:solidFill>
                  <a:schemeClr val="bg1"/>
                </a:solidFill>
              </a:rPr>
              <a:t>PLANIFICACIÓN</a:t>
            </a:r>
          </a:p>
        </p:txBody>
      </p:sp>
      <p:sp>
        <p:nvSpPr>
          <p:cNvPr id="11" name="16 Rectángulo redondeado">
            <a:extLst>
              <a:ext uri="{FF2B5EF4-FFF2-40B4-BE49-F238E27FC236}">
                <a16:creationId xmlns:a16="http://schemas.microsoft.com/office/drawing/2014/main" id="{1B5D933E-6A73-4B9D-83EB-EC7E19109543}"/>
              </a:ext>
            </a:extLst>
          </p:cNvPr>
          <p:cNvSpPr/>
          <p:nvPr/>
        </p:nvSpPr>
        <p:spPr>
          <a:xfrm>
            <a:off x="8111068" y="1634066"/>
            <a:ext cx="1996339" cy="753534"/>
          </a:xfrm>
          <a:prstGeom prst="roundRect">
            <a:avLst>
              <a:gd name="adj" fmla="val 10000"/>
            </a:avLst>
          </a:prstGeom>
          <a:blipFill rotWithShape="1">
            <a:blip r:embed="rId2" cstate="print"/>
            <a:stretch>
              <a:fillRect/>
            </a:stretch>
          </a:blipFill>
          <a:ln w="9525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endParaRPr lang="es-ES" sz="2000" b="1" dirty="0">
              <a:solidFill>
                <a:srgbClr val="FFFF00"/>
              </a:solidFill>
            </a:endParaRPr>
          </a:p>
        </p:txBody>
      </p:sp>
      <p:sp>
        <p:nvSpPr>
          <p:cNvPr id="12" name="18 Rectángulo redondeado">
            <a:extLst>
              <a:ext uri="{FF2B5EF4-FFF2-40B4-BE49-F238E27FC236}">
                <a16:creationId xmlns:a16="http://schemas.microsoft.com/office/drawing/2014/main" id="{39F203CD-B051-4A4B-B2AC-E969AEAE7AC8}"/>
              </a:ext>
            </a:extLst>
          </p:cNvPr>
          <p:cNvSpPr/>
          <p:nvPr/>
        </p:nvSpPr>
        <p:spPr>
          <a:xfrm>
            <a:off x="4241800" y="3226488"/>
            <a:ext cx="3524259" cy="964511"/>
          </a:xfrm>
          <a:prstGeom prst="round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b="1" dirty="0"/>
              <a:t>FASES </a:t>
            </a:r>
            <a:r>
              <a:rPr lang="es-ES" sz="2400" b="1" dirty="0" err="1"/>
              <a:t>OA</a:t>
            </a:r>
            <a:endParaRPr lang="es-ES" sz="2400" b="1" dirty="0"/>
          </a:p>
        </p:txBody>
      </p:sp>
      <p:sp>
        <p:nvSpPr>
          <p:cNvPr id="13" name="24 Rectángulo redondeado">
            <a:extLst>
              <a:ext uri="{FF2B5EF4-FFF2-40B4-BE49-F238E27FC236}">
                <a16:creationId xmlns:a16="http://schemas.microsoft.com/office/drawing/2014/main" id="{8650329B-E3B3-4180-878B-66D5A3759ABB}"/>
              </a:ext>
            </a:extLst>
          </p:cNvPr>
          <p:cNvSpPr/>
          <p:nvPr/>
        </p:nvSpPr>
        <p:spPr>
          <a:xfrm>
            <a:off x="8195733" y="3028032"/>
            <a:ext cx="2603534" cy="1277280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s-ES" b="1" dirty="0">
                <a:solidFill>
                  <a:schemeClr val="bg1"/>
                </a:solidFill>
              </a:rPr>
              <a:t>EMBARQUE</a:t>
            </a:r>
          </a:p>
        </p:txBody>
      </p:sp>
      <p:pic>
        <p:nvPicPr>
          <p:cNvPr id="14" name="Picture 2">
            <a:extLst>
              <a:ext uri="{FF2B5EF4-FFF2-40B4-BE49-F238E27FC236}">
                <a16:creationId xmlns:a16="http://schemas.microsoft.com/office/drawing/2014/main" id="{AF6EA97D-EF6C-4C4F-A8A9-20B2582972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19067" y="3421030"/>
            <a:ext cx="1680667" cy="780961"/>
          </a:xfrm>
          <a:prstGeom prst="roundRect">
            <a:avLst>
              <a:gd name="adj" fmla="val 16667"/>
            </a:avLst>
          </a:prstGeom>
          <a:ln>
            <a:solidFill>
              <a:schemeClr val="tx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5" name="27 Rectángulo redondeado">
            <a:extLst>
              <a:ext uri="{FF2B5EF4-FFF2-40B4-BE49-F238E27FC236}">
                <a16:creationId xmlns:a16="http://schemas.microsoft.com/office/drawing/2014/main" id="{0D39C7CB-4C40-4884-916B-25840099411F}"/>
              </a:ext>
            </a:extLst>
          </p:cNvPr>
          <p:cNvSpPr/>
          <p:nvPr/>
        </p:nvSpPr>
        <p:spPr>
          <a:xfrm>
            <a:off x="6802261" y="4694016"/>
            <a:ext cx="2519549" cy="1277280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s-ES" b="1" dirty="0">
                <a:solidFill>
                  <a:schemeClr val="bg1"/>
                </a:solidFill>
              </a:rPr>
              <a:t>ENSAYO</a:t>
            </a:r>
          </a:p>
        </p:txBody>
      </p:sp>
      <p:pic>
        <p:nvPicPr>
          <p:cNvPr id="16" name="Picture 3">
            <a:extLst>
              <a:ext uri="{FF2B5EF4-FFF2-40B4-BE49-F238E27FC236}">
                <a16:creationId xmlns:a16="http://schemas.microsoft.com/office/drawing/2014/main" id="{D32DAD70-A992-4C6B-97B4-4D17406ABC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88200" y="5054877"/>
            <a:ext cx="1820343" cy="862972"/>
          </a:xfrm>
          <a:prstGeom prst="roundRect">
            <a:avLst>
              <a:gd name="adj" fmla="val 16667"/>
            </a:avLst>
          </a:prstGeom>
          <a:ln>
            <a:solidFill>
              <a:schemeClr val="tx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7" name="31 Rectángulo redondeado">
            <a:extLst>
              <a:ext uri="{FF2B5EF4-FFF2-40B4-BE49-F238E27FC236}">
                <a16:creationId xmlns:a16="http://schemas.microsoft.com/office/drawing/2014/main" id="{DE29A758-DCF1-4694-A708-AC834AC532C4}"/>
              </a:ext>
            </a:extLst>
          </p:cNvPr>
          <p:cNvSpPr/>
          <p:nvPr/>
        </p:nvSpPr>
        <p:spPr>
          <a:xfrm>
            <a:off x="1998629" y="2500504"/>
            <a:ext cx="1787285" cy="580461"/>
          </a:xfrm>
          <a:prstGeom prst="roundRect">
            <a:avLst>
              <a:gd name="adj" fmla="val 10000"/>
            </a:avLst>
          </a:prstGeom>
          <a:blipFill rotWithShape="1">
            <a:blip r:embed="rId5" cstate="print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8" name="32 Rectángulo redondeado">
            <a:extLst>
              <a:ext uri="{FF2B5EF4-FFF2-40B4-BE49-F238E27FC236}">
                <a16:creationId xmlns:a16="http://schemas.microsoft.com/office/drawing/2014/main" id="{5D0FC3D2-78D5-4778-BC27-8665086CDCA6}"/>
              </a:ext>
            </a:extLst>
          </p:cNvPr>
          <p:cNvSpPr/>
          <p:nvPr/>
        </p:nvSpPr>
        <p:spPr>
          <a:xfrm>
            <a:off x="3623005" y="4992299"/>
            <a:ext cx="2519549" cy="1277280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s-ES" b="1" dirty="0">
                <a:solidFill>
                  <a:schemeClr val="bg1"/>
                </a:solidFill>
              </a:rPr>
              <a:t>MOV. AL AOA</a:t>
            </a:r>
          </a:p>
        </p:txBody>
      </p:sp>
      <p:sp>
        <p:nvSpPr>
          <p:cNvPr id="19" name="33 Rectángulo redondeado">
            <a:extLst>
              <a:ext uri="{FF2B5EF4-FFF2-40B4-BE49-F238E27FC236}">
                <a16:creationId xmlns:a16="http://schemas.microsoft.com/office/drawing/2014/main" id="{C10257AD-197A-4218-88F5-9B8C70728766}"/>
              </a:ext>
            </a:extLst>
          </p:cNvPr>
          <p:cNvSpPr/>
          <p:nvPr/>
        </p:nvSpPr>
        <p:spPr>
          <a:xfrm>
            <a:off x="3866817" y="5415526"/>
            <a:ext cx="1996339" cy="702502"/>
          </a:xfrm>
          <a:prstGeom prst="roundRect">
            <a:avLst>
              <a:gd name="adj" fmla="val 10000"/>
            </a:avLst>
          </a:prstGeom>
          <a:blipFill rotWithShape="1">
            <a:blip r:embed="rId6" cstate="print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1" name="34 Rectángulo redondeado">
            <a:extLst>
              <a:ext uri="{FF2B5EF4-FFF2-40B4-BE49-F238E27FC236}">
                <a16:creationId xmlns:a16="http://schemas.microsoft.com/office/drawing/2014/main" id="{DBEF64B2-F522-465B-8FE2-CF17A0D5ABBD}"/>
              </a:ext>
            </a:extLst>
          </p:cNvPr>
          <p:cNvSpPr/>
          <p:nvPr/>
        </p:nvSpPr>
        <p:spPr>
          <a:xfrm>
            <a:off x="1125338" y="3725333"/>
            <a:ext cx="2519549" cy="1277280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s-ES" b="1" dirty="0">
                <a:solidFill>
                  <a:schemeClr val="bg1"/>
                </a:solidFill>
              </a:rPr>
              <a:t>OP. CONFIGURACIÓN</a:t>
            </a:r>
          </a:p>
        </p:txBody>
      </p:sp>
      <p:sp>
        <p:nvSpPr>
          <p:cNvPr id="24" name="36 Rectángulo redondeado">
            <a:extLst>
              <a:ext uri="{FF2B5EF4-FFF2-40B4-BE49-F238E27FC236}">
                <a16:creationId xmlns:a16="http://schemas.microsoft.com/office/drawing/2014/main" id="{5CB8E883-0F42-4AE5-B72A-5FC084EC910F}"/>
              </a:ext>
            </a:extLst>
          </p:cNvPr>
          <p:cNvSpPr/>
          <p:nvPr/>
        </p:nvSpPr>
        <p:spPr>
          <a:xfrm>
            <a:off x="1396680" y="4114241"/>
            <a:ext cx="1909540" cy="674057"/>
          </a:xfrm>
          <a:prstGeom prst="roundRect">
            <a:avLst>
              <a:gd name="adj" fmla="val 10000"/>
            </a:avLst>
          </a:prstGeom>
          <a:blipFill rotWithShape="1">
            <a:blip r:embed="rId7" cstate="print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5" name="40 Rectángulo redondeado">
            <a:extLst>
              <a:ext uri="{FF2B5EF4-FFF2-40B4-BE49-F238E27FC236}">
                <a16:creationId xmlns:a16="http://schemas.microsoft.com/office/drawing/2014/main" id="{281215D6-3774-49DA-BD87-6A6DD923D65A}"/>
              </a:ext>
            </a:extLst>
          </p:cNvPr>
          <p:cNvSpPr/>
          <p:nvPr/>
        </p:nvSpPr>
        <p:spPr>
          <a:xfrm>
            <a:off x="3709811" y="671800"/>
            <a:ext cx="2519549" cy="1277280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s-ES" b="1" dirty="0">
                <a:solidFill>
                  <a:schemeClr val="bg1"/>
                </a:solidFill>
              </a:rPr>
              <a:t>TÉRMINO</a:t>
            </a:r>
          </a:p>
        </p:txBody>
      </p:sp>
      <p:sp>
        <p:nvSpPr>
          <p:cNvPr id="26" name="41 Rectángulo redondeado">
            <a:extLst>
              <a:ext uri="{FF2B5EF4-FFF2-40B4-BE49-F238E27FC236}">
                <a16:creationId xmlns:a16="http://schemas.microsoft.com/office/drawing/2014/main" id="{057335EE-5E71-49AE-B62B-48E9A6BE4B6E}"/>
              </a:ext>
            </a:extLst>
          </p:cNvPr>
          <p:cNvSpPr/>
          <p:nvPr/>
        </p:nvSpPr>
        <p:spPr>
          <a:xfrm>
            <a:off x="4360333" y="1126066"/>
            <a:ext cx="1234244" cy="745068"/>
          </a:xfrm>
          <a:prstGeom prst="roundRect">
            <a:avLst>
              <a:gd name="adj" fmla="val 10000"/>
            </a:avLst>
          </a:prstGeom>
          <a:blipFill rotWithShape="1">
            <a:blip r:embed="rId8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C7BDBB38-2483-460C-B4EE-0EC5756E8827}"/>
              </a:ext>
            </a:extLst>
          </p:cNvPr>
          <p:cNvSpPr/>
          <p:nvPr/>
        </p:nvSpPr>
        <p:spPr>
          <a:xfrm>
            <a:off x="924905" y="3566737"/>
            <a:ext cx="2946498" cy="1594471"/>
          </a:xfrm>
          <a:prstGeom prst="roundRect">
            <a:avLst/>
          </a:prstGeom>
          <a:gradFill>
            <a:gsLst>
              <a:gs pos="100000">
                <a:schemeClr val="accent1">
                  <a:lumMod val="5000"/>
                  <a:lumOff val="95000"/>
                  <a:alpha val="17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23698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6" name="TextBox 5"/>
          <p:cNvSpPr txBox="1">
            <a:spLocks noChangeArrowheads="1"/>
          </p:cNvSpPr>
          <p:nvPr/>
        </p:nvSpPr>
        <p:spPr bwMode="auto">
          <a:xfrm>
            <a:off x="335360" y="952780"/>
            <a:ext cx="8136904" cy="232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s-CL" sz="2000" b="1" dirty="0">
                <a:solidFill>
                  <a:prstClr val="black"/>
                </a:solidFill>
                <a:latin typeface="Arial" charset="0"/>
              </a:rPr>
              <a:t>Operaciones de Configuración:</a:t>
            </a:r>
          </a:p>
          <a:p>
            <a:pPr algn="just">
              <a:spcAft>
                <a:spcPts val="600"/>
              </a:spcAft>
            </a:pP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Se llevan a cabo para definir y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configurar el espacio de batalla a través del cual la </a:t>
            </a:r>
            <a:r>
              <a:rPr lang="es-ES" dirty="0" err="1">
                <a:latin typeface="Arial" panose="020B0604020202020204" pitchFamily="34" charset="0"/>
                <a:cs typeface="Arial" panose="020B0604020202020204" pitchFamily="34" charset="0"/>
              </a:rPr>
              <a:t>AF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 transitará y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posteriormente operará, estableciendo las condiciones previas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para que se lleven a cabo una serie de actividades dentro del AOA,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pudiendo ser ejecutadas tanto por medios orgánicos como por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medios dependientes de otros componentes, desarrollándose a lo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largo de todas las fases de una AO</a:t>
            </a:r>
            <a:endParaRPr lang="es-CL" sz="20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97196" name="Picture 10" descr="DSCF3277.JPG"/>
          <p:cNvPicPr>
            <a:picLocks noChangeAspect="1"/>
          </p:cNvPicPr>
          <p:nvPr/>
        </p:nvPicPr>
        <p:blipFill>
          <a:blip r:embed="rId2" cstate="print"/>
          <a:srcRect l="16346" t="14043" b="18974"/>
          <a:stretch>
            <a:fillRect/>
          </a:stretch>
        </p:blipFill>
        <p:spPr>
          <a:xfrm>
            <a:off x="9984432" y="2888223"/>
            <a:ext cx="2047138" cy="11939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97197" name="Picture 11" descr="IMG_2039.JPG"/>
          <p:cNvPicPr>
            <a:picLocks noChangeAspect="1"/>
          </p:cNvPicPr>
          <p:nvPr/>
        </p:nvPicPr>
        <p:blipFill>
          <a:blip r:embed="rId3" cstate="print"/>
          <a:srcRect t="10680"/>
          <a:stretch>
            <a:fillRect/>
          </a:stretch>
        </p:blipFill>
        <p:spPr>
          <a:xfrm>
            <a:off x="8889643" y="1207578"/>
            <a:ext cx="1866069" cy="11815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97198" name="Picture 2" descr="C:\Documents and Settings\marinfa_ayudor\Escritorio\Nueva carpeta\4.jpg"/>
          <p:cNvPicPr>
            <a:picLocks noChangeAspect="1" noChangeArrowheads="1"/>
          </p:cNvPicPr>
          <p:nvPr/>
        </p:nvPicPr>
        <p:blipFill>
          <a:blip r:embed="rId4" cstate="print"/>
          <a:srcRect t="6322"/>
          <a:stretch>
            <a:fillRect/>
          </a:stretch>
        </p:blipFill>
        <p:spPr bwMode="auto">
          <a:xfrm>
            <a:off x="7956609" y="4941114"/>
            <a:ext cx="1866069" cy="11216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48657" name="TextBox 6"/>
          <p:cNvSpPr txBox="1">
            <a:spLocks noChangeArrowheads="1"/>
          </p:cNvSpPr>
          <p:nvPr/>
        </p:nvSpPr>
        <p:spPr bwMode="auto">
          <a:xfrm>
            <a:off x="447966" y="3793801"/>
            <a:ext cx="7500706" cy="1708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4450">
              <a:spcAft>
                <a:spcPts val="600"/>
              </a:spcAft>
            </a:pPr>
            <a:r>
              <a:rPr lang="es-CL" sz="2000" b="1" dirty="0">
                <a:solidFill>
                  <a:prstClr val="black"/>
                </a:solidFill>
                <a:latin typeface="Arial" charset="0"/>
                <a:cs typeface="Arial" charset="0"/>
              </a:rPr>
              <a:t>Tipos de </a:t>
            </a:r>
            <a:r>
              <a:rPr lang="es-CL" sz="2000" b="1" dirty="0" err="1">
                <a:solidFill>
                  <a:prstClr val="black"/>
                </a:solidFill>
                <a:latin typeface="Arial" charset="0"/>
                <a:cs typeface="Arial" charset="0"/>
              </a:rPr>
              <a:t>Op</a:t>
            </a:r>
            <a:r>
              <a:rPr lang="es-CL" sz="2000" b="1" dirty="0">
                <a:solidFill>
                  <a:prstClr val="black"/>
                </a:solidFill>
                <a:latin typeface="Arial" charset="0"/>
                <a:cs typeface="Arial" charset="0"/>
              </a:rPr>
              <a:t>. de configuración</a:t>
            </a:r>
            <a:r>
              <a:rPr lang="es-CL" sz="2000" dirty="0">
                <a:solidFill>
                  <a:prstClr val="black"/>
                </a:solidFill>
                <a:latin typeface="Arial" charset="0"/>
                <a:cs typeface="Arial" charset="0"/>
              </a:rPr>
              <a:t>:</a:t>
            </a:r>
          </a:p>
          <a:p>
            <a:pPr marL="271463" lvl="1" indent="-254000">
              <a:buFont typeface="Arial" pitchFamily="34" charset="0"/>
              <a:buChar char="•"/>
            </a:pPr>
            <a:r>
              <a:rPr lang="es-CL" sz="2000" dirty="0">
                <a:solidFill>
                  <a:prstClr val="black"/>
                </a:solidFill>
                <a:latin typeface="Arial" charset="0"/>
                <a:cs typeface="Arial" charset="0"/>
              </a:rPr>
              <a:t>Recopilación de inteligencia.</a:t>
            </a:r>
          </a:p>
          <a:p>
            <a:pPr marL="271463" lvl="1" indent="-254000">
              <a:buFont typeface="Arial" pitchFamily="34" charset="0"/>
              <a:buChar char="•"/>
            </a:pPr>
            <a:r>
              <a:rPr lang="es-CL" sz="2000" dirty="0">
                <a:solidFill>
                  <a:prstClr val="black"/>
                </a:solidFill>
                <a:latin typeface="Arial" charset="0"/>
                <a:cs typeface="Arial" charset="0"/>
              </a:rPr>
              <a:t>Interdicción y asalto.</a:t>
            </a:r>
          </a:p>
          <a:p>
            <a:pPr marL="271463" lvl="1" indent="-254000">
              <a:buFont typeface="Arial" pitchFamily="34" charset="0"/>
              <a:buChar char="•"/>
            </a:pPr>
            <a:r>
              <a:rPr lang="es-CL" sz="2000" dirty="0">
                <a:solidFill>
                  <a:prstClr val="black"/>
                </a:solidFill>
                <a:latin typeface="Arial" charset="0"/>
                <a:cs typeface="Arial" charset="0"/>
              </a:rPr>
              <a:t>Acción directa </a:t>
            </a:r>
            <a:r>
              <a:rPr lang="es-CL" sz="2000" dirty="0" err="1">
                <a:solidFill>
                  <a:prstClr val="black"/>
                </a:solidFill>
                <a:latin typeface="Arial" charset="0"/>
                <a:cs typeface="Arial" charset="0"/>
              </a:rPr>
              <a:t>FF.EE</a:t>
            </a:r>
            <a:r>
              <a:rPr lang="es-CL" sz="2000" dirty="0">
                <a:solidFill>
                  <a:prstClr val="black"/>
                </a:solidFill>
                <a:latin typeface="Arial" charset="0"/>
                <a:cs typeface="Arial" charset="0"/>
              </a:rPr>
              <a:t>.</a:t>
            </a:r>
          </a:p>
          <a:p>
            <a:pPr marL="271463" lvl="1" indent="-254000">
              <a:buFont typeface="Arial" pitchFamily="34" charset="0"/>
              <a:buChar char="•"/>
            </a:pPr>
            <a:r>
              <a:rPr lang="es-CL" sz="2000" dirty="0">
                <a:solidFill>
                  <a:prstClr val="black"/>
                </a:solidFill>
                <a:latin typeface="Arial" charset="0"/>
                <a:cs typeface="Arial" charset="0"/>
              </a:rPr>
              <a:t>Operaciones de información </a:t>
            </a:r>
          </a:p>
        </p:txBody>
      </p:sp>
      <p:sp>
        <p:nvSpPr>
          <p:cNvPr id="1048658" name="4 CuadroTexto"/>
          <p:cNvSpPr txBox="1"/>
          <p:nvPr/>
        </p:nvSpPr>
        <p:spPr>
          <a:xfrm>
            <a:off x="2135560" y="635"/>
            <a:ext cx="853244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63525" indent="-263525" algn="ctr"/>
            <a:r>
              <a:rPr lang="es-MX" sz="4000" b="1" dirty="0">
                <a:solidFill>
                  <a:srgbClr val="1F497D">
                    <a:lumMod val="50000"/>
                  </a:srgbClr>
                </a:solidFill>
                <a:latin typeface="Calibri"/>
                <a:cs typeface="Arial" panose="020B0604020202020204" pitchFamily="34" charset="0"/>
              </a:rPr>
              <a:t>Brigada Anfibia Expedicionaria</a:t>
            </a:r>
          </a:p>
        </p:txBody>
      </p:sp>
    </p:spTree>
    <p:extLst>
      <p:ext uri="{BB962C8B-B14F-4D97-AF65-F5344CB8AC3E}">
        <p14:creationId xmlns:p14="http://schemas.microsoft.com/office/powerpoint/2010/main" val="1770225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8" name="4 CuadroTexto"/>
          <p:cNvSpPr txBox="1"/>
          <p:nvPr/>
        </p:nvSpPr>
        <p:spPr>
          <a:xfrm>
            <a:off x="2135560" y="635"/>
            <a:ext cx="853244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63525" indent="-263525" algn="ctr"/>
            <a:r>
              <a:rPr lang="es-MX" sz="4000" b="1" dirty="0">
                <a:solidFill>
                  <a:srgbClr val="1F497D">
                    <a:lumMod val="50000"/>
                  </a:srgbClr>
                </a:solidFill>
                <a:latin typeface="Calibri"/>
                <a:cs typeface="Arial" panose="020B0604020202020204" pitchFamily="34" charset="0"/>
              </a:rPr>
              <a:t>Brigada Anfibia Expedicionaria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459EA136-4803-44BF-8614-F54EF3A004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7688" y="1124744"/>
            <a:ext cx="6166445" cy="5022525"/>
          </a:xfrm>
          <a:prstGeom prst="rect">
            <a:avLst/>
          </a:prstGeom>
        </p:spPr>
      </p:pic>
      <p:sp>
        <p:nvSpPr>
          <p:cNvPr id="20" name="TextBox 6">
            <a:extLst>
              <a:ext uri="{FF2B5EF4-FFF2-40B4-BE49-F238E27FC236}">
                <a16:creationId xmlns:a16="http://schemas.microsoft.com/office/drawing/2014/main" id="{95D262E4-98CE-4004-995E-9192E9B181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383" y="1556792"/>
            <a:ext cx="218648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87350" indent="-34290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s-CL" sz="1400" dirty="0">
                <a:solidFill>
                  <a:prstClr val="black"/>
                </a:solidFill>
                <a:latin typeface="Arial" charset="0"/>
                <a:cs typeface="Arial" charset="0"/>
              </a:rPr>
              <a:t>Olas programadas</a:t>
            </a:r>
          </a:p>
        </p:txBody>
      </p:sp>
      <p:sp>
        <p:nvSpPr>
          <p:cNvPr id="22" name="TextBox 6">
            <a:extLst>
              <a:ext uri="{FF2B5EF4-FFF2-40B4-BE49-F238E27FC236}">
                <a16:creationId xmlns:a16="http://schemas.microsoft.com/office/drawing/2014/main" id="{944ED0EB-061C-4F45-AD90-6CA61FFD45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383" y="2060848"/>
            <a:ext cx="218648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87350" indent="-34290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s-CL" sz="1400" dirty="0">
                <a:solidFill>
                  <a:prstClr val="black"/>
                </a:solidFill>
                <a:latin typeface="Arial" charset="0"/>
                <a:cs typeface="Arial" charset="0"/>
              </a:rPr>
              <a:t>Olas a pedido</a:t>
            </a:r>
          </a:p>
        </p:txBody>
      </p:sp>
      <p:sp>
        <p:nvSpPr>
          <p:cNvPr id="23" name="TextBox 6">
            <a:extLst>
              <a:ext uri="{FF2B5EF4-FFF2-40B4-BE49-F238E27FC236}">
                <a16:creationId xmlns:a16="http://schemas.microsoft.com/office/drawing/2014/main" id="{04BBEB57-C7FD-4B8E-B0A5-B3B50CC647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382" y="2558951"/>
            <a:ext cx="237626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87350" indent="-34290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s-CL" sz="1400" dirty="0">
                <a:solidFill>
                  <a:prstClr val="black"/>
                </a:solidFill>
                <a:latin typeface="Arial" charset="0"/>
                <a:cs typeface="Arial" charset="0"/>
              </a:rPr>
              <a:t>Suministros de emergencia Pre- posicionados</a:t>
            </a:r>
          </a:p>
        </p:txBody>
      </p:sp>
    </p:spTree>
    <p:extLst>
      <p:ext uri="{BB962C8B-B14F-4D97-AF65-F5344CB8AC3E}">
        <p14:creationId xmlns:p14="http://schemas.microsoft.com/office/powerpoint/2010/main" val="3413262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2" grpId="0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8" name="4 CuadroTexto"/>
          <p:cNvSpPr txBox="1"/>
          <p:nvPr/>
        </p:nvSpPr>
        <p:spPr>
          <a:xfrm>
            <a:off x="2135560" y="635"/>
            <a:ext cx="853244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63525" indent="-263525" algn="ctr"/>
            <a:r>
              <a:rPr lang="es-MX" sz="4000" b="1" dirty="0">
                <a:solidFill>
                  <a:srgbClr val="1F497D">
                    <a:lumMod val="50000"/>
                  </a:srgbClr>
                </a:solidFill>
                <a:latin typeface="Calibri"/>
                <a:cs typeface="Arial" panose="020B0604020202020204" pitchFamily="34" charset="0"/>
              </a:rPr>
              <a:t>Brigada Anfibia Expedicionaria</a:t>
            </a:r>
          </a:p>
        </p:txBody>
      </p:sp>
      <p:pic>
        <p:nvPicPr>
          <p:cNvPr id="4" name="0 Imagen">
            <a:extLst>
              <a:ext uri="{FF2B5EF4-FFF2-40B4-BE49-F238E27FC236}">
                <a16:creationId xmlns:a16="http://schemas.microsoft.com/office/drawing/2014/main" id="{F113B088-36E8-439A-9DA5-FB3BA7EA3165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372" y="1124744"/>
            <a:ext cx="11305256" cy="511256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94120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294" name="Picture 2" descr="C:\Users\jaime_Asus\Desktop\HARD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5728" y="1268760"/>
            <a:ext cx="10076656" cy="49847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grpSp>
        <p:nvGrpSpPr>
          <p:cNvPr id="259" name="Group 29"/>
          <p:cNvGrpSpPr/>
          <p:nvPr/>
        </p:nvGrpSpPr>
        <p:grpSpPr>
          <a:xfrm>
            <a:off x="3895886" y="1700125"/>
            <a:ext cx="6381495" cy="5665109"/>
            <a:chOff x="2265936" y="1648284"/>
            <a:chExt cx="6381495" cy="5665109"/>
          </a:xfrm>
        </p:grpSpPr>
        <p:sp>
          <p:nvSpPr>
            <p:cNvPr id="1049064" name="21 Circular"/>
            <p:cNvSpPr/>
            <p:nvPr/>
          </p:nvSpPr>
          <p:spPr>
            <a:xfrm rot="20944925" flipH="1">
              <a:off x="2265936" y="1648284"/>
              <a:ext cx="5698484" cy="5665109"/>
            </a:xfrm>
            <a:prstGeom prst="pie">
              <a:avLst>
                <a:gd name="adj1" fmla="val 6785397"/>
                <a:gd name="adj2" fmla="val 19522779"/>
              </a:avLst>
            </a:prstGeom>
            <a:solidFill>
              <a:srgbClr val="C00000">
                <a:alpha val="38000"/>
              </a:srgbClr>
            </a:solidFill>
            <a:scene3d>
              <a:camera prst="isometricOffAxis2Top"/>
              <a:lightRig rig="threePt" dir="t"/>
            </a:scene3d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endParaRPr lang="es-CL" dirty="0">
                <a:solidFill>
                  <a:prstClr val="black"/>
                </a:solidFill>
              </a:endParaRPr>
            </a:p>
          </p:txBody>
        </p:sp>
        <p:sp>
          <p:nvSpPr>
            <p:cNvPr id="1049065" name="22 CuadroTexto"/>
            <p:cNvSpPr txBox="1"/>
            <p:nvPr/>
          </p:nvSpPr>
          <p:spPr>
            <a:xfrm>
              <a:off x="7103419" y="4145041"/>
              <a:ext cx="1544012" cy="369332"/>
            </a:xfrm>
            <a:prstGeom prst="rect">
              <a:avLst/>
            </a:prstGeom>
            <a:solidFill>
              <a:srgbClr val="92D050"/>
            </a:solidFill>
          </p:spPr>
          <p:txBody>
            <a:bodyPr wrap="none">
              <a:spAutoFit/>
            </a:bodyPr>
            <a:lstStyle/>
            <a:p>
              <a:r>
                <a:rPr lang="es-CL" b="1" spc="50" dirty="0" err="1">
                  <a:ln w="13500">
                    <a:solidFill>
                      <a:srgbClr val="4F81BD">
                        <a:shade val="2500"/>
                        <a:alpha val="6500"/>
                      </a:srgbClr>
                    </a:solidFill>
                    <a:prstDash val="solid"/>
                  </a:ln>
                  <a:solidFill>
                    <a:schemeClr val="tx1">
                      <a:alpha val="95000"/>
                    </a:schemeClr>
                  </a:solidFill>
                  <a:effectLst>
                    <a:innerShdw blurRad="50900" dist="38500" dir="13500000">
                      <a:srgbClr val="000000">
                        <a:alpha val="60000"/>
                      </a:srgbClr>
                    </a:innerShdw>
                  </a:effectLst>
                  <a:latin typeface="Arial" charset="0"/>
                  <a:cs typeface="Arial" charset="0"/>
                </a:rPr>
                <a:t>Bat</a:t>
              </a:r>
              <a:r>
                <a:rPr lang="es-CL" b="1" spc="50" dirty="0">
                  <a:ln w="13500">
                    <a:solidFill>
                      <a:srgbClr val="4F81BD">
                        <a:shade val="2500"/>
                        <a:alpha val="6500"/>
                      </a:srgbClr>
                    </a:solidFill>
                    <a:prstDash val="solid"/>
                  </a:ln>
                  <a:solidFill>
                    <a:schemeClr val="tx1">
                      <a:alpha val="95000"/>
                    </a:schemeClr>
                  </a:solidFill>
                  <a:effectLst>
                    <a:innerShdw blurRad="50900" dist="38500" dir="13500000">
                      <a:srgbClr val="000000">
                        <a:alpha val="60000"/>
                      </a:srgbClr>
                    </a:innerShdw>
                  </a:effectLst>
                  <a:latin typeface="Arial" charset="0"/>
                  <a:cs typeface="Arial" charset="0"/>
                </a:rPr>
                <a:t> 105 mm</a:t>
              </a:r>
            </a:p>
          </p:txBody>
        </p:sp>
        <p:cxnSp>
          <p:nvCxnSpPr>
            <p:cNvPr id="3145912" name="23 Conector recto de flecha"/>
            <p:cNvCxnSpPr>
              <a:cxnSpLocks/>
              <a:endCxn id="1049065" idx="1"/>
            </p:cNvCxnSpPr>
            <p:nvPr/>
          </p:nvCxnSpPr>
          <p:spPr>
            <a:xfrm flipH="1">
              <a:off x="7103419" y="3626781"/>
              <a:ext cx="198" cy="702926"/>
            </a:xfrm>
            <a:prstGeom prst="straightConnector1">
              <a:avLst/>
            </a:prstGeom>
            <a:ln w="19050">
              <a:solidFill>
                <a:schemeClr val="bg1">
                  <a:lumMod val="95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9066" name="28 CuadroTexto"/>
            <p:cNvSpPr txBox="1"/>
            <p:nvPr/>
          </p:nvSpPr>
          <p:spPr>
            <a:xfrm>
              <a:off x="7554498" y="4459495"/>
              <a:ext cx="662361" cy="2616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es-CL" sz="11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charset="0"/>
                  <a:cs typeface="Arial" charset="0"/>
                </a:rPr>
                <a:t>12 </a:t>
              </a:r>
              <a:r>
                <a:rPr lang="es-CL" sz="1100" b="1" dirty="0" err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charset="0"/>
                  <a:cs typeface="Arial" charset="0"/>
                </a:rPr>
                <a:t>kms</a:t>
              </a:r>
              <a:endParaRPr lang="es-CL" sz="11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endParaRPr>
            </a:p>
          </p:txBody>
        </p:sp>
      </p:grpSp>
      <p:grpSp>
        <p:nvGrpSpPr>
          <p:cNvPr id="260" name="Group 26"/>
          <p:cNvGrpSpPr/>
          <p:nvPr/>
        </p:nvGrpSpPr>
        <p:grpSpPr>
          <a:xfrm>
            <a:off x="5159896" y="2924944"/>
            <a:ext cx="3744416" cy="2964041"/>
            <a:chOff x="4323762" y="2664238"/>
            <a:chExt cx="3744416" cy="2964041"/>
          </a:xfrm>
        </p:grpSpPr>
        <p:sp>
          <p:nvSpPr>
            <p:cNvPr id="1049067" name="16 Circular"/>
            <p:cNvSpPr/>
            <p:nvPr/>
          </p:nvSpPr>
          <p:spPr>
            <a:xfrm rot="20883805" flipH="1">
              <a:off x="4323762" y="2664238"/>
              <a:ext cx="3144057" cy="2964041"/>
            </a:xfrm>
            <a:prstGeom prst="pie">
              <a:avLst>
                <a:gd name="adj1" fmla="val 6854357"/>
                <a:gd name="adj2" fmla="val 19239560"/>
              </a:avLst>
            </a:prstGeom>
            <a:solidFill>
              <a:schemeClr val="accent5">
                <a:lumMod val="50000"/>
                <a:alpha val="51000"/>
              </a:schemeClr>
            </a:solidFill>
            <a:scene3d>
              <a:camera prst="isometricOffAxis2Top"/>
              <a:lightRig rig="threePt" dir="t"/>
            </a:scene3d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es-CL" dirty="0">
                <a:solidFill>
                  <a:prstClr val="black"/>
                </a:solidFill>
              </a:endParaRPr>
            </a:p>
          </p:txBody>
        </p:sp>
        <p:sp>
          <p:nvSpPr>
            <p:cNvPr id="1049068" name="18 CuadroTexto"/>
            <p:cNvSpPr txBox="1"/>
            <p:nvPr/>
          </p:nvSpPr>
          <p:spPr>
            <a:xfrm>
              <a:off x="6524166" y="4455146"/>
              <a:ext cx="1544012" cy="369332"/>
            </a:xfrm>
            <a:prstGeom prst="rect">
              <a:avLst/>
            </a:prstGeom>
            <a:solidFill>
              <a:srgbClr val="92D050"/>
            </a:solidFill>
          </p:spPr>
          <p:txBody>
            <a:bodyPr wrap="none">
              <a:spAutoFit/>
            </a:bodyPr>
            <a:lstStyle>
              <a:defPPr>
                <a:defRPr lang="es-CL"/>
              </a:defPPr>
              <a:lvl1pPr>
                <a:defRPr b="1" spc="50">
                  <a:ln w="13500">
                    <a:solidFill>
                      <a:srgbClr val="4F81BD">
                        <a:shade val="2500"/>
                        <a:alpha val="6500"/>
                      </a:srgbClr>
                    </a:solidFill>
                    <a:prstDash val="solid"/>
                  </a:ln>
                  <a:solidFill>
                    <a:schemeClr val="tx1">
                      <a:alpha val="95000"/>
                    </a:schemeClr>
                  </a:solidFill>
                  <a:effectLst>
                    <a:innerShdw blurRad="50900" dist="38500" dir="13500000">
                      <a:srgbClr val="000000">
                        <a:alpha val="60000"/>
                      </a:srgbClr>
                    </a:innerShdw>
                  </a:effectLst>
                  <a:latin typeface="Arial" charset="0"/>
                  <a:cs typeface="Arial" charset="0"/>
                </a:defRPr>
              </a:lvl1pPr>
            </a:lstStyle>
            <a:p>
              <a:r>
                <a:rPr lang="es-CL" dirty="0" err="1"/>
                <a:t>Mort</a:t>
              </a:r>
              <a:r>
                <a:rPr lang="es-CL" dirty="0"/>
                <a:t> 81 mm</a:t>
              </a:r>
            </a:p>
          </p:txBody>
        </p:sp>
        <p:cxnSp>
          <p:nvCxnSpPr>
            <p:cNvPr id="3145913" name="19 Conector recto de flecha"/>
            <p:cNvCxnSpPr>
              <a:cxnSpLocks/>
              <a:endCxn id="1049068" idx="1"/>
            </p:cNvCxnSpPr>
            <p:nvPr/>
          </p:nvCxnSpPr>
          <p:spPr>
            <a:xfrm flipH="1">
              <a:off x="6524166" y="3809006"/>
              <a:ext cx="694" cy="830806"/>
            </a:xfrm>
            <a:prstGeom prst="straightConnector1">
              <a:avLst/>
            </a:prstGeom>
            <a:ln w="19050">
              <a:solidFill>
                <a:schemeClr val="bg1">
                  <a:lumMod val="95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9069" name="27 CuadroTexto"/>
            <p:cNvSpPr txBox="1"/>
            <p:nvPr/>
          </p:nvSpPr>
          <p:spPr>
            <a:xfrm>
              <a:off x="6870497" y="4791634"/>
              <a:ext cx="583814" cy="2616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es-CL" sz="11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charset="0"/>
                  <a:cs typeface="Arial" charset="0"/>
                </a:rPr>
                <a:t>8 </a:t>
              </a:r>
              <a:r>
                <a:rPr lang="es-CL" sz="1100" b="1" dirty="0" err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charset="0"/>
                  <a:cs typeface="Arial" charset="0"/>
                </a:rPr>
                <a:t>kms</a:t>
              </a:r>
              <a:endParaRPr lang="es-CL" sz="11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endParaRPr>
            </a:p>
          </p:txBody>
        </p:sp>
      </p:grpSp>
      <p:grpSp>
        <p:nvGrpSpPr>
          <p:cNvPr id="261" name="Group 24"/>
          <p:cNvGrpSpPr/>
          <p:nvPr/>
        </p:nvGrpSpPr>
        <p:grpSpPr>
          <a:xfrm>
            <a:off x="6329102" y="4077072"/>
            <a:ext cx="1927138" cy="1865780"/>
            <a:chOff x="4770302" y="3899972"/>
            <a:chExt cx="1927138" cy="1865780"/>
          </a:xfrm>
        </p:grpSpPr>
        <p:sp>
          <p:nvSpPr>
            <p:cNvPr id="1049070" name="7 Circular"/>
            <p:cNvSpPr/>
            <p:nvPr/>
          </p:nvSpPr>
          <p:spPr>
            <a:xfrm flipH="1">
              <a:off x="4770302" y="3899972"/>
              <a:ext cx="627962" cy="455608"/>
            </a:xfrm>
            <a:prstGeom prst="pie">
              <a:avLst>
                <a:gd name="adj1" fmla="val 7279268"/>
                <a:gd name="adj2" fmla="val 20551321"/>
              </a:avLst>
            </a:prstGeom>
            <a:solidFill>
              <a:schemeClr val="bg1"/>
            </a:solidFill>
            <a:scene3d>
              <a:camera prst="isometricOffAxis2Top"/>
              <a:lightRig rig="threePt" dir="t"/>
            </a:scene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endParaRPr lang="es-CL">
                <a:solidFill>
                  <a:prstClr val="black"/>
                </a:solidFill>
              </a:endParaRPr>
            </a:p>
          </p:txBody>
        </p:sp>
        <p:sp>
          <p:nvSpPr>
            <p:cNvPr id="1049071" name="8 CuadroTexto"/>
            <p:cNvSpPr txBox="1"/>
            <p:nvPr/>
          </p:nvSpPr>
          <p:spPr>
            <a:xfrm>
              <a:off x="5153428" y="5157192"/>
              <a:ext cx="1544012" cy="369332"/>
            </a:xfrm>
            <a:prstGeom prst="rect">
              <a:avLst/>
            </a:prstGeom>
            <a:solidFill>
              <a:srgbClr val="92D050"/>
            </a:solidFill>
          </p:spPr>
          <p:txBody>
            <a:bodyPr wrap="none">
              <a:spAutoFit/>
            </a:bodyPr>
            <a:lstStyle>
              <a:defPPr>
                <a:defRPr lang="es-CL"/>
              </a:defPPr>
              <a:lvl1pPr>
                <a:defRPr b="1" spc="50">
                  <a:ln w="13500">
                    <a:solidFill>
                      <a:srgbClr val="4F81BD">
                        <a:shade val="2500"/>
                        <a:alpha val="6500"/>
                      </a:srgbClr>
                    </a:solidFill>
                    <a:prstDash val="solid"/>
                  </a:ln>
                  <a:solidFill>
                    <a:schemeClr val="tx1">
                      <a:alpha val="95000"/>
                    </a:schemeClr>
                  </a:solidFill>
                  <a:effectLst>
                    <a:innerShdw blurRad="50900" dist="38500" dir="13500000">
                      <a:srgbClr val="000000">
                        <a:alpha val="60000"/>
                      </a:srgbClr>
                    </a:innerShdw>
                  </a:effectLst>
                  <a:latin typeface="Arial" charset="0"/>
                  <a:cs typeface="Arial" charset="0"/>
                </a:defRPr>
              </a:lvl1pPr>
            </a:lstStyle>
            <a:p>
              <a:r>
                <a:rPr lang="es-CL" dirty="0" err="1"/>
                <a:t>Mort</a:t>
              </a:r>
              <a:r>
                <a:rPr lang="es-CL" dirty="0"/>
                <a:t> 60 mm</a:t>
              </a:r>
            </a:p>
          </p:txBody>
        </p:sp>
        <p:cxnSp>
          <p:nvCxnSpPr>
            <p:cNvPr id="3145914" name="12 Conector recto de flecha"/>
            <p:cNvCxnSpPr>
              <a:cxnSpLocks/>
              <a:endCxn id="1049071" idx="1"/>
            </p:cNvCxnSpPr>
            <p:nvPr/>
          </p:nvCxnSpPr>
          <p:spPr>
            <a:xfrm flipH="1">
              <a:off x="5153428" y="4149725"/>
              <a:ext cx="614" cy="1192133"/>
            </a:xfrm>
            <a:prstGeom prst="straightConnector1">
              <a:avLst/>
            </a:prstGeom>
            <a:ln w="19050">
              <a:solidFill>
                <a:schemeClr val="bg1">
                  <a:lumMod val="95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9072" name="25 CuadroTexto"/>
            <p:cNvSpPr txBox="1"/>
            <p:nvPr/>
          </p:nvSpPr>
          <p:spPr>
            <a:xfrm>
              <a:off x="5686278" y="5504142"/>
              <a:ext cx="583814" cy="2616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es-CL" sz="11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charset="0"/>
                  <a:cs typeface="Arial" charset="0"/>
                </a:rPr>
                <a:t>4 </a:t>
              </a:r>
              <a:r>
                <a:rPr lang="es-CL" sz="1100" b="1" dirty="0" err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charset="0"/>
                  <a:cs typeface="Arial" charset="0"/>
                </a:rPr>
                <a:t>kms</a:t>
              </a:r>
              <a:endParaRPr lang="es-CL" sz="11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endParaRPr>
            </a:p>
          </p:txBody>
        </p:sp>
      </p:grpSp>
      <p:pic>
        <p:nvPicPr>
          <p:cNvPr id="2097295" name="Picture 2" descr="C:\Users\jaime_Asus\Desktop\HARDY.jpg"/>
          <p:cNvPicPr>
            <a:picLocks noChangeAspect="1" noChangeArrowheads="1"/>
          </p:cNvPicPr>
          <p:nvPr/>
        </p:nvPicPr>
        <p:blipFill>
          <a:blip r:embed="rId2" cstate="print"/>
          <a:srcRect l="81846" t="81400" r="931" b="10738"/>
          <a:stretch>
            <a:fillRect/>
          </a:stretch>
        </p:blipFill>
        <p:spPr bwMode="auto">
          <a:xfrm>
            <a:off x="9333208" y="5544770"/>
            <a:ext cx="1803352" cy="737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1049073" name="4 CuadroTexto"/>
          <p:cNvSpPr txBox="1"/>
          <p:nvPr/>
        </p:nvSpPr>
        <p:spPr>
          <a:xfrm>
            <a:off x="2135560" y="635"/>
            <a:ext cx="853244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63525" indent="-263525" algn="ctr"/>
            <a:r>
              <a:rPr lang="es-MX" sz="4000" b="1" dirty="0">
                <a:solidFill>
                  <a:srgbClr val="1F497D">
                    <a:lumMod val="50000"/>
                  </a:srgbClr>
                </a:solidFill>
                <a:latin typeface="Calibri"/>
                <a:cs typeface="Arial" panose="020B0604020202020204" pitchFamily="34" charset="0"/>
              </a:rPr>
              <a:t>Fuerza de Desembarco</a:t>
            </a:r>
          </a:p>
        </p:txBody>
      </p:sp>
      <p:sp>
        <p:nvSpPr>
          <p:cNvPr id="1049074" name="22 CuadroTexto"/>
          <p:cNvSpPr txBox="1"/>
          <p:nvPr/>
        </p:nvSpPr>
        <p:spPr>
          <a:xfrm>
            <a:off x="4689265" y="853610"/>
            <a:ext cx="268958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s-CL" b="1" spc="50" dirty="0">
                <a:ln w="13500">
                  <a:solidFill>
                    <a:srgbClr val="4F81BD">
                      <a:shade val="2500"/>
                      <a:alpha val="6500"/>
                    </a:srgbClr>
                  </a:solidFill>
                  <a:prstDash val="solid"/>
                </a:ln>
                <a:solidFill>
                  <a:schemeClr val="tx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rial" charset="0"/>
                <a:cs typeface="Arial" charset="0"/>
              </a:rPr>
              <a:t>Alcance de las Armas</a:t>
            </a:r>
          </a:p>
        </p:txBody>
      </p:sp>
      <p:grpSp>
        <p:nvGrpSpPr>
          <p:cNvPr id="262" name="Grupo 2"/>
          <p:cNvGrpSpPr/>
          <p:nvPr/>
        </p:nvGrpSpPr>
        <p:grpSpPr>
          <a:xfrm>
            <a:off x="10277381" y="3978593"/>
            <a:ext cx="627784" cy="490364"/>
            <a:chOff x="4460104" y="2757924"/>
            <a:chExt cx="1051155" cy="756507"/>
          </a:xfrm>
        </p:grpSpPr>
        <p:sp>
          <p:nvSpPr>
            <p:cNvPr id="1049075" name="Text Box 5"/>
            <p:cNvSpPr txBox="1">
              <a:spLocks noChangeArrowheads="1"/>
            </p:cNvSpPr>
            <p:nvPr/>
          </p:nvSpPr>
          <p:spPr bwMode="auto">
            <a:xfrm>
              <a:off x="4460104" y="2919659"/>
              <a:ext cx="1051155" cy="594772"/>
            </a:xfrm>
            <a:prstGeom prst="rect">
              <a:avLst/>
            </a:prstGeom>
            <a:solidFill>
              <a:srgbClr val="5B9BD5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/>
          </p:spPr>
          <p:txBody>
            <a:bodyPr lIns="72000" rIns="72000" anchor="ctr"/>
            <a:lstStyle/>
            <a:p>
              <a:pPr algn="ctr" eaLnBrk="0" hangingPunct="0">
                <a:spcAft>
                  <a:spcPts val="1000"/>
                </a:spcAft>
              </a:pPr>
              <a:endParaRPr lang="en-US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ＭＳ Ｐゴシック" pitchFamily="34" charset="-128"/>
              </a:endParaRPr>
            </a:p>
          </p:txBody>
        </p:sp>
        <p:cxnSp>
          <p:nvCxnSpPr>
            <p:cNvPr id="3145915" name="Conector recto 37"/>
            <p:cNvCxnSpPr>
              <a:cxnSpLocks/>
            </p:cNvCxnSpPr>
            <p:nvPr/>
          </p:nvCxnSpPr>
          <p:spPr>
            <a:xfrm flipV="1">
              <a:off x="4994897" y="2757924"/>
              <a:ext cx="0" cy="15408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9076" name="Elipse 38"/>
            <p:cNvSpPr/>
            <p:nvPr/>
          </p:nvSpPr>
          <p:spPr>
            <a:xfrm>
              <a:off x="4848598" y="3104890"/>
              <a:ext cx="282125" cy="261098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263" name="Grupo 6"/>
          <p:cNvGrpSpPr/>
          <p:nvPr/>
        </p:nvGrpSpPr>
        <p:grpSpPr>
          <a:xfrm>
            <a:off x="8277026" y="5270977"/>
            <a:ext cx="655280" cy="452814"/>
            <a:chOff x="3610505" y="4862650"/>
            <a:chExt cx="980200" cy="601193"/>
          </a:xfrm>
        </p:grpSpPr>
        <p:sp>
          <p:nvSpPr>
            <p:cNvPr id="1049077" name="CustomShape 29"/>
            <p:cNvSpPr/>
            <p:nvPr/>
          </p:nvSpPr>
          <p:spPr bwMode="auto">
            <a:xfrm>
              <a:off x="3962483" y="4862650"/>
              <a:ext cx="84872" cy="66893"/>
            </a:xfrm>
            <a:prstGeom prst="ellipse">
              <a:avLst/>
            </a:prstGeom>
            <a:solidFill>
              <a:schemeClr val="tx1"/>
            </a:solidFill>
            <a:ln w="9360">
              <a:solidFill>
                <a:schemeClr val="tx1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rgbClr val="000000"/>
            </a:fontRef>
          </p:style>
        </p:sp>
        <p:sp>
          <p:nvSpPr>
            <p:cNvPr id="1049078" name="CustomShape 30"/>
            <p:cNvSpPr/>
            <p:nvPr/>
          </p:nvSpPr>
          <p:spPr bwMode="auto">
            <a:xfrm>
              <a:off x="4136175" y="4862650"/>
              <a:ext cx="84872" cy="66893"/>
            </a:xfrm>
            <a:prstGeom prst="ellipse">
              <a:avLst/>
            </a:prstGeom>
            <a:solidFill>
              <a:schemeClr val="tx1"/>
            </a:solidFill>
            <a:ln w="9360">
              <a:solidFill>
                <a:schemeClr val="tx1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rgbClr val="000000"/>
            </a:fontRef>
          </p:style>
        </p:sp>
        <p:sp>
          <p:nvSpPr>
            <p:cNvPr id="1049079" name="Text Box 5"/>
            <p:cNvSpPr txBox="1">
              <a:spLocks noChangeArrowheads="1"/>
            </p:cNvSpPr>
            <p:nvPr/>
          </p:nvSpPr>
          <p:spPr bwMode="auto">
            <a:xfrm>
              <a:off x="3610505" y="4969195"/>
              <a:ext cx="980200" cy="494648"/>
            </a:xfrm>
            <a:prstGeom prst="rect">
              <a:avLst/>
            </a:prstGeom>
            <a:solidFill>
              <a:srgbClr val="5B9BD5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/>
          </p:spPr>
          <p:txBody>
            <a:bodyPr lIns="72000" rIns="72000" anchor="ctr"/>
            <a:lstStyle/>
            <a:p>
              <a:pPr algn="ctr" eaLnBrk="0" hangingPunct="0">
                <a:spcAft>
                  <a:spcPts val="1000"/>
                </a:spcAft>
              </a:pPr>
              <a:endParaRPr lang="en-US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ＭＳ Ｐゴシック" pitchFamily="34" charset="-128"/>
              </a:endParaRPr>
            </a:p>
          </p:txBody>
        </p:sp>
        <p:sp>
          <p:nvSpPr>
            <p:cNvPr id="1049080" name="Oval 292"/>
            <p:cNvSpPr>
              <a:spLocks noChangeAspect="1" noChangeArrowheads="1"/>
            </p:cNvSpPr>
            <p:nvPr/>
          </p:nvSpPr>
          <p:spPr bwMode="auto">
            <a:xfrm>
              <a:off x="4007220" y="5250711"/>
              <a:ext cx="167246" cy="172003"/>
            </a:xfrm>
            <a:prstGeom prst="ellipse">
              <a:avLst/>
            </a:prstGeom>
            <a:solidFill>
              <a:srgbClr val="5B9BD5"/>
            </a:solidFill>
            <a:ln w="2857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square" lIns="0" tIns="0" rIns="0" bIns="0" anchor="ctr" anchorCtr="1">
              <a:spAutoFit/>
            </a:bodyPr>
            <a:lstStyle/>
            <a:p>
              <a:endParaRPr lang="en-US"/>
            </a:p>
          </p:txBody>
        </p:sp>
        <p:sp>
          <p:nvSpPr>
            <p:cNvPr id="1049081" name="Freeform 293"/>
            <p:cNvSpPr/>
            <p:nvPr/>
          </p:nvSpPr>
          <p:spPr bwMode="auto">
            <a:xfrm>
              <a:off x="4007221" y="5039789"/>
              <a:ext cx="171019" cy="163933"/>
            </a:xfrm>
            <a:custGeom>
              <a:avLst/>
              <a:gdLst/>
              <a:ahLst/>
              <a:cxnLst>
                <a:cxn ang="0">
                  <a:pos x="0" y="532"/>
                </a:cxn>
                <a:cxn ang="0">
                  <a:pos x="310" y="0"/>
                </a:cxn>
                <a:cxn ang="0">
                  <a:pos x="618" y="534"/>
                </a:cxn>
              </a:cxnLst>
              <a:rect l="0" t="0" r="r" b="b"/>
              <a:pathLst>
                <a:path w="618" h="534">
                  <a:moveTo>
                    <a:pt x="0" y="532"/>
                  </a:moveTo>
                  <a:lnTo>
                    <a:pt x="310" y="0"/>
                  </a:lnTo>
                  <a:lnTo>
                    <a:pt x="618" y="534"/>
                  </a:lnTo>
                </a:path>
              </a:pathLst>
            </a:custGeom>
            <a:solidFill>
              <a:srgbClr val="5B9BD5"/>
            </a:solidFill>
            <a:ln w="28575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 wrap="square" lIns="0" tIns="0" rIns="0" bIns="0" anchor="ctr" anchorCtr="1">
              <a:spAutoFit/>
            </a:bodyPr>
            <a:lstStyle/>
            <a:p>
              <a:endParaRPr lang="en-US"/>
            </a:p>
          </p:txBody>
        </p:sp>
        <p:cxnSp>
          <p:nvCxnSpPr>
            <p:cNvPr id="3145916" name="Conector recto 44"/>
            <p:cNvCxnSpPr>
              <a:cxnSpLocks/>
            </p:cNvCxnSpPr>
            <p:nvPr/>
          </p:nvCxnSpPr>
          <p:spPr>
            <a:xfrm flipH="1" flipV="1">
              <a:off x="4092127" y="5060976"/>
              <a:ext cx="4237" cy="195911"/>
            </a:xfrm>
            <a:prstGeom prst="line">
              <a:avLst/>
            </a:prstGeom>
            <a:solidFill>
              <a:srgbClr val="5B9BD5"/>
            </a:solidFill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4" name="Grupo 9"/>
          <p:cNvGrpSpPr/>
          <p:nvPr/>
        </p:nvGrpSpPr>
        <p:grpSpPr>
          <a:xfrm>
            <a:off x="8988450" y="4653136"/>
            <a:ext cx="635942" cy="474992"/>
            <a:chOff x="9934540" y="3663848"/>
            <a:chExt cx="980200" cy="601193"/>
          </a:xfrm>
        </p:grpSpPr>
        <p:sp>
          <p:nvSpPr>
            <p:cNvPr id="1049082" name="CustomShape 29"/>
            <p:cNvSpPr/>
            <p:nvPr/>
          </p:nvSpPr>
          <p:spPr bwMode="auto">
            <a:xfrm>
              <a:off x="10286518" y="3663848"/>
              <a:ext cx="84872" cy="66893"/>
            </a:xfrm>
            <a:prstGeom prst="ellipse">
              <a:avLst/>
            </a:prstGeom>
            <a:solidFill>
              <a:schemeClr val="tx1"/>
            </a:solidFill>
            <a:ln w="9360">
              <a:solidFill>
                <a:schemeClr val="tx1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rgbClr val="000000"/>
            </a:fontRef>
          </p:style>
        </p:sp>
        <p:sp>
          <p:nvSpPr>
            <p:cNvPr id="1049083" name="CustomShape 30"/>
            <p:cNvSpPr/>
            <p:nvPr/>
          </p:nvSpPr>
          <p:spPr bwMode="auto">
            <a:xfrm>
              <a:off x="10460210" y="3663848"/>
              <a:ext cx="84872" cy="66893"/>
            </a:xfrm>
            <a:prstGeom prst="ellipse">
              <a:avLst/>
            </a:prstGeom>
            <a:solidFill>
              <a:schemeClr val="tx1"/>
            </a:solidFill>
            <a:ln w="9360">
              <a:solidFill>
                <a:schemeClr val="tx1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rgbClr val="000000"/>
            </a:fontRef>
          </p:style>
        </p:sp>
        <p:sp>
          <p:nvSpPr>
            <p:cNvPr id="1049084" name="Text Box 5"/>
            <p:cNvSpPr txBox="1">
              <a:spLocks noChangeArrowheads="1"/>
            </p:cNvSpPr>
            <p:nvPr/>
          </p:nvSpPr>
          <p:spPr bwMode="auto">
            <a:xfrm>
              <a:off x="9934540" y="3770393"/>
              <a:ext cx="980200" cy="494648"/>
            </a:xfrm>
            <a:prstGeom prst="rect">
              <a:avLst/>
            </a:prstGeom>
            <a:solidFill>
              <a:srgbClr val="5B9BD5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/>
          </p:spPr>
          <p:txBody>
            <a:bodyPr lIns="72000" rIns="72000" anchor="ctr"/>
            <a:lstStyle/>
            <a:p>
              <a:pPr algn="ctr" eaLnBrk="0" hangingPunct="0">
                <a:spcAft>
                  <a:spcPts val="1000"/>
                </a:spcAft>
              </a:pPr>
              <a:endParaRPr lang="en-US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ＭＳ Ｐゴシック" pitchFamily="34" charset="-128"/>
              </a:endParaRPr>
            </a:p>
          </p:txBody>
        </p:sp>
        <p:sp>
          <p:nvSpPr>
            <p:cNvPr id="1049085" name="Oval 292"/>
            <p:cNvSpPr>
              <a:spLocks noChangeAspect="1" noChangeArrowheads="1"/>
            </p:cNvSpPr>
            <p:nvPr/>
          </p:nvSpPr>
          <p:spPr bwMode="auto">
            <a:xfrm>
              <a:off x="10335560" y="4054744"/>
              <a:ext cx="167246" cy="172003"/>
            </a:xfrm>
            <a:prstGeom prst="ellipse">
              <a:avLst/>
            </a:prstGeom>
            <a:solidFill>
              <a:srgbClr val="5B9BD5"/>
            </a:solidFill>
            <a:ln w="2857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square" lIns="0" tIns="0" rIns="0" bIns="0" anchor="ctr" anchorCtr="1">
              <a:spAutoFit/>
            </a:bodyPr>
            <a:lstStyle/>
            <a:p>
              <a:endParaRPr lang="en-US"/>
            </a:p>
          </p:txBody>
        </p:sp>
        <p:sp>
          <p:nvSpPr>
            <p:cNvPr id="1049086" name="Freeform 293"/>
            <p:cNvSpPr/>
            <p:nvPr/>
          </p:nvSpPr>
          <p:spPr bwMode="auto">
            <a:xfrm>
              <a:off x="10335561" y="3823809"/>
              <a:ext cx="171019" cy="163933"/>
            </a:xfrm>
            <a:custGeom>
              <a:avLst/>
              <a:gdLst/>
              <a:ahLst/>
              <a:cxnLst>
                <a:cxn ang="0">
                  <a:pos x="0" y="532"/>
                </a:cxn>
                <a:cxn ang="0">
                  <a:pos x="310" y="0"/>
                </a:cxn>
                <a:cxn ang="0">
                  <a:pos x="618" y="534"/>
                </a:cxn>
              </a:cxnLst>
              <a:rect l="0" t="0" r="r" b="b"/>
              <a:pathLst>
                <a:path w="618" h="534">
                  <a:moveTo>
                    <a:pt x="0" y="532"/>
                  </a:moveTo>
                  <a:lnTo>
                    <a:pt x="310" y="0"/>
                  </a:lnTo>
                  <a:lnTo>
                    <a:pt x="618" y="534"/>
                  </a:lnTo>
                </a:path>
              </a:pathLst>
            </a:custGeom>
            <a:solidFill>
              <a:srgbClr val="5B9BD5"/>
            </a:solidFill>
            <a:ln w="28575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 wrap="square" lIns="0" tIns="0" rIns="0" bIns="0" anchor="ctr" anchorCtr="1">
              <a:spAutoFit/>
            </a:bodyPr>
            <a:lstStyle/>
            <a:p>
              <a:endParaRPr lang="en-US"/>
            </a:p>
          </p:txBody>
        </p:sp>
        <p:cxnSp>
          <p:nvCxnSpPr>
            <p:cNvPr id="3145917" name="Conector recto 50"/>
            <p:cNvCxnSpPr>
              <a:cxnSpLocks/>
            </p:cNvCxnSpPr>
            <p:nvPr/>
          </p:nvCxnSpPr>
          <p:spPr>
            <a:xfrm flipH="1" flipV="1">
              <a:off x="10420467" y="3844996"/>
              <a:ext cx="4237" cy="195911"/>
            </a:xfrm>
            <a:prstGeom prst="line">
              <a:avLst/>
            </a:prstGeom>
            <a:solidFill>
              <a:srgbClr val="5B9BD5"/>
            </a:solidFill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5918" name="Conector recto 51"/>
            <p:cNvCxnSpPr>
              <a:cxnSpLocks/>
            </p:cNvCxnSpPr>
            <p:nvPr/>
          </p:nvCxnSpPr>
          <p:spPr>
            <a:xfrm>
              <a:off x="10350843" y="4014652"/>
              <a:ext cx="161846" cy="9104"/>
            </a:xfrm>
            <a:prstGeom prst="line">
              <a:avLst/>
            </a:prstGeom>
            <a:solidFill>
              <a:srgbClr val="5B9BD5"/>
            </a:solidFill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" name="Agrupar 26">
            <a:extLst>
              <a:ext uri="{FF2B5EF4-FFF2-40B4-BE49-F238E27FC236}">
                <a16:creationId xmlns:a16="http://schemas.microsoft.com/office/drawing/2014/main" id="{A781C4AB-EE61-4D98-A125-525D5C0FDD07}"/>
              </a:ext>
            </a:extLst>
          </p:cNvPr>
          <p:cNvGrpSpPr/>
          <p:nvPr/>
        </p:nvGrpSpPr>
        <p:grpSpPr>
          <a:xfrm>
            <a:off x="1912641" y="4877021"/>
            <a:ext cx="801501" cy="743819"/>
            <a:chOff x="7176120" y="2708920"/>
            <a:chExt cx="1512168" cy="1440160"/>
          </a:xfrm>
        </p:grpSpPr>
        <p:sp>
          <p:nvSpPr>
            <p:cNvPr id="47" name="Elipse 29">
              <a:extLst>
                <a:ext uri="{FF2B5EF4-FFF2-40B4-BE49-F238E27FC236}">
                  <a16:creationId xmlns:a16="http://schemas.microsoft.com/office/drawing/2014/main" id="{6B560C7A-E01D-4A26-B9C3-FDA272B51DC0}"/>
                </a:ext>
              </a:extLst>
            </p:cNvPr>
            <p:cNvSpPr/>
            <p:nvPr/>
          </p:nvSpPr>
          <p:spPr>
            <a:xfrm>
              <a:off x="7176120" y="2708920"/>
              <a:ext cx="1512168" cy="144016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grpSp>
          <p:nvGrpSpPr>
            <p:cNvPr id="48" name="Agrupar 31">
              <a:extLst>
                <a:ext uri="{FF2B5EF4-FFF2-40B4-BE49-F238E27FC236}">
                  <a16:creationId xmlns:a16="http://schemas.microsoft.com/office/drawing/2014/main" id="{79180E22-885A-4211-8FB6-1EC12C5946B1}"/>
                </a:ext>
              </a:extLst>
            </p:cNvPr>
            <p:cNvGrpSpPr/>
            <p:nvPr/>
          </p:nvGrpSpPr>
          <p:grpSpPr>
            <a:xfrm>
              <a:off x="7518158" y="3122966"/>
              <a:ext cx="828092" cy="612068"/>
              <a:chOff x="7554162" y="854714"/>
              <a:chExt cx="828092" cy="612068"/>
            </a:xfrm>
          </p:grpSpPr>
          <p:sp>
            <p:nvSpPr>
              <p:cNvPr id="49" name="Flecha abajo 32">
                <a:extLst>
                  <a:ext uri="{FF2B5EF4-FFF2-40B4-BE49-F238E27FC236}">
                    <a16:creationId xmlns:a16="http://schemas.microsoft.com/office/drawing/2014/main" id="{7455D28F-B8BE-46F6-A75D-506CC77A1139}"/>
                  </a:ext>
                </a:extLst>
              </p:cNvPr>
              <p:cNvSpPr/>
              <p:nvPr/>
            </p:nvSpPr>
            <p:spPr>
              <a:xfrm>
                <a:off x="7554162" y="854714"/>
                <a:ext cx="828092" cy="612068"/>
              </a:xfrm>
              <a:prstGeom prst="downArrow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/>
              </a:p>
            </p:txBody>
          </p:sp>
          <p:cxnSp>
            <p:nvCxnSpPr>
              <p:cNvPr id="50" name="Conector recto 34">
                <a:extLst>
                  <a:ext uri="{FF2B5EF4-FFF2-40B4-BE49-F238E27FC236}">
                    <a16:creationId xmlns:a16="http://schemas.microsoft.com/office/drawing/2014/main" id="{2E5B03A2-9BBE-4141-B122-2CEB4E82B7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68208" y="1466782"/>
                <a:ext cx="306034" cy="0"/>
              </a:xfrm>
              <a:prstGeom prst="line">
                <a:avLst/>
              </a:prstGeom>
              <a:ln w="508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1" name="Flecha derecha 1">
            <a:extLst>
              <a:ext uri="{FF2B5EF4-FFF2-40B4-BE49-F238E27FC236}">
                <a16:creationId xmlns:a16="http://schemas.microsoft.com/office/drawing/2014/main" id="{EB7B926A-A6B9-4AAE-8EFD-BD693FE44AF3}"/>
              </a:ext>
            </a:extLst>
          </p:cNvPr>
          <p:cNvSpPr/>
          <p:nvPr/>
        </p:nvSpPr>
        <p:spPr>
          <a:xfrm rot="20506778">
            <a:off x="2956140" y="4488833"/>
            <a:ext cx="3125054" cy="640942"/>
          </a:xfrm>
          <a:prstGeom prst="rightArrow">
            <a:avLst>
              <a:gd name="adj1" fmla="val 46393"/>
              <a:gd name="adj2" fmla="val 50000"/>
            </a:avLst>
          </a:prstGeom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8" name="Grupo 7">
            <a:extLst>
              <a:ext uri="{FF2B5EF4-FFF2-40B4-BE49-F238E27FC236}">
                <a16:creationId xmlns:a16="http://schemas.microsoft.com/office/drawing/2014/main" id="{1598EE2E-C601-43A7-8230-3C9D36F81AD1}"/>
              </a:ext>
            </a:extLst>
          </p:cNvPr>
          <p:cNvGrpSpPr/>
          <p:nvPr/>
        </p:nvGrpSpPr>
        <p:grpSpPr>
          <a:xfrm>
            <a:off x="7750516" y="2857094"/>
            <a:ext cx="331695" cy="614588"/>
            <a:chOff x="7750516" y="2857094"/>
            <a:chExt cx="331695" cy="614588"/>
          </a:xfrm>
        </p:grpSpPr>
        <p:sp>
          <p:nvSpPr>
            <p:cNvPr id="57" name="Rectangle 304">
              <a:extLst>
                <a:ext uri="{FF2B5EF4-FFF2-40B4-BE49-F238E27FC236}">
                  <a16:creationId xmlns:a16="http://schemas.microsoft.com/office/drawing/2014/main" id="{0B20D17D-1AD9-451E-8693-D4609E23680F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2723307">
              <a:off x="7748280" y="3137750"/>
              <a:ext cx="336168" cy="331695"/>
            </a:xfrm>
            <a:prstGeom prst="rect">
              <a:avLst/>
            </a:prstGeom>
            <a:solidFill>
              <a:srgbClr val="FF00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cxnSp>
          <p:nvCxnSpPr>
            <p:cNvPr id="59" name="Conector recto 58">
              <a:extLst>
                <a:ext uri="{FF2B5EF4-FFF2-40B4-BE49-F238E27FC236}">
                  <a16:creationId xmlns:a16="http://schemas.microsoft.com/office/drawing/2014/main" id="{D9D7936F-9C2C-4695-B8A5-5752C7721CF4}"/>
                </a:ext>
              </a:extLst>
            </p:cNvPr>
            <p:cNvCxnSpPr>
              <a:cxnSpLocks/>
              <a:stCxn id="57" idx="0"/>
              <a:endCxn id="57" idx="2"/>
            </p:cNvCxnSpPr>
            <p:nvPr/>
          </p:nvCxnSpPr>
          <p:spPr>
            <a:xfrm flipH="1">
              <a:off x="7798300" y="3187123"/>
              <a:ext cx="236128" cy="23294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Conector recto 62">
              <a:extLst>
                <a:ext uri="{FF2B5EF4-FFF2-40B4-BE49-F238E27FC236}">
                  <a16:creationId xmlns:a16="http://schemas.microsoft.com/office/drawing/2014/main" id="{AF3704C0-6981-4A15-87EF-95ECD16EA833}"/>
                </a:ext>
              </a:extLst>
            </p:cNvPr>
            <p:cNvCxnSpPr>
              <a:cxnSpLocks/>
              <a:stCxn id="57" idx="1"/>
              <a:endCxn id="57" idx="3"/>
            </p:cNvCxnSpPr>
            <p:nvPr/>
          </p:nvCxnSpPr>
          <p:spPr>
            <a:xfrm>
              <a:off x="7798319" y="3183941"/>
              <a:ext cx="236089" cy="23931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Conector recto 65">
              <a:extLst>
                <a:ext uri="{FF2B5EF4-FFF2-40B4-BE49-F238E27FC236}">
                  <a16:creationId xmlns:a16="http://schemas.microsoft.com/office/drawing/2014/main" id="{BFE49869-3D8C-4B20-8471-D83E224338C3}"/>
                </a:ext>
              </a:extLst>
            </p:cNvPr>
            <p:cNvCxnSpPr>
              <a:cxnSpLocks/>
            </p:cNvCxnSpPr>
            <p:nvPr/>
          </p:nvCxnSpPr>
          <p:spPr>
            <a:xfrm>
              <a:off x="7916363" y="2857094"/>
              <a:ext cx="0" cy="16962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0" name="Grupo 69">
            <a:extLst>
              <a:ext uri="{FF2B5EF4-FFF2-40B4-BE49-F238E27FC236}">
                <a16:creationId xmlns:a16="http://schemas.microsoft.com/office/drawing/2014/main" id="{89B20223-1A00-4306-9CFE-8FFC91D86DF0}"/>
              </a:ext>
            </a:extLst>
          </p:cNvPr>
          <p:cNvGrpSpPr/>
          <p:nvPr/>
        </p:nvGrpSpPr>
        <p:grpSpPr>
          <a:xfrm>
            <a:off x="7464152" y="3750516"/>
            <a:ext cx="331695" cy="614588"/>
            <a:chOff x="7750516" y="2857094"/>
            <a:chExt cx="331695" cy="614588"/>
          </a:xfrm>
        </p:grpSpPr>
        <p:sp>
          <p:nvSpPr>
            <p:cNvPr id="71" name="Rectangle 304">
              <a:extLst>
                <a:ext uri="{FF2B5EF4-FFF2-40B4-BE49-F238E27FC236}">
                  <a16:creationId xmlns:a16="http://schemas.microsoft.com/office/drawing/2014/main" id="{06793F18-AA53-42FB-B605-00CB60C3D740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2723307">
              <a:off x="7748280" y="3137750"/>
              <a:ext cx="336168" cy="331695"/>
            </a:xfrm>
            <a:prstGeom prst="rect">
              <a:avLst/>
            </a:prstGeom>
            <a:solidFill>
              <a:srgbClr val="FF00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cxnSp>
          <p:nvCxnSpPr>
            <p:cNvPr id="72" name="Conector recto 71">
              <a:extLst>
                <a:ext uri="{FF2B5EF4-FFF2-40B4-BE49-F238E27FC236}">
                  <a16:creationId xmlns:a16="http://schemas.microsoft.com/office/drawing/2014/main" id="{4FA327C1-CD52-4F74-A677-76E02B45F739}"/>
                </a:ext>
              </a:extLst>
            </p:cNvPr>
            <p:cNvCxnSpPr>
              <a:cxnSpLocks/>
              <a:stCxn id="71" idx="0"/>
              <a:endCxn id="71" idx="2"/>
            </p:cNvCxnSpPr>
            <p:nvPr/>
          </p:nvCxnSpPr>
          <p:spPr>
            <a:xfrm flipH="1">
              <a:off x="7798300" y="3187123"/>
              <a:ext cx="236128" cy="23294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Conector recto 72">
              <a:extLst>
                <a:ext uri="{FF2B5EF4-FFF2-40B4-BE49-F238E27FC236}">
                  <a16:creationId xmlns:a16="http://schemas.microsoft.com/office/drawing/2014/main" id="{F77A977D-5530-45AC-9669-40FFA423BDBE}"/>
                </a:ext>
              </a:extLst>
            </p:cNvPr>
            <p:cNvCxnSpPr>
              <a:cxnSpLocks/>
              <a:stCxn id="71" idx="1"/>
              <a:endCxn id="71" idx="3"/>
            </p:cNvCxnSpPr>
            <p:nvPr/>
          </p:nvCxnSpPr>
          <p:spPr>
            <a:xfrm>
              <a:off x="7798319" y="3183941"/>
              <a:ext cx="236089" cy="23931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Conector recto 73">
              <a:extLst>
                <a:ext uri="{FF2B5EF4-FFF2-40B4-BE49-F238E27FC236}">
                  <a16:creationId xmlns:a16="http://schemas.microsoft.com/office/drawing/2014/main" id="{CBAB5734-727E-4D9A-A8E5-52F8DB7BEECA}"/>
                </a:ext>
              </a:extLst>
            </p:cNvPr>
            <p:cNvCxnSpPr>
              <a:cxnSpLocks/>
            </p:cNvCxnSpPr>
            <p:nvPr/>
          </p:nvCxnSpPr>
          <p:spPr>
            <a:xfrm>
              <a:off x="7916363" y="2857094"/>
              <a:ext cx="0" cy="16962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5" name="TextBox 6">
            <a:extLst>
              <a:ext uri="{FF2B5EF4-FFF2-40B4-BE49-F238E27FC236}">
                <a16:creationId xmlns:a16="http://schemas.microsoft.com/office/drawing/2014/main" id="{9BF75186-04EA-41B3-8539-C5E394E9EA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99671" y="2528942"/>
            <a:ext cx="92857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4450">
              <a:spcAft>
                <a:spcPts val="600"/>
              </a:spcAft>
            </a:pPr>
            <a:r>
              <a:rPr lang="es-CL" sz="1400" b="1" dirty="0" err="1">
                <a:solidFill>
                  <a:prstClr val="black"/>
                </a:solidFill>
                <a:latin typeface="Arial" charset="0"/>
                <a:cs typeface="Arial" charset="0"/>
              </a:rPr>
              <a:t>OBJ</a:t>
            </a:r>
            <a:r>
              <a:rPr lang="es-CL" sz="1400" b="1" dirty="0">
                <a:solidFill>
                  <a:prstClr val="black"/>
                </a:solidFill>
                <a:latin typeface="Arial" charset="0"/>
                <a:cs typeface="Arial" charset="0"/>
              </a:rPr>
              <a:t> “A</a:t>
            </a:r>
            <a:r>
              <a:rPr lang="es-CL" sz="1400" dirty="0">
                <a:solidFill>
                  <a:prstClr val="black"/>
                </a:solidFill>
                <a:latin typeface="Arial" charset="0"/>
                <a:cs typeface="Arial" charset="0"/>
              </a:rPr>
              <a:t>”</a:t>
            </a:r>
          </a:p>
        </p:txBody>
      </p:sp>
      <p:sp>
        <p:nvSpPr>
          <p:cNvPr id="76" name="TextBox 6">
            <a:extLst>
              <a:ext uri="{FF2B5EF4-FFF2-40B4-BE49-F238E27FC236}">
                <a16:creationId xmlns:a16="http://schemas.microsoft.com/office/drawing/2014/main" id="{58D5758E-BDFE-4BD3-9CF1-91B66B75F6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03671" y="3739720"/>
            <a:ext cx="92857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4450">
              <a:spcAft>
                <a:spcPts val="600"/>
              </a:spcAft>
            </a:pPr>
            <a:r>
              <a:rPr lang="es-CL" sz="1400" b="1" dirty="0" err="1">
                <a:solidFill>
                  <a:prstClr val="black"/>
                </a:solidFill>
                <a:latin typeface="Arial" charset="0"/>
                <a:cs typeface="Arial" charset="0"/>
              </a:rPr>
              <a:t>OBJ</a:t>
            </a:r>
            <a:r>
              <a:rPr lang="es-CL" sz="1400" b="1" dirty="0">
                <a:solidFill>
                  <a:prstClr val="black"/>
                </a:solidFill>
                <a:latin typeface="Arial" charset="0"/>
                <a:cs typeface="Arial" charset="0"/>
              </a:rPr>
              <a:t> “B</a:t>
            </a:r>
            <a:r>
              <a:rPr lang="es-CL" sz="1400" dirty="0">
                <a:solidFill>
                  <a:prstClr val="black"/>
                </a:solidFill>
                <a:latin typeface="Arial" charset="0"/>
                <a:cs typeface="Arial" charset="0"/>
              </a:rPr>
              <a:t>”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1443BF8B-55A4-4312-AC9A-C44B38B7883A}"/>
              </a:ext>
            </a:extLst>
          </p:cNvPr>
          <p:cNvGrpSpPr/>
          <p:nvPr/>
        </p:nvGrpSpPr>
        <p:grpSpPr>
          <a:xfrm>
            <a:off x="6155409" y="3981822"/>
            <a:ext cx="533854" cy="464582"/>
            <a:chOff x="6155409" y="3981822"/>
            <a:chExt cx="533854" cy="464582"/>
          </a:xfrm>
        </p:grpSpPr>
        <p:grpSp>
          <p:nvGrpSpPr>
            <p:cNvPr id="40" name="Grupo 56">
              <a:extLst>
                <a:ext uri="{FF2B5EF4-FFF2-40B4-BE49-F238E27FC236}">
                  <a16:creationId xmlns:a16="http://schemas.microsoft.com/office/drawing/2014/main" id="{A464A22D-068B-4910-99AD-9CF609C2BABE}"/>
                </a:ext>
              </a:extLst>
            </p:cNvPr>
            <p:cNvGrpSpPr/>
            <p:nvPr/>
          </p:nvGrpSpPr>
          <p:grpSpPr>
            <a:xfrm>
              <a:off x="6155409" y="3981822"/>
              <a:ext cx="533854" cy="464582"/>
              <a:chOff x="5744224" y="2215065"/>
              <a:chExt cx="599529" cy="464582"/>
            </a:xfrm>
          </p:grpSpPr>
          <p:grpSp>
            <p:nvGrpSpPr>
              <p:cNvPr id="41" name="Group 80">
                <a:extLst>
                  <a:ext uri="{FF2B5EF4-FFF2-40B4-BE49-F238E27FC236}">
                    <a16:creationId xmlns:a16="http://schemas.microsoft.com/office/drawing/2014/main" id="{5BF51AE2-E0DD-4AB4-B11B-83681B8FFC2B}"/>
                  </a:ext>
                </a:extLst>
              </p:cNvPr>
              <p:cNvGrpSpPr/>
              <p:nvPr/>
            </p:nvGrpSpPr>
            <p:grpSpPr bwMode="auto">
              <a:xfrm>
                <a:off x="5744224" y="2350905"/>
                <a:ext cx="599529" cy="328742"/>
                <a:chOff x="612" y="436"/>
                <a:chExt cx="408" cy="273"/>
              </a:xfrm>
            </p:grpSpPr>
            <p:sp>
              <p:nvSpPr>
                <p:cNvPr id="43" name="Rectangle 68">
                  <a:extLst>
                    <a:ext uri="{FF2B5EF4-FFF2-40B4-BE49-F238E27FC236}">
                      <a16:creationId xmlns:a16="http://schemas.microsoft.com/office/drawing/2014/main" id="{0A601F28-64E6-42B0-9B5B-4FD4A392501A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612" y="436"/>
                  <a:ext cx="408" cy="272"/>
                </a:xfrm>
                <a:prstGeom prst="rect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AR"/>
                </a:p>
              </p:txBody>
            </p:sp>
            <p:sp>
              <p:nvSpPr>
                <p:cNvPr id="44" name="Line 30">
                  <a:extLst>
                    <a:ext uri="{FF2B5EF4-FFF2-40B4-BE49-F238E27FC236}">
                      <a16:creationId xmlns:a16="http://schemas.microsoft.com/office/drawing/2014/main" id="{8F04DF85-9BF3-4FB3-A202-8F2974752E1B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612" y="436"/>
                  <a:ext cx="408" cy="273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5" name="Line 31">
                  <a:extLst>
                    <a:ext uri="{FF2B5EF4-FFF2-40B4-BE49-F238E27FC236}">
                      <a16:creationId xmlns:a16="http://schemas.microsoft.com/office/drawing/2014/main" id="{DE017E50-4658-45B0-9E0B-D5B4653683EA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612" y="436"/>
                  <a:ext cx="408" cy="273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 dirty="0"/>
                </a:p>
              </p:txBody>
            </p:sp>
          </p:grpSp>
          <p:sp>
            <p:nvSpPr>
              <p:cNvPr id="42" name="Line 222">
                <a:extLst>
                  <a:ext uri="{FF2B5EF4-FFF2-40B4-BE49-F238E27FC236}">
                    <a16:creationId xmlns:a16="http://schemas.microsoft.com/office/drawing/2014/main" id="{E4E09523-D71E-43B3-BC4A-42DB049A9A0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000972" y="2215065"/>
                <a:ext cx="0" cy="9525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77" name="Line 222">
              <a:extLst>
                <a:ext uri="{FF2B5EF4-FFF2-40B4-BE49-F238E27FC236}">
                  <a16:creationId xmlns:a16="http://schemas.microsoft.com/office/drawing/2014/main" id="{41318CBF-6D1E-4EB4-94B6-7203514F615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528048" y="3981822"/>
              <a:ext cx="0" cy="9525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385223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4 CuadroTexto">
            <a:extLst>
              <a:ext uri="{FF2B5EF4-FFF2-40B4-BE49-F238E27FC236}">
                <a16:creationId xmlns:a16="http://schemas.microsoft.com/office/drawing/2014/main" id="{02A55F9E-8CB5-421F-83A9-DE2A234456F7}"/>
              </a:ext>
            </a:extLst>
          </p:cNvPr>
          <p:cNvSpPr txBox="1"/>
          <p:nvPr/>
        </p:nvSpPr>
        <p:spPr>
          <a:xfrm>
            <a:off x="2135560" y="635"/>
            <a:ext cx="853244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63525" indent="-263525" algn="ctr"/>
            <a:r>
              <a:rPr lang="es-MX" sz="4000" b="1" dirty="0">
                <a:solidFill>
                  <a:srgbClr val="1F497D">
                    <a:lumMod val="50000"/>
                  </a:srgbClr>
                </a:solidFill>
                <a:latin typeface="Calibri"/>
                <a:cs typeface="Arial" panose="020B0604020202020204" pitchFamily="34" charset="0"/>
              </a:rPr>
              <a:t>Brigada Anfibia Expedicionaria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9495" y="1124744"/>
            <a:ext cx="9108505" cy="511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878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4 CuadroTexto">
            <a:extLst>
              <a:ext uri="{FF2B5EF4-FFF2-40B4-BE49-F238E27FC236}">
                <a16:creationId xmlns:a16="http://schemas.microsoft.com/office/drawing/2014/main" id="{02A55F9E-8CB5-421F-83A9-DE2A234456F7}"/>
              </a:ext>
            </a:extLst>
          </p:cNvPr>
          <p:cNvSpPr txBox="1"/>
          <p:nvPr/>
        </p:nvSpPr>
        <p:spPr>
          <a:xfrm>
            <a:off x="2135560" y="635"/>
            <a:ext cx="853244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63525" indent="-263525" algn="ctr"/>
            <a:r>
              <a:rPr lang="es-MX" sz="4000" b="1" dirty="0">
                <a:solidFill>
                  <a:srgbClr val="1F497D">
                    <a:lumMod val="50000"/>
                  </a:srgbClr>
                </a:solidFill>
                <a:latin typeface="Calibri"/>
                <a:cs typeface="Arial" panose="020B0604020202020204" pitchFamily="34" charset="0"/>
              </a:rPr>
              <a:t>Brigada Anfibia Expedicionaria</a:t>
            </a:r>
          </a:p>
        </p:txBody>
      </p:sp>
      <p:grpSp>
        <p:nvGrpSpPr>
          <p:cNvPr id="5" name="Grupo 4">
            <a:extLst>
              <a:ext uri="{FF2B5EF4-FFF2-40B4-BE49-F238E27FC236}">
                <a16:creationId xmlns:a16="http://schemas.microsoft.com/office/drawing/2014/main" id="{8D99A268-6DE6-4FBA-A16C-DE17C16280D0}"/>
              </a:ext>
            </a:extLst>
          </p:cNvPr>
          <p:cNvGrpSpPr/>
          <p:nvPr/>
        </p:nvGrpSpPr>
        <p:grpSpPr>
          <a:xfrm>
            <a:off x="479376" y="1007421"/>
            <a:ext cx="5400600" cy="5229892"/>
            <a:chOff x="384586" y="1171386"/>
            <a:chExt cx="6655834" cy="5511125"/>
          </a:xfrm>
        </p:grpSpPr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57B17260-9845-4E48-83C4-BC79085CD6F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84586" y="1171386"/>
              <a:ext cx="6655834" cy="5511125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  <p:sp>
          <p:nvSpPr>
            <p:cNvPr id="7" name="Arco 6">
              <a:extLst>
                <a:ext uri="{FF2B5EF4-FFF2-40B4-BE49-F238E27FC236}">
                  <a16:creationId xmlns:a16="http://schemas.microsoft.com/office/drawing/2014/main" id="{79ED6A45-512B-44FE-BF85-2BB21DAF24E4}"/>
                </a:ext>
              </a:extLst>
            </p:cNvPr>
            <p:cNvSpPr/>
            <p:nvPr/>
          </p:nvSpPr>
          <p:spPr>
            <a:xfrm rot="944646" flipV="1">
              <a:off x="2314936" y="1531240"/>
              <a:ext cx="1569097" cy="839332"/>
            </a:xfrm>
            <a:prstGeom prst="arc">
              <a:avLst>
                <a:gd name="adj1" fmla="val 16311945"/>
                <a:gd name="adj2" fmla="val 21189346"/>
              </a:avLst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cxnSp>
          <p:nvCxnSpPr>
            <p:cNvPr id="8" name="Conector recto 7">
              <a:extLst>
                <a:ext uri="{FF2B5EF4-FFF2-40B4-BE49-F238E27FC236}">
                  <a16:creationId xmlns:a16="http://schemas.microsoft.com/office/drawing/2014/main" id="{61320152-5A3C-414D-8C56-E85CB9BE56A3}"/>
                </a:ext>
              </a:extLst>
            </p:cNvPr>
            <p:cNvCxnSpPr/>
            <p:nvPr/>
          </p:nvCxnSpPr>
          <p:spPr>
            <a:xfrm flipH="1">
              <a:off x="5153891" y="5015345"/>
              <a:ext cx="92364" cy="729673"/>
            </a:xfrm>
            <a:prstGeom prst="line">
              <a:avLst/>
            </a:prstGeom>
            <a:ln w="5715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CuadroTexto 8">
            <a:extLst>
              <a:ext uri="{FF2B5EF4-FFF2-40B4-BE49-F238E27FC236}">
                <a16:creationId xmlns:a16="http://schemas.microsoft.com/office/drawing/2014/main" id="{EEED0BFA-904C-4220-B293-A179A475788E}"/>
              </a:ext>
            </a:extLst>
          </p:cNvPr>
          <p:cNvSpPr txBox="1"/>
          <p:nvPr/>
        </p:nvSpPr>
        <p:spPr>
          <a:xfrm>
            <a:off x="6096000" y="935413"/>
            <a:ext cx="5832648" cy="537390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CL" sz="900" b="1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FASE I:</a:t>
            </a:r>
            <a:r>
              <a:rPr lang="es-CL" sz="9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Desde DL hasta APERTURA DE BRECHA (</a:t>
            </a:r>
            <a:r>
              <a:rPr lang="es-CL" sz="9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 tendrá prioridad de fuego.)</a:t>
            </a:r>
            <a:endParaRPr lang="es-CL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CL" sz="9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Una COY más un PLT ICO, estableciéndose como ME desembarcarán en Playa Azul, se desplazarán hacia dispositivo defensivo enemigo dirección sur y abrirán una brecha en dispositivo defensivo, con el propósito de penetrar las defensas enemigas.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CL" sz="9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Una COY, estableciéndose como SE seguirá y apoyará a ME, con el propósito de asegurar el éxito.</a:t>
            </a:r>
            <a:endParaRPr lang="es-CL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CL" sz="9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Una COY efectuará una decepción en Playa Verde y desembarcará finalmente en Playa Azul, estableciéndose como RESERVA, con el prop</a:t>
            </a:r>
            <a:r>
              <a:rPr lang="es-CL" sz="9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ósito de engañar y dividir las fuerzas enemigas y asumir en caso de ser necesario.</a:t>
            </a:r>
            <a:endParaRPr lang="es-CL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CL" sz="9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CL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CL" sz="900" b="1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FASE II:</a:t>
            </a:r>
            <a:r>
              <a:rPr lang="es-CL" sz="9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Desde APERTURA DE BRECHA hasta DESTRUCCIÓN DE PELOTÓN DE INFANTERÍA ENEMIGO UBICADO EN ESTANCIA ESMERALDA. (</a:t>
            </a:r>
            <a:r>
              <a:rPr lang="es-CL" sz="9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 tendrá prioridad de fuego.</a:t>
            </a:r>
            <a:r>
              <a:rPr lang="es-CL" sz="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es-CL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CL" sz="9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 destruirá unidades de infantería enemiga ubicado en estancia esmeralda, con el propósito de despejar al enemigo del </a:t>
            </a:r>
            <a:r>
              <a:rPr lang="es-CL" sz="9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obj</a:t>
            </a:r>
            <a:r>
              <a:rPr lang="es-CL" sz="9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“A”.</a:t>
            </a:r>
            <a:endParaRPr lang="es-CL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CL" sz="9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seguirá y apoyará a ME, con el propósito de asegurar el éxito.</a:t>
            </a:r>
            <a:endParaRPr lang="es-CL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CL" sz="9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RESERVA se mantendrá como RESERVA, con el propósito de asumir en caso de ser necesario.</a:t>
            </a:r>
            <a:endParaRPr lang="es-CL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CL" sz="9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CL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CL" sz="900" b="1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FASE III:</a:t>
            </a:r>
            <a:r>
              <a:rPr lang="es-CL" sz="9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Desde DESTRUCCIÓN DE PELOTÓN DE INFANTERÍA ENEMIGO UBICADO EN ESTANCIA ESMERALDA hasta BLOQUEO DE RUTAS AL SUR Y ESTE DE ESTANCIA ESMERALDA. (</a:t>
            </a:r>
            <a:r>
              <a:rPr lang="es-CL" sz="9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 tendrá prioridad de fuego.</a:t>
            </a:r>
            <a:r>
              <a:rPr lang="es-CL" sz="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es-CL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CL" sz="9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Una COY establecerá un bloqueo en avenidas de aproximación al sur y este de Estancia Esmeralda, con el propósito de evitar el avance enemigo. Esta unidad será el ME.</a:t>
            </a:r>
            <a:endParaRPr lang="es-CL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CL" sz="9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Una COY ocupará Aeródromo </a:t>
            </a:r>
            <a:r>
              <a:rPr lang="es-CL" sz="9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Von</a:t>
            </a:r>
            <a:r>
              <a:rPr lang="es-CL" sz="9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Schroeder y contendrá Playa Verde, con el propósito de evitar un desembarco enemigo.</a:t>
            </a:r>
            <a:endParaRPr lang="es-CL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CL" sz="9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PLT ICO reforzará posiciones de bloqueo de </a:t>
            </a:r>
            <a:r>
              <a:rPr lang="es-CL" sz="9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COYs</a:t>
            </a:r>
            <a:r>
              <a:rPr lang="es-CL" sz="9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con el propósito de crear posiciones defensivas fortificadas y tenaces. </a:t>
            </a:r>
            <a:endParaRPr lang="es-CL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CL" sz="9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RESERVA se mantendrá como RESERVA,, con el propósito de asumir en caso de ser necesario.</a:t>
            </a:r>
            <a:endParaRPr lang="es-CL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9289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4 CuadroTexto">
            <a:extLst>
              <a:ext uri="{FF2B5EF4-FFF2-40B4-BE49-F238E27FC236}">
                <a16:creationId xmlns:a16="http://schemas.microsoft.com/office/drawing/2014/main" id="{02A55F9E-8CB5-421F-83A9-DE2A234456F7}"/>
              </a:ext>
            </a:extLst>
          </p:cNvPr>
          <p:cNvSpPr txBox="1"/>
          <p:nvPr/>
        </p:nvSpPr>
        <p:spPr>
          <a:xfrm>
            <a:off x="2135560" y="635"/>
            <a:ext cx="853244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63525" indent="-263525" algn="ctr"/>
            <a:r>
              <a:rPr lang="es-MX" sz="4000" b="1" dirty="0">
                <a:solidFill>
                  <a:srgbClr val="1F497D">
                    <a:lumMod val="50000"/>
                  </a:srgbClr>
                </a:solidFill>
                <a:latin typeface="Calibri"/>
                <a:cs typeface="Arial" panose="020B0604020202020204" pitchFamily="34" charset="0"/>
              </a:rPr>
              <a:t>Brigada Anfibia Expedicionaria</a:t>
            </a:r>
          </a:p>
        </p:txBody>
      </p:sp>
      <p:grpSp>
        <p:nvGrpSpPr>
          <p:cNvPr id="5" name="Grupo 4">
            <a:extLst>
              <a:ext uri="{FF2B5EF4-FFF2-40B4-BE49-F238E27FC236}">
                <a16:creationId xmlns:a16="http://schemas.microsoft.com/office/drawing/2014/main" id="{8D99A268-6DE6-4FBA-A16C-DE17C16280D0}"/>
              </a:ext>
            </a:extLst>
          </p:cNvPr>
          <p:cNvGrpSpPr/>
          <p:nvPr/>
        </p:nvGrpSpPr>
        <p:grpSpPr>
          <a:xfrm>
            <a:off x="479376" y="1007421"/>
            <a:ext cx="5400600" cy="5229892"/>
            <a:chOff x="384586" y="1171386"/>
            <a:chExt cx="6655834" cy="5511125"/>
          </a:xfrm>
        </p:grpSpPr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57B17260-9845-4E48-83C4-BC79085CD6F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84586" y="1171386"/>
              <a:ext cx="6655834" cy="5511125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  <p:sp>
          <p:nvSpPr>
            <p:cNvPr id="7" name="Arco 6">
              <a:extLst>
                <a:ext uri="{FF2B5EF4-FFF2-40B4-BE49-F238E27FC236}">
                  <a16:creationId xmlns:a16="http://schemas.microsoft.com/office/drawing/2014/main" id="{79ED6A45-512B-44FE-BF85-2BB21DAF24E4}"/>
                </a:ext>
              </a:extLst>
            </p:cNvPr>
            <p:cNvSpPr/>
            <p:nvPr/>
          </p:nvSpPr>
          <p:spPr>
            <a:xfrm rot="944646" flipV="1">
              <a:off x="2314936" y="1531240"/>
              <a:ext cx="1569097" cy="839332"/>
            </a:xfrm>
            <a:prstGeom prst="arc">
              <a:avLst>
                <a:gd name="adj1" fmla="val 16311945"/>
                <a:gd name="adj2" fmla="val 21189346"/>
              </a:avLst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cxnSp>
          <p:nvCxnSpPr>
            <p:cNvPr id="8" name="Conector recto 7">
              <a:extLst>
                <a:ext uri="{FF2B5EF4-FFF2-40B4-BE49-F238E27FC236}">
                  <a16:creationId xmlns:a16="http://schemas.microsoft.com/office/drawing/2014/main" id="{61320152-5A3C-414D-8C56-E85CB9BE56A3}"/>
                </a:ext>
              </a:extLst>
            </p:cNvPr>
            <p:cNvCxnSpPr/>
            <p:nvPr/>
          </p:nvCxnSpPr>
          <p:spPr>
            <a:xfrm flipH="1">
              <a:off x="5153891" y="5015345"/>
              <a:ext cx="92364" cy="729673"/>
            </a:xfrm>
            <a:prstGeom prst="line">
              <a:avLst/>
            </a:prstGeom>
            <a:ln w="5715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CuadroTexto 8">
            <a:extLst>
              <a:ext uri="{FF2B5EF4-FFF2-40B4-BE49-F238E27FC236}">
                <a16:creationId xmlns:a16="http://schemas.microsoft.com/office/drawing/2014/main" id="{EEED0BFA-904C-4220-B293-A179A475788E}"/>
              </a:ext>
            </a:extLst>
          </p:cNvPr>
          <p:cNvSpPr txBox="1"/>
          <p:nvPr/>
        </p:nvSpPr>
        <p:spPr>
          <a:xfrm>
            <a:off x="6096000" y="935413"/>
            <a:ext cx="5832648" cy="537390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CL" sz="900" b="1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FASE I:</a:t>
            </a:r>
            <a:r>
              <a:rPr lang="es-CL" sz="9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Desde DL hasta APERTURA DE BRECHA (</a:t>
            </a:r>
            <a:r>
              <a:rPr lang="es-CL" sz="9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 tendrá prioridad de fuego.)</a:t>
            </a:r>
            <a:endParaRPr lang="es-CL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CL" sz="9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Una COY más un PLT ICO, estableciéndose como ME desembarcarán en Playa Azul, se desplazarán hacia dispositivo defensivo enemigo dirección sur y abrirán una brecha en dispositivo defensivo, con el propósito de penetrar las defensas enemigas.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CL" sz="9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Una COY, estableciéndose como SE seguirá y apoyará a ME, con el propósito de asegurar el éxito.</a:t>
            </a:r>
            <a:endParaRPr lang="es-CL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CL" sz="9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Una COY efectuará una decepción en Playa Verde y desembarcará finalmente en Playa Azul, estableciéndose como RESERVA, con el prop</a:t>
            </a:r>
            <a:r>
              <a:rPr lang="es-CL" sz="9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ósito de engañar y dividir las fuerzas enemigas y asumir en caso de ser necesario.</a:t>
            </a:r>
            <a:endParaRPr lang="es-CL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CL" sz="9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CL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CL" sz="900" b="1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FASE II:</a:t>
            </a:r>
            <a:r>
              <a:rPr lang="es-CL" sz="9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Desde APERTURA DE BRECHA hasta DESTRUCCIÓN DE PELOTÓN DE INFANTERÍA ENEMIGO UBICADO EN ESTANCIA ESMERALDA. (</a:t>
            </a:r>
            <a:r>
              <a:rPr lang="es-CL" sz="9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 tendrá prioridad de fuego.</a:t>
            </a:r>
            <a:r>
              <a:rPr lang="es-CL" sz="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es-CL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CL" sz="9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 destruirá unidades de infantería enemiga ubicado en estancia esmeralda, con el propósito de despejar al enemigo del </a:t>
            </a:r>
            <a:r>
              <a:rPr lang="es-CL" sz="9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obj</a:t>
            </a:r>
            <a:r>
              <a:rPr lang="es-CL" sz="9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“A”.</a:t>
            </a:r>
            <a:endParaRPr lang="es-CL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CL" sz="9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seguirá y apoyará a ME, con el propósito de asegurar el éxito.</a:t>
            </a:r>
            <a:endParaRPr lang="es-CL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CL" sz="9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RESERVA se mantendrá como RESERVA, con el propósito de asumir en caso de ser necesario.</a:t>
            </a:r>
            <a:endParaRPr lang="es-CL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CL" sz="9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CL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CL" sz="900" b="1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FASE III:</a:t>
            </a:r>
            <a:r>
              <a:rPr lang="es-CL" sz="9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Desde DESTRUCCIÓN DE PELOTÓN DE INFANTERÍA ENEMIGO UBICADO EN ESTANCIA ESMERALDA hasta BLOQUEO DE RUTAS AL SUR Y ESTE DE ESTANCIA ESMERALDA. (</a:t>
            </a:r>
            <a:r>
              <a:rPr lang="es-CL" sz="9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 tendrá prioridad de fuego.</a:t>
            </a:r>
            <a:r>
              <a:rPr lang="es-CL" sz="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es-CL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CL" sz="9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Una COY establecerá un bloqueo en avenidas de aproximación al sur y este de Estancia Esmeralda, con el propósito de evitar el avance enemigo. Esta unidad será el ME.</a:t>
            </a:r>
            <a:endParaRPr lang="es-CL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CL" sz="9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Una COY ocupará Aeródromo </a:t>
            </a:r>
            <a:r>
              <a:rPr lang="es-CL" sz="9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Von</a:t>
            </a:r>
            <a:r>
              <a:rPr lang="es-CL" sz="9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Schroeder y contendrá Playa Verde, con el propósito de evitar un desembarco enemigo.</a:t>
            </a:r>
            <a:endParaRPr lang="es-CL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CL" sz="9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PLT ICO reforzará posiciones de bloqueo de </a:t>
            </a:r>
            <a:r>
              <a:rPr lang="es-CL" sz="9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COYs</a:t>
            </a:r>
            <a:r>
              <a:rPr lang="es-CL" sz="9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con el propósito de crear posiciones defensivas fortificadas y tenaces. </a:t>
            </a:r>
            <a:endParaRPr lang="es-CL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CL" sz="9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RESERVA se mantendrá como RESERVA,, con el propósito de asumir en caso de ser necesario.</a:t>
            </a:r>
            <a:endParaRPr lang="es-CL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6963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301" name="Picture 3"/>
          <p:cNvPicPr>
            <a:picLocks noChangeAspect="1" noChangeArrowheads="1"/>
          </p:cNvPicPr>
          <p:nvPr/>
        </p:nvPicPr>
        <p:blipFill>
          <a:blip r:embed="rId2"/>
          <a:srcRect l="5736" r="7724"/>
          <a:stretch>
            <a:fillRect/>
          </a:stretch>
        </p:blipFill>
        <p:spPr bwMode="auto">
          <a:xfrm>
            <a:off x="47327" y="1584871"/>
            <a:ext cx="12062331" cy="4868465"/>
          </a:xfrm>
          <a:prstGeom prst="rect">
            <a:avLst/>
          </a:prstGeom>
          <a:noFill/>
          <a:ln>
            <a:noFill/>
          </a:ln>
        </p:spPr>
      </p:pic>
      <p:sp>
        <p:nvSpPr>
          <p:cNvPr id="1049170" name="Título 1"/>
          <p:cNvSpPr txBox="1"/>
          <p:nvPr/>
        </p:nvSpPr>
        <p:spPr bwMode="auto">
          <a:xfrm>
            <a:off x="1109455" y="58263"/>
            <a:ext cx="9973098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s-CL" altLang="es-CL" sz="3199" b="1" dirty="0">
                <a:latin typeface="Arial Black" panose="020B0A04020102020204" pitchFamily="34" charset="0"/>
              </a:rPr>
              <a:t>BATALLÓN IM N° 31 “ALDEA”</a:t>
            </a:r>
          </a:p>
        </p:txBody>
      </p:sp>
      <p:sp>
        <p:nvSpPr>
          <p:cNvPr id="1049171" name="Proceso alternativo 16"/>
          <p:cNvSpPr/>
          <p:nvPr/>
        </p:nvSpPr>
        <p:spPr>
          <a:xfrm>
            <a:off x="870069" y="620691"/>
            <a:ext cx="10449030" cy="45718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199" tIns="58599" rIns="117199" bIns="58599" anchor="ctr"/>
          <a:lstStyle/>
          <a:p>
            <a:pPr algn="ctr"/>
            <a:endParaRPr lang="es-CL" dirty="0"/>
          </a:p>
        </p:txBody>
      </p:sp>
      <p:sp>
        <p:nvSpPr>
          <p:cNvPr id="1049172" name="CustomShape 6"/>
          <p:cNvSpPr/>
          <p:nvPr/>
        </p:nvSpPr>
        <p:spPr>
          <a:xfrm>
            <a:off x="2304951" y="2133156"/>
            <a:ext cx="7582100" cy="1091509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rgbClr val="000000"/>
          </a:fontRef>
        </p:style>
        <p:txBody>
          <a:bodyPr lIns="115353" tIns="57677" rIns="115353" bIns="57677"/>
          <a:lstStyle/>
          <a:p>
            <a:pPr algn="ctr"/>
            <a:r>
              <a:rPr lang="es-ES" sz="5399" b="1" spc="-1" dirty="0">
                <a:uFill>
                  <a:solidFill>
                    <a:srgbClr val="FFFFFF"/>
                  </a:solidFill>
                </a:uFill>
                <a:latin typeface="Arial Black" pitchFamily="34" charset="0"/>
                <a:cs typeface="Arial" pitchFamily="34" charset="0"/>
              </a:rPr>
              <a:t>MOVIMIENTO DE FUERZAS TERRESTRES</a:t>
            </a:r>
          </a:p>
        </p:txBody>
      </p:sp>
      <p:sp>
        <p:nvSpPr>
          <p:cNvPr id="1049173" name="Título 1"/>
          <p:cNvSpPr txBox="1"/>
          <p:nvPr/>
        </p:nvSpPr>
        <p:spPr bwMode="auto">
          <a:xfrm>
            <a:off x="1109455" y="6237312"/>
            <a:ext cx="9973098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s-CL" altLang="es-CL" sz="2599" b="1" dirty="0">
                <a:solidFill>
                  <a:srgbClr val="FF0000"/>
                </a:solidFill>
                <a:latin typeface="Arial Black" panose="020B0A04020102020204" pitchFamily="34" charset="0"/>
              </a:rPr>
              <a:t>SECRETO</a:t>
            </a:r>
          </a:p>
        </p:txBody>
      </p:sp>
      <p:sp>
        <p:nvSpPr>
          <p:cNvPr id="1049174" name="19 CuadroTexto"/>
          <p:cNvSpPr txBox="1">
            <a:spLocks noChangeArrowheads="1"/>
          </p:cNvSpPr>
          <p:nvPr/>
        </p:nvSpPr>
        <p:spPr bwMode="auto">
          <a:xfrm>
            <a:off x="1417512" y="5329732"/>
            <a:ext cx="9356978" cy="441434"/>
          </a:xfrm>
          <a:prstGeom prst="rect">
            <a:avLst/>
          </a:prstGeom>
          <a:noFill/>
          <a:ln>
            <a:noFill/>
          </a:ln>
        </p:spPr>
        <p:txBody>
          <a:bodyPr wrap="square" lIns="117199" tIns="58599" rIns="117199" bIns="5859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/>
            <a:r>
              <a:rPr lang="es-CL" altLang="es-CL" sz="2100" b="1" dirty="0">
                <a:latin typeface="Arial Black" panose="020B0A04020102020204" pitchFamily="34" charset="0"/>
              </a:rPr>
              <a:t>Talcahuano, 28 de enero 2025</a:t>
            </a:r>
          </a:p>
        </p:txBody>
      </p:sp>
      <p:sp>
        <p:nvSpPr>
          <p:cNvPr id="1049175" name="Proceso alternativo 5"/>
          <p:cNvSpPr/>
          <p:nvPr/>
        </p:nvSpPr>
        <p:spPr>
          <a:xfrm>
            <a:off x="-1183" y="6026914"/>
            <a:ext cx="12190981" cy="45976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199" tIns="58599" rIns="117199" bIns="58599" anchor="ctr"/>
          <a:lstStyle/>
          <a:p>
            <a:pPr algn="ctr"/>
            <a:endParaRPr lang="es-CL" dirty="0"/>
          </a:p>
        </p:txBody>
      </p:sp>
      <p:sp>
        <p:nvSpPr>
          <p:cNvPr id="1049176" name="12 Rectángulo"/>
          <p:cNvSpPr/>
          <p:nvPr/>
        </p:nvSpPr>
        <p:spPr>
          <a:xfrm>
            <a:off x="2204" y="6069692"/>
            <a:ext cx="12189795" cy="787603"/>
          </a:xfrm>
          <a:prstGeom prst="rect">
            <a:avLst/>
          </a:prstGeom>
          <a:solidFill>
            <a:schemeClr val="tx1"/>
          </a:solidFill>
        </p:spPr>
        <p:txBody>
          <a:bodyPr wrap="square" lIns="117199" tIns="58599" rIns="117199" bIns="58599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1500" b="1" dirty="0">
                <a:solidFill>
                  <a:srgbClr val="FFFF00"/>
                </a:solidFill>
              </a:rPr>
              <a:t>P A T R I O T I S M O </a:t>
            </a:r>
            <a:endParaRPr lang="es-CL" sz="1500" b="1" dirty="0">
              <a:solidFill>
                <a:srgbClr val="FFFF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s-CL" sz="1400" dirty="0">
                <a:solidFill>
                  <a:srgbClr val="FFFF00"/>
                </a:solidFill>
              </a:rPr>
              <a:t>      </a:t>
            </a:r>
            <a:r>
              <a:rPr lang="es-CL" sz="1300" dirty="0">
                <a:solidFill>
                  <a:srgbClr val="FFFF00"/>
                </a:solidFill>
              </a:rPr>
              <a:t>HONOR                                          LEALTAD                                          VALENTÍA                                          INTEGRIDAD                                           DEBER</a:t>
            </a:r>
          </a:p>
        </p:txBody>
      </p:sp>
      <p:sp>
        <p:nvSpPr>
          <p:cNvPr id="1049177" name="Título 1"/>
          <p:cNvSpPr txBox="1"/>
          <p:nvPr/>
        </p:nvSpPr>
        <p:spPr bwMode="auto">
          <a:xfrm>
            <a:off x="4934568" y="5485692"/>
            <a:ext cx="2322865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endParaRPr lang="es-CL" altLang="es-CL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097302" name="Picture 2" descr="Imagen foto_0000000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91491" y="50861"/>
            <a:ext cx="718167" cy="957555"/>
          </a:xfrm>
          <a:prstGeom prst="rect">
            <a:avLst/>
          </a:prstGeom>
          <a:noFill/>
        </p:spPr>
      </p:pic>
      <p:pic>
        <p:nvPicPr>
          <p:cNvPr id="2097303" name="Imagen 2"/>
          <p:cNvPicPr>
            <a:picLocks noChangeAspect="1" noChangeArrowheads="1"/>
          </p:cNvPicPr>
          <p:nvPr/>
        </p:nvPicPr>
        <p:blipFill>
          <a:blip r:embed="rId4"/>
          <a:srcRect r="9740"/>
          <a:stretch>
            <a:fillRect/>
          </a:stretch>
        </p:blipFill>
        <p:spPr bwMode="auto">
          <a:xfrm>
            <a:off x="-4317" y="7039"/>
            <a:ext cx="833244" cy="97926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32730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301" name="Picture 3"/>
          <p:cNvPicPr>
            <a:picLocks noChangeAspect="1" noChangeArrowheads="1"/>
          </p:cNvPicPr>
          <p:nvPr/>
        </p:nvPicPr>
        <p:blipFill>
          <a:blip r:embed="rId2"/>
          <a:srcRect l="5736" r="7724"/>
          <a:stretch>
            <a:fillRect/>
          </a:stretch>
        </p:blipFill>
        <p:spPr bwMode="auto">
          <a:xfrm>
            <a:off x="47327" y="1584871"/>
            <a:ext cx="12062331" cy="4868465"/>
          </a:xfrm>
          <a:prstGeom prst="rect">
            <a:avLst/>
          </a:prstGeom>
          <a:noFill/>
          <a:ln>
            <a:noFill/>
          </a:ln>
        </p:spPr>
      </p:pic>
      <p:sp>
        <p:nvSpPr>
          <p:cNvPr id="1049170" name="Título 1"/>
          <p:cNvSpPr txBox="1"/>
          <p:nvPr/>
        </p:nvSpPr>
        <p:spPr bwMode="auto">
          <a:xfrm>
            <a:off x="1109455" y="58263"/>
            <a:ext cx="9973098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s-CL" altLang="es-CL" sz="3199" b="1" dirty="0">
                <a:latin typeface="Arial Black" panose="020B0A04020102020204" pitchFamily="34" charset="0"/>
              </a:rPr>
              <a:t>BATALLÓN IM N° 31 “ALDEA”</a:t>
            </a:r>
          </a:p>
        </p:txBody>
      </p:sp>
      <p:sp>
        <p:nvSpPr>
          <p:cNvPr id="1049171" name="Proceso alternativo 16"/>
          <p:cNvSpPr/>
          <p:nvPr/>
        </p:nvSpPr>
        <p:spPr>
          <a:xfrm>
            <a:off x="870069" y="620691"/>
            <a:ext cx="10449030" cy="45718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199" tIns="58599" rIns="117199" bIns="58599" anchor="ctr"/>
          <a:lstStyle/>
          <a:p>
            <a:pPr algn="ctr"/>
            <a:endParaRPr lang="es-CL" dirty="0"/>
          </a:p>
        </p:txBody>
      </p:sp>
      <p:sp>
        <p:nvSpPr>
          <p:cNvPr id="1049172" name="CustomShape 6"/>
          <p:cNvSpPr/>
          <p:nvPr/>
        </p:nvSpPr>
        <p:spPr>
          <a:xfrm>
            <a:off x="828926" y="2253828"/>
            <a:ext cx="11280731" cy="1091509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rgbClr val="000000"/>
          </a:fontRef>
        </p:style>
        <p:txBody>
          <a:bodyPr lIns="115353" tIns="57677" rIns="115353" bIns="57677"/>
          <a:lstStyle/>
          <a:p>
            <a:pPr marL="742950" indent="-742950">
              <a:buFont typeface="+mj-lt"/>
              <a:buAutoNum type="arabicPeriod"/>
            </a:pPr>
            <a:r>
              <a:rPr lang="es-ES" sz="4000" b="1" spc="-1" dirty="0" smtClean="0">
                <a:uFill>
                  <a:solidFill>
                    <a:srgbClr val="FFFFFF"/>
                  </a:solidFill>
                </a:uFill>
                <a:latin typeface="Arial Black" pitchFamily="34" charset="0"/>
                <a:cs typeface="Arial" pitchFamily="34" charset="0"/>
              </a:rPr>
              <a:t> Acción: </a:t>
            </a:r>
            <a:r>
              <a:rPr lang="es-ES" sz="4000" b="1" spc="-1" dirty="0" smtClean="0">
                <a:uFill>
                  <a:solidFill>
                    <a:srgbClr val="FFFFFF"/>
                  </a:solidFill>
                </a:uFill>
                <a:latin typeface="Arial Black" pitchFamily="34" charset="0"/>
                <a:cs typeface="Arial" pitchFamily="34" charset="0"/>
              </a:rPr>
              <a:t>Maniobra </a:t>
            </a:r>
            <a:r>
              <a:rPr lang="es-ES" sz="4000" b="1" spc="-1" dirty="0" smtClean="0">
                <a:uFill>
                  <a:solidFill>
                    <a:srgbClr val="FFFFFF"/>
                  </a:solidFill>
                </a:uFill>
                <a:latin typeface="Arial Black" pitchFamily="34" charset="0"/>
                <a:cs typeface="Arial" pitchFamily="34" charset="0"/>
              </a:rPr>
              <a:t>Buque-Objetivo </a:t>
            </a:r>
            <a:r>
              <a:rPr lang="es-ES" sz="4000" b="1" i="1" spc="-1" dirty="0" smtClean="0">
                <a:uFill>
                  <a:solidFill>
                    <a:srgbClr val="FFFFFF"/>
                  </a:solidFill>
                </a:uFill>
                <a:latin typeface="Arial Black" pitchFamily="34" charset="0"/>
                <a:cs typeface="Arial" pitchFamily="34" charset="0"/>
              </a:rPr>
              <a:t>(STOM)</a:t>
            </a:r>
          </a:p>
          <a:p>
            <a:pPr marL="742950" indent="-742950">
              <a:buFont typeface="+mj-lt"/>
              <a:buAutoNum type="arabicPeriod"/>
            </a:pPr>
            <a:endParaRPr lang="es-ES" sz="4000" b="1" spc="-1" dirty="0" smtClean="0">
              <a:uFill>
                <a:solidFill>
                  <a:srgbClr val="FFFFFF"/>
                </a:solidFill>
              </a:uFill>
              <a:latin typeface="Arial Black" pitchFamily="34" charset="0"/>
              <a:cs typeface="Arial" pitchFamily="34" charset="0"/>
            </a:endParaRPr>
          </a:p>
          <a:p>
            <a:pPr marL="742950" indent="-742950">
              <a:buFont typeface="+mj-lt"/>
              <a:buAutoNum type="arabicPeriod"/>
            </a:pPr>
            <a:r>
              <a:rPr lang="es-ES" sz="4000" b="1" spc="-1" dirty="0" smtClean="0">
                <a:uFill>
                  <a:solidFill>
                    <a:srgbClr val="FFFFFF"/>
                  </a:solidFill>
                </a:uFill>
                <a:latin typeface="Arial Black" pitchFamily="34" charset="0"/>
                <a:cs typeface="Arial" pitchFamily="34" charset="0"/>
              </a:rPr>
              <a:t>Término</a:t>
            </a:r>
            <a:endParaRPr lang="es-ES" sz="4000" b="1" spc="-1" dirty="0">
              <a:uFill>
                <a:solidFill>
                  <a:srgbClr val="FFFFFF"/>
                </a:solidFill>
              </a:u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1049173" name="Título 1"/>
          <p:cNvSpPr txBox="1"/>
          <p:nvPr/>
        </p:nvSpPr>
        <p:spPr bwMode="auto">
          <a:xfrm>
            <a:off x="1109455" y="6237312"/>
            <a:ext cx="9973098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s-CL" altLang="es-CL" sz="2599" b="1" dirty="0">
                <a:solidFill>
                  <a:srgbClr val="FF0000"/>
                </a:solidFill>
                <a:latin typeface="Arial Black" panose="020B0A04020102020204" pitchFamily="34" charset="0"/>
              </a:rPr>
              <a:t>SECRETO</a:t>
            </a:r>
          </a:p>
        </p:txBody>
      </p:sp>
      <p:sp>
        <p:nvSpPr>
          <p:cNvPr id="1049174" name="19 CuadroTexto"/>
          <p:cNvSpPr txBox="1">
            <a:spLocks noChangeArrowheads="1"/>
          </p:cNvSpPr>
          <p:nvPr/>
        </p:nvSpPr>
        <p:spPr bwMode="auto">
          <a:xfrm>
            <a:off x="-35014" y="5521686"/>
            <a:ext cx="5265889" cy="441434"/>
          </a:xfrm>
          <a:prstGeom prst="rect">
            <a:avLst/>
          </a:prstGeom>
          <a:noFill/>
          <a:ln>
            <a:noFill/>
          </a:ln>
        </p:spPr>
        <p:txBody>
          <a:bodyPr wrap="square" lIns="117199" tIns="58599" rIns="117199" bIns="5859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/>
            <a:r>
              <a:rPr lang="es-CL" altLang="es-CL" sz="2000" b="1" dirty="0">
                <a:latin typeface="Arial Black" panose="020B0A04020102020204" pitchFamily="34" charset="0"/>
              </a:rPr>
              <a:t>Talcahuano, 28 de enero 2025</a:t>
            </a:r>
          </a:p>
        </p:txBody>
      </p:sp>
      <p:sp>
        <p:nvSpPr>
          <p:cNvPr id="1049175" name="Proceso alternativo 5"/>
          <p:cNvSpPr/>
          <p:nvPr/>
        </p:nvSpPr>
        <p:spPr>
          <a:xfrm>
            <a:off x="-1183" y="6026914"/>
            <a:ext cx="12190981" cy="45976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199" tIns="58599" rIns="117199" bIns="58599" anchor="ctr"/>
          <a:lstStyle/>
          <a:p>
            <a:pPr algn="ctr"/>
            <a:endParaRPr lang="es-CL" dirty="0"/>
          </a:p>
        </p:txBody>
      </p:sp>
      <p:sp>
        <p:nvSpPr>
          <p:cNvPr id="1049176" name="12 Rectángulo"/>
          <p:cNvSpPr/>
          <p:nvPr/>
        </p:nvSpPr>
        <p:spPr>
          <a:xfrm>
            <a:off x="2204" y="6069692"/>
            <a:ext cx="12189795" cy="787603"/>
          </a:xfrm>
          <a:prstGeom prst="rect">
            <a:avLst/>
          </a:prstGeom>
          <a:solidFill>
            <a:schemeClr val="tx1"/>
          </a:solidFill>
        </p:spPr>
        <p:txBody>
          <a:bodyPr wrap="square" lIns="117199" tIns="58599" rIns="117199" bIns="58599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1500" b="1" dirty="0">
                <a:solidFill>
                  <a:srgbClr val="FF0000"/>
                </a:solidFill>
              </a:rPr>
              <a:t>P A T R I O T I S M O </a:t>
            </a:r>
            <a:endParaRPr lang="es-CL" sz="1500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s-CL" sz="1400" dirty="0">
                <a:solidFill>
                  <a:srgbClr val="FF0000"/>
                </a:solidFill>
              </a:rPr>
              <a:t>      </a:t>
            </a:r>
            <a:r>
              <a:rPr lang="es-CL" sz="1300" dirty="0">
                <a:solidFill>
                  <a:srgbClr val="FF0000"/>
                </a:solidFill>
              </a:rPr>
              <a:t>HONOR                                          LEALTAD                                          VALENTÍA                                          INTEGRIDAD                                           DEBER</a:t>
            </a:r>
          </a:p>
        </p:txBody>
      </p:sp>
      <p:sp>
        <p:nvSpPr>
          <p:cNvPr id="1049177" name="Título 1"/>
          <p:cNvSpPr txBox="1"/>
          <p:nvPr/>
        </p:nvSpPr>
        <p:spPr bwMode="auto">
          <a:xfrm>
            <a:off x="4934568" y="5485692"/>
            <a:ext cx="2322865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endParaRPr lang="es-CL" altLang="es-CL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097302" name="Picture 2" descr="Imagen foto_0000000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91491" y="50861"/>
            <a:ext cx="718167" cy="957555"/>
          </a:xfrm>
          <a:prstGeom prst="rect">
            <a:avLst/>
          </a:prstGeom>
          <a:noFill/>
        </p:spPr>
      </p:pic>
      <p:pic>
        <p:nvPicPr>
          <p:cNvPr id="2097303" name="Imagen 2"/>
          <p:cNvPicPr>
            <a:picLocks noChangeAspect="1" noChangeArrowheads="1"/>
          </p:cNvPicPr>
          <p:nvPr/>
        </p:nvPicPr>
        <p:blipFill>
          <a:blip r:embed="rId4"/>
          <a:srcRect r="9740"/>
          <a:stretch>
            <a:fillRect/>
          </a:stretch>
        </p:blipFill>
        <p:spPr bwMode="auto">
          <a:xfrm>
            <a:off x="-4317" y="7039"/>
            <a:ext cx="833244" cy="979261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CustomShape 6"/>
          <p:cNvSpPr/>
          <p:nvPr/>
        </p:nvSpPr>
        <p:spPr>
          <a:xfrm>
            <a:off x="2135560" y="933501"/>
            <a:ext cx="7582100" cy="1091509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rgbClr val="000000"/>
          </a:fontRef>
        </p:style>
        <p:txBody>
          <a:bodyPr lIns="115353" tIns="57677" rIns="115353" bIns="57677"/>
          <a:lstStyle/>
          <a:p>
            <a:pPr algn="ctr"/>
            <a:r>
              <a:rPr lang="es-ES" sz="4400" b="1" spc="-1" dirty="0" smtClean="0">
                <a:uFill>
                  <a:solidFill>
                    <a:srgbClr val="FFFFFF"/>
                  </a:solidFill>
                </a:uFill>
                <a:latin typeface="Arial Black" pitchFamily="34" charset="0"/>
                <a:cs typeface="Arial" pitchFamily="34" charset="0"/>
              </a:rPr>
              <a:t>Fases de AO III:</a:t>
            </a:r>
          </a:p>
          <a:p>
            <a:pPr algn="ctr"/>
            <a:r>
              <a:rPr lang="es-ES" sz="4400" b="1" spc="-1" dirty="0" smtClean="0">
                <a:uFill>
                  <a:solidFill>
                    <a:srgbClr val="FFFFFF"/>
                  </a:solidFill>
                </a:uFill>
                <a:latin typeface="Arial Black" pitchFamily="34" charset="0"/>
                <a:cs typeface="Arial" pitchFamily="34" charset="0"/>
              </a:rPr>
              <a:t> </a:t>
            </a:r>
          </a:p>
        </p:txBody>
      </p:sp>
      <p:sp>
        <p:nvSpPr>
          <p:cNvPr id="14" name="19 CuadroTexto"/>
          <p:cNvSpPr txBox="1">
            <a:spLocks noChangeArrowheads="1"/>
          </p:cNvSpPr>
          <p:nvPr/>
        </p:nvSpPr>
        <p:spPr bwMode="auto">
          <a:xfrm>
            <a:off x="6636937" y="5553280"/>
            <a:ext cx="5265889" cy="441434"/>
          </a:xfrm>
          <a:prstGeom prst="rect">
            <a:avLst/>
          </a:prstGeom>
          <a:noFill/>
          <a:ln>
            <a:noFill/>
          </a:ln>
        </p:spPr>
        <p:txBody>
          <a:bodyPr wrap="square" lIns="117199" tIns="58599" rIns="117199" bIns="5859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r" eaLnBrk="1" hangingPunct="1"/>
            <a:r>
              <a:rPr lang="es-ES" altLang="es-CL" sz="2100" b="1" dirty="0" smtClean="0">
                <a:latin typeface="Arial Black" panose="020B0A04020102020204" pitchFamily="34" charset="0"/>
              </a:rPr>
              <a:t>CC IM J. REINIKE L.</a:t>
            </a:r>
            <a:endParaRPr lang="es-CL" altLang="es-CL" sz="2100" b="1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3409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70" name="Título 1"/>
          <p:cNvSpPr txBox="1"/>
          <p:nvPr/>
        </p:nvSpPr>
        <p:spPr bwMode="auto">
          <a:xfrm>
            <a:off x="1109455" y="58263"/>
            <a:ext cx="9973098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s-ES" altLang="es-CL" sz="3199" b="1" dirty="0" smtClean="0">
                <a:latin typeface="Arial Black" panose="020B0A04020102020204" pitchFamily="34" charset="0"/>
              </a:rPr>
              <a:t>TEMARIO</a:t>
            </a:r>
            <a:endParaRPr lang="es-CL" altLang="es-CL" sz="3199" b="1" dirty="0">
              <a:latin typeface="Arial Black" panose="020B0A04020102020204" pitchFamily="34" charset="0"/>
            </a:endParaRPr>
          </a:p>
        </p:txBody>
      </p:sp>
      <p:sp>
        <p:nvSpPr>
          <p:cNvPr id="1049171" name="Proceso alternativo 16"/>
          <p:cNvSpPr/>
          <p:nvPr/>
        </p:nvSpPr>
        <p:spPr>
          <a:xfrm>
            <a:off x="870069" y="620691"/>
            <a:ext cx="10449030" cy="45718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199" tIns="58599" rIns="117199" bIns="58599" anchor="ctr"/>
          <a:lstStyle/>
          <a:p>
            <a:pPr algn="ctr"/>
            <a:endParaRPr lang="es-CL" dirty="0"/>
          </a:p>
        </p:txBody>
      </p:sp>
      <p:sp>
        <p:nvSpPr>
          <p:cNvPr id="1049173" name="Título 1"/>
          <p:cNvSpPr txBox="1"/>
          <p:nvPr/>
        </p:nvSpPr>
        <p:spPr bwMode="auto">
          <a:xfrm>
            <a:off x="1109455" y="6237312"/>
            <a:ext cx="9973098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s-CL" altLang="es-CL" sz="2599" b="1" dirty="0">
                <a:solidFill>
                  <a:srgbClr val="FF0000"/>
                </a:solidFill>
                <a:latin typeface="Arial Black" panose="020B0A04020102020204" pitchFamily="34" charset="0"/>
              </a:rPr>
              <a:t>SECRETO</a:t>
            </a:r>
          </a:p>
        </p:txBody>
      </p:sp>
      <p:sp>
        <p:nvSpPr>
          <p:cNvPr id="1049175" name="Proceso alternativo 5"/>
          <p:cNvSpPr/>
          <p:nvPr/>
        </p:nvSpPr>
        <p:spPr>
          <a:xfrm>
            <a:off x="-1183" y="6026914"/>
            <a:ext cx="12190981" cy="45976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199" tIns="58599" rIns="117199" bIns="58599" anchor="ctr"/>
          <a:lstStyle/>
          <a:p>
            <a:pPr algn="ctr"/>
            <a:endParaRPr lang="es-CL" dirty="0"/>
          </a:p>
        </p:txBody>
      </p:sp>
      <p:sp>
        <p:nvSpPr>
          <p:cNvPr id="1049176" name="12 Rectángulo"/>
          <p:cNvSpPr/>
          <p:nvPr/>
        </p:nvSpPr>
        <p:spPr>
          <a:xfrm>
            <a:off x="2204" y="6069692"/>
            <a:ext cx="12189795" cy="787603"/>
          </a:xfrm>
          <a:prstGeom prst="rect">
            <a:avLst/>
          </a:prstGeom>
          <a:solidFill>
            <a:schemeClr val="tx1"/>
          </a:solidFill>
        </p:spPr>
        <p:txBody>
          <a:bodyPr wrap="square" lIns="117199" tIns="58599" rIns="117199" bIns="58599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1500" b="1" dirty="0">
                <a:solidFill>
                  <a:srgbClr val="FF0000"/>
                </a:solidFill>
              </a:rPr>
              <a:t>P A T R I O T I S M O </a:t>
            </a:r>
            <a:endParaRPr lang="es-CL" sz="1500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s-CL" sz="1400" dirty="0">
                <a:solidFill>
                  <a:srgbClr val="FF0000"/>
                </a:solidFill>
              </a:rPr>
              <a:t>      </a:t>
            </a:r>
            <a:r>
              <a:rPr lang="es-CL" sz="1300" dirty="0">
                <a:solidFill>
                  <a:srgbClr val="FF0000"/>
                </a:solidFill>
              </a:rPr>
              <a:t>HONOR                                          LEALTAD                                          VALENTÍA                                          INTEGRIDAD                                           DEBER</a:t>
            </a:r>
          </a:p>
        </p:txBody>
      </p:sp>
      <p:sp>
        <p:nvSpPr>
          <p:cNvPr id="1049177" name="Título 1"/>
          <p:cNvSpPr txBox="1"/>
          <p:nvPr/>
        </p:nvSpPr>
        <p:spPr bwMode="auto">
          <a:xfrm>
            <a:off x="4934568" y="5485692"/>
            <a:ext cx="2322865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endParaRPr lang="es-CL" altLang="es-CL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097302" name="Picture 2" descr="Imagen foto_000000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91491" y="50861"/>
            <a:ext cx="718167" cy="957555"/>
          </a:xfrm>
          <a:prstGeom prst="rect">
            <a:avLst/>
          </a:prstGeom>
          <a:noFill/>
        </p:spPr>
      </p:pic>
      <p:pic>
        <p:nvPicPr>
          <p:cNvPr id="2097303" name="Imagen 2"/>
          <p:cNvPicPr>
            <a:picLocks noChangeAspect="1" noChangeArrowheads="1"/>
          </p:cNvPicPr>
          <p:nvPr/>
        </p:nvPicPr>
        <p:blipFill>
          <a:blip r:embed="rId3"/>
          <a:srcRect r="9740"/>
          <a:stretch>
            <a:fillRect/>
          </a:stretch>
        </p:blipFill>
        <p:spPr bwMode="auto">
          <a:xfrm>
            <a:off x="-4317" y="7039"/>
            <a:ext cx="833244" cy="97926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CuadroTexto 1"/>
          <p:cNvSpPr txBox="1"/>
          <p:nvPr/>
        </p:nvSpPr>
        <p:spPr>
          <a:xfrm>
            <a:off x="942770" y="709187"/>
            <a:ext cx="10209644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  <a:p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ACCIÓN: 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MANIOBRA 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BUQUE-OBJETIVO (STOM)</a:t>
            </a:r>
          </a:p>
          <a:p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GENERALIDADES 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OPERACIONES DE LA LF EN TIERRA</a:t>
            </a:r>
          </a:p>
          <a:p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 TÉRMINO: </a:t>
            </a:r>
          </a:p>
          <a:p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GENERALIDADES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CONDICIONES 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DE TÉRMINO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CONSIDERACIONES EN LA EJECUCIÓN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endParaRPr lang="es-E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COMENTARIOS FINALES</a:t>
            </a:r>
            <a:endParaRPr lang="es-E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69132" y="1103727"/>
            <a:ext cx="3981442" cy="22495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5"/>
          <a:srcRect b="50398"/>
          <a:stretch/>
        </p:blipFill>
        <p:spPr>
          <a:xfrm>
            <a:off x="7735588" y="3517664"/>
            <a:ext cx="4014986" cy="235960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2531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70" name="Título 1"/>
          <p:cNvSpPr txBox="1"/>
          <p:nvPr/>
        </p:nvSpPr>
        <p:spPr bwMode="auto">
          <a:xfrm>
            <a:off x="1109455" y="58263"/>
            <a:ext cx="9973098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s-ES" altLang="es-CL" sz="3199" b="1" dirty="0" smtClean="0">
                <a:latin typeface="Arial Black" panose="020B0A04020102020204" pitchFamily="34" charset="0"/>
              </a:rPr>
              <a:t>INTRODUCCIÓN</a:t>
            </a:r>
            <a:endParaRPr lang="es-CL" altLang="es-CL" sz="3199" b="1" dirty="0">
              <a:latin typeface="Arial Black" panose="020B0A04020102020204" pitchFamily="34" charset="0"/>
            </a:endParaRPr>
          </a:p>
        </p:txBody>
      </p:sp>
      <p:sp>
        <p:nvSpPr>
          <p:cNvPr id="1049171" name="Proceso alternativo 16"/>
          <p:cNvSpPr/>
          <p:nvPr/>
        </p:nvSpPr>
        <p:spPr>
          <a:xfrm>
            <a:off x="870069" y="620691"/>
            <a:ext cx="10449030" cy="45718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199" tIns="58599" rIns="117199" bIns="58599" anchor="ctr"/>
          <a:lstStyle/>
          <a:p>
            <a:pPr algn="ctr"/>
            <a:endParaRPr lang="es-CL" dirty="0"/>
          </a:p>
        </p:txBody>
      </p:sp>
      <p:sp>
        <p:nvSpPr>
          <p:cNvPr id="1049173" name="Título 1"/>
          <p:cNvSpPr txBox="1"/>
          <p:nvPr/>
        </p:nvSpPr>
        <p:spPr bwMode="auto">
          <a:xfrm>
            <a:off x="1109455" y="6237312"/>
            <a:ext cx="9973098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s-CL" altLang="es-CL" sz="2599" b="1" dirty="0">
                <a:solidFill>
                  <a:srgbClr val="FF0000"/>
                </a:solidFill>
                <a:latin typeface="Arial Black" panose="020B0A04020102020204" pitchFamily="34" charset="0"/>
              </a:rPr>
              <a:t>SECRETO</a:t>
            </a:r>
          </a:p>
        </p:txBody>
      </p:sp>
      <p:sp>
        <p:nvSpPr>
          <p:cNvPr id="1049175" name="Proceso alternativo 5"/>
          <p:cNvSpPr/>
          <p:nvPr/>
        </p:nvSpPr>
        <p:spPr>
          <a:xfrm>
            <a:off x="-1183" y="6026914"/>
            <a:ext cx="12190981" cy="45976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199" tIns="58599" rIns="117199" bIns="58599" anchor="ctr"/>
          <a:lstStyle/>
          <a:p>
            <a:pPr algn="ctr"/>
            <a:endParaRPr lang="es-CL" dirty="0"/>
          </a:p>
        </p:txBody>
      </p:sp>
      <p:sp>
        <p:nvSpPr>
          <p:cNvPr id="1049176" name="12 Rectángulo"/>
          <p:cNvSpPr/>
          <p:nvPr/>
        </p:nvSpPr>
        <p:spPr>
          <a:xfrm>
            <a:off x="2204" y="6069692"/>
            <a:ext cx="12189795" cy="787603"/>
          </a:xfrm>
          <a:prstGeom prst="rect">
            <a:avLst/>
          </a:prstGeom>
          <a:solidFill>
            <a:schemeClr val="tx1"/>
          </a:solidFill>
        </p:spPr>
        <p:txBody>
          <a:bodyPr wrap="square" lIns="117199" tIns="58599" rIns="117199" bIns="58599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1500" b="1" dirty="0">
                <a:solidFill>
                  <a:srgbClr val="FF0000"/>
                </a:solidFill>
              </a:rPr>
              <a:t>P A T R I O T I S M O </a:t>
            </a:r>
            <a:endParaRPr lang="es-CL" sz="1500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s-CL" sz="1400" dirty="0">
                <a:solidFill>
                  <a:srgbClr val="FF0000"/>
                </a:solidFill>
              </a:rPr>
              <a:t>      </a:t>
            </a:r>
            <a:r>
              <a:rPr lang="es-CL" sz="1300" dirty="0">
                <a:solidFill>
                  <a:srgbClr val="FF0000"/>
                </a:solidFill>
              </a:rPr>
              <a:t>HONOR                                          LEALTAD                                          VALENTÍA                                          INTEGRIDAD                                           DEBER</a:t>
            </a:r>
          </a:p>
        </p:txBody>
      </p:sp>
      <p:sp>
        <p:nvSpPr>
          <p:cNvPr id="1049177" name="Título 1"/>
          <p:cNvSpPr txBox="1"/>
          <p:nvPr/>
        </p:nvSpPr>
        <p:spPr bwMode="auto">
          <a:xfrm>
            <a:off x="4934568" y="5485692"/>
            <a:ext cx="2322865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endParaRPr lang="es-CL" altLang="es-CL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097302" name="Picture 2" descr="Imagen foto_000000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91491" y="50861"/>
            <a:ext cx="718167" cy="957555"/>
          </a:xfrm>
          <a:prstGeom prst="rect">
            <a:avLst/>
          </a:prstGeom>
          <a:noFill/>
        </p:spPr>
      </p:pic>
      <p:pic>
        <p:nvPicPr>
          <p:cNvPr id="2097303" name="Imagen 2"/>
          <p:cNvPicPr>
            <a:picLocks noChangeAspect="1" noChangeArrowheads="1"/>
          </p:cNvPicPr>
          <p:nvPr/>
        </p:nvPicPr>
        <p:blipFill>
          <a:blip r:embed="rId3"/>
          <a:srcRect r="9740"/>
          <a:stretch>
            <a:fillRect/>
          </a:stretch>
        </p:blipFill>
        <p:spPr bwMode="auto">
          <a:xfrm>
            <a:off x="-4317" y="7039"/>
            <a:ext cx="833244" cy="97926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CuadroTexto 1"/>
          <p:cNvSpPr txBox="1"/>
          <p:nvPr/>
        </p:nvSpPr>
        <p:spPr>
          <a:xfrm>
            <a:off x="989485" y="986300"/>
            <a:ext cx="10209644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FASE 1: PLANIFICACIÓN</a:t>
            </a:r>
          </a:p>
          <a:p>
            <a:pPr>
              <a:lnSpc>
                <a:spcPct val="150000"/>
              </a:lnSpc>
            </a:pP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FASE 2: EMBARQUE</a:t>
            </a:r>
          </a:p>
          <a:p>
            <a:pPr>
              <a:lnSpc>
                <a:spcPct val="150000"/>
              </a:lnSpc>
            </a:pP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FASE 3: ENSAYO</a:t>
            </a:r>
          </a:p>
          <a:p>
            <a:pPr>
              <a:lnSpc>
                <a:spcPct val="150000"/>
              </a:lnSpc>
            </a:pP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FASE 4: MOVIMIENTO</a:t>
            </a:r>
          </a:p>
          <a:p>
            <a:pPr>
              <a:lnSpc>
                <a:spcPct val="150000"/>
              </a:lnSpc>
            </a:pP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FASE 5: CONFIGURACIÓN</a:t>
            </a:r>
          </a:p>
          <a:p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FASE 6: ACCIÓN </a:t>
            </a:r>
          </a:p>
          <a:p>
            <a:pPr marL="627063" indent="-342900">
              <a:buFont typeface="Wingdings" panose="05000000000000000000" pitchFamily="2" charset="2"/>
              <a:buChar char="Ø"/>
            </a:pP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MANIOBRA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BUQUE-OBJETIVO (STOM)</a:t>
            </a:r>
          </a:p>
          <a:p>
            <a:pPr marL="627063" indent="-342900">
              <a:buFont typeface="Wingdings" panose="05000000000000000000" pitchFamily="2" charset="2"/>
              <a:buChar char="Ø"/>
            </a:pP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FASE 7: TÉRMINO</a:t>
            </a: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ES" sz="2000" dirty="0"/>
          </a:p>
          <a:p>
            <a:endParaRPr lang="es-ES" sz="2000" dirty="0" smtClean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68085" y="1320805"/>
            <a:ext cx="3449135" cy="1731972"/>
          </a:xfrm>
          <a:prstGeom prst="rect">
            <a:avLst/>
          </a:prstGeom>
        </p:spPr>
      </p:pic>
      <p:pic>
        <p:nvPicPr>
          <p:cNvPr id="13" name="Picture 11" descr="IMG_2039.JPG"/>
          <p:cNvPicPr>
            <a:picLocks noChangeAspect="1"/>
          </p:cNvPicPr>
          <p:nvPr/>
        </p:nvPicPr>
        <p:blipFill>
          <a:blip r:embed="rId5" cstate="print"/>
          <a:srcRect t="10680"/>
          <a:stretch>
            <a:fillRect/>
          </a:stretch>
        </p:blipFill>
        <p:spPr>
          <a:xfrm>
            <a:off x="8173343" y="4077073"/>
            <a:ext cx="3180038" cy="140862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718647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301" name="Picture 3"/>
          <p:cNvPicPr>
            <a:picLocks noChangeAspect="1" noChangeArrowheads="1"/>
          </p:cNvPicPr>
          <p:nvPr/>
        </p:nvPicPr>
        <p:blipFill>
          <a:blip r:embed="rId2"/>
          <a:srcRect l="5736" r="7724"/>
          <a:stretch>
            <a:fillRect/>
          </a:stretch>
        </p:blipFill>
        <p:spPr bwMode="auto">
          <a:xfrm>
            <a:off x="47327" y="1584871"/>
            <a:ext cx="12062331" cy="4868465"/>
          </a:xfrm>
          <a:prstGeom prst="rect">
            <a:avLst/>
          </a:prstGeom>
          <a:noFill/>
          <a:ln>
            <a:noFill/>
          </a:ln>
        </p:spPr>
      </p:pic>
      <p:sp>
        <p:nvSpPr>
          <p:cNvPr id="1049170" name="Título 1"/>
          <p:cNvSpPr txBox="1"/>
          <p:nvPr/>
        </p:nvSpPr>
        <p:spPr bwMode="auto">
          <a:xfrm>
            <a:off x="1109455" y="58263"/>
            <a:ext cx="9973098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s-ES" altLang="es-CL" sz="3199" b="1" dirty="0" smtClean="0">
                <a:latin typeface="Arial Black" panose="020B0A04020102020204" pitchFamily="34" charset="0"/>
              </a:rPr>
              <a:t>INTRODUCCIÓN</a:t>
            </a:r>
            <a:endParaRPr lang="es-CL" altLang="es-CL" sz="3199" b="1" dirty="0">
              <a:latin typeface="Arial Black" panose="020B0A04020102020204" pitchFamily="34" charset="0"/>
            </a:endParaRPr>
          </a:p>
        </p:txBody>
      </p:sp>
      <p:sp>
        <p:nvSpPr>
          <p:cNvPr id="1049171" name="Proceso alternativo 16"/>
          <p:cNvSpPr/>
          <p:nvPr/>
        </p:nvSpPr>
        <p:spPr>
          <a:xfrm>
            <a:off x="870069" y="620691"/>
            <a:ext cx="10449030" cy="45718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199" tIns="58599" rIns="117199" bIns="58599" anchor="ctr"/>
          <a:lstStyle/>
          <a:p>
            <a:pPr algn="ctr"/>
            <a:endParaRPr lang="es-CL" dirty="0"/>
          </a:p>
        </p:txBody>
      </p:sp>
      <p:sp>
        <p:nvSpPr>
          <p:cNvPr id="1049173" name="Título 1"/>
          <p:cNvSpPr txBox="1"/>
          <p:nvPr/>
        </p:nvSpPr>
        <p:spPr bwMode="auto">
          <a:xfrm>
            <a:off x="1109455" y="6237312"/>
            <a:ext cx="9973098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s-CL" altLang="es-CL" sz="2599" b="1" dirty="0">
                <a:solidFill>
                  <a:srgbClr val="FF0000"/>
                </a:solidFill>
                <a:latin typeface="Arial Black" panose="020B0A04020102020204" pitchFamily="34" charset="0"/>
              </a:rPr>
              <a:t>SECRETO</a:t>
            </a:r>
          </a:p>
        </p:txBody>
      </p:sp>
      <p:sp>
        <p:nvSpPr>
          <p:cNvPr id="1049175" name="Proceso alternativo 5"/>
          <p:cNvSpPr/>
          <p:nvPr/>
        </p:nvSpPr>
        <p:spPr>
          <a:xfrm>
            <a:off x="-1183" y="6026914"/>
            <a:ext cx="12190981" cy="45976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199" tIns="58599" rIns="117199" bIns="58599" anchor="ctr"/>
          <a:lstStyle/>
          <a:p>
            <a:pPr algn="ctr"/>
            <a:endParaRPr lang="es-CL" dirty="0"/>
          </a:p>
        </p:txBody>
      </p:sp>
      <p:sp>
        <p:nvSpPr>
          <p:cNvPr id="1049176" name="12 Rectángulo"/>
          <p:cNvSpPr/>
          <p:nvPr/>
        </p:nvSpPr>
        <p:spPr>
          <a:xfrm>
            <a:off x="2204" y="6069692"/>
            <a:ext cx="12189795" cy="787603"/>
          </a:xfrm>
          <a:prstGeom prst="rect">
            <a:avLst/>
          </a:prstGeom>
          <a:solidFill>
            <a:schemeClr val="tx1"/>
          </a:solidFill>
        </p:spPr>
        <p:txBody>
          <a:bodyPr wrap="square" lIns="117199" tIns="58599" rIns="117199" bIns="58599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1500" b="1" dirty="0">
                <a:solidFill>
                  <a:srgbClr val="FF0000"/>
                </a:solidFill>
              </a:rPr>
              <a:t>P A T R I O T I S M O </a:t>
            </a:r>
            <a:endParaRPr lang="es-CL" sz="1500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s-CL" sz="1400" dirty="0">
                <a:solidFill>
                  <a:srgbClr val="FF0000"/>
                </a:solidFill>
              </a:rPr>
              <a:t>      </a:t>
            </a:r>
            <a:r>
              <a:rPr lang="es-CL" sz="1300" dirty="0">
                <a:solidFill>
                  <a:srgbClr val="FF0000"/>
                </a:solidFill>
              </a:rPr>
              <a:t>HONOR                                          LEALTAD                                          VALENTÍA                                          INTEGRIDAD                                           DEBER</a:t>
            </a:r>
          </a:p>
        </p:txBody>
      </p:sp>
      <p:sp>
        <p:nvSpPr>
          <p:cNvPr id="1049177" name="Título 1"/>
          <p:cNvSpPr txBox="1"/>
          <p:nvPr/>
        </p:nvSpPr>
        <p:spPr bwMode="auto">
          <a:xfrm>
            <a:off x="4934568" y="5485692"/>
            <a:ext cx="2322865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endParaRPr lang="es-CL" altLang="es-CL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097302" name="Picture 2" descr="Imagen foto_0000000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91491" y="50861"/>
            <a:ext cx="718167" cy="957555"/>
          </a:xfrm>
          <a:prstGeom prst="rect">
            <a:avLst/>
          </a:prstGeom>
          <a:noFill/>
        </p:spPr>
      </p:pic>
      <p:pic>
        <p:nvPicPr>
          <p:cNvPr id="2097303" name="Imagen 2"/>
          <p:cNvPicPr>
            <a:picLocks noChangeAspect="1" noChangeArrowheads="1"/>
          </p:cNvPicPr>
          <p:nvPr/>
        </p:nvPicPr>
        <p:blipFill>
          <a:blip r:embed="rId4"/>
          <a:srcRect r="9740"/>
          <a:stretch>
            <a:fillRect/>
          </a:stretch>
        </p:blipFill>
        <p:spPr bwMode="auto">
          <a:xfrm>
            <a:off x="-4317" y="7039"/>
            <a:ext cx="833244" cy="97926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CuadroTexto 1"/>
          <p:cNvSpPr txBox="1"/>
          <p:nvPr/>
        </p:nvSpPr>
        <p:spPr>
          <a:xfrm>
            <a:off x="989485" y="986300"/>
            <a:ext cx="10209644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E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OBJETIVOS: </a:t>
            </a:r>
          </a:p>
          <a:p>
            <a:endParaRPr lang="es-E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Describir las fases de las AO y sus consideraciones.</a:t>
            </a:r>
          </a:p>
          <a:p>
            <a:pPr marL="457200" indent="-457200">
              <a:buFont typeface="+mj-lt"/>
              <a:buAutoNum type="arabicPeriod"/>
            </a:pPr>
            <a:endParaRPr lang="es-ES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Identificar conceptos de movimiento de LF de manera general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ES" sz="2000" dirty="0"/>
          </a:p>
          <a:p>
            <a:endParaRPr lang="es-ES" sz="2000" dirty="0" smtClean="0"/>
          </a:p>
        </p:txBody>
      </p:sp>
    </p:spTree>
    <p:extLst>
      <p:ext uri="{BB962C8B-B14F-4D97-AF65-F5344CB8AC3E}">
        <p14:creationId xmlns:p14="http://schemas.microsoft.com/office/powerpoint/2010/main" val="3269359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70" name="Título 1"/>
          <p:cNvSpPr txBox="1"/>
          <p:nvPr/>
        </p:nvSpPr>
        <p:spPr bwMode="auto">
          <a:xfrm>
            <a:off x="1109455" y="58263"/>
            <a:ext cx="9973098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s-ES" altLang="es-CL" sz="3199" b="1" dirty="0" smtClean="0">
                <a:latin typeface="Arial Black" panose="020B0A04020102020204" pitchFamily="34" charset="0"/>
              </a:rPr>
              <a:t>TEMARIO</a:t>
            </a:r>
            <a:endParaRPr lang="es-CL" altLang="es-CL" sz="3199" b="1" dirty="0">
              <a:latin typeface="Arial Black" panose="020B0A04020102020204" pitchFamily="34" charset="0"/>
            </a:endParaRPr>
          </a:p>
        </p:txBody>
      </p:sp>
      <p:sp>
        <p:nvSpPr>
          <p:cNvPr id="1049171" name="Proceso alternativo 16"/>
          <p:cNvSpPr/>
          <p:nvPr/>
        </p:nvSpPr>
        <p:spPr>
          <a:xfrm>
            <a:off x="870069" y="620691"/>
            <a:ext cx="10449030" cy="45718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199" tIns="58599" rIns="117199" bIns="58599" anchor="ctr"/>
          <a:lstStyle/>
          <a:p>
            <a:pPr algn="ctr"/>
            <a:endParaRPr lang="es-CL" dirty="0"/>
          </a:p>
        </p:txBody>
      </p:sp>
      <p:sp>
        <p:nvSpPr>
          <p:cNvPr id="1049173" name="Título 1"/>
          <p:cNvSpPr txBox="1"/>
          <p:nvPr/>
        </p:nvSpPr>
        <p:spPr bwMode="auto">
          <a:xfrm>
            <a:off x="1109455" y="6237312"/>
            <a:ext cx="9973098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s-CL" altLang="es-CL" sz="2599" b="1" dirty="0">
                <a:solidFill>
                  <a:srgbClr val="FF0000"/>
                </a:solidFill>
                <a:latin typeface="Arial Black" panose="020B0A04020102020204" pitchFamily="34" charset="0"/>
              </a:rPr>
              <a:t>SECRETO</a:t>
            </a:r>
          </a:p>
        </p:txBody>
      </p:sp>
      <p:sp>
        <p:nvSpPr>
          <p:cNvPr id="1049175" name="Proceso alternativo 5"/>
          <p:cNvSpPr/>
          <p:nvPr/>
        </p:nvSpPr>
        <p:spPr>
          <a:xfrm>
            <a:off x="-1183" y="6026914"/>
            <a:ext cx="12190981" cy="45976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199" tIns="58599" rIns="117199" bIns="58599" anchor="ctr"/>
          <a:lstStyle/>
          <a:p>
            <a:pPr algn="ctr"/>
            <a:endParaRPr lang="es-CL" dirty="0"/>
          </a:p>
        </p:txBody>
      </p:sp>
      <p:sp>
        <p:nvSpPr>
          <p:cNvPr id="1049176" name="12 Rectángulo"/>
          <p:cNvSpPr/>
          <p:nvPr/>
        </p:nvSpPr>
        <p:spPr>
          <a:xfrm>
            <a:off x="2204" y="6069692"/>
            <a:ext cx="12189795" cy="787603"/>
          </a:xfrm>
          <a:prstGeom prst="rect">
            <a:avLst/>
          </a:prstGeom>
          <a:solidFill>
            <a:schemeClr val="tx1"/>
          </a:solidFill>
        </p:spPr>
        <p:txBody>
          <a:bodyPr wrap="square" lIns="117199" tIns="58599" rIns="117199" bIns="58599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1500" b="1" dirty="0">
                <a:solidFill>
                  <a:srgbClr val="FF0000"/>
                </a:solidFill>
              </a:rPr>
              <a:t>P A T R I O T I S M O </a:t>
            </a:r>
            <a:endParaRPr lang="es-CL" sz="1500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s-CL" sz="1400" dirty="0">
                <a:solidFill>
                  <a:srgbClr val="FF0000"/>
                </a:solidFill>
              </a:rPr>
              <a:t>      </a:t>
            </a:r>
            <a:r>
              <a:rPr lang="es-CL" sz="1300" dirty="0">
                <a:solidFill>
                  <a:srgbClr val="FF0000"/>
                </a:solidFill>
              </a:rPr>
              <a:t>HONOR                                          LEALTAD                                          VALENTÍA                                          INTEGRIDAD                                           DEBER</a:t>
            </a:r>
          </a:p>
        </p:txBody>
      </p:sp>
      <p:sp>
        <p:nvSpPr>
          <p:cNvPr id="1049177" name="Título 1"/>
          <p:cNvSpPr txBox="1"/>
          <p:nvPr/>
        </p:nvSpPr>
        <p:spPr bwMode="auto">
          <a:xfrm>
            <a:off x="4934568" y="5485692"/>
            <a:ext cx="2322865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endParaRPr lang="es-CL" altLang="es-CL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097302" name="Picture 2" descr="Imagen foto_000000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91491" y="50861"/>
            <a:ext cx="718167" cy="957555"/>
          </a:xfrm>
          <a:prstGeom prst="rect">
            <a:avLst/>
          </a:prstGeom>
          <a:noFill/>
        </p:spPr>
      </p:pic>
      <p:pic>
        <p:nvPicPr>
          <p:cNvPr id="2097303" name="Imagen 2"/>
          <p:cNvPicPr>
            <a:picLocks noChangeAspect="1" noChangeArrowheads="1"/>
          </p:cNvPicPr>
          <p:nvPr/>
        </p:nvPicPr>
        <p:blipFill>
          <a:blip r:embed="rId3"/>
          <a:srcRect r="9740"/>
          <a:stretch>
            <a:fillRect/>
          </a:stretch>
        </p:blipFill>
        <p:spPr bwMode="auto">
          <a:xfrm>
            <a:off x="-4317" y="7039"/>
            <a:ext cx="833244" cy="979261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69132" y="1103727"/>
            <a:ext cx="3981442" cy="22495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5"/>
          <a:srcRect b="50398"/>
          <a:stretch/>
        </p:blipFill>
        <p:spPr>
          <a:xfrm>
            <a:off x="7735588" y="3517664"/>
            <a:ext cx="4014986" cy="235960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3" name="CuadroTexto 12"/>
          <p:cNvSpPr txBox="1"/>
          <p:nvPr/>
        </p:nvSpPr>
        <p:spPr>
          <a:xfrm>
            <a:off x="942770" y="709187"/>
            <a:ext cx="10209644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  <a:p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2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ACCIÓN: </a:t>
            </a:r>
            <a:r>
              <a:rPr lang="es-ES" sz="2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MANIOBRA </a:t>
            </a:r>
            <a:r>
              <a:rPr lang="es-ES" sz="2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BUQUE-OBJETIVO (STOM)</a:t>
            </a:r>
          </a:p>
          <a:p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GENERALIDADES 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OPERACIONES DE LA LF EN TIERRA</a:t>
            </a:r>
          </a:p>
          <a:p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 TÉRMINO: </a:t>
            </a:r>
          </a:p>
          <a:p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GENERALIDADES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CONDICIONES 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DE TÉRMINO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CONSIDERACIONES EN LA EJECUCIÓN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endParaRPr lang="es-E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COMENTARIOS FINALES</a:t>
            </a:r>
            <a:endParaRPr lang="es-E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6152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847260" y="808365"/>
            <a:ext cx="2448272" cy="57645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FF0000"/>
              </a:solidFill>
            </a:endParaRPr>
          </a:p>
        </p:txBody>
      </p:sp>
      <p:sp>
        <p:nvSpPr>
          <p:cNvPr id="1049170" name="Título 1"/>
          <p:cNvSpPr txBox="1"/>
          <p:nvPr/>
        </p:nvSpPr>
        <p:spPr bwMode="auto">
          <a:xfrm>
            <a:off x="1109455" y="58263"/>
            <a:ext cx="9973098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s-ES" altLang="es-CL" sz="3199" b="1" dirty="0" smtClean="0">
                <a:latin typeface="Arial Black" panose="020B0A04020102020204" pitchFamily="34" charset="0"/>
              </a:rPr>
              <a:t>ACCIÓN</a:t>
            </a:r>
            <a:endParaRPr lang="es-CL" altLang="es-CL" sz="3199" b="1" dirty="0">
              <a:latin typeface="Arial Black" panose="020B0A04020102020204" pitchFamily="34" charset="0"/>
            </a:endParaRPr>
          </a:p>
        </p:txBody>
      </p:sp>
      <p:sp>
        <p:nvSpPr>
          <p:cNvPr id="1049171" name="Proceso alternativo 16"/>
          <p:cNvSpPr/>
          <p:nvPr/>
        </p:nvSpPr>
        <p:spPr>
          <a:xfrm>
            <a:off x="870069" y="620691"/>
            <a:ext cx="10449030" cy="45718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199" tIns="58599" rIns="117199" bIns="58599" anchor="ctr"/>
          <a:lstStyle/>
          <a:p>
            <a:pPr algn="ctr"/>
            <a:endParaRPr lang="es-CL" dirty="0"/>
          </a:p>
        </p:txBody>
      </p:sp>
      <p:sp>
        <p:nvSpPr>
          <p:cNvPr id="1049173" name="Título 1"/>
          <p:cNvSpPr txBox="1"/>
          <p:nvPr/>
        </p:nvSpPr>
        <p:spPr bwMode="auto">
          <a:xfrm>
            <a:off x="1109455" y="6237312"/>
            <a:ext cx="9973098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s-CL" altLang="es-CL" sz="2599" b="1" dirty="0">
                <a:solidFill>
                  <a:srgbClr val="FF0000"/>
                </a:solidFill>
                <a:latin typeface="Arial Black" panose="020B0A04020102020204" pitchFamily="34" charset="0"/>
              </a:rPr>
              <a:t>SECRETO</a:t>
            </a:r>
          </a:p>
        </p:txBody>
      </p:sp>
      <p:sp>
        <p:nvSpPr>
          <p:cNvPr id="1049175" name="Proceso alternativo 5"/>
          <p:cNvSpPr/>
          <p:nvPr/>
        </p:nvSpPr>
        <p:spPr>
          <a:xfrm>
            <a:off x="-1183" y="6026914"/>
            <a:ext cx="12190981" cy="45976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199" tIns="58599" rIns="117199" bIns="58599" anchor="ctr"/>
          <a:lstStyle/>
          <a:p>
            <a:pPr algn="ctr"/>
            <a:endParaRPr lang="es-CL" dirty="0"/>
          </a:p>
        </p:txBody>
      </p:sp>
      <p:sp>
        <p:nvSpPr>
          <p:cNvPr id="1049176" name="12 Rectángulo"/>
          <p:cNvSpPr/>
          <p:nvPr/>
        </p:nvSpPr>
        <p:spPr>
          <a:xfrm>
            <a:off x="2204" y="6069692"/>
            <a:ext cx="12189795" cy="787603"/>
          </a:xfrm>
          <a:prstGeom prst="rect">
            <a:avLst/>
          </a:prstGeom>
          <a:solidFill>
            <a:schemeClr val="tx1"/>
          </a:solidFill>
        </p:spPr>
        <p:txBody>
          <a:bodyPr wrap="square" lIns="117199" tIns="58599" rIns="117199" bIns="58599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1500" b="1" dirty="0">
                <a:solidFill>
                  <a:srgbClr val="FF0000"/>
                </a:solidFill>
              </a:rPr>
              <a:t>P A T R I O T I S M O </a:t>
            </a:r>
            <a:endParaRPr lang="es-CL" sz="1500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s-CL" sz="1400" dirty="0">
                <a:solidFill>
                  <a:srgbClr val="FF0000"/>
                </a:solidFill>
              </a:rPr>
              <a:t>      </a:t>
            </a:r>
            <a:r>
              <a:rPr lang="es-CL" sz="1300" dirty="0">
                <a:solidFill>
                  <a:srgbClr val="FF0000"/>
                </a:solidFill>
              </a:rPr>
              <a:t>HONOR                                          LEALTAD                                          VALENTÍA                                          INTEGRIDAD                                           DEBER</a:t>
            </a:r>
          </a:p>
        </p:txBody>
      </p:sp>
      <p:sp>
        <p:nvSpPr>
          <p:cNvPr id="1049177" name="Título 1"/>
          <p:cNvSpPr txBox="1"/>
          <p:nvPr/>
        </p:nvSpPr>
        <p:spPr bwMode="auto">
          <a:xfrm>
            <a:off x="4934568" y="5485692"/>
            <a:ext cx="2322865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endParaRPr lang="es-CL" altLang="es-CL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097302" name="Picture 2" descr="Imagen foto_000000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91491" y="50861"/>
            <a:ext cx="718167" cy="957555"/>
          </a:xfrm>
          <a:prstGeom prst="rect">
            <a:avLst/>
          </a:prstGeom>
          <a:noFill/>
        </p:spPr>
      </p:pic>
      <p:pic>
        <p:nvPicPr>
          <p:cNvPr id="2097303" name="Imagen 2"/>
          <p:cNvPicPr>
            <a:picLocks noChangeAspect="1" noChangeArrowheads="1"/>
          </p:cNvPicPr>
          <p:nvPr/>
        </p:nvPicPr>
        <p:blipFill>
          <a:blip r:embed="rId3"/>
          <a:srcRect r="9740"/>
          <a:stretch>
            <a:fillRect/>
          </a:stretch>
        </p:blipFill>
        <p:spPr bwMode="auto">
          <a:xfrm>
            <a:off x="-4317" y="7039"/>
            <a:ext cx="833244" cy="97926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CuadroTexto 1"/>
          <p:cNvSpPr txBox="1"/>
          <p:nvPr/>
        </p:nvSpPr>
        <p:spPr>
          <a:xfrm>
            <a:off x="828926" y="359095"/>
            <a:ext cx="11027713" cy="6586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2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GENERALIDADES</a:t>
            </a:r>
            <a:r>
              <a:rPr lang="es-ES" sz="20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s-ES" sz="2000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28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DESCRIPCIÓN DE LA FASE:</a:t>
            </a:r>
            <a:endParaRPr lang="es-ES" sz="2800" b="1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s-E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Comienza con el arribo de la AF al AOA y finaliza con el logro de la misión (normalmente).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s-E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s-E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Desembarco ordenado y flexible.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s-E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s-E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Apoyo y protección </a:t>
            </a:r>
            <a:r>
              <a:rPr lang="es-E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sostenida de la ATF.</a:t>
            </a:r>
            <a:endParaRPr lang="es-ES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s-E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s-E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Las operaciones de configuración se mantienen.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s-E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E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0660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499533" y="1029078"/>
            <a:ext cx="2448272" cy="57645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FF0000"/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479376" y="359095"/>
            <a:ext cx="11377263" cy="70788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ES" sz="2000" dirty="0">
              <a:solidFill>
                <a:srgbClr val="FF0000"/>
              </a:solidFill>
            </a:endParaRPr>
          </a:p>
          <a:p>
            <a:r>
              <a:rPr lang="es-ES" sz="2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GENERALIDADES</a:t>
            </a:r>
            <a:r>
              <a:rPr lang="es-ES" sz="20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s-ES" sz="2000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ES" sz="2000" b="1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20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MANIOBRA BUQUE-OBJETIVO.</a:t>
            </a:r>
          </a:p>
          <a:p>
            <a:r>
              <a:rPr lang="es-ES" sz="20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(STOM)</a:t>
            </a:r>
          </a:p>
          <a:p>
            <a:endParaRPr lang="es-ES" sz="2000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s-ES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Enfoque </a:t>
            </a:r>
            <a:r>
              <a:rPr lang="es-ES" sz="20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directo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s-ES" sz="20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Prioriza la rapidez, la maniobra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s-ES" sz="20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Evita la pausa operacional </a:t>
            </a:r>
          </a:p>
          <a:p>
            <a:pPr>
              <a:lnSpc>
                <a:spcPct val="150000"/>
              </a:lnSpc>
            </a:pPr>
            <a:r>
              <a:rPr lang="es-ES" sz="20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(cabeza de playa)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s-ES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Logística ligera</a:t>
            </a:r>
          </a:p>
          <a:p>
            <a:pPr>
              <a:lnSpc>
                <a:spcPct val="150000"/>
              </a:lnSpc>
            </a:pPr>
            <a:endParaRPr lang="es-ES" sz="2000" b="1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s-E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s-E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E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49170" name="Título 1"/>
          <p:cNvSpPr txBox="1"/>
          <p:nvPr/>
        </p:nvSpPr>
        <p:spPr bwMode="auto">
          <a:xfrm>
            <a:off x="1109455" y="58263"/>
            <a:ext cx="9973098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s-ES" altLang="es-CL" sz="3199" b="1" dirty="0" smtClean="0">
                <a:latin typeface="Arial Black" panose="020B0A04020102020204" pitchFamily="34" charset="0"/>
              </a:rPr>
              <a:t>ACCIÓN</a:t>
            </a:r>
            <a:endParaRPr lang="es-CL" altLang="es-CL" sz="3199" b="1" dirty="0">
              <a:latin typeface="Arial Black" panose="020B0A04020102020204" pitchFamily="34" charset="0"/>
            </a:endParaRPr>
          </a:p>
        </p:txBody>
      </p:sp>
      <p:sp>
        <p:nvSpPr>
          <p:cNvPr id="1049171" name="Proceso alternativo 16"/>
          <p:cNvSpPr/>
          <p:nvPr/>
        </p:nvSpPr>
        <p:spPr>
          <a:xfrm>
            <a:off x="870069" y="620691"/>
            <a:ext cx="10449030" cy="45718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199" tIns="58599" rIns="117199" bIns="58599" anchor="ctr"/>
          <a:lstStyle/>
          <a:p>
            <a:pPr algn="ctr"/>
            <a:endParaRPr lang="es-CL" dirty="0"/>
          </a:p>
        </p:txBody>
      </p:sp>
      <p:sp>
        <p:nvSpPr>
          <p:cNvPr id="1049173" name="Título 1"/>
          <p:cNvSpPr txBox="1"/>
          <p:nvPr/>
        </p:nvSpPr>
        <p:spPr bwMode="auto">
          <a:xfrm>
            <a:off x="1109455" y="6237312"/>
            <a:ext cx="9973098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s-CL" altLang="es-CL" sz="2599" b="1" dirty="0">
                <a:solidFill>
                  <a:srgbClr val="FF0000"/>
                </a:solidFill>
                <a:latin typeface="Arial Black" panose="020B0A04020102020204" pitchFamily="34" charset="0"/>
              </a:rPr>
              <a:t>SECRETO</a:t>
            </a:r>
          </a:p>
        </p:txBody>
      </p:sp>
      <p:sp>
        <p:nvSpPr>
          <p:cNvPr id="1049175" name="Proceso alternativo 5"/>
          <p:cNvSpPr/>
          <p:nvPr/>
        </p:nvSpPr>
        <p:spPr>
          <a:xfrm>
            <a:off x="-1183" y="6026914"/>
            <a:ext cx="12190981" cy="45976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199" tIns="58599" rIns="117199" bIns="58599" anchor="ctr"/>
          <a:lstStyle/>
          <a:p>
            <a:pPr algn="ctr"/>
            <a:endParaRPr lang="es-CL" dirty="0"/>
          </a:p>
        </p:txBody>
      </p:sp>
      <p:sp>
        <p:nvSpPr>
          <p:cNvPr id="1049176" name="12 Rectángulo"/>
          <p:cNvSpPr/>
          <p:nvPr/>
        </p:nvSpPr>
        <p:spPr>
          <a:xfrm>
            <a:off x="2204" y="6069692"/>
            <a:ext cx="12189795" cy="787603"/>
          </a:xfrm>
          <a:prstGeom prst="rect">
            <a:avLst/>
          </a:prstGeom>
          <a:solidFill>
            <a:schemeClr val="tx1"/>
          </a:solidFill>
        </p:spPr>
        <p:txBody>
          <a:bodyPr wrap="square" lIns="117199" tIns="58599" rIns="117199" bIns="58599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1500" b="1" dirty="0">
                <a:solidFill>
                  <a:srgbClr val="FF0000"/>
                </a:solidFill>
              </a:rPr>
              <a:t>P A T R I O T I S M O </a:t>
            </a:r>
            <a:endParaRPr lang="es-CL" sz="1500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s-CL" sz="1400" dirty="0">
                <a:solidFill>
                  <a:srgbClr val="FF0000"/>
                </a:solidFill>
              </a:rPr>
              <a:t>      </a:t>
            </a:r>
            <a:r>
              <a:rPr lang="es-CL" sz="1300" dirty="0">
                <a:solidFill>
                  <a:srgbClr val="FF0000"/>
                </a:solidFill>
              </a:rPr>
              <a:t>HONOR                                          LEALTAD                                          VALENTÍA                                          INTEGRIDAD                                           DEBER</a:t>
            </a:r>
          </a:p>
        </p:txBody>
      </p:sp>
      <p:sp>
        <p:nvSpPr>
          <p:cNvPr id="1049177" name="Título 1"/>
          <p:cNvSpPr txBox="1"/>
          <p:nvPr/>
        </p:nvSpPr>
        <p:spPr bwMode="auto">
          <a:xfrm>
            <a:off x="4934568" y="5485692"/>
            <a:ext cx="2322865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endParaRPr lang="es-CL" altLang="es-CL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097302" name="Picture 2" descr="Imagen foto_000000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91491" y="50861"/>
            <a:ext cx="718167" cy="957555"/>
          </a:xfrm>
          <a:prstGeom prst="rect">
            <a:avLst/>
          </a:prstGeom>
          <a:noFill/>
        </p:spPr>
      </p:pic>
      <p:pic>
        <p:nvPicPr>
          <p:cNvPr id="2097303" name="Imagen 2"/>
          <p:cNvPicPr>
            <a:picLocks noChangeAspect="1" noChangeArrowheads="1"/>
          </p:cNvPicPr>
          <p:nvPr/>
        </p:nvPicPr>
        <p:blipFill>
          <a:blip r:embed="rId3"/>
          <a:srcRect r="9740"/>
          <a:stretch>
            <a:fillRect/>
          </a:stretch>
        </p:blipFill>
        <p:spPr bwMode="auto">
          <a:xfrm>
            <a:off x="-4317" y="7039"/>
            <a:ext cx="833244" cy="979261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4"/>
          <a:srcRect l="44478" t="27715" r="11850" b="13808"/>
          <a:stretch/>
        </p:blipFill>
        <p:spPr>
          <a:xfrm>
            <a:off x="4871864" y="908721"/>
            <a:ext cx="6408712" cy="48245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21865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855585" y="1018465"/>
            <a:ext cx="2448272" cy="57645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FF0000"/>
              </a:solidFill>
            </a:endParaRPr>
          </a:p>
        </p:txBody>
      </p:sp>
      <p:pic>
        <p:nvPicPr>
          <p:cNvPr id="2097301" name="Picture 3"/>
          <p:cNvPicPr>
            <a:picLocks noChangeAspect="1" noChangeArrowheads="1"/>
          </p:cNvPicPr>
          <p:nvPr/>
        </p:nvPicPr>
        <p:blipFill>
          <a:blip r:embed="rId2"/>
          <a:srcRect l="5736" r="7724"/>
          <a:stretch>
            <a:fillRect/>
          </a:stretch>
        </p:blipFill>
        <p:spPr bwMode="auto">
          <a:xfrm>
            <a:off x="47327" y="1584871"/>
            <a:ext cx="12062331" cy="4868465"/>
          </a:xfrm>
          <a:prstGeom prst="rect">
            <a:avLst/>
          </a:prstGeom>
          <a:noFill/>
          <a:ln>
            <a:noFill/>
          </a:ln>
        </p:spPr>
      </p:pic>
      <p:sp>
        <p:nvSpPr>
          <p:cNvPr id="1049170" name="Título 1"/>
          <p:cNvSpPr txBox="1"/>
          <p:nvPr/>
        </p:nvSpPr>
        <p:spPr bwMode="auto">
          <a:xfrm>
            <a:off x="1109455" y="58263"/>
            <a:ext cx="9973098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s-ES" altLang="es-CL" sz="3199" b="1" dirty="0" smtClean="0">
                <a:latin typeface="Arial Black" panose="020B0A04020102020204" pitchFamily="34" charset="0"/>
              </a:rPr>
              <a:t>ACCIÓN</a:t>
            </a:r>
            <a:endParaRPr lang="es-CL" altLang="es-CL" sz="3199" b="1" dirty="0">
              <a:latin typeface="Arial Black" panose="020B0A04020102020204" pitchFamily="34" charset="0"/>
            </a:endParaRPr>
          </a:p>
        </p:txBody>
      </p:sp>
      <p:sp>
        <p:nvSpPr>
          <p:cNvPr id="1049171" name="Proceso alternativo 16"/>
          <p:cNvSpPr/>
          <p:nvPr/>
        </p:nvSpPr>
        <p:spPr>
          <a:xfrm>
            <a:off x="870069" y="620691"/>
            <a:ext cx="10449030" cy="45718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199" tIns="58599" rIns="117199" bIns="58599" anchor="ctr"/>
          <a:lstStyle/>
          <a:p>
            <a:pPr algn="ctr"/>
            <a:endParaRPr lang="es-CL" dirty="0"/>
          </a:p>
        </p:txBody>
      </p:sp>
      <p:sp>
        <p:nvSpPr>
          <p:cNvPr id="1049173" name="Título 1"/>
          <p:cNvSpPr txBox="1"/>
          <p:nvPr/>
        </p:nvSpPr>
        <p:spPr bwMode="auto">
          <a:xfrm>
            <a:off x="1109455" y="6237312"/>
            <a:ext cx="9973098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s-CL" altLang="es-CL" sz="2599" b="1" dirty="0">
                <a:solidFill>
                  <a:srgbClr val="FF0000"/>
                </a:solidFill>
                <a:latin typeface="Arial Black" panose="020B0A04020102020204" pitchFamily="34" charset="0"/>
              </a:rPr>
              <a:t>SECRETO</a:t>
            </a:r>
          </a:p>
        </p:txBody>
      </p:sp>
      <p:sp>
        <p:nvSpPr>
          <p:cNvPr id="1049175" name="Proceso alternativo 5"/>
          <p:cNvSpPr/>
          <p:nvPr/>
        </p:nvSpPr>
        <p:spPr>
          <a:xfrm>
            <a:off x="-1183" y="6026914"/>
            <a:ext cx="12190981" cy="45976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199" tIns="58599" rIns="117199" bIns="58599" anchor="ctr"/>
          <a:lstStyle/>
          <a:p>
            <a:pPr algn="ctr"/>
            <a:endParaRPr lang="es-CL" dirty="0"/>
          </a:p>
        </p:txBody>
      </p:sp>
      <p:sp>
        <p:nvSpPr>
          <p:cNvPr id="1049176" name="12 Rectángulo"/>
          <p:cNvSpPr/>
          <p:nvPr/>
        </p:nvSpPr>
        <p:spPr>
          <a:xfrm>
            <a:off x="2204" y="6069692"/>
            <a:ext cx="12189795" cy="787603"/>
          </a:xfrm>
          <a:prstGeom prst="rect">
            <a:avLst/>
          </a:prstGeom>
          <a:solidFill>
            <a:schemeClr val="tx1"/>
          </a:solidFill>
        </p:spPr>
        <p:txBody>
          <a:bodyPr wrap="square" lIns="117199" tIns="58599" rIns="117199" bIns="58599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1500" b="1" dirty="0">
                <a:solidFill>
                  <a:srgbClr val="FF0000"/>
                </a:solidFill>
              </a:rPr>
              <a:t>P A T R I O T I S M O </a:t>
            </a:r>
            <a:endParaRPr lang="es-CL" sz="1500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s-CL" sz="1400" dirty="0">
                <a:solidFill>
                  <a:srgbClr val="FF0000"/>
                </a:solidFill>
              </a:rPr>
              <a:t>      </a:t>
            </a:r>
            <a:r>
              <a:rPr lang="es-CL" sz="1300" dirty="0">
                <a:solidFill>
                  <a:srgbClr val="FF0000"/>
                </a:solidFill>
              </a:rPr>
              <a:t>HONOR                                          LEALTAD                                          VALENTÍA                                          INTEGRIDAD                                           DEBER</a:t>
            </a:r>
          </a:p>
        </p:txBody>
      </p:sp>
      <p:sp>
        <p:nvSpPr>
          <p:cNvPr id="1049177" name="Título 1"/>
          <p:cNvSpPr txBox="1"/>
          <p:nvPr/>
        </p:nvSpPr>
        <p:spPr bwMode="auto">
          <a:xfrm>
            <a:off x="4934568" y="5485692"/>
            <a:ext cx="2322865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endParaRPr lang="es-CL" altLang="es-CL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097302" name="Picture 2" descr="Imagen foto_0000000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91491" y="50861"/>
            <a:ext cx="718167" cy="957555"/>
          </a:xfrm>
          <a:prstGeom prst="rect">
            <a:avLst/>
          </a:prstGeom>
          <a:noFill/>
        </p:spPr>
      </p:pic>
      <p:pic>
        <p:nvPicPr>
          <p:cNvPr id="2097303" name="Imagen 2"/>
          <p:cNvPicPr>
            <a:picLocks noChangeAspect="1" noChangeArrowheads="1"/>
          </p:cNvPicPr>
          <p:nvPr/>
        </p:nvPicPr>
        <p:blipFill>
          <a:blip r:embed="rId4"/>
          <a:srcRect r="9740"/>
          <a:stretch>
            <a:fillRect/>
          </a:stretch>
        </p:blipFill>
        <p:spPr bwMode="auto">
          <a:xfrm>
            <a:off x="-4317" y="7039"/>
            <a:ext cx="833244" cy="97926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CuadroTexto 1"/>
          <p:cNvSpPr txBox="1"/>
          <p:nvPr/>
        </p:nvSpPr>
        <p:spPr>
          <a:xfrm>
            <a:off x="828926" y="359095"/>
            <a:ext cx="11027713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ES" sz="2000" dirty="0">
              <a:solidFill>
                <a:srgbClr val="FF0000"/>
              </a:solidFill>
            </a:endParaRPr>
          </a:p>
          <a:p>
            <a:r>
              <a:rPr lang="es-ES" sz="2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GENERALIDADES</a:t>
            </a:r>
            <a:r>
              <a:rPr lang="es-ES" sz="20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s-ES" sz="2000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20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ORGANIZACIÓN Y ESCALONES</a:t>
            </a:r>
            <a:r>
              <a:rPr lang="es-ES" sz="20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s-ES" sz="2000" b="1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s-E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s-E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E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994317794"/>
              </p:ext>
            </p:extLst>
          </p:nvPr>
        </p:nvGraphicFramePr>
        <p:xfrm>
          <a:off x="4799856" y="1139124"/>
          <a:ext cx="5976664" cy="34281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5" name="CuadroTexto 4"/>
          <p:cNvSpPr txBox="1"/>
          <p:nvPr/>
        </p:nvSpPr>
        <p:spPr>
          <a:xfrm>
            <a:off x="4799855" y="4643467"/>
            <a:ext cx="2457577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ESCALÓN DE ASALTO</a:t>
            </a: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8112224" y="4683744"/>
            <a:ext cx="2664296" cy="92333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ESCALÓN DE CONTINUACIÓN DEL ASALTO</a:t>
            </a: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427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855585" y="1018465"/>
            <a:ext cx="2448272" cy="57645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FF0000"/>
              </a:solidFill>
            </a:endParaRPr>
          </a:p>
        </p:txBody>
      </p:sp>
      <p:pic>
        <p:nvPicPr>
          <p:cNvPr id="2097301" name="Picture 3"/>
          <p:cNvPicPr>
            <a:picLocks noChangeAspect="1" noChangeArrowheads="1"/>
          </p:cNvPicPr>
          <p:nvPr/>
        </p:nvPicPr>
        <p:blipFill>
          <a:blip r:embed="rId2"/>
          <a:srcRect l="5736" r="7724"/>
          <a:stretch>
            <a:fillRect/>
          </a:stretch>
        </p:blipFill>
        <p:spPr bwMode="auto">
          <a:xfrm>
            <a:off x="47327" y="1584871"/>
            <a:ext cx="12062331" cy="4868465"/>
          </a:xfrm>
          <a:prstGeom prst="rect">
            <a:avLst/>
          </a:prstGeom>
          <a:noFill/>
          <a:ln>
            <a:noFill/>
          </a:ln>
        </p:spPr>
      </p:pic>
      <p:sp>
        <p:nvSpPr>
          <p:cNvPr id="1049170" name="Título 1"/>
          <p:cNvSpPr txBox="1"/>
          <p:nvPr/>
        </p:nvSpPr>
        <p:spPr bwMode="auto">
          <a:xfrm>
            <a:off x="1109455" y="58263"/>
            <a:ext cx="9973098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s-ES" altLang="es-CL" sz="3199" b="1" dirty="0" smtClean="0">
                <a:latin typeface="Arial Black" panose="020B0A04020102020204" pitchFamily="34" charset="0"/>
              </a:rPr>
              <a:t>ACCIÓN</a:t>
            </a:r>
            <a:endParaRPr lang="es-CL" altLang="es-CL" sz="3199" b="1" dirty="0">
              <a:latin typeface="Arial Black" panose="020B0A04020102020204" pitchFamily="34" charset="0"/>
            </a:endParaRPr>
          </a:p>
        </p:txBody>
      </p:sp>
      <p:sp>
        <p:nvSpPr>
          <p:cNvPr id="1049171" name="Proceso alternativo 16"/>
          <p:cNvSpPr/>
          <p:nvPr/>
        </p:nvSpPr>
        <p:spPr>
          <a:xfrm>
            <a:off x="870069" y="620691"/>
            <a:ext cx="10449030" cy="45718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199" tIns="58599" rIns="117199" bIns="58599" anchor="ctr"/>
          <a:lstStyle/>
          <a:p>
            <a:pPr algn="ctr"/>
            <a:endParaRPr lang="es-CL" dirty="0"/>
          </a:p>
        </p:txBody>
      </p:sp>
      <p:sp>
        <p:nvSpPr>
          <p:cNvPr id="1049173" name="Título 1"/>
          <p:cNvSpPr txBox="1"/>
          <p:nvPr/>
        </p:nvSpPr>
        <p:spPr bwMode="auto">
          <a:xfrm>
            <a:off x="1109455" y="6237312"/>
            <a:ext cx="9973098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s-CL" altLang="es-CL" sz="2599" b="1" dirty="0">
                <a:solidFill>
                  <a:srgbClr val="FF0000"/>
                </a:solidFill>
                <a:latin typeface="Arial Black" panose="020B0A04020102020204" pitchFamily="34" charset="0"/>
              </a:rPr>
              <a:t>SECRETO</a:t>
            </a:r>
          </a:p>
        </p:txBody>
      </p:sp>
      <p:sp>
        <p:nvSpPr>
          <p:cNvPr id="1049175" name="Proceso alternativo 5"/>
          <p:cNvSpPr/>
          <p:nvPr/>
        </p:nvSpPr>
        <p:spPr>
          <a:xfrm>
            <a:off x="-1183" y="6026914"/>
            <a:ext cx="12190981" cy="45976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199" tIns="58599" rIns="117199" bIns="58599" anchor="ctr"/>
          <a:lstStyle/>
          <a:p>
            <a:pPr algn="ctr"/>
            <a:endParaRPr lang="es-CL" dirty="0"/>
          </a:p>
        </p:txBody>
      </p:sp>
      <p:sp>
        <p:nvSpPr>
          <p:cNvPr id="1049176" name="12 Rectángulo"/>
          <p:cNvSpPr/>
          <p:nvPr/>
        </p:nvSpPr>
        <p:spPr>
          <a:xfrm>
            <a:off x="2204" y="6069692"/>
            <a:ext cx="12189795" cy="787603"/>
          </a:xfrm>
          <a:prstGeom prst="rect">
            <a:avLst/>
          </a:prstGeom>
          <a:solidFill>
            <a:schemeClr val="tx1"/>
          </a:solidFill>
        </p:spPr>
        <p:txBody>
          <a:bodyPr wrap="square" lIns="117199" tIns="58599" rIns="117199" bIns="58599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1500" b="1" dirty="0">
                <a:solidFill>
                  <a:srgbClr val="FF0000"/>
                </a:solidFill>
              </a:rPr>
              <a:t>P A T R I O T I S M O </a:t>
            </a:r>
            <a:endParaRPr lang="es-CL" sz="1500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s-CL" sz="1400" dirty="0">
                <a:solidFill>
                  <a:srgbClr val="FF0000"/>
                </a:solidFill>
              </a:rPr>
              <a:t>      </a:t>
            </a:r>
            <a:r>
              <a:rPr lang="es-CL" sz="1300" dirty="0">
                <a:solidFill>
                  <a:srgbClr val="FF0000"/>
                </a:solidFill>
              </a:rPr>
              <a:t>HONOR                                          LEALTAD                                          VALENTÍA                                          INTEGRIDAD                                           DEBER</a:t>
            </a:r>
          </a:p>
        </p:txBody>
      </p:sp>
      <p:sp>
        <p:nvSpPr>
          <p:cNvPr id="1049177" name="Título 1"/>
          <p:cNvSpPr txBox="1"/>
          <p:nvPr/>
        </p:nvSpPr>
        <p:spPr bwMode="auto">
          <a:xfrm>
            <a:off x="4934568" y="5485692"/>
            <a:ext cx="2322865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endParaRPr lang="es-CL" altLang="es-CL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097302" name="Picture 2" descr="Imagen foto_0000000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91491" y="50861"/>
            <a:ext cx="718167" cy="957555"/>
          </a:xfrm>
          <a:prstGeom prst="rect">
            <a:avLst/>
          </a:prstGeom>
          <a:noFill/>
        </p:spPr>
      </p:pic>
      <p:pic>
        <p:nvPicPr>
          <p:cNvPr id="2097303" name="Imagen 2"/>
          <p:cNvPicPr>
            <a:picLocks noChangeAspect="1" noChangeArrowheads="1"/>
          </p:cNvPicPr>
          <p:nvPr/>
        </p:nvPicPr>
        <p:blipFill>
          <a:blip r:embed="rId4"/>
          <a:srcRect r="9740"/>
          <a:stretch>
            <a:fillRect/>
          </a:stretch>
        </p:blipFill>
        <p:spPr bwMode="auto">
          <a:xfrm>
            <a:off x="-4317" y="7039"/>
            <a:ext cx="833244" cy="97926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CuadroTexto 1"/>
          <p:cNvSpPr txBox="1"/>
          <p:nvPr/>
        </p:nvSpPr>
        <p:spPr>
          <a:xfrm>
            <a:off x="828926" y="359095"/>
            <a:ext cx="11027713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ES" sz="2000" dirty="0">
              <a:solidFill>
                <a:srgbClr val="FF0000"/>
              </a:solidFill>
            </a:endParaRPr>
          </a:p>
          <a:p>
            <a:r>
              <a:rPr lang="es-ES" sz="2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GENERALIDADES</a:t>
            </a:r>
            <a:r>
              <a:rPr lang="es-ES" sz="20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s-ES" sz="2000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20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ORGANIZACIÓN Y ESCALONES</a:t>
            </a:r>
            <a:r>
              <a:rPr lang="es-ES" sz="20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s-ES" sz="2000" b="1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s-E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s-E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E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2835805" y="2218310"/>
            <a:ext cx="936104" cy="7078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AE</a:t>
            </a:r>
            <a:endParaRPr lang="es-CL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8235149" y="2195244"/>
            <a:ext cx="1748463" cy="7078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AFOE</a:t>
            </a:r>
            <a:endParaRPr lang="es-CL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5810502" y="2289620"/>
            <a:ext cx="8228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VS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746585" y="3223536"/>
            <a:ext cx="470134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DESEMBARCA INICIALMENTE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TROPAS Y BUQUES ANF. ESPECIALIZADOS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s-E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DESCARGA TÁCTICA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STOM</a:t>
            </a:r>
            <a:endParaRPr lang="es-CL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CuadroTexto 17"/>
          <p:cNvSpPr txBox="1"/>
          <p:nvPr/>
        </p:nvSpPr>
        <p:spPr>
          <a:xfrm>
            <a:off x="6888088" y="3227457"/>
            <a:ext cx="470134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BUQUES NO ANF.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TROPAS DE REFUERZO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MEDIOS DE APOYOS EXT. AF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REQUIERE DE UNA CABEZA DE PLAYA/ DESCARGA GENERAL.</a:t>
            </a:r>
            <a:endParaRPr lang="es-CL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6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847260" y="808365"/>
            <a:ext cx="4888700" cy="57645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</a:rPr>
              <a:t>OPERACIONES DE LA LF EN TIERRA</a:t>
            </a:r>
            <a:endParaRPr lang="es-CL" sz="2400" b="1" dirty="0">
              <a:solidFill>
                <a:srgbClr val="FF0000"/>
              </a:solidFill>
            </a:endParaRPr>
          </a:p>
        </p:txBody>
      </p:sp>
      <p:sp>
        <p:nvSpPr>
          <p:cNvPr id="1049170" name="Título 1"/>
          <p:cNvSpPr txBox="1"/>
          <p:nvPr/>
        </p:nvSpPr>
        <p:spPr bwMode="auto">
          <a:xfrm>
            <a:off x="1109455" y="58263"/>
            <a:ext cx="9973098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s-ES" altLang="es-CL" sz="3199" b="1" dirty="0" smtClean="0">
                <a:latin typeface="Arial Black" panose="020B0A04020102020204" pitchFamily="34" charset="0"/>
              </a:rPr>
              <a:t>ACCIÓN</a:t>
            </a:r>
            <a:endParaRPr lang="es-CL" altLang="es-CL" sz="3199" b="1" dirty="0">
              <a:latin typeface="Arial Black" panose="020B0A04020102020204" pitchFamily="34" charset="0"/>
            </a:endParaRPr>
          </a:p>
        </p:txBody>
      </p:sp>
      <p:sp>
        <p:nvSpPr>
          <p:cNvPr id="1049171" name="Proceso alternativo 16"/>
          <p:cNvSpPr/>
          <p:nvPr/>
        </p:nvSpPr>
        <p:spPr>
          <a:xfrm>
            <a:off x="870069" y="620691"/>
            <a:ext cx="10449030" cy="45718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199" tIns="58599" rIns="117199" bIns="58599" anchor="ctr"/>
          <a:lstStyle/>
          <a:p>
            <a:pPr algn="ctr"/>
            <a:endParaRPr lang="es-CL" dirty="0"/>
          </a:p>
        </p:txBody>
      </p:sp>
      <p:sp>
        <p:nvSpPr>
          <p:cNvPr id="1049173" name="Título 1"/>
          <p:cNvSpPr txBox="1"/>
          <p:nvPr/>
        </p:nvSpPr>
        <p:spPr bwMode="auto">
          <a:xfrm>
            <a:off x="1109455" y="6237312"/>
            <a:ext cx="9973098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s-CL" altLang="es-CL" sz="2599" b="1" dirty="0">
                <a:solidFill>
                  <a:srgbClr val="FF0000"/>
                </a:solidFill>
                <a:latin typeface="Arial Black" panose="020B0A04020102020204" pitchFamily="34" charset="0"/>
              </a:rPr>
              <a:t>SECRETO</a:t>
            </a:r>
          </a:p>
        </p:txBody>
      </p:sp>
      <p:sp>
        <p:nvSpPr>
          <p:cNvPr id="1049175" name="Proceso alternativo 5"/>
          <p:cNvSpPr/>
          <p:nvPr/>
        </p:nvSpPr>
        <p:spPr>
          <a:xfrm>
            <a:off x="-1183" y="6026914"/>
            <a:ext cx="12190981" cy="45976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199" tIns="58599" rIns="117199" bIns="58599" anchor="ctr"/>
          <a:lstStyle/>
          <a:p>
            <a:pPr algn="ctr"/>
            <a:endParaRPr lang="es-CL" dirty="0"/>
          </a:p>
        </p:txBody>
      </p:sp>
      <p:sp>
        <p:nvSpPr>
          <p:cNvPr id="1049176" name="12 Rectángulo"/>
          <p:cNvSpPr/>
          <p:nvPr/>
        </p:nvSpPr>
        <p:spPr>
          <a:xfrm>
            <a:off x="2204" y="6069692"/>
            <a:ext cx="12189795" cy="787603"/>
          </a:xfrm>
          <a:prstGeom prst="rect">
            <a:avLst/>
          </a:prstGeom>
          <a:solidFill>
            <a:schemeClr val="tx1"/>
          </a:solidFill>
        </p:spPr>
        <p:txBody>
          <a:bodyPr wrap="square" lIns="117199" tIns="58599" rIns="117199" bIns="58599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1500" b="1" dirty="0">
                <a:solidFill>
                  <a:srgbClr val="FF0000"/>
                </a:solidFill>
              </a:rPr>
              <a:t>P A T R I O T I S M O </a:t>
            </a:r>
            <a:endParaRPr lang="es-CL" sz="1500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s-CL" sz="1400" dirty="0">
                <a:solidFill>
                  <a:srgbClr val="FF0000"/>
                </a:solidFill>
              </a:rPr>
              <a:t>      </a:t>
            </a:r>
            <a:r>
              <a:rPr lang="es-CL" sz="1300" dirty="0">
                <a:solidFill>
                  <a:srgbClr val="FF0000"/>
                </a:solidFill>
              </a:rPr>
              <a:t>HONOR                                          LEALTAD                                          VALENTÍA                                          INTEGRIDAD                                           DEBER</a:t>
            </a:r>
          </a:p>
        </p:txBody>
      </p:sp>
      <p:sp>
        <p:nvSpPr>
          <p:cNvPr id="1049177" name="Título 1"/>
          <p:cNvSpPr txBox="1"/>
          <p:nvPr/>
        </p:nvSpPr>
        <p:spPr bwMode="auto">
          <a:xfrm>
            <a:off x="4934568" y="5485692"/>
            <a:ext cx="2322865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endParaRPr lang="es-CL" altLang="es-CL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097302" name="Picture 2" descr="Imagen foto_000000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91491" y="50861"/>
            <a:ext cx="718167" cy="957555"/>
          </a:xfrm>
          <a:prstGeom prst="rect">
            <a:avLst/>
          </a:prstGeom>
          <a:noFill/>
        </p:spPr>
      </p:pic>
      <p:pic>
        <p:nvPicPr>
          <p:cNvPr id="2097303" name="Imagen 2"/>
          <p:cNvPicPr>
            <a:picLocks noChangeAspect="1" noChangeArrowheads="1"/>
          </p:cNvPicPr>
          <p:nvPr/>
        </p:nvPicPr>
        <p:blipFill>
          <a:blip r:embed="rId3"/>
          <a:srcRect r="9740"/>
          <a:stretch>
            <a:fillRect/>
          </a:stretch>
        </p:blipFill>
        <p:spPr bwMode="auto">
          <a:xfrm>
            <a:off x="-4317" y="7039"/>
            <a:ext cx="833244" cy="97926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CuadroTexto 1"/>
          <p:cNvSpPr txBox="1"/>
          <p:nvPr/>
        </p:nvSpPr>
        <p:spPr>
          <a:xfrm>
            <a:off x="815291" y="1575954"/>
            <a:ext cx="11027713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esembarco de la LF puede ser STOM, con Cabeza de Playa o la combinación de ambos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s-ES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Una vez en tierra  se establece la organización para el combate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s-ES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Empleo de tácticas terrestres: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s-ES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457200">
              <a:buFont typeface="Wingdings" panose="05000000000000000000" pitchFamily="2" charset="2"/>
              <a:buChar char="v"/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Apoyados desde el mar (decreciente)</a:t>
            </a:r>
          </a:p>
          <a:p>
            <a:pPr marL="1371600" lvl="2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Fuegos de apoyo</a:t>
            </a:r>
          </a:p>
          <a:p>
            <a:pPr marL="1371600" lvl="2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ogísticamente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endParaRPr lang="es-ES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s-E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E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55955" y="3356992"/>
            <a:ext cx="4092076" cy="23359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69925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70" name="Título 1"/>
          <p:cNvSpPr txBox="1"/>
          <p:nvPr/>
        </p:nvSpPr>
        <p:spPr bwMode="auto">
          <a:xfrm>
            <a:off x="1109455" y="58263"/>
            <a:ext cx="9973098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s-ES" altLang="es-CL" sz="3199" b="1" dirty="0" smtClean="0">
                <a:latin typeface="Arial Black" panose="020B0A04020102020204" pitchFamily="34" charset="0"/>
              </a:rPr>
              <a:t>TEMARIO</a:t>
            </a:r>
            <a:endParaRPr lang="es-CL" altLang="es-CL" sz="3199" b="1" dirty="0">
              <a:latin typeface="Arial Black" panose="020B0A04020102020204" pitchFamily="34" charset="0"/>
            </a:endParaRPr>
          </a:p>
        </p:txBody>
      </p:sp>
      <p:sp>
        <p:nvSpPr>
          <p:cNvPr id="1049171" name="Proceso alternativo 16"/>
          <p:cNvSpPr/>
          <p:nvPr/>
        </p:nvSpPr>
        <p:spPr>
          <a:xfrm>
            <a:off x="870069" y="620691"/>
            <a:ext cx="10449030" cy="45718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199" tIns="58599" rIns="117199" bIns="58599" anchor="ctr"/>
          <a:lstStyle/>
          <a:p>
            <a:pPr algn="ctr"/>
            <a:endParaRPr lang="es-CL" dirty="0"/>
          </a:p>
        </p:txBody>
      </p:sp>
      <p:sp>
        <p:nvSpPr>
          <p:cNvPr id="1049173" name="Título 1"/>
          <p:cNvSpPr txBox="1"/>
          <p:nvPr/>
        </p:nvSpPr>
        <p:spPr bwMode="auto">
          <a:xfrm>
            <a:off x="1109455" y="6237312"/>
            <a:ext cx="9973098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s-CL" altLang="es-CL" sz="2599" b="1" dirty="0">
                <a:solidFill>
                  <a:srgbClr val="FF0000"/>
                </a:solidFill>
                <a:latin typeface="Arial Black" panose="020B0A04020102020204" pitchFamily="34" charset="0"/>
              </a:rPr>
              <a:t>SECRETO</a:t>
            </a:r>
          </a:p>
        </p:txBody>
      </p:sp>
      <p:sp>
        <p:nvSpPr>
          <p:cNvPr id="1049175" name="Proceso alternativo 5"/>
          <p:cNvSpPr/>
          <p:nvPr/>
        </p:nvSpPr>
        <p:spPr>
          <a:xfrm>
            <a:off x="-1183" y="6026914"/>
            <a:ext cx="12190981" cy="45976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199" tIns="58599" rIns="117199" bIns="58599" anchor="ctr"/>
          <a:lstStyle/>
          <a:p>
            <a:pPr algn="ctr"/>
            <a:endParaRPr lang="es-CL" dirty="0"/>
          </a:p>
        </p:txBody>
      </p:sp>
      <p:sp>
        <p:nvSpPr>
          <p:cNvPr id="1049176" name="12 Rectángulo"/>
          <p:cNvSpPr/>
          <p:nvPr/>
        </p:nvSpPr>
        <p:spPr>
          <a:xfrm>
            <a:off x="2204" y="6069692"/>
            <a:ext cx="12189795" cy="787603"/>
          </a:xfrm>
          <a:prstGeom prst="rect">
            <a:avLst/>
          </a:prstGeom>
          <a:solidFill>
            <a:schemeClr val="tx1"/>
          </a:solidFill>
        </p:spPr>
        <p:txBody>
          <a:bodyPr wrap="square" lIns="117199" tIns="58599" rIns="117199" bIns="58599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1500" b="1" dirty="0">
                <a:solidFill>
                  <a:srgbClr val="FF0000"/>
                </a:solidFill>
              </a:rPr>
              <a:t>P A T R I O T I S M O </a:t>
            </a:r>
            <a:endParaRPr lang="es-CL" sz="1500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s-CL" sz="1400" dirty="0">
                <a:solidFill>
                  <a:srgbClr val="FF0000"/>
                </a:solidFill>
              </a:rPr>
              <a:t>      </a:t>
            </a:r>
            <a:r>
              <a:rPr lang="es-CL" sz="1300" dirty="0">
                <a:solidFill>
                  <a:srgbClr val="FF0000"/>
                </a:solidFill>
              </a:rPr>
              <a:t>HONOR                                          LEALTAD                                          VALENTÍA                                          INTEGRIDAD                                           DEBER</a:t>
            </a:r>
          </a:p>
        </p:txBody>
      </p:sp>
      <p:sp>
        <p:nvSpPr>
          <p:cNvPr id="1049177" name="Título 1"/>
          <p:cNvSpPr txBox="1"/>
          <p:nvPr/>
        </p:nvSpPr>
        <p:spPr bwMode="auto">
          <a:xfrm>
            <a:off x="4934568" y="5485692"/>
            <a:ext cx="2322865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endParaRPr lang="es-CL" altLang="es-CL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097302" name="Picture 2" descr="Imagen foto_000000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91491" y="50861"/>
            <a:ext cx="718167" cy="957555"/>
          </a:xfrm>
          <a:prstGeom prst="rect">
            <a:avLst/>
          </a:prstGeom>
          <a:noFill/>
        </p:spPr>
      </p:pic>
      <p:pic>
        <p:nvPicPr>
          <p:cNvPr id="2097303" name="Imagen 2"/>
          <p:cNvPicPr>
            <a:picLocks noChangeAspect="1" noChangeArrowheads="1"/>
          </p:cNvPicPr>
          <p:nvPr/>
        </p:nvPicPr>
        <p:blipFill>
          <a:blip r:embed="rId3"/>
          <a:srcRect r="9740"/>
          <a:stretch>
            <a:fillRect/>
          </a:stretch>
        </p:blipFill>
        <p:spPr bwMode="auto">
          <a:xfrm>
            <a:off x="-4317" y="7039"/>
            <a:ext cx="833244" cy="979261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69132" y="1103727"/>
            <a:ext cx="3981442" cy="22495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5"/>
          <a:srcRect b="50398"/>
          <a:stretch/>
        </p:blipFill>
        <p:spPr>
          <a:xfrm>
            <a:off x="7735588" y="3517664"/>
            <a:ext cx="4014986" cy="235960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3" name="CuadroTexto 12"/>
          <p:cNvSpPr txBox="1"/>
          <p:nvPr/>
        </p:nvSpPr>
        <p:spPr>
          <a:xfrm>
            <a:off x="942770" y="709187"/>
            <a:ext cx="10209644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  <a:p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ACCIÓN: 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MANIOBRA </a:t>
            </a: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BUQUE-OBJETIVO (STOM)</a:t>
            </a:r>
          </a:p>
          <a:p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GENERALIDADES 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OPERACIONES DE LA LF EN TIERRA</a:t>
            </a:r>
          </a:p>
          <a:p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2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TÉRMINO: </a:t>
            </a:r>
          </a:p>
          <a:p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GENERALIDADES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CONDICIONES 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DE TÉRMINO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CONSIDERACIONES EN LA 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EJECUCIÓN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endParaRPr lang="es-E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COMENTARIOS FINALES</a:t>
            </a:r>
            <a:endParaRPr lang="es-E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2436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847260" y="808365"/>
            <a:ext cx="2872476" cy="57645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</a:rPr>
              <a:t>GENERALIDADES</a:t>
            </a:r>
            <a:endParaRPr lang="es-CL" sz="2400" b="1" dirty="0">
              <a:solidFill>
                <a:srgbClr val="FF0000"/>
              </a:solidFill>
            </a:endParaRPr>
          </a:p>
        </p:txBody>
      </p:sp>
      <p:sp>
        <p:nvSpPr>
          <p:cNvPr id="1049170" name="Título 1"/>
          <p:cNvSpPr txBox="1"/>
          <p:nvPr/>
        </p:nvSpPr>
        <p:spPr bwMode="auto">
          <a:xfrm>
            <a:off x="1109455" y="58263"/>
            <a:ext cx="9973098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s-ES" altLang="es-CL" sz="3199" b="1" dirty="0" smtClean="0">
                <a:latin typeface="Arial Black" panose="020B0A04020102020204" pitchFamily="34" charset="0"/>
              </a:rPr>
              <a:t>TÉRMINO</a:t>
            </a:r>
            <a:endParaRPr lang="es-CL" altLang="es-CL" sz="3199" b="1" dirty="0">
              <a:latin typeface="Arial Black" panose="020B0A04020102020204" pitchFamily="34" charset="0"/>
            </a:endParaRPr>
          </a:p>
        </p:txBody>
      </p:sp>
      <p:sp>
        <p:nvSpPr>
          <p:cNvPr id="1049171" name="Proceso alternativo 16"/>
          <p:cNvSpPr/>
          <p:nvPr/>
        </p:nvSpPr>
        <p:spPr>
          <a:xfrm>
            <a:off x="870069" y="620691"/>
            <a:ext cx="10449030" cy="45718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199" tIns="58599" rIns="117199" bIns="58599" anchor="ctr"/>
          <a:lstStyle/>
          <a:p>
            <a:pPr algn="ctr"/>
            <a:endParaRPr lang="es-CL" dirty="0"/>
          </a:p>
        </p:txBody>
      </p:sp>
      <p:sp>
        <p:nvSpPr>
          <p:cNvPr id="1049173" name="Título 1"/>
          <p:cNvSpPr txBox="1"/>
          <p:nvPr/>
        </p:nvSpPr>
        <p:spPr bwMode="auto">
          <a:xfrm>
            <a:off x="1109455" y="6237312"/>
            <a:ext cx="9973098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s-CL" altLang="es-CL" sz="2599" b="1" dirty="0">
                <a:solidFill>
                  <a:srgbClr val="FF0000"/>
                </a:solidFill>
                <a:latin typeface="Arial Black" panose="020B0A04020102020204" pitchFamily="34" charset="0"/>
              </a:rPr>
              <a:t>SECRETO</a:t>
            </a:r>
          </a:p>
        </p:txBody>
      </p:sp>
      <p:sp>
        <p:nvSpPr>
          <p:cNvPr id="1049175" name="Proceso alternativo 5"/>
          <p:cNvSpPr/>
          <p:nvPr/>
        </p:nvSpPr>
        <p:spPr>
          <a:xfrm>
            <a:off x="-1183" y="6026914"/>
            <a:ext cx="12190981" cy="45976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199" tIns="58599" rIns="117199" bIns="58599" anchor="ctr"/>
          <a:lstStyle/>
          <a:p>
            <a:pPr algn="ctr"/>
            <a:endParaRPr lang="es-CL" dirty="0"/>
          </a:p>
        </p:txBody>
      </p:sp>
      <p:sp>
        <p:nvSpPr>
          <p:cNvPr id="1049176" name="12 Rectángulo"/>
          <p:cNvSpPr/>
          <p:nvPr/>
        </p:nvSpPr>
        <p:spPr>
          <a:xfrm>
            <a:off x="2204" y="6069692"/>
            <a:ext cx="12189795" cy="787603"/>
          </a:xfrm>
          <a:prstGeom prst="rect">
            <a:avLst/>
          </a:prstGeom>
          <a:solidFill>
            <a:schemeClr val="tx1"/>
          </a:solidFill>
        </p:spPr>
        <p:txBody>
          <a:bodyPr wrap="square" lIns="117199" tIns="58599" rIns="117199" bIns="58599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1500" b="1" dirty="0">
                <a:solidFill>
                  <a:srgbClr val="FF0000"/>
                </a:solidFill>
              </a:rPr>
              <a:t>P A T R I O T I S M O </a:t>
            </a:r>
            <a:endParaRPr lang="es-CL" sz="1500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s-CL" sz="1400" dirty="0">
                <a:solidFill>
                  <a:srgbClr val="FF0000"/>
                </a:solidFill>
              </a:rPr>
              <a:t>      </a:t>
            </a:r>
            <a:r>
              <a:rPr lang="es-CL" sz="1300" dirty="0">
                <a:solidFill>
                  <a:srgbClr val="FF0000"/>
                </a:solidFill>
              </a:rPr>
              <a:t>HONOR                                          LEALTAD                                          VALENTÍA                                          INTEGRIDAD                                           DEBER</a:t>
            </a:r>
          </a:p>
        </p:txBody>
      </p:sp>
      <p:sp>
        <p:nvSpPr>
          <p:cNvPr id="1049177" name="Título 1"/>
          <p:cNvSpPr txBox="1"/>
          <p:nvPr/>
        </p:nvSpPr>
        <p:spPr bwMode="auto">
          <a:xfrm>
            <a:off x="4934568" y="5485692"/>
            <a:ext cx="2322865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endParaRPr lang="es-CL" altLang="es-CL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097302" name="Picture 2" descr="Imagen foto_000000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91491" y="50861"/>
            <a:ext cx="718167" cy="957555"/>
          </a:xfrm>
          <a:prstGeom prst="rect">
            <a:avLst/>
          </a:prstGeom>
          <a:noFill/>
        </p:spPr>
      </p:pic>
      <p:pic>
        <p:nvPicPr>
          <p:cNvPr id="2097303" name="Imagen 2"/>
          <p:cNvPicPr>
            <a:picLocks noChangeAspect="1" noChangeArrowheads="1"/>
          </p:cNvPicPr>
          <p:nvPr/>
        </p:nvPicPr>
        <p:blipFill>
          <a:blip r:embed="rId3"/>
          <a:srcRect r="9740"/>
          <a:stretch>
            <a:fillRect/>
          </a:stretch>
        </p:blipFill>
        <p:spPr bwMode="auto">
          <a:xfrm>
            <a:off x="-4317" y="7039"/>
            <a:ext cx="833244" cy="97926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CuadroTexto 1"/>
          <p:cNvSpPr txBox="1"/>
          <p:nvPr/>
        </p:nvSpPr>
        <p:spPr>
          <a:xfrm>
            <a:off x="811123" y="1844824"/>
            <a:ext cx="11027713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s-E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Cumplimiento de la misión (establecida en la DI)</a:t>
            </a: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Cumplimientos de los objetivos</a:t>
            </a: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EFD alcanzado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endParaRPr lang="es-ES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s-E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Cambios en la situación que hacen que la misión pierda validez</a:t>
            </a: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 no sea alcanzable</a:t>
            </a:r>
            <a:endParaRPr lang="es-ES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s-E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s-ES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s-ES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s-E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E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2460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847260" y="808365"/>
            <a:ext cx="4888700" cy="57645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E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CONDICIONES </a:t>
            </a:r>
            <a:r>
              <a:rPr lang="es-E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TÉRMINO</a:t>
            </a:r>
          </a:p>
          <a:p>
            <a:pPr algn="ctr"/>
            <a:endParaRPr lang="es-CL" sz="2400" b="1" dirty="0">
              <a:solidFill>
                <a:srgbClr val="FF0000"/>
              </a:solidFill>
            </a:endParaRPr>
          </a:p>
        </p:txBody>
      </p:sp>
      <p:sp>
        <p:nvSpPr>
          <p:cNvPr id="1049170" name="Título 1"/>
          <p:cNvSpPr txBox="1"/>
          <p:nvPr/>
        </p:nvSpPr>
        <p:spPr bwMode="auto">
          <a:xfrm>
            <a:off x="1109455" y="58263"/>
            <a:ext cx="9973098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s-ES" altLang="es-CL" sz="3199" b="1" dirty="0" smtClean="0">
                <a:latin typeface="Arial Black" panose="020B0A04020102020204" pitchFamily="34" charset="0"/>
              </a:rPr>
              <a:t>TÉRMINO</a:t>
            </a:r>
            <a:endParaRPr lang="es-CL" altLang="es-CL" sz="3199" b="1" dirty="0">
              <a:latin typeface="Arial Black" panose="020B0A04020102020204" pitchFamily="34" charset="0"/>
            </a:endParaRPr>
          </a:p>
        </p:txBody>
      </p:sp>
      <p:sp>
        <p:nvSpPr>
          <p:cNvPr id="1049171" name="Proceso alternativo 16"/>
          <p:cNvSpPr/>
          <p:nvPr/>
        </p:nvSpPr>
        <p:spPr>
          <a:xfrm>
            <a:off x="870069" y="620691"/>
            <a:ext cx="10449030" cy="45718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199" tIns="58599" rIns="117199" bIns="58599" anchor="ctr"/>
          <a:lstStyle/>
          <a:p>
            <a:pPr algn="ctr"/>
            <a:endParaRPr lang="es-CL" dirty="0"/>
          </a:p>
        </p:txBody>
      </p:sp>
      <p:sp>
        <p:nvSpPr>
          <p:cNvPr id="1049173" name="Título 1"/>
          <p:cNvSpPr txBox="1"/>
          <p:nvPr/>
        </p:nvSpPr>
        <p:spPr bwMode="auto">
          <a:xfrm>
            <a:off x="1109455" y="6237312"/>
            <a:ext cx="9973098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s-CL" altLang="es-CL" sz="2599" b="1" dirty="0">
                <a:solidFill>
                  <a:srgbClr val="FF0000"/>
                </a:solidFill>
                <a:latin typeface="Arial Black" panose="020B0A04020102020204" pitchFamily="34" charset="0"/>
              </a:rPr>
              <a:t>SECRETO</a:t>
            </a:r>
          </a:p>
        </p:txBody>
      </p:sp>
      <p:sp>
        <p:nvSpPr>
          <p:cNvPr id="1049175" name="Proceso alternativo 5"/>
          <p:cNvSpPr/>
          <p:nvPr/>
        </p:nvSpPr>
        <p:spPr>
          <a:xfrm>
            <a:off x="-1183" y="6026914"/>
            <a:ext cx="12190981" cy="45976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199" tIns="58599" rIns="117199" bIns="58599" anchor="ctr"/>
          <a:lstStyle/>
          <a:p>
            <a:pPr algn="ctr"/>
            <a:endParaRPr lang="es-CL" dirty="0"/>
          </a:p>
        </p:txBody>
      </p:sp>
      <p:sp>
        <p:nvSpPr>
          <p:cNvPr id="1049176" name="12 Rectángulo"/>
          <p:cNvSpPr/>
          <p:nvPr/>
        </p:nvSpPr>
        <p:spPr>
          <a:xfrm>
            <a:off x="2204" y="6069692"/>
            <a:ext cx="12189795" cy="787603"/>
          </a:xfrm>
          <a:prstGeom prst="rect">
            <a:avLst/>
          </a:prstGeom>
          <a:solidFill>
            <a:schemeClr val="tx1"/>
          </a:solidFill>
        </p:spPr>
        <p:txBody>
          <a:bodyPr wrap="square" lIns="117199" tIns="58599" rIns="117199" bIns="58599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1500" b="1" dirty="0">
                <a:solidFill>
                  <a:srgbClr val="FF0000"/>
                </a:solidFill>
              </a:rPr>
              <a:t>P A T R I O T I S M O </a:t>
            </a:r>
            <a:endParaRPr lang="es-CL" sz="1500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s-CL" sz="1400" dirty="0">
                <a:solidFill>
                  <a:srgbClr val="FF0000"/>
                </a:solidFill>
              </a:rPr>
              <a:t>      </a:t>
            </a:r>
            <a:r>
              <a:rPr lang="es-CL" sz="1300" dirty="0">
                <a:solidFill>
                  <a:srgbClr val="FF0000"/>
                </a:solidFill>
              </a:rPr>
              <a:t>HONOR                                          LEALTAD                                          VALENTÍA                                          INTEGRIDAD                                           DEBER</a:t>
            </a:r>
          </a:p>
        </p:txBody>
      </p:sp>
      <p:sp>
        <p:nvSpPr>
          <p:cNvPr id="1049177" name="Título 1"/>
          <p:cNvSpPr txBox="1"/>
          <p:nvPr/>
        </p:nvSpPr>
        <p:spPr bwMode="auto">
          <a:xfrm>
            <a:off x="4934568" y="5485692"/>
            <a:ext cx="2322865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endParaRPr lang="es-CL" altLang="es-CL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097302" name="Picture 2" descr="Imagen foto_000000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91491" y="50861"/>
            <a:ext cx="718167" cy="957555"/>
          </a:xfrm>
          <a:prstGeom prst="rect">
            <a:avLst/>
          </a:prstGeom>
          <a:noFill/>
        </p:spPr>
      </p:pic>
      <p:pic>
        <p:nvPicPr>
          <p:cNvPr id="2097303" name="Imagen 2"/>
          <p:cNvPicPr>
            <a:picLocks noChangeAspect="1" noChangeArrowheads="1"/>
          </p:cNvPicPr>
          <p:nvPr/>
        </p:nvPicPr>
        <p:blipFill>
          <a:blip r:embed="rId3"/>
          <a:srcRect r="9740"/>
          <a:stretch>
            <a:fillRect/>
          </a:stretch>
        </p:blipFill>
        <p:spPr bwMode="auto">
          <a:xfrm>
            <a:off x="-4317" y="7039"/>
            <a:ext cx="833244" cy="97926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CuadroTexto 1"/>
          <p:cNvSpPr txBox="1"/>
          <p:nvPr/>
        </p:nvSpPr>
        <p:spPr>
          <a:xfrm>
            <a:off x="811123" y="1844824"/>
            <a:ext cx="1102771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s-ES" sz="2800" b="1" dirty="0">
                <a:latin typeface="Arial" panose="020B0604020202020204" pitchFamily="34" charset="0"/>
                <a:cs typeface="Arial" panose="020B0604020202020204" pitchFamily="34" charset="0"/>
              </a:rPr>
              <a:t>LF reembarcada o en tierra transferida a otra </a:t>
            </a:r>
            <a:r>
              <a:rPr lang="es-E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autoridad</a:t>
            </a:r>
            <a:r>
              <a:rPr lang="es-E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(OPCOM)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s-ES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s-E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Suficientes fuerzas y de apoyo en tierra que permitan el desarrollo de operaciones.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s-ES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s-E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El CLF en condiciones de asumir la responsabilidad de operaciones posteriores.</a:t>
            </a:r>
            <a:endParaRPr lang="es-E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9631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847260" y="808365"/>
            <a:ext cx="6112836" cy="57645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400" b="1" dirty="0" smtClean="0">
              <a:solidFill>
                <a:srgbClr val="FF0000"/>
              </a:solidFill>
            </a:endParaRPr>
          </a:p>
          <a:p>
            <a:pPr algn="ctr"/>
            <a:r>
              <a:rPr lang="es-E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CONSIDERACIONES DE LA EJECUCIÓN</a:t>
            </a:r>
            <a:endParaRPr lang="es-ES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CL" sz="2400" b="1" dirty="0">
              <a:solidFill>
                <a:srgbClr val="FF0000"/>
              </a:solidFill>
            </a:endParaRPr>
          </a:p>
        </p:txBody>
      </p:sp>
      <p:sp>
        <p:nvSpPr>
          <p:cNvPr id="1049170" name="Título 1"/>
          <p:cNvSpPr txBox="1"/>
          <p:nvPr/>
        </p:nvSpPr>
        <p:spPr bwMode="auto">
          <a:xfrm>
            <a:off x="1109455" y="58263"/>
            <a:ext cx="9973098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s-ES" altLang="es-CL" sz="3199" b="1" dirty="0" smtClean="0">
                <a:latin typeface="Arial Black" panose="020B0A04020102020204" pitchFamily="34" charset="0"/>
              </a:rPr>
              <a:t>TÉRMINO</a:t>
            </a:r>
            <a:endParaRPr lang="es-CL" altLang="es-CL" sz="3199" b="1" dirty="0">
              <a:latin typeface="Arial Black" panose="020B0A04020102020204" pitchFamily="34" charset="0"/>
            </a:endParaRPr>
          </a:p>
        </p:txBody>
      </p:sp>
      <p:sp>
        <p:nvSpPr>
          <p:cNvPr id="1049171" name="Proceso alternativo 16"/>
          <p:cNvSpPr/>
          <p:nvPr/>
        </p:nvSpPr>
        <p:spPr>
          <a:xfrm>
            <a:off x="870069" y="620691"/>
            <a:ext cx="10449030" cy="45718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199" tIns="58599" rIns="117199" bIns="58599" anchor="ctr"/>
          <a:lstStyle/>
          <a:p>
            <a:pPr algn="ctr"/>
            <a:endParaRPr lang="es-CL" dirty="0"/>
          </a:p>
        </p:txBody>
      </p:sp>
      <p:sp>
        <p:nvSpPr>
          <p:cNvPr id="1049173" name="Título 1"/>
          <p:cNvSpPr txBox="1"/>
          <p:nvPr/>
        </p:nvSpPr>
        <p:spPr bwMode="auto">
          <a:xfrm>
            <a:off x="1109455" y="6237312"/>
            <a:ext cx="9973098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s-CL" altLang="es-CL" sz="2599" b="1" dirty="0">
                <a:solidFill>
                  <a:srgbClr val="FF0000"/>
                </a:solidFill>
                <a:latin typeface="Arial Black" panose="020B0A04020102020204" pitchFamily="34" charset="0"/>
              </a:rPr>
              <a:t>SECRETO</a:t>
            </a:r>
          </a:p>
        </p:txBody>
      </p:sp>
      <p:sp>
        <p:nvSpPr>
          <p:cNvPr id="1049175" name="Proceso alternativo 5"/>
          <p:cNvSpPr/>
          <p:nvPr/>
        </p:nvSpPr>
        <p:spPr>
          <a:xfrm>
            <a:off x="-1183" y="6026914"/>
            <a:ext cx="12190981" cy="45976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199" tIns="58599" rIns="117199" bIns="58599" anchor="ctr"/>
          <a:lstStyle/>
          <a:p>
            <a:pPr algn="ctr"/>
            <a:endParaRPr lang="es-CL" dirty="0"/>
          </a:p>
        </p:txBody>
      </p:sp>
      <p:sp>
        <p:nvSpPr>
          <p:cNvPr id="1049176" name="12 Rectángulo"/>
          <p:cNvSpPr/>
          <p:nvPr/>
        </p:nvSpPr>
        <p:spPr>
          <a:xfrm>
            <a:off x="2204" y="6069692"/>
            <a:ext cx="12189795" cy="787603"/>
          </a:xfrm>
          <a:prstGeom prst="rect">
            <a:avLst/>
          </a:prstGeom>
          <a:solidFill>
            <a:schemeClr val="tx1"/>
          </a:solidFill>
        </p:spPr>
        <p:txBody>
          <a:bodyPr wrap="square" lIns="117199" tIns="58599" rIns="117199" bIns="58599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1500" b="1" dirty="0">
                <a:solidFill>
                  <a:srgbClr val="FF0000"/>
                </a:solidFill>
              </a:rPr>
              <a:t>P A T R I O T I S M O </a:t>
            </a:r>
            <a:endParaRPr lang="es-CL" sz="1500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s-CL" sz="1400" dirty="0">
                <a:solidFill>
                  <a:srgbClr val="FF0000"/>
                </a:solidFill>
              </a:rPr>
              <a:t>      </a:t>
            </a:r>
            <a:r>
              <a:rPr lang="es-CL" sz="1300" dirty="0">
                <a:solidFill>
                  <a:srgbClr val="FF0000"/>
                </a:solidFill>
              </a:rPr>
              <a:t>HONOR                                          LEALTAD                                          VALENTÍA                                          INTEGRIDAD                                           DEBER</a:t>
            </a:r>
          </a:p>
        </p:txBody>
      </p:sp>
      <p:sp>
        <p:nvSpPr>
          <p:cNvPr id="1049177" name="Título 1"/>
          <p:cNvSpPr txBox="1"/>
          <p:nvPr/>
        </p:nvSpPr>
        <p:spPr bwMode="auto">
          <a:xfrm>
            <a:off x="4934568" y="5485692"/>
            <a:ext cx="2322865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endParaRPr lang="es-CL" altLang="es-CL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097302" name="Picture 2" descr="Imagen foto_000000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91491" y="50861"/>
            <a:ext cx="718167" cy="957555"/>
          </a:xfrm>
          <a:prstGeom prst="rect">
            <a:avLst/>
          </a:prstGeom>
          <a:noFill/>
        </p:spPr>
      </p:pic>
      <p:pic>
        <p:nvPicPr>
          <p:cNvPr id="2097303" name="Imagen 2"/>
          <p:cNvPicPr>
            <a:picLocks noChangeAspect="1" noChangeArrowheads="1"/>
          </p:cNvPicPr>
          <p:nvPr/>
        </p:nvPicPr>
        <p:blipFill>
          <a:blip r:embed="rId3"/>
          <a:srcRect r="9740"/>
          <a:stretch>
            <a:fillRect/>
          </a:stretch>
        </p:blipFill>
        <p:spPr bwMode="auto">
          <a:xfrm>
            <a:off x="-4317" y="7039"/>
            <a:ext cx="833244" cy="97926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CuadroTexto 1"/>
          <p:cNvSpPr txBox="1"/>
          <p:nvPr/>
        </p:nvSpPr>
        <p:spPr>
          <a:xfrm>
            <a:off x="811123" y="1844824"/>
            <a:ext cx="11027713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s-E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Traspaso de responsabilidades al CLF</a:t>
            </a:r>
          </a:p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s-E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Por fases secuenciales  y planificadas</a:t>
            </a:r>
          </a:p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s-E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LF reembarcada para la ejecución de otra AO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s-ES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s-ES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s-ES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s-E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E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4073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70" name="Título 1"/>
          <p:cNvSpPr txBox="1"/>
          <p:nvPr/>
        </p:nvSpPr>
        <p:spPr bwMode="auto">
          <a:xfrm>
            <a:off x="1109455" y="58263"/>
            <a:ext cx="9973098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s-ES" altLang="es-CL" sz="3199" b="1" dirty="0" smtClean="0">
                <a:latin typeface="Arial Black" panose="020B0A04020102020204" pitchFamily="34" charset="0"/>
              </a:rPr>
              <a:t>COMENTARIOS FINALES</a:t>
            </a:r>
            <a:endParaRPr lang="es-CL" altLang="es-CL" sz="3199" b="1" dirty="0">
              <a:latin typeface="Arial Black" panose="020B0A04020102020204" pitchFamily="34" charset="0"/>
            </a:endParaRPr>
          </a:p>
        </p:txBody>
      </p:sp>
      <p:sp>
        <p:nvSpPr>
          <p:cNvPr id="1049171" name="Proceso alternativo 16"/>
          <p:cNvSpPr/>
          <p:nvPr/>
        </p:nvSpPr>
        <p:spPr>
          <a:xfrm>
            <a:off x="870069" y="620691"/>
            <a:ext cx="10449030" cy="45718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199" tIns="58599" rIns="117199" bIns="58599" anchor="ctr"/>
          <a:lstStyle/>
          <a:p>
            <a:pPr algn="ctr"/>
            <a:endParaRPr lang="es-CL" dirty="0"/>
          </a:p>
        </p:txBody>
      </p:sp>
      <p:sp>
        <p:nvSpPr>
          <p:cNvPr id="1049173" name="Título 1"/>
          <p:cNvSpPr txBox="1"/>
          <p:nvPr/>
        </p:nvSpPr>
        <p:spPr bwMode="auto">
          <a:xfrm>
            <a:off x="1109455" y="6237312"/>
            <a:ext cx="9973098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s-CL" altLang="es-CL" sz="2599" b="1" dirty="0">
                <a:solidFill>
                  <a:srgbClr val="FF0000"/>
                </a:solidFill>
                <a:latin typeface="Arial Black" panose="020B0A04020102020204" pitchFamily="34" charset="0"/>
              </a:rPr>
              <a:t>SECRETO</a:t>
            </a:r>
          </a:p>
        </p:txBody>
      </p:sp>
      <p:sp>
        <p:nvSpPr>
          <p:cNvPr id="1049175" name="Proceso alternativo 5"/>
          <p:cNvSpPr/>
          <p:nvPr/>
        </p:nvSpPr>
        <p:spPr>
          <a:xfrm>
            <a:off x="-1183" y="6026914"/>
            <a:ext cx="12190981" cy="45976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199" tIns="58599" rIns="117199" bIns="58599" anchor="ctr"/>
          <a:lstStyle/>
          <a:p>
            <a:pPr algn="ctr"/>
            <a:endParaRPr lang="es-CL" dirty="0"/>
          </a:p>
        </p:txBody>
      </p:sp>
      <p:sp>
        <p:nvSpPr>
          <p:cNvPr id="1049176" name="12 Rectángulo"/>
          <p:cNvSpPr/>
          <p:nvPr/>
        </p:nvSpPr>
        <p:spPr>
          <a:xfrm>
            <a:off x="2204" y="6069692"/>
            <a:ext cx="12189795" cy="787603"/>
          </a:xfrm>
          <a:prstGeom prst="rect">
            <a:avLst/>
          </a:prstGeom>
          <a:solidFill>
            <a:schemeClr val="tx1"/>
          </a:solidFill>
        </p:spPr>
        <p:txBody>
          <a:bodyPr wrap="square" lIns="117199" tIns="58599" rIns="117199" bIns="58599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1500" b="1" dirty="0">
                <a:solidFill>
                  <a:srgbClr val="FF0000"/>
                </a:solidFill>
              </a:rPr>
              <a:t>P A T R I O T I S M O </a:t>
            </a:r>
            <a:endParaRPr lang="es-CL" sz="1500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s-CL" sz="1400" dirty="0">
                <a:solidFill>
                  <a:srgbClr val="FF0000"/>
                </a:solidFill>
              </a:rPr>
              <a:t>      </a:t>
            </a:r>
            <a:r>
              <a:rPr lang="es-CL" sz="1300" dirty="0">
                <a:solidFill>
                  <a:srgbClr val="FF0000"/>
                </a:solidFill>
              </a:rPr>
              <a:t>HONOR                                          LEALTAD                                          VALENTÍA                                          INTEGRIDAD                                           DEBER</a:t>
            </a:r>
          </a:p>
        </p:txBody>
      </p:sp>
      <p:sp>
        <p:nvSpPr>
          <p:cNvPr id="1049177" name="Título 1"/>
          <p:cNvSpPr txBox="1"/>
          <p:nvPr/>
        </p:nvSpPr>
        <p:spPr bwMode="auto">
          <a:xfrm>
            <a:off x="4934568" y="5485692"/>
            <a:ext cx="2322865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endParaRPr lang="es-CL" altLang="es-CL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097302" name="Picture 2" descr="Imagen foto_000000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91491" y="50861"/>
            <a:ext cx="718167" cy="957555"/>
          </a:xfrm>
          <a:prstGeom prst="rect">
            <a:avLst/>
          </a:prstGeom>
          <a:noFill/>
        </p:spPr>
      </p:pic>
      <p:pic>
        <p:nvPicPr>
          <p:cNvPr id="2097303" name="Imagen 2"/>
          <p:cNvPicPr>
            <a:picLocks noChangeAspect="1" noChangeArrowheads="1"/>
          </p:cNvPicPr>
          <p:nvPr/>
        </p:nvPicPr>
        <p:blipFill>
          <a:blip r:embed="rId3"/>
          <a:srcRect r="9740"/>
          <a:stretch>
            <a:fillRect/>
          </a:stretch>
        </p:blipFill>
        <p:spPr bwMode="auto">
          <a:xfrm>
            <a:off x="-4317" y="7039"/>
            <a:ext cx="833244" cy="97926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CuadroTexto 1"/>
          <p:cNvSpPr txBox="1"/>
          <p:nvPr/>
        </p:nvSpPr>
        <p:spPr>
          <a:xfrm>
            <a:off x="828927" y="723782"/>
            <a:ext cx="11027713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STOM, forma de desembarco que prioriza la rapidez de la maniobra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Mismas consideraciones del movimiento buque-playa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El apoyo de fuegos y sostenimiento de la ATF es esencial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El término de una AO, debe tener condiciones claras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El traspaso de responsabilidad debe ser planificado, por fases y secuencial.</a:t>
            </a:r>
            <a:endParaRPr lang="es-ES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s-E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s-E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5446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301" name="Picture 3"/>
          <p:cNvPicPr>
            <a:picLocks noChangeAspect="1" noChangeArrowheads="1"/>
          </p:cNvPicPr>
          <p:nvPr/>
        </p:nvPicPr>
        <p:blipFill>
          <a:blip r:embed="rId2"/>
          <a:srcRect l="5736" r="7724"/>
          <a:stretch>
            <a:fillRect/>
          </a:stretch>
        </p:blipFill>
        <p:spPr bwMode="auto">
          <a:xfrm>
            <a:off x="47326" y="1350528"/>
            <a:ext cx="12062331" cy="4868465"/>
          </a:xfrm>
          <a:prstGeom prst="rect">
            <a:avLst/>
          </a:prstGeom>
          <a:noFill/>
          <a:ln>
            <a:noFill/>
          </a:ln>
        </p:spPr>
      </p:pic>
      <p:sp>
        <p:nvSpPr>
          <p:cNvPr id="1049170" name="Título 1"/>
          <p:cNvSpPr txBox="1"/>
          <p:nvPr/>
        </p:nvSpPr>
        <p:spPr bwMode="auto">
          <a:xfrm>
            <a:off x="1109455" y="58263"/>
            <a:ext cx="9973098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s-CL" altLang="es-CL" sz="3199" b="1" dirty="0">
                <a:latin typeface="Arial Black" panose="020B0A04020102020204" pitchFamily="34" charset="0"/>
              </a:rPr>
              <a:t>BATALLÓN IM N° 31 “ALDEA”</a:t>
            </a:r>
          </a:p>
        </p:txBody>
      </p:sp>
      <p:sp>
        <p:nvSpPr>
          <p:cNvPr id="1049171" name="Proceso alternativo 16"/>
          <p:cNvSpPr/>
          <p:nvPr/>
        </p:nvSpPr>
        <p:spPr>
          <a:xfrm>
            <a:off x="870069" y="620691"/>
            <a:ext cx="10449030" cy="45718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199" tIns="58599" rIns="117199" bIns="58599" anchor="ctr"/>
          <a:lstStyle/>
          <a:p>
            <a:pPr algn="ctr"/>
            <a:endParaRPr lang="es-CL" dirty="0"/>
          </a:p>
        </p:txBody>
      </p:sp>
      <p:sp>
        <p:nvSpPr>
          <p:cNvPr id="1049172" name="CustomShape 6"/>
          <p:cNvSpPr/>
          <p:nvPr/>
        </p:nvSpPr>
        <p:spPr>
          <a:xfrm>
            <a:off x="2170919" y="1406768"/>
            <a:ext cx="7237450" cy="1091509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rgbClr val="000000"/>
          </a:fontRef>
        </p:style>
        <p:txBody>
          <a:bodyPr lIns="115353" tIns="57677" rIns="115353" bIns="57677"/>
          <a:lstStyle/>
          <a:p>
            <a:pPr marL="742950" indent="-742950">
              <a:buFont typeface="+mj-lt"/>
              <a:buAutoNum type="arabicPeriod"/>
            </a:pPr>
            <a:r>
              <a:rPr lang="es-ES" sz="2000" b="1" spc="-1" dirty="0" smtClean="0">
                <a:uFill>
                  <a:solidFill>
                    <a:srgbClr val="FFFFFF"/>
                  </a:solidFill>
                </a:uFill>
                <a:latin typeface="Arial Black" pitchFamily="34" charset="0"/>
                <a:cs typeface="Arial" pitchFamily="34" charset="0"/>
              </a:rPr>
              <a:t>Acción</a:t>
            </a:r>
            <a:r>
              <a:rPr lang="es-ES" sz="2000" b="1" spc="-1" dirty="0" smtClean="0">
                <a:uFill>
                  <a:solidFill>
                    <a:srgbClr val="FFFFFF"/>
                  </a:solidFill>
                </a:uFill>
                <a:latin typeface="Arial Black" pitchFamily="34" charset="0"/>
                <a:cs typeface="Arial" pitchFamily="34" charset="0"/>
              </a:rPr>
              <a:t>: </a:t>
            </a:r>
            <a:r>
              <a:rPr lang="es-ES" sz="2000" b="1" spc="-1" dirty="0" smtClean="0">
                <a:uFill>
                  <a:solidFill>
                    <a:srgbClr val="FFFFFF"/>
                  </a:solidFill>
                </a:uFill>
                <a:latin typeface="Arial Black" pitchFamily="34" charset="0"/>
                <a:cs typeface="Arial" pitchFamily="34" charset="0"/>
              </a:rPr>
              <a:t>Maniobra </a:t>
            </a:r>
            <a:r>
              <a:rPr lang="es-ES" sz="2000" b="1" spc="-1" dirty="0" smtClean="0">
                <a:uFill>
                  <a:solidFill>
                    <a:srgbClr val="FFFFFF"/>
                  </a:solidFill>
                </a:uFill>
                <a:latin typeface="Arial Black" pitchFamily="34" charset="0"/>
                <a:cs typeface="Arial" pitchFamily="34" charset="0"/>
              </a:rPr>
              <a:t>Buque-Objetivo </a:t>
            </a:r>
            <a:r>
              <a:rPr lang="es-ES" sz="2000" b="1" i="1" spc="-1" dirty="0" smtClean="0">
                <a:uFill>
                  <a:solidFill>
                    <a:srgbClr val="FFFFFF"/>
                  </a:solidFill>
                </a:uFill>
                <a:latin typeface="Arial Black" pitchFamily="34" charset="0"/>
                <a:cs typeface="Arial" pitchFamily="34" charset="0"/>
              </a:rPr>
              <a:t>(STOM)</a:t>
            </a:r>
          </a:p>
          <a:p>
            <a:pPr marL="742950" indent="-742950">
              <a:buFont typeface="+mj-lt"/>
              <a:buAutoNum type="arabicPeriod"/>
            </a:pPr>
            <a:endParaRPr lang="es-ES" sz="2000" b="1" spc="-1" dirty="0" smtClean="0">
              <a:uFill>
                <a:solidFill>
                  <a:srgbClr val="FFFFFF"/>
                </a:solidFill>
              </a:uFill>
              <a:latin typeface="Arial Black" pitchFamily="34" charset="0"/>
              <a:cs typeface="Arial" pitchFamily="34" charset="0"/>
            </a:endParaRPr>
          </a:p>
          <a:p>
            <a:pPr marL="742950" indent="-742950">
              <a:buFont typeface="+mj-lt"/>
              <a:buAutoNum type="arabicPeriod"/>
            </a:pPr>
            <a:r>
              <a:rPr lang="es-ES" sz="2000" b="1" spc="-1" dirty="0" smtClean="0">
                <a:uFill>
                  <a:solidFill>
                    <a:srgbClr val="FFFFFF"/>
                  </a:solidFill>
                </a:uFill>
                <a:latin typeface="Arial Black" pitchFamily="34" charset="0"/>
                <a:cs typeface="Arial" pitchFamily="34" charset="0"/>
              </a:rPr>
              <a:t>Término</a:t>
            </a:r>
          </a:p>
          <a:p>
            <a:pPr marL="742950" indent="-742950">
              <a:buFont typeface="+mj-lt"/>
              <a:buAutoNum type="arabicPeriod"/>
            </a:pPr>
            <a:endParaRPr lang="es-ES" sz="2000" b="1" spc="-1" dirty="0">
              <a:uFill>
                <a:solidFill>
                  <a:srgbClr val="FFFFFF"/>
                </a:solidFill>
              </a:uFill>
              <a:latin typeface="Arial Black" pitchFamily="34" charset="0"/>
              <a:cs typeface="Arial" pitchFamily="34" charset="0"/>
            </a:endParaRPr>
          </a:p>
          <a:p>
            <a:pPr marL="742950" indent="-742950">
              <a:buFont typeface="+mj-lt"/>
              <a:buAutoNum type="arabicPeriod"/>
            </a:pPr>
            <a:endParaRPr lang="es-ES" sz="2000" b="1" spc="-1" dirty="0" smtClean="0">
              <a:uFill>
                <a:solidFill>
                  <a:srgbClr val="FFFFFF"/>
                </a:solidFill>
              </a:uFill>
              <a:latin typeface="Arial Black" pitchFamily="34" charset="0"/>
              <a:cs typeface="Arial" pitchFamily="34" charset="0"/>
            </a:endParaRPr>
          </a:p>
          <a:p>
            <a:r>
              <a:rPr lang="es-ES" sz="6600" b="1" spc="-1" dirty="0" smtClean="0">
                <a:uFill>
                  <a:solidFill>
                    <a:srgbClr val="FFFFFF"/>
                  </a:solidFill>
                </a:uFill>
                <a:latin typeface="Arial Black" pitchFamily="34" charset="0"/>
                <a:cs typeface="Arial" pitchFamily="34" charset="0"/>
              </a:rPr>
              <a:t>¿PREGUNTAS?</a:t>
            </a:r>
            <a:endParaRPr lang="es-ES" sz="6600" b="1" spc="-1" dirty="0">
              <a:uFill>
                <a:solidFill>
                  <a:srgbClr val="FFFFFF"/>
                </a:solidFill>
              </a:u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1049173" name="Título 1"/>
          <p:cNvSpPr txBox="1"/>
          <p:nvPr/>
        </p:nvSpPr>
        <p:spPr bwMode="auto">
          <a:xfrm>
            <a:off x="1109455" y="6237312"/>
            <a:ext cx="9973098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s-CL" altLang="es-CL" sz="2599" b="1" dirty="0">
                <a:solidFill>
                  <a:srgbClr val="FF0000"/>
                </a:solidFill>
                <a:latin typeface="Arial Black" panose="020B0A04020102020204" pitchFamily="34" charset="0"/>
              </a:rPr>
              <a:t>SECRETO</a:t>
            </a:r>
          </a:p>
        </p:txBody>
      </p:sp>
      <p:sp>
        <p:nvSpPr>
          <p:cNvPr id="1049174" name="19 CuadroTexto"/>
          <p:cNvSpPr txBox="1">
            <a:spLocks noChangeArrowheads="1"/>
          </p:cNvSpPr>
          <p:nvPr/>
        </p:nvSpPr>
        <p:spPr bwMode="auto">
          <a:xfrm>
            <a:off x="-35014" y="5521686"/>
            <a:ext cx="5265889" cy="441434"/>
          </a:xfrm>
          <a:prstGeom prst="rect">
            <a:avLst/>
          </a:prstGeom>
          <a:noFill/>
          <a:ln>
            <a:noFill/>
          </a:ln>
        </p:spPr>
        <p:txBody>
          <a:bodyPr wrap="square" lIns="117199" tIns="58599" rIns="117199" bIns="5859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/>
            <a:r>
              <a:rPr lang="es-CL" altLang="es-CL" sz="2000" b="1" dirty="0">
                <a:latin typeface="Arial Black" panose="020B0A04020102020204" pitchFamily="34" charset="0"/>
              </a:rPr>
              <a:t>Talcahuano, 28 de enero 2025</a:t>
            </a:r>
          </a:p>
        </p:txBody>
      </p:sp>
      <p:sp>
        <p:nvSpPr>
          <p:cNvPr id="1049175" name="Proceso alternativo 5"/>
          <p:cNvSpPr/>
          <p:nvPr/>
        </p:nvSpPr>
        <p:spPr>
          <a:xfrm>
            <a:off x="-1183" y="6026914"/>
            <a:ext cx="12190981" cy="45976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199" tIns="58599" rIns="117199" bIns="58599" anchor="ctr"/>
          <a:lstStyle/>
          <a:p>
            <a:pPr algn="ctr"/>
            <a:endParaRPr lang="es-CL" dirty="0"/>
          </a:p>
        </p:txBody>
      </p:sp>
      <p:sp>
        <p:nvSpPr>
          <p:cNvPr id="1049176" name="12 Rectángulo"/>
          <p:cNvSpPr/>
          <p:nvPr/>
        </p:nvSpPr>
        <p:spPr>
          <a:xfrm>
            <a:off x="2204" y="6069692"/>
            <a:ext cx="12189795" cy="787603"/>
          </a:xfrm>
          <a:prstGeom prst="rect">
            <a:avLst/>
          </a:prstGeom>
          <a:solidFill>
            <a:schemeClr val="tx1"/>
          </a:solidFill>
        </p:spPr>
        <p:txBody>
          <a:bodyPr wrap="square" lIns="117199" tIns="58599" rIns="117199" bIns="58599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1500" b="1" dirty="0">
                <a:solidFill>
                  <a:srgbClr val="FF0000"/>
                </a:solidFill>
              </a:rPr>
              <a:t>P A T R I O T I S M O </a:t>
            </a:r>
            <a:endParaRPr lang="es-CL" sz="1500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s-CL" sz="1400" dirty="0">
                <a:solidFill>
                  <a:srgbClr val="FF0000"/>
                </a:solidFill>
              </a:rPr>
              <a:t>      </a:t>
            </a:r>
            <a:r>
              <a:rPr lang="es-CL" sz="1300" dirty="0">
                <a:solidFill>
                  <a:srgbClr val="FF0000"/>
                </a:solidFill>
              </a:rPr>
              <a:t>HONOR                                          LEALTAD                                          VALENTÍA                                          INTEGRIDAD                                           DEBER</a:t>
            </a:r>
          </a:p>
        </p:txBody>
      </p:sp>
      <p:sp>
        <p:nvSpPr>
          <p:cNvPr id="1049177" name="Título 1"/>
          <p:cNvSpPr txBox="1"/>
          <p:nvPr/>
        </p:nvSpPr>
        <p:spPr bwMode="auto">
          <a:xfrm>
            <a:off x="4934568" y="5485692"/>
            <a:ext cx="2322865" cy="601664"/>
          </a:xfrm>
          <a:prstGeom prst="rect">
            <a:avLst/>
          </a:prstGeom>
          <a:noFill/>
          <a:ln>
            <a:noFill/>
          </a:ln>
        </p:spPr>
        <p:txBody>
          <a:bodyPr lIns="117199" tIns="58599" rIns="117199" bIns="5859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endParaRPr lang="es-CL" altLang="es-CL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097302" name="Picture 2" descr="Imagen foto_0000000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91491" y="50861"/>
            <a:ext cx="718167" cy="957555"/>
          </a:xfrm>
          <a:prstGeom prst="rect">
            <a:avLst/>
          </a:prstGeom>
          <a:noFill/>
        </p:spPr>
      </p:pic>
      <p:pic>
        <p:nvPicPr>
          <p:cNvPr id="2097303" name="Imagen 2"/>
          <p:cNvPicPr>
            <a:picLocks noChangeAspect="1" noChangeArrowheads="1"/>
          </p:cNvPicPr>
          <p:nvPr/>
        </p:nvPicPr>
        <p:blipFill>
          <a:blip r:embed="rId4"/>
          <a:srcRect r="9740"/>
          <a:stretch>
            <a:fillRect/>
          </a:stretch>
        </p:blipFill>
        <p:spPr bwMode="auto">
          <a:xfrm>
            <a:off x="-4317" y="7039"/>
            <a:ext cx="833244" cy="979261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CustomShape 6"/>
          <p:cNvSpPr/>
          <p:nvPr/>
        </p:nvSpPr>
        <p:spPr>
          <a:xfrm>
            <a:off x="2135560" y="933501"/>
            <a:ext cx="7582100" cy="1091509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rgbClr val="000000"/>
          </a:fontRef>
        </p:style>
        <p:txBody>
          <a:bodyPr lIns="115353" tIns="57677" rIns="115353" bIns="57677"/>
          <a:lstStyle/>
          <a:p>
            <a:pPr algn="ctr"/>
            <a:r>
              <a:rPr lang="es-ES" sz="2400" b="1" spc="-1" dirty="0" smtClean="0">
                <a:uFill>
                  <a:solidFill>
                    <a:srgbClr val="FFFFFF"/>
                  </a:solidFill>
                </a:uFill>
                <a:latin typeface="Arial Black" pitchFamily="34" charset="0"/>
                <a:cs typeface="Arial" pitchFamily="34" charset="0"/>
              </a:rPr>
              <a:t>Fases de AO III:</a:t>
            </a:r>
          </a:p>
          <a:p>
            <a:pPr algn="ctr"/>
            <a:r>
              <a:rPr lang="es-ES" sz="4400" b="1" spc="-1" dirty="0" smtClean="0">
                <a:uFill>
                  <a:solidFill>
                    <a:srgbClr val="FFFFFF"/>
                  </a:solidFill>
                </a:uFill>
                <a:latin typeface="Arial Black" pitchFamily="34" charset="0"/>
                <a:cs typeface="Arial" pitchFamily="34" charset="0"/>
              </a:rPr>
              <a:t> </a:t>
            </a:r>
          </a:p>
        </p:txBody>
      </p:sp>
      <p:sp>
        <p:nvSpPr>
          <p:cNvPr id="14" name="19 CuadroTexto"/>
          <p:cNvSpPr txBox="1">
            <a:spLocks noChangeArrowheads="1"/>
          </p:cNvSpPr>
          <p:nvPr/>
        </p:nvSpPr>
        <p:spPr bwMode="auto">
          <a:xfrm>
            <a:off x="6636937" y="5553280"/>
            <a:ext cx="5265889" cy="441434"/>
          </a:xfrm>
          <a:prstGeom prst="rect">
            <a:avLst/>
          </a:prstGeom>
          <a:noFill/>
          <a:ln>
            <a:noFill/>
          </a:ln>
        </p:spPr>
        <p:txBody>
          <a:bodyPr wrap="square" lIns="117199" tIns="58599" rIns="117199" bIns="5859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r" eaLnBrk="1" hangingPunct="1"/>
            <a:r>
              <a:rPr lang="es-ES" altLang="es-CL" sz="2100" b="1" dirty="0" smtClean="0">
                <a:latin typeface="Arial Black" panose="020B0A04020102020204" pitchFamily="34" charset="0"/>
              </a:rPr>
              <a:t>CC IM J. REINIKE L.</a:t>
            </a:r>
            <a:endParaRPr lang="es-CL" altLang="es-CL" sz="2100" b="1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9414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921</TotalTime>
  <Words>1603</Words>
  <Application>Microsoft Office PowerPoint</Application>
  <PresentationFormat>Panorámica</PresentationFormat>
  <Paragraphs>431</Paragraphs>
  <Slides>34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34</vt:i4>
      </vt:variant>
    </vt:vector>
  </HeadingPairs>
  <TitlesOfParts>
    <vt:vector size="44" baseType="lpstr">
      <vt:lpstr>MS PGothic</vt:lpstr>
      <vt:lpstr>MS PGothic</vt:lpstr>
      <vt:lpstr>Arial</vt:lpstr>
      <vt:lpstr>Arial Black</vt:lpstr>
      <vt:lpstr>Calibri</vt:lpstr>
      <vt:lpstr>Courier New</vt:lpstr>
      <vt:lpstr>DejaVu Sans</vt:lpstr>
      <vt:lpstr>Times New Roman</vt:lpstr>
      <vt:lpstr>Wingdings</vt:lpstr>
      <vt:lpstr>2_Tema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CF IM Francisco Iturregui</dc:creator>
  <cp:lastModifiedBy>user</cp:lastModifiedBy>
  <cp:revision>58</cp:revision>
  <dcterms:created xsi:type="dcterms:W3CDTF">2021-09-30T23:57:23Z</dcterms:created>
  <dcterms:modified xsi:type="dcterms:W3CDTF">2025-01-28T03:50:05Z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844341355d9544b0bd0f55a94af27ecb</vt:lpwstr>
  </property>
</Properties>
</file>