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4" d="100"/>
          <a:sy n="64" d="100"/>
        </p:scale>
        <p:origin x="78" y="24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76165-8800-4448-AE8F-6B26BC245EBE}" type="datetimeFigureOut">
              <a:rPr lang="es-CL" smtClean="0"/>
              <a:t>10-02-2025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816CC-D9FA-4230-82AB-38F0B1808BE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529093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76165-8800-4448-AE8F-6B26BC245EBE}" type="datetimeFigureOut">
              <a:rPr lang="es-CL" smtClean="0"/>
              <a:t>10-02-2025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816CC-D9FA-4230-82AB-38F0B1808BE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071689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76165-8800-4448-AE8F-6B26BC245EBE}" type="datetimeFigureOut">
              <a:rPr lang="es-CL" smtClean="0"/>
              <a:t>10-02-2025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816CC-D9FA-4230-82AB-38F0B1808BE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507139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76165-8800-4448-AE8F-6B26BC245EBE}" type="datetimeFigureOut">
              <a:rPr lang="es-CL" smtClean="0"/>
              <a:t>10-02-2025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816CC-D9FA-4230-82AB-38F0B1808BE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588244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76165-8800-4448-AE8F-6B26BC245EBE}" type="datetimeFigureOut">
              <a:rPr lang="es-CL" smtClean="0"/>
              <a:t>10-02-2025</a:t>
            </a:fld>
            <a:endParaRPr lang="es-C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816CC-D9FA-4230-82AB-38F0B1808BE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153235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76165-8800-4448-AE8F-6B26BC245EBE}" type="datetimeFigureOut">
              <a:rPr lang="es-CL" smtClean="0"/>
              <a:t>10-02-2025</a:t>
            </a:fld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816CC-D9FA-4230-82AB-38F0B1808BE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710305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76165-8800-4448-AE8F-6B26BC245EBE}" type="datetimeFigureOut">
              <a:rPr lang="es-CL" smtClean="0"/>
              <a:t>10-02-2025</a:t>
            </a:fld>
            <a:endParaRPr lang="es-C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816CC-D9FA-4230-82AB-38F0B1808BE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655037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76165-8800-4448-AE8F-6B26BC245EBE}" type="datetimeFigureOut">
              <a:rPr lang="es-CL" smtClean="0"/>
              <a:t>10-02-2025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816CC-D9FA-4230-82AB-38F0B1808BE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737948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76165-8800-4448-AE8F-6B26BC245EBE}" type="datetimeFigureOut">
              <a:rPr lang="es-CL" smtClean="0"/>
              <a:t>10-02-2025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816CC-D9FA-4230-82AB-38F0B1808BE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944420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76165-8800-4448-AE8F-6B26BC245EBE}" type="datetimeFigureOut">
              <a:rPr lang="es-CL" smtClean="0"/>
              <a:t>10-02-2025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816CC-D9FA-4230-82AB-38F0B1808BE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176674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76165-8800-4448-AE8F-6B26BC245EBE}" type="datetimeFigureOut">
              <a:rPr lang="es-CL" smtClean="0"/>
              <a:t>10-02-2025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816CC-D9FA-4230-82AB-38F0B1808BE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219893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A76165-8800-4448-AE8F-6B26BC245EBE}" type="datetimeFigureOut">
              <a:rPr lang="es-CL" smtClean="0"/>
              <a:t>10-02-2025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F816CC-D9FA-4230-82AB-38F0B1808BE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261030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3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3268997" y="178914"/>
            <a:ext cx="524323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CL" sz="3600" b="1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VERANO 2025</a:t>
            </a:r>
            <a:r>
              <a:rPr lang="it-IT" sz="3600" dirty="0"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endParaRPr lang="es-CL" sz="3600" dirty="0">
              <a:effectLst/>
              <a:latin typeface="Courier New" panose="02070309020205020404" pitchFamily="49" charset="0"/>
              <a:ea typeface="Times New Roman" panose="02020603050405020304" pitchFamily="18" charset="0"/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06" y="0"/>
            <a:ext cx="2140065" cy="1157806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805659" y="945526"/>
            <a:ext cx="5187817" cy="24776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CL" sz="1600" b="1" dirty="0">
                <a:latin typeface="Arial" panose="020B0604020202020204" pitchFamily="34" charset="0"/>
                <a:ea typeface="Times New Roman" panose="02020603050405020304" pitchFamily="18" charset="0"/>
              </a:rPr>
              <a:t>LISTA MÉRITO / CALIFICACIÓN SOBRESALIENTE / DEPORTISTA DISTINGUIDO</a:t>
            </a:r>
            <a:endParaRPr lang="es-CL" sz="5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500" dirty="0"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endParaRPr lang="es-CL" sz="5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1200" b="1" u="sng" dirty="0">
                <a:latin typeface="Arial" panose="020B0604020202020204" pitchFamily="34" charset="0"/>
                <a:ea typeface="Times New Roman" panose="02020603050405020304" pitchFamily="18" charset="0"/>
              </a:rPr>
              <a:t>2° AÑO EJECUTIVO</a:t>
            </a:r>
            <a:endParaRPr lang="es-CL" sz="1000" b="1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1200" dirty="0">
                <a:latin typeface="Arial" panose="020B0604020202020204" pitchFamily="34" charset="0"/>
                <a:ea typeface="Times New Roman" panose="02020603050405020304" pitchFamily="18" charset="0"/>
              </a:rPr>
              <a:t>HIDENOBU HUMBERTO TSUKAME BAVESTRELLO</a:t>
            </a:r>
            <a:endParaRPr lang="es-CL" sz="10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1200" dirty="0">
                <a:latin typeface="Arial" panose="020B0604020202020204" pitchFamily="34" charset="0"/>
                <a:ea typeface="Times New Roman" panose="02020603050405020304" pitchFamily="18" charset="0"/>
              </a:rPr>
              <a:t>MARÍA IGNACIA IZQUIERDO MUJICA</a:t>
            </a:r>
            <a:endParaRPr lang="es-CL" sz="5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500" dirty="0"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endParaRPr lang="es-CL" sz="5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1200" b="1" u="sng" dirty="0">
                <a:latin typeface="Arial" panose="020B0604020202020204" pitchFamily="34" charset="0"/>
                <a:ea typeface="Times New Roman" panose="02020603050405020304" pitchFamily="18" charset="0"/>
              </a:rPr>
              <a:t>2° AÑO NAVAL</a:t>
            </a:r>
            <a:endParaRPr lang="es-CL" sz="1000" b="1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1200" dirty="0">
                <a:latin typeface="Arial" panose="020B0604020202020204" pitchFamily="34" charset="0"/>
                <a:ea typeface="Times New Roman" panose="02020603050405020304" pitchFamily="18" charset="0"/>
              </a:rPr>
              <a:t>GASPAR SALVADOR MELÉNDEZ MOLINA</a:t>
            </a:r>
            <a:endParaRPr lang="es-CL" sz="5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500" dirty="0"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endParaRPr lang="es-CL" sz="5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1200" b="1" u="sng" dirty="0">
                <a:latin typeface="Arial" panose="020B0604020202020204" pitchFamily="34" charset="0"/>
                <a:ea typeface="Times New Roman" panose="02020603050405020304" pitchFamily="18" charset="0"/>
              </a:rPr>
              <a:t>1° AÑO POLITÉCNICO</a:t>
            </a:r>
            <a:endParaRPr lang="es-CL" sz="1000" b="1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1200" dirty="0">
                <a:latin typeface="Arial" panose="020B0604020202020204" pitchFamily="34" charset="0"/>
                <a:ea typeface="Times New Roman" panose="02020603050405020304" pitchFamily="18" charset="0"/>
              </a:rPr>
              <a:t>MAXIMILIANO ALONSO CASTRO BAEZA</a:t>
            </a:r>
            <a:endParaRPr lang="es-CL" sz="10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1200" dirty="0">
                <a:latin typeface="Arial" panose="020B0604020202020204" pitchFamily="34" charset="0"/>
                <a:ea typeface="Times New Roman" panose="02020603050405020304" pitchFamily="18" charset="0"/>
              </a:rPr>
              <a:t>DIEGO EDUARDO ILLANES GAZMURI</a:t>
            </a:r>
            <a:endParaRPr lang="es-CL" sz="10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1200" dirty="0">
                <a:latin typeface="Arial" panose="020B0604020202020204" pitchFamily="34" charset="0"/>
                <a:ea typeface="Times New Roman" panose="02020603050405020304" pitchFamily="18" charset="0"/>
              </a:rPr>
              <a:t>JUAN JOSÉ MIDDLETON SEPÚLVEDA</a:t>
            </a:r>
            <a:endParaRPr lang="es-CL" sz="1000" dirty="0">
              <a:effectLst/>
              <a:latin typeface="Courier New" panose="02070309020205020404" pitchFamily="49" charset="0"/>
              <a:ea typeface="Times New Roman" panose="02020603050405020304" pitchFamily="18" charset="0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805659" y="3551594"/>
            <a:ext cx="5187817" cy="16773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CL" sz="1600" b="1" dirty="0">
                <a:latin typeface="Arial" panose="020B0604020202020204" pitchFamily="34" charset="0"/>
                <a:ea typeface="Times New Roman" panose="02020603050405020304" pitchFamily="18" charset="0"/>
              </a:rPr>
              <a:t>LISTA MÉRITO / CALIFICACIÓN SOBRESALIENTE</a:t>
            </a:r>
            <a:endParaRPr lang="es-CL" sz="5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500" dirty="0"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endParaRPr lang="es-CL" sz="5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1200" b="1" u="sng" dirty="0">
                <a:latin typeface="Arial" panose="020B0604020202020204" pitchFamily="34" charset="0"/>
                <a:ea typeface="Times New Roman" panose="02020603050405020304" pitchFamily="18" charset="0"/>
              </a:rPr>
              <a:t>2° AÑO EJECUTIVO</a:t>
            </a:r>
            <a:endParaRPr lang="es-CL" sz="1000" b="1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1200" dirty="0">
                <a:latin typeface="Arial" panose="020B0604020202020204" pitchFamily="34" charset="0"/>
                <a:ea typeface="Times New Roman" panose="02020603050405020304" pitchFamily="18" charset="0"/>
              </a:rPr>
              <a:t>JAIME CRISTÓBAL ACUÑA BENAVIDES</a:t>
            </a:r>
            <a:endParaRPr lang="es-CL" sz="5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500" dirty="0"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endParaRPr lang="es-CL" sz="5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1200" b="1" u="sng" dirty="0">
                <a:latin typeface="Arial" panose="020B0604020202020204" pitchFamily="34" charset="0"/>
                <a:ea typeface="Times New Roman" panose="02020603050405020304" pitchFamily="18" charset="0"/>
              </a:rPr>
              <a:t>2° AÑO NAVAL</a:t>
            </a:r>
            <a:endParaRPr lang="es-CL" sz="1000" b="1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1200" dirty="0">
                <a:latin typeface="Arial" panose="020B0604020202020204" pitchFamily="34" charset="0"/>
                <a:ea typeface="Times New Roman" panose="02020603050405020304" pitchFamily="18" charset="0"/>
              </a:rPr>
              <a:t>JUAN PABLO CHÁVEZ CÁRDENAS</a:t>
            </a:r>
            <a:endParaRPr lang="es-CL" sz="5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500" dirty="0"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endParaRPr lang="es-CL" sz="5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1200" b="1" u="sng" dirty="0">
                <a:latin typeface="Arial" panose="020B0604020202020204" pitchFamily="34" charset="0"/>
                <a:ea typeface="Times New Roman" panose="02020603050405020304" pitchFamily="18" charset="0"/>
              </a:rPr>
              <a:t>1° AÑO POLITÉCNICO</a:t>
            </a:r>
            <a:endParaRPr lang="es-CL" sz="1000" b="1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1200" dirty="0">
                <a:latin typeface="Arial" panose="020B0604020202020204" pitchFamily="34" charset="0"/>
                <a:ea typeface="Times New Roman" panose="02020603050405020304" pitchFamily="18" charset="0"/>
              </a:rPr>
              <a:t>EMILIA ISIDORA FLORES CUNEO</a:t>
            </a:r>
            <a:endParaRPr lang="es-CL" sz="1000" dirty="0">
              <a:effectLst/>
              <a:latin typeface="Courier New" panose="02070309020205020404" pitchFamily="49" charset="0"/>
              <a:ea typeface="Times New Roman" panose="02020603050405020304" pitchFamily="18" charset="0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6938356" y="945526"/>
            <a:ext cx="4965470" cy="18620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CL" sz="1600" b="1" dirty="0">
                <a:latin typeface="Arial" panose="020B0604020202020204" pitchFamily="34" charset="0"/>
                <a:ea typeface="Times New Roman" panose="02020603050405020304" pitchFamily="18" charset="0"/>
              </a:rPr>
              <a:t>LISTA MÉRITO / DEPORTISTA DISTINGUIDO</a:t>
            </a:r>
            <a:endParaRPr lang="es-CL" sz="5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500" dirty="0"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endParaRPr lang="es-CL" sz="5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1200" b="1" u="sng" dirty="0">
                <a:latin typeface="Arial" panose="020B0604020202020204" pitchFamily="34" charset="0"/>
                <a:ea typeface="Times New Roman" panose="02020603050405020304" pitchFamily="18" charset="0"/>
              </a:rPr>
              <a:t>2° AÑO NAVAL</a:t>
            </a:r>
            <a:endParaRPr lang="es-CL" sz="1000" b="1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1200" dirty="0">
                <a:latin typeface="Arial" panose="020B0604020202020204" pitchFamily="34" charset="0"/>
                <a:ea typeface="Times New Roman" panose="02020603050405020304" pitchFamily="18" charset="0"/>
              </a:rPr>
              <a:t>MARTÍN IGNACIO CASTILLO MARTÍNEZ</a:t>
            </a:r>
            <a:endParaRPr lang="es-CL" sz="5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500" dirty="0"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endParaRPr lang="es-CL" sz="5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1200" b="1" u="sng" dirty="0">
                <a:latin typeface="Arial" panose="020B0604020202020204" pitchFamily="34" charset="0"/>
                <a:ea typeface="Times New Roman" panose="02020603050405020304" pitchFamily="18" charset="0"/>
              </a:rPr>
              <a:t>2° AÑO INFANTERÍA DE MARINA</a:t>
            </a:r>
            <a:endParaRPr lang="es-CL" sz="1000" b="1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1200" dirty="0">
                <a:latin typeface="Arial" panose="020B0604020202020204" pitchFamily="34" charset="0"/>
                <a:ea typeface="Times New Roman" panose="02020603050405020304" pitchFamily="18" charset="0"/>
              </a:rPr>
              <a:t>SANTIAGO KOTTMANN RAMÍREZ</a:t>
            </a:r>
            <a:endParaRPr lang="es-CL" sz="5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marL="449580" indent="-449580">
              <a:spcAft>
                <a:spcPts val="0"/>
              </a:spcAft>
            </a:pPr>
            <a:r>
              <a:rPr lang="es-CL" sz="500" dirty="0"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endParaRPr lang="es-CL" sz="5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1200" b="1" u="sng" dirty="0">
                <a:latin typeface="Arial" panose="020B0604020202020204" pitchFamily="34" charset="0"/>
                <a:ea typeface="Times New Roman" panose="02020603050405020304" pitchFamily="18" charset="0"/>
              </a:rPr>
              <a:t>1° AÑO POLITÉCNICO</a:t>
            </a:r>
            <a:endParaRPr lang="es-CL" sz="1000" b="1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1200" dirty="0">
                <a:latin typeface="Arial" panose="020B0604020202020204" pitchFamily="34" charset="0"/>
                <a:ea typeface="Times New Roman" panose="02020603050405020304" pitchFamily="18" charset="0"/>
              </a:rPr>
              <a:t>MATÍAS ANDRÉS TORREALBA TAPIA</a:t>
            </a:r>
            <a:endParaRPr lang="es-CL" sz="10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1200" dirty="0">
                <a:latin typeface="Arial" panose="020B0604020202020204" pitchFamily="34" charset="0"/>
                <a:ea typeface="Times New Roman" panose="02020603050405020304" pitchFamily="18" charset="0"/>
              </a:rPr>
              <a:t>JOAQUÍN ALEJANDRO VILLALOBOS BERNAL</a:t>
            </a:r>
            <a:endParaRPr lang="es-CL" sz="1000" dirty="0">
              <a:effectLst/>
              <a:latin typeface="Courier New" panose="02070309020205020404" pitchFamily="49" charset="0"/>
              <a:ea typeface="Times New Roman" panose="02020603050405020304" pitchFamily="18" charset="0"/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805658" y="5357443"/>
            <a:ext cx="5187817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CL" sz="1600" b="1" dirty="0">
                <a:latin typeface="Arial" panose="020B0604020202020204" pitchFamily="34" charset="0"/>
                <a:ea typeface="Times New Roman" panose="02020603050405020304" pitchFamily="18" charset="0"/>
              </a:rPr>
              <a:t>CALIFICACIÓN SOBRESALIENTE / DEPORTISTA DISTINGUIDO</a:t>
            </a:r>
            <a:endParaRPr lang="es-CL" sz="16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1200" dirty="0"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endParaRPr lang="es-CL" sz="10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1200" b="1" u="sng" dirty="0">
                <a:latin typeface="Arial" panose="020B0604020202020204" pitchFamily="34" charset="0"/>
                <a:ea typeface="Times New Roman" panose="02020603050405020304" pitchFamily="18" charset="0"/>
              </a:rPr>
              <a:t>1° AÑO POLITÉCNICO</a:t>
            </a:r>
            <a:endParaRPr lang="es-CL" sz="1000" b="1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1200" dirty="0">
                <a:latin typeface="Arial" panose="020B0604020202020204" pitchFamily="34" charset="0"/>
                <a:ea typeface="Times New Roman" panose="02020603050405020304" pitchFamily="18" charset="0"/>
              </a:rPr>
              <a:t>JOAQUÍN ANTONIO ROCA ZEREGA</a:t>
            </a:r>
            <a:endParaRPr lang="es-CL" sz="1000" dirty="0">
              <a:effectLst/>
              <a:latin typeface="Courier New" panose="02070309020205020404" pitchFamily="49" charset="0"/>
              <a:ea typeface="Times New Roman" panose="02020603050405020304" pitchFamily="18" charset="0"/>
            </a:endParaRPr>
          </a:p>
        </p:txBody>
      </p:sp>
      <p:sp>
        <p:nvSpPr>
          <p:cNvPr id="14" name="Rectángulo 13"/>
          <p:cNvSpPr/>
          <p:nvPr/>
        </p:nvSpPr>
        <p:spPr>
          <a:xfrm>
            <a:off x="6938355" y="2927855"/>
            <a:ext cx="4965471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CL" sz="1600" b="1" dirty="0">
                <a:latin typeface="Arial" panose="020B0604020202020204" pitchFamily="34" charset="0"/>
                <a:ea typeface="Times New Roman" panose="02020603050405020304" pitchFamily="18" charset="0"/>
              </a:rPr>
              <a:t>CALIFICACIÓN SOBRESALIENTE</a:t>
            </a:r>
            <a:endParaRPr lang="es-CL" sz="5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500" dirty="0"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endParaRPr lang="es-CL" sz="5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1200" b="1" u="sng" dirty="0">
                <a:latin typeface="Arial" panose="020B0604020202020204" pitchFamily="34" charset="0"/>
                <a:ea typeface="Times New Roman" panose="02020603050405020304" pitchFamily="18" charset="0"/>
              </a:rPr>
              <a:t>1° AÑO POLITÉCNICO</a:t>
            </a:r>
            <a:endParaRPr lang="es-CL" sz="1000" b="1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1200" dirty="0">
                <a:latin typeface="Arial" panose="020B0604020202020204" pitchFamily="34" charset="0"/>
                <a:ea typeface="Times New Roman" panose="02020603050405020304" pitchFamily="18" charset="0"/>
              </a:rPr>
              <a:t>RICARDO ANDRÉS LETELIER KORNER</a:t>
            </a:r>
            <a:endParaRPr lang="es-CL" sz="1000" dirty="0">
              <a:effectLst/>
              <a:latin typeface="Courier New" panose="02070309020205020404" pitchFamily="49" charset="0"/>
              <a:ea typeface="Times New Roman" panose="02020603050405020304" pitchFamily="18" charset="0"/>
            </a:endParaRPr>
          </a:p>
        </p:txBody>
      </p:sp>
      <p:sp>
        <p:nvSpPr>
          <p:cNvPr id="15" name="Rectángulo 14"/>
          <p:cNvSpPr/>
          <p:nvPr/>
        </p:nvSpPr>
        <p:spPr>
          <a:xfrm>
            <a:off x="6938354" y="3833949"/>
            <a:ext cx="4965471" cy="29700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CL" sz="1600" b="1" dirty="0">
                <a:latin typeface="Arial" panose="020B0604020202020204" pitchFamily="34" charset="0"/>
                <a:ea typeface="Times New Roman" panose="02020603050405020304" pitchFamily="18" charset="0"/>
              </a:rPr>
              <a:t>DEPORTISTA DISTINGUIDO</a:t>
            </a:r>
            <a:endParaRPr lang="es-CL" sz="5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s-CL" sz="500" dirty="0"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endParaRPr lang="es-CL" sz="5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1200" b="1" u="sng" dirty="0">
                <a:latin typeface="Arial" panose="020B0604020202020204" pitchFamily="34" charset="0"/>
                <a:ea typeface="Times New Roman" panose="02020603050405020304" pitchFamily="18" charset="0"/>
              </a:rPr>
              <a:t>3° AÑO EJECUTIVO</a:t>
            </a:r>
            <a:endParaRPr lang="es-CL" sz="1000" b="1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1200" dirty="0">
                <a:latin typeface="Arial" panose="020B0604020202020204" pitchFamily="34" charset="0"/>
                <a:ea typeface="Times New Roman" panose="02020603050405020304" pitchFamily="18" charset="0"/>
              </a:rPr>
              <a:t>RENATO PATRICIO MORA </a:t>
            </a:r>
            <a:r>
              <a:rPr lang="es-CL" sz="12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DÍAZ</a:t>
            </a:r>
          </a:p>
          <a:p>
            <a:pPr>
              <a:spcAft>
                <a:spcPts val="0"/>
              </a:spcAft>
            </a:pPr>
            <a:r>
              <a:rPr lang="es-CL" sz="12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MARTÍN IGNACIO ZÚÑIGA HERLITZ</a:t>
            </a:r>
            <a:endParaRPr lang="es-CL" sz="5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500" dirty="0"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endParaRPr lang="es-CL" sz="5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1200" b="1" u="sng" dirty="0">
                <a:latin typeface="Arial" panose="020B0604020202020204" pitchFamily="34" charset="0"/>
                <a:ea typeface="Times New Roman" panose="02020603050405020304" pitchFamily="18" charset="0"/>
              </a:rPr>
              <a:t>2° AÑO EJECUTIVO</a:t>
            </a:r>
            <a:endParaRPr lang="es-CL" sz="1000" b="1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1200" dirty="0">
                <a:latin typeface="Arial" panose="020B0604020202020204" pitchFamily="34" charset="0"/>
                <a:ea typeface="Times New Roman" panose="02020603050405020304" pitchFamily="18" charset="0"/>
              </a:rPr>
              <a:t>ENRIQUE PATRICIO BARRIOS LIRA</a:t>
            </a:r>
            <a:endParaRPr lang="es-CL" sz="10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1200" dirty="0">
                <a:latin typeface="Arial" panose="020B0604020202020204" pitchFamily="34" charset="0"/>
                <a:ea typeface="Times New Roman" panose="02020603050405020304" pitchFamily="18" charset="0"/>
              </a:rPr>
              <a:t>MATEO HERNÁN CUSICANQUI AGUIRRE</a:t>
            </a:r>
            <a:endParaRPr lang="es-CL" sz="5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500" dirty="0"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endParaRPr lang="es-CL" sz="5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1200" b="1" u="sng" dirty="0">
                <a:latin typeface="Arial" panose="020B0604020202020204" pitchFamily="34" charset="0"/>
                <a:ea typeface="Times New Roman" panose="02020603050405020304" pitchFamily="18" charset="0"/>
              </a:rPr>
              <a:t>1° AÑO POLITÉCNICO</a:t>
            </a:r>
            <a:endParaRPr lang="es-CL" sz="1000" b="1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1200" dirty="0">
                <a:latin typeface="Arial" panose="020B0604020202020204" pitchFamily="34" charset="0"/>
                <a:ea typeface="Times New Roman" panose="02020603050405020304" pitchFamily="18" charset="0"/>
              </a:rPr>
              <a:t>GONZALO ANTONIO DÍAZ GUZMÁN</a:t>
            </a:r>
            <a:endParaRPr lang="es-CL" sz="10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1200" dirty="0">
                <a:latin typeface="Arial" panose="020B0604020202020204" pitchFamily="34" charset="0"/>
                <a:ea typeface="Times New Roman" panose="02020603050405020304" pitchFamily="18" charset="0"/>
              </a:rPr>
              <a:t>TOMÁS AGUSTÍN FIGUEROA BECERRA</a:t>
            </a:r>
            <a:endParaRPr lang="es-CL" sz="10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1200" dirty="0">
                <a:latin typeface="Arial" panose="020B0604020202020204" pitchFamily="34" charset="0"/>
                <a:ea typeface="Times New Roman" panose="02020603050405020304" pitchFamily="18" charset="0"/>
              </a:rPr>
              <a:t>VICENTE IGNACIO NAVEA JARA</a:t>
            </a:r>
            <a:endParaRPr lang="es-CL" sz="10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1200" dirty="0">
                <a:latin typeface="Arial" panose="020B0604020202020204" pitchFamily="34" charset="0"/>
                <a:ea typeface="Times New Roman" panose="02020603050405020304" pitchFamily="18" charset="0"/>
              </a:rPr>
              <a:t>MARTÍN CRISTÓBAL PINEDA TABILO</a:t>
            </a:r>
            <a:endParaRPr lang="es-CL" sz="10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1200" dirty="0">
                <a:latin typeface="Arial" panose="020B0604020202020204" pitchFamily="34" charset="0"/>
                <a:ea typeface="Times New Roman" panose="02020603050405020304" pitchFamily="18" charset="0"/>
              </a:rPr>
              <a:t>BENJAMÍN IGNACIO QUEZADA DEVOTO</a:t>
            </a:r>
            <a:endParaRPr lang="es-CL" sz="10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1200" dirty="0">
                <a:latin typeface="Arial" panose="020B0604020202020204" pitchFamily="34" charset="0"/>
                <a:ea typeface="Times New Roman" panose="02020603050405020304" pitchFamily="18" charset="0"/>
              </a:rPr>
              <a:t>BENJAMÍN IGNACIO ZEPEDA PARADA</a:t>
            </a:r>
            <a:endParaRPr lang="es-CL" sz="1000" dirty="0">
              <a:effectLst/>
              <a:latin typeface="Courier New" panose="02070309020205020404" pitchFamily="49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25559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3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3268997" y="178914"/>
            <a:ext cx="524323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CL" sz="3600" b="1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VERANO 2025</a:t>
            </a:r>
            <a:r>
              <a:rPr lang="it-IT" sz="3600" dirty="0"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endParaRPr lang="es-CL" sz="3600" dirty="0">
              <a:effectLst/>
              <a:latin typeface="Courier New" panose="02070309020205020404" pitchFamily="49" charset="0"/>
              <a:ea typeface="Times New Roman" panose="02020603050405020304" pitchFamily="18" charset="0"/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06" y="0"/>
            <a:ext cx="2140065" cy="1157806"/>
          </a:xfrm>
          <a:prstGeom prst="rect">
            <a:avLst/>
          </a:prstGeom>
        </p:spPr>
      </p:pic>
      <p:sp>
        <p:nvSpPr>
          <p:cNvPr id="10" name="Rectángulo 9"/>
          <p:cNvSpPr/>
          <p:nvPr/>
        </p:nvSpPr>
        <p:spPr>
          <a:xfrm>
            <a:off x="4580143" y="744437"/>
            <a:ext cx="197254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CL" sz="16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LISTA DE </a:t>
            </a:r>
            <a:r>
              <a:rPr lang="es-CL" sz="1600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MÉRITO</a:t>
            </a:r>
            <a:endParaRPr lang="es-CL" sz="16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456692" y="1191126"/>
            <a:ext cx="3598841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s-CL" sz="1200" b="1" u="sng" dirty="0">
                <a:latin typeface="Arial" panose="020B0604020202020204" pitchFamily="34" charset="0"/>
                <a:ea typeface="Times New Roman" panose="02020603050405020304" pitchFamily="18" charset="0"/>
              </a:rPr>
              <a:t>3° AÑO EJECUTIVO</a:t>
            </a:r>
            <a:endParaRPr lang="es-CL" sz="1000" b="1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1200" dirty="0">
                <a:latin typeface="Arial" panose="020B0604020202020204" pitchFamily="34" charset="0"/>
                <a:ea typeface="Times New Roman" panose="02020603050405020304" pitchFamily="18" charset="0"/>
              </a:rPr>
              <a:t>CAMILA JAVIERA CASTRO GUTIÉRREZ</a:t>
            </a:r>
            <a:endParaRPr lang="es-CL" sz="10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1200" dirty="0">
                <a:latin typeface="Arial" panose="020B0604020202020204" pitchFamily="34" charset="0"/>
                <a:ea typeface="Times New Roman" panose="02020603050405020304" pitchFamily="18" charset="0"/>
              </a:rPr>
              <a:t>LINA MARÍA FORERO GAMEZ</a:t>
            </a:r>
            <a:endParaRPr lang="es-CL" sz="10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1200" dirty="0">
                <a:latin typeface="Arial" panose="020B0604020202020204" pitchFamily="34" charset="0"/>
                <a:ea typeface="Times New Roman" panose="02020603050405020304" pitchFamily="18" charset="0"/>
              </a:rPr>
              <a:t>JOSÉ PEDRO HUGO TORRES</a:t>
            </a:r>
            <a:endParaRPr lang="es-CL" sz="10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1200" dirty="0">
                <a:latin typeface="Arial" panose="020B0604020202020204" pitchFamily="34" charset="0"/>
                <a:ea typeface="Times New Roman" panose="02020603050405020304" pitchFamily="18" charset="0"/>
              </a:rPr>
              <a:t>JULIAN DAVID MARULANDA REYES</a:t>
            </a:r>
            <a:endParaRPr lang="es-CL" sz="10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1200" dirty="0">
                <a:latin typeface="Arial" panose="020B0604020202020204" pitchFamily="34" charset="0"/>
                <a:ea typeface="Times New Roman" panose="02020603050405020304" pitchFamily="18" charset="0"/>
              </a:rPr>
              <a:t>VICENTE JULIO MEDINA VÁSQUEZ</a:t>
            </a:r>
            <a:endParaRPr lang="es-CL" sz="10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1200" dirty="0">
                <a:latin typeface="Arial" panose="020B0604020202020204" pitchFamily="34" charset="0"/>
                <a:ea typeface="Times New Roman" panose="02020603050405020304" pitchFamily="18" charset="0"/>
              </a:rPr>
              <a:t>BENJAMÍN ELÍAS SÁNCHEZ BARRERA</a:t>
            </a:r>
            <a:endParaRPr lang="es-CL" sz="10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1200" dirty="0">
                <a:latin typeface="Arial" panose="020B0604020202020204" pitchFamily="34" charset="0"/>
                <a:ea typeface="Times New Roman" panose="02020603050405020304" pitchFamily="18" charset="0"/>
              </a:rPr>
              <a:t>JORGE IGNACIO VALENZUELA YUBANO</a:t>
            </a:r>
            <a:endParaRPr lang="es-CL" sz="10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1200" dirty="0">
                <a:latin typeface="Arial" panose="020B0604020202020204" pitchFamily="34" charset="0"/>
                <a:ea typeface="Times New Roman" panose="02020603050405020304" pitchFamily="18" charset="0"/>
              </a:rPr>
              <a:t>FERNANDO ANDRÉS VÁSQUEZ LATORRE</a:t>
            </a:r>
            <a:endParaRPr lang="es-CL" sz="10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1200" dirty="0">
                <a:latin typeface="Arial" panose="020B0604020202020204" pitchFamily="34" charset="0"/>
                <a:ea typeface="Times New Roman" panose="02020603050405020304" pitchFamily="18" charset="0"/>
              </a:rPr>
              <a:t>ALBERTO SEBASTIÁN VERA ULLOA</a:t>
            </a:r>
            <a:endParaRPr lang="es-CL" sz="10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1200" dirty="0">
                <a:latin typeface="Arial" panose="020B0604020202020204" pitchFamily="34" charset="0"/>
                <a:ea typeface="Times New Roman" panose="02020603050405020304" pitchFamily="18" charset="0"/>
              </a:rPr>
              <a:t>JAVIER ANTONIO VIDAL </a:t>
            </a:r>
            <a:r>
              <a:rPr lang="es-CL" sz="12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OLMEDO</a:t>
            </a:r>
          </a:p>
          <a:p>
            <a:pPr>
              <a:spcAft>
                <a:spcPts val="0"/>
              </a:spcAft>
            </a:pPr>
            <a:r>
              <a:rPr lang="es-CL" sz="1200" dirty="0"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endParaRPr lang="es-CL" sz="12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1200" b="1" u="sng" dirty="0">
                <a:latin typeface="Arial" panose="020B0604020202020204" pitchFamily="34" charset="0"/>
                <a:ea typeface="Times New Roman" panose="02020603050405020304" pitchFamily="18" charset="0"/>
              </a:rPr>
              <a:t>3° AÑO INFANTERÍA DE MARINA</a:t>
            </a:r>
            <a:endParaRPr lang="es-CL" sz="1200" b="1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1200" dirty="0">
                <a:latin typeface="Arial" panose="020B0604020202020204" pitchFamily="34" charset="0"/>
                <a:ea typeface="Times New Roman" panose="02020603050405020304" pitchFamily="18" charset="0"/>
              </a:rPr>
              <a:t>DILAN IGNACIO MATURANA SÁNCHEZ</a:t>
            </a:r>
            <a:endParaRPr lang="es-CL" sz="10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1200" dirty="0">
                <a:latin typeface="Arial" panose="020B0604020202020204" pitchFamily="34" charset="0"/>
                <a:ea typeface="Times New Roman" panose="02020603050405020304" pitchFamily="18" charset="0"/>
              </a:rPr>
              <a:t>LUIS AGUSTÍN MONTALVA </a:t>
            </a:r>
            <a:r>
              <a:rPr lang="es-CL" sz="12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PURCELL</a:t>
            </a:r>
          </a:p>
          <a:p>
            <a:pPr>
              <a:spcAft>
                <a:spcPts val="0"/>
              </a:spcAft>
            </a:pPr>
            <a:endParaRPr lang="es-CL" sz="1200" dirty="0" smtClean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1200" b="1" u="sng" dirty="0">
                <a:latin typeface="Arial" panose="020B0604020202020204" pitchFamily="34" charset="0"/>
                <a:ea typeface="Times New Roman" panose="02020603050405020304" pitchFamily="18" charset="0"/>
              </a:rPr>
              <a:t>3° AÑO ABASTECIMIENTO</a:t>
            </a:r>
            <a:endParaRPr lang="es-CL" sz="1200" b="1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1200" dirty="0">
                <a:latin typeface="Arial" panose="020B0604020202020204" pitchFamily="34" charset="0"/>
                <a:ea typeface="Times New Roman" panose="02020603050405020304" pitchFamily="18" charset="0"/>
              </a:rPr>
              <a:t>CATALINA ALMENDRA GONZÁLEZ PACHECO</a:t>
            </a:r>
            <a:endParaRPr lang="es-CL" sz="12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1200" dirty="0"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endParaRPr lang="es-CL" sz="12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1200" b="1" u="sng" dirty="0">
                <a:latin typeface="Arial" panose="020B0604020202020204" pitchFamily="34" charset="0"/>
                <a:ea typeface="Times New Roman" panose="02020603050405020304" pitchFamily="18" charset="0"/>
              </a:rPr>
              <a:t>3° AÑO LITORAL</a:t>
            </a:r>
            <a:endParaRPr lang="es-CL" sz="1200" b="1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1200" dirty="0">
                <a:latin typeface="Arial" panose="020B0604020202020204" pitchFamily="34" charset="0"/>
                <a:ea typeface="Times New Roman" panose="02020603050405020304" pitchFamily="18" charset="0"/>
              </a:rPr>
              <a:t>VICENTE IGNACIO AMIGO ARAYA</a:t>
            </a:r>
            <a:endParaRPr lang="es-CL" sz="12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1200" dirty="0">
                <a:latin typeface="Arial" panose="020B0604020202020204" pitchFamily="34" charset="0"/>
                <a:ea typeface="Times New Roman" panose="02020603050405020304" pitchFamily="18" charset="0"/>
              </a:rPr>
              <a:t>TOMÁS ALBERTO HOTT CONTRERAS</a:t>
            </a:r>
            <a:endParaRPr lang="es-CL" sz="12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1200" dirty="0">
                <a:latin typeface="Arial" panose="020B0604020202020204" pitchFamily="34" charset="0"/>
                <a:ea typeface="Times New Roman" panose="02020603050405020304" pitchFamily="18" charset="0"/>
              </a:rPr>
              <a:t>BÁRBARA ANDREA PONCE LAGOS</a:t>
            </a:r>
            <a:endParaRPr lang="es-CL" sz="12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r>
              <a:rPr lang="es-CL" sz="1200" dirty="0">
                <a:latin typeface="Arial" panose="020B0604020202020204" pitchFamily="34" charset="0"/>
                <a:ea typeface="Times New Roman" panose="02020603050405020304" pitchFamily="18" charset="0"/>
              </a:rPr>
              <a:t>DIEGO ALBERTO VARGAS BRAVO</a:t>
            </a:r>
            <a:endParaRPr lang="es-CL" sz="1200" dirty="0">
              <a:effectLst/>
              <a:latin typeface="Courier New" panose="02070309020205020404" pitchFamily="49" charset="0"/>
              <a:ea typeface="Times New Roman" panose="02020603050405020304" pitchFamily="18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4055533" y="1191126"/>
            <a:ext cx="368300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s-CL" sz="1200" b="1" u="sng" dirty="0">
                <a:latin typeface="Arial" panose="020B0604020202020204" pitchFamily="34" charset="0"/>
                <a:ea typeface="Times New Roman" panose="02020603050405020304" pitchFamily="18" charset="0"/>
              </a:rPr>
              <a:t>2° AÑO EJECUTIVO</a:t>
            </a:r>
            <a:endParaRPr lang="es-CL" sz="1000" b="1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1200" dirty="0">
                <a:latin typeface="Arial" panose="020B0604020202020204" pitchFamily="34" charset="0"/>
                <a:ea typeface="Times New Roman" panose="02020603050405020304" pitchFamily="18" charset="0"/>
              </a:rPr>
              <a:t>SEBASTIÁN ANÍBAL AZAS GÓNGORA</a:t>
            </a:r>
            <a:endParaRPr lang="es-CL" sz="10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1200" dirty="0">
                <a:latin typeface="Arial" panose="020B0604020202020204" pitchFamily="34" charset="0"/>
                <a:ea typeface="Times New Roman" panose="02020603050405020304" pitchFamily="18" charset="0"/>
              </a:rPr>
              <a:t>EDUARDO JOSÉ BECERRA TORRES</a:t>
            </a:r>
            <a:endParaRPr lang="es-CL" sz="10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1200" dirty="0">
                <a:latin typeface="Arial" panose="020B0604020202020204" pitchFamily="34" charset="0"/>
                <a:ea typeface="Times New Roman" panose="02020603050405020304" pitchFamily="18" charset="0"/>
              </a:rPr>
              <a:t>ESTEBAN AARÓN CARNÉ CASTRO</a:t>
            </a:r>
            <a:endParaRPr lang="es-CL" sz="10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1200" dirty="0">
                <a:latin typeface="Arial" panose="020B0604020202020204" pitchFamily="34" charset="0"/>
                <a:ea typeface="Times New Roman" panose="02020603050405020304" pitchFamily="18" charset="0"/>
              </a:rPr>
              <a:t>GABRIEL ALFONSO FUENTES BASÁEZ</a:t>
            </a:r>
            <a:endParaRPr lang="es-CL" sz="10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1200" dirty="0">
                <a:latin typeface="Arial" panose="020B0604020202020204" pitchFamily="34" charset="0"/>
                <a:ea typeface="Times New Roman" panose="02020603050405020304" pitchFamily="18" charset="0"/>
              </a:rPr>
              <a:t>SEBASTIÁN ENRIQUE OLIVA ALARCÓN</a:t>
            </a:r>
            <a:endParaRPr lang="es-CL" sz="10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1200" dirty="0">
                <a:latin typeface="Arial" panose="020B0604020202020204" pitchFamily="34" charset="0"/>
                <a:ea typeface="Times New Roman" panose="02020603050405020304" pitchFamily="18" charset="0"/>
              </a:rPr>
              <a:t>JOAQUÍN RODRIGO PORTALUPPI MARZAL</a:t>
            </a:r>
            <a:endParaRPr lang="es-CL" sz="10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1200" dirty="0">
                <a:latin typeface="Arial" panose="020B0604020202020204" pitchFamily="34" charset="0"/>
                <a:ea typeface="Times New Roman" panose="02020603050405020304" pitchFamily="18" charset="0"/>
              </a:rPr>
              <a:t>EDUARDO ALEJANDRO VEGA SANTIBÁÑEZ</a:t>
            </a:r>
            <a:endParaRPr lang="es-CL" sz="10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1200" dirty="0">
                <a:latin typeface="Arial" panose="020B0604020202020204" pitchFamily="34" charset="0"/>
                <a:ea typeface="Times New Roman" panose="02020603050405020304" pitchFamily="18" charset="0"/>
              </a:rPr>
              <a:t>LEONOR GIOVANNA VERA QUELOPANA</a:t>
            </a:r>
            <a:endParaRPr lang="es-CL" sz="10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1200" dirty="0"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endParaRPr lang="es-CL" sz="10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1200" b="1" u="sng" dirty="0">
                <a:latin typeface="Arial" panose="020B0604020202020204" pitchFamily="34" charset="0"/>
                <a:ea typeface="Times New Roman" panose="02020603050405020304" pitchFamily="18" charset="0"/>
              </a:rPr>
              <a:t>2° AÑO NAVAL</a:t>
            </a:r>
            <a:endParaRPr lang="es-CL" sz="1000" b="1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1200" dirty="0">
                <a:latin typeface="Arial" panose="020B0604020202020204" pitchFamily="34" charset="0"/>
                <a:ea typeface="Times New Roman" panose="02020603050405020304" pitchFamily="18" charset="0"/>
              </a:rPr>
              <a:t>CRISTÓBAL ISAAC HERNÁNDEZ CARVAJAL</a:t>
            </a:r>
            <a:endParaRPr lang="es-CL" sz="10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1200" dirty="0">
                <a:latin typeface="Arial" panose="020B0604020202020204" pitchFamily="34" charset="0"/>
                <a:ea typeface="Times New Roman" panose="02020603050405020304" pitchFamily="18" charset="0"/>
              </a:rPr>
              <a:t>CLAUDIO HERNÁN NARANJO GARCÍA</a:t>
            </a:r>
            <a:endParaRPr lang="es-CL" sz="10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1200" dirty="0">
                <a:latin typeface="Arial" panose="020B0604020202020204" pitchFamily="34" charset="0"/>
                <a:ea typeface="Times New Roman" panose="02020603050405020304" pitchFamily="18" charset="0"/>
              </a:rPr>
              <a:t>TOMÁS PABLO VEGA MARTÍNEZ</a:t>
            </a:r>
            <a:endParaRPr lang="es-CL" sz="10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1200" dirty="0"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endParaRPr lang="es-CL" sz="10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1200" b="1" u="sng" dirty="0">
                <a:latin typeface="Arial" panose="020B0604020202020204" pitchFamily="34" charset="0"/>
                <a:ea typeface="Times New Roman" panose="02020603050405020304" pitchFamily="18" charset="0"/>
              </a:rPr>
              <a:t>2° AÑO INFANTERÍA DE MARINA</a:t>
            </a:r>
            <a:endParaRPr lang="es-CL" sz="1000" b="1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1200" dirty="0">
                <a:latin typeface="Arial" panose="020B0604020202020204" pitchFamily="34" charset="0"/>
                <a:ea typeface="Times New Roman" panose="02020603050405020304" pitchFamily="18" charset="0"/>
              </a:rPr>
              <a:t>GERARDO GABRIEL AUBAZARTT VELÁSQUEZ</a:t>
            </a:r>
            <a:endParaRPr lang="es-CL" sz="10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1200" dirty="0">
                <a:latin typeface="Arial" panose="020B0604020202020204" pitchFamily="34" charset="0"/>
                <a:ea typeface="Times New Roman" panose="02020603050405020304" pitchFamily="18" charset="0"/>
              </a:rPr>
              <a:t>MATÍAS IGNACIO MORA BAQUEDANO</a:t>
            </a:r>
            <a:endParaRPr lang="es-CL" sz="10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1200" dirty="0"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endParaRPr lang="es-CL" sz="10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1200" b="1" u="sng" dirty="0">
                <a:latin typeface="Arial" panose="020B0604020202020204" pitchFamily="34" charset="0"/>
                <a:ea typeface="Times New Roman" panose="02020603050405020304" pitchFamily="18" charset="0"/>
              </a:rPr>
              <a:t>2° AÑO ABASTECIMIENTO</a:t>
            </a:r>
            <a:endParaRPr lang="es-CL" sz="1000" b="1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1200" dirty="0">
                <a:latin typeface="Arial" panose="020B0604020202020204" pitchFamily="34" charset="0"/>
                <a:ea typeface="Times New Roman" panose="02020603050405020304" pitchFamily="18" charset="0"/>
              </a:rPr>
              <a:t>DANIEL JOAQUÍN RIVAS ESPINOZA</a:t>
            </a:r>
            <a:endParaRPr lang="es-CL" sz="10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1200" dirty="0">
                <a:latin typeface="Arial" panose="020B0604020202020204" pitchFamily="34" charset="0"/>
                <a:ea typeface="Times New Roman" panose="02020603050405020304" pitchFamily="18" charset="0"/>
              </a:rPr>
              <a:t>VALENTINA VERGARA ZAMORA</a:t>
            </a:r>
            <a:endParaRPr lang="es-CL" sz="10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1200" dirty="0"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endParaRPr lang="es-CL" sz="10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1200" b="1" u="sng" dirty="0">
                <a:latin typeface="Arial" panose="020B0604020202020204" pitchFamily="34" charset="0"/>
                <a:ea typeface="Times New Roman" panose="02020603050405020304" pitchFamily="18" charset="0"/>
              </a:rPr>
              <a:t>2° AÑO LITORAL</a:t>
            </a:r>
            <a:endParaRPr lang="es-CL" sz="1000" b="1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1200" dirty="0">
                <a:latin typeface="Arial" panose="020B0604020202020204" pitchFamily="34" charset="0"/>
                <a:ea typeface="Times New Roman" panose="02020603050405020304" pitchFamily="18" charset="0"/>
              </a:rPr>
              <a:t>BENJAMÍN IGNACIO GARCÍA CHÁVEZ</a:t>
            </a:r>
            <a:endParaRPr lang="es-CL" sz="1000" dirty="0">
              <a:effectLst/>
              <a:latin typeface="Courier New" panose="02070309020205020404" pitchFamily="49" charset="0"/>
              <a:ea typeface="Times New Roman" panose="02020603050405020304" pitchFamily="18" charset="0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8085667" y="1191126"/>
            <a:ext cx="3929041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s-CL" sz="1200" b="1" u="sng" dirty="0">
                <a:latin typeface="Arial" panose="020B0604020202020204" pitchFamily="34" charset="0"/>
                <a:ea typeface="Times New Roman" panose="02020603050405020304" pitchFamily="18" charset="0"/>
              </a:rPr>
              <a:t>1° AÑO POLITÉCNICO</a:t>
            </a:r>
            <a:endParaRPr lang="es-CL" sz="1000" b="1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1200" dirty="0">
                <a:latin typeface="Arial" panose="020B0604020202020204" pitchFamily="34" charset="0"/>
                <a:ea typeface="Times New Roman" panose="02020603050405020304" pitchFamily="18" charset="0"/>
              </a:rPr>
              <a:t>JOAQUÍN ALONSO DÍAZ BARRERA</a:t>
            </a:r>
            <a:endParaRPr lang="es-CL" sz="10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1200" dirty="0">
                <a:latin typeface="Arial" panose="020B0604020202020204" pitchFamily="34" charset="0"/>
                <a:ea typeface="Times New Roman" panose="02020603050405020304" pitchFamily="18" charset="0"/>
              </a:rPr>
              <a:t>NICOLÁS JESÚS DONOSO URZÚA</a:t>
            </a:r>
            <a:endParaRPr lang="es-CL" sz="10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1200" dirty="0">
                <a:latin typeface="Arial" panose="020B0604020202020204" pitchFamily="34" charset="0"/>
                <a:ea typeface="Times New Roman" panose="02020603050405020304" pitchFamily="18" charset="0"/>
              </a:rPr>
              <a:t>SEBASTIÁN NICOLÁS FIGUEROA SALDAÑA</a:t>
            </a:r>
            <a:endParaRPr lang="es-CL" sz="10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1200" dirty="0">
                <a:latin typeface="Arial" panose="020B0604020202020204" pitchFamily="34" charset="0"/>
                <a:ea typeface="Times New Roman" panose="02020603050405020304" pitchFamily="18" charset="0"/>
              </a:rPr>
              <a:t>SEBASTIÁN GABRIEL HERNÁNDEZ VERDUGO</a:t>
            </a:r>
            <a:endParaRPr lang="es-CL" sz="10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1200" dirty="0">
                <a:latin typeface="Arial" panose="020B0604020202020204" pitchFamily="34" charset="0"/>
                <a:ea typeface="Times New Roman" panose="02020603050405020304" pitchFamily="18" charset="0"/>
              </a:rPr>
              <a:t>ANDRÉS IGNACIO HIDALGO GARCÍA</a:t>
            </a:r>
            <a:endParaRPr lang="es-CL" sz="10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1200" dirty="0">
                <a:latin typeface="Arial" panose="020B0604020202020204" pitchFamily="34" charset="0"/>
                <a:ea typeface="Times New Roman" panose="02020603050405020304" pitchFamily="18" charset="0"/>
              </a:rPr>
              <a:t>JOAQUÍN IGNACIO HORMAZÁBAL FEHRENBERG</a:t>
            </a:r>
            <a:endParaRPr lang="es-CL" sz="10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1200" dirty="0">
                <a:latin typeface="Arial" panose="020B0604020202020204" pitchFamily="34" charset="0"/>
                <a:ea typeface="Times New Roman" panose="02020603050405020304" pitchFamily="18" charset="0"/>
              </a:rPr>
              <a:t>FELIPE HURTADO VIAL</a:t>
            </a:r>
            <a:endParaRPr lang="es-CL" sz="10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1200" dirty="0">
                <a:latin typeface="Arial" panose="020B0604020202020204" pitchFamily="34" charset="0"/>
                <a:ea typeface="Times New Roman" panose="02020603050405020304" pitchFamily="18" charset="0"/>
              </a:rPr>
              <a:t>DAVID IGNACIO MIRANDA PÉREZ</a:t>
            </a:r>
            <a:endParaRPr lang="es-CL" sz="10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1200" dirty="0">
                <a:latin typeface="Arial" panose="020B0604020202020204" pitchFamily="34" charset="0"/>
                <a:ea typeface="Times New Roman" panose="02020603050405020304" pitchFamily="18" charset="0"/>
              </a:rPr>
              <a:t>JOAQUÍN IGNACIO MORALES CÓRDOVA</a:t>
            </a:r>
            <a:endParaRPr lang="es-CL" sz="10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1200" dirty="0">
                <a:latin typeface="Arial" panose="020B0604020202020204" pitchFamily="34" charset="0"/>
                <a:ea typeface="Times New Roman" panose="02020603050405020304" pitchFamily="18" charset="0"/>
              </a:rPr>
              <a:t>MÁXIMO ELÍAS ORTEGA CORTÉS</a:t>
            </a:r>
            <a:endParaRPr lang="es-CL" sz="10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s-CL" sz="1200" dirty="0">
                <a:latin typeface="Arial" panose="020B0604020202020204" pitchFamily="34" charset="0"/>
                <a:ea typeface="Times New Roman" panose="02020603050405020304" pitchFamily="18" charset="0"/>
              </a:rPr>
              <a:t>ANTONIA BELÉN OVIEDO MALDONADO</a:t>
            </a:r>
            <a:endParaRPr lang="es-CL" sz="10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r>
              <a:rPr lang="es-CL" sz="1200" dirty="0">
                <a:latin typeface="Arial" panose="020B0604020202020204" pitchFamily="34" charset="0"/>
                <a:ea typeface="Times New Roman" panose="02020603050405020304" pitchFamily="18" charset="0"/>
              </a:rPr>
              <a:t>SEBASTIÁN ANDRÉS ULLOA LUENGO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4290376375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461</TotalTime>
  <Words>435</Words>
  <Application>Microsoft Office PowerPoint</Application>
  <PresentationFormat>Panorámica</PresentationFormat>
  <Paragraphs>124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8" baseType="lpstr">
      <vt:lpstr>Arial</vt:lpstr>
      <vt:lpstr>Calibri</vt:lpstr>
      <vt:lpstr>Calibri Light</vt:lpstr>
      <vt:lpstr>Courier New</vt:lpstr>
      <vt:lpstr>Times New Roman</vt:lpstr>
      <vt:lpstr>Tema de Office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11915459-6</dc:creator>
  <cp:lastModifiedBy>H13 Asesor Planificación PAC. Hernán Osorio Beiza</cp:lastModifiedBy>
  <cp:revision>24</cp:revision>
  <dcterms:created xsi:type="dcterms:W3CDTF">2024-07-19T13:42:50Z</dcterms:created>
  <dcterms:modified xsi:type="dcterms:W3CDTF">2025-02-10T19:16:23Z</dcterms:modified>
</cp:coreProperties>
</file>