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56"/>
  </p:notesMasterIdLst>
  <p:sldIdLst>
    <p:sldId id="256" r:id="rId2"/>
    <p:sldId id="257" r:id="rId3"/>
    <p:sldId id="617" r:id="rId4"/>
    <p:sldId id="618" r:id="rId5"/>
    <p:sldId id="1113" r:id="rId6"/>
    <p:sldId id="1114" r:id="rId7"/>
    <p:sldId id="1116" r:id="rId8"/>
    <p:sldId id="1115" r:id="rId9"/>
    <p:sldId id="1118" r:id="rId10"/>
    <p:sldId id="1165" r:id="rId11"/>
    <p:sldId id="1166" r:id="rId12"/>
    <p:sldId id="1117" r:id="rId13"/>
    <p:sldId id="1120" r:id="rId14"/>
    <p:sldId id="1121" r:id="rId15"/>
    <p:sldId id="1122" r:id="rId16"/>
    <p:sldId id="1123" r:id="rId17"/>
    <p:sldId id="1124" r:id="rId18"/>
    <p:sldId id="1125" r:id="rId19"/>
    <p:sldId id="1126" r:id="rId20"/>
    <p:sldId id="1127" r:id="rId21"/>
    <p:sldId id="1129" r:id="rId22"/>
    <p:sldId id="1130" r:id="rId23"/>
    <p:sldId id="1162" r:id="rId24"/>
    <p:sldId id="1132" r:id="rId25"/>
    <p:sldId id="1133" r:id="rId26"/>
    <p:sldId id="1134" r:id="rId27"/>
    <p:sldId id="1135" r:id="rId28"/>
    <p:sldId id="1137" r:id="rId29"/>
    <p:sldId id="1136" r:id="rId30"/>
    <p:sldId id="1138" r:id="rId31"/>
    <p:sldId id="1139" r:id="rId32"/>
    <p:sldId id="1140" r:id="rId33"/>
    <p:sldId id="1141" r:id="rId34"/>
    <p:sldId id="1163" r:id="rId35"/>
    <p:sldId id="1142" r:id="rId36"/>
    <p:sldId id="1143" r:id="rId37"/>
    <p:sldId id="1144" r:id="rId38"/>
    <p:sldId id="1145" r:id="rId39"/>
    <p:sldId id="1146" r:id="rId40"/>
    <p:sldId id="1147" r:id="rId41"/>
    <p:sldId id="1148" r:id="rId42"/>
    <p:sldId id="1149" r:id="rId43"/>
    <p:sldId id="1150" r:id="rId44"/>
    <p:sldId id="1151" r:id="rId45"/>
    <p:sldId id="1152" r:id="rId46"/>
    <p:sldId id="1153" r:id="rId47"/>
    <p:sldId id="1164" r:id="rId48"/>
    <p:sldId id="1154" r:id="rId49"/>
    <p:sldId id="1155" r:id="rId50"/>
    <p:sldId id="1160" r:id="rId51"/>
    <p:sldId id="1156" r:id="rId52"/>
    <p:sldId id="1157" r:id="rId53"/>
    <p:sldId id="1158" r:id="rId54"/>
    <p:sldId id="1159" r:id="rId55"/>
  </p:sldIdLst>
  <p:sldSz cx="9144000" cy="6858000" type="screen4x3"/>
  <p:notesSz cx="6858000" cy="9077325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5591" autoAdjust="0"/>
    <p:restoredTop sz="94660"/>
  </p:normalViewPr>
  <p:slideViewPr>
    <p:cSldViewPr>
      <p:cViewPr varScale="1">
        <p:scale>
          <a:sx n="81" d="100"/>
          <a:sy n="81" d="100"/>
        </p:scale>
        <p:origin x="917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30E6B29B-286F-3DB5-B253-F1A451970C2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1CD7C81C-178F-117D-2494-AD5FA53082E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E648DC64-0AA1-B52E-CCF3-F2BA16ADDAA1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0463" y="681038"/>
            <a:ext cx="4538662" cy="3403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9" name="Rectangle 5">
            <a:extLst>
              <a:ext uri="{FF2B5EF4-FFF2-40B4-BE49-F238E27FC236}">
                <a16:creationId xmlns:a16="http://schemas.microsoft.com/office/drawing/2014/main" id="{38E0158A-AF30-BA1C-F102-E27C58DF062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11650"/>
            <a:ext cx="5486400" cy="40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870" name="Rectangle 6">
            <a:extLst>
              <a:ext uri="{FF2B5EF4-FFF2-40B4-BE49-F238E27FC236}">
                <a16:creationId xmlns:a16="http://schemas.microsoft.com/office/drawing/2014/main" id="{F893F537-FE48-CACD-36EB-681ED529C85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71" name="Rectangle 7">
            <a:extLst>
              <a:ext uri="{FF2B5EF4-FFF2-40B4-BE49-F238E27FC236}">
                <a16:creationId xmlns:a16="http://schemas.microsoft.com/office/drawing/2014/main" id="{EE615686-38B1-F566-EBB3-65F86C630FF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BD40B57-E4C8-4033-B914-F3A4A162C874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>
            <a:extLst>
              <a:ext uri="{FF2B5EF4-FFF2-40B4-BE49-F238E27FC236}">
                <a16:creationId xmlns:a16="http://schemas.microsoft.com/office/drawing/2014/main" id="{D8699B80-A538-CD6C-6398-1141B535FA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2 Marcador de notas">
            <a:extLst>
              <a:ext uri="{FF2B5EF4-FFF2-40B4-BE49-F238E27FC236}">
                <a16:creationId xmlns:a16="http://schemas.microsoft.com/office/drawing/2014/main" id="{68A29E3E-2A0A-39E2-78D2-18E04929F9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>
              <a:latin typeface="Arial" panose="020B0604020202020204" pitchFamily="34" charset="0"/>
            </a:endParaRPr>
          </a:p>
        </p:txBody>
      </p:sp>
      <p:sp>
        <p:nvSpPr>
          <p:cNvPr id="29700" name="3 Marcador de número de diapositiva">
            <a:extLst>
              <a:ext uri="{FF2B5EF4-FFF2-40B4-BE49-F238E27FC236}">
                <a16:creationId xmlns:a16="http://schemas.microsoft.com/office/drawing/2014/main" id="{38ED796A-06DD-0F2B-BFEF-47D6233AC2F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4B551B3-900E-4DF2-B28B-1FB431FD25EB}" type="slidenum">
              <a:rPr lang="es-ES" altLang="es-CL" smtClean="0"/>
              <a:pPr>
                <a:spcBef>
                  <a:spcPct val="0"/>
                </a:spcBef>
              </a:pPr>
              <a:t>24</a:t>
            </a:fld>
            <a:endParaRPr lang="es-ES" alt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C1EED593-A04C-8E0A-30BE-759851C154F5}"/>
              </a:ext>
            </a:extLst>
          </p:cNvPr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id="{04293484-3440-8F54-BDF2-06DA9DFC8EE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id="{CFFCD352-4A14-A5D2-3519-4B302667A117}"/>
                </a:ext>
              </a:extLst>
            </p:cNvPr>
            <p:cNvSpPr>
              <a:spLocks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44083 w 64000"/>
                <a:gd name="T28" fmla="*/ -29639 h 64000"/>
                <a:gd name="T29" fmla="*/ 44083 w 64000"/>
                <a:gd name="T30" fmla="*/ 29639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AutoShape 5">
              <a:extLst>
                <a:ext uri="{FF2B5EF4-FFF2-40B4-BE49-F238E27FC236}">
                  <a16:creationId xmlns:a16="http://schemas.microsoft.com/office/drawing/2014/main" id="{07AF2603-0A2B-2DAB-C255-0E87F7795099}"/>
                </a:ext>
              </a:extLst>
            </p:cNvPr>
            <p:cNvSpPr>
              <a:spLocks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994 w 64000"/>
                <a:gd name="T28" fmla="*/ -25761 h 64000"/>
                <a:gd name="T29" fmla="*/ 50994 w 64000"/>
                <a:gd name="T30" fmla="*/ 25761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1946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C1DD97B4-1FCC-0B4F-B31C-055ADE1D3F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Abril 2008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D24879C0-996C-D8AE-EFE4-FB2CBADD7C7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C6EAE7DD-7169-6736-2BA9-16B83693471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43F83-F718-42E5-B20B-12049A14EF6F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751137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437DAD1D-024B-FC11-512B-BFCE3487B4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CF3524FB-4B81-84AC-6986-F4CC63A47A6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85A39423-B0AE-7BF4-A037-DF7EE9D8DC6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B42E6B-1E90-46D7-BAE6-D3533145546F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640215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7DEB4033-0F26-0EFC-7826-350175A977B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9DF5471E-F20E-7547-9523-4FBB88F5500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1C6A6EBE-B1AB-1D7D-EFCB-AF91ADB74A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D8B08-68BE-4CB5-8DE0-AF2DDB8B5BCD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661193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17CCBF3D-D6F3-12A3-BD0A-16022C64D6B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20F6AB69-C833-59FA-5F29-709D4ADB2E6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F5BE6C44-A643-B1CC-4AEE-ED4923CF64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448FE0-6B4F-4B97-A7C7-D8D9D112740A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569009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F650B290-49F6-F436-66A3-19C835F2F6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791D751C-9855-3C59-0F67-D3CA3D2C0FB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18029988-03F6-9CB8-05F9-E8C4E865F2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2E3AF1-D32F-4EAB-AB43-CD9847E5728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416399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5E7D0AAB-E014-9FCF-D9D2-21FA00DFED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4B42AE4F-1B90-28C9-D32F-E6648BD3DB3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3C2BA7FD-562F-9FCF-F37C-21805C0065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486455-1A0D-46AC-BF47-BC729730CEA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722465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2BEFDC35-0E1D-9F26-6B79-D3C2237340C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87041213-5C8A-9819-28F5-E38175EE9EE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BF553DF2-F1A3-DB99-934E-3DB26DF7F81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04ED88-DA2E-4850-AD6F-53668AFCF119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193978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3C52F169-3A90-530D-6710-E590F25285E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840EC958-48F0-B5AA-073E-23886C354B7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BF4F0A0E-2D99-BDA0-AA4E-627C845B36C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D79B0C-073C-4500-A816-B55455488EA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175016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298D93DF-B1F8-63E4-84EA-A9EDDAFE99D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F79CA35E-5CE4-528D-6A58-871F62BA61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D65A2C65-0154-A687-7A68-A084CC72C1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0F68ED-3CE4-41F4-90EF-49BD4E7FAA8F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170969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F6B07A7B-5BB5-A717-68BF-F293F5018A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F87E4638-13DF-9319-4EA8-C0D3A9CADB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AD2A25CE-5AD1-EAE3-B293-522F3D6FF4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2EB4D-0664-4DD3-AADB-228670E4CAA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855593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6576EC1C-06F9-86A4-1C51-647CF9B151B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9C8268E1-C249-95B1-6ACC-8C2EBD82FA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13FC15E7-6254-94D2-4E4A-BB184646A08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DAA30-15F4-44CE-B663-24049AC748D2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380411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ítulo,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4AAD91C5-96A1-9A7B-8241-52E069EB63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CC55FCBA-C386-5DAB-DFA8-68504574D9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79CAEB07-FFCB-808E-8783-5ADD5D49002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758F8-1D36-412F-BE7D-53CAD8A08E02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8991442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ítulo y texto encima de l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B387A4CD-13CE-290A-FC4C-C7CE6158FB7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7BB75A1C-4B7A-5CE1-4E1C-77AB717B005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09CBFDAA-64A4-698A-87D1-CE1BE623B3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F38C3C-A7B7-4E27-A558-C6419DD0FC2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7758101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00AD7D75-92E3-53FF-AE78-820D9DC6F6D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231A7D91-5389-AD79-2D32-56608D564F9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FC918A9A-DD3F-468E-FE92-CD0589FD0C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78B11-CEBE-4BFF-A73C-ED057582ED9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0329285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02225" y="39608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0886E286-2B60-7616-BF9A-530BDCB6CD8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FFE202EF-3D39-577B-5940-DE202D9932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92E6325C-9615-20C1-4830-7D7C8714968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089A43-65C0-4013-BB1D-7151189804D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8364707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ítulo, 2 objetos y 1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half" idx="3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BAEC3DAC-832C-E62C-3100-596BA0305A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54265454-A799-7B91-E7C2-4EB62B922F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2CF5A4E9-DC4B-DDC9-D6C4-923295433B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CF9619-5562-4594-A07E-1C3EBBEF0C9D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77823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:a16="http://schemas.microsoft.com/office/drawing/2014/main" id="{8F58EAE1-957C-502C-B5B6-ED296525B77B}"/>
              </a:ext>
            </a:extLst>
          </p:cNvPr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1032" name="AutoShape 3">
              <a:extLst>
                <a:ext uri="{FF2B5EF4-FFF2-40B4-BE49-F238E27FC236}">
                  <a16:creationId xmlns:a16="http://schemas.microsoft.com/office/drawing/2014/main" id="{A1C0A78E-4EB2-AC34-CDFF-E0BA082D6E7C}"/>
                </a:ext>
              </a:extLst>
            </p:cNvPr>
            <p:cNvSpPr>
              <a:spLocks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296 w 64000"/>
                <a:gd name="T28" fmla="*/ -26244 h 64000"/>
                <a:gd name="T29" fmla="*/ 50296 w 64000"/>
                <a:gd name="T30" fmla="*/ 26244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33" name="AutoShape 4">
              <a:extLst>
                <a:ext uri="{FF2B5EF4-FFF2-40B4-BE49-F238E27FC236}">
                  <a16:creationId xmlns:a16="http://schemas.microsoft.com/office/drawing/2014/main" id="{52CCDEF9-209D-A4FF-FE1B-5BFD629DD05B}"/>
                </a:ext>
              </a:extLst>
            </p:cNvPr>
            <p:cNvSpPr>
              <a:spLocks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077 w 64000"/>
                <a:gd name="T28" fmla="*/ -26412 h 64000"/>
                <a:gd name="T29" fmla="*/ 50077 w 64000"/>
                <a:gd name="T30" fmla="*/ 26412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34" name="Line 5">
              <a:extLst>
                <a:ext uri="{FF2B5EF4-FFF2-40B4-BE49-F238E27FC236}">
                  <a16:creationId xmlns:a16="http://schemas.microsoft.com/office/drawing/2014/main" id="{E5852813-2674-9A1C-26FB-93852B46FF6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1027" name="Rectangle 6">
            <a:extLst>
              <a:ext uri="{FF2B5EF4-FFF2-40B4-BE49-F238E27FC236}">
                <a16:creationId xmlns:a16="http://schemas.microsoft.com/office/drawing/2014/main" id="{FB8C8414-BA45-A821-ACF5-0BF7C0007F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1028" name="Rectangle 7">
            <a:extLst>
              <a:ext uri="{FF2B5EF4-FFF2-40B4-BE49-F238E27FC236}">
                <a16:creationId xmlns:a16="http://schemas.microsoft.com/office/drawing/2014/main" id="{F1F0E66B-0A81-E5F7-541C-44F650DF7D7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8440" name="Rectangle 8">
            <a:extLst>
              <a:ext uri="{FF2B5EF4-FFF2-40B4-BE49-F238E27FC236}">
                <a16:creationId xmlns:a16="http://schemas.microsoft.com/office/drawing/2014/main" id="{90C4D87A-4822-A7E9-C6E2-AED21CDAC6E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441" name="Rectangle 9">
            <a:extLst>
              <a:ext uri="{FF2B5EF4-FFF2-40B4-BE49-F238E27FC236}">
                <a16:creationId xmlns:a16="http://schemas.microsoft.com/office/drawing/2014/main" id="{C3C411CB-2981-79C6-038E-E9986D0E864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442" name="Rectangle 10">
            <a:extLst>
              <a:ext uri="{FF2B5EF4-FFF2-40B4-BE49-F238E27FC236}">
                <a16:creationId xmlns:a16="http://schemas.microsoft.com/office/drawing/2014/main" id="{B3F5F5F1-BB69-EEF7-BF3F-D72F32B4A7D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4D4764E-E193-40FD-B796-0A8380DC49D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38" r:id="rId2"/>
    <p:sldLayoutId id="2147484039" r:id="rId3"/>
    <p:sldLayoutId id="2147484040" r:id="rId4"/>
    <p:sldLayoutId id="2147484041" r:id="rId5"/>
    <p:sldLayoutId id="2147484042" r:id="rId6"/>
    <p:sldLayoutId id="2147484043" r:id="rId7"/>
    <p:sldLayoutId id="2147484044" r:id="rId8"/>
    <p:sldLayoutId id="2147484045" r:id="rId9"/>
    <p:sldLayoutId id="2147484046" r:id="rId10"/>
    <p:sldLayoutId id="2147484047" r:id="rId11"/>
    <p:sldLayoutId id="2147484048" r:id="rId12"/>
    <p:sldLayoutId id="2147484049" r:id="rId13"/>
    <p:sldLayoutId id="2147484050" r:id="rId14"/>
    <p:sldLayoutId id="2147484051" r:id="rId15"/>
    <p:sldLayoutId id="2147484052" r:id="rId16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anose="05000000000000000000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hip-technology.com/contractors/propulsion/scana3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file:///D:\Clases%202021\Primer%20semestre%202022\ESNAVAL\SISING\UT%203\MRG.mp4" TargetMode="External"/><Relationship Id="rId7" Type="http://schemas.openxmlformats.org/officeDocument/2006/relationships/image" Target="../media/image9.png"/><Relationship Id="rId2" Type="http://schemas.openxmlformats.org/officeDocument/2006/relationships/video" Target="file:///D:\Clases%202021\Primer%20semestre%202022\ESNAVAL\SISING\UT%203\Double%20Reduction%20MRG.mp4" TargetMode="External"/><Relationship Id="rId1" Type="http://schemas.microsoft.com/office/2007/relationships/media" Target="file:///D:\Clases%202021\Primer%20semestre%202022\ESNAVAL\SISING\UT%203\Double%20Reduction%20MRG.mp4" TargetMode="External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4.xml"/><Relationship Id="rId4" Type="http://schemas.openxmlformats.org/officeDocument/2006/relationships/video" Target="file:///D:\Clases%202021\Primer%20semestre%202022\ESNAVAL\SISING\UT%203\MRG.mp4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e/ed/Anim_engrenages_helicoidaux.gif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icusdt.com/calculoejes.php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http://www.answers.com/main/Record2?a=NR&amp;url=http://commons.wikimedia.org/wiki/Image:Self-aligning-roller-thrust-bearing%20din728%20ex.png" TargetMode="External"/><Relationship Id="rId7" Type="http://schemas.openxmlformats.org/officeDocument/2006/relationships/hyperlink" Target="http://www.answers.com/topic/fluid-thrust-bearing-pn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7.png"/><Relationship Id="rId5" Type="http://schemas.openxmlformats.org/officeDocument/2006/relationships/hyperlink" Target="http://www.answers.com/main/Record2?a=NR&amp;url=http://commons.wikimedia.org/wiki/Image:Thrust-ball-bearing%20din711%20ex.png" TargetMode="Externa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video" Target="file:///D:\Clases%202021\Primer%20semestre%202022\ESNAVAL\SISING\UT%203\Kingsbury%20Thrust%20Bearing.avi" TargetMode="External"/><Relationship Id="rId1" Type="http://schemas.microsoft.com/office/2007/relationships/media" Target="file:///D:\Clases%202021\Primer%20semestre%202022\ESNAVAL\SISING\UT%203\Kingsbury%20Thrust%20Bearing.avi" TargetMode="External"/><Relationship Id="rId5" Type="http://schemas.openxmlformats.org/officeDocument/2006/relationships/image" Target="../media/image31.jpeg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1\Primer%20semestre%202022\ESNAVAL\SISING\UT%203\Journal%20Bearing.avi" TargetMode="External"/><Relationship Id="rId1" Type="http://schemas.microsoft.com/office/2007/relationships/media" Target="file:///D:\Clases%202021\Primer%20semestre%202022\ESNAVAL\SISING\UT%203\Journal%20Bearing.avi" TargetMode="External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://es.wikipedia.org/wiki/H%C3%A9lice_(dispositivo)" TargetMode="Externa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wm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9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3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video" Target="file:///D:\Clases%202021\Primer%20semestre%202022\ESNAVAL\SISING\UT%203\Large%20Marine%20Propeller.mp4" TargetMode="External"/><Relationship Id="rId1" Type="http://schemas.microsoft.com/office/2007/relationships/media" Target="file:///D:\Clases%202021\Primer%20semestre%202022\ESNAVAL\SISING\UT%203\Large%20Marine%20Propeller.mp4" TargetMode="External"/><Relationship Id="rId4" Type="http://schemas.openxmlformats.org/officeDocument/2006/relationships/image" Target="../media/image5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58.jpeg"/><Relationship Id="rId4" Type="http://schemas.openxmlformats.org/officeDocument/2006/relationships/image" Target="../media/image57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wmf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file:///D:\Clases%202021\Primer%20semestre%202022\ESNAVAL\SISING\UT%203\05.08a%20Cavitation,%20Tip,%20160714.mov" TargetMode="External"/><Relationship Id="rId1" Type="http://schemas.microsoft.com/office/2007/relationships/media" Target="file:///D:\Clases%202021\Primer%20semestre%202022\ESNAVAL\SISING\UT%203\05.08a%20Cavitation,%20Tip,%20160714.mov" TargetMode="External"/><Relationship Id="rId5" Type="http://schemas.openxmlformats.org/officeDocument/2006/relationships/image" Target="../media/image71.png"/><Relationship Id="rId4" Type="http://schemas.openxmlformats.org/officeDocument/2006/relationships/image" Target="../media/image70.jpe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8">
            <a:extLst>
              <a:ext uri="{FF2B5EF4-FFF2-40B4-BE49-F238E27FC236}">
                <a16:creationId xmlns:a16="http://schemas.microsoft.com/office/drawing/2014/main" id="{C3E4A675-39C5-4447-AC3A-C822096C9E6B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Octubre 2020</a:t>
            </a:r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E7E51A32-D8D2-20CD-0563-42E145CBCDB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MX" altLang="es-CL"/>
              <a:t>Sistemas de Ingeniería </a:t>
            </a:r>
            <a:endParaRPr lang="es-ES" altLang="es-CL"/>
          </a:p>
        </p:txBody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FB60C85D-502D-9CAB-83B2-76E0A95C323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MX" altLang="es-CL"/>
              <a:t>Cátedra Sistemas Ingeniería.</a:t>
            </a:r>
          </a:p>
          <a:p>
            <a:pPr eaLnBrk="1" hangingPunct="1"/>
            <a:r>
              <a:rPr lang="es-MX" altLang="es-CL"/>
              <a:t>CF (R) Alberto García Covacevich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A3708059-E069-4423-D0D5-7ADF36A765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 DE  INGENIERIA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30C3AF59-C8C2-6FE5-4F3E-BEC565D693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Char char="ü"/>
            </a:pPr>
            <a:r>
              <a:rPr lang="es-ES" altLang="es-CL">
                <a:solidFill>
                  <a:schemeClr val="folHlink"/>
                </a:solidFill>
              </a:rPr>
              <a:t>Introducción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s-ES" altLang="es-CL">
                <a:solidFill>
                  <a:schemeClr val="folHlink"/>
                </a:solidFill>
              </a:rPr>
              <a:t>U.T.1 Sistemas de Propulsión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s-ES" altLang="es-CL">
                <a:solidFill>
                  <a:schemeClr val="folHlink"/>
                </a:solidFill>
              </a:rPr>
              <a:t>U.T.2 Motores de Combustión Interna y Turbinas a Gas</a:t>
            </a:r>
          </a:p>
          <a:p>
            <a:pPr eaLnBrk="1" hangingPunct="1"/>
            <a:r>
              <a:rPr lang="es-ES" altLang="es-CL"/>
              <a:t>U.T.3 Sistemas de Reducción, Líneas de Ejes y Hélices</a:t>
            </a:r>
          </a:p>
          <a:p>
            <a:pPr eaLnBrk="1" hangingPunct="1"/>
            <a:r>
              <a:rPr lang="es-ES" altLang="es-CL"/>
              <a:t>U.T.4 Maquinaria y Sistemas Auxiliares</a:t>
            </a:r>
          </a:p>
          <a:p>
            <a:pPr eaLnBrk="1" hangingPunct="1"/>
            <a:endParaRPr lang="es-ES" altLang="es-CL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88608C94-7F3F-97D1-44F6-ADCE5B024ED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Sistemas de Reducción, Líneas de Ejes y Hélices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F1E7B3BB-3608-4C75-BA6E-FB6CC4E76B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altLang="es-CL" sz="2500"/>
              <a:t>Objetivo</a:t>
            </a:r>
          </a:p>
          <a:p>
            <a:pPr lvl="1" eaLnBrk="1" hangingPunct="1"/>
            <a:r>
              <a:rPr lang="es-ES" altLang="es-CL" sz="2100"/>
              <a:t>Identificar los componentes principales de las cajas de engranajes, líneas de ejes y hélices y explicar el funcionamiento básico de cada uno de ellos.</a:t>
            </a:r>
          </a:p>
          <a:p>
            <a:pPr lvl="1" eaLnBrk="1" hangingPunct="1"/>
            <a:r>
              <a:rPr lang="es-ES" altLang="es-CL" sz="2100"/>
              <a:t>Entender su principio de funcionamiento.</a:t>
            </a:r>
          </a:p>
          <a:p>
            <a:pPr eaLnBrk="1" hangingPunct="1"/>
            <a:r>
              <a:rPr lang="es-ES" altLang="es-CL" sz="2500"/>
              <a:t>Texto: Manual de Sistemas de Ingeniería (Del C.F. Giancarlo STAGNO Canziani)</a:t>
            </a:r>
            <a:r>
              <a:rPr lang="ar-SA" altLang="es-CL" sz="2500">
                <a:cs typeface="Arial" panose="020B0604020202020204" pitchFamily="34" charset="0"/>
              </a:rPr>
              <a:t>‏</a:t>
            </a:r>
            <a:endParaRPr lang="es-ES" altLang="es-CL" sz="2500"/>
          </a:p>
          <a:p>
            <a:pPr eaLnBrk="1" hangingPunct="1"/>
            <a:endParaRPr lang="es-ES" altLang="es-CL" sz="250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3E2A8052-56AC-A499-490F-FC6BEB65F4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Sistemas de Reducción, Líneas de Ejes y Hélices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47B177FF-A48F-0388-80B2-6321A5290F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Introducción </a:t>
            </a:r>
          </a:p>
          <a:p>
            <a:pPr eaLnBrk="1" hangingPunct="1"/>
            <a:r>
              <a:rPr lang="es-ES" altLang="es-CL"/>
              <a:t>Engranajes de Reducción </a:t>
            </a:r>
          </a:p>
          <a:p>
            <a:pPr eaLnBrk="1" hangingPunct="1"/>
            <a:r>
              <a:rPr lang="es-ES" altLang="es-CL"/>
              <a:t>Líneas de Eje</a:t>
            </a:r>
          </a:p>
          <a:p>
            <a:pPr eaLnBrk="1" hangingPunct="1"/>
            <a:r>
              <a:rPr lang="es-ES" altLang="es-CL"/>
              <a:t>Hélices propulsoras.</a:t>
            </a:r>
          </a:p>
          <a:p>
            <a:pPr eaLnBrk="1" hangingPunct="1"/>
            <a:endParaRPr lang="es-ES" altLang="es-CL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8">
            <a:extLst>
              <a:ext uri="{FF2B5EF4-FFF2-40B4-BE49-F238E27FC236}">
                <a16:creationId xmlns:a16="http://schemas.microsoft.com/office/drawing/2014/main" id="{F3FF1C79-58FA-5954-6E9A-4F1F2AEA2731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Abril 2008</a:t>
            </a:r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AB87B551-1DEA-C3C9-8491-23900AA9B68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altLang="es-CL" sz="3600"/>
              <a:t>Sistemas de Reducción, Líneas de Ejes y Hélices</a:t>
            </a:r>
          </a:p>
        </p:txBody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id="{B7A48890-5A27-27C8-A253-9960A293CF8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 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>
            <a:extLst>
              <a:ext uri="{FF2B5EF4-FFF2-40B4-BE49-F238E27FC236}">
                <a16:creationId xmlns:a16="http://schemas.microsoft.com/office/drawing/2014/main" id="{9E6B9E3B-1ED3-ED90-4423-0124854BF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256088"/>
            <a:ext cx="2233613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>
            <a:extLst>
              <a:ext uri="{FF2B5EF4-FFF2-40B4-BE49-F238E27FC236}">
                <a16:creationId xmlns:a16="http://schemas.microsoft.com/office/drawing/2014/main" id="{A6C70ED2-C97B-D98F-7DE0-E2201AAA70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</a:t>
            </a:r>
          </a:p>
        </p:txBody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66964680-F1C7-ABD9-AA47-E8A5C1D4FF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altLang="es-CL" sz="2500"/>
              <a:t>1892 Dr. De Laval pionero en el empleo de reducción de velocidad.</a:t>
            </a:r>
          </a:p>
          <a:p>
            <a:pPr eaLnBrk="1" hangingPunct="1">
              <a:lnSpc>
                <a:spcPct val="90000"/>
              </a:lnSpc>
            </a:pPr>
            <a:r>
              <a:rPr lang="es-ES" altLang="es-CL" sz="2500"/>
              <a:t>Principales impulsores: Sir Charles Parson y George Westinghouse.</a:t>
            </a:r>
          </a:p>
          <a:p>
            <a:pPr eaLnBrk="1" hangingPunct="1">
              <a:lnSpc>
                <a:spcPct val="90000"/>
              </a:lnSpc>
            </a:pPr>
            <a:r>
              <a:rPr lang="es-ES" altLang="es-CL" sz="2500"/>
              <a:t>Razón de utilización:</a:t>
            </a:r>
          </a:p>
          <a:p>
            <a:pPr lvl="1" eaLnBrk="1" hangingPunct="1">
              <a:lnSpc>
                <a:spcPct val="90000"/>
              </a:lnSpc>
            </a:pPr>
            <a:r>
              <a:rPr lang="es-ES" altLang="es-CL" sz="2100"/>
              <a:t>Permitir operación óptima elementos motrices: Turbinas Vapor, Motores Diesel, Turbinas Gas (altas velocidades) con hélices propulsoras eficientes a bajas velocidades.</a:t>
            </a:r>
          </a:p>
          <a:p>
            <a:pPr lvl="1" eaLnBrk="1" hangingPunct="1">
              <a:lnSpc>
                <a:spcPct val="90000"/>
              </a:lnSpc>
            </a:pPr>
            <a:r>
              <a:rPr lang="es-ES" altLang="es-CL" sz="2100"/>
              <a:t>Facilita combinación/acoplamientos de diferentes máquinas motrices (alta y baja rpm) a un eje común.</a:t>
            </a:r>
          </a:p>
          <a:p>
            <a:pPr eaLnBrk="1" hangingPunct="1">
              <a:lnSpc>
                <a:spcPct val="90000"/>
              </a:lnSpc>
            </a:pPr>
            <a:endParaRPr lang="es-ES" altLang="es-CL" sz="2500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>
            <a:extLst>
              <a:ext uri="{FF2B5EF4-FFF2-40B4-BE49-F238E27FC236}">
                <a16:creationId xmlns:a16="http://schemas.microsoft.com/office/drawing/2014/main" id="{C8A8C367-30D7-4E0A-B505-8725E25A3D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</a:t>
            </a:r>
          </a:p>
        </p:txBody>
      </p:sp>
      <p:pic>
        <p:nvPicPr>
          <p:cNvPr id="10243" name="Picture 12" descr="scanapropulsion4">
            <a:extLst>
              <a:ext uri="{FF2B5EF4-FFF2-40B4-BE49-F238E27FC236}">
                <a16:creationId xmlns:a16="http://schemas.microsoft.com/office/drawing/2014/main" id="{1DDB99E7-074B-2F4A-3765-F4DC98CEE55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628775"/>
            <a:ext cx="3686175" cy="2765425"/>
          </a:xfrm>
        </p:spPr>
      </p:pic>
      <p:pic>
        <p:nvPicPr>
          <p:cNvPr id="10244" name="Picture 14" descr="Scana Propulsion System - Integrated Propulsion Systems Consisting of Reduction Gears, CP Propellers and Remote Control Systems">
            <a:hlinkClick r:id="rId3"/>
            <a:extLst>
              <a:ext uri="{FF2B5EF4-FFF2-40B4-BE49-F238E27FC236}">
                <a16:creationId xmlns:a16="http://schemas.microsoft.com/office/drawing/2014/main" id="{FC5A0805-2D85-C1BC-73EB-9A564205B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292600"/>
            <a:ext cx="4211637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17" descr="anim_cpp">
            <a:extLst>
              <a:ext uri="{FF2B5EF4-FFF2-40B4-BE49-F238E27FC236}">
                <a16:creationId xmlns:a16="http://schemas.microsoft.com/office/drawing/2014/main" id="{BDD5CB2B-6035-F328-702F-7D12EC70B16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916113"/>
            <a:ext cx="3635375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E2A3F852-CFF3-1B9F-EC9F-8D6ED83405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Reducción.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F70347EB-6AEE-F3EF-B51E-902D550917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500"/>
              <a:t>Clasificación de los Engranajes de Reducción.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Número de etapas para llegar a la reducción requerida.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Disposición física de los engranajes.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Tipo de engranajes utilizados.</a:t>
            </a:r>
          </a:p>
          <a:p>
            <a:pPr eaLnBrk="1" hangingPunct="1">
              <a:lnSpc>
                <a:spcPct val="90000"/>
              </a:lnSpc>
            </a:pPr>
            <a:r>
              <a:rPr lang="es-MX" altLang="es-CL" sz="2500"/>
              <a:t>Ejemplo de cajas reductoras en Fragatas tipo “M” en modo gas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Doble reducción.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Disposición de tren cerrado.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Tipo de engranajes helicoidal doble.</a:t>
            </a:r>
          </a:p>
          <a:p>
            <a:pPr eaLnBrk="1" hangingPunct="1">
              <a:lnSpc>
                <a:spcPct val="90000"/>
              </a:lnSpc>
            </a:pPr>
            <a:endParaRPr lang="es-MX" altLang="es-CL" sz="2500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16E669C0-CB53-EC22-06F8-E419703B02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Reducción.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9891B2CF-1D68-5F47-2208-60593B226F20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Cajas de Reducción Simple 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Primeras aplicaciones: reducciones de 20:1  (reducción simple)</a:t>
            </a:r>
            <a:r>
              <a:rPr lang="ar-SA" altLang="es-CL" sz="1900">
                <a:cs typeface="Arial" panose="020B0604020202020204" pitchFamily="34" charset="0"/>
              </a:rPr>
              <a:t>‏</a:t>
            </a:r>
            <a:endParaRPr lang="es-MX" altLang="es-CL" sz="1900"/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Con avances tecnológicos  30:1 hasta 80:1  (mayor nivel reducción)</a:t>
            </a:r>
            <a:r>
              <a:rPr lang="ar-SA" altLang="es-CL" sz="1900">
                <a:cs typeface="Arial" panose="020B0604020202020204" pitchFamily="34" charset="0"/>
              </a:rPr>
              <a:t>‏</a:t>
            </a:r>
            <a:endParaRPr lang="es-ES" altLang="es-CL" sz="1900"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s-MX" altLang="es-CL" sz="2100"/>
              <a:t>La velocidad del motor se reduce en una etapa.</a:t>
            </a:r>
          </a:p>
          <a:p>
            <a:pPr eaLnBrk="1" hangingPunct="1">
              <a:lnSpc>
                <a:spcPct val="90000"/>
              </a:lnSpc>
            </a:pPr>
            <a:endParaRPr lang="es-MX" altLang="es-CL" sz="2100"/>
          </a:p>
        </p:txBody>
      </p:sp>
      <p:pic>
        <p:nvPicPr>
          <p:cNvPr id="12292" name="Picture 6">
            <a:extLst>
              <a:ext uri="{FF2B5EF4-FFF2-40B4-BE49-F238E27FC236}">
                <a16:creationId xmlns:a16="http://schemas.microsoft.com/office/drawing/2014/main" id="{B5778035-3C2A-77E1-BABB-1F03BA10789D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63"/>
          <a:stretch>
            <a:fillRect/>
          </a:stretch>
        </p:blipFill>
        <p:spPr>
          <a:xfrm>
            <a:off x="755650" y="1827213"/>
            <a:ext cx="4051300" cy="4114800"/>
          </a:xfrm>
        </p:spPr>
      </p:pic>
      <p:pic>
        <p:nvPicPr>
          <p:cNvPr id="12293" name="Picture 8">
            <a:extLst>
              <a:ext uri="{FF2B5EF4-FFF2-40B4-BE49-F238E27FC236}">
                <a16:creationId xmlns:a16="http://schemas.microsoft.com/office/drawing/2014/main" id="{2CA36DA4-7441-4FD8-B979-F7DBCF622D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5" y="44450"/>
            <a:ext cx="1379538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2B06E3BB-27BA-A4B8-995E-077FCB685B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</a:t>
            </a:r>
          </a:p>
        </p:txBody>
      </p:sp>
      <p:pic>
        <p:nvPicPr>
          <p:cNvPr id="13315" name="Marcador de contenido 8">
            <a:extLst>
              <a:ext uri="{FF2B5EF4-FFF2-40B4-BE49-F238E27FC236}">
                <a16:creationId xmlns:a16="http://schemas.microsoft.com/office/drawing/2014/main" id="{DF33E86D-460A-A8D4-DBD7-75AD764FA13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1671638"/>
            <a:ext cx="6551613" cy="4897437"/>
          </a:xfr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EE3A9E90-8AC6-61FC-666F-129E127F75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</a:t>
            </a:r>
          </a:p>
        </p:txBody>
      </p:sp>
      <p:pic>
        <p:nvPicPr>
          <p:cNvPr id="11" name="Double Reduction MRG.mp4">
            <a:hlinkClick r:id="" action="ppaction://media"/>
            <a:extLst>
              <a:ext uri="{FF2B5EF4-FFF2-40B4-BE49-F238E27FC236}">
                <a16:creationId xmlns:a16="http://schemas.microsoft.com/office/drawing/2014/main" id="{60549D79-1D94-FB7B-D31F-BD5EC9013E7F}"/>
              </a:ext>
            </a:extLst>
          </p:cNvPr>
          <p:cNvPicPr>
            <a:picLocks noGrp="1" noChangeAspect="1" noChangeArrowheads="1"/>
          </p:cNvPicPr>
          <p:nvPr>
            <p:ph sz="half"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41513" y="2970213"/>
            <a:ext cx="2438400" cy="1828800"/>
          </a:xfrm>
        </p:spPr>
      </p:pic>
      <p:pic>
        <p:nvPicPr>
          <p:cNvPr id="12" name="MRG.mp4">
            <a:hlinkClick r:id="" action="ppaction://media"/>
            <a:extLst>
              <a:ext uri="{FF2B5EF4-FFF2-40B4-BE49-F238E27FC236}">
                <a16:creationId xmlns:a16="http://schemas.microsoft.com/office/drawing/2014/main" id="{F0E2FB0D-8A10-443D-8850-C59D0E60363A}"/>
              </a:ext>
            </a:extLst>
          </p:cNvPr>
          <p:cNvPicPr>
            <a:picLocks noGrp="1" noChangeAspect="1" noChangeArrowheads="1"/>
          </p:cNvPicPr>
          <p:nvPr>
            <p:ph sz="half" idx="2"/>
            <a:vide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73725" y="2970213"/>
            <a:ext cx="2438400" cy="1828800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3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8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 fullScrn="1">
              <p:cMediaNode vol="80000">
                <p:cTn id="17" repeatCount="indefinite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B7D7A124-7B35-E11A-BC58-6E28CCD7EF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Sistemas de reducción</a:t>
            </a:r>
          </a:p>
        </p:txBody>
      </p:sp>
      <p:grpSp>
        <p:nvGrpSpPr>
          <p:cNvPr id="15363" name="Group 31">
            <a:extLst>
              <a:ext uri="{FF2B5EF4-FFF2-40B4-BE49-F238E27FC236}">
                <a16:creationId xmlns:a16="http://schemas.microsoft.com/office/drawing/2014/main" id="{45162338-0032-BB95-2682-720B2C4119D5}"/>
              </a:ext>
            </a:extLst>
          </p:cNvPr>
          <p:cNvGrpSpPr>
            <a:grpSpLocks/>
          </p:cNvGrpSpPr>
          <p:nvPr/>
        </p:nvGrpSpPr>
        <p:grpSpPr bwMode="auto">
          <a:xfrm>
            <a:off x="6804025" y="247650"/>
            <a:ext cx="1835150" cy="877888"/>
            <a:chOff x="567" y="1253"/>
            <a:chExt cx="4309" cy="1858"/>
          </a:xfrm>
        </p:grpSpPr>
        <p:sp>
          <p:nvSpPr>
            <p:cNvPr id="16633" name="Rectangle 5" descr="Diagonal hacia abajo oscura">
              <a:extLst>
                <a:ext uri="{FF2B5EF4-FFF2-40B4-BE49-F238E27FC236}">
                  <a16:creationId xmlns:a16="http://schemas.microsoft.com/office/drawing/2014/main" id="{B9F02245-F87F-12FF-190D-7D09891CEF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99" y="2501"/>
              <a:ext cx="496" cy="48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rgbClr val="6633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grpSp>
          <p:nvGrpSpPr>
            <p:cNvPr id="16634" name="Group 6" descr="Diagonal hacia abajo oscura">
              <a:extLst>
                <a:ext uri="{FF2B5EF4-FFF2-40B4-BE49-F238E27FC236}">
                  <a16:creationId xmlns:a16="http://schemas.microsoft.com/office/drawing/2014/main" id="{5635CAA8-BFDA-3616-4704-372B282C9DF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7" y="1253"/>
              <a:ext cx="2832" cy="1424"/>
              <a:chOff x="384" y="640"/>
              <a:chExt cx="2832" cy="1424"/>
            </a:xfrm>
          </p:grpSpPr>
          <p:grpSp>
            <p:nvGrpSpPr>
              <p:cNvPr id="16652" name="Group 7" descr="Diagonal hacia abajo oscura">
                <a:extLst>
                  <a:ext uri="{FF2B5EF4-FFF2-40B4-BE49-F238E27FC236}">
                    <a16:creationId xmlns:a16="http://schemas.microsoft.com/office/drawing/2014/main" id="{2D297EF2-598F-FCBE-34FA-DC3BFAD3E3A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84" y="640"/>
                <a:ext cx="2112" cy="656"/>
                <a:chOff x="384" y="640"/>
                <a:chExt cx="2112" cy="656"/>
              </a:xfrm>
            </p:grpSpPr>
            <p:sp>
              <p:nvSpPr>
                <p:cNvPr id="16654" name="Rectangle 8" descr="Diagonal hacia abajo oscura">
                  <a:extLst>
                    <a:ext uri="{FF2B5EF4-FFF2-40B4-BE49-F238E27FC236}">
                      <a16:creationId xmlns:a16="http://schemas.microsoft.com/office/drawing/2014/main" id="{85DF889C-7878-4EA7-9AEA-CFF9B0FCFE7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24" y="960"/>
                  <a:ext cx="1872" cy="48"/>
                </a:xfrm>
                <a:prstGeom prst="rect">
                  <a:avLst/>
                </a:prstGeom>
                <a:blipFill dpi="0" rotWithShape="0">
                  <a:blip r:embed="rId2"/>
                  <a:srcRect/>
                  <a:tile tx="0" ty="0" sx="100000" sy="100000" flip="none" algn="tl"/>
                </a:blip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tx2"/>
                    </a:buClr>
                    <a:buSzPct val="70000"/>
                    <a:buFont typeface="Wingdings" panose="05000000000000000000" pitchFamily="2" charset="2"/>
                    <a:buChar char="¡"/>
                    <a:defRPr sz="2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25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2"/>
                    </a:buClr>
                    <a:buSzPct val="65000"/>
                    <a:buFont typeface="Wingdings" panose="05000000000000000000" pitchFamily="2" charset="2"/>
                    <a:buChar char="¡"/>
                    <a:defRPr sz="2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s-CL" altLang="es-CL" sz="2000" b="1"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16655" name="Oval 9" descr="Diagonal hacia abajo oscura">
                  <a:extLst>
                    <a:ext uri="{FF2B5EF4-FFF2-40B4-BE49-F238E27FC236}">
                      <a16:creationId xmlns:a16="http://schemas.microsoft.com/office/drawing/2014/main" id="{E4A1EEAC-07FF-EB19-7BCE-2CB7AEF2BF2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2" y="640"/>
                  <a:ext cx="96" cy="336"/>
                </a:xfrm>
                <a:prstGeom prst="ellipse">
                  <a:avLst/>
                </a:prstGeom>
                <a:blipFill dpi="0" rotWithShape="0">
                  <a:blip r:embed="rId2"/>
                  <a:srcRect/>
                  <a:tile tx="0" ty="0" sx="100000" sy="100000" flip="none" algn="tl"/>
                </a:blip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tx2"/>
                    </a:buClr>
                    <a:buSzPct val="70000"/>
                    <a:buFont typeface="Wingdings" panose="05000000000000000000" pitchFamily="2" charset="2"/>
                    <a:buChar char="¡"/>
                    <a:defRPr sz="2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25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2"/>
                    </a:buClr>
                    <a:buSzPct val="65000"/>
                    <a:buFont typeface="Wingdings" panose="05000000000000000000" pitchFamily="2" charset="2"/>
                    <a:buChar char="¡"/>
                    <a:defRPr sz="2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s-CL" altLang="es-CL" sz="2000" b="1"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16656" name="Oval 10" descr="Diagonal hacia abajo oscura">
                  <a:extLst>
                    <a:ext uri="{FF2B5EF4-FFF2-40B4-BE49-F238E27FC236}">
                      <a16:creationId xmlns:a16="http://schemas.microsoft.com/office/drawing/2014/main" id="{E6EE8A9B-E399-C5BD-4091-92AB30FFEC4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2" y="960"/>
                  <a:ext cx="96" cy="336"/>
                </a:xfrm>
                <a:prstGeom prst="ellipse">
                  <a:avLst/>
                </a:prstGeom>
                <a:blipFill dpi="0" rotWithShape="0">
                  <a:blip r:embed="rId2"/>
                  <a:srcRect/>
                  <a:tile tx="0" ty="0" sx="100000" sy="100000" flip="none" algn="tl"/>
                </a:blip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tx2"/>
                    </a:buClr>
                    <a:buSzPct val="70000"/>
                    <a:buFont typeface="Wingdings" panose="05000000000000000000" pitchFamily="2" charset="2"/>
                    <a:buChar char="¡"/>
                    <a:defRPr sz="2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25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2"/>
                    </a:buClr>
                    <a:buSzPct val="65000"/>
                    <a:buFont typeface="Wingdings" panose="05000000000000000000" pitchFamily="2" charset="2"/>
                    <a:buChar char="¡"/>
                    <a:defRPr sz="2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s-CL" altLang="es-CL" sz="2000" b="1"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16657" name="Oval 11" descr="Diagonal hacia abajo oscura">
                  <a:extLst>
                    <a:ext uri="{FF2B5EF4-FFF2-40B4-BE49-F238E27FC236}">
                      <a16:creationId xmlns:a16="http://schemas.microsoft.com/office/drawing/2014/main" id="{3F38679D-54AB-FE92-DD8B-6DEFB0780F5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4" y="912"/>
                  <a:ext cx="240" cy="144"/>
                </a:xfrm>
                <a:prstGeom prst="ellipse">
                  <a:avLst/>
                </a:prstGeom>
                <a:blipFill dpi="0" rotWithShape="0">
                  <a:blip r:embed="rId2"/>
                  <a:srcRect/>
                  <a:tile tx="0" ty="0" sx="100000" sy="100000" flip="none" algn="tl"/>
                </a:blip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lr>
                      <a:schemeClr val="tx2"/>
                    </a:buClr>
                    <a:buSzPct val="70000"/>
                    <a:buFont typeface="Wingdings" panose="05000000000000000000" pitchFamily="2" charset="2"/>
                    <a:buChar char="¡"/>
                    <a:defRPr sz="2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25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chemeClr val="tx2"/>
                    </a:buClr>
                    <a:buSzPct val="65000"/>
                    <a:buFont typeface="Wingdings" panose="05000000000000000000" pitchFamily="2" charset="2"/>
                    <a:buChar char="¡"/>
                    <a:defRPr sz="2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accent2"/>
                    </a:buClr>
                    <a:buSzPct val="70000"/>
                    <a:buFont typeface="Wingdings" panose="05000000000000000000" pitchFamily="2" charset="2"/>
                    <a:buChar char="l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60000"/>
                    <a:buFont typeface="Wingdings" panose="05000000000000000000" pitchFamily="2" charset="2"/>
                    <a:buChar char="¡"/>
                    <a:defRPr sz="19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es-CL" altLang="es-CL" sz="2000" b="1">
                    <a:latin typeface="Tahoma" panose="020B0604030504040204" pitchFamily="34" charset="0"/>
                  </a:endParaRPr>
                </a:p>
              </p:txBody>
            </p:sp>
          </p:grpSp>
          <p:sp>
            <p:nvSpPr>
              <p:cNvPr id="16653" name="Rectangle 12" descr="Diagonal hacia abajo oscura">
                <a:extLst>
                  <a:ext uri="{FF2B5EF4-FFF2-40B4-BE49-F238E27FC236}">
                    <a16:creationId xmlns:a16="http://schemas.microsoft.com/office/drawing/2014/main" id="{7F70909D-6770-C51D-ABD0-9FC2A617CF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6" y="816"/>
                <a:ext cx="720" cy="1248"/>
              </a:xfrm>
              <a:prstGeom prst="rect">
                <a:avLst/>
              </a:prstGeom>
              <a:blipFill dpi="0" rotWithShape="0">
                <a:blip r:embed="rId2"/>
                <a:srcRect/>
                <a:tile tx="0" ty="0" sx="100000" sy="100000" flip="none" algn="tl"/>
              </a:blip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</p:grpSp>
        <p:sp>
          <p:nvSpPr>
            <p:cNvPr id="16635" name="AutoShape 13" descr="Diagonal hacia abajo oscura">
              <a:extLst>
                <a:ext uri="{FF2B5EF4-FFF2-40B4-BE49-F238E27FC236}">
                  <a16:creationId xmlns:a16="http://schemas.microsoft.com/office/drawing/2014/main" id="{8EBF1EE7-AF24-F768-7361-E8D0D5A6A99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490" y="1594"/>
              <a:ext cx="572" cy="8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361 w 21600"/>
                <a:gd name="T13" fmla="*/ 3467 h 21600"/>
                <a:gd name="T14" fmla="*/ 18239 w 21600"/>
                <a:gd name="T15" fmla="*/ 1813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3150" y="21600"/>
                  </a:lnTo>
                  <a:lnTo>
                    <a:pt x="1845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s-CL"/>
            </a:p>
          </p:txBody>
        </p:sp>
        <p:sp>
          <p:nvSpPr>
            <p:cNvPr id="158734" name="Text Box 14">
              <a:extLst>
                <a:ext uri="{FF2B5EF4-FFF2-40B4-BE49-F238E27FC236}">
                  <a16:creationId xmlns:a16="http://schemas.microsoft.com/office/drawing/2014/main" id="{C1A19BD2-CE7F-A7B1-338B-F51AED971F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25" y="1922"/>
              <a:ext cx="675" cy="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endParaRPr lang="es-CL" sz="1600" b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endParaRPr>
            </a:p>
          </p:txBody>
        </p:sp>
        <p:sp>
          <p:nvSpPr>
            <p:cNvPr id="16637" name="Rectangle 16" descr="Diagonal hacia abajo oscura">
              <a:extLst>
                <a:ext uri="{FF2B5EF4-FFF2-40B4-BE49-F238E27FC236}">
                  <a16:creationId xmlns:a16="http://schemas.microsoft.com/office/drawing/2014/main" id="{AC305ABC-4B8E-B878-1F45-A8689C7553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9" y="1589"/>
              <a:ext cx="336" cy="48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38" name="Rectangle 17" descr="Diagonal hacia abajo oscura">
              <a:extLst>
                <a:ext uri="{FF2B5EF4-FFF2-40B4-BE49-F238E27FC236}">
                  <a16:creationId xmlns:a16="http://schemas.microsoft.com/office/drawing/2014/main" id="{67CAA8F0-4BCE-53D0-520D-F8E2CE55EC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7" y="2309"/>
              <a:ext cx="816" cy="384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39" name="Rectangle 18" descr="Diagonal hacia abajo oscura">
              <a:extLst>
                <a:ext uri="{FF2B5EF4-FFF2-40B4-BE49-F238E27FC236}">
                  <a16:creationId xmlns:a16="http://schemas.microsoft.com/office/drawing/2014/main" id="{2817A691-4391-904D-19A1-0DCB7B8EA1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1" y="2357"/>
              <a:ext cx="48" cy="336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0" name="Rectangle 19" descr="Diagonal hacia abajo oscura">
              <a:extLst>
                <a:ext uri="{FF2B5EF4-FFF2-40B4-BE49-F238E27FC236}">
                  <a16:creationId xmlns:a16="http://schemas.microsoft.com/office/drawing/2014/main" id="{4EA88A08-F2E2-FA1C-F871-ADDB4694AF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3" y="2429"/>
              <a:ext cx="48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1" name="Rectangle 20" descr="Diagonal hacia abajo oscura">
              <a:extLst>
                <a:ext uri="{FF2B5EF4-FFF2-40B4-BE49-F238E27FC236}">
                  <a16:creationId xmlns:a16="http://schemas.microsoft.com/office/drawing/2014/main" id="{DEB5A4B2-5662-C198-E048-AE1F79EE71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7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2" name="Rectangle 21" descr="Diagonal hacia abajo oscura">
              <a:extLst>
                <a:ext uri="{FF2B5EF4-FFF2-40B4-BE49-F238E27FC236}">
                  <a16:creationId xmlns:a16="http://schemas.microsoft.com/office/drawing/2014/main" id="{F2A8A378-E618-584A-0E76-B42C6FD37B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31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3" name="Rectangle 22" descr="Diagonal hacia abajo oscura">
              <a:extLst>
                <a:ext uri="{FF2B5EF4-FFF2-40B4-BE49-F238E27FC236}">
                  <a16:creationId xmlns:a16="http://schemas.microsoft.com/office/drawing/2014/main" id="{E615DAEF-9F25-8A3B-9A6E-AA39802B0C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9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4" name="Rectangle 23" descr="Diagonal hacia abajo oscura">
              <a:extLst>
                <a:ext uri="{FF2B5EF4-FFF2-40B4-BE49-F238E27FC236}">
                  <a16:creationId xmlns:a16="http://schemas.microsoft.com/office/drawing/2014/main" id="{63D68B24-FCF5-4B18-8475-F848780206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5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5" name="Rectangle 24" descr="Diagonal hacia abajo oscura">
              <a:extLst>
                <a:ext uri="{FF2B5EF4-FFF2-40B4-BE49-F238E27FC236}">
                  <a16:creationId xmlns:a16="http://schemas.microsoft.com/office/drawing/2014/main" id="{EB7A3848-CF7E-4C61-EE74-0B6CFA7690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3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6" name="Rectangle 25" descr="Diagonal hacia abajo oscura">
              <a:extLst>
                <a:ext uri="{FF2B5EF4-FFF2-40B4-BE49-F238E27FC236}">
                  <a16:creationId xmlns:a16="http://schemas.microsoft.com/office/drawing/2014/main" id="{C6C325E6-60A4-3654-00FE-0544278587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7" y="2213"/>
              <a:ext cx="96" cy="192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8746" name="Text Box 26">
              <a:extLst>
                <a:ext uri="{FF2B5EF4-FFF2-40B4-BE49-F238E27FC236}">
                  <a16:creationId xmlns:a16="http://schemas.microsoft.com/office/drawing/2014/main" id="{BCB74761-740D-07BA-A87E-32BF49892B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13" y="2399"/>
              <a:ext cx="675" cy="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endParaRPr lang="es-CL" sz="1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endParaRPr>
            </a:p>
          </p:txBody>
        </p:sp>
        <p:sp>
          <p:nvSpPr>
            <p:cNvPr id="16648" name="AutoShape 27" descr="Diagonal hacia arriba clara">
              <a:extLst>
                <a:ext uri="{FF2B5EF4-FFF2-40B4-BE49-F238E27FC236}">
                  <a16:creationId xmlns:a16="http://schemas.microsoft.com/office/drawing/2014/main" id="{02551F3B-4F05-F290-AB53-5555D5A7D18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3845" y="1428"/>
              <a:ext cx="408" cy="384"/>
            </a:xfrm>
            <a:prstGeom prst="flowChartManualOperation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eaVert"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49" name="Rectangle 28" descr="Diagonal hacia arriba clara">
              <a:extLst>
                <a:ext uri="{FF2B5EF4-FFF2-40B4-BE49-F238E27FC236}">
                  <a16:creationId xmlns:a16="http://schemas.microsoft.com/office/drawing/2014/main" id="{96E2DC30-DFFB-01A1-1813-E5A9E5B474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0" y="1507"/>
              <a:ext cx="122" cy="226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6650" name="AutoShape 29" descr="Diagonal hacia arriba clara">
              <a:extLst>
                <a:ext uri="{FF2B5EF4-FFF2-40B4-BE49-F238E27FC236}">
                  <a16:creationId xmlns:a16="http://schemas.microsoft.com/office/drawing/2014/main" id="{BE28E42D-6BB4-04C8-6A32-969581221FA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4480" y="1428"/>
              <a:ext cx="408" cy="384"/>
            </a:xfrm>
            <a:prstGeom prst="flowChartManualOperation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8750" name="Text Box 30">
              <a:extLst>
                <a:ext uri="{FF2B5EF4-FFF2-40B4-BE49-F238E27FC236}">
                  <a16:creationId xmlns:a16="http://schemas.microsoft.com/office/drawing/2014/main" id="{3CC7AE24-7683-60E4-1833-9ECB98BD05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4" y="1915"/>
              <a:ext cx="671" cy="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endParaRPr lang="es-CL" sz="1600" b="1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endParaRPr>
            </a:p>
          </p:txBody>
        </p:sp>
      </p:grpSp>
      <p:grpSp>
        <p:nvGrpSpPr>
          <p:cNvPr id="15364" name="Group 2832">
            <a:extLst>
              <a:ext uri="{FF2B5EF4-FFF2-40B4-BE49-F238E27FC236}">
                <a16:creationId xmlns:a16="http://schemas.microsoft.com/office/drawing/2014/main" id="{2233D679-05D6-8690-B3A5-D716EF36B06C}"/>
              </a:ext>
            </a:extLst>
          </p:cNvPr>
          <p:cNvGrpSpPr>
            <a:grpSpLocks/>
          </p:cNvGrpSpPr>
          <p:nvPr/>
        </p:nvGrpSpPr>
        <p:grpSpPr bwMode="auto">
          <a:xfrm>
            <a:off x="1042988" y="1989138"/>
            <a:ext cx="6911975" cy="4686300"/>
            <a:chOff x="567" y="321"/>
            <a:chExt cx="4354" cy="2952"/>
          </a:xfrm>
        </p:grpSpPr>
        <p:sp>
          <p:nvSpPr>
            <p:cNvPr id="224260" name="Rectangle 4">
              <a:extLst>
                <a:ext uri="{FF2B5EF4-FFF2-40B4-BE49-F238E27FC236}">
                  <a16:creationId xmlns:a16="http://schemas.microsoft.com/office/drawing/2014/main" id="{EB4B8B9A-B896-1253-E07D-C92AAD31B2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9" y="1552"/>
              <a:ext cx="849" cy="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COPLA</a:t>
              </a:r>
            </a:p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SSS</a:t>
              </a:r>
            </a:p>
          </p:txBody>
        </p:sp>
        <p:sp>
          <p:nvSpPr>
            <p:cNvPr id="15370" name="Line 5">
              <a:extLst>
                <a:ext uri="{FF2B5EF4-FFF2-40B4-BE49-F238E27FC236}">
                  <a16:creationId xmlns:a16="http://schemas.microsoft.com/office/drawing/2014/main" id="{DDD6C1DE-74A4-2BDF-4B03-E43C08F932E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48" y="2444"/>
              <a:ext cx="633" cy="474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stealth" w="med" len="lg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24262" name="Rectangle 6">
              <a:extLst>
                <a:ext uri="{FF2B5EF4-FFF2-40B4-BE49-F238E27FC236}">
                  <a16:creationId xmlns:a16="http://schemas.microsoft.com/office/drawing/2014/main" id="{BA34E9FE-B25B-0E44-76B1-ED9C8F89BB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8" y="3061"/>
              <a:ext cx="70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GB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FRENO</a:t>
              </a:r>
            </a:p>
          </p:txBody>
        </p:sp>
        <p:grpSp>
          <p:nvGrpSpPr>
            <p:cNvPr id="15372" name="Group 208">
              <a:extLst>
                <a:ext uri="{FF2B5EF4-FFF2-40B4-BE49-F238E27FC236}">
                  <a16:creationId xmlns:a16="http://schemas.microsoft.com/office/drawing/2014/main" id="{0C8D8CF7-27B6-33A0-8350-F78C8A130F4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07" y="360"/>
              <a:ext cx="2593" cy="2319"/>
              <a:chOff x="1809" y="344"/>
              <a:chExt cx="3157" cy="2875"/>
            </a:xfrm>
          </p:grpSpPr>
          <p:sp>
            <p:nvSpPr>
              <p:cNvPr id="16433" name="Rectangle 209">
                <a:extLst>
                  <a:ext uri="{FF2B5EF4-FFF2-40B4-BE49-F238E27FC236}">
                    <a16:creationId xmlns:a16="http://schemas.microsoft.com/office/drawing/2014/main" id="{B47DB3FA-5484-191C-EA4B-ACD32B8988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518"/>
                <a:ext cx="1715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4" name="Rectangle 210">
                <a:extLst>
                  <a:ext uri="{FF2B5EF4-FFF2-40B4-BE49-F238E27FC236}">
                    <a16:creationId xmlns:a16="http://schemas.microsoft.com/office/drawing/2014/main" id="{3443863B-E5FD-EC7D-9074-2234964A70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523"/>
                <a:ext cx="1715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5" name="Rectangle 211">
                <a:extLst>
                  <a:ext uri="{FF2B5EF4-FFF2-40B4-BE49-F238E27FC236}">
                    <a16:creationId xmlns:a16="http://schemas.microsoft.com/office/drawing/2014/main" id="{B1E21B50-E420-A21D-B009-9AA2F6C6E7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63"/>
                <a:ext cx="1715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6" name="Rectangle 212">
                <a:extLst>
                  <a:ext uri="{FF2B5EF4-FFF2-40B4-BE49-F238E27FC236}">
                    <a16:creationId xmlns:a16="http://schemas.microsoft.com/office/drawing/2014/main" id="{576B4FF3-20D8-1B43-F043-399348F5C1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60"/>
                <a:ext cx="1715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7" name="Rectangle 213">
                <a:extLst>
                  <a:ext uri="{FF2B5EF4-FFF2-40B4-BE49-F238E27FC236}">
                    <a16:creationId xmlns:a16="http://schemas.microsoft.com/office/drawing/2014/main" id="{7739AF41-273A-7905-38C3-A50DE5731C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58"/>
                <a:ext cx="1715" cy="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8" name="Rectangle 214">
                <a:extLst>
                  <a:ext uri="{FF2B5EF4-FFF2-40B4-BE49-F238E27FC236}">
                    <a16:creationId xmlns:a16="http://schemas.microsoft.com/office/drawing/2014/main" id="{044AF5B9-2425-6CF8-367B-B5504154A8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65"/>
                <a:ext cx="1715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39" name="Rectangle 215">
                <a:extLst>
                  <a:ext uri="{FF2B5EF4-FFF2-40B4-BE49-F238E27FC236}">
                    <a16:creationId xmlns:a16="http://schemas.microsoft.com/office/drawing/2014/main" id="{E6312336-2B95-B726-21EB-A2D8A58EE2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56"/>
                <a:ext cx="1715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0" name="Rectangle 216">
                <a:extLst>
                  <a:ext uri="{FF2B5EF4-FFF2-40B4-BE49-F238E27FC236}">
                    <a16:creationId xmlns:a16="http://schemas.microsoft.com/office/drawing/2014/main" id="{E8D4E45A-7441-F1DD-D529-86BE0DD55A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" y="2453"/>
                <a:ext cx="1715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1" name="Rectangle 217">
                <a:extLst>
                  <a:ext uri="{FF2B5EF4-FFF2-40B4-BE49-F238E27FC236}">
                    <a16:creationId xmlns:a16="http://schemas.microsoft.com/office/drawing/2014/main" id="{7474232F-F860-64CF-58C7-BB7DA593F6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63"/>
                <a:ext cx="2078" cy="12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2" name="Rectangle 218">
                <a:extLst>
                  <a:ext uri="{FF2B5EF4-FFF2-40B4-BE49-F238E27FC236}">
                    <a16:creationId xmlns:a16="http://schemas.microsoft.com/office/drawing/2014/main" id="{D34093D5-03CA-3DC4-6EB8-2908C6B50D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45"/>
                <a:ext cx="2078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3" name="Rectangle 219">
                <a:extLst>
                  <a:ext uri="{FF2B5EF4-FFF2-40B4-BE49-F238E27FC236}">
                    <a16:creationId xmlns:a16="http://schemas.microsoft.com/office/drawing/2014/main" id="{105E0F33-BDB9-3407-EC68-ECB66E8A6D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53"/>
                <a:ext cx="2078" cy="9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4" name="Rectangle 220">
                <a:extLst>
                  <a:ext uri="{FF2B5EF4-FFF2-40B4-BE49-F238E27FC236}">
                    <a16:creationId xmlns:a16="http://schemas.microsoft.com/office/drawing/2014/main" id="{CFA17470-F569-CFDD-D15E-8919761361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62"/>
                <a:ext cx="2078" cy="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5" name="Rectangle 221">
                <a:extLst>
                  <a:ext uri="{FF2B5EF4-FFF2-40B4-BE49-F238E27FC236}">
                    <a16:creationId xmlns:a16="http://schemas.microsoft.com/office/drawing/2014/main" id="{25689595-D792-B710-A025-AE8ED16F13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36"/>
                <a:ext cx="2078" cy="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6" name="Rectangle 222">
                <a:extLst>
                  <a:ext uri="{FF2B5EF4-FFF2-40B4-BE49-F238E27FC236}">
                    <a16:creationId xmlns:a16="http://schemas.microsoft.com/office/drawing/2014/main" id="{927C39FD-D6EB-4926-FCE9-F097BEE5BE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70"/>
                <a:ext cx="2078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7" name="Rectangle 223">
                <a:extLst>
                  <a:ext uri="{FF2B5EF4-FFF2-40B4-BE49-F238E27FC236}">
                    <a16:creationId xmlns:a16="http://schemas.microsoft.com/office/drawing/2014/main" id="{72AE46C1-FA5A-7A2F-310C-3F3CD1C254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2078"/>
                <a:ext cx="2078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8" name="Rectangle 224">
                <a:extLst>
                  <a:ext uri="{FF2B5EF4-FFF2-40B4-BE49-F238E27FC236}">
                    <a16:creationId xmlns:a16="http://schemas.microsoft.com/office/drawing/2014/main" id="{CF685747-C1B5-68CA-E1E5-406314A0CB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86"/>
                <a:ext cx="2078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49" name="Rectangle 225">
                <a:extLst>
                  <a:ext uri="{FF2B5EF4-FFF2-40B4-BE49-F238E27FC236}">
                    <a16:creationId xmlns:a16="http://schemas.microsoft.com/office/drawing/2014/main" id="{ED0C6CCE-0799-BD7F-6C23-B615A02C0D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82"/>
                <a:ext cx="2078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0" name="Rectangle 226">
                <a:extLst>
                  <a:ext uri="{FF2B5EF4-FFF2-40B4-BE49-F238E27FC236}">
                    <a16:creationId xmlns:a16="http://schemas.microsoft.com/office/drawing/2014/main" id="{BC15E7E3-6334-EAED-9D14-5316F54B4F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79"/>
                <a:ext cx="2078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1" name="Rectangle 227">
                <a:extLst>
                  <a:ext uri="{FF2B5EF4-FFF2-40B4-BE49-F238E27FC236}">
                    <a16:creationId xmlns:a16="http://schemas.microsoft.com/office/drawing/2014/main" id="{E6558C45-C5B1-FA4F-DC87-001A368593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89"/>
                <a:ext cx="2078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2" name="Rectangle 228">
                <a:extLst>
                  <a:ext uri="{FF2B5EF4-FFF2-40B4-BE49-F238E27FC236}">
                    <a16:creationId xmlns:a16="http://schemas.microsoft.com/office/drawing/2014/main" id="{3EA86563-E63C-0E40-AE6D-0F8BCDF90A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75"/>
                <a:ext cx="2078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3" name="Rectangle 229">
                <a:extLst>
                  <a:ext uri="{FF2B5EF4-FFF2-40B4-BE49-F238E27FC236}">
                    <a16:creationId xmlns:a16="http://schemas.microsoft.com/office/drawing/2014/main" id="{4125E8BE-9FE3-A181-3728-BFED09947C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1" y="1971"/>
                <a:ext cx="2078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4" name="Freeform 230">
                <a:extLst>
                  <a:ext uri="{FF2B5EF4-FFF2-40B4-BE49-F238E27FC236}">
                    <a16:creationId xmlns:a16="http://schemas.microsoft.com/office/drawing/2014/main" id="{D50B9D80-850A-016E-1380-E13922BA1C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989"/>
                <a:ext cx="1654" cy="213"/>
              </a:xfrm>
              <a:custGeom>
                <a:avLst/>
                <a:gdLst>
                  <a:gd name="T0" fmla="*/ 0 w 3308"/>
                  <a:gd name="T1" fmla="*/ 1 h 425"/>
                  <a:gd name="T2" fmla="*/ 1 w 3308"/>
                  <a:gd name="T3" fmla="*/ 1 h 425"/>
                  <a:gd name="T4" fmla="*/ 1 w 3308"/>
                  <a:gd name="T5" fmla="*/ 1 h 425"/>
                  <a:gd name="T6" fmla="*/ 1 w 3308"/>
                  <a:gd name="T7" fmla="*/ 1 h 425"/>
                  <a:gd name="T8" fmla="*/ 1 w 3308"/>
                  <a:gd name="T9" fmla="*/ 1 h 425"/>
                  <a:gd name="T10" fmla="*/ 1 w 3308"/>
                  <a:gd name="T11" fmla="*/ 1 h 425"/>
                  <a:gd name="T12" fmla="*/ 1 w 3308"/>
                  <a:gd name="T13" fmla="*/ 1 h 425"/>
                  <a:gd name="T14" fmla="*/ 1 w 3308"/>
                  <a:gd name="T15" fmla="*/ 1 h 425"/>
                  <a:gd name="T16" fmla="*/ 1 w 3308"/>
                  <a:gd name="T17" fmla="*/ 1 h 425"/>
                  <a:gd name="T18" fmla="*/ 1 w 3308"/>
                  <a:gd name="T19" fmla="*/ 1 h 425"/>
                  <a:gd name="T20" fmla="*/ 1 w 3308"/>
                  <a:gd name="T21" fmla="*/ 1 h 425"/>
                  <a:gd name="T22" fmla="*/ 0 w 3308"/>
                  <a:gd name="T23" fmla="*/ 0 h 425"/>
                  <a:gd name="T24" fmla="*/ 0 w 3308"/>
                  <a:gd name="T25" fmla="*/ 1 h 42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308"/>
                  <a:gd name="T40" fmla="*/ 0 h 425"/>
                  <a:gd name="T41" fmla="*/ 3308 w 3308"/>
                  <a:gd name="T42" fmla="*/ 425 h 425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308" h="425">
                    <a:moveTo>
                      <a:pt x="0" y="425"/>
                    </a:moveTo>
                    <a:lnTo>
                      <a:pt x="3" y="412"/>
                    </a:lnTo>
                    <a:lnTo>
                      <a:pt x="11" y="401"/>
                    </a:lnTo>
                    <a:lnTo>
                      <a:pt x="26" y="393"/>
                    </a:lnTo>
                    <a:lnTo>
                      <a:pt x="40" y="390"/>
                    </a:lnTo>
                    <a:lnTo>
                      <a:pt x="3308" y="390"/>
                    </a:lnTo>
                    <a:lnTo>
                      <a:pt x="3308" y="37"/>
                    </a:lnTo>
                    <a:lnTo>
                      <a:pt x="40" y="37"/>
                    </a:lnTo>
                    <a:lnTo>
                      <a:pt x="26" y="34"/>
                    </a:lnTo>
                    <a:lnTo>
                      <a:pt x="11" y="26"/>
                    </a:lnTo>
                    <a:lnTo>
                      <a:pt x="3" y="15"/>
                    </a:lnTo>
                    <a:lnTo>
                      <a:pt x="0" y="0"/>
                    </a:lnTo>
                    <a:lnTo>
                      <a:pt x="0" y="425"/>
                    </a:lnTo>
                    <a:close/>
                  </a:path>
                </a:pathLst>
              </a:custGeom>
              <a:solidFill>
                <a:srgbClr val="FFFFFF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55" name="Rectangle 231">
                <a:extLst>
                  <a:ext uri="{FF2B5EF4-FFF2-40B4-BE49-F238E27FC236}">
                    <a16:creationId xmlns:a16="http://schemas.microsoft.com/office/drawing/2014/main" id="{5D1728BC-138D-8540-6D7D-CB6F5E5E6D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09" y="2785"/>
                <a:ext cx="68" cy="89"/>
              </a:xfrm>
              <a:prstGeom prst="rect">
                <a:avLst/>
              </a:prstGeom>
              <a:solidFill>
                <a:srgbClr val="FFFFFF"/>
              </a:solidFill>
              <a:ln w="7938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6" name="Rectangle 232">
                <a:extLst>
                  <a:ext uri="{FF2B5EF4-FFF2-40B4-BE49-F238E27FC236}">
                    <a16:creationId xmlns:a16="http://schemas.microsoft.com/office/drawing/2014/main" id="{46CEAB86-A685-A646-4A5D-2864B8FA6F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42"/>
                <a:ext cx="62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7" name="Rectangle 233">
                <a:extLst>
                  <a:ext uri="{FF2B5EF4-FFF2-40B4-BE49-F238E27FC236}">
                    <a16:creationId xmlns:a16="http://schemas.microsoft.com/office/drawing/2014/main" id="{E39EB9CF-DF3A-FA08-DF43-249DBBD371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48"/>
                <a:ext cx="62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8" name="Rectangle 234">
                <a:extLst>
                  <a:ext uri="{FF2B5EF4-FFF2-40B4-BE49-F238E27FC236}">
                    <a16:creationId xmlns:a16="http://schemas.microsoft.com/office/drawing/2014/main" id="{53F0DE2E-5B04-D6E5-F508-117F45DE64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55"/>
                <a:ext cx="62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59" name="Rectangle 235">
                <a:extLst>
                  <a:ext uri="{FF2B5EF4-FFF2-40B4-BE49-F238E27FC236}">
                    <a16:creationId xmlns:a16="http://schemas.microsoft.com/office/drawing/2014/main" id="{175C77F2-D35C-9521-16F5-DD1AB1861A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36"/>
                <a:ext cx="62" cy="6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0" name="Rectangle 236">
                <a:extLst>
                  <a:ext uri="{FF2B5EF4-FFF2-40B4-BE49-F238E27FC236}">
                    <a16:creationId xmlns:a16="http://schemas.microsoft.com/office/drawing/2014/main" id="{B3E3EC61-5C3A-E660-0B7F-E5DAE57434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61"/>
                <a:ext cx="62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1" name="Rectangle 237">
                <a:extLst>
                  <a:ext uri="{FF2B5EF4-FFF2-40B4-BE49-F238E27FC236}">
                    <a16:creationId xmlns:a16="http://schemas.microsoft.com/office/drawing/2014/main" id="{8DB62A88-FDC9-E5D3-8BE9-849423C4C1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868"/>
                <a:ext cx="62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2" name="Rectangle 238">
                <a:extLst>
                  <a:ext uri="{FF2B5EF4-FFF2-40B4-BE49-F238E27FC236}">
                    <a16:creationId xmlns:a16="http://schemas.microsoft.com/office/drawing/2014/main" id="{4DCD65E3-C4A3-013E-BF3D-6D8137741F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96"/>
                <a:ext cx="62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3" name="Rectangle 239">
                <a:extLst>
                  <a:ext uri="{FF2B5EF4-FFF2-40B4-BE49-F238E27FC236}">
                    <a16:creationId xmlns:a16="http://schemas.microsoft.com/office/drawing/2014/main" id="{2EC30C0E-D79F-2D72-A7F6-2742AF56A9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93"/>
                <a:ext cx="62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4" name="Rectangle 240">
                <a:extLst>
                  <a:ext uri="{FF2B5EF4-FFF2-40B4-BE49-F238E27FC236}">
                    <a16:creationId xmlns:a16="http://schemas.microsoft.com/office/drawing/2014/main" id="{1D507C15-2B72-C52E-DBB0-00563B5D83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91"/>
                <a:ext cx="62" cy="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5" name="Rectangle 241">
                <a:extLst>
                  <a:ext uri="{FF2B5EF4-FFF2-40B4-BE49-F238E27FC236}">
                    <a16:creationId xmlns:a16="http://schemas.microsoft.com/office/drawing/2014/main" id="{44585378-8F48-26B2-CA01-02FA6C7A1F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99"/>
                <a:ext cx="62" cy="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6" name="Rectangle 242">
                <a:extLst>
                  <a:ext uri="{FF2B5EF4-FFF2-40B4-BE49-F238E27FC236}">
                    <a16:creationId xmlns:a16="http://schemas.microsoft.com/office/drawing/2014/main" id="{020D5242-75F8-0E19-6E4D-D80116D13C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88"/>
                <a:ext cx="62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7" name="Rectangle 243">
                <a:extLst>
                  <a:ext uri="{FF2B5EF4-FFF2-40B4-BE49-F238E27FC236}">
                    <a16:creationId xmlns:a16="http://schemas.microsoft.com/office/drawing/2014/main" id="{A3B651E6-6690-5320-0A2D-0F76A18459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2" y="2785"/>
                <a:ext cx="6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8" name="Rectangle 244">
                <a:extLst>
                  <a:ext uri="{FF2B5EF4-FFF2-40B4-BE49-F238E27FC236}">
                    <a16:creationId xmlns:a16="http://schemas.microsoft.com/office/drawing/2014/main" id="{05BED07E-5219-2594-031A-A862B96B70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8" y="2533"/>
                <a:ext cx="136" cy="598"/>
              </a:xfrm>
              <a:prstGeom prst="rect">
                <a:avLst/>
              </a:prstGeom>
              <a:solidFill>
                <a:srgbClr val="FFFFFF"/>
              </a:solidFill>
              <a:ln w="7938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69" name="Rectangle 245">
                <a:extLst>
                  <a:ext uri="{FF2B5EF4-FFF2-40B4-BE49-F238E27FC236}">
                    <a16:creationId xmlns:a16="http://schemas.microsoft.com/office/drawing/2014/main" id="{2C44A56A-36AC-B56D-5533-1F66B2E85D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2" y="344"/>
                <a:ext cx="177" cy="1504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0" name="Rectangle 246">
                <a:extLst>
                  <a:ext uri="{FF2B5EF4-FFF2-40B4-BE49-F238E27FC236}">
                    <a16:creationId xmlns:a16="http://schemas.microsoft.com/office/drawing/2014/main" id="{19AE7687-6A97-D60B-83AC-10AAF69764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93" y="344"/>
                <a:ext cx="177" cy="1504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1" name="Rectangle 247">
                <a:extLst>
                  <a:ext uri="{FF2B5EF4-FFF2-40B4-BE49-F238E27FC236}">
                    <a16:creationId xmlns:a16="http://schemas.microsoft.com/office/drawing/2014/main" id="{E2A9378B-8C1D-989F-48BD-345A31C755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2" y="361"/>
                <a:ext cx="398" cy="1469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2" name="Rectangle 248">
                <a:extLst>
                  <a:ext uri="{FF2B5EF4-FFF2-40B4-BE49-F238E27FC236}">
                    <a16:creationId xmlns:a16="http://schemas.microsoft.com/office/drawing/2014/main" id="{0370FBC8-0F48-D162-E07F-8C74ED08D2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362"/>
                <a:ext cx="44" cy="146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3" name="Rectangle 249">
                <a:extLst>
                  <a:ext uri="{FF2B5EF4-FFF2-40B4-BE49-F238E27FC236}">
                    <a16:creationId xmlns:a16="http://schemas.microsoft.com/office/drawing/2014/main" id="{0EF2FDCD-8C0B-AC4D-1A50-7D2C4E2831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93" y="1857"/>
                <a:ext cx="177" cy="353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4" name="Rectangle 250">
                <a:extLst>
                  <a:ext uri="{FF2B5EF4-FFF2-40B4-BE49-F238E27FC236}">
                    <a16:creationId xmlns:a16="http://schemas.microsoft.com/office/drawing/2014/main" id="{01E05B02-6DD4-EB7C-4481-B1C1F76615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2" y="1857"/>
                <a:ext cx="177" cy="353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5" name="Rectangle 251">
                <a:extLst>
                  <a:ext uri="{FF2B5EF4-FFF2-40B4-BE49-F238E27FC236}">
                    <a16:creationId xmlns:a16="http://schemas.microsoft.com/office/drawing/2014/main" id="{8D848D8F-FC7E-242A-7965-35015324C2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2" y="1874"/>
                <a:ext cx="398" cy="319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6" name="Rectangle 252">
                <a:extLst>
                  <a:ext uri="{FF2B5EF4-FFF2-40B4-BE49-F238E27FC236}">
                    <a16:creationId xmlns:a16="http://schemas.microsoft.com/office/drawing/2014/main" id="{62B3D7CD-5AE7-F18F-B37A-5E9C5A1BA5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874"/>
                <a:ext cx="44" cy="31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7" name="Rectangle 253">
                <a:extLst>
                  <a:ext uri="{FF2B5EF4-FFF2-40B4-BE49-F238E27FC236}">
                    <a16:creationId xmlns:a16="http://schemas.microsoft.com/office/drawing/2014/main" id="{A9937302-4E0F-C0C3-6CBB-C6D4A51E74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1627"/>
                <a:ext cx="137" cy="796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8" name="Rectangle 254">
                <a:extLst>
                  <a:ext uri="{FF2B5EF4-FFF2-40B4-BE49-F238E27FC236}">
                    <a16:creationId xmlns:a16="http://schemas.microsoft.com/office/drawing/2014/main" id="{799F23AB-42EA-8CBA-2517-19D79E8C92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6" y="1627"/>
                <a:ext cx="137" cy="796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79" name="Rectangle 255">
                <a:extLst>
                  <a:ext uri="{FF2B5EF4-FFF2-40B4-BE49-F238E27FC236}">
                    <a16:creationId xmlns:a16="http://schemas.microsoft.com/office/drawing/2014/main" id="{E732062D-0D34-27D3-5153-E61BB48682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1644"/>
                <a:ext cx="309" cy="761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0" name="Rectangle 256">
                <a:extLst>
                  <a:ext uri="{FF2B5EF4-FFF2-40B4-BE49-F238E27FC236}">
                    <a16:creationId xmlns:a16="http://schemas.microsoft.com/office/drawing/2014/main" id="{1983211F-2192-1FE1-01F2-71B9680F77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644"/>
                <a:ext cx="35" cy="761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1" name="Rectangle 257">
                <a:extLst>
                  <a:ext uri="{FF2B5EF4-FFF2-40B4-BE49-F238E27FC236}">
                    <a16:creationId xmlns:a16="http://schemas.microsoft.com/office/drawing/2014/main" id="{11D12D48-EAAB-A211-2C26-C3FA041AC5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2555"/>
                <a:ext cx="137" cy="664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2" name="Rectangle 258">
                <a:extLst>
                  <a:ext uri="{FF2B5EF4-FFF2-40B4-BE49-F238E27FC236}">
                    <a16:creationId xmlns:a16="http://schemas.microsoft.com/office/drawing/2014/main" id="{A611B7CD-73FB-038F-9F2C-C54156933E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6" y="2555"/>
                <a:ext cx="137" cy="664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3" name="Rectangle 259">
                <a:extLst>
                  <a:ext uri="{FF2B5EF4-FFF2-40B4-BE49-F238E27FC236}">
                    <a16:creationId xmlns:a16="http://schemas.microsoft.com/office/drawing/2014/main" id="{AB0AA6F0-201C-4291-739F-8FD758EB21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2570"/>
                <a:ext cx="309" cy="634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4" name="Rectangle 260">
                <a:extLst>
                  <a:ext uri="{FF2B5EF4-FFF2-40B4-BE49-F238E27FC236}">
                    <a16:creationId xmlns:a16="http://schemas.microsoft.com/office/drawing/2014/main" id="{F0520814-C6C0-B4CF-6132-3156BD871E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570"/>
                <a:ext cx="35" cy="63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5" name="Rectangle 261">
                <a:extLst>
                  <a:ext uri="{FF2B5EF4-FFF2-40B4-BE49-F238E27FC236}">
                    <a16:creationId xmlns:a16="http://schemas.microsoft.com/office/drawing/2014/main" id="{1CF39C62-D495-ADE6-0F76-53ED02542B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6" y="2432"/>
                <a:ext cx="137" cy="114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6" name="Rectangle 262">
                <a:extLst>
                  <a:ext uri="{FF2B5EF4-FFF2-40B4-BE49-F238E27FC236}">
                    <a16:creationId xmlns:a16="http://schemas.microsoft.com/office/drawing/2014/main" id="{2A0A0D77-CCB5-675A-EA2B-420C59FAD3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2432"/>
                <a:ext cx="137" cy="114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7" name="Rectangle 263">
                <a:extLst>
                  <a:ext uri="{FF2B5EF4-FFF2-40B4-BE49-F238E27FC236}">
                    <a16:creationId xmlns:a16="http://schemas.microsoft.com/office/drawing/2014/main" id="{7475E19B-6EAC-61D8-9F04-7E5A220666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2448"/>
                <a:ext cx="309" cy="81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8" name="Rectangle 264">
                <a:extLst>
                  <a:ext uri="{FF2B5EF4-FFF2-40B4-BE49-F238E27FC236}">
                    <a16:creationId xmlns:a16="http://schemas.microsoft.com/office/drawing/2014/main" id="{9E1D8EEF-4255-126A-3014-DAFF81FCB6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55"/>
                <a:ext cx="73" cy="13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89" name="Rectangle 265">
                <a:extLst>
                  <a:ext uri="{FF2B5EF4-FFF2-40B4-BE49-F238E27FC236}">
                    <a16:creationId xmlns:a16="http://schemas.microsoft.com/office/drawing/2014/main" id="{4AEDE2B8-BE6E-B2FE-AE10-854105F51E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55"/>
                <a:ext cx="73" cy="13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0" name="Rectangle 266">
                <a:extLst>
                  <a:ext uri="{FF2B5EF4-FFF2-40B4-BE49-F238E27FC236}">
                    <a16:creationId xmlns:a16="http://schemas.microsoft.com/office/drawing/2014/main" id="{D2807D5E-4414-106E-3ABC-4E404D8A36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1" y="1955"/>
                <a:ext cx="74" cy="13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1" name="Rectangle 267">
                <a:extLst>
                  <a:ext uri="{FF2B5EF4-FFF2-40B4-BE49-F238E27FC236}">
                    <a16:creationId xmlns:a16="http://schemas.microsoft.com/office/drawing/2014/main" id="{C2D872F7-88A3-19D1-60D7-023D07D6DE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9" y="1955"/>
                <a:ext cx="73" cy="13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2" name="Rectangle 268">
                <a:extLst>
                  <a:ext uri="{FF2B5EF4-FFF2-40B4-BE49-F238E27FC236}">
                    <a16:creationId xmlns:a16="http://schemas.microsoft.com/office/drawing/2014/main" id="{5489A99D-CF3C-35AC-F7C3-55B1CAEE01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18" y="1857"/>
                <a:ext cx="35" cy="33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3" name="Rectangle 269">
                <a:extLst>
                  <a:ext uri="{FF2B5EF4-FFF2-40B4-BE49-F238E27FC236}">
                    <a16:creationId xmlns:a16="http://schemas.microsoft.com/office/drawing/2014/main" id="{01E1286D-F13F-9816-5A35-CA79A790C8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42" y="1857"/>
                <a:ext cx="11" cy="33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4" name="Rectangle 270">
                <a:extLst>
                  <a:ext uri="{FF2B5EF4-FFF2-40B4-BE49-F238E27FC236}">
                    <a16:creationId xmlns:a16="http://schemas.microsoft.com/office/drawing/2014/main" id="{C8D4C693-4099-BA10-3217-59D41AF42A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18" y="1857"/>
                <a:ext cx="12" cy="33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5" name="Rectangle 271">
                <a:extLst>
                  <a:ext uri="{FF2B5EF4-FFF2-40B4-BE49-F238E27FC236}">
                    <a16:creationId xmlns:a16="http://schemas.microsoft.com/office/drawing/2014/main" id="{761A7196-F890-474F-724F-F85A305575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77" y="1857"/>
                <a:ext cx="35" cy="33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6" name="Rectangle 272">
                <a:extLst>
                  <a:ext uri="{FF2B5EF4-FFF2-40B4-BE49-F238E27FC236}">
                    <a16:creationId xmlns:a16="http://schemas.microsoft.com/office/drawing/2014/main" id="{32AE117D-1266-DF62-2A0E-958D8A39A9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88" y="1821"/>
                <a:ext cx="12" cy="4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7" name="Rectangle 273">
                <a:extLst>
                  <a:ext uri="{FF2B5EF4-FFF2-40B4-BE49-F238E27FC236}">
                    <a16:creationId xmlns:a16="http://schemas.microsoft.com/office/drawing/2014/main" id="{D10E812E-3C51-84E8-F942-BD99D37EAA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6" y="1956"/>
                <a:ext cx="73" cy="13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8" name="Rectangle 274">
                <a:extLst>
                  <a:ext uri="{FF2B5EF4-FFF2-40B4-BE49-F238E27FC236}">
                    <a16:creationId xmlns:a16="http://schemas.microsoft.com/office/drawing/2014/main" id="{51B56DD6-B85E-18EC-961F-AC9E8B14DF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42" y="1910"/>
                <a:ext cx="137" cy="230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499" name="Rectangle 275">
                <a:extLst>
                  <a:ext uri="{FF2B5EF4-FFF2-40B4-BE49-F238E27FC236}">
                    <a16:creationId xmlns:a16="http://schemas.microsoft.com/office/drawing/2014/main" id="{571DF89E-909A-5E1D-8C0D-D925D5A370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1910"/>
                <a:ext cx="137" cy="230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0" name="Rectangle 276">
                <a:extLst>
                  <a:ext uri="{FF2B5EF4-FFF2-40B4-BE49-F238E27FC236}">
                    <a16:creationId xmlns:a16="http://schemas.microsoft.com/office/drawing/2014/main" id="{F686A80F-1578-E345-9F6A-6C0BD3BF88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1927"/>
                <a:ext cx="309" cy="195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1" name="Rectangle 277">
                <a:extLst>
                  <a:ext uri="{FF2B5EF4-FFF2-40B4-BE49-F238E27FC236}">
                    <a16:creationId xmlns:a16="http://schemas.microsoft.com/office/drawing/2014/main" id="{A11A654D-159B-3D8F-8E08-5AE0846119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1927"/>
                <a:ext cx="35" cy="195"/>
              </a:xfrm>
              <a:prstGeom prst="rect">
                <a:avLst/>
              </a:prstGeom>
              <a:solidFill>
                <a:srgbClr val="C0C0C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2" name="Rectangle 278">
                <a:extLst>
                  <a:ext uri="{FF2B5EF4-FFF2-40B4-BE49-F238E27FC236}">
                    <a16:creationId xmlns:a16="http://schemas.microsoft.com/office/drawing/2014/main" id="{746F4AF1-553B-6392-1F00-EFD44C1791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2149"/>
                <a:ext cx="137" cy="583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3" name="Rectangle 279">
                <a:extLst>
                  <a:ext uri="{FF2B5EF4-FFF2-40B4-BE49-F238E27FC236}">
                    <a16:creationId xmlns:a16="http://schemas.microsoft.com/office/drawing/2014/main" id="{116D0512-F5A0-B57A-BAA6-AD829A9CAD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42" y="2149"/>
                <a:ext cx="137" cy="583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4" name="Rectangle 280">
                <a:extLst>
                  <a:ext uri="{FF2B5EF4-FFF2-40B4-BE49-F238E27FC236}">
                    <a16:creationId xmlns:a16="http://schemas.microsoft.com/office/drawing/2014/main" id="{A53F19C9-8CC9-2B00-650E-4B1BED3763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2166"/>
                <a:ext cx="309" cy="549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5" name="Rectangle 281">
                <a:extLst>
                  <a:ext uri="{FF2B5EF4-FFF2-40B4-BE49-F238E27FC236}">
                    <a16:creationId xmlns:a16="http://schemas.microsoft.com/office/drawing/2014/main" id="{F288F097-91C9-F222-8C21-C7E3AA7EED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166"/>
                <a:ext cx="35" cy="549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6" name="Rectangle 282">
                <a:extLst>
                  <a:ext uri="{FF2B5EF4-FFF2-40B4-BE49-F238E27FC236}">
                    <a16:creationId xmlns:a16="http://schemas.microsoft.com/office/drawing/2014/main" id="{1DA2C304-3D42-D501-12D5-6262898054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52"/>
                <a:ext cx="98" cy="17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7" name="Rectangle 283">
                <a:extLst>
                  <a:ext uri="{FF2B5EF4-FFF2-40B4-BE49-F238E27FC236}">
                    <a16:creationId xmlns:a16="http://schemas.microsoft.com/office/drawing/2014/main" id="{05EB1B5C-0D60-FABB-6BC0-2BFA2F31BF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52"/>
                <a:ext cx="97" cy="17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08" name="Line 284">
                <a:extLst>
                  <a:ext uri="{FF2B5EF4-FFF2-40B4-BE49-F238E27FC236}">
                    <a16:creationId xmlns:a16="http://schemas.microsoft.com/office/drawing/2014/main" id="{E3728F6A-4802-D6DC-FC3A-E70FE2ADF5B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29" y="244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09" name="Line 285">
                <a:extLst>
                  <a:ext uri="{FF2B5EF4-FFF2-40B4-BE49-F238E27FC236}">
                    <a16:creationId xmlns:a16="http://schemas.microsoft.com/office/drawing/2014/main" id="{6C13B867-A312-C2F6-CBB8-5F98CF62E7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49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0" name="Line 286">
                <a:extLst>
                  <a:ext uri="{FF2B5EF4-FFF2-40B4-BE49-F238E27FC236}">
                    <a16:creationId xmlns:a16="http://schemas.microsoft.com/office/drawing/2014/main" id="{CEE78D10-CD86-E695-9A11-761AAAF175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70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1" name="Line 287">
                <a:extLst>
                  <a:ext uri="{FF2B5EF4-FFF2-40B4-BE49-F238E27FC236}">
                    <a16:creationId xmlns:a16="http://schemas.microsoft.com/office/drawing/2014/main" id="{B186A6F0-02B7-40B2-E2A0-8A341144AC7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91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2" name="Line 288">
                <a:extLst>
                  <a:ext uri="{FF2B5EF4-FFF2-40B4-BE49-F238E27FC236}">
                    <a16:creationId xmlns:a16="http://schemas.microsoft.com/office/drawing/2014/main" id="{35070DB0-F87F-8696-AD97-53AB6246F4B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12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3" name="Line 289">
                <a:extLst>
                  <a:ext uri="{FF2B5EF4-FFF2-40B4-BE49-F238E27FC236}">
                    <a16:creationId xmlns:a16="http://schemas.microsoft.com/office/drawing/2014/main" id="{80DD63A3-8BD7-C762-5D59-3148A9C1A0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33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4" name="Line 290">
                <a:extLst>
                  <a:ext uri="{FF2B5EF4-FFF2-40B4-BE49-F238E27FC236}">
                    <a16:creationId xmlns:a16="http://schemas.microsoft.com/office/drawing/2014/main" id="{12A380CC-251A-619D-8959-1EE7E750BF6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54" y="244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5" name="Line 291">
                <a:extLst>
                  <a:ext uri="{FF2B5EF4-FFF2-40B4-BE49-F238E27FC236}">
                    <a16:creationId xmlns:a16="http://schemas.microsoft.com/office/drawing/2014/main" id="{67110B22-06E5-B74D-A457-DEEF4770268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74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6" name="Line 292">
                <a:extLst>
                  <a:ext uri="{FF2B5EF4-FFF2-40B4-BE49-F238E27FC236}">
                    <a16:creationId xmlns:a16="http://schemas.microsoft.com/office/drawing/2014/main" id="{D9D711A4-B2C5-2CFF-0737-B49C3DF5395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95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7" name="Line 293">
                <a:extLst>
                  <a:ext uri="{FF2B5EF4-FFF2-40B4-BE49-F238E27FC236}">
                    <a16:creationId xmlns:a16="http://schemas.microsoft.com/office/drawing/2014/main" id="{94156E9A-286F-37BF-D156-4997DC2A38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16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8" name="Line 294">
                <a:extLst>
                  <a:ext uri="{FF2B5EF4-FFF2-40B4-BE49-F238E27FC236}">
                    <a16:creationId xmlns:a16="http://schemas.microsoft.com/office/drawing/2014/main" id="{377EC7D9-80C0-34BA-BEF1-1E6B122D72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37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19" name="Line 295">
                <a:extLst>
                  <a:ext uri="{FF2B5EF4-FFF2-40B4-BE49-F238E27FC236}">
                    <a16:creationId xmlns:a16="http://schemas.microsoft.com/office/drawing/2014/main" id="{C386AFFC-5B48-52B1-020A-9F320CB47B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58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0" name="Line 296">
                <a:extLst>
                  <a:ext uri="{FF2B5EF4-FFF2-40B4-BE49-F238E27FC236}">
                    <a16:creationId xmlns:a16="http://schemas.microsoft.com/office/drawing/2014/main" id="{75FEB5A3-8BD4-634C-6FE9-C3F0AD2339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79" y="244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1" name="Line 297">
                <a:extLst>
                  <a:ext uri="{FF2B5EF4-FFF2-40B4-BE49-F238E27FC236}">
                    <a16:creationId xmlns:a16="http://schemas.microsoft.com/office/drawing/2014/main" id="{424B1D68-F271-70E9-27A2-CB9A946D54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2" name="Line 298">
                <a:extLst>
                  <a:ext uri="{FF2B5EF4-FFF2-40B4-BE49-F238E27FC236}">
                    <a16:creationId xmlns:a16="http://schemas.microsoft.com/office/drawing/2014/main" id="{401A1886-AFBB-FBA0-C3F4-8449D80D8B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20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3" name="Line 299">
                <a:extLst>
                  <a:ext uri="{FF2B5EF4-FFF2-40B4-BE49-F238E27FC236}">
                    <a16:creationId xmlns:a16="http://schemas.microsoft.com/office/drawing/2014/main" id="{BBC568CC-A11C-DF7C-9CDF-76831C9EAF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41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4" name="Line 300">
                <a:extLst>
                  <a:ext uri="{FF2B5EF4-FFF2-40B4-BE49-F238E27FC236}">
                    <a16:creationId xmlns:a16="http://schemas.microsoft.com/office/drawing/2014/main" id="{0A979F18-FFAA-1E25-1A49-8670F95F11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62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5" name="Line 301">
                <a:extLst>
                  <a:ext uri="{FF2B5EF4-FFF2-40B4-BE49-F238E27FC236}">
                    <a16:creationId xmlns:a16="http://schemas.microsoft.com/office/drawing/2014/main" id="{9AA52DF7-5E77-8298-C33C-DEF768009B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83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6" name="Line 302">
                <a:extLst>
                  <a:ext uri="{FF2B5EF4-FFF2-40B4-BE49-F238E27FC236}">
                    <a16:creationId xmlns:a16="http://schemas.microsoft.com/office/drawing/2014/main" id="{44108876-7505-2775-1FBC-0EDD5A9E53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04" y="244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7" name="Line 303">
                <a:extLst>
                  <a:ext uri="{FF2B5EF4-FFF2-40B4-BE49-F238E27FC236}">
                    <a16:creationId xmlns:a16="http://schemas.microsoft.com/office/drawing/2014/main" id="{006D4E9E-D1CC-03F8-D322-BFD7DBCAD8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24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8" name="Line 304">
                <a:extLst>
                  <a:ext uri="{FF2B5EF4-FFF2-40B4-BE49-F238E27FC236}">
                    <a16:creationId xmlns:a16="http://schemas.microsoft.com/office/drawing/2014/main" id="{BA0BD5E4-3153-1DBB-1CFC-F2011B3BB62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45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29" name="Line 305">
                <a:extLst>
                  <a:ext uri="{FF2B5EF4-FFF2-40B4-BE49-F238E27FC236}">
                    <a16:creationId xmlns:a16="http://schemas.microsoft.com/office/drawing/2014/main" id="{3E0AC662-87F0-9503-4826-A73C3BCBE6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66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0" name="Line 306">
                <a:extLst>
                  <a:ext uri="{FF2B5EF4-FFF2-40B4-BE49-F238E27FC236}">
                    <a16:creationId xmlns:a16="http://schemas.microsoft.com/office/drawing/2014/main" id="{C6C2A569-6465-E72C-B669-7BAEF7B200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87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1" name="Line 307">
                <a:extLst>
                  <a:ext uri="{FF2B5EF4-FFF2-40B4-BE49-F238E27FC236}">
                    <a16:creationId xmlns:a16="http://schemas.microsoft.com/office/drawing/2014/main" id="{4DBB7FA7-8D2E-FBB4-2104-AB9E810A76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08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2" name="Line 308">
                <a:extLst>
                  <a:ext uri="{FF2B5EF4-FFF2-40B4-BE49-F238E27FC236}">
                    <a16:creationId xmlns:a16="http://schemas.microsoft.com/office/drawing/2014/main" id="{58640083-2F9F-7CAC-A633-500EB00AC6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29" y="244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3" name="Line 309">
                <a:extLst>
                  <a:ext uri="{FF2B5EF4-FFF2-40B4-BE49-F238E27FC236}">
                    <a16:creationId xmlns:a16="http://schemas.microsoft.com/office/drawing/2014/main" id="{68059BBA-C782-A4B8-54A4-2BFF2865A2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49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4" name="Line 310">
                <a:extLst>
                  <a:ext uri="{FF2B5EF4-FFF2-40B4-BE49-F238E27FC236}">
                    <a16:creationId xmlns:a16="http://schemas.microsoft.com/office/drawing/2014/main" id="{0C49625B-638E-CE48-6856-483E531A4A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70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5" name="Line 311">
                <a:extLst>
                  <a:ext uri="{FF2B5EF4-FFF2-40B4-BE49-F238E27FC236}">
                    <a16:creationId xmlns:a16="http://schemas.microsoft.com/office/drawing/2014/main" id="{7F7E8B63-9688-1B4F-A074-CD9BCB0B9B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91" y="244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36" name="Rectangle 312">
                <a:extLst>
                  <a:ext uri="{FF2B5EF4-FFF2-40B4-BE49-F238E27FC236}">
                    <a16:creationId xmlns:a16="http://schemas.microsoft.com/office/drawing/2014/main" id="{9C430CBF-AF13-A827-A5EE-F9D7814E1D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9" y="2440"/>
                <a:ext cx="73" cy="9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37" name="Rectangle 313">
                <a:extLst>
                  <a:ext uri="{FF2B5EF4-FFF2-40B4-BE49-F238E27FC236}">
                    <a16:creationId xmlns:a16="http://schemas.microsoft.com/office/drawing/2014/main" id="{CECE95F9-FB3C-EF7A-7AB4-58B038BE6E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40"/>
                <a:ext cx="42" cy="9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38" name="Rectangle 314">
                <a:extLst>
                  <a:ext uri="{FF2B5EF4-FFF2-40B4-BE49-F238E27FC236}">
                    <a16:creationId xmlns:a16="http://schemas.microsoft.com/office/drawing/2014/main" id="{5FAAE781-D115-72FC-1BCF-A9B2C09E4C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40"/>
                <a:ext cx="43" cy="9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39" name="Rectangle 315">
                <a:extLst>
                  <a:ext uri="{FF2B5EF4-FFF2-40B4-BE49-F238E27FC236}">
                    <a16:creationId xmlns:a16="http://schemas.microsoft.com/office/drawing/2014/main" id="{A4AC04C4-3712-C2AA-43CF-DEA2371060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40"/>
                <a:ext cx="44" cy="9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0" name="Rectangle 316">
                <a:extLst>
                  <a:ext uri="{FF2B5EF4-FFF2-40B4-BE49-F238E27FC236}">
                    <a16:creationId xmlns:a16="http://schemas.microsoft.com/office/drawing/2014/main" id="{AFD8573E-7863-2ADD-0935-E5CD1066D0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70" y="2370"/>
                <a:ext cx="15" cy="230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1" name="Rectangle 317">
                <a:extLst>
                  <a:ext uri="{FF2B5EF4-FFF2-40B4-BE49-F238E27FC236}">
                    <a16:creationId xmlns:a16="http://schemas.microsoft.com/office/drawing/2014/main" id="{DD78A41D-756A-87CC-68C6-ACC8880E6B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40"/>
                <a:ext cx="53" cy="9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2" name="Rectangle 318">
                <a:extLst>
                  <a:ext uri="{FF2B5EF4-FFF2-40B4-BE49-F238E27FC236}">
                    <a16:creationId xmlns:a16="http://schemas.microsoft.com/office/drawing/2014/main" id="{AB56E8F5-EF3B-8388-96DD-3701253588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76"/>
                <a:ext cx="142" cy="108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3" name="Rectangle 319">
                <a:extLst>
                  <a:ext uri="{FF2B5EF4-FFF2-40B4-BE49-F238E27FC236}">
                    <a16:creationId xmlns:a16="http://schemas.microsoft.com/office/drawing/2014/main" id="{5E46F1A6-71D9-CCAF-33D1-011495C1DF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42" y="2741"/>
                <a:ext cx="137" cy="177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4" name="Rectangle 320">
                <a:extLst>
                  <a:ext uri="{FF2B5EF4-FFF2-40B4-BE49-F238E27FC236}">
                    <a16:creationId xmlns:a16="http://schemas.microsoft.com/office/drawing/2014/main" id="{8983F8B6-2357-CB49-F039-A3460CCBD5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2741"/>
                <a:ext cx="137" cy="177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5" name="Rectangle 321">
                <a:extLst>
                  <a:ext uri="{FF2B5EF4-FFF2-40B4-BE49-F238E27FC236}">
                    <a16:creationId xmlns:a16="http://schemas.microsoft.com/office/drawing/2014/main" id="{0EF7BD96-2CC5-4B4E-2DE0-D028CFBAF0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0" y="2755"/>
                <a:ext cx="309" cy="150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6" name="Rectangle 322">
                <a:extLst>
                  <a:ext uri="{FF2B5EF4-FFF2-40B4-BE49-F238E27FC236}">
                    <a16:creationId xmlns:a16="http://schemas.microsoft.com/office/drawing/2014/main" id="{DF4BD14F-80FB-E550-17EF-8E8EC07B29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55"/>
                <a:ext cx="35" cy="150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7" name="Rectangle 323">
                <a:extLst>
                  <a:ext uri="{FF2B5EF4-FFF2-40B4-BE49-F238E27FC236}">
                    <a16:creationId xmlns:a16="http://schemas.microsoft.com/office/drawing/2014/main" id="{6E22691C-902A-F7FF-D903-A90056246F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76"/>
                <a:ext cx="116" cy="1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8" name="Rectangle 324">
                <a:extLst>
                  <a:ext uri="{FF2B5EF4-FFF2-40B4-BE49-F238E27FC236}">
                    <a16:creationId xmlns:a16="http://schemas.microsoft.com/office/drawing/2014/main" id="{CFCB0648-5ECC-71D8-8620-180FC235E7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0" y="2759"/>
                <a:ext cx="12" cy="142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49" name="Rectangle 325">
                <a:extLst>
                  <a:ext uri="{FF2B5EF4-FFF2-40B4-BE49-F238E27FC236}">
                    <a16:creationId xmlns:a16="http://schemas.microsoft.com/office/drawing/2014/main" id="{162E4578-D398-EE47-7CC8-89B6E1763F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529"/>
                <a:ext cx="36" cy="602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0" name="Freeform 326">
                <a:extLst>
                  <a:ext uri="{FF2B5EF4-FFF2-40B4-BE49-F238E27FC236}">
                    <a16:creationId xmlns:a16="http://schemas.microsoft.com/office/drawing/2014/main" id="{6E5EAC2E-E8B4-2544-E3FB-A159B48F7C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0" y="2529"/>
                <a:ext cx="46" cy="602"/>
              </a:xfrm>
              <a:custGeom>
                <a:avLst/>
                <a:gdLst>
                  <a:gd name="T0" fmla="*/ 0 w 93"/>
                  <a:gd name="T1" fmla="*/ 1 h 1204"/>
                  <a:gd name="T2" fmla="*/ 0 w 93"/>
                  <a:gd name="T3" fmla="*/ 1 h 1204"/>
                  <a:gd name="T4" fmla="*/ 0 w 93"/>
                  <a:gd name="T5" fmla="*/ 1 h 1204"/>
                  <a:gd name="T6" fmla="*/ 0 w 93"/>
                  <a:gd name="T7" fmla="*/ 0 h 1204"/>
                  <a:gd name="T8" fmla="*/ 0 w 93"/>
                  <a:gd name="T9" fmla="*/ 1 h 12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1204"/>
                  <a:gd name="T17" fmla="*/ 93 w 93"/>
                  <a:gd name="T18" fmla="*/ 1204 h 12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1204">
                    <a:moveTo>
                      <a:pt x="0" y="1204"/>
                    </a:moveTo>
                    <a:lnTo>
                      <a:pt x="90" y="727"/>
                    </a:lnTo>
                    <a:lnTo>
                      <a:pt x="93" y="478"/>
                    </a:lnTo>
                    <a:lnTo>
                      <a:pt x="0" y="0"/>
                    </a:lnTo>
                    <a:lnTo>
                      <a:pt x="0" y="1204"/>
                    </a:lnTo>
                    <a:close/>
                  </a:path>
                </a:pathLst>
              </a:custGeom>
              <a:solidFill>
                <a:srgbClr val="00008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51" name="Rectangle 327">
                <a:extLst>
                  <a:ext uri="{FF2B5EF4-FFF2-40B4-BE49-F238E27FC236}">
                    <a16:creationId xmlns:a16="http://schemas.microsoft.com/office/drawing/2014/main" id="{A6C1E9F4-5DCF-65A0-F8B1-E47FAF723D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68"/>
                <a:ext cx="26" cy="12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2" name="Rectangle 328">
                <a:extLst>
                  <a:ext uri="{FF2B5EF4-FFF2-40B4-BE49-F238E27FC236}">
                    <a16:creationId xmlns:a16="http://schemas.microsoft.com/office/drawing/2014/main" id="{1E3419D5-EF7E-755E-76B5-8EF351F298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11"/>
                <a:ext cx="62" cy="1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3" name="Rectangle 329">
                <a:extLst>
                  <a:ext uri="{FF2B5EF4-FFF2-40B4-BE49-F238E27FC236}">
                    <a16:creationId xmlns:a16="http://schemas.microsoft.com/office/drawing/2014/main" id="{F266DDD7-5882-2D04-B17A-71F7135575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12"/>
                <a:ext cx="68" cy="1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4" name="Rectangle 330">
                <a:extLst>
                  <a:ext uri="{FF2B5EF4-FFF2-40B4-BE49-F238E27FC236}">
                    <a16:creationId xmlns:a16="http://schemas.microsoft.com/office/drawing/2014/main" id="{47448F36-44BF-DC96-6FF0-50CE751C6E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794"/>
                <a:ext cx="8" cy="142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5" name="Rectangle 331">
                <a:extLst>
                  <a:ext uri="{FF2B5EF4-FFF2-40B4-BE49-F238E27FC236}">
                    <a16:creationId xmlns:a16="http://schemas.microsoft.com/office/drawing/2014/main" id="{9F132D93-A6E4-F6F5-3D7C-F9524C91B6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94" y="2776"/>
                <a:ext cx="177" cy="178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6" name="Rectangle 332">
                <a:extLst>
                  <a:ext uri="{FF2B5EF4-FFF2-40B4-BE49-F238E27FC236}">
                    <a16:creationId xmlns:a16="http://schemas.microsoft.com/office/drawing/2014/main" id="{22BB8CD7-CA9D-8FB2-30EB-A0266C01C8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3" y="2776"/>
                <a:ext cx="176" cy="178"/>
              </a:xfrm>
              <a:prstGeom prst="rect">
                <a:avLst/>
              </a:pr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7" name="Rectangle 333">
                <a:extLst>
                  <a:ext uri="{FF2B5EF4-FFF2-40B4-BE49-F238E27FC236}">
                    <a16:creationId xmlns:a16="http://schemas.microsoft.com/office/drawing/2014/main" id="{EEB71E01-FA4C-A34C-5835-FAAFC05914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3" y="2790"/>
                <a:ext cx="398" cy="150"/>
              </a:xfrm>
              <a:prstGeom prst="rect">
                <a:avLst/>
              </a:prstGeom>
              <a:noFill/>
              <a:ln w="317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8" name="Rectangle 334">
                <a:extLst>
                  <a:ext uri="{FF2B5EF4-FFF2-40B4-BE49-F238E27FC236}">
                    <a16:creationId xmlns:a16="http://schemas.microsoft.com/office/drawing/2014/main" id="{67C46644-1DF6-5FAD-8F0A-036B5BD729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790"/>
                <a:ext cx="45" cy="150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59" name="Rectangle 335">
                <a:extLst>
                  <a:ext uri="{FF2B5EF4-FFF2-40B4-BE49-F238E27FC236}">
                    <a16:creationId xmlns:a16="http://schemas.microsoft.com/office/drawing/2014/main" id="{86583E74-B0DE-ED10-A0E6-E3B0B88869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11"/>
                <a:ext cx="70" cy="1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0" name="Rectangle 336">
                <a:extLst>
                  <a:ext uri="{FF2B5EF4-FFF2-40B4-BE49-F238E27FC236}">
                    <a16:creationId xmlns:a16="http://schemas.microsoft.com/office/drawing/2014/main" id="{4E2D275E-34BC-0BCD-5F31-F9A343372C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11"/>
                <a:ext cx="72" cy="10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1" name="Rectangle 337">
                <a:extLst>
                  <a:ext uri="{FF2B5EF4-FFF2-40B4-BE49-F238E27FC236}">
                    <a16:creationId xmlns:a16="http://schemas.microsoft.com/office/drawing/2014/main" id="{223833B3-F90D-1998-1A7E-B11E447C8F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76" y="1927"/>
                <a:ext cx="9" cy="195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2" name="Rectangle 338">
                <a:extLst>
                  <a:ext uri="{FF2B5EF4-FFF2-40B4-BE49-F238E27FC236}">
                    <a16:creationId xmlns:a16="http://schemas.microsoft.com/office/drawing/2014/main" id="{52F126D4-99F2-DD95-F471-CEC115AA4F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85" y="1927"/>
                <a:ext cx="9" cy="195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3" name="Rectangle 339">
                <a:extLst>
                  <a:ext uri="{FF2B5EF4-FFF2-40B4-BE49-F238E27FC236}">
                    <a16:creationId xmlns:a16="http://schemas.microsoft.com/office/drawing/2014/main" id="{F855113A-3EE2-338B-53F7-3C0174FC10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4" y="1935"/>
                <a:ext cx="9" cy="17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4" name="Rectangle 340">
                <a:extLst>
                  <a:ext uri="{FF2B5EF4-FFF2-40B4-BE49-F238E27FC236}">
                    <a16:creationId xmlns:a16="http://schemas.microsoft.com/office/drawing/2014/main" id="{849C6238-5379-50E3-8BB3-00ED30C968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03" y="1935"/>
                <a:ext cx="9" cy="177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5" name="Freeform 341">
                <a:extLst>
                  <a:ext uri="{FF2B5EF4-FFF2-40B4-BE49-F238E27FC236}">
                    <a16:creationId xmlns:a16="http://schemas.microsoft.com/office/drawing/2014/main" id="{C51FD542-10DC-3588-74CB-3D3131ABC6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8" y="1857"/>
                <a:ext cx="125" cy="265"/>
              </a:xfrm>
              <a:custGeom>
                <a:avLst/>
                <a:gdLst>
                  <a:gd name="T0" fmla="*/ 0 w 250"/>
                  <a:gd name="T1" fmla="*/ 0 h 531"/>
                  <a:gd name="T2" fmla="*/ 0 w 250"/>
                  <a:gd name="T3" fmla="*/ 0 h 531"/>
                  <a:gd name="T4" fmla="*/ 1 w 250"/>
                  <a:gd name="T5" fmla="*/ 0 h 531"/>
                  <a:gd name="T6" fmla="*/ 1 w 250"/>
                  <a:gd name="T7" fmla="*/ 0 h 531"/>
                  <a:gd name="T8" fmla="*/ 1 w 250"/>
                  <a:gd name="T9" fmla="*/ 0 h 531"/>
                  <a:gd name="T10" fmla="*/ 1 w 250"/>
                  <a:gd name="T11" fmla="*/ 0 h 531"/>
                  <a:gd name="T12" fmla="*/ 1 w 250"/>
                  <a:gd name="T13" fmla="*/ 0 h 531"/>
                  <a:gd name="T14" fmla="*/ 1 w 250"/>
                  <a:gd name="T15" fmla="*/ 0 h 531"/>
                  <a:gd name="T16" fmla="*/ 1 w 250"/>
                  <a:gd name="T17" fmla="*/ 0 h 531"/>
                  <a:gd name="T18" fmla="*/ 1 w 250"/>
                  <a:gd name="T19" fmla="*/ 0 h 531"/>
                  <a:gd name="T20" fmla="*/ 1 w 250"/>
                  <a:gd name="T21" fmla="*/ 0 h 531"/>
                  <a:gd name="T22" fmla="*/ 1 w 250"/>
                  <a:gd name="T23" fmla="*/ 0 h 531"/>
                  <a:gd name="T24" fmla="*/ 1 w 250"/>
                  <a:gd name="T25" fmla="*/ 0 h 531"/>
                  <a:gd name="T26" fmla="*/ 1 w 250"/>
                  <a:gd name="T27" fmla="*/ 0 h 531"/>
                  <a:gd name="T28" fmla="*/ 1 w 250"/>
                  <a:gd name="T29" fmla="*/ 0 h 531"/>
                  <a:gd name="T30" fmla="*/ 1 w 250"/>
                  <a:gd name="T31" fmla="*/ 0 h 531"/>
                  <a:gd name="T32" fmla="*/ 1 w 250"/>
                  <a:gd name="T33" fmla="*/ 0 h 531"/>
                  <a:gd name="T34" fmla="*/ 1 w 250"/>
                  <a:gd name="T35" fmla="*/ 0 h 531"/>
                  <a:gd name="T36" fmla="*/ 1 w 250"/>
                  <a:gd name="T37" fmla="*/ 0 h 531"/>
                  <a:gd name="T38" fmla="*/ 1 w 250"/>
                  <a:gd name="T39" fmla="*/ 0 h 531"/>
                  <a:gd name="T40" fmla="*/ 1 w 250"/>
                  <a:gd name="T41" fmla="*/ 0 h 531"/>
                  <a:gd name="T42" fmla="*/ 1 w 250"/>
                  <a:gd name="T43" fmla="*/ 0 h 531"/>
                  <a:gd name="T44" fmla="*/ 1 w 250"/>
                  <a:gd name="T45" fmla="*/ 0 h 531"/>
                  <a:gd name="T46" fmla="*/ 1 w 250"/>
                  <a:gd name="T47" fmla="*/ 0 h 531"/>
                  <a:gd name="T48" fmla="*/ 1 w 250"/>
                  <a:gd name="T49" fmla="*/ 0 h 531"/>
                  <a:gd name="T50" fmla="*/ 1 w 250"/>
                  <a:gd name="T51" fmla="*/ 0 h 531"/>
                  <a:gd name="T52" fmla="*/ 0 w 250"/>
                  <a:gd name="T53" fmla="*/ 0 h 531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250"/>
                  <a:gd name="T82" fmla="*/ 0 h 531"/>
                  <a:gd name="T83" fmla="*/ 250 w 250"/>
                  <a:gd name="T84" fmla="*/ 531 h 531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250" h="531">
                    <a:moveTo>
                      <a:pt x="0" y="531"/>
                    </a:moveTo>
                    <a:lnTo>
                      <a:pt x="0" y="71"/>
                    </a:lnTo>
                    <a:lnTo>
                      <a:pt x="3" y="52"/>
                    </a:lnTo>
                    <a:lnTo>
                      <a:pt x="11" y="36"/>
                    </a:lnTo>
                    <a:lnTo>
                      <a:pt x="26" y="21"/>
                    </a:lnTo>
                    <a:lnTo>
                      <a:pt x="43" y="10"/>
                    </a:lnTo>
                    <a:lnTo>
                      <a:pt x="66" y="2"/>
                    </a:lnTo>
                    <a:lnTo>
                      <a:pt x="88" y="0"/>
                    </a:lnTo>
                    <a:lnTo>
                      <a:pt x="111" y="2"/>
                    </a:lnTo>
                    <a:lnTo>
                      <a:pt x="132" y="10"/>
                    </a:lnTo>
                    <a:lnTo>
                      <a:pt x="151" y="21"/>
                    </a:lnTo>
                    <a:lnTo>
                      <a:pt x="165" y="36"/>
                    </a:lnTo>
                    <a:lnTo>
                      <a:pt x="173" y="52"/>
                    </a:lnTo>
                    <a:lnTo>
                      <a:pt x="177" y="71"/>
                    </a:lnTo>
                    <a:lnTo>
                      <a:pt x="177" y="142"/>
                    </a:lnTo>
                    <a:lnTo>
                      <a:pt x="173" y="142"/>
                    </a:lnTo>
                    <a:lnTo>
                      <a:pt x="177" y="140"/>
                    </a:lnTo>
                    <a:lnTo>
                      <a:pt x="185" y="140"/>
                    </a:lnTo>
                    <a:lnTo>
                      <a:pt x="197" y="138"/>
                    </a:lnTo>
                    <a:lnTo>
                      <a:pt x="212" y="138"/>
                    </a:lnTo>
                    <a:lnTo>
                      <a:pt x="226" y="138"/>
                    </a:lnTo>
                    <a:lnTo>
                      <a:pt x="239" y="140"/>
                    </a:lnTo>
                    <a:lnTo>
                      <a:pt x="247" y="140"/>
                    </a:lnTo>
                    <a:lnTo>
                      <a:pt x="250" y="142"/>
                    </a:lnTo>
                    <a:lnTo>
                      <a:pt x="247" y="142"/>
                    </a:lnTo>
                    <a:lnTo>
                      <a:pt x="247" y="531"/>
                    </a:lnTo>
                    <a:lnTo>
                      <a:pt x="0" y="531"/>
                    </a:lnTo>
                    <a:close/>
                  </a:path>
                </a:pathLst>
              </a:custGeom>
              <a:solidFill>
                <a:srgbClr val="00808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66" name="Line 342">
                <a:extLst>
                  <a:ext uri="{FF2B5EF4-FFF2-40B4-BE49-F238E27FC236}">
                    <a16:creationId xmlns:a16="http://schemas.microsoft.com/office/drawing/2014/main" id="{723646B9-D517-4CA3-E6BF-ECEBF28B2A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26" y="1910"/>
                <a:ext cx="1" cy="113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67" name="Rectangle 343">
                <a:extLst>
                  <a:ext uri="{FF2B5EF4-FFF2-40B4-BE49-F238E27FC236}">
                    <a16:creationId xmlns:a16="http://schemas.microsoft.com/office/drawing/2014/main" id="{86FB8F31-A185-9139-725F-F3BF27656E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0" y="2402"/>
                <a:ext cx="283" cy="174"/>
              </a:xfrm>
              <a:prstGeom prst="rect">
                <a:avLst/>
              </a:prstGeom>
              <a:solidFill>
                <a:srgbClr val="008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8" name="Rectangle 344">
                <a:extLst>
                  <a:ext uri="{FF2B5EF4-FFF2-40B4-BE49-F238E27FC236}">
                    <a16:creationId xmlns:a16="http://schemas.microsoft.com/office/drawing/2014/main" id="{AAC7DAB5-51BB-2F48-4828-D8182619AE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00" y="2379"/>
                <a:ext cx="16" cy="221"/>
              </a:xfrm>
              <a:prstGeom prst="rect">
                <a:avLst/>
              </a:prstGeom>
              <a:solidFill>
                <a:srgbClr val="008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69" name="Rectangle 345">
                <a:extLst>
                  <a:ext uri="{FF2B5EF4-FFF2-40B4-BE49-F238E27FC236}">
                    <a16:creationId xmlns:a16="http://schemas.microsoft.com/office/drawing/2014/main" id="{A0168239-FF73-2F7D-D147-8693BA8A80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40" y="2379"/>
                <a:ext cx="15" cy="221"/>
              </a:xfrm>
              <a:prstGeom prst="rect">
                <a:avLst/>
              </a:prstGeom>
              <a:solidFill>
                <a:srgbClr val="008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570" name="Line 346">
                <a:extLst>
                  <a:ext uri="{FF2B5EF4-FFF2-40B4-BE49-F238E27FC236}">
                    <a16:creationId xmlns:a16="http://schemas.microsoft.com/office/drawing/2014/main" id="{15CA0371-F0DB-134C-1E5C-905302F8B0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2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1" name="Line 347">
                <a:extLst>
                  <a:ext uri="{FF2B5EF4-FFF2-40B4-BE49-F238E27FC236}">
                    <a16:creationId xmlns:a16="http://schemas.microsoft.com/office/drawing/2014/main" id="{2DE4D818-1751-8B5F-076B-8FE5274D6F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4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2" name="Line 348">
                <a:extLst>
                  <a:ext uri="{FF2B5EF4-FFF2-40B4-BE49-F238E27FC236}">
                    <a16:creationId xmlns:a16="http://schemas.microsoft.com/office/drawing/2014/main" id="{750530F8-FD1E-EE0D-1942-C8070D3583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3" name="Line 349">
                <a:extLst>
                  <a:ext uri="{FF2B5EF4-FFF2-40B4-BE49-F238E27FC236}">
                    <a16:creationId xmlns:a16="http://schemas.microsoft.com/office/drawing/2014/main" id="{24D366A5-0C93-C445-759F-A2DF800FE75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8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4" name="Line 350">
                <a:extLst>
                  <a:ext uri="{FF2B5EF4-FFF2-40B4-BE49-F238E27FC236}">
                    <a16:creationId xmlns:a16="http://schemas.microsoft.com/office/drawing/2014/main" id="{066CBD6D-7ED4-70A4-5532-413844D67A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0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5" name="Line 351">
                <a:extLst>
                  <a:ext uri="{FF2B5EF4-FFF2-40B4-BE49-F238E27FC236}">
                    <a16:creationId xmlns:a16="http://schemas.microsoft.com/office/drawing/2014/main" id="{E5264DDF-6978-092D-9DF1-6726E3825DB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2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6" name="Line 352">
                <a:extLst>
                  <a:ext uri="{FF2B5EF4-FFF2-40B4-BE49-F238E27FC236}">
                    <a16:creationId xmlns:a16="http://schemas.microsoft.com/office/drawing/2014/main" id="{CAA9267B-B4C0-4A12-D640-81236A71033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4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7" name="Line 353">
                <a:extLst>
                  <a:ext uri="{FF2B5EF4-FFF2-40B4-BE49-F238E27FC236}">
                    <a16:creationId xmlns:a16="http://schemas.microsoft.com/office/drawing/2014/main" id="{2A26F256-368B-E450-96B4-959219AE56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6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8" name="Line 354">
                <a:extLst>
                  <a:ext uri="{FF2B5EF4-FFF2-40B4-BE49-F238E27FC236}">
                    <a16:creationId xmlns:a16="http://schemas.microsoft.com/office/drawing/2014/main" id="{6C096945-1F44-E7D6-408F-8CA01189E3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8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79" name="Line 355">
                <a:extLst>
                  <a:ext uri="{FF2B5EF4-FFF2-40B4-BE49-F238E27FC236}">
                    <a16:creationId xmlns:a16="http://schemas.microsoft.com/office/drawing/2014/main" id="{0BA0BB94-E1F7-E804-8B27-292E5086229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0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0" name="Line 356">
                <a:extLst>
                  <a:ext uri="{FF2B5EF4-FFF2-40B4-BE49-F238E27FC236}">
                    <a16:creationId xmlns:a16="http://schemas.microsoft.com/office/drawing/2014/main" id="{A025882B-D90B-A3C1-3479-EFA4942FA23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2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1" name="Line 357">
                <a:extLst>
                  <a:ext uri="{FF2B5EF4-FFF2-40B4-BE49-F238E27FC236}">
                    <a16:creationId xmlns:a16="http://schemas.microsoft.com/office/drawing/2014/main" id="{E3814145-A060-FB0F-DD29-6FB9A7524FE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5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2" name="Line 358">
                <a:extLst>
                  <a:ext uri="{FF2B5EF4-FFF2-40B4-BE49-F238E27FC236}">
                    <a16:creationId xmlns:a16="http://schemas.microsoft.com/office/drawing/2014/main" id="{650D310B-20A8-90FA-6BF3-63D149C9ED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7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3" name="Line 359">
                <a:extLst>
                  <a:ext uri="{FF2B5EF4-FFF2-40B4-BE49-F238E27FC236}">
                    <a16:creationId xmlns:a16="http://schemas.microsoft.com/office/drawing/2014/main" id="{2310BD7C-5417-5E51-AEC7-DA1A21F66A2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9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4" name="Line 360">
                <a:extLst>
                  <a:ext uri="{FF2B5EF4-FFF2-40B4-BE49-F238E27FC236}">
                    <a16:creationId xmlns:a16="http://schemas.microsoft.com/office/drawing/2014/main" id="{855FCEC2-5CC0-6409-0EA8-82563B1594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1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5" name="Line 361">
                <a:extLst>
                  <a:ext uri="{FF2B5EF4-FFF2-40B4-BE49-F238E27FC236}">
                    <a16:creationId xmlns:a16="http://schemas.microsoft.com/office/drawing/2014/main" id="{CF9E4F57-D04B-D552-92FB-969FE78771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3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6" name="Line 362">
                <a:extLst>
                  <a:ext uri="{FF2B5EF4-FFF2-40B4-BE49-F238E27FC236}">
                    <a16:creationId xmlns:a16="http://schemas.microsoft.com/office/drawing/2014/main" id="{EF355165-9B17-7BFC-9031-3DD83F681F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5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7" name="Line 363">
                <a:extLst>
                  <a:ext uri="{FF2B5EF4-FFF2-40B4-BE49-F238E27FC236}">
                    <a16:creationId xmlns:a16="http://schemas.microsoft.com/office/drawing/2014/main" id="{12F58AE6-85A8-4CD4-2305-27D10196B5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7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8" name="Line 364">
                <a:extLst>
                  <a:ext uri="{FF2B5EF4-FFF2-40B4-BE49-F238E27FC236}">
                    <a16:creationId xmlns:a16="http://schemas.microsoft.com/office/drawing/2014/main" id="{0D27CCDE-FC04-A943-64BC-EFC6CF82A4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9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89" name="Line 365">
                <a:extLst>
                  <a:ext uri="{FF2B5EF4-FFF2-40B4-BE49-F238E27FC236}">
                    <a16:creationId xmlns:a16="http://schemas.microsoft.com/office/drawing/2014/main" id="{5782AC81-4AB5-45C1-9847-5FF97ACFB7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1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0" name="Line 366">
                <a:extLst>
                  <a:ext uri="{FF2B5EF4-FFF2-40B4-BE49-F238E27FC236}">
                    <a16:creationId xmlns:a16="http://schemas.microsoft.com/office/drawing/2014/main" id="{A8C09736-B336-B034-839E-D48EFB866D3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3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1" name="Line 367">
                <a:extLst>
                  <a:ext uri="{FF2B5EF4-FFF2-40B4-BE49-F238E27FC236}">
                    <a16:creationId xmlns:a16="http://schemas.microsoft.com/office/drawing/2014/main" id="{5A2E12BD-D0AE-008E-3567-592A2A011B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5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2" name="Line 368">
                <a:extLst>
                  <a:ext uri="{FF2B5EF4-FFF2-40B4-BE49-F238E27FC236}">
                    <a16:creationId xmlns:a16="http://schemas.microsoft.com/office/drawing/2014/main" id="{6A00E419-EFA7-24FF-C17A-496D48BC5E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7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3" name="Line 369">
                <a:extLst>
                  <a:ext uri="{FF2B5EF4-FFF2-40B4-BE49-F238E27FC236}">
                    <a16:creationId xmlns:a16="http://schemas.microsoft.com/office/drawing/2014/main" id="{080DBBC9-DB1A-D156-7F0F-7D9625FD46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0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4" name="Line 370">
                <a:extLst>
                  <a:ext uri="{FF2B5EF4-FFF2-40B4-BE49-F238E27FC236}">
                    <a16:creationId xmlns:a16="http://schemas.microsoft.com/office/drawing/2014/main" id="{30411720-636D-9D9C-2E9D-E745E6064C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2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5" name="Line 371">
                <a:extLst>
                  <a:ext uri="{FF2B5EF4-FFF2-40B4-BE49-F238E27FC236}">
                    <a16:creationId xmlns:a16="http://schemas.microsoft.com/office/drawing/2014/main" id="{338071B8-0EBC-5A7C-D672-220A815CFD0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4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6" name="Line 372">
                <a:extLst>
                  <a:ext uri="{FF2B5EF4-FFF2-40B4-BE49-F238E27FC236}">
                    <a16:creationId xmlns:a16="http://schemas.microsoft.com/office/drawing/2014/main" id="{D5FF416C-F913-C110-4006-64B41951F1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6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7" name="Line 373">
                <a:extLst>
                  <a:ext uri="{FF2B5EF4-FFF2-40B4-BE49-F238E27FC236}">
                    <a16:creationId xmlns:a16="http://schemas.microsoft.com/office/drawing/2014/main" id="{A3FE9CAE-6206-2CA8-8AE0-CC4F634854A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8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8" name="Line 374">
                <a:extLst>
                  <a:ext uri="{FF2B5EF4-FFF2-40B4-BE49-F238E27FC236}">
                    <a16:creationId xmlns:a16="http://schemas.microsoft.com/office/drawing/2014/main" id="{D4054DBC-9EEB-B8D8-B13A-19C708B5FA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0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599" name="Line 375">
                <a:extLst>
                  <a:ext uri="{FF2B5EF4-FFF2-40B4-BE49-F238E27FC236}">
                    <a16:creationId xmlns:a16="http://schemas.microsoft.com/office/drawing/2014/main" id="{681E7EA3-AA36-AB5E-CE74-CA41964678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2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0" name="Line 376">
                <a:extLst>
                  <a:ext uri="{FF2B5EF4-FFF2-40B4-BE49-F238E27FC236}">
                    <a16:creationId xmlns:a16="http://schemas.microsoft.com/office/drawing/2014/main" id="{A325E04F-6036-F177-3567-AB9526DA845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4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1" name="Line 377">
                <a:extLst>
                  <a:ext uri="{FF2B5EF4-FFF2-40B4-BE49-F238E27FC236}">
                    <a16:creationId xmlns:a16="http://schemas.microsoft.com/office/drawing/2014/main" id="{B909030F-43DF-63E8-0035-65462A9F06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6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2" name="Line 378">
                <a:extLst>
                  <a:ext uri="{FF2B5EF4-FFF2-40B4-BE49-F238E27FC236}">
                    <a16:creationId xmlns:a16="http://schemas.microsoft.com/office/drawing/2014/main" id="{835034D6-0D8D-A447-4991-C2C825CA95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8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3" name="Line 379">
                <a:extLst>
                  <a:ext uri="{FF2B5EF4-FFF2-40B4-BE49-F238E27FC236}">
                    <a16:creationId xmlns:a16="http://schemas.microsoft.com/office/drawing/2014/main" id="{8ED567E1-3E55-D697-CF5F-B5AA94FBF7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0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4" name="Line 380">
                <a:extLst>
                  <a:ext uri="{FF2B5EF4-FFF2-40B4-BE49-F238E27FC236}">
                    <a16:creationId xmlns:a16="http://schemas.microsoft.com/office/drawing/2014/main" id="{1DDD99A4-718A-452A-A83B-B6D3B66A738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2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5" name="Line 381">
                <a:extLst>
                  <a:ext uri="{FF2B5EF4-FFF2-40B4-BE49-F238E27FC236}">
                    <a16:creationId xmlns:a16="http://schemas.microsoft.com/office/drawing/2014/main" id="{B17136F4-2734-865E-E3A6-7526091BE6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5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6" name="Line 382">
                <a:extLst>
                  <a:ext uri="{FF2B5EF4-FFF2-40B4-BE49-F238E27FC236}">
                    <a16:creationId xmlns:a16="http://schemas.microsoft.com/office/drawing/2014/main" id="{94460982-4EA3-817D-3BEE-8B86421C7B1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7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7" name="Line 383">
                <a:extLst>
                  <a:ext uri="{FF2B5EF4-FFF2-40B4-BE49-F238E27FC236}">
                    <a16:creationId xmlns:a16="http://schemas.microsoft.com/office/drawing/2014/main" id="{954C3908-855D-7001-7A10-7BA1DA013B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9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8" name="Line 384">
                <a:extLst>
                  <a:ext uri="{FF2B5EF4-FFF2-40B4-BE49-F238E27FC236}">
                    <a16:creationId xmlns:a16="http://schemas.microsoft.com/office/drawing/2014/main" id="{ED7097CA-FA7A-FECF-F5C3-4EC35E94C9D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1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09" name="Line 385">
                <a:extLst>
                  <a:ext uri="{FF2B5EF4-FFF2-40B4-BE49-F238E27FC236}">
                    <a16:creationId xmlns:a16="http://schemas.microsoft.com/office/drawing/2014/main" id="{CCA1F307-70F0-C3EA-4DE4-92A74F8F99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3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0" name="Line 386">
                <a:extLst>
                  <a:ext uri="{FF2B5EF4-FFF2-40B4-BE49-F238E27FC236}">
                    <a16:creationId xmlns:a16="http://schemas.microsoft.com/office/drawing/2014/main" id="{CFF6C662-44EC-F91A-4975-50E1B085EE6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5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1" name="Line 387">
                <a:extLst>
                  <a:ext uri="{FF2B5EF4-FFF2-40B4-BE49-F238E27FC236}">
                    <a16:creationId xmlns:a16="http://schemas.microsoft.com/office/drawing/2014/main" id="{B185E33B-AA8C-4246-D4C0-45DDD3D4A8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7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2" name="Line 388">
                <a:extLst>
                  <a:ext uri="{FF2B5EF4-FFF2-40B4-BE49-F238E27FC236}">
                    <a16:creationId xmlns:a16="http://schemas.microsoft.com/office/drawing/2014/main" id="{F8125150-999F-5479-CC34-155CCB59972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9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3" name="Line 389">
                <a:extLst>
                  <a:ext uri="{FF2B5EF4-FFF2-40B4-BE49-F238E27FC236}">
                    <a16:creationId xmlns:a16="http://schemas.microsoft.com/office/drawing/2014/main" id="{898FA187-19B5-4424-AE2A-F64AED68F5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1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4" name="Line 390">
                <a:extLst>
                  <a:ext uri="{FF2B5EF4-FFF2-40B4-BE49-F238E27FC236}">
                    <a16:creationId xmlns:a16="http://schemas.microsoft.com/office/drawing/2014/main" id="{672DB204-01EF-9DC9-3AA3-E108C6EE7F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3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5" name="Line 391">
                <a:extLst>
                  <a:ext uri="{FF2B5EF4-FFF2-40B4-BE49-F238E27FC236}">
                    <a16:creationId xmlns:a16="http://schemas.microsoft.com/office/drawing/2014/main" id="{4B31B5CE-3331-571D-9DC1-3B06AE7A2D4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5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6" name="Line 392">
                <a:extLst>
                  <a:ext uri="{FF2B5EF4-FFF2-40B4-BE49-F238E27FC236}">
                    <a16:creationId xmlns:a16="http://schemas.microsoft.com/office/drawing/2014/main" id="{710366D1-30D1-23AE-921D-68F4E34C946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7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7" name="Line 393">
                <a:extLst>
                  <a:ext uri="{FF2B5EF4-FFF2-40B4-BE49-F238E27FC236}">
                    <a16:creationId xmlns:a16="http://schemas.microsoft.com/office/drawing/2014/main" id="{F00F47D2-FF4F-6C55-11AB-D624E9EFB5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0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8" name="Line 394">
                <a:extLst>
                  <a:ext uri="{FF2B5EF4-FFF2-40B4-BE49-F238E27FC236}">
                    <a16:creationId xmlns:a16="http://schemas.microsoft.com/office/drawing/2014/main" id="{7FD1B40E-C943-1D68-9089-EE8978157D4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2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19" name="Line 395">
                <a:extLst>
                  <a:ext uri="{FF2B5EF4-FFF2-40B4-BE49-F238E27FC236}">
                    <a16:creationId xmlns:a16="http://schemas.microsoft.com/office/drawing/2014/main" id="{4582D096-3EE9-6C03-9C56-281048808A2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4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0" name="Line 396">
                <a:extLst>
                  <a:ext uri="{FF2B5EF4-FFF2-40B4-BE49-F238E27FC236}">
                    <a16:creationId xmlns:a16="http://schemas.microsoft.com/office/drawing/2014/main" id="{B948B226-8321-1D23-C27E-E2C0F22B6E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6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1" name="Line 397">
                <a:extLst>
                  <a:ext uri="{FF2B5EF4-FFF2-40B4-BE49-F238E27FC236}">
                    <a16:creationId xmlns:a16="http://schemas.microsoft.com/office/drawing/2014/main" id="{7685262C-8478-1B11-1E0E-040718C65E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8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2" name="Line 398">
                <a:extLst>
                  <a:ext uri="{FF2B5EF4-FFF2-40B4-BE49-F238E27FC236}">
                    <a16:creationId xmlns:a16="http://schemas.microsoft.com/office/drawing/2014/main" id="{55FBCABA-4985-EB82-552C-962AAF43A18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0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3" name="Line 399">
                <a:extLst>
                  <a:ext uri="{FF2B5EF4-FFF2-40B4-BE49-F238E27FC236}">
                    <a16:creationId xmlns:a16="http://schemas.microsoft.com/office/drawing/2014/main" id="{9B10C611-FA5D-F6B0-B10B-4EC6710F11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2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4" name="Line 400">
                <a:extLst>
                  <a:ext uri="{FF2B5EF4-FFF2-40B4-BE49-F238E27FC236}">
                    <a16:creationId xmlns:a16="http://schemas.microsoft.com/office/drawing/2014/main" id="{916F741F-8A8A-08ED-ED87-6730A3717C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4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5" name="Line 401">
                <a:extLst>
                  <a:ext uri="{FF2B5EF4-FFF2-40B4-BE49-F238E27FC236}">
                    <a16:creationId xmlns:a16="http://schemas.microsoft.com/office/drawing/2014/main" id="{9680FC29-8A06-CD74-B684-9AD56CF8C5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6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6" name="Line 402">
                <a:extLst>
                  <a:ext uri="{FF2B5EF4-FFF2-40B4-BE49-F238E27FC236}">
                    <a16:creationId xmlns:a16="http://schemas.microsoft.com/office/drawing/2014/main" id="{AF686A31-5F14-B022-C4A7-4CA4CB3A76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8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7" name="Line 403">
                <a:extLst>
                  <a:ext uri="{FF2B5EF4-FFF2-40B4-BE49-F238E27FC236}">
                    <a16:creationId xmlns:a16="http://schemas.microsoft.com/office/drawing/2014/main" id="{6A906F2F-48D2-FC3D-528A-CC3C5569C5C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0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8" name="Line 404">
                <a:extLst>
                  <a:ext uri="{FF2B5EF4-FFF2-40B4-BE49-F238E27FC236}">
                    <a16:creationId xmlns:a16="http://schemas.microsoft.com/office/drawing/2014/main" id="{087DD95D-2E32-3BE9-9712-6B755387FD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2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29" name="Line 405">
                <a:extLst>
                  <a:ext uri="{FF2B5EF4-FFF2-40B4-BE49-F238E27FC236}">
                    <a16:creationId xmlns:a16="http://schemas.microsoft.com/office/drawing/2014/main" id="{C53D2C35-715D-8121-4490-704F9535270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30" name="Line 406">
                <a:extLst>
                  <a:ext uri="{FF2B5EF4-FFF2-40B4-BE49-F238E27FC236}">
                    <a16:creationId xmlns:a16="http://schemas.microsoft.com/office/drawing/2014/main" id="{A0C0C698-238B-3E8D-5E21-1C344979DB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7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31" name="Line 407">
                <a:extLst>
                  <a:ext uri="{FF2B5EF4-FFF2-40B4-BE49-F238E27FC236}">
                    <a16:creationId xmlns:a16="http://schemas.microsoft.com/office/drawing/2014/main" id="{E6D5B1AB-509D-354D-DA16-B3B68A7F77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9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632" name="Line 408">
                <a:extLst>
                  <a:ext uri="{FF2B5EF4-FFF2-40B4-BE49-F238E27FC236}">
                    <a16:creationId xmlns:a16="http://schemas.microsoft.com/office/drawing/2014/main" id="{B9872A70-DC96-245B-8616-6DE58EA859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1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15373" name="Group 409">
              <a:extLst>
                <a:ext uri="{FF2B5EF4-FFF2-40B4-BE49-F238E27FC236}">
                  <a16:creationId xmlns:a16="http://schemas.microsoft.com/office/drawing/2014/main" id="{68E6608B-8CFF-902A-311F-D8C8BDD1A9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39" y="1423"/>
              <a:ext cx="2143" cy="1243"/>
              <a:chOff x="2092" y="1662"/>
              <a:chExt cx="2608" cy="1541"/>
            </a:xfrm>
          </p:grpSpPr>
          <p:sp>
            <p:nvSpPr>
              <p:cNvPr id="16233" name="Line 410">
                <a:extLst>
                  <a:ext uri="{FF2B5EF4-FFF2-40B4-BE49-F238E27FC236}">
                    <a16:creationId xmlns:a16="http://schemas.microsoft.com/office/drawing/2014/main" id="{E55C6D88-5C5D-BB44-ED67-FB80F2A1BB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3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4" name="Line 411">
                <a:extLst>
                  <a:ext uri="{FF2B5EF4-FFF2-40B4-BE49-F238E27FC236}">
                    <a16:creationId xmlns:a16="http://schemas.microsoft.com/office/drawing/2014/main" id="{781185A3-D470-FD91-A802-7492FC5668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5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5" name="Line 412">
                <a:extLst>
                  <a:ext uri="{FF2B5EF4-FFF2-40B4-BE49-F238E27FC236}">
                    <a16:creationId xmlns:a16="http://schemas.microsoft.com/office/drawing/2014/main" id="{41F6B3AB-F44F-3196-C1F9-340C8B05C5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7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6" name="Line 413">
                <a:extLst>
                  <a:ext uri="{FF2B5EF4-FFF2-40B4-BE49-F238E27FC236}">
                    <a16:creationId xmlns:a16="http://schemas.microsoft.com/office/drawing/2014/main" id="{4727D175-84B6-579E-2886-CAD715C398B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9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7" name="Line 414">
                <a:extLst>
                  <a:ext uri="{FF2B5EF4-FFF2-40B4-BE49-F238E27FC236}">
                    <a16:creationId xmlns:a16="http://schemas.microsoft.com/office/drawing/2014/main" id="{31D27D2D-FEFB-AD35-62E1-289FF8AF95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1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8" name="Line 415">
                <a:extLst>
                  <a:ext uri="{FF2B5EF4-FFF2-40B4-BE49-F238E27FC236}">
                    <a16:creationId xmlns:a16="http://schemas.microsoft.com/office/drawing/2014/main" id="{92386D76-AD92-F9ED-0BBC-3A501D753B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3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39" name="Line 416">
                <a:extLst>
                  <a:ext uri="{FF2B5EF4-FFF2-40B4-BE49-F238E27FC236}">
                    <a16:creationId xmlns:a16="http://schemas.microsoft.com/office/drawing/2014/main" id="{4D50CE3A-8999-50CF-4AE1-E7AB4757FD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58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0" name="Line 417">
                <a:extLst>
                  <a:ext uri="{FF2B5EF4-FFF2-40B4-BE49-F238E27FC236}">
                    <a16:creationId xmlns:a16="http://schemas.microsoft.com/office/drawing/2014/main" id="{8BF6DF7E-9824-A3DB-D2BA-5541211F60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79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1" name="Line 418">
                <a:extLst>
                  <a:ext uri="{FF2B5EF4-FFF2-40B4-BE49-F238E27FC236}">
                    <a16:creationId xmlns:a16="http://schemas.microsoft.com/office/drawing/2014/main" id="{52620D47-D5F5-52E6-BC56-BFCFDB5272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00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2" name="Line 419">
                <a:extLst>
                  <a:ext uri="{FF2B5EF4-FFF2-40B4-BE49-F238E27FC236}">
                    <a16:creationId xmlns:a16="http://schemas.microsoft.com/office/drawing/2014/main" id="{4E8E41C3-8FAA-54E8-CE84-606714C635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21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3" name="Line 420">
                <a:extLst>
                  <a:ext uri="{FF2B5EF4-FFF2-40B4-BE49-F238E27FC236}">
                    <a16:creationId xmlns:a16="http://schemas.microsoft.com/office/drawing/2014/main" id="{E7A1D61D-28D8-81E5-CECF-F30CEE7DF6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42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4" name="Line 421">
                <a:extLst>
                  <a:ext uri="{FF2B5EF4-FFF2-40B4-BE49-F238E27FC236}">
                    <a16:creationId xmlns:a16="http://schemas.microsoft.com/office/drawing/2014/main" id="{50DF83E9-8549-4360-BAB2-CC4154EB53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62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5" name="Line 422">
                <a:extLst>
                  <a:ext uri="{FF2B5EF4-FFF2-40B4-BE49-F238E27FC236}">
                    <a16:creationId xmlns:a16="http://schemas.microsoft.com/office/drawing/2014/main" id="{4198B40F-9018-0672-8882-A230854285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83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6" name="Line 423">
                <a:extLst>
                  <a:ext uri="{FF2B5EF4-FFF2-40B4-BE49-F238E27FC236}">
                    <a16:creationId xmlns:a16="http://schemas.microsoft.com/office/drawing/2014/main" id="{290E17A8-EC4F-4198-D151-77B9294182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04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7" name="Line 424">
                <a:extLst>
                  <a:ext uri="{FF2B5EF4-FFF2-40B4-BE49-F238E27FC236}">
                    <a16:creationId xmlns:a16="http://schemas.microsoft.com/office/drawing/2014/main" id="{D548DAD0-A60A-8666-9D16-ACFB7232DC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25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8" name="Line 425">
                <a:extLst>
                  <a:ext uri="{FF2B5EF4-FFF2-40B4-BE49-F238E27FC236}">
                    <a16:creationId xmlns:a16="http://schemas.microsoft.com/office/drawing/2014/main" id="{183CEC67-3746-0ECF-8E0E-71A636B4039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46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49" name="Line 426">
                <a:extLst>
                  <a:ext uri="{FF2B5EF4-FFF2-40B4-BE49-F238E27FC236}">
                    <a16:creationId xmlns:a16="http://schemas.microsoft.com/office/drawing/2014/main" id="{8DE37BBE-F1B9-A4E1-1F85-DD36A40F714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67" y="2490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50" name="Line 427">
                <a:extLst>
                  <a:ext uri="{FF2B5EF4-FFF2-40B4-BE49-F238E27FC236}">
                    <a16:creationId xmlns:a16="http://schemas.microsoft.com/office/drawing/2014/main" id="{0AC86652-D76A-D751-2685-625DDF89DE8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87" y="2490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51" name="Rectangle 428">
                <a:extLst>
                  <a:ext uri="{FF2B5EF4-FFF2-40B4-BE49-F238E27FC236}">
                    <a16:creationId xmlns:a16="http://schemas.microsoft.com/office/drawing/2014/main" id="{BFDE9F51-7830-2808-C0ED-707977DB71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29" y="1894"/>
                <a:ext cx="124" cy="261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2" name="Rectangle 429">
                <a:extLst>
                  <a:ext uri="{FF2B5EF4-FFF2-40B4-BE49-F238E27FC236}">
                    <a16:creationId xmlns:a16="http://schemas.microsoft.com/office/drawing/2014/main" id="{62F16461-977F-EF35-0890-214FE9436C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56" y="1924"/>
                <a:ext cx="73" cy="200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3" name="Freeform 430">
                <a:extLst>
                  <a:ext uri="{FF2B5EF4-FFF2-40B4-BE49-F238E27FC236}">
                    <a16:creationId xmlns:a16="http://schemas.microsoft.com/office/drawing/2014/main" id="{BA9B432B-615F-BFB8-7952-A9CE0168A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" y="1894"/>
                <a:ext cx="49" cy="261"/>
              </a:xfrm>
              <a:custGeom>
                <a:avLst/>
                <a:gdLst>
                  <a:gd name="T0" fmla="*/ 0 w 97"/>
                  <a:gd name="T1" fmla="*/ 0 h 521"/>
                  <a:gd name="T2" fmla="*/ 0 w 97"/>
                  <a:gd name="T3" fmla="*/ 1 h 521"/>
                  <a:gd name="T4" fmla="*/ 1 w 97"/>
                  <a:gd name="T5" fmla="*/ 1 h 521"/>
                  <a:gd name="T6" fmla="*/ 1 w 97"/>
                  <a:gd name="T7" fmla="*/ 1 h 521"/>
                  <a:gd name="T8" fmla="*/ 1 w 97"/>
                  <a:gd name="T9" fmla="*/ 1 h 521"/>
                  <a:gd name="T10" fmla="*/ 1 w 97"/>
                  <a:gd name="T11" fmla="*/ 0 h 521"/>
                  <a:gd name="T12" fmla="*/ 0 w 97"/>
                  <a:gd name="T13" fmla="*/ 0 h 52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97"/>
                  <a:gd name="T22" fmla="*/ 0 h 521"/>
                  <a:gd name="T23" fmla="*/ 97 w 97"/>
                  <a:gd name="T24" fmla="*/ 521 h 52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97" h="521">
                    <a:moveTo>
                      <a:pt x="0" y="0"/>
                    </a:moveTo>
                    <a:lnTo>
                      <a:pt x="0" y="521"/>
                    </a:lnTo>
                    <a:lnTo>
                      <a:pt x="49" y="521"/>
                    </a:lnTo>
                    <a:lnTo>
                      <a:pt x="97" y="401"/>
                    </a:lnTo>
                    <a:lnTo>
                      <a:pt x="97" y="120"/>
                    </a:lnTo>
                    <a:lnTo>
                      <a:pt x="4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8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54" name="Rectangle 431">
                <a:extLst>
                  <a:ext uri="{FF2B5EF4-FFF2-40B4-BE49-F238E27FC236}">
                    <a16:creationId xmlns:a16="http://schemas.microsoft.com/office/drawing/2014/main" id="{3E74EA4C-2C3E-3960-E38D-438703383C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1995"/>
                <a:ext cx="62" cy="60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5" name="Rectangle 432">
                <a:extLst>
                  <a:ext uri="{FF2B5EF4-FFF2-40B4-BE49-F238E27FC236}">
                    <a16:creationId xmlns:a16="http://schemas.microsoft.com/office/drawing/2014/main" id="{C1443FC0-9C5F-8806-6FBD-31CFB70E3B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7" y="2768"/>
                <a:ext cx="112" cy="194"/>
              </a:xfrm>
              <a:prstGeom prst="rect">
                <a:avLst/>
              </a:prstGeom>
              <a:solidFill>
                <a:srgbClr val="008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6" name="Rectangle 433">
                <a:extLst>
                  <a:ext uri="{FF2B5EF4-FFF2-40B4-BE49-F238E27FC236}">
                    <a16:creationId xmlns:a16="http://schemas.microsoft.com/office/drawing/2014/main" id="{65291434-9685-E83E-F57E-CC917DBBCA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85" y="2759"/>
                <a:ext cx="15" cy="212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7" name="Rectangle 434">
                <a:extLst>
                  <a:ext uri="{FF2B5EF4-FFF2-40B4-BE49-F238E27FC236}">
                    <a16:creationId xmlns:a16="http://schemas.microsoft.com/office/drawing/2014/main" id="{9045A799-AF11-B676-BD74-BE4CC1777A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87"/>
                <a:ext cx="44" cy="11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8" name="Rectangle 435">
                <a:extLst>
                  <a:ext uri="{FF2B5EF4-FFF2-40B4-BE49-F238E27FC236}">
                    <a16:creationId xmlns:a16="http://schemas.microsoft.com/office/drawing/2014/main" id="{F5E7F3E8-AA42-8F1A-898D-4841FF6F3E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98"/>
                <a:ext cx="44" cy="11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59" name="Rectangle 436">
                <a:extLst>
                  <a:ext uri="{FF2B5EF4-FFF2-40B4-BE49-F238E27FC236}">
                    <a16:creationId xmlns:a16="http://schemas.microsoft.com/office/drawing/2014/main" id="{ED2815CF-3909-93F6-1481-5CF3FB542B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909"/>
                <a:ext cx="44" cy="1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0" name="Rectangle 437">
                <a:extLst>
                  <a:ext uri="{FF2B5EF4-FFF2-40B4-BE49-F238E27FC236}">
                    <a16:creationId xmlns:a16="http://schemas.microsoft.com/office/drawing/2014/main" id="{3914BBF5-BD85-C45E-1DB5-5E7A50AB26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77"/>
                <a:ext cx="44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1" name="Rectangle 438">
                <a:extLst>
                  <a:ext uri="{FF2B5EF4-FFF2-40B4-BE49-F238E27FC236}">
                    <a16:creationId xmlns:a16="http://schemas.microsoft.com/office/drawing/2014/main" id="{E1F711C7-BAB9-B497-6CC7-E931C7B0AB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919"/>
                <a:ext cx="44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2" name="Rectangle 439">
                <a:extLst>
                  <a:ext uri="{FF2B5EF4-FFF2-40B4-BE49-F238E27FC236}">
                    <a16:creationId xmlns:a16="http://schemas.microsoft.com/office/drawing/2014/main" id="{C267FBB4-D815-7C19-1916-03899CA6DC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929"/>
                <a:ext cx="44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3" name="Rectangle 440">
                <a:extLst>
                  <a:ext uri="{FF2B5EF4-FFF2-40B4-BE49-F238E27FC236}">
                    <a16:creationId xmlns:a16="http://schemas.microsoft.com/office/drawing/2014/main" id="{46E7980B-EEA0-4A10-403E-1B98209B39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12"/>
                <a:ext cx="44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4" name="Rectangle 441">
                <a:extLst>
                  <a:ext uri="{FF2B5EF4-FFF2-40B4-BE49-F238E27FC236}">
                    <a16:creationId xmlns:a16="http://schemas.microsoft.com/office/drawing/2014/main" id="{F742502C-3207-8DDB-C596-E61FCD8B81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08"/>
                <a:ext cx="44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5" name="Rectangle 442">
                <a:extLst>
                  <a:ext uri="{FF2B5EF4-FFF2-40B4-BE49-F238E27FC236}">
                    <a16:creationId xmlns:a16="http://schemas.microsoft.com/office/drawing/2014/main" id="{84B7F926-0A52-CDFD-BAFA-B5ABB79069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03"/>
                <a:ext cx="44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6" name="Rectangle 443">
                <a:extLst>
                  <a:ext uri="{FF2B5EF4-FFF2-40B4-BE49-F238E27FC236}">
                    <a16:creationId xmlns:a16="http://schemas.microsoft.com/office/drawing/2014/main" id="{16663414-FBBA-6D5E-6B61-01DAEA0770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816"/>
                <a:ext cx="44" cy="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7" name="Rectangle 444">
                <a:extLst>
                  <a:ext uri="{FF2B5EF4-FFF2-40B4-BE49-F238E27FC236}">
                    <a16:creationId xmlns:a16="http://schemas.microsoft.com/office/drawing/2014/main" id="{E9357E0C-89DF-7269-94C6-E18886C628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799"/>
                <a:ext cx="44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8" name="Rectangle 445">
                <a:extLst>
                  <a:ext uri="{FF2B5EF4-FFF2-40B4-BE49-F238E27FC236}">
                    <a16:creationId xmlns:a16="http://schemas.microsoft.com/office/drawing/2014/main" id="{7C2E5AB6-4F93-1610-456C-903073C8C3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794"/>
                <a:ext cx="44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69" name="Rectangle 446">
                <a:extLst>
                  <a:ext uri="{FF2B5EF4-FFF2-40B4-BE49-F238E27FC236}">
                    <a16:creationId xmlns:a16="http://schemas.microsoft.com/office/drawing/2014/main" id="{64664162-4050-D89A-3C26-40482E5DA4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978"/>
                <a:ext cx="35" cy="4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0" name="Rectangle 447">
                <a:extLst>
                  <a:ext uri="{FF2B5EF4-FFF2-40B4-BE49-F238E27FC236}">
                    <a16:creationId xmlns:a16="http://schemas.microsoft.com/office/drawing/2014/main" id="{6017BC98-D035-3A20-CBE5-06C29C7FF7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3022"/>
                <a:ext cx="35" cy="4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1" name="Rectangle 448">
                <a:extLst>
                  <a:ext uri="{FF2B5EF4-FFF2-40B4-BE49-F238E27FC236}">
                    <a16:creationId xmlns:a16="http://schemas.microsoft.com/office/drawing/2014/main" id="{A865F47E-1BB9-7493-BF57-5B8C031024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3068"/>
                <a:ext cx="35" cy="4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2" name="Rectangle 449">
                <a:extLst>
                  <a:ext uri="{FF2B5EF4-FFF2-40B4-BE49-F238E27FC236}">
                    <a16:creationId xmlns:a16="http://schemas.microsoft.com/office/drawing/2014/main" id="{91E7338E-DB45-4004-269D-74B6A960E1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933"/>
                <a:ext cx="35" cy="4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3" name="Rectangle 450">
                <a:extLst>
                  <a:ext uri="{FF2B5EF4-FFF2-40B4-BE49-F238E27FC236}">
                    <a16:creationId xmlns:a16="http://schemas.microsoft.com/office/drawing/2014/main" id="{8432AD1F-DA31-966E-2FFA-CEBE1880FE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3113"/>
                <a:ext cx="35" cy="4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4" name="Rectangle 451">
                <a:extLst>
                  <a:ext uri="{FF2B5EF4-FFF2-40B4-BE49-F238E27FC236}">
                    <a16:creationId xmlns:a16="http://schemas.microsoft.com/office/drawing/2014/main" id="{D40C5E43-9D79-7259-9595-B186C29961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3158"/>
                <a:ext cx="35" cy="4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5" name="Rectangle 452">
                <a:extLst>
                  <a:ext uri="{FF2B5EF4-FFF2-40B4-BE49-F238E27FC236}">
                    <a16:creationId xmlns:a16="http://schemas.microsoft.com/office/drawing/2014/main" id="{E89F3E83-18E0-ECE9-F9CE-79CDAAA722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655"/>
                <a:ext cx="35" cy="1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6" name="Rectangle 453">
                <a:extLst>
                  <a:ext uri="{FF2B5EF4-FFF2-40B4-BE49-F238E27FC236}">
                    <a16:creationId xmlns:a16="http://schemas.microsoft.com/office/drawing/2014/main" id="{F99DEB0C-23AB-98B5-4BFF-0A5C04BA7A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636"/>
                <a:ext cx="35" cy="19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7" name="Rectangle 454">
                <a:extLst>
                  <a:ext uri="{FF2B5EF4-FFF2-40B4-BE49-F238E27FC236}">
                    <a16:creationId xmlns:a16="http://schemas.microsoft.com/office/drawing/2014/main" id="{4223A8F0-89B9-449D-00E3-BA2E8C8B93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617"/>
                <a:ext cx="35" cy="1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8" name="Rectangle 455">
                <a:extLst>
                  <a:ext uri="{FF2B5EF4-FFF2-40B4-BE49-F238E27FC236}">
                    <a16:creationId xmlns:a16="http://schemas.microsoft.com/office/drawing/2014/main" id="{6F12DCB7-DF24-3037-AF7A-E3E21A266C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674"/>
                <a:ext cx="35" cy="1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79" name="Rectangle 456">
                <a:extLst>
                  <a:ext uri="{FF2B5EF4-FFF2-40B4-BE49-F238E27FC236}">
                    <a16:creationId xmlns:a16="http://schemas.microsoft.com/office/drawing/2014/main" id="{4550E70D-FF4C-F81F-C9F1-98D8F258F8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598"/>
                <a:ext cx="35" cy="19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0" name="Rectangle 457">
                <a:extLst>
                  <a:ext uri="{FF2B5EF4-FFF2-40B4-BE49-F238E27FC236}">
                    <a16:creationId xmlns:a16="http://schemas.microsoft.com/office/drawing/2014/main" id="{F5F2CF40-08FF-3DED-D78C-C0BB3BE4B6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578"/>
                <a:ext cx="35" cy="2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1" name="Rectangle 458">
                <a:extLst>
                  <a:ext uri="{FF2B5EF4-FFF2-40B4-BE49-F238E27FC236}">
                    <a16:creationId xmlns:a16="http://schemas.microsoft.com/office/drawing/2014/main" id="{7730159E-716E-C86D-D5D5-312C6369D9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137"/>
                <a:ext cx="35" cy="5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2" name="Rectangle 459">
                <a:extLst>
                  <a:ext uri="{FF2B5EF4-FFF2-40B4-BE49-F238E27FC236}">
                    <a16:creationId xmlns:a16="http://schemas.microsoft.com/office/drawing/2014/main" id="{6ECF3C01-7F9C-34E6-6E1B-9C1F6E7CEA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190"/>
                <a:ext cx="35" cy="5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3" name="Rectangle 460">
                <a:extLst>
                  <a:ext uri="{FF2B5EF4-FFF2-40B4-BE49-F238E27FC236}">
                    <a16:creationId xmlns:a16="http://schemas.microsoft.com/office/drawing/2014/main" id="{F91504D7-5005-A775-6196-3650FBC06F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244"/>
                <a:ext cx="35" cy="5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4" name="Rectangle 461">
                <a:extLst>
                  <a:ext uri="{FF2B5EF4-FFF2-40B4-BE49-F238E27FC236}">
                    <a16:creationId xmlns:a16="http://schemas.microsoft.com/office/drawing/2014/main" id="{B1F61320-A51B-9201-C3E0-1B6AFAA730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083"/>
                <a:ext cx="35" cy="5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5" name="Rectangle 462">
                <a:extLst>
                  <a:ext uri="{FF2B5EF4-FFF2-40B4-BE49-F238E27FC236}">
                    <a16:creationId xmlns:a16="http://schemas.microsoft.com/office/drawing/2014/main" id="{EEEDEABA-2384-310C-2E97-C3B70E22E6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298"/>
                <a:ext cx="35" cy="5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6" name="Rectangle 463">
                <a:extLst>
                  <a:ext uri="{FF2B5EF4-FFF2-40B4-BE49-F238E27FC236}">
                    <a16:creationId xmlns:a16="http://schemas.microsoft.com/office/drawing/2014/main" id="{4A0896B7-2161-5174-54F5-ED2B76ACAE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2351"/>
                <a:ext cx="35" cy="5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7" name="Rectangle 464">
                <a:extLst>
                  <a:ext uri="{FF2B5EF4-FFF2-40B4-BE49-F238E27FC236}">
                    <a16:creationId xmlns:a16="http://schemas.microsoft.com/office/drawing/2014/main" id="{61012701-2CC1-6FAB-6614-FB57417678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753"/>
                <a:ext cx="35" cy="2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8" name="Rectangle 465">
                <a:extLst>
                  <a:ext uri="{FF2B5EF4-FFF2-40B4-BE49-F238E27FC236}">
                    <a16:creationId xmlns:a16="http://schemas.microsoft.com/office/drawing/2014/main" id="{4563C28F-C338-F6AE-E63B-45E89D7175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730"/>
                <a:ext cx="35" cy="2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89" name="Rectangle 466">
                <a:extLst>
                  <a:ext uri="{FF2B5EF4-FFF2-40B4-BE49-F238E27FC236}">
                    <a16:creationId xmlns:a16="http://schemas.microsoft.com/office/drawing/2014/main" id="{2F1742AC-8C53-E269-FF37-7D806C3C41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708"/>
                <a:ext cx="35" cy="2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90" name="Rectangle 467">
                <a:extLst>
                  <a:ext uri="{FF2B5EF4-FFF2-40B4-BE49-F238E27FC236}">
                    <a16:creationId xmlns:a16="http://schemas.microsoft.com/office/drawing/2014/main" id="{6582D2A9-AEAD-06D0-0E99-D52EE895B3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776"/>
                <a:ext cx="35" cy="2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91" name="Rectangle 468">
                <a:extLst>
                  <a:ext uri="{FF2B5EF4-FFF2-40B4-BE49-F238E27FC236}">
                    <a16:creationId xmlns:a16="http://schemas.microsoft.com/office/drawing/2014/main" id="{65104682-1A9A-A410-A2FB-F5174785AF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684"/>
                <a:ext cx="35" cy="2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92" name="Rectangle 469">
                <a:extLst>
                  <a:ext uri="{FF2B5EF4-FFF2-40B4-BE49-F238E27FC236}">
                    <a16:creationId xmlns:a16="http://schemas.microsoft.com/office/drawing/2014/main" id="{85D3A1A1-23E4-C001-C7AA-7C8F82409D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1" y="1662"/>
                <a:ext cx="35" cy="2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93" name="Line 470">
                <a:extLst>
                  <a:ext uri="{FF2B5EF4-FFF2-40B4-BE49-F238E27FC236}">
                    <a16:creationId xmlns:a16="http://schemas.microsoft.com/office/drawing/2014/main" id="{736C606C-E33D-E0B6-1EDD-7EB215017B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09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4" name="Line 471">
                <a:extLst>
                  <a:ext uri="{FF2B5EF4-FFF2-40B4-BE49-F238E27FC236}">
                    <a16:creationId xmlns:a16="http://schemas.microsoft.com/office/drawing/2014/main" id="{BCACFF08-6DDD-F939-6DE2-44FB7AFBB0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1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5" name="Line 472">
                <a:extLst>
                  <a:ext uri="{FF2B5EF4-FFF2-40B4-BE49-F238E27FC236}">
                    <a16:creationId xmlns:a16="http://schemas.microsoft.com/office/drawing/2014/main" id="{6E645F0B-AC8B-106A-B1D2-60F59F16714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3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6" name="Line 473">
                <a:extLst>
                  <a:ext uri="{FF2B5EF4-FFF2-40B4-BE49-F238E27FC236}">
                    <a16:creationId xmlns:a16="http://schemas.microsoft.com/office/drawing/2014/main" id="{8AC8529E-B632-2636-6415-07E7CC0364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5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7" name="Line 474">
                <a:extLst>
                  <a:ext uri="{FF2B5EF4-FFF2-40B4-BE49-F238E27FC236}">
                    <a16:creationId xmlns:a16="http://schemas.microsoft.com/office/drawing/2014/main" id="{0DB673E2-BBD8-35F8-3A2D-7A9C69B3E26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7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8" name="Line 475">
                <a:extLst>
                  <a:ext uri="{FF2B5EF4-FFF2-40B4-BE49-F238E27FC236}">
                    <a16:creationId xmlns:a16="http://schemas.microsoft.com/office/drawing/2014/main" id="{11669E9D-182D-E85C-6E8E-1ECD5E0047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9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299" name="Line 476">
                <a:extLst>
                  <a:ext uri="{FF2B5EF4-FFF2-40B4-BE49-F238E27FC236}">
                    <a16:creationId xmlns:a16="http://schemas.microsoft.com/office/drawing/2014/main" id="{0B2A2522-D902-0F7F-4F9C-2C97E0C6E4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1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0" name="Line 477">
                <a:extLst>
                  <a:ext uri="{FF2B5EF4-FFF2-40B4-BE49-F238E27FC236}">
                    <a16:creationId xmlns:a16="http://schemas.microsoft.com/office/drawing/2014/main" id="{74975774-B8ED-524E-594C-26AB09EB8EE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3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1" name="Line 478">
                <a:extLst>
                  <a:ext uri="{FF2B5EF4-FFF2-40B4-BE49-F238E27FC236}">
                    <a16:creationId xmlns:a16="http://schemas.microsoft.com/office/drawing/2014/main" id="{7638243F-CB57-4D20-DE83-D74E427A310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5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2" name="Line 479">
                <a:extLst>
                  <a:ext uri="{FF2B5EF4-FFF2-40B4-BE49-F238E27FC236}">
                    <a16:creationId xmlns:a16="http://schemas.microsoft.com/office/drawing/2014/main" id="{3B953887-399F-B4CA-ADAA-04DE1BBC0A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8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3" name="Line 480">
                <a:extLst>
                  <a:ext uri="{FF2B5EF4-FFF2-40B4-BE49-F238E27FC236}">
                    <a16:creationId xmlns:a16="http://schemas.microsoft.com/office/drawing/2014/main" id="{899B42D7-BDA1-B4C5-5F36-F7E3C660DD6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0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4" name="Line 481">
                <a:extLst>
                  <a:ext uri="{FF2B5EF4-FFF2-40B4-BE49-F238E27FC236}">
                    <a16:creationId xmlns:a16="http://schemas.microsoft.com/office/drawing/2014/main" id="{4DBE7F2F-F8D0-2473-1EF1-30361FAFCB0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2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5" name="Line 482">
                <a:extLst>
                  <a:ext uri="{FF2B5EF4-FFF2-40B4-BE49-F238E27FC236}">
                    <a16:creationId xmlns:a16="http://schemas.microsoft.com/office/drawing/2014/main" id="{74C8D137-8E84-8961-6EAE-361E68BFB9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4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6" name="Line 483">
                <a:extLst>
                  <a:ext uri="{FF2B5EF4-FFF2-40B4-BE49-F238E27FC236}">
                    <a16:creationId xmlns:a16="http://schemas.microsoft.com/office/drawing/2014/main" id="{2E01389B-6CA7-A37F-7790-9CDA80CFA54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6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7" name="Line 484">
                <a:extLst>
                  <a:ext uri="{FF2B5EF4-FFF2-40B4-BE49-F238E27FC236}">
                    <a16:creationId xmlns:a16="http://schemas.microsoft.com/office/drawing/2014/main" id="{1A52E1F8-7A0A-B5C4-F9D9-F6F8A1401B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8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8" name="Line 485">
                <a:extLst>
                  <a:ext uri="{FF2B5EF4-FFF2-40B4-BE49-F238E27FC236}">
                    <a16:creationId xmlns:a16="http://schemas.microsoft.com/office/drawing/2014/main" id="{64E15C3B-6BC3-3390-B175-FE27542603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0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09" name="Line 486">
                <a:extLst>
                  <a:ext uri="{FF2B5EF4-FFF2-40B4-BE49-F238E27FC236}">
                    <a16:creationId xmlns:a16="http://schemas.microsoft.com/office/drawing/2014/main" id="{153185FC-0050-27D6-BF2F-BDF07DC3AFF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2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0" name="Line 487">
                <a:extLst>
                  <a:ext uri="{FF2B5EF4-FFF2-40B4-BE49-F238E27FC236}">
                    <a16:creationId xmlns:a16="http://schemas.microsoft.com/office/drawing/2014/main" id="{A411AE2B-B7B7-5C90-F740-E15B759308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4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1" name="Line 488">
                <a:extLst>
                  <a:ext uri="{FF2B5EF4-FFF2-40B4-BE49-F238E27FC236}">
                    <a16:creationId xmlns:a16="http://schemas.microsoft.com/office/drawing/2014/main" id="{208F021A-0FEC-DD12-F34D-18FA4EFC4A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6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2" name="Line 489">
                <a:extLst>
                  <a:ext uri="{FF2B5EF4-FFF2-40B4-BE49-F238E27FC236}">
                    <a16:creationId xmlns:a16="http://schemas.microsoft.com/office/drawing/2014/main" id="{2882A1A7-C998-5124-F0EC-345B6AABCB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8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3" name="Line 490">
                <a:extLst>
                  <a:ext uri="{FF2B5EF4-FFF2-40B4-BE49-F238E27FC236}">
                    <a16:creationId xmlns:a16="http://schemas.microsoft.com/office/drawing/2014/main" id="{8ADD6371-A817-B860-E911-CD3C767EBAA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0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4" name="Line 491">
                <a:extLst>
                  <a:ext uri="{FF2B5EF4-FFF2-40B4-BE49-F238E27FC236}">
                    <a16:creationId xmlns:a16="http://schemas.microsoft.com/office/drawing/2014/main" id="{0A1B3A9F-205E-1933-9DED-F0763B5980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3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5" name="Line 492">
                <a:extLst>
                  <a:ext uri="{FF2B5EF4-FFF2-40B4-BE49-F238E27FC236}">
                    <a16:creationId xmlns:a16="http://schemas.microsoft.com/office/drawing/2014/main" id="{61D10D94-D8F6-3C75-A392-E0392E03F5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5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6" name="Line 493">
                <a:extLst>
                  <a:ext uri="{FF2B5EF4-FFF2-40B4-BE49-F238E27FC236}">
                    <a16:creationId xmlns:a16="http://schemas.microsoft.com/office/drawing/2014/main" id="{4097D93F-DCCC-FA06-A92D-642CA62EEC5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7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7" name="Line 494">
                <a:extLst>
                  <a:ext uri="{FF2B5EF4-FFF2-40B4-BE49-F238E27FC236}">
                    <a16:creationId xmlns:a16="http://schemas.microsoft.com/office/drawing/2014/main" id="{70C897D7-14FB-D422-3787-FB7174A938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9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8" name="Line 495">
                <a:extLst>
                  <a:ext uri="{FF2B5EF4-FFF2-40B4-BE49-F238E27FC236}">
                    <a16:creationId xmlns:a16="http://schemas.microsoft.com/office/drawing/2014/main" id="{8E8A8CAF-12C0-29E3-79CE-66E14D3F5E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1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19" name="Line 496">
                <a:extLst>
                  <a:ext uri="{FF2B5EF4-FFF2-40B4-BE49-F238E27FC236}">
                    <a16:creationId xmlns:a16="http://schemas.microsoft.com/office/drawing/2014/main" id="{0138DE09-1467-E6E6-F82E-DB63B9541D5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3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0" name="Line 497">
                <a:extLst>
                  <a:ext uri="{FF2B5EF4-FFF2-40B4-BE49-F238E27FC236}">
                    <a16:creationId xmlns:a16="http://schemas.microsoft.com/office/drawing/2014/main" id="{806939EC-C659-A7B6-47A1-E3DA55E218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5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1" name="Line 498">
                <a:extLst>
                  <a:ext uri="{FF2B5EF4-FFF2-40B4-BE49-F238E27FC236}">
                    <a16:creationId xmlns:a16="http://schemas.microsoft.com/office/drawing/2014/main" id="{28A6B743-E108-08BB-F41B-5997FE3AF8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7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2" name="Line 499">
                <a:extLst>
                  <a:ext uri="{FF2B5EF4-FFF2-40B4-BE49-F238E27FC236}">
                    <a16:creationId xmlns:a16="http://schemas.microsoft.com/office/drawing/2014/main" id="{CCA54C40-3C64-6104-D2FB-A80629A866B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3" name="Line 500">
                <a:extLst>
                  <a:ext uri="{FF2B5EF4-FFF2-40B4-BE49-F238E27FC236}">
                    <a16:creationId xmlns:a16="http://schemas.microsoft.com/office/drawing/2014/main" id="{9FA13BF8-436E-F6EC-6747-B22C3E98EFB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1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4" name="Line 501">
                <a:extLst>
                  <a:ext uri="{FF2B5EF4-FFF2-40B4-BE49-F238E27FC236}">
                    <a16:creationId xmlns:a16="http://schemas.microsoft.com/office/drawing/2014/main" id="{0367D6FD-0444-2D68-46D8-7297A1FBEA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3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5" name="Line 502">
                <a:extLst>
                  <a:ext uri="{FF2B5EF4-FFF2-40B4-BE49-F238E27FC236}">
                    <a16:creationId xmlns:a16="http://schemas.microsoft.com/office/drawing/2014/main" id="{1035DEE1-E2DA-46C5-674A-67DD8AFFE6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5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6" name="Line 503">
                <a:extLst>
                  <a:ext uri="{FF2B5EF4-FFF2-40B4-BE49-F238E27FC236}">
                    <a16:creationId xmlns:a16="http://schemas.microsoft.com/office/drawing/2014/main" id="{339AE280-FA79-EA3B-9B22-95D7523C80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8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7" name="Line 504">
                <a:extLst>
                  <a:ext uri="{FF2B5EF4-FFF2-40B4-BE49-F238E27FC236}">
                    <a16:creationId xmlns:a16="http://schemas.microsoft.com/office/drawing/2014/main" id="{ED086AEA-BBD8-CB81-A812-17C22B890F4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0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8" name="Line 505">
                <a:extLst>
                  <a:ext uri="{FF2B5EF4-FFF2-40B4-BE49-F238E27FC236}">
                    <a16:creationId xmlns:a16="http://schemas.microsoft.com/office/drawing/2014/main" id="{B997ED0A-3A98-B678-6077-429F3D819CA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2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29" name="Line 506">
                <a:extLst>
                  <a:ext uri="{FF2B5EF4-FFF2-40B4-BE49-F238E27FC236}">
                    <a16:creationId xmlns:a16="http://schemas.microsoft.com/office/drawing/2014/main" id="{C2E5DBFF-C0D6-F74E-08F1-7C4B306C49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4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0" name="Line 507">
                <a:extLst>
                  <a:ext uri="{FF2B5EF4-FFF2-40B4-BE49-F238E27FC236}">
                    <a16:creationId xmlns:a16="http://schemas.microsoft.com/office/drawing/2014/main" id="{6EB9E552-B376-9093-79E3-AD1F197C4B2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6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1" name="Line 508">
                <a:extLst>
                  <a:ext uri="{FF2B5EF4-FFF2-40B4-BE49-F238E27FC236}">
                    <a16:creationId xmlns:a16="http://schemas.microsoft.com/office/drawing/2014/main" id="{9F36F3E6-3A9E-CCC2-03B4-E34A608850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8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2" name="Line 509">
                <a:extLst>
                  <a:ext uri="{FF2B5EF4-FFF2-40B4-BE49-F238E27FC236}">
                    <a16:creationId xmlns:a16="http://schemas.microsoft.com/office/drawing/2014/main" id="{37A5EDDD-41A6-49E0-49B3-C8395E937A1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0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3" name="Line 510">
                <a:extLst>
                  <a:ext uri="{FF2B5EF4-FFF2-40B4-BE49-F238E27FC236}">
                    <a16:creationId xmlns:a16="http://schemas.microsoft.com/office/drawing/2014/main" id="{EC0FCA87-4E9E-2E9C-FC84-FF05B091E1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2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4" name="Line 511">
                <a:extLst>
                  <a:ext uri="{FF2B5EF4-FFF2-40B4-BE49-F238E27FC236}">
                    <a16:creationId xmlns:a16="http://schemas.microsoft.com/office/drawing/2014/main" id="{EA5F8CFD-043B-6B2E-9AC0-0AE3FB3C0D1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4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5" name="Line 512">
                <a:extLst>
                  <a:ext uri="{FF2B5EF4-FFF2-40B4-BE49-F238E27FC236}">
                    <a16:creationId xmlns:a16="http://schemas.microsoft.com/office/drawing/2014/main" id="{D94577A0-AAAD-A63E-09BF-5534B0C2282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6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6" name="Line 513">
                <a:extLst>
                  <a:ext uri="{FF2B5EF4-FFF2-40B4-BE49-F238E27FC236}">
                    <a16:creationId xmlns:a16="http://schemas.microsoft.com/office/drawing/2014/main" id="{1F0FCAD3-6FBA-D72D-EE21-BA29F53242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8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7" name="Line 514">
                <a:extLst>
                  <a:ext uri="{FF2B5EF4-FFF2-40B4-BE49-F238E27FC236}">
                    <a16:creationId xmlns:a16="http://schemas.microsoft.com/office/drawing/2014/main" id="{E066F7CB-7378-1A5D-961A-303E801E875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0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8" name="Line 515">
                <a:extLst>
                  <a:ext uri="{FF2B5EF4-FFF2-40B4-BE49-F238E27FC236}">
                    <a16:creationId xmlns:a16="http://schemas.microsoft.com/office/drawing/2014/main" id="{F5F52639-3637-A975-AE55-8B2D855B087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3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39" name="Line 516">
                <a:extLst>
                  <a:ext uri="{FF2B5EF4-FFF2-40B4-BE49-F238E27FC236}">
                    <a16:creationId xmlns:a16="http://schemas.microsoft.com/office/drawing/2014/main" id="{33FE08EA-AC38-9B6A-8A85-44FA7751215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5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0" name="Line 517">
                <a:extLst>
                  <a:ext uri="{FF2B5EF4-FFF2-40B4-BE49-F238E27FC236}">
                    <a16:creationId xmlns:a16="http://schemas.microsoft.com/office/drawing/2014/main" id="{6B8DDC8E-58F6-A826-074A-19B8C1542D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7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1" name="Line 518">
                <a:extLst>
                  <a:ext uri="{FF2B5EF4-FFF2-40B4-BE49-F238E27FC236}">
                    <a16:creationId xmlns:a16="http://schemas.microsoft.com/office/drawing/2014/main" id="{B6C46F43-C902-4DFB-009E-73D63DD42F5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9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2" name="Line 519">
                <a:extLst>
                  <a:ext uri="{FF2B5EF4-FFF2-40B4-BE49-F238E27FC236}">
                    <a16:creationId xmlns:a16="http://schemas.microsoft.com/office/drawing/2014/main" id="{B8FB80F1-5A01-ADF4-A68E-7DF7F5A6BC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1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3" name="Line 520">
                <a:extLst>
                  <a:ext uri="{FF2B5EF4-FFF2-40B4-BE49-F238E27FC236}">
                    <a16:creationId xmlns:a16="http://schemas.microsoft.com/office/drawing/2014/main" id="{95E57BAA-781A-E5DB-55F4-0891DA8AF3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3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4" name="Line 521">
                <a:extLst>
                  <a:ext uri="{FF2B5EF4-FFF2-40B4-BE49-F238E27FC236}">
                    <a16:creationId xmlns:a16="http://schemas.microsoft.com/office/drawing/2014/main" id="{52604F62-5B45-DADA-B13F-22FAD876E00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5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5" name="Line 522">
                <a:extLst>
                  <a:ext uri="{FF2B5EF4-FFF2-40B4-BE49-F238E27FC236}">
                    <a16:creationId xmlns:a16="http://schemas.microsoft.com/office/drawing/2014/main" id="{415A0FF7-36B4-F345-CE00-DA00AEA76B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7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6" name="Line 523">
                <a:extLst>
                  <a:ext uri="{FF2B5EF4-FFF2-40B4-BE49-F238E27FC236}">
                    <a16:creationId xmlns:a16="http://schemas.microsoft.com/office/drawing/2014/main" id="{FA916934-E520-5E40-877B-138054F2C6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9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7" name="Line 524">
                <a:extLst>
                  <a:ext uri="{FF2B5EF4-FFF2-40B4-BE49-F238E27FC236}">
                    <a16:creationId xmlns:a16="http://schemas.microsoft.com/office/drawing/2014/main" id="{D83B208A-3E0D-EEE6-ABB1-05AA78EEC7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1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8" name="Line 525">
                <a:extLst>
                  <a:ext uri="{FF2B5EF4-FFF2-40B4-BE49-F238E27FC236}">
                    <a16:creationId xmlns:a16="http://schemas.microsoft.com/office/drawing/2014/main" id="{0F6C853F-77C2-6E9C-00A4-76FF9F860E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3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49" name="Line 526">
                <a:extLst>
                  <a:ext uri="{FF2B5EF4-FFF2-40B4-BE49-F238E27FC236}">
                    <a16:creationId xmlns:a16="http://schemas.microsoft.com/office/drawing/2014/main" id="{0A911B4C-1329-FC4E-96CA-09929261AF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5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0" name="Line 527">
                <a:extLst>
                  <a:ext uri="{FF2B5EF4-FFF2-40B4-BE49-F238E27FC236}">
                    <a16:creationId xmlns:a16="http://schemas.microsoft.com/office/drawing/2014/main" id="{65E079F7-796B-67EA-B3C1-D4BF53196FC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8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1" name="Line 528">
                <a:extLst>
                  <a:ext uri="{FF2B5EF4-FFF2-40B4-BE49-F238E27FC236}">
                    <a16:creationId xmlns:a16="http://schemas.microsoft.com/office/drawing/2014/main" id="{542691F7-11C2-7E77-2B06-194BE2FA06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0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2" name="Line 529">
                <a:extLst>
                  <a:ext uri="{FF2B5EF4-FFF2-40B4-BE49-F238E27FC236}">
                    <a16:creationId xmlns:a16="http://schemas.microsoft.com/office/drawing/2014/main" id="{D7AF2158-44BD-E491-F3F3-C016E45F14C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2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3" name="Line 530">
                <a:extLst>
                  <a:ext uri="{FF2B5EF4-FFF2-40B4-BE49-F238E27FC236}">
                    <a16:creationId xmlns:a16="http://schemas.microsoft.com/office/drawing/2014/main" id="{561034DA-FE27-071B-0DCA-A67ED7012F7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4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4" name="Line 531">
                <a:extLst>
                  <a:ext uri="{FF2B5EF4-FFF2-40B4-BE49-F238E27FC236}">
                    <a16:creationId xmlns:a16="http://schemas.microsoft.com/office/drawing/2014/main" id="{1BDC08FF-35DA-0F78-F35D-8DD83A55A57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6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5" name="Line 532">
                <a:extLst>
                  <a:ext uri="{FF2B5EF4-FFF2-40B4-BE49-F238E27FC236}">
                    <a16:creationId xmlns:a16="http://schemas.microsoft.com/office/drawing/2014/main" id="{30FB7B74-7AEE-ED5A-4B74-3ADF017F024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8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6" name="Line 533">
                <a:extLst>
                  <a:ext uri="{FF2B5EF4-FFF2-40B4-BE49-F238E27FC236}">
                    <a16:creationId xmlns:a16="http://schemas.microsoft.com/office/drawing/2014/main" id="{B60E7B6E-D9E7-BDDD-CCCB-C9424AC93F3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0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7" name="Line 534">
                <a:extLst>
                  <a:ext uri="{FF2B5EF4-FFF2-40B4-BE49-F238E27FC236}">
                    <a16:creationId xmlns:a16="http://schemas.microsoft.com/office/drawing/2014/main" id="{5D660500-752B-1E1C-AA80-141AF51236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2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8" name="Line 535">
                <a:extLst>
                  <a:ext uri="{FF2B5EF4-FFF2-40B4-BE49-F238E27FC236}">
                    <a16:creationId xmlns:a16="http://schemas.microsoft.com/office/drawing/2014/main" id="{8B31B4A7-EB02-10CF-A0FB-510C40697D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4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59" name="Line 536">
                <a:extLst>
                  <a:ext uri="{FF2B5EF4-FFF2-40B4-BE49-F238E27FC236}">
                    <a16:creationId xmlns:a16="http://schemas.microsoft.com/office/drawing/2014/main" id="{956FE1F2-7312-1B29-E850-39505D47C6B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6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0" name="Line 537">
                <a:extLst>
                  <a:ext uri="{FF2B5EF4-FFF2-40B4-BE49-F238E27FC236}">
                    <a16:creationId xmlns:a16="http://schemas.microsoft.com/office/drawing/2014/main" id="{3F174AC8-BF7E-4DB0-ADBA-E3A9858D9F4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8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1" name="Line 538">
                <a:extLst>
                  <a:ext uri="{FF2B5EF4-FFF2-40B4-BE49-F238E27FC236}">
                    <a16:creationId xmlns:a16="http://schemas.microsoft.com/office/drawing/2014/main" id="{7F7CA33A-CB8A-816B-C4A6-D7D00503FD2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0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2" name="Line 539">
                <a:extLst>
                  <a:ext uri="{FF2B5EF4-FFF2-40B4-BE49-F238E27FC236}">
                    <a16:creationId xmlns:a16="http://schemas.microsoft.com/office/drawing/2014/main" id="{AC3C0791-CF84-4322-6DDA-6A72EE71D1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3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3" name="Line 540">
                <a:extLst>
                  <a:ext uri="{FF2B5EF4-FFF2-40B4-BE49-F238E27FC236}">
                    <a16:creationId xmlns:a16="http://schemas.microsoft.com/office/drawing/2014/main" id="{88A19740-2B2C-6A54-7E19-D28DD4DBBE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5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4" name="Line 541">
                <a:extLst>
                  <a:ext uri="{FF2B5EF4-FFF2-40B4-BE49-F238E27FC236}">
                    <a16:creationId xmlns:a16="http://schemas.microsoft.com/office/drawing/2014/main" id="{D8B979BE-5DA8-533F-D077-AE0F21B8779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7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5" name="Line 542">
                <a:extLst>
                  <a:ext uri="{FF2B5EF4-FFF2-40B4-BE49-F238E27FC236}">
                    <a16:creationId xmlns:a16="http://schemas.microsoft.com/office/drawing/2014/main" id="{2D5C9F46-8B9A-33B3-C6BF-6224E4D878C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9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6" name="Line 543">
                <a:extLst>
                  <a:ext uri="{FF2B5EF4-FFF2-40B4-BE49-F238E27FC236}">
                    <a16:creationId xmlns:a16="http://schemas.microsoft.com/office/drawing/2014/main" id="{32CA5905-EEAE-AB92-B49C-90D08E8919A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1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7" name="Line 544">
                <a:extLst>
                  <a:ext uri="{FF2B5EF4-FFF2-40B4-BE49-F238E27FC236}">
                    <a16:creationId xmlns:a16="http://schemas.microsoft.com/office/drawing/2014/main" id="{4052A518-450C-F632-5D33-4A948F9ABF3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3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8" name="Line 545">
                <a:extLst>
                  <a:ext uri="{FF2B5EF4-FFF2-40B4-BE49-F238E27FC236}">
                    <a16:creationId xmlns:a16="http://schemas.microsoft.com/office/drawing/2014/main" id="{67710D1F-4F27-6665-D83E-F6CBBEF865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5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69" name="Line 546">
                <a:extLst>
                  <a:ext uri="{FF2B5EF4-FFF2-40B4-BE49-F238E27FC236}">
                    <a16:creationId xmlns:a16="http://schemas.microsoft.com/office/drawing/2014/main" id="{637B73B9-9748-F1E3-D9FD-4DD2067B72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7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0" name="Line 547">
                <a:extLst>
                  <a:ext uri="{FF2B5EF4-FFF2-40B4-BE49-F238E27FC236}">
                    <a16:creationId xmlns:a16="http://schemas.microsoft.com/office/drawing/2014/main" id="{98182858-CD93-A0C0-6905-5E821CBC97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9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1" name="Line 548">
                <a:extLst>
                  <a:ext uri="{FF2B5EF4-FFF2-40B4-BE49-F238E27FC236}">
                    <a16:creationId xmlns:a16="http://schemas.microsoft.com/office/drawing/2014/main" id="{AFB505F4-54A3-F41B-4EF6-B9AE9B3C7A0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1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2" name="Line 549">
                <a:extLst>
                  <a:ext uri="{FF2B5EF4-FFF2-40B4-BE49-F238E27FC236}">
                    <a16:creationId xmlns:a16="http://schemas.microsoft.com/office/drawing/2014/main" id="{0140E46C-6747-87C0-3979-2F81605AE5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3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3" name="Line 550">
                <a:extLst>
                  <a:ext uri="{FF2B5EF4-FFF2-40B4-BE49-F238E27FC236}">
                    <a16:creationId xmlns:a16="http://schemas.microsoft.com/office/drawing/2014/main" id="{CE0BFD89-6F27-4189-6B50-12FCFDF7E6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5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4" name="Line 551">
                <a:extLst>
                  <a:ext uri="{FF2B5EF4-FFF2-40B4-BE49-F238E27FC236}">
                    <a16:creationId xmlns:a16="http://schemas.microsoft.com/office/drawing/2014/main" id="{A9CB24CD-1091-B5CA-88ED-E115E44236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8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5" name="Line 552">
                <a:extLst>
                  <a:ext uri="{FF2B5EF4-FFF2-40B4-BE49-F238E27FC236}">
                    <a16:creationId xmlns:a16="http://schemas.microsoft.com/office/drawing/2014/main" id="{827E2535-E26B-4F71-B238-A4D1778AC4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0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6" name="Line 553">
                <a:extLst>
                  <a:ext uri="{FF2B5EF4-FFF2-40B4-BE49-F238E27FC236}">
                    <a16:creationId xmlns:a16="http://schemas.microsoft.com/office/drawing/2014/main" id="{62CCE330-6848-4ED5-4D46-7609F40670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2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7" name="Line 554">
                <a:extLst>
                  <a:ext uri="{FF2B5EF4-FFF2-40B4-BE49-F238E27FC236}">
                    <a16:creationId xmlns:a16="http://schemas.microsoft.com/office/drawing/2014/main" id="{F8B61D93-A287-BE7A-3657-8111E92A57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4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8" name="Line 555">
                <a:extLst>
                  <a:ext uri="{FF2B5EF4-FFF2-40B4-BE49-F238E27FC236}">
                    <a16:creationId xmlns:a16="http://schemas.microsoft.com/office/drawing/2014/main" id="{D067A00B-7C71-4576-35A5-68E758D20E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6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79" name="Line 556">
                <a:extLst>
                  <a:ext uri="{FF2B5EF4-FFF2-40B4-BE49-F238E27FC236}">
                    <a16:creationId xmlns:a16="http://schemas.microsoft.com/office/drawing/2014/main" id="{62CCB80E-9165-DF65-D276-4D1623683C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8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0" name="Line 557">
                <a:extLst>
                  <a:ext uri="{FF2B5EF4-FFF2-40B4-BE49-F238E27FC236}">
                    <a16:creationId xmlns:a16="http://schemas.microsoft.com/office/drawing/2014/main" id="{73F91F76-23D2-F91F-6387-DB5D4D00B4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0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1" name="Line 558">
                <a:extLst>
                  <a:ext uri="{FF2B5EF4-FFF2-40B4-BE49-F238E27FC236}">
                    <a16:creationId xmlns:a16="http://schemas.microsoft.com/office/drawing/2014/main" id="{F7EB22AF-2CB9-F42F-51A4-848A7F7106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2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2" name="Line 559">
                <a:extLst>
                  <a:ext uri="{FF2B5EF4-FFF2-40B4-BE49-F238E27FC236}">
                    <a16:creationId xmlns:a16="http://schemas.microsoft.com/office/drawing/2014/main" id="{68155182-10B8-A5E5-0C29-9AA454CF0C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4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3" name="Line 560">
                <a:extLst>
                  <a:ext uri="{FF2B5EF4-FFF2-40B4-BE49-F238E27FC236}">
                    <a16:creationId xmlns:a16="http://schemas.microsoft.com/office/drawing/2014/main" id="{5E37B49E-EC82-9623-F06C-701F4E1D8F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6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4" name="Line 561">
                <a:extLst>
                  <a:ext uri="{FF2B5EF4-FFF2-40B4-BE49-F238E27FC236}">
                    <a16:creationId xmlns:a16="http://schemas.microsoft.com/office/drawing/2014/main" id="{6AE15209-CCCA-EC0A-D44B-4583C39F5D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8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5" name="Line 562">
                <a:extLst>
                  <a:ext uri="{FF2B5EF4-FFF2-40B4-BE49-F238E27FC236}">
                    <a16:creationId xmlns:a16="http://schemas.microsoft.com/office/drawing/2014/main" id="{3076A298-AB6B-5CBC-7F0A-3A660E5F78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0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6" name="Line 563">
                <a:extLst>
                  <a:ext uri="{FF2B5EF4-FFF2-40B4-BE49-F238E27FC236}">
                    <a16:creationId xmlns:a16="http://schemas.microsoft.com/office/drawing/2014/main" id="{1C4B3793-4153-0A36-59A3-0A7209A10E7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3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7" name="Line 564">
                <a:extLst>
                  <a:ext uri="{FF2B5EF4-FFF2-40B4-BE49-F238E27FC236}">
                    <a16:creationId xmlns:a16="http://schemas.microsoft.com/office/drawing/2014/main" id="{1314DB45-9ECB-137B-8600-78C51A73C24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5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8" name="Line 565">
                <a:extLst>
                  <a:ext uri="{FF2B5EF4-FFF2-40B4-BE49-F238E27FC236}">
                    <a16:creationId xmlns:a16="http://schemas.microsoft.com/office/drawing/2014/main" id="{4712EB93-FC6F-CA61-DE71-10230C7068D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7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89" name="Line 566">
                <a:extLst>
                  <a:ext uri="{FF2B5EF4-FFF2-40B4-BE49-F238E27FC236}">
                    <a16:creationId xmlns:a16="http://schemas.microsoft.com/office/drawing/2014/main" id="{54B0D21F-EF56-18CF-4E3E-BA52B79D9CE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9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0" name="Line 567">
                <a:extLst>
                  <a:ext uri="{FF2B5EF4-FFF2-40B4-BE49-F238E27FC236}">
                    <a16:creationId xmlns:a16="http://schemas.microsoft.com/office/drawing/2014/main" id="{6B20978F-F62E-EA21-EA0D-D7A6E151A8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1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1" name="Line 568">
                <a:extLst>
                  <a:ext uri="{FF2B5EF4-FFF2-40B4-BE49-F238E27FC236}">
                    <a16:creationId xmlns:a16="http://schemas.microsoft.com/office/drawing/2014/main" id="{0469BFF9-B5A6-A48F-43C3-EB229EC3B0A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3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2" name="Line 569">
                <a:extLst>
                  <a:ext uri="{FF2B5EF4-FFF2-40B4-BE49-F238E27FC236}">
                    <a16:creationId xmlns:a16="http://schemas.microsoft.com/office/drawing/2014/main" id="{0DF9EAB7-4246-3B7B-24FF-BFEBE18E280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5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3" name="Line 570">
                <a:extLst>
                  <a:ext uri="{FF2B5EF4-FFF2-40B4-BE49-F238E27FC236}">
                    <a16:creationId xmlns:a16="http://schemas.microsoft.com/office/drawing/2014/main" id="{A08AAEAB-7EE9-D9F4-3B5C-54A7EFAFF5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7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4" name="Line 571">
                <a:extLst>
                  <a:ext uri="{FF2B5EF4-FFF2-40B4-BE49-F238E27FC236}">
                    <a16:creationId xmlns:a16="http://schemas.microsoft.com/office/drawing/2014/main" id="{5510A675-0F4B-1693-2CA2-4CF7A5294F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9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5" name="Line 572">
                <a:extLst>
                  <a:ext uri="{FF2B5EF4-FFF2-40B4-BE49-F238E27FC236}">
                    <a16:creationId xmlns:a16="http://schemas.microsoft.com/office/drawing/2014/main" id="{4C44A59C-8128-BAA6-F40C-FB94840B53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1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6" name="Line 573">
                <a:extLst>
                  <a:ext uri="{FF2B5EF4-FFF2-40B4-BE49-F238E27FC236}">
                    <a16:creationId xmlns:a16="http://schemas.microsoft.com/office/drawing/2014/main" id="{B112B1D5-99BD-100B-C2B8-CA7AC5D756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3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7" name="Line 574">
                <a:extLst>
                  <a:ext uri="{FF2B5EF4-FFF2-40B4-BE49-F238E27FC236}">
                    <a16:creationId xmlns:a16="http://schemas.microsoft.com/office/drawing/2014/main" id="{0783969F-16D8-0860-E82F-699B892A50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8" name="Line 575">
                <a:extLst>
                  <a:ext uri="{FF2B5EF4-FFF2-40B4-BE49-F238E27FC236}">
                    <a16:creationId xmlns:a16="http://schemas.microsoft.com/office/drawing/2014/main" id="{19C2EFE0-4096-AF01-E355-D7BD0033AD8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8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399" name="Line 576">
                <a:extLst>
                  <a:ext uri="{FF2B5EF4-FFF2-40B4-BE49-F238E27FC236}">
                    <a16:creationId xmlns:a16="http://schemas.microsoft.com/office/drawing/2014/main" id="{25A467B6-F3AD-BB27-043C-618939C4A0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0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0" name="Line 577">
                <a:extLst>
                  <a:ext uri="{FF2B5EF4-FFF2-40B4-BE49-F238E27FC236}">
                    <a16:creationId xmlns:a16="http://schemas.microsoft.com/office/drawing/2014/main" id="{FA37BF33-3332-6FD3-BD2D-AB0D73D21E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21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1" name="Line 578">
                <a:extLst>
                  <a:ext uri="{FF2B5EF4-FFF2-40B4-BE49-F238E27FC236}">
                    <a16:creationId xmlns:a16="http://schemas.microsoft.com/office/drawing/2014/main" id="{F6D9F994-4A9E-0E23-45DA-4CEBCB439C8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42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2" name="Line 579">
                <a:extLst>
                  <a:ext uri="{FF2B5EF4-FFF2-40B4-BE49-F238E27FC236}">
                    <a16:creationId xmlns:a16="http://schemas.microsoft.com/office/drawing/2014/main" id="{4A908D8F-A68D-47E9-98FA-CF741D127E5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63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3" name="Line 580">
                <a:extLst>
                  <a:ext uri="{FF2B5EF4-FFF2-40B4-BE49-F238E27FC236}">
                    <a16:creationId xmlns:a16="http://schemas.microsoft.com/office/drawing/2014/main" id="{20D0EA4A-17A5-C108-E4CC-91F8063E55B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84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4" name="Line 581">
                <a:extLst>
                  <a:ext uri="{FF2B5EF4-FFF2-40B4-BE49-F238E27FC236}">
                    <a16:creationId xmlns:a16="http://schemas.microsoft.com/office/drawing/2014/main" id="{F9545A2E-B98E-F25C-4A4B-1C3021D351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05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5" name="Line 582">
                <a:extLst>
                  <a:ext uri="{FF2B5EF4-FFF2-40B4-BE49-F238E27FC236}">
                    <a16:creationId xmlns:a16="http://schemas.microsoft.com/office/drawing/2014/main" id="{B96FABAE-E12F-7171-7F01-AFAC65C246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25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6" name="Line 583">
                <a:extLst>
                  <a:ext uri="{FF2B5EF4-FFF2-40B4-BE49-F238E27FC236}">
                    <a16:creationId xmlns:a16="http://schemas.microsoft.com/office/drawing/2014/main" id="{3A6FF988-92B3-AB8C-1FEA-60738C1873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46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7" name="Line 584">
                <a:extLst>
                  <a:ext uri="{FF2B5EF4-FFF2-40B4-BE49-F238E27FC236}">
                    <a16:creationId xmlns:a16="http://schemas.microsoft.com/office/drawing/2014/main" id="{22B5F090-6CB4-1511-63C4-F28A145B4C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67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8" name="Line 585">
                <a:extLst>
                  <a:ext uri="{FF2B5EF4-FFF2-40B4-BE49-F238E27FC236}">
                    <a16:creationId xmlns:a16="http://schemas.microsoft.com/office/drawing/2014/main" id="{8A2FFA0F-D3D8-6295-637D-FC9C34EB0F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88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09" name="Line 586">
                <a:extLst>
                  <a:ext uri="{FF2B5EF4-FFF2-40B4-BE49-F238E27FC236}">
                    <a16:creationId xmlns:a16="http://schemas.microsoft.com/office/drawing/2014/main" id="{148C5AD6-C0FB-8C3D-8D58-E4986C8102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09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0" name="Line 587">
                <a:extLst>
                  <a:ext uri="{FF2B5EF4-FFF2-40B4-BE49-F238E27FC236}">
                    <a16:creationId xmlns:a16="http://schemas.microsoft.com/office/drawing/2014/main" id="{92B81218-F041-5464-BDBD-C19C09D8BB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30" y="2024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1" name="Line 588">
                <a:extLst>
                  <a:ext uri="{FF2B5EF4-FFF2-40B4-BE49-F238E27FC236}">
                    <a16:creationId xmlns:a16="http://schemas.microsoft.com/office/drawing/2014/main" id="{49AE9EFB-1EB5-5265-BFAB-C98FB8F292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50" y="2024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2" name="Line 589">
                <a:extLst>
                  <a:ext uri="{FF2B5EF4-FFF2-40B4-BE49-F238E27FC236}">
                    <a16:creationId xmlns:a16="http://schemas.microsoft.com/office/drawing/2014/main" id="{0711C566-805F-9D6E-1DFF-233624AFFD1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5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3" name="Line 590">
                <a:extLst>
                  <a:ext uri="{FF2B5EF4-FFF2-40B4-BE49-F238E27FC236}">
                    <a16:creationId xmlns:a16="http://schemas.microsoft.com/office/drawing/2014/main" id="{18EF3FDE-D4D1-F591-AA18-9393CC38F7D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74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4" name="Line 591">
                <a:extLst>
                  <a:ext uri="{FF2B5EF4-FFF2-40B4-BE49-F238E27FC236}">
                    <a16:creationId xmlns:a16="http://schemas.microsoft.com/office/drawing/2014/main" id="{6FA18E7B-AA3C-07DD-B4EF-595B9BF37A3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95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5" name="Line 592">
                <a:extLst>
                  <a:ext uri="{FF2B5EF4-FFF2-40B4-BE49-F238E27FC236}">
                    <a16:creationId xmlns:a16="http://schemas.microsoft.com/office/drawing/2014/main" id="{8218FDD1-D845-86E7-4167-BF39B7E80D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15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6" name="Line 593">
                <a:extLst>
                  <a:ext uri="{FF2B5EF4-FFF2-40B4-BE49-F238E27FC236}">
                    <a16:creationId xmlns:a16="http://schemas.microsoft.com/office/drawing/2014/main" id="{225C9A7F-B7F7-7832-3C16-5D9AEC40D75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36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7" name="Line 594">
                <a:extLst>
                  <a:ext uri="{FF2B5EF4-FFF2-40B4-BE49-F238E27FC236}">
                    <a16:creationId xmlns:a16="http://schemas.microsoft.com/office/drawing/2014/main" id="{B4323F70-8984-2FF7-D191-0913BC2950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57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8" name="Line 595">
                <a:extLst>
                  <a:ext uri="{FF2B5EF4-FFF2-40B4-BE49-F238E27FC236}">
                    <a16:creationId xmlns:a16="http://schemas.microsoft.com/office/drawing/2014/main" id="{767B1042-63E0-5121-A29E-A5817D5F4A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78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19" name="Line 596">
                <a:extLst>
                  <a:ext uri="{FF2B5EF4-FFF2-40B4-BE49-F238E27FC236}">
                    <a16:creationId xmlns:a16="http://schemas.microsoft.com/office/drawing/2014/main" id="{F8A54777-B0B1-5838-02D3-3A21911328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99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0" name="Line 597">
                <a:extLst>
                  <a:ext uri="{FF2B5EF4-FFF2-40B4-BE49-F238E27FC236}">
                    <a16:creationId xmlns:a16="http://schemas.microsoft.com/office/drawing/2014/main" id="{4E38A4FE-6196-996B-8B2A-2552E95E54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20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1" name="Line 598">
                <a:extLst>
                  <a:ext uri="{FF2B5EF4-FFF2-40B4-BE49-F238E27FC236}">
                    <a16:creationId xmlns:a16="http://schemas.microsoft.com/office/drawing/2014/main" id="{19B649B6-61C0-BCB2-8DA9-5A249D51B9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40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2" name="Line 599">
                <a:extLst>
                  <a:ext uri="{FF2B5EF4-FFF2-40B4-BE49-F238E27FC236}">
                    <a16:creationId xmlns:a16="http://schemas.microsoft.com/office/drawing/2014/main" id="{E31260EB-B63D-AA09-E6C9-8CDB4B402B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61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3" name="Line 600">
                <a:extLst>
                  <a:ext uri="{FF2B5EF4-FFF2-40B4-BE49-F238E27FC236}">
                    <a16:creationId xmlns:a16="http://schemas.microsoft.com/office/drawing/2014/main" id="{6934A27A-0A74-9D7E-9B25-5CD392E534D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382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4" name="Line 601">
                <a:extLst>
                  <a:ext uri="{FF2B5EF4-FFF2-40B4-BE49-F238E27FC236}">
                    <a16:creationId xmlns:a16="http://schemas.microsoft.com/office/drawing/2014/main" id="{4AAF6F83-13C6-576D-43B6-3F7B618DD0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0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5" name="Line 602">
                <a:extLst>
                  <a:ext uri="{FF2B5EF4-FFF2-40B4-BE49-F238E27FC236}">
                    <a16:creationId xmlns:a16="http://schemas.microsoft.com/office/drawing/2014/main" id="{38C6E6C2-B1F8-955F-844F-3BFFD88058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24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6" name="Line 603">
                <a:extLst>
                  <a:ext uri="{FF2B5EF4-FFF2-40B4-BE49-F238E27FC236}">
                    <a16:creationId xmlns:a16="http://schemas.microsoft.com/office/drawing/2014/main" id="{D0834566-EDDD-5B38-3E63-FDB85C7881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45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7" name="Line 604">
                <a:extLst>
                  <a:ext uri="{FF2B5EF4-FFF2-40B4-BE49-F238E27FC236}">
                    <a16:creationId xmlns:a16="http://schemas.microsoft.com/office/drawing/2014/main" id="{8DD70F26-62C5-736F-F745-7AAF207B38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66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8" name="Line 605">
                <a:extLst>
                  <a:ext uri="{FF2B5EF4-FFF2-40B4-BE49-F238E27FC236}">
                    <a16:creationId xmlns:a16="http://schemas.microsoft.com/office/drawing/2014/main" id="{DC4D4D6A-35B5-9467-CE4C-A626BE6138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86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29" name="Line 606">
                <a:extLst>
                  <a:ext uri="{FF2B5EF4-FFF2-40B4-BE49-F238E27FC236}">
                    <a16:creationId xmlns:a16="http://schemas.microsoft.com/office/drawing/2014/main" id="{E49F1121-2F58-640E-6B99-DC1DB5ADADE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07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30" name="Line 607">
                <a:extLst>
                  <a:ext uri="{FF2B5EF4-FFF2-40B4-BE49-F238E27FC236}">
                    <a16:creationId xmlns:a16="http://schemas.microsoft.com/office/drawing/2014/main" id="{86D168DA-05F2-4FD9-58D3-2722723741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28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31" name="Line 608">
                <a:extLst>
                  <a:ext uri="{FF2B5EF4-FFF2-40B4-BE49-F238E27FC236}">
                    <a16:creationId xmlns:a16="http://schemas.microsoft.com/office/drawing/2014/main" id="{D63C20C0-4DDD-15CF-C443-D9CE50F875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49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432" name="Line 609">
                <a:extLst>
                  <a:ext uri="{FF2B5EF4-FFF2-40B4-BE49-F238E27FC236}">
                    <a16:creationId xmlns:a16="http://schemas.microsoft.com/office/drawing/2014/main" id="{7930633A-430B-C5C5-DFB2-A026CE4CD84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70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15374" name="Group 610">
              <a:extLst>
                <a:ext uri="{FF2B5EF4-FFF2-40B4-BE49-F238E27FC236}">
                  <a16:creationId xmlns:a16="http://schemas.microsoft.com/office/drawing/2014/main" id="{7D461F26-CB86-8519-C54D-B514131F25A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23" y="395"/>
              <a:ext cx="1863" cy="1999"/>
              <a:chOff x="2194" y="388"/>
              <a:chExt cx="2268" cy="2478"/>
            </a:xfrm>
          </p:grpSpPr>
          <p:sp>
            <p:nvSpPr>
              <p:cNvPr id="16033" name="Line 611">
                <a:extLst>
                  <a:ext uri="{FF2B5EF4-FFF2-40B4-BE49-F238E27FC236}">
                    <a16:creationId xmlns:a16="http://schemas.microsoft.com/office/drawing/2014/main" id="{3032E20F-13EA-1877-F818-DC5D47733E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91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4" name="Line 612">
                <a:extLst>
                  <a:ext uri="{FF2B5EF4-FFF2-40B4-BE49-F238E27FC236}">
                    <a16:creationId xmlns:a16="http://schemas.microsoft.com/office/drawing/2014/main" id="{BD308411-3BA9-285F-A16B-E4B794927D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11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5" name="Line 613">
                <a:extLst>
                  <a:ext uri="{FF2B5EF4-FFF2-40B4-BE49-F238E27FC236}">
                    <a16:creationId xmlns:a16="http://schemas.microsoft.com/office/drawing/2014/main" id="{E5482B31-0AF0-90DD-E43F-228DA04CB6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32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6" name="Line 614">
                <a:extLst>
                  <a:ext uri="{FF2B5EF4-FFF2-40B4-BE49-F238E27FC236}">
                    <a16:creationId xmlns:a16="http://schemas.microsoft.com/office/drawing/2014/main" id="{A9EE58D4-D099-D968-487B-51579B3CA2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5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7" name="Line 615">
                <a:extLst>
                  <a:ext uri="{FF2B5EF4-FFF2-40B4-BE49-F238E27FC236}">
                    <a16:creationId xmlns:a16="http://schemas.microsoft.com/office/drawing/2014/main" id="{25528B7B-5B47-0783-15FF-D3D26202B0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74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8" name="Line 616">
                <a:extLst>
                  <a:ext uri="{FF2B5EF4-FFF2-40B4-BE49-F238E27FC236}">
                    <a16:creationId xmlns:a16="http://schemas.microsoft.com/office/drawing/2014/main" id="{BCDC093F-2AA2-66D5-5D94-1EB06B63BC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95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39" name="Line 617">
                <a:extLst>
                  <a:ext uri="{FF2B5EF4-FFF2-40B4-BE49-F238E27FC236}">
                    <a16:creationId xmlns:a16="http://schemas.microsoft.com/office/drawing/2014/main" id="{CC1CB1B8-868C-1390-145F-B520E5C71B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16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0" name="Line 618">
                <a:extLst>
                  <a:ext uri="{FF2B5EF4-FFF2-40B4-BE49-F238E27FC236}">
                    <a16:creationId xmlns:a16="http://schemas.microsoft.com/office/drawing/2014/main" id="{D560E103-AC96-0171-64F6-ABF2FA08A90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36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1" name="Line 619">
                <a:extLst>
                  <a:ext uri="{FF2B5EF4-FFF2-40B4-BE49-F238E27FC236}">
                    <a16:creationId xmlns:a16="http://schemas.microsoft.com/office/drawing/2014/main" id="{4194F7C8-CF9E-94E0-8FC6-89053CD4F4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57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2" name="Line 620">
                <a:extLst>
                  <a:ext uri="{FF2B5EF4-FFF2-40B4-BE49-F238E27FC236}">
                    <a16:creationId xmlns:a16="http://schemas.microsoft.com/office/drawing/2014/main" id="{B33E0009-708D-3BAE-AB40-60F0102F25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78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3" name="Line 621">
                <a:extLst>
                  <a:ext uri="{FF2B5EF4-FFF2-40B4-BE49-F238E27FC236}">
                    <a16:creationId xmlns:a16="http://schemas.microsoft.com/office/drawing/2014/main" id="{1A415071-B7BB-1C1D-6E70-8B29D40ABC0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99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4" name="Line 622">
                <a:extLst>
                  <a:ext uri="{FF2B5EF4-FFF2-40B4-BE49-F238E27FC236}">
                    <a16:creationId xmlns:a16="http://schemas.microsoft.com/office/drawing/2014/main" id="{8FE09A6A-F27F-75FD-D7D6-7D7B0DBF7E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20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5" name="Line 623">
                <a:extLst>
                  <a:ext uri="{FF2B5EF4-FFF2-40B4-BE49-F238E27FC236}">
                    <a16:creationId xmlns:a16="http://schemas.microsoft.com/office/drawing/2014/main" id="{82377BFA-500A-8F03-30A8-1A477AE3595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41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6" name="Line 624">
                <a:extLst>
                  <a:ext uri="{FF2B5EF4-FFF2-40B4-BE49-F238E27FC236}">
                    <a16:creationId xmlns:a16="http://schemas.microsoft.com/office/drawing/2014/main" id="{38F40BA8-9D5B-7156-8046-7A462D23A7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61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7" name="Line 625">
                <a:extLst>
                  <a:ext uri="{FF2B5EF4-FFF2-40B4-BE49-F238E27FC236}">
                    <a16:creationId xmlns:a16="http://schemas.microsoft.com/office/drawing/2014/main" id="{FAD0B141-6338-83EA-A847-E9BBEC79766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82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8" name="Line 626">
                <a:extLst>
                  <a:ext uri="{FF2B5EF4-FFF2-40B4-BE49-F238E27FC236}">
                    <a16:creationId xmlns:a16="http://schemas.microsoft.com/office/drawing/2014/main" id="{D5E930B6-C905-9A1C-A187-F3CB8AD2909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0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49" name="Line 627">
                <a:extLst>
                  <a:ext uri="{FF2B5EF4-FFF2-40B4-BE49-F238E27FC236}">
                    <a16:creationId xmlns:a16="http://schemas.microsoft.com/office/drawing/2014/main" id="{DC9D0ACA-5CEC-A5E8-D588-8E9F15DCA76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24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0" name="Line 628">
                <a:extLst>
                  <a:ext uri="{FF2B5EF4-FFF2-40B4-BE49-F238E27FC236}">
                    <a16:creationId xmlns:a16="http://schemas.microsoft.com/office/drawing/2014/main" id="{FCFBB767-8C67-1ECB-3AB0-4AD8AE5A482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45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1" name="Line 629">
                <a:extLst>
                  <a:ext uri="{FF2B5EF4-FFF2-40B4-BE49-F238E27FC236}">
                    <a16:creationId xmlns:a16="http://schemas.microsoft.com/office/drawing/2014/main" id="{1AC7CF06-77B6-3259-0CAA-CBAD0FB35E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66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2" name="Line 630">
                <a:extLst>
                  <a:ext uri="{FF2B5EF4-FFF2-40B4-BE49-F238E27FC236}">
                    <a16:creationId xmlns:a16="http://schemas.microsoft.com/office/drawing/2014/main" id="{0A7AF01A-8AFB-AFA9-AFB9-586E206C54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86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3" name="Line 631">
                <a:extLst>
                  <a:ext uri="{FF2B5EF4-FFF2-40B4-BE49-F238E27FC236}">
                    <a16:creationId xmlns:a16="http://schemas.microsoft.com/office/drawing/2014/main" id="{37A1EF24-7CFC-3987-25C9-998A5C2DB3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07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4" name="Line 632">
                <a:extLst>
                  <a:ext uri="{FF2B5EF4-FFF2-40B4-BE49-F238E27FC236}">
                    <a16:creationId xmlns:a16="http://schemas.microsoft.com/office/drawing/2014/main" id="{8D805B36-6747-5444-704B-FB4CA9FD96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28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5" name="Line 633">
                <a:extLst>
                  <a:ext uri="{FF2B5EF4-FFF2-40B4-BE49-F238E27FC236}">
                    <a16:creationId xmlns:a16="http://schemas.microsoft.com/office/drawing/2014/main" id="{9C79BC3A-3E02-B63B-7D14-241E8BDF4A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49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6" name="Line 634">
                <a:extLst>
                  <a:ext uri="{FF2B5EF4-FFF2-40B4-BE49-F238E27FC236}">
                    <a16:creationId xmlns:a16="http://schemas.microsoft.com/office/drawing/2014/main" id="{5017E321-D6ED-C522-57D7-0352C1CF6E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70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7" name="Line 635">
                <a:extLst>
                  <a:ext uri="{FF2B5EF4-FFF2-40B4-BE49-F238E27FC236}">
                    <a16:creationId xmlns:a16="http://schemas.microsoft.com/office/drawing/2014/main" id="{D0AF3886-598D-2592-B050-F7D118013E2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91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8" name="Line 636">
                <a:extLst>
                  <a:ext uri="{FF2B5EF4-FFF2-40B4-BE49-F238E27FC236}">
                    <a16:creationId xmlns:a16="http://schemas.microsoft.com/office/drawing/2014/main" id="{161444AD-D4CD-1A1D-D392-1B4D48851A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11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59" name="Line 637">
                <a:extLst>
                  <a:ext uri="{FF2B5EF4-FFF2-40B4-BE49-F238E27FC236}">
                    <a16:creationId xmlns:a16="http://schemas.microsoft.com/office/drawing/2014/main" id="{ABA842DF-E2C2-7F83-9DA5-E2F3C5BDF7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32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0" name="Line 638">
                <a:extLst>
                  <a:ext uri="{FF2B5EF4-FFF2-40B4-BE49-F238E27FC236}">
                    <a16:creationId xmlns:a16="http://schemas.microsoft.com/office/drawing/2014/main" id="{79DD624F-0087-A150-A3B5-E8B5B46126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5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1" name="Line 639">
                <a:extLst>
                  <a:ext uri="{FF2B5EF4-FFF2-40B4-BE49-F238E27FC236}">
                    <a16:creationId xmlns:a16="http://schemas.microsoft.com/office/drawing/2014/main" id="{D11E7CFE-41E0-7825-86DC-2FD699D1DCA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74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2" name="Line 640">
                <a:extLst>
                  <a:ext uri="{FF2B5EF4-FFF2-40B4-BE49-F238E27FC236}">
                    <a16:creationId xmlns:a16="http://schemas.microsoft.com/office/drawing/2014/main" id="{C18F917F-D0B1-DE12-109E-8BD80BFAC0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95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3" name="Line 641">
                <a:extLst>
                  <a:ext uri="{FF2B5EF4-FFF2-40B4-BE49-F238E27FC236}">
                    <a16:creationId xmlns:a16="http://schemas.microsoft.com/office/drawing/2014/main" id="{9FC5D169-4430-DA32-567A-C90A92965B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16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4" name="Line 642">
                <a:extLst>
                  <a:ext uri="{FF2B5EF4-FFF2-40B4-BE49-F238E27FC236}">
                    <a16:creationId xmlns:a16="http://schemas.microsoft.com/office/drawing/2014/main" id="{E9FCBFDD-B294-0BDF-333A-F297E857A1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36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5" name="Line 643">
                <a:extLst>
                  <a:ext uri="{FF2B5EF4-FFF2-40B4-BE49-F238E27FC236}">
                    <a16:creationId xmlns:a16="http://schemas.microsoft.com/office/drawing/2014/main" id="{895DCFEB-F809-4CAF-E007-22FE52AE6EF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57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6" name="Line 644">
                <a:extLst>
                  <a:ext uri="{FF2B5EF4-FFF2-40B4-BE49-F238E27FC236}">
                    <a16:creationId xmlns:a16="http://schemas.microsoft.com/office/drawing/2014/main" id="{9D07D880-F224-8695-9650-09AAFA24F0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78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7" name="Line 645">
                <a:extLst>
                  <a:ext uri="{FF2B5EF4-FFF2-40B4-BE49-F238E27FC236}">
                    <a16:creationId xmlns:a16="http://schemas.microsoft.com/office/drawing/2014/main" id="{1D74918F-DEE3-820A-987D-D3892FE9753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99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8" name="Line 646">
                <a:extLst>
                  <a:ext uri="{FF2B5EF4-FFF2-40B4-BE49-F238E27FC236}">
                    <a16:creationId xmlns:a16="http://schemas.microsoft.com/office/drawing/2014/main" id="{C752C4AA-5805-892F-5657-3DC36BDB12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20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69" name="Line 647">
                <a:extLst>
                  <a:ext uri="{FF2B5EF4-FFF2-40B4-BE49-F238E27FC236}">
                    <a16:creationId xmlns:a16="http://schemas.microsoft.com/office/drawing/2014/main" id="{44F29E28-327F-8600-D042-9CB9A22DE86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41" y="2865"/>
                <a:ext cx="12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70" name="Line 648">
                <a:extLst>
                  <a:ext uri="{FF2B5EF4-FFF2-40B4-BE49-F238E27FC236}">
                    <a16:creationId xmlns:a16="http://schemas.microsoft.com/office/drawing/2014/main" id="{5411459F-49E4-F3A9-45F9-6A4A9F7BE0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61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71" name="Line 649">
                <a:extLst>
                  <a:ext uri="{FF2B5EF4-FFF2-40B4-BE49-F238E27FC236}">
                    <a16:creationId xmlns:a16="http://schemas.microsoft.com/office/drawing/2014/main" id="{929ADA82-2A69-7B59-F4F9-F763981560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82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72" name="Line 650">
                <a:extLst>
                  <a:ext uri="{FF2B5EF4-FFF2-40B4-BE49-F238E27FC236}">
                    <a16:creationId xmlns:a16="http://schemas.microsoft.com/office/drawing/2014/main" id="{69CCEF0C-F56C-DBB4-00AB-30E9BFCED38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03" y="2865"/>
                <a:ext cx="13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73" name="Line 651">
                <a:extLst>
                  <a:ext uri="{FF2B5EF4-FFF2-40B4-BE49-F238E27FC236}">
                    <a16:creationId xmlns:a16="http://schemas.microsoft.com/office/drawing/2014/main" id="{559CD225-B505-9D12-91EE-1FB08CA074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24" y="2865"/>
                <a:ext cx="11" cy="1"/>
              </a:xfrm>
              <a:prstGeom prst="line">
                <a:avLst/>
              </a:prstGeom>
              <a:noFill/>
              <a:ln w="31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074" name="Rectangle 652">
                <a:extLst>
                  <a:ext uri="{FF2B5EF4-FFF2-40B4-BE49-F238E27FC236}">
                    <a16:creationId xmlns:a16="http://schemas.microsoft.com/office/drawing/2014/main" id="{DDB58321-9F9B-59E2-4A2E-66C9AE7A50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54"/>
                <a:ext cx="72" cy="138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75" name="Rectangle 653">
                <a:extLst>
                  <a:ext uri="{FF2B5EF4-FFF2-40B4-BE49-F238E27FC236}">
                    <a16:creationId xmlns:a16="http://schemas.microsoft.com/office/drawing/2014/main" id="{6886069F-F4AC-083E-5B38-00FDEB7D1F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48"/>
                <a:ext cx="71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76" name="Rectangle 654">
                <a:extLst>
                  <a:ext uri="{FF2B5EF4-FFF2-40B4-BE49-F238E27FC236}">
                    <a16:creationId xmlns:a16="http://schemas.microsoft.com/office/drawing/2014/main" id="{39C80AC0-4C35-AD39-4D24-8BFEDD0F2B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57"/>
                <a:ext cx="71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77" name="Rectangle 655">
                <a:extLst>
                  <a:ext uri="{FF2B5EF4-FFF2-40B4-BE49-F238E27FC236}">
                    <a16:creationId xmlns:a16="http://schemas.microsoft.com/office/drawing/2014/main" id="{82BAA183-3468-9D0E-4CFA-24BFC3F792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67"/>
                <a:ext cx="71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78" name="Rectangle 656">
                <a:extLst>
                  <a:ext uri="{FF2B5EF4-FFF2-40B4-BE49-F238E27FC236}">
                    <a16:creationId xmlns:a16="http://schemas.microsoft.com/office/drawing/2014/main" id="{B056B4FB-09CD-44E9-4D43-098E53DAC3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38"/>
                <a:ext cx="71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79" name="Rectangle 657">
                <a:extLst>
                  <a:ext uri="{FF2B5EF4-FFF2-40B4-BE49-F238E27FC236}">
                    <a16:creationId xmlns:a16="http://schemas.microsoft.com/office/drawing/2014/main" id="{EFACC22B-91AF-E688-3535-F57AB6AE09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76"/>
                <a:ext cx="71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0" name="Rectangle 658">
                <a:extLst>
                  <a:ext uri="{FF2B5EF4-FFF2-40B4-BE49-F238E27FC236}">
                    <a16:creationId xmlns:a16="http://schemas.microsoft.com/office/drawing/2014/main" id="{70C89047-B6BB-4060-8C72-751C19A92E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2086"/>
                <a:ext cx="71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1" name="Rectangle 659">
                <a:extLst>
                  <a:ext uri="{FF2B5EF4-FFF2-40B4-BE49-F238E27FC236}">
                    <a16:creationId xmlns:a16="http://schemas.microsoft.com/office/drawing/2014/main" id="{D50CADD1-C5E6-21D9-EE0D-595004A16F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79"/>
                <a:ext cx="71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2" name="Rectangle 660">
                <a:extLst>
                  <a:ext uri="{FF2B5EF4-FFF2-40B4-BE49-F238E27FC236}">
                    <a16:creationId xmlns:a16="http://schemas.microsoft.com/office/drawing/2014/main" id="{D21714A3-A139-2573-1CDF-4749AF61A3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75"/>
                <a:ext cx="71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3" name="Rectangle 661">
                <a:extLst>
                  <a:ext uri="{FF2B5EF4-FFF2-40B4-BE49-F238E27FC236}">
                    <a16:creationId xmlns:a16="http://schemas.microsoft.com/office/drawing/2014/main" id="{36295290-9A7F-A688-EA5F-9F10848DEE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71"/>
                <a:ext cx="71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4" name="Rectangle 662">
                <a:extLst>
                  <a:ext uri="{FF2B5EF4-FFF2-40B4-BE49-F238E27FC236}">
                    <a16:creationId xmlns:a16="http://schemas.microsoft.com/office/drawing/2014/main" id="{F8C5B02A-2C02-DF16-8B76-EC71F977F1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83"/>
                <a:ext cx="71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5" name="Rectangle 663">
                <a:extLst>
                  <a:ext uri="{FF2B5EF4-FFF2-40B4-BE49-F238E27FC236}">
                    <a16:creationId xmlns:a16="http://schemas.microsoft.com/office/drawing/2014/main" id="{6A7A7DA8-5A91-1A25-049F-39317B33D0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67"/>
                <a:ext cx="71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6" name="Rectangle 664">
                <a:extLst>
                  <a:ext uri="{FF2B5EF4-FFF2-40B4-BE49-F238E27FC236}">
                    <a16:creationId xmlns:a16="http://schemas.microsoft.com/office/drawing/2014/main" id="{F7B45CD6-3600-0799-7C59-1E922AB281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90" y="1963"/>
                <a:ext cx="71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7" name="Rectangle 665">
                <a:extLst>
                  <a:ext uri="{FF2B5EF4-FFF2-40B4-BE49-F238E27FC236}">
                    <a16:creationId xmlns:a16="http://schemas.microsoft.com/office/drawing/2014/main" id="{B9A58F50-E38E-7C9A-4D97-146590238F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48"/>
                <a:ext cx="71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8" name="Rectangle 666">
                <a:extLst>
                  <a:ext uri="{FF2B5EF4-FFF2-40B4-BE49-F238E27FC236}">
                    <a16:creationId xmlns:a16="http://schemas.microsoft.com/office/drawing/2014/main" id="{82F61039-594F-7DD7-7669-F78A9EA794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57"/>
                <a:ext cx="71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89" name="Rectangle 667">
                <a:extLst>
                  <a:ext uri="{FF2B5EF4-FFF2-40B4-BE49-F238E27FC236}">
                    <a16:creationId xmlns:a16="http://schemas.microsoft.com/office/drawing/2014/main" id="{592CBA39-14EB-2EDF-7D7E-DCBEDC6874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67"/>
                <a:ext cx="71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0" name="Rectangle 668">
                <a:extLst>
                  <a:ext uri="{FF2B5EF4-FFF2-40B4-BE49-F238E27FC236}">
                    <a16:creationId xmlns:a16="http://schemas.microsoft.com/office/drawing/2014/main" id="{B7C6E03E-5FE8-AE82-A0DB-C5CA8F71AE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38"/>
                <a:ext cx="71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1" name="Rectangle 669">
                <a:extLst>
                  <a:ext uri="{FF2B5EF4-FFF2-40B4-BE49-F238E27FC236}">
                    <a16:creationId xmlns:a16="http://schemas.microsoft.com/office/drawing/2014/main" id="{FAA828F3-808F-D33A-DD65-085CF55624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76"/>
                <a:ext cx="71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2" name="Rectangle 670">
                <a:extLst>
                  <a:ext uri="{FF2B5EF4-FFF2-40B4-BE49-F238E27FC236}">
                    <a16:creationId xmlns:a16="http://schemas.microsoft.com/office/drawing/2014/main" id="{0813B26C-4775-7CD7-31ED-F6519D2E26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086"/>
                <a:ext cx="71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3" name="Rectangle 671">
                <a:extLst>
                  <a:ext uri="{FF2B5EF4-FFF2-40B4-BE49-F238E27FC236}">
                    <a16:creationId xmlns:a16="http://schemas.microsoft.com/office/drawing/2014/main" id="{B92E9555-9676-2702-CF4F-4E7D0E74E4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79"/>
                <a:ext cx="71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4" name="Rectangle 672">
                <a:extLst>
                  <a:ext uri="{FF2B5EF4-FFF2-40B4-BE49-F238E27FC236}">
                    <a16:creationId xmlns:a16="http://schemas.microsoft.com/office/drawing/2014/main" id="{A7A94715-BD1F-7E69-C01F-DE6824EA31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75"/>
                <a:ext cx="71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5" name="Rectangle 673">
                <a:extLst>
                  <a:ext uri="{FF2B5EF4-FFF2-40B4-BE49-F238E27FC236}">
                    <a16:creationId xmlns:a16="http://schemas.microsoft.com/office/drawing/2014/main" id="{10330AD0-398E-B62F-E4A5-0FA57B16E9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71"/>
                <a:ext cx="71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6" name="Rectangle 674">
                <a:extLst>
                  <a:ext uri="{FF2B5EF4-FFF2-40B4-BE49-F238E27FC236}">
                    <a16:creationId xmlns:a16="http://schemas.microsoft.com/office/drawing/2014/main" id="{40820F32-6064-9746-5C71-B100DE814F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83"/>
                <a:ext cx="71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7" name="Rectangle 675">
                <a:extLst>
                  <a:ext uri="{FF2B5EF4-FFF2-40B4-BE49-F238E27FC236}">
                    <a16:creationId xmlns:a16="http://schemas.microsoft.com/office/drawing/2014/main" id="{4BBD5615-3886-29F8-A7E3-E0DE203C82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67"/>
                <a:ext cx="71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8" name="Rectangle 676">
                <a:extLst>
                  <a:ext uri="{FF2B5EF4-FFF2-40B4-BE49-F238E27FC236}">
                    <a16:creationId xmlns:a16="http://schemas.microsoft.com/office/drawing/2014/main" id="{C5CDE5CB-F5FE-BD7B-59F4-0090E42694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1963"/>
                <a:ext cx="71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99" name="Rectangle 677">
                <a:extLst>
                  <a:ext uri="{FF2B5EF4-FFF2-40B4-BE49-F238E27FC236}">
                    <a16:creationId xmlns:a16="http://schemas.microsoft.com/office/drawing/2014/main" id="{A9BBA3CB-9E57-5DFF-2397-FB9E357F90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48"/>
                <a:ext cx="71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0" name="Rectangle 678">
                <a:extLst>
                  <a:ext uri="{FF2B5EF4-FFF2-40B4-BE49-F238E27FC236}">
                    <a16:creationId xmlns:a16="http://schemas.microsoft.com/office/drawing/2014/main" id="{E69A277D-AB25-CF63-A0BD-3504396D4A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57"/>
                <a:ext cx="71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1" name="Rectangle 679">
                <a:extLst>
                  <a:ext uri="{FF2B5EF4-FFF2-40B4-BE49-F238E27FC236}">
                    <a16:creationId xmlns:a16="http://schemas.microsoft.com/office/drawing/2014/main" id="{2643A249-1968-F6B5-B501-22CC356A9A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67"/>
                <a:ext cx="71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2" name="Rectangle 680">
                <a:extLst>
                  <a:ext uri="{FF2B5EF4-FFF2-40B4-BE49-F238E27FC236}">
                    <a16:creationId xmlns:a16="http://schemas.microsoft.com/office/drawing/2014/main" id="{1CF5938D-C4E8-BE41-7471-A8F1534B03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38"/>
                <a:ext cx="71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3" name="Rectangle 681">
                <a:extLst>
                  <a:ext uri="{FF2B5EF4-FFF2-40B4-BE49-F238E27FC236}">
                    <a16:creationId xmlns:a16="http://schemas.microsoft.com/office/drawing/2014/main" id="{CB05D883-A0AF-9023-1070-5CD7C90AD6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76"/>
                <a:ext cx="71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4" name="Rectangle 682">
                <a:extLst>
                  <a:ext uri="{FF2B5EF4-FFF2-40B4-BE49-F238E27FC236}">
                    <a16:creationId xmlns:a16="http://schemas.microsoft.com/office/drawing/2014/main" id="{DDA16AA6-68CF-569F-F683-02F37CCB3C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2086"/>
                <a:ext cx="71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5" name="Rectangle 683">
                <a:extLst>
                  <a:ext uri="{FF2B5EF4-FFF2-40B4-BE49-F238E27FC236}">
                    <a16:creationId xmlns:a16="http://schemas.microsoft.com/office/drawing/2014/main" id="{E05AB3C1-455F-B98E-C9C3-0269C97348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79"/>
                <a:ext cx="71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6" name="Rectangle 684">
                <a:extLst>
                  <a:ext uri="{FF2B5EF4-FFF2-40B4-BE49-F238E27FC236}">
                    <a16:creationId xmlns:a16="http://schemas.microsoft.com/office/drawing/2014/main" id="{0C345709-5C69-57FB-C37A-5C1352E295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75"/>
                <a:ext cx="71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7" name="Rectangle 685">
                <a:extLst>
                  <a:ext uri="{FF2B5EF4-FFF2-40B4-BE49-F238E27FC236}">
                    <a16:creationId xmlns:a16="http://schemas.microsoft.com/office/drawing/2014/main" id="{EE0DBA2F-DDD8-891D-8DE4-CD5E4EEBE8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71"/>
                <a:ext cx="71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8" name="Rectangle 686">
                <a:extLst>
                  <a:ext uri="{FF2B5EF4-FFF2-40B4-BE49-F238E27FC236}">
                    <a16:creationId xmlns:a16="http://schemas.microsoft.com/office/drawing/2014/main" id="{1A0F5CD1-37A9-9692-1F2B-79AE9124BC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83"/>
                <a:ext cx="71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09" name="Rectangle 687">
                <a:extLst>
                  <a:ext uri="{FF2B5EF4-FFF2-40B4-BE49-F238E27FC236}">
                    <a16:creationId xmlns:a16="http://schemas.microsoft.com/office/drawing/2014/main" id="{69E255C4-6682-7554-2162-8B18CC7B20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67"/>
                <a:ext cx="71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0" name="Rectangle 688">
                <a:extLst>
                  <a:ext uri="{FF2B5EF4-FFF2-40B4-BE49-F238E27FC236}">
                    <a16:creationId xmlns:a16="http://schemas.microsoft.com/office/drawing/2014/main" id="{E17F9752-82D5-0424-5E72-7B37CFB969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1" y="1963"/>
                <a:ext cx="71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1" name="Rectangle 689">
                <a:extLst>
                  <a:ext uri="{FF2B5EF4-FFF2-40B4-BE49-F238E27FC236}">
                    <a16:creationId xmlns:a16="http://schemas.microsoft.com/office/drawing/2014/main" id="{C0AE978B-F1CF-5C29-D6AF-5E3C6A6E79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063"/>
                <a:ext cx="96" cy="1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2" name="Rectangle 690">
                <a:extLst>
                  <a:ext uri="{FF2B5EF4-FFF2-40B4-BE49-F238E27FC236}">
                    <a16:creationId xmlns:a16="http://schemas.microsoft.com/office/drawing/2014/main" id="{39497F5E-24D2-58E5-A6B3-0772F6EF9E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080"/>
                <a:ext cx="96" cy="19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3" name="Rectangle 691">
                <a:extLst>
                  <a:ext uri="{FF2B5EF4-FFF2-40B4-BE49-F238E27FC236}">
                    <a16:creationId xmlns:a16="http://schemas.microsoft.com/office/drawing/2014/main" id="{42650D1C-33BC-DA7A-5C35-2407E85530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099"/>
                <a:ext cx="96" cy="1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4" name="Rectangle 692">
                <a:extLst>
                  <a:ext uri="{FF2B5EF4-FFF2-40B4-BE49-F238E27FC236}">
                    <a16:creationId xmlns:a16="http://schemas.microsoft.com/office/drawing/2014/main" id="{A7003641-65ED-453A-1D75-2FAF42FDFD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044"/>
                <a:ext cx="96" cy="1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5" name="Rectangle 693">
                <a:extLst>
                  <a:ext uri="{FF2B5EF4-FFF2-40B4-BE49-F238E27FC236}">
                    <a16:creationId xmlns:a16="http://schemas.microsoft.com/office/drawing/2014/main" id="{763DB35A-8D71-3F4F-3065-604F616A39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117"/>
                <a:ext cx="96" cy="19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6" name="Rectangle 694">
                <a:extLst>
                  <a:ext uri="{FF2B5EF4-FFF2-40B4-BE49-F238E27FC236}">
                    <a16:creationId xmlns:a16="http://schemas.microsoft.com/office/drawing/2014/main" id="{CBA9161E-0C5C-4520-CDAC-E60717351A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2136"/>
                <a:ext cx="96" cy="1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7" name="Rectangle 695">
                <a:extLst>
                  <a:ext uri="{FF2B5EF4-FFF2-40B4-BE49-F238E27FC236}">
                    <a16:creationId xmlns:a16="http://schemas.microsoft.com/office/drawing/2014/main" id="{285FD137-154B-D766-D796-5D43D80C86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32"/>
                <a:ext cx="96" cy="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8" name="Rectangle 696">
                <a:extLst>
                  <a:ext uri="{FF2B5EF4-FFF2-40B4-BE49-F238E27FC236}">
                    <a16:creationId xmlns:a16="http://schemas.microsoft.com/office/drawing/2014/main" id="{7EC44691-F8B1-3A2A-9631-C0C01FDCC7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24"/>
                <a:ext cx="96" cy="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19" name="Rectangle 697">
                <a:extLst>
                  <a:ext uri="{FF2B5EF4-FFF2-40B4-BE49-F238E27FC236}">
                    <a16:creationId xmlns:a16="http://schemas.microsoft.com/office/drawing/2014/main" id="{473BD636-EF77-3FCD-07D8-772866055C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16"/>
                <a:ext cx="96" cy="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0" name="Rectangle 698">
                <a:extLst>
                  <a:ext uri="{FF2B5EF4-FFF2-40B4-BE49-F238E27FC236}">
                    <a16:creationId xmlns:a16="http://schemas.microsoft.com/office/drawing/2014/main" id="{E6604706-DFBF-9F70-6F33-E3E051CFBB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39"/>
                <a:ext cx="96" cy="8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1" name="Rectangle 699">
                <a:extLst>
                  <a:ext uri="{FF2B5EF4-FFF2-40B4-BE49-F238E27FC236}">
                    <a16:creationId xmlns:a16="http://schemas.microsoft.com/office/drawing/2014/main" id="{FFDD2D27-09F8-66CB-CEA4-650009EB53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09"/>
                <a:ext cx="96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2" name="Rectangle 700">
                <a:extLst>
                  <a:ext uri="{FF2B5EF4-FFF2-40B4-BE49-F238E27FC236}">
                    <a16:creationId xmlns:a16="http://schemas.microsoft.com/office/drawing/2014/main" id="{477A5905-C8C7-1536-66AB-3E6F783384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1" y="1901"/>
                <a:ext cx="96" cy="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3" name="Rectangle 701">
                <a:extLst>
                  <a:ext uri="{FF2B5EF4-FFF2-40B4-BE49-F238E27FC236}">
                    <a16:creationId xmlns:a16="http://schemas.microsoft.com/office/drawing/2014/main" id="{E3BED222-71E5-68E3-9557-4D329E70FF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056"/>
                <a:ext cx="55" cy="1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4" name="Rectangle 702">
                <a:extLst>
                  <a:ext uri="{FF2B5EF4-FFF2-40B4-BE49-F238E27FC236}">
                    <a16:creationId xmlns:a16="http://schemas.microsoft.com/office/drawing/2014/main" id="{3E7B8E91-5774-2835-F61C-C532B5DD83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070"/>
                <a:ext cx="55" cy="1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5" name="Rectangle 703">
                <a:extLst>
                  <a:ext uri="{FF2B5EF4-FFF2-40B4-BE49-F238E27FC236}">
                    <a16:creationId xmlns:a16="http://schemas.microsoft.com/office/drawing/2014/main" id="{9325F575-90CE-6BEE-19AE-A4E79BDE80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084"/>
                <a:ext cx="55" cy="1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6" name="Rectangle 704">
                <a:extLst>
                  <a:ext uri="{FF2B5EF4-FFF2-40B4-BE49-F238E27FC236}">
                    <a16:creationId xmlns:a16="http://schemas.microsoft.com/office/drawing/2014/main" id="{547005D8-0FD1-8E22-CDBA-F41934694C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041"/>
                <a:ext cx="55" cy="1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7" name="Rectangle 705">
                <a:extLst>
                  <a:ext uri="{FF2B5EF4-FFF2-40B4-BE49-F238E27FC236}">
                    <a16:creationId xmlns:a16="http://schemas.microsoft.com/office/drawing/2014/main" id="{57045412-AD01-AEB6-6E69-16C4C0AFFF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098"/>
                <a:ext cx="55" cy="1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8" name="Rectangle 706">
                <a:extLst>
                  <a:ext uri="{FF2B5EF4-FFF2-40B4-BE49-F238E27FC236}">
                    <a16:creationId xmlns:a16="http://schemas.microsoft.com/office/drawing/2014/main" id="{12EF1696-AE5C-8C58-A073-1DF203670C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2112"/>
                <a:ext cx="55" cy="1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29" name="Rectangle 707">
                <a:extLst>
                  <a:ext uri="{FF2B5EF4-FFF2-40B4-BE49-F238E27FC236}">
                    <a16:creationId xmlns:a16="http://schemas.microsoft.com/office/drawing/2014/main" id="{30EF76B5-FAFA-DDA7-6C44-3AC858EF91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55"/>
                <a:ext cx="55" cy="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0" name="Rectangle 708">
                <a:extLst>
                  <a:ext uri="{FF2B5EF4-FFF2-40B4-BE49-F238E27FC236}">
                    <a16:creationId xmlns:a16="http://schemas.microsoft.com/office/drawing/2014/main" id="{B3DA1623-D93E-9EAA-DC3D-5028ED61A0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48"/>
                <a:ext cx="55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1" name="Rectangle 709">
                <a:extLst>
                  <a:ext uri="{FF2B5EF4-FFF2-40B4-BE49-F238E27FC236}">
                    <a16:creationId xmlns:a16="http://schemas.microsoft.com/office/drawing/2014/main" id="{051AF2CC-68B5-05B5-E7F7-C65D739EBF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42"/>
                <a:ext cx="55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2" name="Rectangle 710">
                <a:extLst>
                  <a:ext uri="{FF2B5EF4-FFF2-40B4-BE49-F238E27FC236}">
                    <a16:creationId xmlns:a16="http://schemas.microsoft.com/office/drawing/2014/main" id="{28DBDE88-39AE-BCD7-137D-35F57033CC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60"/>
                <a:ext cx="55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3" name="Rectangle 711">
                <a:extLst>
                  <a:ext uri="{FF2B5EF4-FFF2-40B4-BE49-F238E27FC236}">
                    <a16:creationId xmlns:a16="http://schemas.microsoft.com/office/drawing/2014/main" id="{2B17F6B5-F31C-6E2B-40B9-CAB4601277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36"/>
                <a:ext cx="55" cy="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4" name="Rectangle 712">
                <a:extLst>
                  <a:ext uri="{FF2B5EF4-FFF2-40B4-BE49-F238E27FC236}">
                    <a16:creationId xmlns:a16="http://schemas.microsoft.com/office/drawing/2014/main" id="{52A8B847-93B3-A214-4BB0-49F064E5B1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3" y="1930"/>
                <a:ext cx="55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5" name="Rectangle 713">
                <a:extLst>
                  <a:ext uri="{FF2B5EF4-FFF2-40B4-BE49-F238E27FC236}">
                    <a16:creationId xmlns:a16="http://schemas.microsoft.com/office/drawing/2014/main" id="{A40AAE1A-C17E-CE76-F755-C8F7524E6E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8" y="1874"/>
                <a:ext cx="17" cy="301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6" name="Rectangle 714">
                <a:extLst>
                  <a:ext uri="{FF2B5EF4-FFF2-40B4-BE49-F238E27FC236}">
                    <a16:creationId xmlns:a16="http://schemas.microsoft.com/office/drawing/2014/main" id="{5AC97ACF-BDE7-AAFC-8432-DF976ADC06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56" y="1894"/>
                <a:ext cx="16" cy="261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7" name="Rectangle 715">
                <a:extLst>
                  <a:ext uri="{FF2B5EF4-FFF2-40B4-BE49-F238E27FC236}">
                    <a16:creationId xmlns:a16="http://schemas.microsoft.com/office/drawing/2014/main" id="{67CDBF70-E70D-DEF9-E146-AB48C804F7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32"/>
                <a:ext cx="62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8" name="Rectangle 716">
                <a:extLst>
                  <a:ext uri="{FF2B5EF4-FFF2-40B4-BE49-F238E27FC236}">
                    <a16:creationId xmlns:a16="http://schemas.microsoft.com/office/drawing/2014/main" id="{2E976CD0-3524-646A-7CCA-21815FBE84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35"/>
                <a:ext cx="62" cy="5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39" name="Rectangle 717">
                <a:extLst>
                  <a:ext uri="{FF2B5EF4-FFF2-40B4-BE49-F238E27FC236}">
                    <a16:creationId xmlns:a16="http://schemas.microsoft.com/office/drawing/2014/main" id="{2AEF2793-B46A-BA22-0381-29D61BBEA7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40"/>
                <a:ext cx="62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0" name="Rectangle 718">
                <a:extLst>
                  <a:ext uri="{FF2B5EF4-FFF2-40B4-BE49-F238E27FC236}">
                    <a16:creationId xmlns:a16="http://schemas.microsoft.com/office/drawing/2014/main" id="{8764D0D2-91BB-18C5-D11A-7C07EADE7C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28"/>
                <a:ext cx="62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1" name="Rectangle 719">
                <a:extLst>
                  <a:ext uri="{FF2B5EF4-FFF2-40B4-BE49-F238E27FC236}">
                    <a16:creationId xmlns:a16="http://schemas.microsoft.com/office/drawing/2014/main" id="{28BDF919-5F74-3B6D-70BD-9FE4484C1C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44"/>
                <a:ext cx="62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2" name="Rectangle 720">
                <a:extLst>
                  <a:ext uri="{FF2B5EF4-FFF2-40B4-BE49-F238E27FC236}">
                    <a16:creationId xmlns:a16="http://schemas.microsoft.com/office/drawing/2014/main" id="{B77A4F13-2A35-C761-470D-D10B662967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48"/>
                <a:ext cx="6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3" name="Rectangle 721">
                <a:extLst>
                  <a:ext uri="{FF2B5EF4-FFF2-40B4-BE49-F238E27FC236}">
                    <a16:creationId xmlns:a16="http://schemas.microsoft.com/office/drawing/2014/main" id="{9E546B71-2970-5684-9007-B660121E7A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04"/>
                <a:ext cx="62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4" name="Rectangle 722">
                <a:extLst>
                  <a:ext uri="{FF2B5EF4-FFF2-40B4-BE49-F238E27FC236}">
                    <a16:creationId xmlns:a16="http://schemas.microsoft.com/office/drawing/2014/main" id="{0E700C7C-00B5-88F2-72A1-001B8BCD46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03"/>
                <a:ext cx="62" cy="1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5" name="Rectangle 723">
                <a:extLst>
                  <a:ext uri="{FF2B5EF4-FFF2-40B4-BE49-F238E27FC236}">
                    <a16:creationId xmlns:a16="http://schemas.microsoft.com/office/drawing/2014/main" id="{DCB942C5-647F-69C8-0506-F170AAFFDD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01"/>
                <a:ext cx="62" cy="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6" name="Rectangle 724">
                <a:extLst>
                  <a:ext uri="{FF2B5EF4-FFF2-40B4-BE49-F238E27FC236}">
                    <a16:creationId xmlns:a16="http://schemas.microsoft.com/office/drawing/2014/main" id="{038D4443-4562-A342-2CC0-483EA76247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2006"/>
                <a:ext cx="62" cy="1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7" name="Rectangle 725">
                <a:extLst>
                  <a:ext uri="{FF2B5EF4-FFF2-40B4-BE49-F238E27FC236}">
                    <a16:creationId xmlns:a16="http://schemas.microsoft.com/office/drawing/2014/main" id="{87571110-E3AD-1F32-D060-6F0050A8F6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1999"/>
                <a:ext cx="62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8" name="Rectangle 726">
                <a:extLst>
                  <a:ext uri="{FF2B5EF4-FFF2-40B4-BE49-F238E27FC236}">
                    <a16:creationId xmlns:a16="http://schemas.microsoft.com/office/drawing/2014/main" id="{AF30C95C-3C37-5D86-0F72-917516483C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4" y="1998"/>
                <a:ext cx="62" cy="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49" name="Rectangle 727">
                <a:extLst>
                  <a:ext uri="{FF2B5EF4-FFF2-40B4-BE49-F238E27FC236}">
                    <a16:creationId xmlns:a16="http://schemas.microsoft.com/office/drawing/2014/main" id="{C2D2AC31-D23A-8D24-E37A-FA83158E28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83"/>
                <a:ext cx="24" cy="80"/>
              </a:xfrm>
              <a:prstGeom prst="rect">
                <a:avLst/>
              </a:prstGeom>
              <a:solidFill>
                <a:srgbClr val="00008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0" name="Rectangle 728">
                <a:extLst>
                  <a:ext uri="{FF2B5EF4-FFF2-40B4-BE49-F238E27FC236}">
                    <a16:creationId xmlns:a16="http://schemas.microsoft.com/office/drawing/2014/main" id="{FB33E88C-971D-6EE0-F7C3-EC2E46ECC1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35"/>
                <a:ext cx="22" cy="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1" name="Rectangle 729">
                <a:extLst>
                  <a:ext uri="{FF2B5EF4-FFF2-40B4-BE49-F238E27FC236}">
                    <a16:creationId xmlns:a16="http://schemas.microsoft.com/office/drawing/2014/main" id="{5C50E172-8516-9627-BD4E-0BF58AEEFD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40"/>
                <a:ext cx="22" cy="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2" name="Rectangle 730">
                <a:extLst>
                  <a:ext uri="{FF2B5EF4-FFF2-40B4-BE49-F238E27FC236}">
                    <a16:creationId xmlns:a16="http://schemas.microsoft.com/office/drawing/2014/main" id="{75C36686-2A1B-B84C-378C-A56A2A59C1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46"/>
                <a:ext cx="22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3" name="Rectangle 731">
                <a:extLst>
                  <a:ext uri="{FF2B5EF4-FFF2-40B4-BE49-F238E27FC236}">
                    <a16:creationId xmlns:a16="http://schemas.microsoft.com/office/drawing/2014/main" id="{952B131B-C0E2-9441-FBAD-6E2AE778A8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29"/>
                <a:ext cx="22" cy="6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4" name="Rectangle 732">
                <a:extLst>
                  <a:ext uri="{FF2B5EF4-FFF2-40B4-BE49-F238E27FC236}">
                    <a16:creationId xmlns:a16="http://schemas.microsoft.com/office/drawing/2014/main" id="{A7421304-717F-1055-7F61-6B9F9802D3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52"/>
                <a:ext cx="22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5" name="Rectangle 733">
                <a:extLst>
                  <a:ext uri="{FF2B5EF4-FFF2-40B4-BE49-F238E27FC236}">
                    <a16:creationId xmlns:a16="http://schemas.microsoft.com/office/drawing/2014/main" id="{FC5209FD-34C6-2BF9-6D4D-C21D0D22AC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2057"/>
                <a:ext cx="22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6" name="Rectangle 734">
                <a:extLst>
                  <a:ext uri="{FF2B5EF4-FFF2-40B4-BE49-F238E27FC236}">
                    <a16:creationId xmlns:a16="http://schemas.microsoft.com/office/drawing/2014/main" id="{E8BC9AFE-F22D-B9CC-D048-AA09698853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95"/>
                <a:ext cx="22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7" name="Rectangle 735">
                <a:extLst>
                  <a:ext uri="{FF2B5EF4-FFF2-40B4-BE49-F238E27FC236}">
                    <a16:creationId xmlns:a16="http://schemas.microsoft.com/office/drawing/2014/main" id="{36BFC19E-AB8E-0BDE-5D63-80E87CEB32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92"/>
                <a:ext cx="22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8" name="Rectangle 736">
                <a:extLst>
                  <a:ext uri="{FF2B5EF4-FFF2-40B4-BE49-F238E27FC236}">
                    <a16:creationId xmlns:a16="http://schemas.microsoft.com/office/drawing/2014/main" id="{6823B110-CBAF-5A40-603A-A588B0E027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90"/>
                <a:ext cx="22" cy="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59" name="Rectangle 737">
                <a:extLst>
                  <a:ext uri="{FF2B5EF4-FFF2-40B4-BE49-F238E27FC236}">
                    <a16:creationId xmlns:a16="http://schemas.microsoft.com/office/drawing/2014/main" id="{9F2BE3D8-E72D-B8D5-8BD2-5E8B1E8F8D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97"/>
                <a:ext cx="22" cy="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0" name="Rectangle 738">
                <a:extLst>
                  <a:ext uri="{FF2B5EF4-FFF2-40B4-BE49-F238E27FC236}">
                    <a16:creationId xmlns:a16="http://schemas.microsoft.com/office/drawing/2014/main" id="{08CADA7A-A84C-FC73-81C3-F99A02950A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87"/>
                <a:ext cx="22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1" name="Rectangle 739">
                <a:extLst>
                  <a:ext uri="{FF2B5EF4-FFF2-40B4-BE49-F238E27FC236}">
                    <a16:creationId xmlns:a16="http://schemas.microsoft.com/office/drawing/2014/main" id="{7CC4CD24-73EB-1074-6F63-18644B7D24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7" y="1985"/>
                <a:ext cx="22" cy="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2" name="Rectangle 740">
                <a:extLst>
                  <a:ext uri="{FF2B5EF4-FFF2-40B4-BE49-F238E27FC236}">
                    <a16:creationId xmlns:a16="http://schemas.microsoft.com/office/drawing/2014/main" id="{25B82A3A-9280-48EC-2F11-524349E21A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48"/>
                <a:ext cx="72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3" name="Rectangle 741">
                <a:extLst>
                  <a:ext uri="{FF2B5EF4-FFF2-40B4-BE49-F238E27FC236}">
                    <a16:creationId xmlns:a16="http://schemas.microsoft.com/office/drawing/2014/main" id="{C8D7463F-88CC-1548-1D9E-F1A50174D1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57"/>
                <a:ext cx="72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4" name="Rectangle 742">
                <a:extLst>
                  <a:ext uri="{FF2B5EF4-FFF2-40B4-BE49-F238E27FC236}">
                    <a16:creationId xmlns:a16="http://schemas.microsoft.com/office/drawing/2014/main" id="{47A33E7B-BE0B-FD97-81EB-7D04749745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67"/>
                <a:ext cx="72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5" name="Rectangle 743">
                <a:extLst>
                  <a:ext uri="{FF2B5EF4-FFF2-40B4-BE49-F238E27FC236}">
                    <a16:creationId xmlns:a16="http://schemas.microsoft.com/office/drawing/2014/main" id="{662F6CCA-1B3B-929F-3B87-F80B72662C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38"/>
                <a:ext cx="72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6" name="Rectangle 744">
                <a:extLst>
                  <a:ext uri="{FF2B5EF4-FFF2-40B4-BE49-F238E27FC236}">
                    <a16:creationId xmlns:a16="http://schemas.microsoft.com/office/drawing/2014/main" id="{001BA3B5-50DB-7C26-F8D1-74F9BD2D63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76"/>
                <a:ext cx="72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7" name="Rectangle 745">
                <a:extLst>
                  <a:ext uri="{FF2B5EF4-FFF2-40B4-BE49-F238E27FC236}">
                    <a16:creationId xmlns:a16="http://schemas.microsoft.com/office/drawing/2014/main" id="{083DDA97-1C3B-FEB6-7A15-EC34EB6C0E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2086"/>
                <a:ext cx="72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8" name="Rectangle 746">
                <a:extLst>
                  <a:ext uri="{FF2B5EF4-FFF2-40B4-BE49-F238E27FC236}">
                    <a16:creationId xmlns:a16="http://schemas.microsoft.com/office/drawing/2014/main" id="{870D0AF8-6689-D8E9-EE35-711318D9AE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79"/>
                <a:ext cx="72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69" name="Rectangle 747">
                <a:extLst>
                  <a:ext uri="{FF2B5EF4-FFF2-40B4-BE49-F238E27FC236}">
                    <a16:creationId xmlns:a16="http://schemas.microsoft.com/office/drawing/2014/main" id="{3EE20C19-EA07-9D3B-BD5F-5911A24D10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75"/>
                <a:ext cx="72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0" name="Rectangle 748">
                <a:extLst>
                  <a:ext uri="{FF2B5EF4-FFF2-40B4-BE49-F238E27FC236}">
                    <a16:creationId xmlns:a16="http://schemas.microsoft.com/office/drawing/2014/main" id="{2221F157-1575-ADE0-5D38-9AB8834BF6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71"/>
                <a:ext cx="72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1" name="Rectangle 749">
                <a:extLst>
                  <a:ext uri="{FF2B5EF4-FFF2-40B4-BE49-F238E27FC236}">
                    <a16:creationId xmlns:a16="http://schemas.microsoft.com/office/drawing/2014/main" id="{69311A0A-2FE3-D448-44AF-950DE470A7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83"/>
                <a:ext cx="72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2" name="Rectangle 750">
                <a:extLst>
                  <a:ext uri="{FF2B5EF4-FFF2-40B4-BE49-F238E27FC236}">
                    <a16:creationId xmlns:a16="http://schemas.microsoft.com/office/drawing/2014/main" id="{E4DF388B-624E-D6E5-2163-26D1501AA5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67"/>
                <a:ext cx="72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3" name="Rectangle 751">
                <a:extLst>
                  <a:ext uri="{FF2B5EF4-FFF2-40B4-BE49-F238E27FC236}">
                    <a16:creationId xmlns:a16="http://schemas.microsoft.com/office/drawing/2014/main" id="{6744D7D9-7A34-CCD7-C99A-EF67416D20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2" y="1963"/>
                <a:ext cx="7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4" name="Rectangle 752">
                <a:extLst>
                  <a:ext uri="{FF2B5EF4-FFF2-40B4-BE49-F238E27FC236}">
                    <a16:creationId xmlns:a16="http://schemas.microsoft.com/office/drawing/2014/main" id="{55EBA36B-394D-1CE8-0EB7-5474EA600E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48"/>
                <a:ext cx="72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5" name="Rectangle 753">
                <a:extLst>
                  <a:ext uri="{FF2B5EF4-FFF2-40B4-BE49-F238E27FC236}">
                    <a16:creationId xmlns:a16="http://schemas.microsoft.com/office/drawing/2014/main" id="{6BE26298-FCDE-4D85-43A8-290A81B823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57"/>
                <a:ext cx="72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6" name="Rectangle 754">
                <a:extLst>
                  <a:ext uri="{FF2B5EF4-FFF2-40B4-BE49-F238E27FC236}">
                    <a16:creationId xmlns:a16="http://schemas.microsoft.com/office/drawing/2014/main" id="{64211503-0109-7125-FABC-C95E9482A7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67"/>
                <a:ext cx="72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7" name="Rectangle 755">
                <a:extLst>
                  <a:ext uri="{FF2B5EF4-FFF2-40B4-BE49-F238E27FC236}">
                    <a16:creationId xmlns:a16="http://schemas.microsoft.com/office/drawing/2014/main" id="{144F034B-8A1A-1AE4-0699-85254B3AA5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38"/>
                <a:ext cx="72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8" name="Rectangle 756">
                <a:extLst>
                  <a:ext uri="{FF2B5EF4-FFF2-40B4-BE49-F238E27FC236}">
                    <a16:creationId xmlns:a16="http://schemas.microsoft.com/office/drawing/2014/main" id="{B50C2BFF-110C-09C8-BAA9-DF85FF4CAD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76"/>
                <a:ext cx="72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79" name="Rectangle 757">
                <a:extLst>
                  <a:ext uri="{FF2B5EF4-FFF2-40B4-BE49-F238E27FC236}">
                    <a16:creationId xmlns:a16="http://schemas.microsoft.com/office/drawing/2014/main" id="{A3EADEB8-0EDD-450C-3CDF-74F1388F05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086"/>
                <a:ext cx="72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0" name="Rectangle 758">
                <a:extLst>
                  <a:ext uri="{FF2B5EF4-FFF2-40B4-BE49-F238E27FC236}">
                    <a16:creationId xmlns:a16="http://schemas.microsoft.com/office/drawing/2014/main" id="{7D9098C0-2F33-FE8E-C010-E793331336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79"/>
                <a:ext cx="72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1" name="Rectangle 759">
                <a:extLst>
                  <a:ext uri="{FF2B5EF4-FFF2-40B4-BE49-F238E27FC236}">
                    <a16:creationId xmlns:a16="http://schemas.microsoft.com/office/drawing/2014/main" id="{2391ECCC-237A-1020-D8B5-E8A4457270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75"/>
                <a:ext cx="72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2" name="Rectangle 760">
                <a:extLst>
                  <a:ext uri="{FF2B5EF4-FFF2-40B4-BE49-F238E27FC236}">
                    <a16:creationId xmlns:a16="http://schemas.microsoft.com/office/drawing/2014/main" id="{91233C9A-5CC6-B294-241A-C457B276BB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71"/>
                <a:ext cx="72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3" name="Rectangle 761">
                <a:extLst>
                  <a:ext uri="{FF2B5EF4-FFF2-40B4-BE49-F238E27FC236}">
                    <a16:creationId xmlns:a16="http://schemas.microsoft.com/office/drawing/2014/main" id="{1724763A-0884-AD26-CA0D-BB882AA2FE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83"/>
                <a:ext cx="72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4" name="Rectangle 762">
                <a:extLst>
                  <a:ext uri="{FF2B5EF4-FFF2-40B4-BE49-F238E27FC236}">
                    <a16:creationId xmlns:a16="http://schemas.microsoft.com/office/drawing/2014/main" id="{9A32D653-D442-646A-6CC2-F263678C34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67"/>
                <a:ext cx="72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5" name="Rectangle 763">
                <a:extLst>
                  <a:ext uri="{FF2B5EF4-FFF2-40B4-BE49-F238E27FC236}">
                    <a16:creationId xmlns:a16="http://schemas.microsoft.com/office/drawing/2014/main" id="{05A09521-57F2-1FA2-F2A1-86B7824C2B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1963"/>
                <a:ext cx="7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6" name="Rectangle 764">
                <a:extLst>
                  <a:ext uri="{FF2B5EF4-FFF2-40B4-BE49-F238E27FC236}">
                    <a16:creationId xmlns:a16="http://schemas.microsoft.com/office/drawing/2014/main" id="{8565EE20-7D96-CEE3-472B-E790BDF6FF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48"/>
                <a:ext cx="73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7" name="Rectangle 765">
                <a:extLst>
                  <a:ext uri="{FF2B5EF4-FFF2-40B4-BE49-F238E27FC236}">
                    <a16:creationId xmlns:a16="http://schemas.microsoft.com/office/drawing/2014/main" id="{9D088BAD-CF6D-E7D4-45F2-8A599040E3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57"/>
                <a:ext cx="73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8" name="Rectangle 766">
                <a:extLst>
                  <a:ext uri="{FF2B5EF4-FFF2-40B4-BE49-F238E27FC236}">
                    <a16:creationId xmlns:a16="http://schemas.microsoft.com/office/drawing/2014/main" id="{C28C9E24-0DBC-7980-4392-803687E006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67"/>
                <a:ext cx="73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89" name="Rectangle 767">
                <a:extLst>
                  <a:ext uri="{FF2B5EF4-FFF2-40B4-BE49-F238E27FC236}">
                    <a16:creationId xmlns:a16="http://schemas.microsoft.com/office/drawing/2014/main" id="{3030CE29-D830-46C1-7D28-3F30266A48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38"/>
                <a:ext cx="73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0" name="Rectangle 768">
                <a:extLst>
                  <a:ext uri="{FF2B5EF4-FFF2-40B4-BE49-F238E27FC236}">
                    <a16:creationId xmlns:a16="http://schemas.microsoft.com/office/drawing/2014/main" id="{24C6FE23-523A-0784-00C6-2753451F5F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76"/>
                <a:ext cx="73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1" name="Rectangle 769">
                <a:extLst>
                  <a:ext uri="{FF2B5EF4-FFF2-40B4-BE49-F238E27FC236}">
                    <a16:creationId xmlns:a16="http://schemas.microsoft.com/office/drawing/2014/main" id="{C4DBCDC0-EB8D-638F-10E8-843A07989B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2086"/>
                <a:ext cx="73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2" name="Rectangle 770">
                <a:extLst>
                  <a:ext uri="{FF2B5EF4-FFF2-40B4-BE49-F238E27FC236}">
                    <a16:creationId xmlns:a16="http://schemas.microsoft.com/office/drawing/2014/main" id="{D3FEF1A9-9769-01A8-AA2B-C69FDE585F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79"/>
                <a:ext cx="73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3" name="Rectangle 771">
                <a:extLst>
                  <a:ext uri="{FF2B5EF4-FFF2-40B4-BE49-F238E27FC236}">
                    <a16:creationId xmlns:a16="http://schemas.microsoft.com/office/drawing/2014/main" id="{4E9C570C-F9A3-56A4-2456-BC3FC5C1FB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75"/>
                <a:ext cx="73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4" name="Rectangle 772">
                <a:extLst>
                  <a:ext uri="{FF2B5EF4-FFF2-40B4-BE49-F238E27FC236}">
                    <a16:creationId xmlns:a16="http://schemas.microsoft.com/office/drawing/2014/main" id="{21B7C761-31E1-4541-BE48-2256D7A6A6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71"/>
                <a:ext cx="73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5" name="Rectangle 773">
                <a:extLst>
                  <a:ext uri="{FF2B5EF4-FFF2-40B4-BE49-F238E27FC236}">
                    <a16:creationId xmlns:a16="http://schemas.microsoft.com/office/drawing/2014/main" id="{B091ABD6-55E2-DD24-FED7-7A57E69177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83"/>
                <a:ext cx="73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6" name="Rectangle 774">
                <a:extLst>
                  <a:ext uri="{FF2B5EF4-FFF2-40B4-BE49-F238E27FC236}">
                    <a16:creationId xmlns:a16="http://schemas.microsoft.com/office/drawing/2014/main" id="{8DB91AE4-C4FD-B93C-CA65-CA1242A844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67"/>
                <a:ext cx="73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7" name="Rectangle 775">
                <a:extLst>
                  <a:ext uri="{FF2B5EF4-FFF2-40B4-BE49-F238E27FC236}">
                    <a16:creationId xmlns:a16="http://schemas.microsoft.com/office/drawing/2014/main" id="{D03A12F3-C378-2FE3-4DDF-BC4C87E297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85" y="1963"/>
                <a:ext cx="73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8" name="Rectangle 776">
                <a:extLst>
                  <a:ext uri="{FF2B5EF4-FFF2-40B4-BE49-F238E27FC236}">
                    <a16:creationId xmlns:a16="http://schemas.microsoft.com/office/drawing/2014/main" id="{DF5B8ADF-464D-0F7C-E87A-15DA7EE2AF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43"/>
                <a:ext cx="36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199" name="Rectangle 777">
                <a:extLst>
                  <a:ext uri="{FF2B5EF4-FFF2-40B4-BE49-F238E27FC236}">
                    <a16:creationId xmlns:a16="http://schemas.microsoft.com/office/drawing/2014/main" id="{9990A666-C33D-9C86-DE4E-F0981153A3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39"/>
                <a:ext cx="36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0" name="Rectangle 778">
                <a:extLst>
                  <a:ext uri="{FF2B5EF4-FFF2-40B4-BE49-F238E27FC236}">
                    <a16:creationId xmlns:a16="http://schemas.microsoft.com/office/drawing/2014/main" id="{17FC57FC-12AE-C559-AEF4-A2B1C41F88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35"/>
                <a:ext cx="36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1" name="Rectangle 779">
                <a:extLst>
                  <a:ext uri="{FF2B5EF4-FFF2-40B4-BE49-F238E27FC236}">
                    <a16:creationId xmlns:a16="http://schemas.microsoft.com/office/drawing/2014/main" id="{5433E92F-8C0A-1168-0888-FD30C04EEF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47"/>
                <a:ext cx="36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2" name="Rectangle 780">
                <a:extLst>
                  <a:ext uri="{FF2B5EF4-FFF2-40B4-BE49-F238E27FC236}">
                    <a16:creationId xmlns:a16="http://schemas.microsoft.com/office/drawing/2014/main" id="{B9F1843C-73F1-51D2-D307-5C3C55D6FD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31"/>
                <a:ext cx="36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3" name="Rectangle 781">
                <a:extLst>
                  <a:ext uri="{FF2B5EF4-FFF2-40B4-BE49-F238E27FC236}">
                    <a16:creationId xmlns:a16="http://schemas.microsoft.com/office/drawing/2014/main" id="{1F6710DB-6CA1-B417-D80A-5A140CED48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26" y="1927"/>
                <a:ext cx="36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4" name="Rectangle 782">
                <a:extLst>
                  <a:ext uri="{FF2B5EF4-FFF2-40B4-BE49-F238E27FC236}">
                    <a16:creationId xmlns:a16="http://schemas.microsoft.com/office/drawing/2014/main" id="{11CD00FB-9F54-1915-7840-544EA7439E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308"/>
                <a:ext cx="44" cy="10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5" name="Rectangle 783">
                <a:extLst>
                  <a:ext uri="{FF2B5EF4-FFF2-40B4-BE49-F238E27FC236}">
                    <a16:creationId xmlns:a16="http://schemas.microsoft.com/office/drawing/2014/main" id="{886DB896-2369-2E97-F86D-5FF83F2921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413"/>
                <a:ext cx="44" cy="10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6" name="Rectangle 784">
                <a:extLst>
                  <a:ext uri="{FF2B5EF4-FFF2-40B4-BE49-F238E27FC236}">
                    <a16:creationId xmlns:a16="http://schemas.microsoft.com/office/drawing/2014/main" id="{FFB03759-76AB-B879-8A0E-F791307E99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517"/>
                <a:ext cx="44" cy="10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7" name="Rectangle 785">
                <a:extLst>
                  <a:ext uri="{FF2B5EF4-FFF2-40B4-BE49-F238E27FC236}">
                    <a16:creationId xmlns:a16="http://schemas.microsoft.com/office/drawing/2014/main" id="{2B82F70E-1F98-9738-97B1-00E10CEC1D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205"/>
                <a:ext cx="44" cy="10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8" name="Rectangle 786">
                <a:extLst>
                  <a:ext uri="{FF2B5EF4-FFF2-40B4-BE49-F238E27FC236}">
                    <a16:creationId xmlns:a16="http://schemas.microsoft.com/office/drawing/2014/main" id="{A8A8AFEF-A0EA-E6EC-9DC0-F5A6FA789D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621"/>
                <a:ext cx="44" cy="10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09" name="Rectangle 787">
                <a:extLst>
                  <a:ext uri="{FF2B5EF4-FFF2-40B4-BE49-F238E27FC236}">
                    <a16:creationId xmlns:a16="http://schemas.microsoft.com/office/drawing/2014/main" id="{E5685807-63BC-C4E7-79D6-4E8C19BF5E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725"/>
                <a:ext cx="44" cy="10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0" name="Rectangle 788">
                <a:extLst>
                  <a:ext uri="{FF2B5EF4-FFF2-40B4-BE49-F238E27FC236}">
                    <a16:creationId xmlns:a16="http://schemas.microsoft.com/office/drawing/2014/main" id="{14C7BA70-A5A9-3258-A5AE-346D9D84FA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565"/>
                <a:ext cx="44" cy="4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1" name="Rectangle 789">
                <a:extLst>
                  <a:ext uri="{FF2B5EF4-FFF2-40B4-BE49-F238E27FC236}">
                    <a16:creationId xmlns:a16="http://schemas.microsoft.com/office/drawing/2014/main" id="{1028018B-C8E0-08B6-C5D0-C3321A4910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520"/>
                <a:ext cx="44" cy="45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2" name="Rectangle 790">
                <a:extLst>
                  <a:ext uri="{FF2B5EF4-FFF2-40B4-BE49-F238E27FC236}">
                    <a16:creationId xmlns:a16="http://schemas.microsoft.com/office/drawing/2014/main" id="{D9B87A9B-9865-6F01-A390-3C31042D03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476"/>
                <a:ext cx="44" cy="4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3" name="Rectangle 791">
                <a:extLst>
                  <a:ext uri="{FF2B5EF4-FFF2-40B4-BE49-F238E27FC236}">
                    <a16:creationId xmlns:a16="http://schemas.microsoft.com/office/drawing/2014/main" id="{2FE3A42F-80DB-2A94-10FD-A85A5272B8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609"/>
                <a:ext cx="44" cy="4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4" name="Rectangle 792">
                <a:extLst>
                  <a:ext uri="{FF2B5EF4-FFF2-40B4-BE49-F238E27FC236}">
                    <a16:creationId xmlns:a16="http://schemas.microsoft.com/office/drawing/2014/main" id="{6CC6D045-41ED-21B6-D2B6-8BD89934A6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432"/>
                <a:ext cx="44" cy="4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5" name="Rectangle 793">
                <a:extLst>
                  <a:ext uri="{FF2B5EF4-FFF2-40B4-BE49-F238E27FC236}">
                    <a16:creationId xmlns:a16="http://schemas.microsoft.com/office/drawing/2014/main" id="{03E68651-23AB-3241-BDC1-E9FFD6902F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388"/>
                <a:ext cx="44" cy="4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6" name="Rectangle 794">
                <a:extLst>
                  <a:ext uri="{FF2B5EF4-FFF2-40B4-BE49-F238E27FC236}">
                    <a16:creationId xmlns:a16="http://schemas.microsoft.com/office/drawing/2014/main" id="{2C3F69EE-42E0-D3C4-2AEE-C2C1E3267C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078"/>
                <a:ext cx="44" cy="2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7" name="Rectangle 795">
                <a:extLst>
                  <a:ext uri="{FF2B5EF4-FFF2-40B4-BE49-F238E27FC236}">
                    <a16:creationId xmlns:a16="http://schemas.microsoft.com/office/drawing/2014/main" id="{D185DC5F-A852-0395-16ED-7206419485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100"/>
                <a:ext cx="44" cy="2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8" name="Rectangle 796">
                <a:extLst>
                  <a:ext uri="{FF2B5EF4-FFF2-40B4-BE49-F238E27FC236}">
                    <a16:creationId xmlns:a16="http://schemas.microsoft.com/office/drawing/2014/main" id="{9C2ED105-FE47-A282-6AE0-D815880A00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124"/>
                <a:ext cx="44" cy="2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19" name="Rectangle 797">
                <a:extLst>
                  <a:ext uri="{FF2B5EF4-FFF2-40B4-BE49-F238E27FC236}">
                    <a16:creationId xmlns:a16="http://schemas.microsoft.com/office/drawing/2014/main" id="{5C43B33E-A943-0881-7315-5BCE13C327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055"/>
                <a:ext cx="44" cy="2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0" name="Rectangle 798">
                <a:extLst>
                  <a:ext uri="{FF2B5EF4-FFF2-40B4-BE49-F238E27FC236}">
                    <a16:creationId xmlns:a16="http://schemas.microsoft.com/office/drawing/2014/main" id="{6DC2CCF0-8099-446A-2436-F2EA5FB225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147"/>
                <a:ext cx="44" cy="2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1" name="Rectangle 799">
                <a:extLst>
                  <a:ext uri="{FF2B5EF4-FFF2-40B4-BE49-F238E27FC236}">
                    <a16:creationId xmlns:a16="http://schemas.microsoft.com/office/drawing/2014/main" id="{ED747402-F97D-15D5-8601-B4A9B7AB3C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169"/>
                <a:ext cx="44" cy="2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2" name="Rectangle 800">
                <a:extLst>
                  <a:ext uri="{FF2B5EF4-FFF2-40B4-BE49-F238E27FC236}">
                    <a16:creationId xmlns:a16="http://schemas.microsoft.com/office/drawing/2014/main" id="{1C382A51-538B-0839-7A50-88E7681942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913"/>
                <a:ext cx="44" cy="10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3" name="Rectangle 801">
                <a:extLst>
                  <a:ext uri="{FF2B5EF4-FFF2-40B4-BE49-F238E27FC236}">
                    <a16:creationId xmlns:a16="http://schemas.microsoft.com/office/drawing/2014/main" id="{19B169FC-D1A7-3683-CABD-DE9FC39264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903"/>
                <a:ext cx="44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4" name="Rectangle 802">
                <a:extLst>
                  <a:ext uri="{FF2B5EF4-FFF2-40B4-BE49-F238E27FC236}">
                    <a16:creationId xmlns:a16="http://schemas.microsoft.com/office/drawing/2014/main" id="{D2E03273-CCFF-EE77-46CB-0FDC6ADE35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894"/>
                <a:ext cx="44" cy="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5" name="Rectangle 803">
                <a:extLst>
                  <a:ext uri="{FF2B5EF4-FFF2-40B4-BE49-F238E27FC236}">
                    <a16:creationId xmlns:a16="http://schemas.microsoft.com/office/drawing/2014/main" id="{53F5DB35-C6F1-5652-223F-DC80865548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923"/>
                <a:ext cx="44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6" name="Rectangle 804">
                <a:extLst>
                  <a:ext uri="{FF2B5EF4-FFF2-40B4-BE49-F238E27FC236}">
                    <a16:creationId xmlns:a16="http://schemas.microsoft.com/office/drawing/2014/main" id="{570AD637-45A8-6A04-317A-87075559B1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884"/>
                <a:ext cx="44" cy="1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7" name="Rectangle 805">
                <a:extLst>
                  <a:ext uri="{FF2B5EF4-FFF2-40B4-BE49-F238E27FC236}">
                    <a16:creationId xmlns:a16="http://schemas.microsoft.com/office/drawing/2014/main" id="{E8448971-4489-C822-91C4-45708A08A5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874"/>
                <a:ext cx="44" cy="10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8" name="Rectangle 806">
                <a:extLst>
                  <a:ext uri="{FF2B5EF4-FFF2-40B4-BE49-F238E27FC236}">
                    <a16:creationId xmlns:a16="http://schemas.microsoft.com/office/drawing/2014/main" id="{1DF5DD1A-C8C9-DEC6-787E-102576F986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505"/>
                <a:ext cx="71" cy="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29" name="Rectangle 807">
                <a:extLst>
                  <a:ext uri="{FF2B5EF4-FFF2-40B4-BE49-F238E27FC236}">
                    <a16:creationId xmlns:a16="http://schemas.microsoft.com/office/drawing/2014/main" id="{A3F72691-492D-46EF-95E3-14AA4D81A0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512"/>
                <a:ext cx="71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30" name="Rectangle 808">
                <a:extLst>
                  <a:ext uri="{FF2B5EF4-FFF2-40B4-BE49-F238E27FC236}">
                    <a16:creationId xmlns:a16="http://schemas.microsoft.com/office/drawing/2014/main" id="{72FC27D0-E23D-1551-49F7-092D5C1E93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519"/>
                <a:ext cx="71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31" name="Rectangle 809">
                <a:extLst>
                  <a:ext uri="{FF2B5EF4-FFF2-40B4-BE49-F238E27FC236}">
                    <a16:creationId xmlns:a16="http://schemas.microsoft.com/office/drawing/2014/main" id="{1AAF2701-99CC-186F-C2AB-FEA1C6A34E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98"/>
                <a:ext cx="71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232" name="Rectangle 810">
                <a:extLst>
                  <a:ext uri="{FF2B5EF4-FFF2-40B4-BE49-F238E27FC236}">
                    <a16:creationId xmlns:a16="http://schemas.microsoft.com/office/drawing/2014/main" id="{9F2BA270-0331-CAEA-B412-0D747A55A1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525"/>
                <a:ext cx="71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15375" name="Group 811">
              <a:extLst>
                <a:ext uri="{FF2B5EF4-FFF2-40B4-BE49-F238E27FC236}">
                  <a16:creationId xmlns:a16="http://schemas.microsoft.com/office/drawing/2014/main" id="{95491564-9E2A-C8B3-E382-5109B3A446D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25" y="1840"/>
              <a:ext cx="2293" cy="768"/>
              <a:chOff x="2074" y="2179"/>
              <a:chExt cx="2792" cy="952"/>
            </a:xfrm>
          </p:grpSpPr>
          <p:sp>
            <p:nvSpPr>
              <p:cNvPr id="15833" name="Rectangle 812">
                <a:extLst>
                  <a:ext uri="{FF2B5EF4-FFF2-40B4-BE49-F238E27FC236}">
                    <a16:creationId xmlns:a16="http://schemas.microsoft.com/office/drawing/2014/main" id="{188C6B69-3933-643D-73B5-93E343D41F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533"/>
                <a:ext cx="71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4" name="Rectangle 813">
                <a:extLst>
                  <a:ext uri="{FF2B5EF4-FFF2-40B4-BE49-F238E27FC236}">
                    <a16:creationId xmlns:a16="http://schemas.microsoft.com/office/drawing/2014/main" id="{4497B792-B5B7-A1A4-5CE2-5D3CFAA15B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56"/>
                <a:ext cx="71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5" name="Rectangle 814">
                <a:extLst>
                  <a:ext uri="{FF2B5EF4-FFF2-40B4-BE49-F238E27FC236}">
                    <a16:creationId xmlns:a16="http://schemas.microsoft.com/office/drawing/2014/main" id="{63FAA6D7-9949-FE71-F15B-31AF901DC8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53"/>
                <a:ext cx="71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6" name="Rectangle 815">
                <a:extLst>
                  <a:ext uri="{FF2B5EF4-FFF2-40B4-BE49-F238E27FC236}">
                    <a16:creationId xmlns:a16="http://schemas.microsoft.com/office/drawing/2014/main" id="{DFFA38CD-C747-F7DA-5C3F-3D8AF5554D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50"/>
                <a:ext cx="71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7" name="Rectangle 816">
                <a:extLst>
                  <a:ext uri="{FF2B5EF4-FFF2-40B4-BE49-F238E27FC236}">
                    <a16:creationId xmlns:a16="http://schemas.microsoft.com/office/drawing/2014/main" id="{CD840E75-68EC-1B1B-9690-D13CA22BC1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59"/>
                <a:ext cx="71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8" name="Rectangle 817">
                <a:extLst>
                  <a:ext uri="{FF2B5EF4-FFF2-40B4-BE49-F238E27FC236}">
                    <a16:creationId xmlns:a16="http://schemas.microsoft.com/office/drawing/2014/main" id="{CF06479A-7280-1E62-4B1B-190E5E8D3C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48"/>
                <a:ext cx="71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39" name="Rectangle 818">
                <a:extLst>
                  <a:ext uri="{FF2B5EF4-FFF2-40B4-BE49-F238E27FC236}">
                    <a16:creationId xmlns:a16="http://schemas.microsoft.com/office/drawing/2014/main" id="{3E86C188-F1D1-6048-876F-8A0D4C4112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0" y="2444"/>
                <a:ext cx="71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0" name="Rectangle 819">
                <a:extLst>
                  <a:ext uri="{FF2B5EF4-FFF2-40B4-BE49-F238E27FC236}">
                    <a16:creationId xmlns:a16="http://schemas.microsoft.com/office/drawing/2014/main" id="{31334893-7B97-9E37-590E-6205A564B8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504"/>
                <a:ext cx="41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1" name="Rectangle 820">
                <a:extLst>
                  <a:ext uri="{FF2B5EF4-FFF2-40B4-BE49-F238E27FC236}">
                    <a16:creationId xmlns:a16="http://schemas.microsoft.com/office/drawing/2014/main" id="{647C0F7F-4F16-1064-77D2-4A6827D61E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510"/>
                <a:ext cx="41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2" name="Rectangle 821">
                <a:extLst>
                  <a:ext uri="{FF2B5EF4-FFF2-40B4-BE49-F238E27FC236}">
                    <a16:creationId xmlns:a16="http://schemas.microsoft.com/office/drawing/2014/main" id="{C8219AB8-44A6-01B5-E793-DC84FD8B75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517"/>
                <a:ext cx="41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3" name="Rectangle 822">
                <a:extLst>
                  <a:ext uri="{FF2B5EF4-FFF2-40B4-BE49-F238E27FC236}">
                    <a16:creationId xmlns:a16="http://schemas.microsoft.com/office/drawing/2014/main" id="{601227A4-7E51-1427-725F-E266F1FA8A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97"/>
                <a:ext cx="41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4" name="Rectangle 823">
                <a:extLst>
                  <a:ext uri="{FF2B5EF4-FFF2-40B4-BE49-F238E27FC236}">
                    <a16:creationId xmlns:a16="http://schemas.microsoft.com/office/drawing/2014/main" id="{82267579-10C4-F986-7706-EC92D0B1A1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524"/>
                <a:ext cx="41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5" name="Rectangle 824">
                <a:extLst>
                  <a:ext uri="{FF2B5EF4-FFF2-40B4-BE49-F238E27FC236}">
                    <a16:creationId xmlns:a16="http://schemas.microsoft.com/office/drawing/2014/main" id="{FD2BCE74-19F1-A6E1-4393-1837CCA22B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531"/>
                <a:ext cx="41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6" name="Rectangle 825">
                <a:extLst>
                  <a:ext uri="{FF2B5EF4-FFF2-40B4-BE49-F238E27FC236}">
                    <a16:creationId xmlns:a16="http://schemas.microsoft.com/office/drawing/2014/main" id="{BAC27925-06E2-8F79-BFF0-651276327E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55"/>
                <a:ext cx="41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7" name="Rectangle 826">
                <a:extLst>
                  <a:ext uri="{FF2B5EF4-FFF2-40B4-BE49-F238E27FC236}">
                    <a16:creationId xmlns:a16="http://schemas.microsoft.com/office/drawing/2014/main" id="{1A3AF540-B024-2094-AB7E-C1E049073A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52"/>
                <a:ext cx="41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8" name="Rectangle 827">
                <a:extLst>
                  <a:ext uri="{FF2B5EF4-FFF2-40B4-BE49-F238E27FC236}">
                    <a16:creationId xmlns:a16="http://schemas.microsoft.com/office/drawing/2014/main" id="{B0BCD1D9-F947-DF9E-427F-91A97816C0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48"/>
                <a:ext cx="41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49" name="Rectangle 828">
                <a:extLst>
                  <a:ext uri="{FF2B5EF4-FFF2-40B4-BE49-F238E27FC236}">
                    <a16:creationId xmlns:a16="http://schemas.microsoft.com/office/drawing/2014/main" id="{C58B0273-2BB7-1DF4-8EEC-7928F26E2B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57"/>
                <a:ext cx="41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0" name="Rectangle 829">
                <a:extLst>
                  <a:ext uri="{FF2B5EF4-FFF2-40B4-BE49-F238E27FC236}">
                    <a16:creationId xmlns:a16="http://schemas.microsoft.com/office/drawing/2014/main" id="{6D986337-BEB0-28B6-D929-2DC0CEB6F2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46"/>
                <a:ext cx="41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1" name="Rectangle 830">
                <a:extLst>
                  <a:ext uri="{FF2B5EF4-FFF2-40B4-BE49-F238E27FC236}">
                    <a16:creationId xmlns:a16="http://schemas.microsoft.com/office/drawing/2014/main" id="{52AAA5E5-6377-7EBC-D302-C6441FCB7B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443"/>
                <a:ext cx="41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2" name="Rectangle 831">
                <a:extLst>
                  <a:ext uri="{FF2B5EF4-FFF2-40B4-BE49-F238E27FC236}">
                    <a16:creationId xmlns:a16="http://schemas.microsoft.com/office/drawing/2014/main" id="{116139F5-6882-C162-D0C8-0F1C206C53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504"/>
                <a:ext cx="41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3" name="Rectangle 832">
                <a:extLst>
                  <a:ext uri="{FF2B5EF4-FFF2-40B4-BE49-F238E27FC236}">
                    <a16:creationId xmlns:a16="http://schemas.microsoft.com/office/drawing/2014/main" id="{239C0604-1C7A-D52D-46FB-8F3C08707F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510"/>
                <a:ext cx="41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4" name="Rectangle 833">
                <a:extLst>
                  <a:ext uri="{FF2B5EF4-FFF2-40B4-BE49-F238E27FC236}">
                    <a16:creationId xmlns:a16="http://schemas.microsoft.com/office/drawing/2014/main" id="{86BDC3FD-73AD-95BD-2633-1F3D3B8EE1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517"/>
                <a:ext cx="41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5" name="Rectangle 834">
                <a:extLst>
                  <a:ext uri="{FF2B5EF4-FFF2-40B4-BE49-F238E27FC236}">
                    <a16:creationId xmlns:a16="http://schemas.microsoft.com/office/drawing/2014/main" id="{B9803416-D4C1-E224-63FE-66EFC886CE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97"/>
                <a:ext cx="41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6" name="Rectangle 835">
                <a:extLst>
                  <a:ext uri="{FF2B5EF4-FFF2-40B4-BE49-F238E27FC236}">
                    <a16:creationId xmlns:a16="http://schemas.microsoft.com/office/drawing/2014/main" id="{3F219956-11B5-772B-D47F-D21072535D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524"/>
                <a:ext cx="41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7" name="Rectangle 836">
                <a:extLst>
                  <a:ext uri="{FF2B5EF4-FFF2-40B4-BE49-F238E27FC236}">
                    <a16:creationId xmlns:a16="http://schemas.microsoft.com/office/drawing/2014/main" id="{6E4C80A1-685C-3844-46D4-2ADCD5F96A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531"/>
                <a:ext cx="41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8" name="Rectangle 837">
                <a:extLst>
                  <a:ext uri="{FF2B5EF4-FFF2-40B4-BE49-F238E27FC236}">
                    <a16:creationId xmlns:a16="http://schemas.microsoft.com/office/drawing/2014/main" id="{7530E7CB-DCFF-4E51-8218-B3D94C26AA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55"/>
                <a:ext cx="41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59" name="Rectangle 838">
                <a:extLst>
                  <a:ext uri="{FF2B5EF4-FFF2-40B4-BE49-F238E27FC236}">
                    <a16:creationId xmlns:a16="http://schemas.microsoft.com/office/drawing/2014/main" id="{399A42C6-C14E-8A11-B928-462C376A2A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52"/>
                <a:ext cx="41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0" name="Rectangle 839">
                <a:extLst>
                  <a:ext uri="{FF2B5EF4-FFF2-40B4-BE49-F238E27FC236}">
                    <a16:creationId xmlns:a16="http://schemas.microsoft.com/office/drawing/2014/main" id="{0F137738-C3BF-5EFF-DE09-48D2DFC722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48"/>
                <a:ext cx="41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1" name="Rectangle 840">
                <a:extLst>
                  <a:ext uri="{FF2B5EF4-FFF2-40B4-BE49-F238E27FC236}">
                    <a16:creationId xmlns:a16="http://schemas.microsoft.com/office/drawing/2014/main" id="{3D371808-619D-2F35-3D6A-130D3F032B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57"/>
                <a:ext cx="41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2" name="Rectangle 841">
                <a:extLst>
                  <a:ext uri="{FF2B5EF4-FFF2-40B4-BE49-F238E27FC236}">
                    <a16:creationId xmlns:a16="http://schemas.microsoft.com/office/drawing/2014/main" id="{39AFCB83-26EA-CF60-057C-72FE2ADCB2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46"/>
                <a:ext cx="41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3" name="Rectangle 842">
                <a:extLst>
                  <a:ext uri="{FF2B5EF4-FFF2-40B4-BE49-F238E27FC236}">
                    <a16:creationId xmlns:a16="http://schemas.microsoft.com/office/drawing/2014/main" id="{D0444EC2-D11B-3603-01EC-1C4BBE5C4C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1" y="2443"/>
                <a:ext cx="41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4" name="Rectangle 843">
                <a:extLst>
                  <a:ext uri="{FF2B5EF4-FFF2-40B4-BE49-F238E27FC236}">
                    <a16:creationId xmlns:a16="http://schemas.microsoft.com/office/drawing/2014/main" id="{CEEF66E5-D83B-15A9-161C-983F40FA42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504"/>
                <a:ext cx="44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5" name="Rectangle 844">
                <a:extLst>
                  <a:ext uri="{FF2B5EF4-FFF2-40B4-BE49-F238E27FC236}">
                    <a16:creationId xmlns:a16="http://schemas.microsoft.com/office/drawing/2014/main" id="{3B3F32F1-E70A-6C2F-C491-D52F6A8629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510"/>
                <a:ext cx="44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6" name="Rectangle 845">
                <a:extLst>
                  <a:ext uri="{FF2B5EF4-FFF2-40B4-BE49-F238E27FC236}">
                    <a16:creationId xmlns:a16="http://schemas.microsoft.com/office/drawing/2014/main" id="{77E1ED5F-9154-C230-A52F-952BC467D3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517"/>
                <a:ext cx="44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7" name="Rectangle 846">
                <a:extLst>
                  <a:ext uri="{FF2B5EF4-FFF2-40B4-BE49-F238E27FC236}">
                    <a16:creationId xmlns:a16="http://schemas.microsoft.com/office/drawing/2014/main" id="{CE40B3EC-54C9-A3C8-824D-D4A0C559FC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97"/>
                <a:ext cx="44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8" name="Rectangle 847">
                <a:extLst>
                  <a:ext uri="{FF2B5EF4-FFF2-40B4-BE49-F238E27FC236}">
                    <a16:creationId xmlns:a16="http://schemas.microsoft.com/office/drawing/2014/main" id="{337B96A6-9838-67FC-6703-013CDE9A51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524"/>
                <a:ext cx="44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69" name="Rectangle 848">
                <a:extLst>
                  <a:ext uri="{FF2B5EF4-FFF2-40B4-BE49-F238E27FC236}">
                    <a16:creationId xmlns:a16="http://schemas.microsoft.com/office/drawing/2014/main" id="{BB9E15BC-9200-072A-66A1-F1AAA8C4E8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531"/>
                <a:ext cx="44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0" name="Rectangle 849">
                <a:extLst>
                  <a:ext uri="{FF2B5EF4-FFF2-40B4-BE49-F238E27FC236}">
                    <a16:creationId xmlns:a16="http://schemas.microsoft.com/office/drawing/2014/main" id="{564C0520-9741-3E48-FE4D-39FEA3E292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55"/>
                <a:ext cx="44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1" name="Rectangle 850">
                <a:extLst>
                  <a:ext uri="{FF2B5EF4-FFF2-40B4-BE49-F238E27FC236}">
                    <a16:creationId xmlns:a16="http://schemas.microsoft.com/office/drawing/2014/main" id="{D876E5E3-2363-F1C6-63CF-423A8EC765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52"/>
                <a:ext cx="44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2" name="Rectangle 851">
                <a:extLst>
                  <a:ext uri="{FF2B5EF4-FFF2-40B4-BE49-F238E27FC236}">
                    <a16:creationId xmlns:a16="http://schemas.microsoft.com/office/drawing/2014/main" id="{0D91B4E2-D660-AFB3-1640-34745DDE5E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48"/>
                <a:ext cx="44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3" name="Rectangle 852">
                <a:extLst>
                  <a:ext uri="{FF2B5EF4-FFF2-40B4-BE49-F238E27FC236}">
                    <a16:creationId xmlns:a16="http://schemas.microsoft.com/office/drawing/2014/main" id="{2EC1A19B-29E7-E8D6-1F9B-089BCB0A17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57"/>
                <a:ext cx="44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4" name="Rectangle 853">
                <a:extLst>
                  <a:ext uri="{FF2B5EF4-FFF2-40B4-BE49-F238E27FC236}">
                    <a16:creationId xmlns:a16="http://schemas.microsoft.com/office/drawing/2014/main" id="{C837CF35-1899-5560-BE75-0502C9D9CE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46"/>
                <a:ext cx="44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5" name="Rectangle 854">
                <a:extLst>
                  <a:ext uri="{FF2B5EF4-FFF2-40B4-BE49-F238E27FC236}">
                    <a16:creationId xmlns:a16="http://schemas.microsoft.com/office/drawing/2014/main" id="{E6B423D2-C44F-2D59-229F-FB518B95E5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7" y="2443"/>
                <a:ext cx="44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6" name="Rectangle 855">
                <a:extLst>
                  <a:ext uri="{FF2B5EF4-FFF2-40B4-BE49-F238E27FC236}">
                    <a16:creationId xmlns:a16="http://schemas.microsoft.com/office/drawing/2014/main" id="{0C284B6A-127A-58C8-E73A-FDFD807BF4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504"/>
                <a:ext cx="53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7" name="Rectangle 856">
                <a:extLst>
                  <a:ext uri="{FF2B5EF4-FFF2-40B4-BE49-F238E27FC236}">
                    <a16:creationId xmlns:a16="http://schemas.microsoft.com/office/drawing/2014/main" id="{A784A883-0412-BFB4-3CD0-C8DE8E9B7C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510"/>
                <a:ext cx="53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8" name="Rectangle 857">
                <a:extLst>
                  <a:ext uri="{FF2B5EF4-FFF2-40B4-BE49-F238E27FC236}">
                    <a16:creationId xmlns:a16="http://schemas.microsoft.com/office/drawing/2014/main" id="{95D4A9E3-FDAB-66C3-0357-2AC4DC6952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517"/>
                <a:ext cx="53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79" name="Rectangle 858">
                <a:extLst>
                  <a:ext uri="{FF2B5EF4-FFF2-40B4-BE49-F238E27FC236}">
                    <a16:creationId xmlns:a16="http://schemas.microsoft.com/office/drawing/2014/main" id="{C0C2B4C0-4ADD-AF73-6C65-6D007CDC16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97"/>
                <a:ext cx="53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0" name="Rectangle 859">
                <a:extLst>
                  <a:ext uri="{FF2B5EF4-FFF2-40B4-BE49-F238E27FC236}">
                    <a16:creationId xmlns:a16="http://schemas.microsoft.com/office/drawing/2014/main" id="{651B99D0-7FD4-C32E-8309-9513CA8CB8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524"/>
                <a:ext cx="53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1" name="Rectangle 860">
                <a:extLst>
                  <a:ext uri="{FF2B5EF4-FFF2-40B4-BE49-F238E27FC236}">
                    <a16:creationId xmlns:a16="http://schemas.microsoft.com/office/drawing/2014/main" id="{5206F0F8-5990-4FA8-8619-21480A57E2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531"/>
                <a:ext cx="53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2" name="Rectangle 861">
                <a:extLst>
                  <a:ext uri="{FF2B5EF4-FFF2-40B4-BE49-F238E27FC236}">
                    <a16:creationId xmlns:a16="http://schemas.microsoft.com/office/drawing/2014/main" id="{A01C1913-06E1-8B6D-92BC-6D69BB9053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55"/>
                <a:ext cx="53" cy="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3" name="Rectangle 862">
                <a:extLst>
                  <a:ext uri="{FF2B5EF4-FFF2-40B4-BE49-F238E27FC236}">
                    <a16:creationId xmlns:a16="http://schemas.microsoft.com/office/drawing/2014/main" id="{9935687E-5795-44D0-2FA6-586970C535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52"/>
                <a:ext cx="53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4" name="Rectangle 863">
                <a:extLst>
                  <a:ext uri="{FF2B5EF4-FFF2-40B4-BE49-F238E27FC236}">
                    <a16:creationId xmlns:a16="http://schemas.microsoft.com/office/drawing/2014/main" id="{06E08CC2-44C4-A4D5-E05E-0CAD8D6CE7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48"/>
                <a:ext cx="53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5" name="Rectangle 864">
                <a:extLst>
                  <a:ext uri="{FF2B5EF4-FFF2-40B4-BE49-F238E27FC236}">
                    <a16:creationId xmlns:a16="http://schemas.microsoft.com/office/drawing/2014/main" id="{082974D9-C63B-158F-50A1-5E1477EEC4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57"/>
                <a:ext cx="53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6" name="Rectangle 865">
                <a:extLst>
                  <a:ext uri="{FF2B5EF4-FFF2-40B4-BE49-F238E27FC236}">
                    <a16:creationId xmlns:a16="http://schemas.microsoft.com/office/drawing/2014/main" id="{C2BF4C37-EDB9-DCBC-0114-EFE5A0CCBD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46"/>
                <a:ext cx="53" cy="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7" name="Rectangle 866">
                <a:extLst>
                  <a:ext uri="{FF2B5EF4-FFF2-40B4-BE49-F238E27FC236}">
                    <a16:creationId xmlns:a16="http://schemas.microsoft.com/office/drawing/2014/main" id="{89F88C29-006D-5FE7-82B1-5191B6700D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3" y="2443"/>
                <a:ext cx="53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8" name="Rectangle 867">
                <a:extLst>
                  <a:ext uri="{FF2B5EF4-FFF2-40B4-BE49-F238E27FC236}">
                    <a16:creationId xmlns:a16="http://schemas.microsoft.com/office/drawing/2014/main" id="{76A1A1DC-12C0-8114-B68B-63E78215E6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81"/>
                <a:ext cx="67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89" name="Rectangle 868">
                <a:extLst>
                  <a:ext uri="{FF2B5EF4-FFF2-40B4-BE49-F238E27FC236}">
                    <a16:creationId xmlns:a16="http://schemas.microsoft.com/office/drawing/2014/main" id="{406CE8D1-D555-10F9-08E3-6588A8A1EA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89"/>
                <a:ext cx="67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0" name="Rectangle 869">
                <a:extLst>
                  <a:ext uri="{FF2B5EF4-FFF2-40B4-BE49-F238E27FC236}">
                    <a16:creationId xmlns:a16="http://schemas.microsoft.com/office/drawing/2014/main" id="{A47D7F7D-C8DC-32C9-62DA-89F85B231D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96"/>
                <a:ext cx="67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1" name="Rectangle 870">
                <a:extLst>
                  <a:ext uri="{FF2B5EF4-FFF2-40B4-BE49-F238E27FC236}">
                    <a16:creationId xmlns:a16="http://schemas.microsoft.com/office/drawing/2014/main" id="{3CF61C00-C562-9E06-8F9E-BAAFFB8EC5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74"/>
                <a:ext cx="67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2" name="Rectangle 871">
                <a:extLst>
                  <a:ext uri="{FF2B5EF4-FFF2-40B4-BE49-F238E27FC236}">
                    <a16:creationId xmlns:a16="http://schemas.microsoft.com/office/drawing/2014/main" id="{A6DFBCD0-416D-0519-9C3B-452EF24A52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903"/>
                <a:ext cx="67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3" name="Rectangle 872">
                <a:extLst>
                  <a:ext uri="{FF2B5EF4-FFF2-40B4-BE49-F238E27FC236}">
                    <a16:creationId xmlns:a16="http://schemas.microsoft.com/office/drawing/2014/main" id="{FECEF484-8DBB-83E3-3809-4887F82550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911"/>
                <a:ext cx="67" cy="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4" name="Rectangle 873">
                <a:extLst>
                  <a:ext uri="{FF2B5EF4-FFF2-40B4-BE49-F238E27FC236}">
                    <a16:creationId xmlns:a16="http://schemas.microsoft.com/office/drawing/2014/main" id="{E365592C-5FB4-B670-1FDE-5D28DD9529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28"/>
                <a:ext cx="67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5" name="Rectangle 874">
                <a:extLst>
                  <a:ext uri="{FF2B5EF4-FFF2-40B4-BE49-F238E27FC236}">
                    <a16:creationId xmlns:a16="http://schemas.microsoft.com/office/drawing/2014/main" id="{1C32A709-BA25-BDF2-8AFA-5D937DF06D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26"/>
                <a:ext cx="67" cy="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6" name="Rectangle 875">
                <a:extLst>
                  <a:ext uri="{FF2B5EF4-FFF2-40B4-BE49-F238E27FC236}">
                    <a16:creationId xmlns:a16="http://schemas.microsoft.com/office/drawing/2014/main" id="{A0D66197-E9CC-2C2B-FF8F-7D8AB6BFFB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23"/>
                <a:ext cx="67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7" name="Rectangle 876">
                <a:extLst>
                  <a:ext uri="{FF2B5EF4-FFF2-40B4-BE49-F238E27FC236}">
                    <a16:creationId xmlns:a16="http://schemas.microsoft.com/office/drawing/2014/main" id="{98C5A70A-04D8-A972-4F55-D57A8D9D81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32"/>
                <a:ext cx="67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8" name="Rectangle 877">
                <a:extLst>
                  <a:ext uri="{FF2B5EF4-FFF2-40B4-BE49-F238E27FC236}">
                    <a16:creationId xmlns:a16="http://schemas.microsoft.com/office/drawing/2014/main" id="{D21D78A9-3DDB-4DF9-A493-52759958EE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20"/>
                <a:ext cx="67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99" name="Rectangle 878">
                <a:extLst>
                  <a:ext uri="{FF2B5EF4-FFF2-40B4-BE49-F238E27FC236}">
                    <a16:creationId xmlns:a16="http://schemas.microsoft.com/office/drawing/2014/main" id="{D9F1FB48-4193-A007-03CD-264B8A3F6C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8" y="2816"/>
                <a:ext cx="67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0" name="Rectangle 879">
                <a:extLst>
                  <a:ext uri="{FF2B5EF4-FFF2-40B4-BE49-F238E27FC236}">
                    <a16:creationId xmlns:a16="http://schemas.microsoft.com/office/drawing/2014/main" id="{08A9E1C0-0099-000D-9BE8-496604A2DF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81"/>
                <a:ext cx="70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1" name="Rectangle 880">
                <a:extLst>
                  <a:ext uri="{FF2B5EF4-FFF2-40B4-BE49-F238E27FC236}">
                    <a16:creationId xmlns:a16="http://schemas.microsoft.com/office/drawing/2014/main" id="{98FD30BF-09E5-3261-EA19-A491FD4878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89"/>
                <a:ext cx="70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2" name="Rectangle 881">
                <a:extLst>
                  <a:ext uri="{FF2B5EF4-FFF2-40B4-BE49-F238E27FC236}">
                    <a16:creationId xmlns:a16="http://schemas.microsoft.com/office/drawing/2014/main" id="{26E6A795-8A52-1939-0683-9A8C0E7C2A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96"/>
                <a:ext cx="70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3" name="Rectangle 882">
                <a:extLst>
                  <a:ext uri="{FF2B5EF4-FFF2-40B4-BE49-F238E27FC236}">
                    <a16:creationId xmlns:a16="http://schemas.microsoft.com/office/drawing/2014/main" id="{6F2B6B97-0670-71A7-E4DA-1493F2589F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74"/>
                <a:ext cx="70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4" name="Rectangle 883">
                <a:extLst>
                  <a:ext uri="{FF2B5EF4-FFF2-40B4-BE49-F238E27FC236}">
                    <a16:creationId xmlns:a16="http://schemas.microsoft.com/office/drawing/2014/main" id="{D55E4E5F-0312-6810-5A04-1BA4BAAD97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903"/>
                <a:ext cx="70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5" name="Rectangle 884">
                <a:extLst>
                  <a:ext uri="{FF2B5EF4-FFF2-40B4-BE49-F238E27FC236}">
                    <a16:creationId xmlns:a16="http://schemas.microsoft.com/office/drawing/2014/main" id="{BD257118-01E2-11B7-645D-72879CAC03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911"/>
                <a:ext cx="70" cy="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6" name="Rectangle 885">
                <a:extLst>
                  <a:ext uri="{FF2B5EF4-FFF2-40B4-BE49-F238E27FC236}">
                    <a16:creationId xmlns:a16="http://schemas.microsoft.com/office/drawing/2014/main" id="{133D9389-F435-7382-C3C8-774A70BF70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28"/>
                <a:ext cx="70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7" name="Rectangle 886">
                <a:extLst>
                  <a:ext uri="{FF2B5EF4-FFF2-40B4-BE49-F238E27FC236}">
                    <a16:creationId xmlns:a16="http://schemas.microsoft.com/office/drawing/2014/main" id="{A1909B78-1EA9-4D80-CFE5-EBA742458C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26"/>
                <a:ext cx="70" cy="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8" name="Rectangle 887">
                <a:extLst>
                  <a:ext uri="{FF2B5EF4-FFF2-40B4-BE49-F238E27FC236}">
                    <a16:creationId xmlns:a16="http://schemas.microsoft.com/office/drawing/2014/main" id="{892467C4-B0AD-667C-0983-7F309172E2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23"/>
                <a:ext cx="70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09" name="Rectangle 888">
                <a:extLst>
                  <a:ext uri="{FF2B5EF4-FFF2-40B4-BE49-F238E27FC236}">
                    <a16:creationId xmlns:a16="http://schemas.microsoft.com/office/drawing/2014/main" id="{08140C02-2F9C-1A0B-82B6-58A7EE59E7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32"/>
                <a:ext cx="70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0" name="Rectangle 889">
                <a:extLst>
                  <a:ext uri="{FF2B5EF4-FFF2-40B4-BE49-F238E27FC236}">
                    <a16:creationId xmlns:a16="http://schemas.microsoft.com/office/drawing/2014/main" id="{689E4D83-07F5-730E-A08F-5538387343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20"/>
                <a:ext cx="70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1" name="Rectangle 890">
                <a:extLst>
                  <a:ext uri="{FF2B5EF4-FFF2-40B4-BE49-F238E27FC236}">
                    <a16:creationId xmlns:a16="http://schemas.microsoft.com/office/drawing/2014/main" id="{180A7C81-F88B-B066-85B0-646B5FB9C0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" y="2816"/>
                <a:ext cx="70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2" name="Rectangle 891">
                <a:extLst>
                  <a:ext uri="{FF2B5EF4-FFF2-40B4-BE49-F238E27FC236}">
                    <a16:creationId xmlns:a16="http://schemas.microsoft.com/office/drawing/2014/main" id="{EF7E6CF5-59A3-71E6-ED1A-0FE4DA7E2E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81"/>
                <a:ext cx="72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3" name="Rectangle 892">
                <a:extLst>
                  <a:ext uri="{FF2B5EF4-FFF2-40B4-BE49-F238E27FC236}">
                    <a16:creationId xmlns:a16="http://schemas.microsoft.com/office/drawing/2014/main" id="{38BD61F2-FE1B-29C6-F10C-265E7E543F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89"/>
                <a:ext cx="72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4" name="Rectangle 893">
                <a:extLst>
                  <a:ext uri="{FF2B5EF4-FFF2-40B4-BE49-F238E27FC236}">
                    <a16:creationId xmlns:a16="http://schemas.microsoft.com/office/drawing/2014/main" id="{7D58DA3B-CFD1-9E35-69A3-78C668FAE8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96"/>
                <a:ext cx="72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5" name="Rectangle 894">
                <a:extLst>
                  <a:ext uri="{FF2B5EF4-FFF2-40B4-BE49-F238E27FC236}">
                    <a16:creationId xmlns:a16="http://schemas.microsoft.com/office/drawing/2014/main" id="{FB4E6B2D-420B-A17D-1638-14CE4F0595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74"/>
                <a:ext cx="72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6" name="Rectangle 895">
                <a:extLst>
                  <a:ext uri="{FF2B5EF4-FFF2-40B4-BE49-F238E27FC236}">
                    <a16:creationId xmlns:a16="http://schemas.microsoft.com/office/drawing/2014/main" id="{57EA2E74-8FE1-B2C6-18AE-FE295C7D22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903"/>
                <a:ext cx="72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7" name="Rectangle 896">
                <a:extLst>
                  <a:ext uri="{FF2B5EF4-FFF2-40B4-BE49-F238E27FC236}">
                    <a16:creationId xmlns:a16="http://schemas.microsoft.com/office/drawing/2014/main" id="{ABDE5E93-9E8E-17ED-0117-3E92CC1867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911"/>
                <a:ext cx="72" cy="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8" name="Rectangle 897">
                <a:extLst>
                  <a:ext uri="{FF2B5EF4-FFF2-40B4-BE49-F238E27FC236}">
                    <a16:creationId xmlns:a16="http://schemas.microsoft.com/office/drawing/2014/main" id="{24DC2E0F-C6F8-D75E-2F8A-933331968A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28"/>
                <a:ext cx="72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19" name="Rectangle 898">
                <a:extLst>
                  <a:ext uri="{FF2B5EF4-FFF2-40B4-BE49-F238E27FC236}">
                    <a16:creationId xmlns:a16="http://schemas.microsoft.com/office/drawing/2014/main" id="{503A2AF7-2FA8-13DE-4D87-919FE56CBE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26"/>
                <a:ext cx="72" cy="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0" name="Rectangle 899">
                <a:extLst>
                  <a:ext uri="{FF2B5EF4-FFF2-40B4-BE49-F238E27FC236}">
                    <a16:creationId xmlns:a16="http://schemas.microsoft.com/office/drawing/2014/main" id="{C5BBD7C0-025B-2EF9-0AD4-4A4B82F7E9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23"/>
                <a:ext cx="72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1" name="Rectangle 900">
                <a:extLst>
                  <a:ext uri="{FF2B5EF4-FFF2-40B4-BE49-F238E27FC236}">
                    <a16:creationId xmlns:a16="http://schemas.microsoft.com/office/drawing/2014/main" id="{948308F1-E0C6-7941-78D5-AD1ED4B160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32"/>
                <a:ext cx="72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2" name="Rectangle 901">
                <a:extLst>
                  <a:ext uri="{FF2B5EF4-FFF2-40B4-BE49-F238E27FC236}">
                    <a16:creationId xmlns:a16="http://schemas.microsoft.com/office/drawing/2014/main" id="{90D9F39C-8C02-183A-C139-BE156E4E77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20"/>
                <a:ext cx="72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3" name="Rectangle 902">
                <a:extLst>
                  <a:ext uri="{FF2B5EF4-FFF2-40B4-BE49-F238E27FC236}">
                    <a16:creationId xmlns:a16="http://schemas.microsoft.com/office/drawing/2014/main" id="{AA9F8C93-A408-70CE-0482-53276E5C60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3" y="2816"/>
                <a:ext cx="7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4" name="Rectangle 903">
                <a:extLst>
                  <a:ext uri="{FF2B5EF4-FFF2-40B4-BE49-F238E27FC236}">
                    <a16:creationId xmlns:a16="http://schemas.microsoft.com/office/drawing/2014/main" id="{F365A276-7F36-4792-A04C-54B2B0795B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81"/>
                <a:ext cx="61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5" name="Rectangle 904">
                <a:extLst>
                  <a:ext uri="{FF2B5EF4-FFF2-40B4-BE49-F238E27FC236}">
                    <a16:creationId xmlns:a16="http://schemas.microsoft.com/office/drawing/2014/main" id="{57666225-8701-541B-A231-45D230BE9F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89"/>
                <a:ext cx="61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6" name="Rectangle 905">
                <a:extLst>
                  <a:ext uri="{FF2B5EF4-FFF2-40B4-BE49-F238E27FC236}">
                    <a16:creationId xmlns:a16="http://schemas.microsoft.com/office/drawing/2014/main" id="{54214AFA-C223-3819-8584-E4F5C429FA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96"/>
                <a:ext cx="61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7" name="Rectangle 906">
                <a:extLst>
                  <a:ext uri="{FF2B5EF4-FFF2-40B4-BE49-F238E27FC236}">
                    <a16:creationId xmlns:a16="http://schemas.microsoft.com/office/drawing/2014/main" id="{82987D5C-7122-70E8-243F-278D6E8981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74"/>
                <a:ext cx="61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8" name="Rectangle 907">
                <a:extLst>
                  <a:ext uri="{FF2B5EF4-FFF2-40B4-BE49-F238E27FC236}">
                    <a16:creationId xmlns:a16="http://schemas.microsoft.com/office/drawing/2014/main" id="{F1F7AA20-33CD-21BC-0F08-A7BA523F6D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903"/>
                <a:ext cx="61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29" name="Rectangle 908">
                <a:extLst>
                  <a:ext uri="{FF2B5EF4-FFF2-40B4-BE49-F238E27FC236}">
                    <a16:creationId xmlns:a16="http://schemas.microsoft.com/office/drawing/2014/main" id="{E920138F-625A-0A73-0596-645EC81493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911"/>
                <a:ext cx="61" cy="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0" name="Rectangle 909">
                <a:extLst>
                  <a:ext uri="{FF2B5EF4-FFF2-40B4-BE49-F238E27FC236}">
                    <a16:creationId xmlns:a16="http://schemas.microsoft.com/office/drawing/2014/main" id="{98750B0E-DF1E-63EB-BFD7-99715C6AF6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28"/>
                <a:ext cx="61" cy="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1" name="Rectangle 910">
                <a:extLst>
                  <a:ext uri="{FF2B5EF4-FFF2-40B4-BE49-F238E27FC236}">
                    <a16:creationId xmlns:a16="http://schemas.microsoft.com/office/drawing/2014/main" id="{976056A0-2C44-0DF1-451A-DC253A78DC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26"/>
                <a:ext cx="61" cy="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2" name="Rectangle 911">
                <a:extLst>
                  <a:ext uri="{FF2B5EF4-FFF2-40B4-BE49-F238E27FC236}">
                    <a16:creationId xmlns:a16="http://schemas.microsoft.com/office/drawing/2014/main" id="{BBA99CF4-4026-E230-DC00-D5DEEF46AE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23"/>
                <a:ext cx="61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3" name="Rectangle 912">
                <a:extLst>
                  <a:ext uri="{FF2B5EF4-FFF2-40B4-BE49-F238E27FC236}">
                    <a16:creationId xmlns:a16="http://schemas.microsoft.com/office/drawing/2014/main" id="{7759B843-5E4D-436C-2866-80B1AED21E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32"/>
                <a:ext cx="61" cy="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4" name="Rectangle 913">
                <a:extLst>
                  <a:ext uri="{FF2B5EF4-FFF2-40B4-BE49-F238E27FC236}">
                    <a16:creationId xmlns:a16="http://schemas.microsoft.com/office/drawing/2014/main" id="{A03ADBAE-5E0A-67C8-3224-3A98347358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20"/>
                <a:ext cx="61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5" name="Rectangle 914">
                <a:extLst>
                  <a:ext uri="{FF2B5EF4-FFF2-40B4-BE49-F238E27FC236}">
                    <a16:creationId xmlns:a16="http://schemas.microsoft.com/office/drawing/2014/main" id="{B85A725A-B14E-E33E-EF1D-F4EAAC5E48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9" y="2816"/>
                <a:ext cx="61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6" name="Rectangle 915">
                <a:extLst>
                  <a:ext uri="{FF2B5EF4-FFF2-40B4-BE49-F238E27FC236}">
                    <a16:creationId xmlns:a16="http://schemas.microsoft.com/office/drawing/2014/main" id="{BAC81975-F14A-0519-95C1-7562FD243E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895"/>
                <a:ext cx="110" cy="14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7" name="Rectangle 916">
                <a:extLst>
                  <a:ext uri="{FF2B5EF4-FFF2-40B4-BE49-F238E27FC236}">
                    <a16:creationId xmlns:a16="http://schemas.microsoft.com/office/drawing/2014/main" id="{866D3517-E671-C967-B598-861329304D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909"/>
                <a:ext cx="110" cy="1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8" name="Rectangle 917">
                <a:extLst>
                  <a:ext uri="{FF2B5EF4-FFF2-40B4-BE49-F238E27FC236}">
                    <a16:creationId xmlns:a16="http://schemas.microsoft.com/office/drawing/2014/main" id="{102E4448-DE25-4C18-7222-CA77C4027F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922"/>
                <a:ext cx="110" cy="1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39" name="Rectangle 918">
                <a:extLst>
                  <a:ext uri="{FF2B5EF4-FFF2-40B4-BE49-F238E27FC236}">
                    <a16:creationId xmlns:a16="http://schemas.microsoft.com/office/drawing/2014/main" id="{D77E580A-D76C-94E1-5B36-EDC7CD37E1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881"/>
                <a:ext cx="110" cy="1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0" name="Rectangle 919">
                <a:extLst>
                  <a:ext uri="{FF2B5EF4-FFF2-40B4-BE49-F238E27FC236}">
                    <a16:creationId xmlns:a16="http://schemas.microsoft.com/office/drawing/2014/main" id="{866F04A0-3651-D6F6-0DA8-1DE9A35F17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935"/>
                <a:ext cx="110" cy="1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1" name="Rectangle 920">
                <a:extLst>
                  <a:ext uri="{FF2B5EF4-FFF2-40B4-BE49-F238E27FC236}">
                    <a16:creationId xmlns:a16="http://schemas.microsoft.com/office/drawing/2014/main" id="{5CBD52F6-AC9A-B774-D3B8-8EC0B598F4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949"/>
                <a:ext cx="110" cy="1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2" name="Rectangle 921">
                <a:extLst>
                  <a:ext uri="{FF2B5EF4-FFF2-40B4-BE49-F238E27FC236}">
                    <a16:creationId xmlns:a16="http://schemas.microsoft.com/office/drawing/2014/main" id="{9D2A59FE-7306-0965-A85F-45A05EF11C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800"/>
                <a:ext cx="110" cy="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3" name="Rectangle 922">
                <a:extLst>
                  <a:ext uri="{FF2B5EF4-FFF2-40B4-BE49-F238E27FC236}">
                    <a16:creationId xmlns:a16="http://schemas.microsoft.com/office/drawing/2014/main" id="{8B74A59E-15D4-B44C-37DA-77C596EC2F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793"/>
                <a:ext cx="110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4" name="Rectangle 923">
                <a:extLst>
                  <a:ext uri="{FF2B5EF4-FFF2-40B4-BE49-F238E27FC236}">
                    <a16:creationId xmlns:a16="http://schemas.microsoft.com/office/drawing/2014/main" id="{441876FD-8549-6F3C-96C5-5531A2145A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788"/>
                <a:ext cx="110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5" name="Rectangle 924">
                <a:extLst>
                  <a:ext uri="{FF2B5EF4-FFF2-40B4-BE49-F238E27FC236}">
                    <a16:creationId xmlns:a16="http://schemas.microsoft.com/office/drawing/2014/main" id="{18E67FAB-FE27-2B08-B3C7-F5C39163CF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805"/>
                <a:ext cx="110" cy="6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6" name="Rectangle 925">
                <a:extLst>
                  <a:ext uri="{FF2B5EF4-FFF2-40B4-BE49-F238E27FC236}">
                    <a16:creationId xmlns:a16="http://schemas.microsoft.com/office/drawing/2014/main" id="{D6635ED8-0E1A-1C56-3E63-A08500C23F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782"/>
                <a:ext cx="110" cy="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7" name="Rectangle 926">
                <a:extLst>
                  <a:ext uri="{FF2B5EF4-FFF2-40B4-BE49-F238E27FC236}">
                    <a16:creationId xmlns:a16="http://schemas.microsoft.com/office/drawing/2014/main" id="{C7312E66-D81F-A5F5-7396-5E1E0893CA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9" y="2776"/>
                <a:ext cx="110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8" name="Rectangle 927">
                <a:extLst>
                  <a:ext uri="{FF2B5EF4-FFF2-40B4-BE49-F238E27FC236}">
                    <a16:creationId xmlns:a16="http://schemas.microsoft.com/office/drawing/2014/main" id="{CA562972-0C77-68D2-0406-7772D2F888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46"/>
                <a:ext cx="115" cy="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49" name="Rectangle 928">
                <a:extLst>
                  <a:ext uri="{FF2B5EF4-FFF2-40B4-BE49-F238E27FC236}">
                    <a16:creationId xmlns:a16="http://schemas.microsoft.com/office/drawing/2014/main" id="{90D04019-7171-B802-0C51-1AD53A856B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53"/>
                <a:ext cx="115" cy="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0" name="Rectangle 929">
                <a:extLst>
                  <a:ext uri="{FF2B5EF4-FFF2-40B4-BE49-F238E27FC236}">
                    <a16:creationId xmlns:a16="http://schemas.microsoft.com/office/drawing/2014/main" id="{C066E0A3-2088-AD3B-100A-98746A2C3F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61"/>
                <a:ext cx="115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1" name="Rectangle 930">
                <a:extLst>
                  <a:ext uri="{FF2B5EF4-FFF2-40B4-BE49-F238E27FC236}">
                    <a16:creationId xmlns:a16="http://schemas.microsoft.com/office/drawing/2014/main" id="{752A542B-AFBB-1026-6694-4BF9686735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39"/>
                <a:ext cx="115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2" name="Rectangle 931">
                <a:extLst>
                  <a:ext uri="{FF2B5EF4-FFF2-40B4-BE49-F238E27FC236}">
                    <a16:creationId xmlns:a16="http://schemas.microsoft.com/office/drawing/2014/main" id="{C0283EC8-B11D-1539-9CB3-08573A1355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68"/>
                <a:ext cx="115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3" name="Rectangle 932">
                <a:extLst>
                  <a:ext uri="{FF2B5EF4-FFF2-40B4-BE49-F238E27FC236}">
                    <a16:creationId xmlns:a16="http://schemas.microsoft.com/office/drawing/2014/main" id="{9CABD5AB-F588-7713-9FDB-FA419B6AB2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875"/>
                <a:ext cx="115" cy="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4" name="Rectangle 933">
                <a:extLst>
                  <a:ext uri="{FF2B5EF4-FFF2-40B4-BE49-F238E27FC236}">
                    <a16:creationId xmlns:a16="http://schemas.microsoft.com/office/drawing/2014/main" id="{8DC583C4-AA4F-FAA9-407D-39F59D7863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93"/>
                <a:ext cx="115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5" name="Rectangle 934">
                <a:extLst>
                  <a:ext uri="{FF2B5EF4-FFF2-40B4-BE49-F238E27FC236}">
                    <a16:creationId xmlns:a16="http://schemas.microsoft.com/office/drawing/2014/main" id="{8E0AA390-32CB-F571-7F11-F9CDE36541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90"/>
                <a:ext cx="115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6" name="Rectangle 935">
                <a:extLst>
                  <a:ext uri="{FF2B5EF4-FFF2-40B4-BE49-F238E27FC236}">
                    <a16:creationId xmlns:a16="http://schemas.microsoft.com/office/drawing/2014/main" id="{03639989-0C98-2F08-A362-8C3A7D42E9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87"/>
                <a:ext cx="115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7" name="Rectangle 936">
                <a:extLst>
                  <a:ext uri="{FF2B5EF4-FFF2-40B4-BE49-F238E27FC236}">
                    <a16:creationId xmlns:a16="http://schemas.microsoft.com/office/drawing/2014/main" id="{B8CEC0BD-75E1-5293-D819-4016EF8039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96"/>
                <a:ext cx="115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8" name="Rectangle 937">
                <a:extLst>
                  <a:ext uri="{FF2B5EF4-FFF2-40B4-BE49-F238E27FC236}">
                    <a16:creationId xmlns:a16="http://schemas.microsoft.com/office/drawing/2014/main" id="{7ACF5558-7A38-3D56-3119-C01D5FA019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84"/>
                <a:ext cx="115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59" name="Rectangle 938">
                <a:extLst>
                  <a:ext uri="{FF2B5EF4-FFF2-40B4-BE49-F238E27FC236}">
                    <a16:creationId xmlns:a16="http://schemas.microsoft.com/office/drawing/2014/main" id="{EC8F19F1-D5DE-2C73-67FD-D180E14C07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6" y="2781"/>
                <a:ext cx="115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0" name="Rectangle 939">
                <a:extLst>
                  <a:ext uri="{FF2B5EF4-FFF2-40B4-BE49-F238E27FC236}">
                    <a16:creationId xmlns:a16="http://schemas.microsoft.com/office/drawing/2014/main" id="{7D43FA4B-A28F-C13C-2959-BB162BFABB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50"/>
                <a:ext cx="26" cy="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1" name="Rectangle 940">
                <a:extLst>
                  <a:ext uri="{FF2B5EF4-FFF2-40B4-BE49-F238E27FC236}">
                    <a16:creationId xmlns:a16="http://schemas.microsoft.com/office/drawing/2014/main" id="{6B69B435-6F1F-2788-BF3A-0C9557CB05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58"/>
                <a:ext cx="26" cy="9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2" name="Rectangle 941">
                <a:extLst>
                  <a:ext uri="{FF2B5EF4-FFF2-40B4-BE49-F238E27FC236}">
                    <a16:creationId xmlns:a16="http://schemas.microsoft.com/office/drawing/2014/main" id="{DAF22FE3-337F-0348-F0B5-16CC119B74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67"/>
                <a:ext cx="26" cy="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3" name="Rectangle 942">
                <a:extLst>
                  <a:ext uri="{FF2B5EF4-FFF2-40B4-BE49-F238E27FC236}">
                    <a16:creationId xmlns:a16="http://schemas.microsoft.com/office/drawing/2014/main" id="{4CB08C48-4873-7B0C-77B2-884EC3BF0D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41"/>
                <a:ext cx="26" cy="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4" name="Rectangle 943">
                <a:extLst>
                  <a:ext uri="{FF2B5EF4-FFF2-40B4-BE49-F238E27FC236}">
                    <a16:creationId xmlns:a16="http://schemas.microsoft.com/office/drawing/2014/main" id="{A2971E87-4B4E-38B8-8F56-ACC302E555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75"/>
                <a:ext cx="26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5" name="Rectangle 944">
                <a:extLst>
                  <a:ext uri="{FF2B5EF4-FFF2-40B4-BE49-F238E27FC236}">
                    <a16:creationId xmlns:a16="http://schemas.microsoft.com/office/drawing/2014/main" id="{D765B76E-F9C9-1A60-E15C-C3B5704AF5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883"/>
                <a:ext cx="26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6" name="Rectangle 945">
                <a:extLst>
                  <a:ext uri="{FF2B5EF4-FFF2-40B4-BE49-F238E27FC236}">
                    <a16:creationId xmlns:a16="http://schemas.microsoft.com/office/drawing/2014/main" id="{2E080BA0-00D2-3508-6E45-32D9B463E5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91"/>
                <a:ext cx="26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7" name="Rectangle 946">
                <a:extLst>
                  <a:ext uri="{FF2B5EF4-FFF2-40B4-BE49-F238E27FC236}">
                    <a16:creationId xmlns:a16="http://schemas.microsoft.com/office/drawing/2014/main" id="{B3322588-AEC7-4ECA-8F60-AFAA34AF8F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87"/>
                <a:ext cx="26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8" name="Rectangle 947">
                <a:extLst>
                  <a:ext uri="{FF2B5EF4-FFF2-40B4-BE49-F238E27FC236}">
                    <a16:creationId xmlns:a16="http://schemas.microsoft.com/office/drawing/2014/main" id="{6209C63B-AD5B-2C0F-67CB-6AE55CC17B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84"/>
                <a:ext cx="26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69" name="Rectangle 948">
                <a:extLst>
                  <a:ext uri="{FF2B5EF4-FFF2-40B4-BE49-F238E27FC236}">
                    <a16:creationId xmlns:a16="http://schemas.microsoft.com/office/drawing/2014/main" id="{4BE207DA-DC04-76CD-2FF1-C40D286363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94"/>
                <a:ext cx="26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0" name="Rectangle 949">
                <a:extLst>
                  <a:ext uri="{FF2B5EF4-FFF2-40B4-BE49-F238E27FC236}">
                    <a16:creationId xmlns:a16="http://schemas.microsoft.com/office/drawing/2014/main" id="{CF3D4DD8-0EE8-898C-B0DE-E214EB2F5C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80"/>
                <a:ext cx="26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1" name="Rectangle 950">
                <a:extLst>
                  <a:ext uri="{FF2B5EF4-FFF2-40B4-BE49-F238E27FC236}">
                    <a16:creationId xmlns:a16="http://schemas.microsoft.com/office/drawing/2014/main" id="{A0A18678-D4B5-974A-81E8-40A816F6E2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5" y="2776"/>
                <a:ext cx="26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2" name="Rectangle 951">
                <a:extLst>
                  <a:ext uri="{FF2B5EF4-FFF2-40B4-BE49-F238E27FC236}">
                    <a16:creationId xmlns:a16="http://schemas.microsoft.com/office/drawing/2014/main" id="{9340F457-BF92-BDD8-B5C9-1AFD607BF7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920"/>
                <a:ext cx="36" cy="4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3" name="Rectangle 952">
                <a:extLst>
                  <a:ext uri="{FF2B5EF4-FFF2-40B4-BE49-F238E27FC236}">
                    <a16:creationId xmlns:a16="http://schemas.microsoft.com/office/drawing/2014/main" id="{529A6EDF-C8A7-DCB9-B6EB-9CB2A541EA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962"/>
                <a:ext cx="36" cy="4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4" name="Rectangle 953">
                <a:extLst>
                  <a:ext uri="{FF2B5EF4-FFF2-40B4-BE49-F238E27FC236}">
                    <a16:creationId xmlns:a16="http://schemas.microsoft.com/office/drawing/2014/main" id="{9A82D6C4-34A8-1228-1802-F12784786C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3004"/>
                <a:ext cx="36" cy="4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5" name="Rectangle 954">
                <a:extLst>
                  <a:ext uri="{FF2B5EF4-FFF2-40B4-BE49-F238E27FC236}">
                    <a16:creationId xmlns:a16="http://schemas.microsoft.com/office/drawing/2014/main" id="{FC68FF7A-5F1F-06E6-9934-0CC34ED0EC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877"/>
                <a:ext cx="36" cy="4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6" name="Rectangle 955">
                <a:extLst>
                  <a:ext uri="{FF2B5EF4-FFF2-40B4-BE49-F238E27FC236}">
                    <a16:creationId xmlns:a16="http://schemas.microsoft.com/office/drawing/2014/main" id="{4FD0958B-BC0B-7226-C787-D8EA25D7A0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3046"/>
                <a:ext cx="36" cy="4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7" name="Rectangle 956">
                <a:extLst>
                  <a:ext uri="{FF2B5EF4-FFF2-40B4-BE49-F238E27FC236}">
                    <a16:creationId xmlns:a16="http://schemas.microsoft.com/office/drawing/2014/main" id="{B4E1A50A-4471-EEFE-CF68-D42EB43618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3088"/>
                <a:ext cx="36" cy="4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8" name="Rectangle 957">
                <a:extLst>
                  <a:ext uri="{FF2B5EF4-FFF2-40B4-BE49-F238E27FC236}">
                    <a16:creationId xmlns:a16="http://schemas.microsoft.com/office/drawing/2014/main" id="{928F0C07-0AF1-A5DD-25C0-74CD7A5784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618"/>
                <a:ext cx="36" cy="18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79" name="Rectangle 958">
                <a:extLst>
                  <a:ext uri="{FF2B5EF4-FFF2-40B4-BE49-F238E27FC236}">
                    <a16:creationId xmlns:a16="http://schemas.microsoft.com/office/drawing/2014/main" id="{3DDE5608-0594-762F-8664-14376F938D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600"/>
                <a:ext cx="36" cy="1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0" name="Rectangle 959">
                <a:extLst>
                  <a:ext uri="{FF2B5EF4-FFF2-40B4-BE49-F238E27FC236}">
                    <a16:creationId xmlns:a16="http://schemas.microsoft.com/office/drawing/2014/main" id="{BC0E12C2-E065-0B68-A2A0-9E24CE487D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582"/>
                <a:ext cx="36" cy="1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1" name="Rectangle 960">
                <a:extLst>
                  <a:ext uri="{FF2B5EF4-FFF2-40B4-BE49-F238E27FC236}">
                    <a16:creationId xmlns:a16="http://schemas.microsoft.com/office/drawing/2014/main" id="{792A7BC9-88E0-7606-0C2D-9665DF334D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636"/>
                <a:ext cx="36" cy="18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2" name="Rectangle 961">
                <a:extLst>
                  <a:ext uri="{FF2B5EF4-FFF2-40B4-BE49-F238E27FC236}">
                    <a16:creationId xmlns:a16="http://schemas.microsoft.com/office/drawing/2014/main" id="{3AA737C0-C33D-9C10-5A13-6B33B4F92B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565"/>
                <a:ext cx="36" cy="1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3" name="Rectangle 962">
                <a:extLst>
                  <a:ext uri="{FF2B5EF4-FFF2-40B4-BE49-F238E27FC236}">
                    <a16:creationId xmlns:a16="http://schemas.microsoft.com/office/drawing/2014/main" id="{F4EAF597-79F7-3D33-782C-E8EE14A2EA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4" y="2546"/>
                <a:ext cx="36" cy="1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4" name="Rectangle 963">
                <a:extLst>
                  <a:ext uri="{FF2B5EF4-FFF2-40B4-BE49-F238E27FC236}">
                    <a16:creationId xmlns:a16="http://schemas.microsoft.com/office/drawing/2014/main" id="{C07ADF7D-A152-AEC1-AA8D-06AB3BCB7A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46"/>
                <a:ext cx="142" cy="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5" name="Rectangle 964">
                <a:extLst>
                  <a:ext uri="{FF2B5EF4-FFF2-40B4-BE49-F238E27FC236}">
                    <a16:creationId xmlns:a16="http://schemas.microsoft.com/office/drawing/2014/main" id="{57C9C451-08B4-F807-0CBF-F6405CD311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53"/>
                <a:ext cx="142" cy="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6" name="Rectangle 965">
                <a:extLst>
                  <a:ext uri="{FF2B5EF4-FFF2-40B4-BE49-F238E27FC236}">
                    <a16:creationId xmlns:a16="http://schemas.microsoft.com/office/drawing/2014/main" id="{43D74851-57A3-6764-121D-4913A0EEF7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61"/>
                <a:ext cx="142" cy="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7" name="Rectangle 966">
                <a:extLst>
                  <a:ext uri="{FF2B5EF4-FFF2-40B4-BE49-F238E27FC236}">
                    <a16:creationId xmlns:a16="http://schemas.microsoft.com/office/drawing/2014/main" id="{BF8859FA-206E-A020-3183-9E340D625A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39"/>
                <a:ext cx="142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8" name="Rectangle 967">
                <a:extLst>
                  <a:ext uri="{FF2B5EF4-FFF2-40B4-BE49-F238E27FC236}">
                    <a16:creationId xmlns:a16="http://schemas.microsoft.com/office/drawing/2014/main" id="{151021A8-0EB9-B6C9-7D08-C15590FC22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68"/>
                <a:ext cx="142" cy="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89" name="Rectangle 968">
                <a:extLst>
                  <a:ext uri="{FF2B5EF4-FFF2-40B4-BE49-F238E27FC236}">
                    <a16:creationId xmlns:a16="http://schemas.microsoft.com/office/drawing/2014/main" id="{80287CFE-84B7-DD57-8754-2A7A4D70F3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875"/>
                <a:ext cx="142" cy="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0" name="Rectangle 969">
                <a:extLst>
                  <a:ext uri="{FF2B5EF4-FFF2-40B4-BE49-F238E27FC236}">
                    <a16:creationId xmlns:a16="http://schemas.microsoft.com/office/drawing/2014/main" id="{648E4F43-02B3-0C4E-DBAE-D33EE0B260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93"/>
                <a:ext cx="142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1" name="Rectangle 970">
                <a:extLst>
                  <a:ext uri="{FF2B5EF4-FFF2-40B4-BE49-F238E27FC236}">
                    <a16:creationId xmlns:a16="http://schemas.microsoft.com/office/drawing/2014/main" id="{EE0DBAC8-3706-B9E9-40E7-CD8BA1E482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90"/>
                <a:ext cx="142" cy="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2" name="Rectangle 971">
                <a:extLst>
                  <a:ext uri="{FF2B5EF4-FFF2-40B4-BE49-F238E27FC236}">
                    <a16:creationId xmlns:a16="http://schemas.microsoft.com/office/drawing/2014/main" id="{9630EB93-C5D1-4931-D967-C2C60E3F6B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87"/>
                <a:ext cx="142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3" name="Rectangle 972">
                <a:extLst>
                  <a:ext uri="{FF2B5EF4-FFF2-40B4-BE49-F238E27FC236}">
                    <a16:creationId xmlns:a16="http://schemas.microsoft.com/office/drawing/2014/main" id="{08D96C99-9DF2-E661-27ED-FBE5627CF5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96"/>
                <a:ext cx="142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4" name="Rectangle 973">
                <a:extLst>
                  <a:ext uri="{FF2B5EF4-FFF2-40B4-BE49-F238E27FC236}">
                    <a16:creationId xmlns:a16="http://schemas.microsoft.com/office/drawing/2014/main" id="{F08A7B1F-289D-9E0C-C1E5-65DDFA25D6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84"/>
                <a:ext cx="142" cy="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5" name="Rectangle 974">
                <a:extLst>
                  <a:ext uri="{FF2B5EF4-FFF2-40B4-BE49-F238E27FC236}">
                    <a16:creationId xmlns:a16="http://schemas.microsoft.com/office/drawing/2014/main" id="{0D8315D7-1D7E-E581-9E18-315A0F0B60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781"/>
                <a:ext cx="14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6" name="Rectangle 975">
                <a:extLst>
                  <a:ext uri="{FF2B5EF4-FFF2-40B4-BE49-F238E27FC236}">
                    <a16:creationId xmlns:a16="http://schemas.microsoft.com/office/drawing/2014/main" id="{1C6FECD0-6361-8B99-0F7B-010D09EC8C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468"/>
                <a:ext cx="98" cy="1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7" name="Rectangle 976">
                <a:extLst>
                  <a:ext uri="{FF2B5EF4-FFF2-40B4-BE49-F238E27FC236}">
                    <a16:creationId xmlns:a16="http://schemas.microsoft.com/office/drawing/2014/main" id="{87211740-6F3A-3792-00AA-4E92CD31DE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480"/>
                <a:ext cx="98" cy="1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8" name="Rectangle 977">
                <a:extLst>
                  <a:ext uri="{FF2B5EF4-FFF2-40B4-BE49-F238E27FC236}">
                    <a16:creationId xmlns:a16="http://schemas.microsoft.com/office/drawing/2014/main" id="{DC2BB3DD-A8AC-B75B-04E8-BD5F8D96DF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493"/>
                <a:ext cx="98" cy="1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999" name="Rectangle 978">
                <a:extLst>
                  <a:ext uri="{FF2B5EF4-FFF2-40B4-BE49-F238E27FC236}">
                    <a16:creationId xmlns:a16="http://schemas.microsoft.com/office/drawing/2014/main" id="{E16E3D5D-3FCA-DC97-74EA-4CD6E204CC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456"/>
                <a:ext cx="98" cy="1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0" name="Rectangle 979">
                <a:extLst>
                  <a:ext uri="{FF2B5EF4-FFF2-40B4-BE49-F238E27FC236}">
                    <a16:creationId xmlns:a16="http://schemas.microsoft.com/office/drawing/2014/main" id="{0FA588AC-854F-FF89-51E3-BD7944F9C0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505"/>
                <a:ext cx="98" cy="1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1" name="Rectangle 980">
                <a:extLst>
                  <a:ext uri="{FF2B5EF4-FFF2-40B4-BE49-F238E27FC236}">
                    <a16:creationId xmlns:a16="http://schemas.microsoft.com/office/drawing/2014/main" id="{ADC8FFAC-B500-79A0-FD79-636EABF3A5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517"/>
                <a:ext cx="98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2" name="Rectangle 981">
                <a:extLst>
                  <a:ext uri="{FF2B5EF4-FFF2-40B4-BE49-F238E27FC236}">
                    <a16:creationId xmlns:a16="http://schemas.microsoft.com/office/drawing/2014/main" id="{5A4CFFB4-AFC7-5110-04B8-B9F3D9364E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81"/>
                <a:ext cx="98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3" name="Rectangle 982">
                <a:extLst>
                  <a:ext uri="{FF2B5EF4-FFF2-40B4-BE49-F238E27FC236}">
                    <a16:creationId xmlns:a16="http://schemas.microsoft.com/office/drawing/2014/main" id="{03D68772-16B6-BB79-FAA1-24155C8530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76"/>
                <a:ext cx="98" cy="5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4" name="Rectangle 983">
                <a:extLst>
                  <a:ext uri="{FF2B5EF4-FFF2-40B4-BE49-F238E27FC236}">
                    <a16:creationId xmlns:a16="http://schemas.microsoft.com/office/drawing/2014/main" id="{8CCD1A6A-4A3A-26F4-26FE-9661AF1A99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71"/>
                <a:ext cx="98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5" name="Rectangle 984">
                <a:extLst>
                  <a:ext uri="{FF2B5EF4-FFF2-40B4-BE49-F238E27FC236}">
                    <a16:creationId xmlns:a16="http://schemas.microsoft.com/office/drawing/2014/main" id="{22E75D0E-5B67-A3FB-B8ED-0F3D9C7718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87"/>
                <a:ext cx="98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6" name="Rectangle 985">
                <a:extLst>
                  <a:ext uri="{FF2B5EF4-FFF2-40B4-BE49-F238E27FC236}">
                    <a16:creationId xmlns:a16="http://schemas.microsoft.com/office/drawing/2014/main" id="{903EC1D7-2A6E-9F01-ABB6-EC384EDD48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66"/>
                <a:ext cx="98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7" name="Rectangle 986">
                <a:extLst>
                  <a:ext uri="{FF2B5EF4-FFF2-40B4-BE49-F238E27FC236}">
                    <a16:creationId xmlns:a16="http://schemas.microsoft.com/office/drawing/2014/main" id="{E327276A-804B-75F8-21FA-CBF9906268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361"/>
                <a:ext cx="98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8" name="Rectangle 987">
                <a:extLst>
                  <a:ext uri="{FF2B5EF4-FFF2-40B4-BE49-F238E27FC236}">
                    <a16:creationId xmlns:a16="http://schemas.microsoft.com/office/drawing/2014/main" id="{36458E4E-8A70-3186-1123-6DF5DD4887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468"/>
                <a:ext cx="97" cy="1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09" name="Rectangle 988">
                <a:extLst>
                  <a:ext uri="{FF2B5EF4-FFF2-40B4-BE49-F238E27FC236}">
                    <a16:creationId xmlns:a16="http://schemas.microsoft.com/office/drawing/2014/main" id="{C85A15F7-DECB-EEB4-CE7B-83D2F75F87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480"/>
                <a:ext cx="97" cy="1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0" name="Rectangle 989">
                <a:extLst>
                  <a:ext uri="{FF2B5EF4-FFF2-40B4-BE49-F238E27FC236}">
                    <a16:creationId xmlns:a16="http://schemas.microsoft.com/office/drawing/2014/main" id="{4EAB3DEF-D179-9F1D-F565-491CDF8E16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493"/>
                <a:ext cx="97" cy="1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1" name="Rectangle 990">
                <a:extLst>
                  <a:ext uri="{FF2B5EF4-FFF2-40B4-BE49-F238E27FC236}">
                    <a16:creationId xmlns:a16="http://schemas.microsoft.com/office/drawing/2014/main" id="{A25F9C0B-6BA8-425C-9C0B-C055627B2E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456"/>
                <a:ext cx="97" cy="1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2" name="Rectangle 991">
                <a:extLst>
                  <a:ext uri="{FF2B5EF4-FFF2-40B4-BE49-F238E27FC236}">
                    <a16:creationId xmlns:a16="http://schemas.microsoft.com/office/drawing/2014/main" id="{7E004E06-9B30-BA34-84E7-F233B3FD1B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505"/>
                <a:ext cx="97" cy="1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3" name="Rectangle 992">
                <a:extLst>
                  <a:ext uri="{FF2B5EF4-FFF2-40B4-BE49-F238E27FC236}">
                    <a16:creationId xmlns:a16="http://schemas.microsoft.com/office/drawing/2014/main" id="{C786E763-FABF-2678-1F64-5566FC8064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517"/>
                <a:ext cx="97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4" name="Rectangle 993">
                <a:extLst>
                  <a:ext uri="{FF2B5EF4-FFF2-40B4-BE49-F238E27FC236}">
                    <a16:creationId xmlns:a16="http://schemas.microsoft.com/office/drawing/2014/main" id="{F32C284C-210B-DDA1-ED60-77BFB473F5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81"/>
                <a:ext cx="97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5" name="Rectangle 994">
                <a:extLst>
                  <a:ext uri="{FF2B5EF4-FFF2-40B4-BE49-F238E27FC236}">
                    <a16:creationId xmlns:a16="http://schemas.microsoft.com/office/drawing/2014/main" id="{FFD4F7C2-7393-1199-FC02-EEA6C3788E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76"/>
                <a:ext cx="97" cy="5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6" name="Rectangle 995">
                <a:extLst>
                  <a:ext uri="{FF2B5EF4-FFF2-40B4-BE49-F238E27FC236}">
                    <a16:creationId xmlns:a16="http://schemas.microsoft.com/office/drawing/2014/main" id="{A0245E38-BC40-9B52-F45B-32BC9D401F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71"/>
                <a:ext cx="97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7" name="Rectangle 996">
                <a:extLst>
                  <a:ext uri="{FF2B5EF4-FFF2-40B4-BE49-F238E27FC236}">
                    <a16:creationId xmlns:a16="http://schemas.microsoft.com/office/drawing/2014/main" id="{5805A19E-2575-6B6B-FF61-C93ADF112C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87"/>
                <a:ext cx="97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8" name="Rectangle 997">
                <a:extLst>
                  <a:ext uri="{FF2B5EF4-FFF2-40B4-BE49-F238E27FC236}">
                    <a16:creationId xmlns:a16="http://schemas.microsoft.com/office/drawing/2014/main" id="{ACC57C77-59E0-74E3-7FB0-E7381C453B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66"/>
                <a:ext cx="97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19" name="Rectangle 998">
                <a:extLst>
                  <a:ext uri="{FF2B5EF4-FFF2-40B4-BE49-F238E27FC236}">
                    <a16:creationId xmlns:a16="http://schemas.microsoft.com/office/drawing/2014/main" id="{207A9185-F3C3-2A42-FE6E-7FF541061F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4" y="2361"/>
                <a:ext cx="97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0" name="Rectangle 999">
                <a:extLst>
                  <a:ext uri="{FF2B5EF4-FFF2-40B4-BE49-F238E27FC236}">
                    <a16:creationId xmlns:a16="http://schemas.microsoft.com/office/drawing/2014/main" id="{2B14DBAC-455E-BB56-D6FD-2D274946D6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521"/>
                <a:ext cx="36" cy="3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1" name="Rectangle 1000">
                <a:extLst>
                  <a:ext uri="{FF2B5EF4-FFF2-40B4-BE49-F238E27FC236}">
                    <a16:creationId xmlns:a16="http://schemas.microsoft.com/office/drawing/2014/main" id="{9D570E97-3139-53E9-1C1F-CAC2F06F9C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560"/>
                <a:ext cx="36" cy="3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2" name="Rectangle 1001">
                <a:extLst>
                  <a:ext uri="{FF2B5EF4-FFF2-40B4-BE49-F238E27FC236}">
                    <a16:creationId xmlns:a16="http://schemas.microsoft.com/office/drawing/2014/main" id="{D231931F-DD05-6E78-F642-D6B8610206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598"/>
                <a:ext cx="36" cy="4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3" name="Rectangle 1002">
                <a:extLst>
                  <a:ext uri="{FF2B5EF4-FFF2-40B4-BE49-F238E27FC236}">
                    <a16:creationId xmlns:a16="http://schemas.microsoft.com/office/drawing/2014/main" id="{1EB40D29-8CD1-89ED-45AD-5942147DAA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483"/>
                <a:ext cx="36" cy="38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4" name="Rectangle 1003">
                <a:extLst>
                  <a:ext uri="{FF2B5EF4-FFF2-40B4-BE49-F238E27FC236}">
                    <a16:creationId xmlns:a16="http://schemas.microsoft.com/office/drawing/2014/main" id="{B5473297-0979-553F-C430-15F3789D3B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638"/>
                <a:ext cx="36" cy="3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5" name="Rectangle 1004">
                <a:extLst>
                  <a:ext uri="{FF2B5EF4-FFF2-40B4-BE49-F238E27FC236}">
                    <a16:creationId xmlns:a16="http://schemas.microsoft.com/office/drawing/2014/main" id="{EDCD0535-35A9-6216-3151-1C81F8F71C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676"/>
                <a:ext cx="36" cy="3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6" name="Rectangle 1005">
                <a:extLst>
                  <a:ext uri="{FF2B5EF4-FFF2-40B4-BE49-F238E27FC236}">
                    <a16:creationId xmlns:a16="http://schemas.microsoft.com/office/drawing/2014/main" id="{D22A5D89-C83E-2C65-7017-E032235D05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245"/>
                <a:ext cx="36" cy="1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7" name="Rectangle 1006">
                <a:extLst>
                  <a:ext uri="{FF2B5EF4-FFF2-40B4-BE49-F238E27FC236}">
                    <a16:creationId xmlns:a16="http://schemas.microsoft.com/office/drawing/2014/main" id="{198A35A8-4D08-1AA5-519B-EBB8F00669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229"/>
                <a:ext cx="36" cy="1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8" name="Rectangle 1007">
                <a:extLst>
                  <a:ext uri="{FF2B5EF4-FFF2-40B4-BE49-F238E27FC236}">
                    <a16:creationId xmlns:a16="http://schemas.microsoft.com/office/drawing/2014/main" id="{7F22E285-1B71-C248-C6B3-CF874B9F13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212"/>
                <a:ext cx="36" cy="17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29" name="Rectangle 1008">
                <a:extLst>
                  <a:ext uri="{FF2B5EF4-FFF2-40B4-BE49-F238E27FC236}">
                    <a16:creationId xmlns:a16="http://schemas.microsoft.com/office/drawing/2014/main" id="{8D6DDEE5-F940-C9C2-CED6-846D91036B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262"/>
                <a:ext cx="36" cy="16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30" name="Rectangle 1009">
                <a:extLst>
                  <a:ext uri="{FF2B5EF4-FFF2-40B4-BE49-F238E27FC236}">
                    <a16:creationId xmlns:a16="http://schemas.microsoft.com/office/drawing/2014/main" id="{133B7899-83D1-9EA3-20EB-6C99F84BDE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196"/>
                <a:ext cx="36" cy="1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31" name="Rectangle 1010">
                <a:extLst>
                  <a:ext uri="{FF2B5EF4-FFF2-40B4-BE49-F238E27FC236}">
                    <a16:creationId xmlns:a16="http://schemas.microsoft.com/office/drawing/2014/main" id="{1F71A531-145F-AD5D-2129-03177827C2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6" y="2179"/>
                <a:ext cx="36" cy="1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6032" name="Rectangle 1011">
                <a:extLst>
                  <a:ext uri="{FF2B5EF4-FFF2-40B4-BE49-F238E27FC236}">
                    <a16:creationId xmlns:a16="http://schemas.microsoft.com/office/drawing/2014/main" id="{5EBB6E82-5276-8FCE-0100-AEC9ADA86D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53"/>
                <a:ext cx="34" cy="11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15376" name="Group 1012">
              <a:extLst>
                <a:ext uri="{FF2B5EF4-FFF2-40B4-BE49-F238E27FC236}">
                  <a16:creationId xmlns:a16="http://schemas.microsoft.com/office/drawing/2014/main" id="{B0DB9EB5-AD25-E219-87A2-D1DC40F2D65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19" y="321"/>
              <a:ext cx="2344" cy="2287"/>
              <a:chOff x="1823" y="296"/>
              <a:chExt cx="2855" cy="2835"/>
            </a:xfrm>
          </p:grpSpPr>
          <p:sp>
            <p:nvSpPr>
              <p:cNvPr id="15633" name="Rectangle 1013">
                <a:extLst>
                  <a:ext uri="{FF2B5EF4-FFF2-40B4-BE49-F238E27FC236}">
                    <a16:creationId xmlns:a16="http://schemas.microsoft.com/office/drawing/2014/main" id="{0B114B48-EEC2-FA14-799F-8EB09EB0B7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64"/>
                <a:ext cx="34" cy="1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4" name="Rectangle 1014">
                <a:extLst>
                  <a:ext uri="{FF2B5EF4-FFF2-40B4-BE49-F238E27FC236}">
                    <a16:creationId xmlns:a16="http://schemas.microsoft.com/office/drawing/2014/main" id="{624E1B7C-8975-5240-AEC1-746CE9E1A7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74"/>
                <a:ext cx="34" cy="11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5" name="Rectangle 1015">
                <a:extLst>
                  <a:ext uri="{FF2B5EF4-FFF2-40B4-BE49-F238E27FC236}">
                    <a16:creationId xmlns:a16="http://schemas.microsoft.com/office/drawing/2014/main" id="{6F0B5C02-21BB-8D86-BA4D-A9EEA4F755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44"/>
                <a:ext cx="34" cy="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6" name="Rectangle 1016">
                <a:extLst>
                  <a:ext uri="{FF2B5EF4-FFF2-40B4-BE49-F238E27FC236}">
                    <a16:creationId xmlns:a16="http://schemas.microsoft.com/office/drawing/2014/main" id="{6B123CDC-B807-9BDA-334E-8AD4E9306B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85"/>
                <a:ext cx="34" cy="9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7" name="Rectangle 1017">
                <a:extLst>
                  <a:ext uri="{FF2B5EF4-FFF2-40B4-BE49-F238E27FC236}">
                    <a16:creationId xmlns:a16="http://schemas.microsoft.com/office/drawing/2014/main" id="{30D5E390-7655-0BFC-2597-583F44919A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894"/>
                <a:ext cx="34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8" name="Rectangle 1018">
                <a:extLst>
                  <a:ext uri="{FF2B5EF4-FFF2-40B4-BE49-F238E27FC236}">
                    <a16:creationId xmlns:a16="http://schemas.microsoft.com/office/drawing/2014/main" id="{D0AD5804-DD4D-FD4C-8582-D3FFE6A0FD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80"/>
                <a:ext cx="34" cy="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39" name="Rectangle 1019">
                <a:extLst>
                  <a:ext uri="{FF2B5EF4-FFF2-40B4-BE49-F238E27FC236}">
                    <a16:creationId xmlns:a16="http://schemas.microsoft.com/office/drawing/2014/main" id="{DF9D11C7-4013-B751-6D6E-1C3CC51B79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76"/>
                <a:ext cx="34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0" name="Rectangle 1020">
                <a:extLst>
                  <a:ext uri="{FF2B5EF4-FFF2-40B4-BE49-F238E27FC236}">
                    <a16:creationId xmlns:a16="http://schemas.microsoft.com/office/drawing/2014/main" id="{E594E3E9-F7E5-BA51-8FD4-36C5384716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72"/>
                <a:ext cx="34" cy="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1" name="Rectangle 1021">
                <a:extLst>
                  <a:ext uri="{FF2B5EF4-FFF2-40B4-BE49-F238E27FC236}">
                    <a16:creationId xmlns:a16="http://schemas.microsoft.com/office/drawing/2014/main" id="{5243A1C5-CFC4-5250-A912-EF708F001C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85"/>
                <a:ext cx="34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2" name="Rectangle 1022">
                <a:extLst>
                  <a:ext uri="{FF2B5EF4-FFF2-40B4-BE49-F238E27FC236}">
                    <a16:creationId xmlns:a16="http://schemas.microsoft.com/office/drawing/2014/main" id="{44EC5165-EF62-3366-BAC1-7031FD4ECA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68"/>
                <a:ext cx="34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3" name="Rectangle 1023">
                <a:extLst>
                  <a:ext uri="{FF2B5EF4-FFF2-40B4-BE49-F238E27FC236}">
                    <a16:creationId xmlns:a16="http://schemas.microsoft.com/office/drawing/2014/main" id="{25BBC3D0-35C9-7D31-8300-B698EA72DE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7" y="2764"/>
                <a:ext cx="34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4" name="Rectangle 1024">
                <a:extLst>
                  <a:ext uri="{FF2B5EF4-FFF2-40B4-BE49-F238E27FC236}">
                    <a16:creationId xmlns:a16="http://schemas.microsoft.com/office/drawing/2014/main" id="{D1186C09-A9F8-38CE-9478-B8D0BA2BBF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923"/>
                <a:ext cx="132" cy="41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5" name="Rectangle 1025">
                <a:extLst>
                  <a:ext uri="{FF2B5EF4-FFF2-40B4-BE49-F238E27FC236}">
                    <a16:creationId xmlns:a16="http://schemas.microsoft.com/office/drawing/2014/main" id="{CD7110DE-E672-E12A-7793-38E8C3EB5E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964"/>
                <a:ext cx="132" cy="4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6" name="Rectangle 1026">
                <a:extLst>
                  <a:ext uri="{FF2B5EF4-FFF2-40B4-BE49-F238E27FC236}">
                    <a16:creationId xmlns:a16="http://schemas.microsoft.com/office/drawing/2014/main" id="{5ECE6AA8-3787-6FA3-AD73-BADF88C773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3006"/>
                <a:ext cx="132" cy="41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7" name="Rectangle 1027">
                <a:extLst>
                  <a:ext uri="{FF2B5EF4-FFF2-40B4-BE49-F238E27FC236}">
                    <a16:creationId xmlns:a16="http://schemas.microsoft.com/office/drawing/2014/main" id="{C35B9F50-E711-E6F8-1E5A-B4A3F0BFB4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881"/>
                <a:ext cx="132" cy="4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8" name="Rectangle 1028">
                <a:extLst>
                  <a:ext uri="{FF2B5EF4-FFF2-40B4-BE49-F238E27FC236}">
                    <a16:creationId xmlns:a16="http://schemas.microsoft.com/office/drawing/2014/main" id="{93D87CAF-5D21-365E-9C58-A924859F59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3047"/>
                <a:ext cx="132" cy="4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49" name="Rectangle 1029">
                <a:extLst>
                  <a:ext uri="{FF2B5EF4-FFF2-40B4-BE49-F238E27FC236}">
                    <a16:creationId xmlns:a16="http://schemas.microsoft.com/office/drawing/2014/main" id="{52410241-1BB2-2979-F9D3-72ACAC3453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3089"/>
                <a:ext cx="132" cy="4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0" name="Rectangle 1030">
                <a:extLst>
                  <a:ext uri="{FF2B5EF4-FFF2-40B4-BE49-F238E27FC236}">
                    <a16:creationId xmlns:a16="http://schemas.microsoft.com/office/drawing/2014/main" id="{64888B6A-E0B2-42C1-1FD2-6B61EEAC2D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626"/>
                <a:ext cx="132" cy="17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1" name="Rectangle 1031">
                <a:extLst>
                  <a:ext uri="{FF2B5EF4-FFF2-40B4-BE49-F238E27FC236}">
                    <a16:creationId xmlns:a16="http://schemas.microsoft.com/office/drawing/2014/main" id="{99BDBC46-00C6-11D9-DFDA-CC2DCB273F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608"/>
                <a:ext cx="132" cy="1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2" name="Rectangle 1032">
                <a:extLst>
                  <a:ext uri="{FF2B5EF4-FFF2-40B4-BE49-F238E27FC236}">
                    <a16:creationId xmlns:a16="http://schemas.microsoft.com/office/drawing/2014/main" id="{62533F74-CD7D-01A4-2B38-AB154A23A6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590"/>
                <a:ext cx="132" cy="1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3" name="Rectangle 1033">
                <a:extLst>
                  <a:ext uri="{FF2B5EF4-FFF2-40B4-BE49-F238E27FC236}">
                    <a16:creationId xmlns:a16="http://schemas.microsoft.com/office/drawing/2014/main" id="{DF09D87A-2742-5F99-0801-4B7557E739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643"/>
                <a:ext cx="132" cy="18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4" name="Rectangle 1034">
                <a:extLst>
                  <a:ext uri="{FF2B5EF4-FFF2-40B4-BE49-F238E27FC236}">
                    <a16:creationId xmlns:a16="http://schemas.microsoft.com/office/drawing/2014/main" id="{F5D30BB7-FD4E-4E04-808E-6EE5392F4A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573"/>
                <a:ext cx="132" cy="17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5" name="Rectangle 1035">
                <a:extLst>
                  <a:ext uri="{FF2B5EF4-FFF2-40B4-BE49-F238E27FC236}">
                    <a16:creationId xmlns:a16="http://schemas.microsoft.com/office/drawing/2014/main" id="{A7B99615-C44C-DD40-3407-F4CA9A07B8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3" y="2555"/>
                <a:ext cx="132" cy="1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6" name="Rectangle 1036">
                <a:extLst>
                  <a:ext uri="{FF2B5EF4-FFF2-40B4-BE49-F238E27FC236}">
                    <a16:creationId xmlns:a16="http://schemas.microsoft.com/office/drawing/2014/main" id="{73BE80B9-53A4-818C-AFDF-CBA4849A4F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3" y="1297"/>
                <a:ext cx="4" cy="64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57" name="Freeform 1037">
                <a:extLst>
                  <a:ext uri="{FF2B5EF4-FFF2-40B4-BE49-F238E27FC236}">
                    <a16:creationId xmlns:a16="http://schemas.microsoft.com/office/drawing/2014/main" id="{DA0D0819-FFF5-3887-694B-0A871829A4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" y="1016"/>
                <a:ext cx="12" cy="159"/>
              </a:xfrm>
              <a:custGeom>
                <a:avLst/>
                <a:gdLst>
                  <a:gd name="T0" fmla="*/ 1 w 22"/>
                  <a:gd name="T1" fmla="*/ 0 h 317"/>
                  <a:gd name="T2" fmla="*/ 1 w 22"/>
                  <a:gd name="T3" fmla="*/ 1 h 317"/>
                  <a:gd name="T4" fmla="*/ 1 w 22"/>
                  <a:gd name="T5" fmla="*/ 1 h 317"/>
                  <a:gd name="T6" fmla="*/ 1 w 22"/>
                  <a:gd name="T7" fmla="*/ 1 h 317"/>
                  <a:gd name="T8" fmla="*/ 1 w 22"/>
                  <a:gd name="T9" fmla="*/ 1 h 317"/>
                  <a:gd name="T10" fmla="*/ 1 w 22"/>
                  <a:gd name="T11" fmla="*/ 1 h 317"/>
                  <a:gd name="T12" fmla="*/ 1 w 22"/>
                  <a:gd name="T13" fmla="*/ 1 h 317"/>
                  <a:gd name="T14" fmla="*/ 1 w 22"/>
                  <a:gd name="T15" fmla="*/ 1 h 317"/>
                  <a:gd name="T16" fmla="*/ 1 w 22"/>
                  <a:gd name="T17" fmla="*/ 1 h 317"/>
                  <a:gd name="T18" fmla="*/ 1 w 22"/>
                  <a:gd name="T19" fmla="*/ 1 h 317"/>
                  <a:gd name="T20" fmla="*/ 1 w 22"/>
                  <a:gd name="T21" fmla="*/ 1 h 317"/>
                  <a:gd name="T22" fmla="*/ 1 w 22"/>
                  <a:gd name="T23" fmla="*/ 1 h 317"/>
                  <a:gd name="T24" fmla="*/ 0 w 22"/>
                  <a:gd name="T25" fmla="*/ 1 h 317"/>
                  <a:gd name="T26" fmla="*/ 1 w 22"/>
                  <a:gd name="T27" fmla="*/ 1 h 317"/>
                  <a:gd name="T28" fmla="*/ 1 w 22"/>
                  <a:gd name="T29" fmla="*/ 0 h 31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2"/>
                  <a:gd name="T46" fmla="*/ 0 h 317"/>
                  <a:gd name="T47" fmla="*/ 22 w 22"/>
                  <a:gd name="T48" fmla="*/ 317 h 31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2" h="317">
                    <a:moveTo>
                      <a:pt x="22" y="0"/>
                    </a:moveTo>
                    <a:lnTo>
                      <a:pt x="19" y="1"/>
                    </a:lnTo>
                    <a:lnTo>
                      <a:pt x="16" y="9"/>
                    </a:lnTo>
                    <a:lnTo>
                      <a:pt x="14" y="24"/>
                    </a:lnTo>
                    <a:lnTo>
                      <a:pt x="11" y="42"/>
                    </a:lnTo>
                    <a:lnTo>
                      <a:pt x="9" y="66"/>
                    </a:lnTo>
                    <a:lnTo>
                      <a:pt x="6" y="93"/>
                    </a:lnTo>
                    <a:lnTo>
                      <a:pt x="5" y="123"/>
                    </a:lnTo>
                    <a:lnTo>
                      <a:pt x="3" y="159"/>
                    </a:lnTo>
                    <a:lnTo>
                      <a:pt x="1" y="196"/>
                    </a:lnTo>
                    <a:lnTo>
                      <a:pt x="1" y="236"/>
                    </a:lnTo>
                    <a:lnTo>
                      <a:pt x="1" y="276"/>
                    </a:lnTo>
                    <a:lnTo>
                      <a:pt x="0" y="317"/>
                    </a:lnTo>
                    <a:lnTo>
                      <a:pt x="22" y="317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58" name="Freeform 1038">
                <a:extLst>
                  <a:ext uri="{FF2B5EF4-FFF2-40B4-BE49-F238E27FC236}">
                    <a16:creationId xmlns:a16="http://schemas.microsoft.com/office/drawing/2014/main" id="{BE7B84E5-0651-DBB0-8E34-10DE18BF7F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3" y="999"/>
                <a:ext cx="35" cy="185"/>
              </a:xfrm>
              <a:custGeom>
                <a:avLst/>
                <a:gdLst>
                  <a:gd name="T0" fmla="*/ 0 w 71"/>
                  <a:gd name="T1" fmla="*/ 0 h 370"/>
                  <a:gd name="T2" fmla="*/ 0 w 71"/>
                  <a:gd name="T3" fmla="*/ 1 h 370"/>
                  <a:gd name="T4" fmla="*/ 0 w 71"/>
                  <a:gd name="T5" fmla="*/ 1 h 370"/>
                  <a:gd name="T6" fmla="*/ 0 w 71"/>
                  <a:gd name="T7" fmla="*/ 1 h 370"/>
                  <a:gd name="T8" fmla="*/ 0 w 71"/>
                  <a:gd name="T9" fmla="*/ 1 h 370"/>
                  <a:gd name="T10" fmla="*/ 0 w 71"/>
                  <a:gd name="T11" fmla="*/ 1 h 370"/>
                  <a:gd name="T12" fmla="*/ 0 w 71"/>
                  <a:gd name="T13" fmla="*/ 1 h 370"/>
                  <a:gd name="T14" fmla="*/ 0 w 71"/>
                  <a:gd name="T15" fmla="*/ 1 h 370"/>
                  <a:gd name="T16" fmla="*/ 0 w 71"/>
                  <a:gd name="T17" fmla="*/ 1 h 370"/>
                  <a:gd name="T18" fmla="*/ 0 w 71"/>
                  <a:gd name="T19" fmla="*/ 1 h 370"/>
                  <a:gd name="T20" fmla="*/ 0 w 71"/>
                  <a:gd name="T21" fmla="*/ 1 h 370"/>
                  <a:gd name="T22" fmla="*/ 0 w 71"/>
                  <a:gd name="T23" fmla="*/ 1 h 370"/>
                  <a:gd name="T24" fmla="*/ 0 w 71"/>
                  <a:gd name="T25" fmla="*/ 1 h 370"/>
                  <a:gd name="T26" fmla="*/ 0 w 71"/>
                  <a:gd name="T27" fmla="*/ 1 h 370"/>
                  <a:gd name="T28" fmla="*/ 0 w 71"/>
                  <a:gd name="T29" fmla="*/ 0 h 37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71"/>
                  <a:gd name="T46" fmla="*/ 0 h 370"/>
                  <a:gd name="T47" fmla="*/ 71 w 71"/>
                  <a:gd name="T48" fmla="*/ 370 h 370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71" h="370">
                    <a:moveTo>
                      <a:pt x="71" y="0"/>
                    </a:moveTo>
                    <a:lnTo>
                      <a:pt x="63" y="3"/>
                    </a:lnTo>
                    <a:lnTo>
                      <a:pt x="53" y="11"/>
                    </a:lnTo>
                    <a:lnTo>
                      <a:pt x="45" y="27"/>
                    </a:lnTo>
                    <a:lnTo>
                      <a:pt x="35" y="49"/>
                    </a:lnTo>
                    <a:lnTo>
                      <a:pt x="29" y="75"/>
                    </a:lnTo>
                    <a:lnTo>
                      <a:pt x="21" y="107"/>
                    </a:lnTo>
                    <a:lnTo>
                      <a:pt x="14" y="144"/>
                    </a:lnTo>
                    <a:lnTo>
                      <a:pt x="10" y="184"/>
                    </a:lnTo>
                    <a:lnTo>
                      <a:pt x="6" y="229"/>
                    </a:lnTo>
                    <a:lnTo>
                      <a:pt x="3" y="274"/>
                    </a:lnTo>
                    <a:lnTo>
                      <a:pt x="2" y="322"/>
                    </a:lnTo>
                    <a:lnTo>
                      <a:pt x="0" y="370"/>
                    </a:lnTo>
                    <a:lnTo>
                      <a:pt x="71" y="370"/>
                    </a:lnTo>
                    <a:lnTo>
                      <a:pt x="71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59" name="Freeform 1039">
                <a:extLst>
                  <a:ext uri="{FF2B5EF4-FFF2-40B4-BE49-F238E27FC236}">
                    <a16:creationId xmlns:a16="http://schemas.microsoft.com/office/drawing/2014/main" id="{08CAE3F5-982B-2F98-A22D-2098D64FCC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0" y="1008"/>
                <a:ext cx="62" cy="167"/>
              </a:xfrm>
              <a:custGeom>
                <a:avLst/>
                <a:gdLst>
                  <a:gd name="T0" fmla="*/ 0 w 125"/>
                  <a:gd name="T1" fmla="*/ 0 h 335"/>
                  <a:gd name="T2" fmla="*/ 0 w 125"/>
                  <a:gd name="T3" fmla="*/ 0 h 335"/>
                  <a:gd name="T4" fmla="*/ 0 w 125"/>
                  <a:gd name="T5" fmla="*/ 0 h 335"/>
                  <a:gd name="T6" fmla="*/ 0 w 125"/>
                  <a:gd name="T7" fmla="*/ 0 h 335"/>
                  <a:gd name="T8" fmla="*/ 0 w 125"/>
                  <a:gd name="T9" fmla="*/ 0 h 335"/>
                  <a:gd name="T10" fmla="*/ 0 w 125"/>
                  <a:gd name="T11" fmla="*/ 0 h 335"/>
                  <a:gd name="T12" fmla="*/ 0 w 125"/>
                  <a:gd name="T13" fmla="*/ 0 h 335"/>
                  <a:gd name="T14" fmla="*/ 0 w 125"/>
                  <a:gd name="T15" fmla="*/ 0 h 335"/>
                  <a:gd name="T16" fmla="*/ 0 w 125"/>
                  <a:gd name="T17" fmla="*/ 0 h 335"/>
                  <a:gd name="T18" fmla="*/ 0 w 125"/>
                  <a:gd name="T19" fmla="*/ 0 h 335"/>
                  <a:gd name="T20" fmla="*/ 0 w 125"/>
                  <a:gd name="T21" fmla="*/ 0 h 335"/>
                  <a:gd name="T22" fmla="*/ 0 w 125"/>
                  <a:gd name="T23" fmla="*/ 0 h 335"/>
                  <a:gd name="T24" fmla="*/ 0 w 125"/>
                  <a:gd name="T25" fmla="*/ 0 h 335"/>
                  <a:gd name="T26" fmla="*/ 0 w 125"/>
                  <a:gd name="T27" fmla="*/ 0 h 335"/>
                  <a:gd name="T28" fmla="*/ 0 w 125"/>
                  <a:gd name="T29" fmla="*/ 0 h 33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25"/>
                  <a:gd name="T46" fmla="*/ 0 h 335"/>
                  <a:gd name="T47" fmla="*/ 125 w 125"/>
                  <a:gd name="T48" fmla="*/ 335 h 335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25" h="335">
                    <a:moveTo>
                      <a:pt x="125" y="0"/>
                    </a:moveTo>
                    <a:lnTo>
                      <a:pt x="109" y="2"/>
                    </a:lnTo>
                    <a:lnTo>
                      <a:pt x="93" y="11"/>
                    </a:lnTo>
                    <a:lnTo>
                      <a:pt x="77" y="26"/>
                    </a:lnTo>
                    <a:lnTo>
                      <a:pt x="62" y="45"/>
                    </a:lnTo>
                    <a:lnTo>
                      <a:pt x="49" y="69"/>
                    </a:lnTo>
                    <a:lnTo>
                      <a:pt x="37" y="98"/>
                    </a:lnTo>
                    <a:lnTo>
                      <a:pt x="25" y="132"/>
                    </a:lnTo>
                    <a:lnTo>
                      <a:pt x="17" y="167"/>
                    </a:lnTo>
                    <a:lnTo>
                      <a:pt x="9" y="207"/>
                    </a:lnTo>
                    <a:lnTo>
                      <a:pt x="5" y="249"/>
                    </a:lnTo>
                    <a:lnTo>
                      <a:pt x="1" y="292"/>
                    </a:lnTo>
                    <a:lnTo>
                      <a:pt x="0" y="335"/>
                    </a:lnTo>
                    <a:lnTo>
                      <a:pt x="125" y="335"/>
                    </a:lnTo>
                    <a:lnTo>
                      <a:pt x="125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60" name="Rectangle 1040">
                <a:extLst>
                  <a:ext uri="{FF2B5EF4-FFF2-40B4-BE49-F238E27FC236}">
                    <a16:creationId xmlns:a16="http://schemas.microsoft.com/office/drawing/2014/main" id="{0F80D4E5-6C5C-FD31-3952-D4E88FF584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67"/>
                <a:ext cx="116" cy="12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1" name="Rectangle 1041">
                <a:extLst>
                  <a:ext uri="{FF2B5EF4-FFF2-40B4-BE49-F238E27FC236}">
                    <a16:creationId xmlns:a16="http://schemas.microsoft.com/office/drawing/2014/main" id="{CFA43182-373E-46B2-EAB4-FF82E9B182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48"/>
                <a:ext cx="115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2" name="Rectangle 1042">
                <a:extLst>
                  <a:ext uri="{FF2B5EF4-FFF2-40B4-BE49-F238E27FC236}">
                    <a16:creationId xmlns:a16="http://schemas.microsoft.com/office/drawing/2014/main" id="{BC89ADA1-75F6-504A-8B98-923146F81E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57"/>
                <a:ext cx="115" cy="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3" name="Rectangle 1043">
                <a:extLst>
                  <a:ext uri="{FF2B5EF4-FFF2-40B4-BE49-F238E27FC236}">
                    <a16:creationId xmlns:a16="http://schemas.microsoft.com/office/drawing/2014/main" id="{F6C7E7A9-5260-E9A7-5800-DF2857EAF6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65"/>
                <a:ext cx="115" cy="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4" name="Rectangle 1044">
                <a:extLst>
                  <a:ext uri="{FF2B5EF4-FFF2-40B4-BE49-F238E27FC236}">
                    <a16:creationId xmlns:a16="http://schemas.microsoft.com/office/drawing/2014/main" id="{C5B1E9BC-087B-DFDE-C0D3-FE9CB0F0C7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39"/>
                <a:ext cx="115" cy="9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5" name="Rectangle 1045">
                <a:extLst>
                  <a:ext uri="{FF2B5EF4-FFF2-40B4-BE49-F238E27FC236}">
                    <a16:creationId xmlns:a16="http://schemas.microsoft.com/office/drawing/2014/main" id="{92431B00-EBA2-EEEA-0521-F7AD1213BC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73"/>
                <a:ext cx="115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6" name="Rectangle 1046">
                <a:extLst>
                  <a:ext uri="{FF2B5EF4-FFF2-40B4-BE49-F238E27FC236}">
                    <a16:creationId xmlns:a16="http://schemas.microsoft.com/office/drawing/2014/main" id="{D7889717-7CCC-102F-BE3D-CE981A85C2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881"/>
                <a:ext cx="115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7" name="Rectangle 1047">
                <a:extLst>
                  <a:ext uri="{FF2B5EF4-FFF2-40B4-BE49-F238E27FC236}">
                    <a16:creationId xmlns:a16="http://schemas.microsoft.com/office/drawing/2014/main" id="{27A9202E-549B-AB13-F9AD-961F3448F9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87"/>
                <a:ext cx="115" cy="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8" name="Rectangle 1048">
                <a:extLst>
                  <a:ext uri="{FF2B5EF4-FFF2-40B4-BE49-F238E27FC236}">
                    <a16:creationId xmlns:a16="http://schemas.microsoft.com/office/drawing/2014/main" id="{EB81D815-053C-FD52-4EA6-41F581C50F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83"/>
                <a:ext cx="115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69" name="Rectangle 1049">
                <a:extLst>
                  <a:ext uri="{FF2B5EF4-FFF2-40B4-BE49-F238E27FC236}">
                    <a16:creationId xmlns:a16="http://schemas.microsoft.com/office/drawing/2014/main" id="{8DCC630C-ACAA-66CF-866E-6C25373990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80"/>
                <a:ext cx="115" cy="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0" name="Rectangle 1050">
                <a:extLst>
                  <a:ext uri="{FF2B5EF4-FFF2-40B4-BE49-F238E27FC236}">
                    <a16:creationId xmlns:a16="http://schemas.microsoft.com/office/drawing/2014/main" id="{05A75107-2C8A-129B-C650-32B485A8DD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90"/>
                <a:ext cx="115" cy="4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1" name="Rectangle 1051">
                <a:extLst>
                  <a:ext uri="{FF2B5EF4-FFF2-40B4-BE49-F238E27FC236}">
                    <a16:creationId xmlns:a16="http://schemas.microsoft.com/office/drawing/2014/main" id="{83E4290F-396E-83D8-4A56-7342874624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76"/>
                <a:ext cx="115" cy="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2" name="Rectangle 1052">
                <a:extLst>
                  <a:ext uri="{FF2B5EF4-FFF2-40B4-BE49-F238E27FC236}">
                    <a16:creationId xmlns:a16="http://schemas.microsoft.com/office/drawing/2014/main" id="{006D95A9-A4CB-9BAC-A0ED-F6EDF5C634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8" y="2772"/>
                <a:ext cx="115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3" name="Rectangle 1053">
                <a:extLst>
                  <a:ext uri="{FF2B5EF4-FFF2-40B4-BE49-F238E27FC236}">
                    <a16:creationId xmlns:a16="http://schemas.microsoft.com/office/drawing/2014/main" id="{5C0C3D53-377D-9946-B86D-DF28455AA1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19"/>
                <a:ext cx="71" cy="35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4" name="Rectangle 1054">
                <a:extLst>
                  <a:ext uri="{FF2B5EF4-FFF2-40B4-BE49-F238E27FC236}">
                    <a16:creationId xmlns:a16="http://schemas.microsoft.com/office/drawing/2014/main" id="{BA3E2169-DE19-BC25-7EFC-BF2CCFB187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149"/>
                <a:ext cx="71" cy="2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5" name="Rectangle 1055">
                <a:extLst>
                  <a:ext uri="{FF2B5EF4-FFF2-40B4-BE49-F238E27FC236}">
                    <a16:creationId xmlns:a16="http://schemas.microsoft.com/office/drawing/2014/main" id="{D903A9FD-AAC9-372D-B337-FC65BFFD99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174"/>
                <a:ext cx="71" cy="2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6" name="Rectangle 1056">
                <a:extLst>
                  <a:ext uri="{FF2B5EF4-FFF2-40B4-BE49-F238E27FC236}">
                    <a16:creationId xmlns:a16="http://schemas.microsoft.com/office/drawing/2014/main" id="{28418193-FA04-CED2-6071-ED304C2322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198"/>
                <a:ext cx="71" cy="2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7" name="Rectangle 1057">
                <a:extLst>
                  <a:ext uri="{FF2B5EF4-FFF2-40B4-BE49-F238E27FC236}">
                    <a16:creationId xmlns:a16="http://schemas.microsoft.com/office/drawing/2014/main" id="{DE58D3A3-D66D-1B86-49E7-91B848C76C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124"/>
                <a:ext cx="71" cy="2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8" name="Rectangle 1058">
                <a:extLst>
                  <a:ext uri="{FF2B5EF4-FFF2-40B4-BE49-F238E27FC236}">
                    <a16:creationId xmlns:a16="http://schemas.microsoft.com/office/drawing/2014/main" id="{D3E27D95-461A-DF73-6EC8-B867AA16C0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223"/>
                <a:ext cx="71" cy="2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79" name="Rectangle 1059">
                <a:extLst>
                  <a:ext uri="{FF2B5EF4-FFF2-40B4-BE49-F238E27FC236}">
                    <a16:creationId xmlns:a16="http://schemas.microsoft.com/office/drawing/2014/main" id="{F88E9536-E48E-20D7-56B2-345612CC39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1248"/>
                <a:ext cx="71" cy="2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0" name="Rectangle 1060">
                <a:extLst>
                  <a:ext uri="{FF2B5EF4-FFF2-40B4-BE49-F238E27FC236}">
                    <a16:creationId xmlns:a16="http://schemas.microsoft.com/office/drawing/2014/main" id="{D4E36FAA-6B90-DE6C-279B-C55D939AC2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72"/>
                <a:ext cx="71" cy="10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1" name="Rectangle 1061">
                <a:extLst>
                  <a:ext uri="{FF2B5EF4-FFF2-40B4-BE49-F238E27FC236}">
                    <a16:creationId xmlns:a16="http://schemas.microsoft.com/office/drawing/2014/main" id="{BABC8274-A838-DE18-C529-22100B402F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61"/>
                <a:ext cx="71" cy="11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2" name="Rectangle 1062">
                <a:extLst>
                  <a:ext uri="{FF2B5EF4-FFF2-40B4-BE49-F238E27FC236}">
                    <a16:creationId xmlns:a16="http://schemas.microsoft.com/office/drawing/2014/main" id="{C6375014-AA83-1395-F521-109095DF10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51"/>
                <a:ext cx="71" cy="1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3" name="Rectangle 1063">
                <a:extLst>
                  <a:ext uri="{FF2B5EF4-FFF2-40B4-BE49-F238E27FC236}">
                    <a16:creationId xmlns:a16="http://schemas.microsoft.com/office/drawing/2014/main" id="{F567AA5D-10A7-0613-DF76-5D33C8553F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82"/>
                <a:ext cx="71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4" name="Rectangle 1064">
                <a:extLst>
                  <a:ext uri="{FF2B5EF4-FFF2-40B4-BE49-F238E27FC236}">
                    <a16:creationId xmlns:a16="http://schemas.microsoft.com/office/drawing/2014/main" id="{E633C617-95DF-6C27-1CFF-1EC43FCC59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40"/>
                <a:ext cx="71" cy="11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5" name="Rectangle 1065">
                <a:extLst>
                  <a:ext uri="{FF2B5EF4-FFF2-40B4-BE49-F238E27FC236}">
                    <a16:creationId xmlns:a16="http://schemas.microsoft.com/office/drawing/2014/main" id="{38B418A4-D5C5-E832-AF90-2CE719E463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8" y="929"/>
                <a:ext cx="71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6" name="Rectangle 1066">
                <a:extLst>
                  <a:ext uri="{FF2B5EF4-FFF2-40B4-BE49-F238E27FC236}">
                    <a16:creationId xmlns:a16="http://schemas.microsoft.com/office/drawing/2014/main" id="{A6F63AF3-3CE5-77B1-BEA9-700956155F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58" y="963"/>
                <a:ext cx="220" cy="265"/>
              </a:xfrm>
              <a:prstGeom prst="rect">
                <a:avLst/>
              </a:prstGeom>
              <a:solidFill>
                <a:srgbClr val="008080"/>
              </a:solidFill>
              <a:ln w="7938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87" name="Freeform 1067">
                <a:extLst>
                  <a:ext uri="{FF2B5EF4-FFF2-40B4-BE49-F238E27FC236}">
                    <a16:creationId xmlns:a16="http://schemas.microsoft.com/office/drawing/2014/main" id="{F8283E85-26B1-CD12-1B06-B5DF3A5FA8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671"/>
                <a:ext cx="344" cy="372"/>
              </a:xfrm>
              <a:custGeom>
                <a:avLst/>
                <a:gdLst>
                  <a:gd name="T0" fmla="*/ 0 w 689"/>
                  <a:gd name="T1" fmla="*/ 1 h 744"/>
                  <a:gd name="T2" fmla="*/ 0 w 689"/>
                  <a:gd name="T3" fmla="*/ 1 h 744"/>
                  <a:gd name="T4" fmla="*/ 0 w 689"/>
                  <a:gd name="T5" fmla="*/ 0 h 744"/>
                  <a:gd name="T6" fmla="*/ 0 60000 65536"/>
                  <a:gd name="T7" fmla="*/ 0 60000 65536"/>
                  <a:gd name="T8" fmla="*/ 0 60000 65536"/>
                  <a:gd name="T9" fmla="*/ 0 w 689"/>
                  <a:gd name="T10" fmla="*/ 0 h 744"/>
                  <a:gd name="T11" fmla="*/ 689 w 689"/>
                  <a:gd name="T12" fmla="*/ 744 h 74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89" h="744">
                    <a:moveTo>
                      <a:pt x="0" y="744"/>
                    </a:moveTo>
                    <a:lnTo>
                      <a:pt x="689" y="744"/>
                    </a:lnTo>
                    <a:lnTo>
                      <a:pt x="689" y="0"/>
                    </a:lnTo>
                  </a:path>
                </a:pathLst>
              </a:custGeom>
              <a:noFill/>
              <a:ln w="33338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88" name="Freeform 1068">
                <a:extLst>
                  <a:ext uri="{FF2B5EF4-FFF2-40B4-BE49-F238E27FC236}">
                    <a16:creationId xmlns:a16="http://schemas.microsoft.com/office/drawing/2014/main" id="{2CFD90D7-65F1-5BF6-2F61-7238F5D880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069"/>
                <a:ext cx="1777" cy="204"/>
              </a:xfrm>
              <a:custGeom>
                <a:avLst/>
                <a:gdLst>
                  <a:gd name="T0" fmla="*/ 0 w 3554"/>
                  <a:gd name="T1" fmla="*/ 0 h 407"/>
                  <a:gd name="T2" fmla="*/ 1 w 3554"/>
                  <a:gd name="T3" fmla="*/ 0 h 407"/>
                  <a:gd name="T4" fmla="*/ 1 w 3554"/>
                  <a:gd name="T5" fmla="*/ 1 h 407"/>
                  <a:gd name="T6" fmla="*/ 0 60000 65536"/>
                  <a:gd name="T7" fmla="*/ 0 60000 65536"/>
                  <a:gd name="T8" fmla="*/ 0 60000 65536"/>
                  <a:gd name="T9" fmla="*/ 0 w 3554"/>
                  <a:gd name="T10" fmla="*/ 0 h 407"/>
                  <a:gd name="T11" fmla="*/ 3554 w 3554"/>
                  <a:gd name="T12" fmla="*/ 407 h 40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554" h="407">
                    <a:moveTo>
                      <a:pt x="0" y="0"/>
                    </a:moveTo>
                    <a:lnTo>
                      <a:pt x="3554" y="0"/>
                    </a:lnTo>
                    <a:lnTo>
                      <a:pt x="3554" y="407"/>
                    </a:lnTo>
                  </a:path>
                </a:pathLst>
              </a:custGeom>
              <a:noFill/>
              <a:ln w="33338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89" name="Rectangle 1069">
                <a:extLst>
                  <a:ext uri="{FF2B5EF4-FFF2-40B4-BE49-F238E27FC236}">
                    <a16:creationId xmlns:a16="http://schemas.microsoft.com/office/drawing/2014/main" id="{A233F3BD-F6DA-1FE4-1555-7CE687F02B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82" y="1087"/>
                <a:ext cx="248" cy="18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90" name="Freeform 1070">
                <a:extLst>
                  <a:ext uri="{FF2B5EF4-FFF2-40B4-BE49-F238E27FC236}">
                    <a16:creationId xmlns:a16="http://schemas.microsoft.com/office/drawing/2014/main" id="{963E2197-F135-F856-119A-AB674086D2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636"/>
                <a:ext cx="344" cy="407"/>
              </a:xfrm>
              <a:custGeom>
                <a:avLst/>
                <a:gdLst>
                  <a:gd name="T0" fmla="*/ 0 w 689"/>
                  <a:gd name="T1" fmla="*/ 0 h 815"/>
                  <a:gd name="T2" fmla="*/ 0 w 689"/>
                  <a:gd name="T3" fmla="*/ 0 h 815"/>
                  <a:gd name="T4" fmla="*/ 0 w 689"/>
                  <a:gd name="T5" fmla="*/ 0 h 815"/>
                  <a:gd name="T6" fmla="*/ 0 60000 65536"/>
                  <a:gd name="T7" fmla="*/ 0 60000 65536"/>
                  <a:gd name="T8" fmla="*/ 0 60000 65536"/>
                  <a:gd name="T9" fmla="*/ 0 w 689"/>
                  <a:gd name="T10" fmla="*/ 0 h 815"/>
                  <a:gd name="T11" fmla="*/ 689 w 689"/>
                  <a:gd name="T12" fmla="*/ 815 h 81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89" h="815">
                    <a:moveTo>
                      <a:pt x="0" y="815"/>
                    </a:moveTo>
                    <a:lnTo>
                      <a:pt x="689" y="815"/>
                    </a:lnTo>
                    <a:lnTo>
                      <a:pt x="689" y="0"/>
                    </a:lnTo>
                  </a:path>
                </a:pathLst>
              </a:custGeom>
              <a:noFill/>
              <a:ln w="22225">
                <a:solidFill>
                  <a:srgbClr val="00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1" name="Freeform 1071">
                <a:extLst>
                  <a:ext uri="{FF2B5EF4-FFF2-40B4-BE49-F238E27FC236}">
                    <a16:creationId xmlns:a16="http://schemas.microsoft.com/office/drawing/2014/main" id="{9A42CEC8-39A6-295B-76A4-3C27CEB223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069"/>
                <a:ext cx="1777" cy="222"/>
              </a:xfrm>
              <a:custGeom>
                <a:avLst/>
                <a:gdLst>
                  <a:gd name="T0" fmla="*/ 0 w 3554"/>
                  <a:gd name="T1" fmla="*/ 0 h 442"/>
                  <a:gd name="T2" fmla="*/ 1 w 3554"/>
                  <a:gd name="T3" fmla="*/ 0 h 442"/>
                  <a:gd name="T4" fmla="*/ 1 w 3554"/>
                  <a:gd name="T5" fmla="*/ 1 h 442"/>
                  <a:gd name="T6" fmla="*/ 0 60000 65536"/>
                  <a:gd name="T7" fmla="*/ 0 60000 65536"/>
                  <a:gd name="T8" fmla="*/ 0 60000 65536"/>
                  <a:gd name="T9" fmla="*/ 0 w 3554"/>
                  <a:gd name="T10" fmla="*/ 0 h 442"/>
                  <a:gd name="T11" fmla="*/ 3554 w 3554"/>
                  <a:gd name="T12" fmla="*/ 442 h 44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554" h="442">
                    <a:moveTo>
                      <a:pt x="0" y="0"/>
                    </a:moveTo>
                    <a:lnTo>
                      <a:pt x="3554" y="0"/>
                    </a:lnTo>
                    <a:lnTo>
                      <a:pt x="3554" y="442"/>
                    </a:lnTo>
                  </a:path>
                </a:pathLst>
              </a:custGeom>
              <a:noFill/>
              <a:ln w="2222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2" name="Freeform 1072">
                <a:extLst>
                  <a:ext uri="{FF2B5EF4-FFF2-40B4-BE49-F238E27FC236}">
                    <a16:creationId xmlns:a16="http://schemas.microsoft.com/office/drawing/2014/main" id="{D54C4A1F-E670-A546-3DBD-91359AEB63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008"/>
                <a:ext cx="247" cy="97"/>
              </a:xfrm>
              <a:custGeom>
                <a:avLst/>
                <a:gdLst>
                  <a:gd name="T0" fmla="*/ 0 w 495"/>
                  <a:gd name="T1" fmla="*/ 0 h 194"/>
                  <a:gd name="T2" fmla="*/ 0 w 495"/>
                  <a:gd name="T3" fmla="*/ 1 h 194"/>
                  <a:gd name="T4" fmla="*/ 0 w 495"/>
                  <a:gd name="T5" fmla="*/ 1 h 194"/>
                  <a:gd name="T6" fmla="*/ 0 w 495"/>
                  <a:gd name="T7" fmla="*/ 1 h 194"/>
                  <a:gd name="T8" fmla="*/ 0 w 495"/>
                  <a:gd name="T9" fmla="*/ 1 h 194"/>
                  <a:gd name="T10" fmla="*/ 0 w 495"/>
                  <a:gd name="T11" fmla="*/ 0 h 194"/>
                  <a:gd name="T12" fmla="*/ 0 w 495"/>
                  <a:gd name="T13" fmla="*/ 0 h 19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95"/>
                  <a:gd name="T22" fmla="*/ 0 h 194"/>
                  <a:gd name="T23" fmla="*/ 495 w 495"/>
                  <a:gd name="T24" fmla="*/ 194 h 19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95" h="194">
                    <a:moveTo>
                      <a:pt x="460" y="0"/>
                    </a:moveTo>
                    <a:lnTo>
                      <a:pt x="460" y="186"/>
                    </a:lnTo>
                    <a:lnTo>
                      <a:pt x="0" y="186"/>
                    </a:lnTo>
                    <a:lnTo>
                      <a:pt x="0" y="194"/>
                    </a:lnTo>
                    <a:lnTo>
                      <a:pt x="495" y="194"/>
                    </a:lnTo>
                    <a:lnTo>
                      <a:pt x="495" y="0"/>
                    </a:lnTo>
                    <a:lnTo>
                      <a:pt x="460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3" name="Freeform 1073">
                <a:extLst>
                  <a:ext uri="{FF2B5EF4-FFF2-40B4-BE49-F238E27FC236}">
                    <a16:creationId xmlns:a16="http://schemas.microsoft.com/office/drawing/2014/main" id="{6A7B599D-413C-AACA-39BA-36B81B13D7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" y="999"/>
                <a:ext cx="256" cy="97"/>
              </a:xfrm>
              <a:custGeom>
                <a:avLst/>
                <a:gdLst>
                  <a:gd name="T0" fmla="*/ 0 w 513"/>
                  <a:gd name="T1" fmla="*/ 1 h 194"/>
                  <a:gd name="T2" fmla="*/ 0 w 513"/>
                  <a:gd name="T3" fmla="*/ 1 h 194"/>
                  <a:gd name="T4" fmla="*/ 0 w 513"/>
                  <a:gd name="T5" fmla="*/ 0 h 194"/>
                  <a:gd name="T6" fmla="*/ 0 60000 65536"/>
                  <a:gd name="T7" fmla="*/ 0 60000 65536"/>
                  <a:gd name="T8" fmla="*/ 0 60000 65536"/>
                  <a:gd name="T9" fmla="*/ 0 w 513"/>
                  <a:gd name="T10" fmla="*/ 0 h 194"/>
                  <a:gd name="T11" fmla="*/ 513 w 513"/>
                  <a:gd name="T12" fmla="*/ 194 h 19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513" h="194">
                    <a:moveTo>
                      <a:pt x="0" y="194"/>
                    </a:moveTo>
                    <a:lnTo>
                      <a:pt x="513" y="194"/>
                    </a:lnTo>
                    <a:lnTo>
                      <a:pt x="513" y="0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4" name="Freeform 1074">
                <a:extLst>
                  <a:ext uri="{FF2B5EF4-FFF2-40B4-BE49-F238E27FC236}">
                    <a16:creationId xmlns:a16="http://schemas.microsoft.com/office/drawing/2014/main" id="{A800BDE8-D825-C74A-B712-D31DFEA8A6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131"/>
                <a:ext cx="1848" cy="142"/>
              </a:xfrm>
              <a:custGeom>
                <a:avLst/>
                <a:gdLst>
                  <a:gd name="T0" fmla="*/ 0 w 3695"/>
                  <a:gd name="T1" fmla="*/ 0 h 284"/>
                  <a:gd name="T2" fmla="*/ 1 w 3695"/>
                  <a:gd name="T3" fmla="*/ 0 h 284"/>
                  <a:gd name="T4" fmla="*/ 1 w 3695"/>
                  <a:gd name="T5" fmla="*/ 1 h 284"/>
                  <a:gd name="T6" fmla="*/ 0 60000 65536"/>
                  <a:gd name="T7" fmla="*/ 0 60000 65536"/>
                  <a:gd name="T8" fmla="*/ 0 60000 65536"/>
                  <a:gd name="T9" fmla="*/ 0 w 3695"/>
                  <a:gd name="T10" fmla="*/ 0 h 284"/>
                  <a:gd name="T11" fmla="*/ 3695 w 3695"/>
                  <a:gd name="T12" fmla="*/ 284 h 28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695" h="284">
                    <a:moveTo>
                      <a:pt x="0" y="0"/>
                    </a:moveTo>
                    <a:lnTo>
                      <a:pt x="3695" y="0"/>
                    </a:lnTo>
                    <a:lnTo>
                      <a:pt x="3695" y="284"/>
                    </a:lnTo>
                  </a:path>
                </a:pathLst>
              </a:custGeom>
              <a:noFill/>
              <a:ln w="33338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5" name="Freeform 1075">
                <a:extLst>
                  <a:ext uri="{FF2B5EF4-FFF2-40B4-BE49-F238E27FC236}">
                    <a16:creationId xmlns:a16="http://schemas.microsoft.com/office/drawing/2014/main" id="{91109900-0978-AA24-9622-F1E1E1D00C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149"/>
                <a:ext cx="1723" cy="124"/>
              </a:xfrm>
              <a:custGeom>
                <a:avLst/>
                <a:gdLst>
                  <a:gd name="T0" fmla="*/ 0 w 3447"/>
                  <a:gd name="T1" fmla="*/ 0 h 249"/>
                  <a:gd name="T2" fmla="*/ 0 w 3447"/>
                  <a:gd name="T3" fmla="*/ 0 h 249"/>
                  <a:gd name="T4" fmla="*/ 0 w 3447"/>
                  <a:gd name="T5" fmla="*/ 0 h 249"/>
                  <a:gd name="T6" fmla="*/ 0 60000 65536"/>
                  <a:gd name="T7" fmla="*/ 0 60000 65536"/>
                  <a:gd name="T8" fmla="*/ 0 60000 65536"/>
                  <a:gd name="T9" fmla="*/ 0 w 3447"/>
                  <a:gd name="T10" fmla="*/ 0 h 249"/>
                  <a:gd name="T11" fmla="*/ 3447 w 3447"/>
                  <a:gd name="T12" fmla="*/ 249 h 249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447" h="249">
                    <a:moveTo>
                      <a:pt x="0" y="0"/>
                    </a:moveTo>
                    <a:lnTo>
                      <a:pt x="3447" y="0"/>
                    </a:lnTo>
                    <a:lnTo>
                      <a:pt x="3447" y="249"/>
                    </a:lnTo>
                  </a:path>
                </a:pathLst>
              </a:custGeom>
              <a:noFill/>
              <a:ln w="33338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6" name="Freeform 1076">
                <a:extLst>
                  <a:ext uri="{FF2B5EF4-FFF2-40B4-BE49-F238E27FC236}">
                    <a16:creationId xmlns:a16="http://schemas.microsoft.com/office/drawing/2014/main" id="{320E73C0-0A39-8E83-6AB0-A4BEAF59A2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149"/>
                <a:ext cx="1723" cy="142"/>
              </a:xfrm>
              <a:custGeom>
                <a:avLst/>
                <a:gdLst>
                  <a:gd name="T0" fmla="*/ 0 w 3447"/>
                  <a:gd name="T1" fmla="*/ 0 h 284"/>
                  <a:gd name="T2" fmla="*/ 0 w 3447"/>
                  <a:gd name="T3" fmla="*/ 0 h 284"/>
                  <a:gd name="T4" fmla="*/ 0 w 3447"/>
                  <a:gd name="T5" fmla="*/ 1 h 284"/>
                  <a:gd name="T6" fmla="*/ 0 60000 65536"/>
                  <a:gd name="T7" fmla="*/ 0 60000 65536"/>
                  <a:gd name="T8" fmla="*/ 0 60000 65536"/>
                  <a:gd name="T9" fmla="*/ 0 w 3447"/>
                  <a:gd name="T10" fmla="*/ 0 h 284"/>
                  <a:gd name="T11" fmla="*/ 3447 w 3447"/>
                  <a:gd name="T12" fmla="*/ 284 h 28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447" h="284">
                    <a:moveTo>
                      <a:pt x="0" y="0"/>
                    </a:moveTo>
                    <a:lnTo>
                      <a:pt x="3447" y="0"/>
                    </a:lnTo>
                    <a:lnTo>
                      <a:pt x="3447" y="284"/>
                    </a:lnTo>
                  </a:path>
                </a:pathLst>
              </a:custGeom>
              <a:noFill/>
              <a:ln w="22225">
                <a:solidFill>
                  <a:srgbClr val="00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7" name="Freeform 1077">
                <a:extLst>
                  <a:ext uri="{FF2B5EF4-FFF2-40B4-BE49-F238E27FC236}">
                    <a16:creationId xmlns:a16="http://schemas.microsoft.com/office/drawing/2014/main" id="{A460B88A-852B-9DA7-4442-6B6D887B5C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1" y="1131"/>
                <a:ext cx="1848" cy="160"/>
              </a:xfrm>
              <a:custGeom>
                <a:avLst/>
                <a:gdLst>
                  <a:gd name="T0" fmla="*/ 0 w 3695"/>
                  <a:gd name="T1" fmla="*/ 0 h 319"/>
                  <a:gd name="T2" fmla="*/ 1 w 3695"/>
                  <a:gd name="T3" fmla="*/ 0 h 319"/>
                  <a:gd name="T4" fmla="*/ 1 w 3695"/>
                  <a:gd name="T5" fmla="*/ 1 h 319"/>
                  <a:gd name="T6" fmla="*/ 0 60000 65536"/>
                  <a:gd name="T7" fmla="*/ 0 60000 65536"/>
                  <a:gd name="T8" fmla="*/ 0 60000 65536"/>
                  <a:gd name="T9" fmla="*/ 0 w 3695"/>
                  <a:gd name="T10" fmla="*/ 0 h 319"/>
                  <a:gd name="T11" fmla="*/ 3695 w 3695"/>
                  <a:gd name="T12" fmla="*/ 319 h 319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695" h="319">
                    <a:moveTo>
                      <a:pt x="0" y="0"/>
                    </a:moveTo>
                    <a:lnTo>
                      <a:pt x="3695" y="0"/>
                    </a:lnTo>
                    <a:lnTo>
                      <a:pt x="3695" y="319"/>
                    </a:lnTo>
                  </a:path>
                </a:pathLst>
              </a:custGeom>
              <a:noFill/>
              <a:ln w="2222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698" name="Rectangle 1078">
                <a:extLst>
                  <a:ext uri="{FF2B5EF4-FFF2-40B4-BE49-F238E27FC236}">
                    <a16:creationId xmlns:a16="http://schemas.microsoft.com/office/drawing/2014/main" id="{41E04B5E-AA2B-348B-4B54-06D8FB38C1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874"/>
                <a:ext cx="69" cy="442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699" name="Rectangle 1079">
                <a:extLst>
                  <a:ext uri="{FF2B5EF4-FFF2-40B4-BE49-F238E27FC236}">
                    <a16:creationId xmlns:a16="http://schemas.microsoft.com/office/drawing/2014/main" id="{6ED93943-1E46-50D5-08BD-B4C75C51AA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163"/>
                <a:ext cx="71" cy="31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0" name="Rectangle 1080">
                <a:extLst>
                  <a:ext uri="{FF2B5EF4-FFF2-40B4-BE49-F238E27FC236}">
                    <a16:creationId xmlns:a16="http://schemas.microsoft.com/office/drawing/2014/main" id="{47FF3B9E-D5E7-9A73-4861-21C6791EF9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194"/>
                <a:ext cx="71" cy="31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1" name="Rectangle 1081">
                <a:extLst>
                  <a:ext uri="{FF2B5EF4-FFF2-40B4-BE49-F238E27FC236}">
                    <a16:creationId xmlns:a16="http://schemas.microsoft.com/office/drawing/2014/main" id="{61C6C492-EB23-199D-025B-209407498D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225"/>
                <a:ext cx="71" cy="3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2" name="Rectangle 1082">
                <a:extLst>
                  <a:ext uri="{FF2B5EF4-FFF2-40B4-BE49-F238E27FC236}">
                    <a16:creationId xmlns:a16="http://schemas.microsoft.com/office/drawing/2014/main" id="{13991905-C121-A0A3-FA25-74564DF909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132"/>
                <a:ext cx="71" cy="31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3" name="Rectangle 1083">
                <a:extLst>
                  <a:ext uri="{FF2B5EF4-FFF2-40B4-BE49-F238E27FC236}">
                    <a16:creationId xmlns:a16="http://schemas.microsoft.com/office/drawing/2014/main" id="{37E87D07-A7C8-E958-D320-CC51BE4DAE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255"/>
                <a:ext cx="71" cy="31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4" name="Rectangle 1084">
                <a:extLst>
                  <a:ext uri="{FF2B5EF4-FFF2-40B4-BE49-F238E27FC236}">
                    <a16:creationId xmlns:a16="http://schemas.microsoft.com/office/drawing/2014/main" id="{37D02833-44E4-FCC5-BD4E-D53A3F8AB4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1286"/>
                <a:ext cx="71" cy="3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5" name="Rectangle 1085">
                <a:extLst>
                  <a:ext uri="{FF2B5EF4-FFF2-40B4-BE49-F238E27FC236}">
                    <a16:creationId xmlns:a16="http://schemas.microsoft.com/office/drawing/2014/main" id="{1EB001BF-A99B-561E-5102-DEF0017FC1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943"/>
                <a:ext cx="71" cy="1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6" name="Rectangle 1086">
                <a:extLst>
                  <a:ext uri="{FF2B5EF4-FFF2-40B4-BE49-F238E27FC236}">
                    <a16:creationId xmlns:a16="http://schemas.microsoft.com/office/drawing/2014/main" id="{AA9A2137-5133-474E-481C-4A2B2A9407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930"/>
                <a:ext cx="71" cy="1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7" name="Rectangle 1087">
                <a:extLst>
                  <a:ext uri="{FF2B5EF4-FFF2-40B4-BE49-F238E27FC236}">
                    <a16:creationId xmlns:a16="http://schemas.microsoft.com/office/drawing/2014/main" id="{EF9F3BE5-B418-B376-A416-11E1117D9F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917"/>
                <a:ext cx="71" cy="1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8" name="Rectangle 1088">
                <a:extLst>
                  <a:ext uri="{FF2B5EF4-FFF2-40B4-BE49-F238E27FC236}">
                    <a16:creationId xmlns:a16="http://schemas.microsoft.com/office/drawing/2014/main" id="{628F155B-AC24-6C81-BAA0-BAA75284BE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956"/>
                <a:ext cx="71" cy="1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09" name="Rectangle 1089">
                <a:extLst>
                  <a:ext uri="{FF2B5EF4-FFF2-40B4-BE49-F238E27FC236}">
                    <a16:creationId xmlns:a16="http://schemas.microsoft.com/office/drawing/2014/main" id="{DB9435BD-B7C1-F95D-0172-F4DFED1CD0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904"/>
                <a:ext cx="71" cy="1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0" name="Rectangle 1090">
                <a:extLst>
                  <a:ext uri="{FF2B5EF4-FFF2-40B4-BE49-F238E27FC236}">
                    <a16:creationId xmlns:a16="http://schemas.microsoft.com/office/drawing/2014/main" id="{BCA17D4E-A987-274A-9AB3-16E5F8B90F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8" y="891"/>
                <a:ext cx="71" cy="1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1" name="Rectangle 1091">
                <a:extLst>
                  <a:ext uri="{FF2B5EF4-FFF2-40B4-BE49-F238E27FC236}">
                    <a16:creationId xmlns:a16="http://schemas.microsoft.com/office/drawing/2014/main" id="{5A5623CC-6780-E36F-2645-BE4C8BC4FD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998"/>
                <a:ext cx="158" cy="19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2" name="Rectangle 1092">
                <a:extLst>
                  <a:ext uri="{FF2B5EF4-FFF2-40B4-BE49-F238E27FC236}">
                    <a16:creationId xmlns:a16="http://schemas.microsoft.com/office/drawing/2014/main" id="{63024F36-D458-B83B-0DE3-AED658903D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25"/>
                <a:ext cx="158" cy="1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3" name="Rectangle 1093">
                <a:extLst>
                  <a:ext uri="{FF2B5EF4-FFF2-40B4-BE49-F238E27FC236}">
                    <a16:creationId xmlns:a16="http://schemas.microsoft.com/office/drawing/2014/main" id="{8ED76B57-C094-B342-6BFA-2FCB839F05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38"/>
                <a:ext cx="158" cy="13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4" name="Rectangle 1094">
                <a:extLst>
                  <a:ext uri="{FF2B5EF4-FFF2-40B4-BE49-F238E27FC236}">
                    <a16:creationId xmlns:a16="http://schemas.microsoft.com/office/drawing/2014/main" id="{A437D007-BCCF-B7D0-BBED-5244E87899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51"/>
                <a:ext cx="158" cy="14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5" name="Rectangle 1095">
                <a:extLst>
                  <a:ext uri="{FF2B5EF4-FFF2-40B4-BE49-F238E27FC236}">
                    <a16:creationId xmlns:a16="http://schemas.microsoft.com/office/drawing/2014/main" id="{7457F44D-16C4-F675-3D67-385AF1F272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12"/>
                <a:ext cx="158" cy="1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6" name="Rectangle 1096">
                <a:extLst>
                  <a:ext uri="{FF2B5EF4-FFF2-40B4-BE49-F238E27FC236}">
                    <a16:creationId xmlns:a16="http://schemas.microsoft.com/office/drawing/2014/main" id="{A1B1FB1C-ED73-55F2-A15D-943CEFC8BE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65"/>
                <a:ext cx="158" cy="13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7" name="Rectangle 1097">
                <a:extLst>
                  <a:ext uri="{FF2B5EF4-FFF2-40B4-BE49-F238E27FC236}">
                    <a16:creationId xmlns:a16="http://schemas.microsoft.com/office/drawing/2014/main" id="{4A77074E-4C4E-7EB8-D869-C924E62CEE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178"/>
                <a:ext cx="158" cy="1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8" name="Rectangle 1098">
                <a:extLst>
                  <a:ext uri="{FF2B5EF4-FFF2-40B4-BE49-F238E27FC236}">
                    <a16:creationId xmlns:a16="http://schemas.microsoft.com/office/drawing/2014/main" id="{325F1A84-E7DA-547F-EF2D-DEECD143B5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30"/>
                <a:ext cx="158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19" name="Rectangle 1099">
                <a:extLst>
                  <a:ext uri="{FF2B5EF4-FFF2-40B4-BE49-F238E27FC236}">
                    <a16:creationId xmlns:a16="http://schemas.microsoft.com/office/drawing/2014/main" id="{DE635026-352C-55FB-309F-1DBEF382D5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24"/>
                <a:ext cx="158" cy="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0" name="Rectangle 1100">
                <a:extLst>
                  <a:ext uri="{FF2B5EF4-FFF2-40B4-BE49-F238E27FC236}">
                    <a16:creationId xmlns:a16="http://schemas.microsoft.com/office/drawing/2014/main" id="{5D937506-6A16-889C-94CE-B0C8DAEB3B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19"/>
                <a:ext cx="158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1" name="Rectangle 1101">
                <a:extLst>
                  <a:ext uri="{FF2B5EF4-FFF2-40B4-BE49-F238E27FC236}">
                    <a16:creationId xmlns:a16="http://schemas.microsoft.com/office/drawing/2014/main" id="{86D9361D-B781-7B4D-61D8-20D53B394C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36"/>
                <a:ext cx="158" cy="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2" name="Rectangle 1102">
                <a:extLst>
                  <a:ext uri="{FF2B5EF4-FFF2-40B4-BE49-F238E27FC236}">
                    <a16:creationId xmlns:a16="http://schemas.microsoft.com/office/drawing/2014/main" id="{EEDDE31D-41AE-DA6C-85E1-670A63303C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13"/>
                <a:ext cx="158" cy="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3" name="Rectangle 1103">
                <a:extLst>
                  <a:ext uri="{FF2B5EF4-FFF2-40B4-BE49-F238E27FC236}">
                    <a16:creationId xmlns:a16="http://schemas.microsoft.com/office/drawing/2014/main" id="{E5E814F2-5B3A-B881-12A3-D5A4672A8D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34" y="1008"/>
                <a:ext cx="158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4" name="Rectangle 1104">
                <a:extLst>
                  <a:ext uri="{FF2B5EF4-FFF2-40B4-BE49-F238E27FC236}">
                    <a16:creationId xmlns:a16="http://schemas.microsoft.com/office/drawing/2014/main" id="{89DE5E60-C73F-8101-5F95-30FE4D87AC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998"/>
                <a:ext cx="160" cy="196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5" name="Rectangle 1105">
                <a:extLst>
                  <a:ext uri="{FF2B5EF4-FFF2-40B4-BE49-F238E27FC236}">
                    <a16:creationId xmlns:a16="http://schemas.microsoft.com/office/drawing/2014/main" id="{178AC3BE-4D27-E6F7-182F-84FE80E680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1" y="954"/>
                <a:ext cx="25" cy="283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6" name="Rectangle 1106">
                <a:extLst>
                  <a:ext uri="{FF2B5EF4-FFF2-40B4-BE49-F238E27FC236}">
                    <a16:creationId xmlns:a16="http://schemas.microsoft.com/office/drawing/2014/main" id="{8DC7C988-7A98-E905-0885-88473B51E7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26"/>
                <a:ext cx="160" cy="13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7" name="Rectangle 1107">
                <a:extLst>
                  <a:ext uri="{FF2B5EF4-FFF2-40B4-BE49-F238E27FC236}">
                    <a16:creationId xmlns:a16="http://schemas.microsoft.com/office/drawing/2014/main" id="{9E40B87B-939D-A4D2-E0BD-965C4541A6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39"/>
                <a:ext cx="160" cy="1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8" name="Rectangle 1108">
                <a:extLst>
                  <a:ext uri="{FF2B5EF4-FFF2-40B4-BE49-F238E27FC236}">
                    <a16:creationId xmlns:a16="http://schemas.microsoft.com/office/drawing/2014/main" id="{43F64316-34DC-B6E4-31F2-DEC15D1681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53"/>
                <a:ext cx="160" cy="1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29" name="Rectangle 1109">
                <a:extLst>
                  <a:ext uri="{FF2B5EF4-FFF2-40B4-BE49-F238E27FC236}">
                    <a16:creationId xmlns:a16="http://schemas.microsoft.com/office/drawing/2014/main" id="{F1298F9A-C905-BBD2-EEEC-B97E07AAD9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13"/>
                <a:ext cx="160" cy="1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0" name="Rectangle 1110">
                <a:extLst>
                  <a:ext uri="{FF2B5EF4-FFF2-40B4-BE49-F238E27FC236}">
                    <a16:creationId xmlns:a16="http://schemas.microsoft.com/office/drawing/2014/main" id="{A2947D0C-D52B-0AE4-D9EC-3065B1DC91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66"/>
                <a:ext cx="160" cy="14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1" name="Rectangle 1111">
                <a:extLst>
                  <a:ext uri="{FF2B5EF4-FFF2-40B4-BE49-F238E27FC236}">
                    <a16:creationId xmlns:a16="http://schemas.microsoft.com/office/drawing/2014/main" id="{0BA72471-BE4B-C6C4-58EF-33A83E802B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180"/>
                <a:ext cx="160" cy="1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2" name="Rectangle 1112">
                <a:extLst>
                  <a:ext uri="{FF2B5EF4-FFF2-40B4-BE49-F238E27FC236}">
                    <a16:creationId xmlns:a16="http://schemas.microsoft.com/office/drawing/2014/main" id="{F318CCD8-2D1D-39EC-4D3B-52BB1E1103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30"/>
                <a:ext cx="160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3" name="Rectangle 1113">
                <a:extLst>
                  <a:ext uri="{FF2B5EF4-FFF2-40B4-BE49-F238E27FC236}">
                    <a16:creationId xmlns:a16="http://schemas.microsoft.com/office/drawing/2014/main" id="{7AC33401-C495-4685-2D34-4643B6436D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24"/>
                <a:ext cx="160" cy="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4" name="Rectangle 1114">
                <a:extLst>
                  <a:ext uri="{FF2B5EF4-FFF2-40B4-BE49-F238E27FC236}">
                    <a16:creationId xmlns:a16="http://schemas.microsoft.com/office/drawing/2014/main" id="{F0059755-D7DD-F15E-C6DE-0D32EBF290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19"/>
                <a:ext cx="160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5" name="Rectangle 1115">
                <a:extLst>
                  <a:ext uri="{FF2B5EF4-FFF2-40B4-BE49-F238E27FC236}">
                    <a16:creationId xmlns:a16="http://schemas.microsoft.com/office/drawing/2014/main" id="{2024310E-9F09-EF7D-D2A4-1F5EAB3361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36"/>
                <a:ext cx="160" cy="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6" name="Rectangle 1116">
                <a:extLst>
                  <a:ext uri="{FF2B5EF4-FFF2-40B4-BE49-F238E27FC236}">
                    <a16:creationId xmlns:a16="http://schemas.microsoft.com/office/drawing/2014/main" id="{BE36E710-2ACA-1BBE-B600-E7D71A1324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13"/>
                <a:ext cx="160" cy="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7" name="Rectangle 1117">
                <a:extLst>
                  <a:ext uri="{FF2B5EF4-FFF2-40B4-BE49-F238E27FC236}">
                    <a16:creationId xmlns:a16="http://schemas.microsoft.com/office/drawing/2014/main" id="{ED62534F-F514-C5B7-FD01-197CB31005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9" y="1008"/>
                <a:ext cx="160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8" name="Rectangle 1118">
                <a:extLst>
                  <a:ext uri="{FF2B5EF4-FFF2-40B4-BE49-F238E27FC236}">
                    <a16:creationId xmlns:a16="http://schemas.microsoft.com/office/drawing/2014/main" id="{65AF8AF5-E87F-0B6E-8454-9C278265C3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24"/>
                <a:ext cx="53" cy="1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39" name="Rectangle 1119">
                <a:extLst>
                  <a:ext uri="{FF2B5EF4-FFF2-40B4-BE49-F238E27FC236}">
                    <a16:creationId xmlns:a16="http://schemas.microsoft.com/office/drawing/2014/main" id="{CCA68FE7-C45E-471D-2EC2-BFBD0134CF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36"/>
                <a:ext cx="53" cy="1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0" name="Rectangle 1120">
                <a:extLst>
                  <a:ext uri="{FF2B5EF4-FFF2-40B4-BE49-F238E27FC236}">
                    <a16:creationId xmlns:a16="http://schemas.microsoft.com/office/drawing/2014/main" id="{F31E8099-A298-374B-9D00-0500422CD2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48"/>
                <a:ext cx="53" cy="1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1" name="Rectangle 1121">
                <a:extLst>
                  <a:ext uri="{FF2B5EF4-FFF2-40B4-BE49-F238E27FC236}">
                    <a16:creationId xmlns:a16="http://schemas.microsoft.com/office/drawing/2014/main" id="{4BC247B2-9657-6C96-16DE-6D627080FC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11"/>
                <a:ext cx="53" cy="1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2" name="Rectangle 1122">
                <a:extLst>
                  <a:ext uri="{FF2B5EF4-FFF2-40B4-BE49-F238E27FC236}">
                    <a16:creationId xmlns:a16="http://schemas.microsoft.com/office/drawing/2014/main" id="{6907D8B1-6D8D-F8AD-281E-831EB6B9ED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60"/>
                <a:ext cx="53" cy="1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3" name="Rectangle 1123">
                <a:extLst>
                  <a:ext uri="{FF2B5EF4-FFF2-40B4-BE49-F238E27FC236}">
                    <a16:creationId xmlns:a16="http://schemas.microsoft.com/office/drawing/2014/main" id="{724F4A0C-3F8F-2546-0C92-8FC0732766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172"/>
                <a:ext cx="53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4" name="Rectangle 1124">
                <a:extLst>
                  <a:ext uri="{FF2B5EF4-FFF2-40B4-BE49-F238E27FC236}">
                    <a16:creationId xmlns:a16="http://schemas.microsoft.com/office/drawing/2014/main" id="{C694B10E-DB4D-BFF5-2FD3-E74F09785D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36"/>
                <a:ext cx="53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5" name="Rectangle 1125">
                <a:extLst>
                  <a:ext uri="{FF2B5EF4-FFF2-40B4-BE49-F238E27FC236}">
                    <a16:creationId xmlns:a16="http://schemas.microsoft.com/office/drawing/2014/main" id="{35A3B9FC-68F7-3660-9A61-489E0F136E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32"/>
                <a:ext cx="53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6" name="Rectangle 1126">
                <a:extLst>
                  <a:ext uri="{FF2B5EF4-FFF2-40B4-BE49-F238E27FC236}">
                    <a16:creationId xmlns:a16="http://schemas.microsoft.com/office/drawing/2014/main" id="{9837BFBB-6165-A909-1332-2D2C3CF2EA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26"/>
                <a:ext cx="53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7" name="Rectangle 1127">
                <a:extLst>
                  <a:ext uri="{FF2B5EF4-FFF2-40B4-BE49-F238E27FC236}">
                    <a16:creationId xmlns:a16="http://schemas.microsoft.com/office/drawing/2014/main" id="{35E35BE5-DCFC-E78D-5D24-47076DCA81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42"/>
                <a:ext cx="53" cy="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8" name="Rectangle 1128">
                <a:extLst>
                  <a:ext uri="{FF2B5EF4-FFF2-40B4-BE49-F238E27FC236}">
                    <a16:creationId xmlns:a16="http://schemas.microsoft.com/office/drawing/2014/main" id="{EB335E3A-74DD-F4A4-3AE3-F67CF239DC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21"/>
                <a:ext cx="53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49" name="Rectangle 1129">
                <a:extLst>
                  <a:ext uri="{FF2B5EF4-FFF2-40B4-BE49-F238E27FC236}">
                    <a16:creationId xmlns:a16="http://schemas.microsoft.com/office/drawing/2014/main" id="{BA4A7723-7215-4BC5-A5AB-CBC266CA2F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6" y="1016"/>
                <a:ext cx="53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0" name="Rectangle 1130">
                <a:extLst>
                  <a:ext uri="{FF2B5EF4-FFF2-40B4-BE49-F238E27FC236}">
                    <a16:creationId xmlns:a16="http://schemas.microsoft.com/office/drawing/2014/main" id="{6AF84AB9-FBF6-E4EB-60D2-FC97CE9ABB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24"/>
                <a:ext cx="53" cy="1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1" name="Rectangle 1131">
                <a:extLst>
                  <a:ext uri="{FF2B5EF4-FFF2-40B4-BE49-F238E27FC236}">
                    <a16:creationId xmlns:a16="http://schemas.microsoft.com/office/drawing/2014/main" id="{7F05E841-B4AA-105B-1848-5DBA89A6FD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36"/>
                <a:ext cx="53" cy="1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2" name="Rectangle 1132">
                <a:extLst>
                  <a:ext uri="{FF2B5EF4-FFF2-40B4-BE49-F238E27FC236}">
                    <a16:creationId xmlns:a16="http://schemas.microsoft.com/office/drawing/2014/main" id="{3BCF2DA4-7E2A-7FCD-DEB8-7E76E0C204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48"/>
                <a:ext cx="53" cy="12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3" name="Rectangle 1133">
                <a:extLst>
                  <a:ext uri="{FF2B5EF4-FFF2-40B4-BE49-F238E27FC236}">
                    <a16:creationId xmlns:a16="http://schemas.microsoft.com/office/drawing/2014/main" id="{B80A1C09-68F0-23DD-45C0-0574A45F67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11"/>
                <a:ext cx="53" cy="13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4" name="Rectangle 1134">
                <a:extLst>
                  <a:ext uri="{FF2B5EF4-FFF2-40B4-BE49-F238E27FC236}">
                    <a16:creationId xmlns:a16="http://schemas.microsoft.com/office/drawing/2014/main" id="{E3264BB3-5073-4CEA-DCA2-F006EE671F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60"/>
                <a:ext cx="53" cy="1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5" name="Rectangle 1135">
                <a:extLst>
                  <a:ext uri="{FF2B5EF4-FFF2-40B4-BE49-F238E27FC236}">
                    <a16:creationId xmlns:a16="http://schemas.microsoft.com/office/drawing/2014/main" id="{18A2C5BF-D1F4-29BE-43EE-91EE005F28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172"/>
                <a:ext cx="53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6" name="Rectangle 1136">
                <a:extLst>
                  <a:ext uri="{FF2B5EF4-FFF2-40B4-BE49-F238E27FC236}">
                    <a16:creationId xmlns:a16="http://schemas.microsoft.com/office/drawing/2014/main" id="{DAB27C08-AC7C-7BD0-98A9-63EF281C56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36"/>
                <a:ext cx="53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7" name="Rectangle 1137">
                <a:extLst>
                  <a:ext uri="{FF2B5EF4-FFF2-40B4-BE49-F238E27FC236}">
                    <a16:creationId xmlns:a16="http://schemas.microsoft.com/office/drawing/2014/main" id="{654E84BE-B2BC-F66A-A3AD-C5CB48152D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32"/>
                <a:ext cx="53" cy="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8" name="Rectangle 1138">
                <a:extLst>
                  <a:ext uri="{FF2B5EF4-FFF2-40B4-BE49-F238E27FC236}">
                    <a16:creationId xmlns:a16="http://schemas.microsoft.com/office/drawing/2014/main" id="{5C3E01F3-2571-38A1-BD64-AABDB38909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26"/>
                <a:ext cx="53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59" name="Rectangle 1139">
                <a:extLst>
                  <a:ext uri="{FF2B5EF4-FFF2-40B4-BE49-F238E27FC236}">
                    <a16:creationId xmlns:a16="http://schemas.microsoft.com/office/drawing/2014/main" id="{8F6BAEEC-A932-71A1-D1C2-B40839410A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42"/>
                <a:ext cx="53" cy="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0" name="Rectangle 1140">
                <a:extLst>
                  <a:ext uri="{FF2B5EF4-FFF2-40B4-BE49-F238E27FC236}">
                    <a16:creationId xmlns:a16="http://schemas.microsoft.com/office/drawing/2014/main" id="{33FC17B3-1039-EC5D-7D11-BA031D604A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21"/>
                <a:ext cx="53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1" name="Rectangle 1141">
                <a:extLst>
                  <a:ext uri="{FF2B5EF4-FFF2-40B4-BE49-F238E27FC236}">
                    <a16:creationId xmlns:a16="http://schemas.microsoft.com/office/drawing/2014/main" id="{51D8AE37-1937-2D7C-9467-3ECD71FE20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9" y="1016"/>
                <a:ext cx="53" cy="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2" name="Rectangle 1142">
                <a:extLst>
                  <a:ext uri="{FF2B5EF4-FFF2-40B4-BE49-F238E27FC236}">
                    <a16:creationId xmlns:a16="http://schemas.microsoft.com/office/drawing/2014/main" id="{56E94557-47FB-3085-2531-F6D252D23B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138"/>
                <a:ext cx="26" cy="20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3" name="Rectangle 1143">
                <a:extLst>
                  <a:ext uri="{FF2B5EF4-FFF2-40B4-BE49-F238E27FC236}">
                    <a16:creationId xmlns:a16="http://schemas.microsoft.com/office/drawing/2014/main" id="{3768022F-CBC1-BE02-D4EE-640471A4B8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158"/>
                <a:ext cx="26" cy="2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4" name="Rectangle 1144">
                <a:extLst>
                  <a:ext uri="{FF2B5EF4-FFF2-40B4-BE49-F238E27FC236}">
                    <a16:creationId xmlns:a16="http://schemas.microsoft.com/office/drawing/2014/main" id="{E75AA96B-4396-8C95-E637-8335C28FEF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178"/>
                <a:ext cx="26" cy="2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5" name="Rectangle 1145">
                <a:extLst>
                  <a:ext uri="{FF2B5EF4-FFF2-40B4-BE49-F238E27FC236}">
                    <a16:creationId xmlns:a16="http://schemas.microsoft.com/office/drawing/2014/main" id="{E2E3DA83-2F46-1273-6C3B-5FC72BF638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118"/>
                <a:ext cx="26" cy="2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6" name="Rectangle 1146">
                <a:extLst>
                  <a:ext uri="{FF2B5EF4-FFF2-40B4-BE49-F238E27FC236}">
                    <a16:creationId xmlns:a16="http://schemas.microsoft.com/office/drawing/2014/main" id="{23CBD786-C7BF-D073-5864-629996D539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198"/>
                <a:ext cx="26" cy="20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7" name="Rectangle 1147">
                <a:extLst>
                  <a:ext uri="{FF2B5EF4-FFF2-40B4-BE49-F238E27FC236}">
                    <a16:creationId xmlns:a16="http://schemas.microsoft.com/office/drawing/2014/main" id="{132D9378-9AE5-D1F1-550C-F477115DBC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218"/>
                <a:ext cx="26" cy="1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8" name="Rectangle 1148">
                <a:extLst>
                  <a:ext uri="{FF2B5EF4-FFF2-40B4-BE49-F238E27FC236}">
                    <a16:creationId xmlns:a16="http://schemas.microsoft.com/office/drawing/2014/main" id="{DE9CC5F5-BDC3-2C1D-7F50-435D768B8C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996"/>
                <a:ext cx="26" cy="9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69" name="Rectangle 1149">
                <a:extLst>
                  <a:ext uri="{FF2B5EF4-FFF2-40B4-BE49-F238E27FC236}">
                    <a16:creationId xmlns:a16="http://schemas.microsoft.com/office/drawing/2014/main" id="{5909C452-0FA3-7273-9E26-EBA16FBE00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988"/>
                <a:ext cx="26" cy="8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0" name="Rectangle 1150">
                <a:extLst>
                  <a:ext uri="{FF2B5EF4-FFF2-40B4-BE49-F238E27FC236}">
                    <a16:creationId xmlns:a16="http://schemas.microsoft.com/office/drawing/2014/main" id="{49718776-3019-E7FA-0E82-B2D5CC8947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980"/>
                <a:ext cx="26" cy="8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1" name="Rectangle 1151">
                <a:extLst>
                  <a:ext uri="{FF2B5EF4-FFF2-40B4-BE49-F238E27FC236}">
                    <a16:creationId xmlns:a16="http://schemas.microsoft.com/office/drawing/2014/main" id="{49EEF4DE-9C8E-8E57-B1A3-645E66D5B2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1005"/>
                <a:ext cx="26" cy="8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2" name="Rectangle 1152">
                <a:extLst>
                  <a:ext uri="{FF2B5EF4-FFF2-40B4-BE49-F238E27FC236}">
                    <a16:creationId xmlns:a16="http://schemas.microsoft.com/office/drawing/2014/main" id="{B43261C3-DB01-9CB4-601A-9FC1589493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972"/>
                <a:ext cx="26" cy="8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3" name="Rectangle 1153">
                <a:extLst>
                  <a:ext uri="{FF2B5EF4-FFF2-40B4-BE49-F238E27FC236}">
                    <a16:creationId xmlns:a16="http://schemas.microsoft.com/office/drawing/2014/main" id="{EDEE443F-7F03-483D-5D99-F1A11AA816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0" y="963"/>
                <a:ext cx="26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4" name="Freeform 1154">
                <a:extLst>
                  <a:ext uri="{FF2B5EF4-FFF2-40B4-BE49-F238E27FC236}">
                    <a16:creationId xmlns:a16="http://schemas.microsoft.com/office/drawing/2014/main" id="{0B432905-6C10-D186-B775-863B3A07E4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9" y="1016"/>
                <a:ext cx="10" cy="159"/>
              </a:xfrm>
              <a:custGeom>
                <a:avLst/>
                <a:gdLst>
                  <a:gd name="T0" fmla="*/ 1 w 20"/>
                  <a:gd name="T1" fmla="*/ 0 h 317"/>
                  <a:gd name="T2" fmla="*/ 1 w 20"/>
                  <a:gd name="T3" fmla="*/ 1 h 317"/>
                  <a:gd name="T4" fmla="*/ 1 w 20"/>
                  <a:gd name="T5" fmla="*/ 1 h 317"/>
                  <a:gd name="T6" fmla="*/ 1 w 20"/>
                  <a:gd name="T7" fmla="*/ 1 h 317"/>
                  <a:gd name="T8" fmla="*/ 1 w 20"/>
                  <a:gd name="T9" fmla="*/ 1 h 317"/>
                  <a:gd name="T10" fmla="*/ 1 w 20"/>
                  <a:gd name="T11" fmla="*/ 1 h 317"/>
                  <a:gd name="T12" fmla="*/ 1 w 20"/>
                  <a:gd name="T13" fmla="*/ 1 h 317"/>
                  <a:gd name="T14" fmla="*/ 1 w 20"/>
                  <a:gd name="T15" fmla="*/ 1 h 317"/>
                  <a:gd name="T16" fmla="*/ 1 w 20"/>
                  <a:gd name="T17" fmla="*/ 1 h 317"/>
                  <a:gd name="T18" fmla="*/ 1 w 20"/>
                  <a:gd name="T19" fmla="*/ 1 h 317"/>
                  <a:gd name="T20" fmla="*/ 1 w 20"/>
                  <a:gd name="T21" fmla="*/ 1 h 317"/>
                  <a:gd name="T22" fmla="*/ 0 w 20"/>
                  <a:gd name="T23" fmla="*/ 1 h 317"/>
                  <a:gd name="T24" fmla="*/ 0 w 20"/>
                  <a:gd name="T25" fmla="*/ 1 h 317"/>
                  <a:gd name="T26" fmla="*/ 1 w 20"/>
                  <a:gd name="T27" fmla="*/ 1 h 317"/>
                  <a:gd name="T28" fmla="*/ 1 w 20"/>
                  <a:gd name="T29" fmla="*/ 0 h 31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0"/>
                  <a:gd name="T46" fmla="*/ 0 h 317"/>
                  <a:gd name="T47" fmla="*/ 20 w 20"/>
                  <a:gd name="T48" fmla="*/ 317 h 317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0" h="317">
                    <a:moveTo>
                      <a:pt x="20" y="0"/>
                    </a:moveTo>
                    <a:lnTo>
                      <a:pt x="19" y="1"/>
                    </a:lnTo>
                    <a:lnTo>
                      <a:pt x="16" y="9"/>
                    </a:lnTo>
                    <a:lnTo>
                      <a:pt x="12" y="24"/>
                    </a:lnTo>
                    <a:lnTo>
                      <a:pt x="11" y="42"/>
                    </a:lnTo>
                    <a:lnTo>
                      <a:pt x="8" y="66"/>
                    </a:lnTo>
                    <a:lnTo>
                      <a:pt x="6" y="93"/>
                    </a:lnTo>
                    <a:lnTo>
                      <a:pt x="4" y="123"/>
                    </a:lnTo>
                    <a:lnTo>
                      <a:pt x="3" y="159"/>
                    </a:lnTo>
                    <a:lnTo>
                      <a:pt x="1" y="196"/>
                    </a:lnTo>
                    <a:lnTo>
                      <a:pt x="1" y="236"/>
                    </a:lnTo>
                    <a:lnTo>
                      <a:pt x="0" y="276"/>
                    </a:lnTo>
                    <a:lnTo>
                      <a:pt x="0" y="317"/>
                    </a:lnTo>
                    <a:lnTo>
                      <a:pt x="20" y="317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775" name="Rectangle 1155">
                <a:extLst>
                  <a:ext uri="{FF2B5EF4-FFF2-40B4-BE49-F238E27FC236}">
                    <a16:creationId xmlns:a16="http://schemas.microsoft.com/office/drawing/2014/main" id="{B1B37817-9493-2BFD-A1D6-87A695F786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03" y="1184"/>
                <a:ext cx="71" cy="26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6" name="Freeform 1156">
                <a:extLst>
                  <a:ext uri="{FF2B5EF4-FFF2-40B4-BE49-F238E27FC236}">
                    <a16:creationId xmlns:a16="http://schemas.microsoft.com/office/drawing/2014/main" id="{B2C4D733-EC2D-CCEE-AD91-143DF39747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8" y="945"/>
                <a:ext cx="141" cy="63"/>
              </a:xfrm>
              <a:custGeom>
                <a:avLst/>
                <a:gdLst>
                  <a:gd name="T0" fmla="*/ 1 w 282"/>
                  <a:gd name="T1" fmla="*/ 1 h 125"/>
                  <a:gd name="T2" fmla="*/ 1 w 282"/>
                  <a:gd name="T3" fmla="*/ 1 h 125"/>
                  <a:gd name="T4" fmla="*/ 1 w 282"/>
                  <a:gd name="T5" fmla="*/ 1 h 125"/>
                  <a:gd name="T6" fmla="*/ 1 w 282"/>
                  <a:gd name="T7" fmla="*/ 1 h 125"/>
                  <a:gd name="T8" fmla="*/ 1 w 282"/>
                  <a:gd name="T9" fmla="*/ 1 h 125"/>
                  <a:gd name="T10" fmla="*/ 1 w 282"/>
                  <a:gd name="T11" fmla="*/ 0 h 125"/>
                  <a:gd name="T12" fmla="*/ 0 w 282"/>
                  <a:gd name="T13" fmla="*/ 0 h 125"/>
                  <a:gd name="T14" fmla="*/ 0 w 282"/>
                  <a:gd name="T15" fmla="*/ 1 h 125"/>
                  <a:gd name="T16" fmla="*/ 1 w 282"/>
                  <a:gd name="T17" fmla="*/ 1 h 12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82"/>
                  <a:gd name="T28" fmla="*/ 0 h 125"/>
                  <a:gd name="T29" fmla="*/ 282 w 282"/>
                  <a:gd name="T30" fmla="*/ 125 h 12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82" h="125">
                    <a:moveTo>
                      <a:pt x="53" y="125"/>
                    </a:moveTo>
                    <a:lnTo>
                      <a:pt x="53" y="53"/>
                    </a:lnTo>
                    <a:lnTo>
                      <a:pt x="229" y="53"/>
                    </a:lnTo>
                    <a:lnTo>
                      <a:pt x="229" y="125"/>
                    </a:lnTo>
                    <a:lnTo>
                      <a:pt x="282" y="125"/>
                    </a:lnTo>
                    <a:lnTo>
                      <a:pt x="282" y="0"/>
                    </a:lnTo>
                    <a:lnTo>
                      <a:pt x="0" y="0"/>
                    </a:lnTo>
                    <a:lnTo>
                      <a:pt x="0" y="125"/>
                    </a:lnTo>
                    <a:lnTo>
                      <a:pt x="53" y="125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777" name="Freeform 1157">
                <a:extLst>
                  <a:ext uri="{FF2B5EF4-FFF2-40B4-BE49-F238E27FC236}">
                    <a16:creationId xmlns:a16="http://schemas.microsoft.com/office/drawing/2014/main" id="{91916F0B-FB1A-2BFA-CFE5-AB51321EBA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8" y="1184"/>
                <a:ext cx="141" cy="62"/>
              </a:xfrm>
              <a:custGeom>
                <a:avLst/>
                <a:gdLst>
                  <a:gd name="T0" fmla="*/ 1 w 282"/>
                  <a:gd name="T1" fmla="*/ 0 h 123"/>
                  <a:gd name="T2" fmla="*/ 1 w 282"/>
                  <a:gd name="T3" fmla="*/ 1 h 123"/>
                  <a:gd name="T4" fmla="*/ 1 w 282"/>
                  <a:gd name="T5" fmla="*/ 1 h 123"/>
                  <a:gd name="T6" fmla="*/ 1 w 282"/>
                  <a:gd name="T7" fmla="*/ 0 h 123"/>
                  <a:gd name="T8" fmla="*/ 1 w 282"/>
                  <a:gd name="T9" fmla="*/ 0 h 123"/>
                  <a:gd name="T10" fmla="*/ 1 w 282"/>
                  <a:gd name="T11" fmla="*/ 1 h 123"/>
                  <a:gd name="T12" fmla="*/ 0 w 282"/>
                  <a:gd name="T13" fmla="*/ 1 h 123"/>
                  <a:gd name="T14" fmla="*/ 0 w 282"/>
                  <a:gd name="T15" fmla="*/ 0 h 123"/>
                  <a:gd name="T16" fmla="*/ 1 w 282"/>
                  <a:gd name="T17" fmla="*/ 0 h 1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82"/>
                  <a:gd name="T28" fmla="*/ 0 h 123"/>
                  <a:gd name="T29" fmla="*/ 282 w 282"/>
                  <a:gd name="T30" fmla="*/ 123 h 12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82" h="123">
                    <a:moveTo>
                      <a:pt x="53" y="0"/>
                    </a:moveTo>
                    <a:lnTo>
                      <a:pt x="53" y="71"/>
                    </a:lnTo>
                    <a:lnTo>
                      <a:pt x="229" y="71"/>
                    </a:lnTo>
                    <a:lnTo>
                      <a:pt x="229" y="0"/>
                    </a:lnTo>
                    <a:lnTo>
                      <a:pt x="282" y="0"/>
                    </a:lnTo>
                    <a:lnTo>
                      <a:pt x="282" y="123"/>
                    </a:lnTo>
                    <a:lnTo>
                      <a:pt x="0" y="123"/>
                    </a:lnTo>
                    <a:lnTo>
                      <a:pt x="0" y="0"/>
                    </a:lnTo>
                    <a:lnTo>
                      <a:pt x="53" y="0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778" name="Rectangle 1158">
                <a:extLst>
                  <a:ext uri="{FF2B5EF4-FFF2-40B4-BE49-F238E27FC236}">
                    <a16:creationId xmlns:a16="http://schemas.microsoft.com/office/drawing/2014/main" id="{922AC3FA-D10A-6AC7-CB2A-34DCED77C0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21"/>
                <a:ext cx="52" cy="12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79" name="Rectangle 1159">
                <a:extLst>
                  <a:ext uri="{FF2B5EF4-FFF2-40B4-BE49-F238E27FC236}">
                    <a16:creationId xmlns:a16="http://schemas.microsoft.com/office/drawing/2014/main" id="{01D7CA01-0177-F091-0169-2CE8319BD7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33"/>
                <a:ext cx="44" cy="12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0" name="Rectangle 1160">
                <a:extLst>
                  <a:ext uri="{FF2B5EF4-FFF2-40B4-BE49-F238E27FC236}">
                    <a16:creationId xmlns:a16="http://schemas.microsoft.com/office/drawing/2014/main" id="{3F141763-1B3F-4C22-4018-4795F961C6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45"/>
                <a:ext cx="35" cy="13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1" name="Rectangle 1161">
                <a:extLst>
                  <a:ext uri="{FF2B5EF4-FFF2-40B4-BE49-F238E27FC236}">
                    <a16:creationId xmlns:a16="http://schemas.microsoft.com/office/drawing/2014/main" id="{C7A1C8D9-FDFB-C13D-088D-027AA12ADC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09"/>
                <a:ext cx="61" cy="12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2" name="Rectangle 1162">
                <a:extLst>
                  <a:ext uri="{FF2B5EF4-FFF2-40B4-BE49-F238E27FC236}">
                    <a16:creationId xmlns:a16="http://schemas.microsoft.com/office/drawing/2014/main" id="{1BAF0CF8-6983-7A27-DF08-41DD55FDE8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58"/>
                <a:ext cx="26" cy="12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3" name="Rectangle 1163">
                <a:extLst>
                  <a:ext uri="{FF2B5EF4-FFF2-40B4-BE49-F238E27FC236}">
                    <a16:creationId xmlns:a16="http://schemas.microsoft.com/office/drawing/2014/main" id="{FB6C73CD-AB6A-DE60-C4B4-FAF115604A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170"/>
                <a:ext cx="17" cy="1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4" name="Rectangle 1164">
                <a:extLst>
                  <a:ext uri="{FF2B5EF4-FFF2-40B4-BE49-F238E27FC236}">
                    <a16:creationId xmlns:a16="http://schemas.microsoft.com/office/drawing/2014/main" id="{F68C6FCB-9A30-19C5-98B8-2992F0B0D7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34"/>
                <a:ext cx="49" cy="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5" name="Rectangle 1165">
                <a:extLst>
                  <a:ext uri="{FF2B5EF4-FFF2-40B4-BE49-F238E27FC236}">
                    <a16:creationId xmlns:a16="http://schemas.microsoft.com/office/drawing/2014/main" id="{6EEAABE5-4B82-F2CB-BD98-703C61D800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29"/>
                <a:ext cx="44" cy="5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6" name="Rectangle 1166">
                <a:extLst>
                  <a:ext uri="{FF2B5EF4-FFF2-40B4-BE49-F238E27FC236}">
                    <a16:creationId xmlns:a16="http://schemas.microsoft.com/office/drawing/2014/main" id="{78E5BD38-1456-53CA-FC25-79317431E2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24"/>
                <a:ext cx="40" cy="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7" name="Rectangle 1167">
                <a:extLst>
                  <a:ext uri="{FF2B5EF4-FFF2-40B4-BE49-F238E27FC236}">
                    <a16:creationId xmlns:a16="http://schemas.microsoft.com/office/drawing/2014/main" id="{F2E2FFE2-9889-2A04-42C5-5D05ABA674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39"/>
                <a:ext cx="52" cy="6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8" name="Rectangle 1168">
                <a:extLst>
                  <a:ext uri="{FF2B5EF4-FFF2-40B4-BE49-F238E27FC236}">
                    <a16:creationId xmlns:a16="http://schemas.microsoft.com/office/drawing/2014/main" id="{BAC3CBE3-A9CF-AD15-7C78-2931022985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19"/>
                <a:ext cx="35" cy="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89" name="Rectangle 1169">
                <a:extLst>
                  <a:ext uri="{FF2B5EF4-FFF2-40B4-BE49-F238E27FC236}">
                    <a16:creationId xmlns:a16="http://schemas.microsoft.com/office/drawing/2014/main" id="{FE28210F-78FB-993C-FABD-CD257A2B29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1013"/>
                <a:ext cx="30" cy="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0" name="Rectangle 1170">
                <a:extLst>
                  <a:ext uri="{FF2B5EF4-FFF2-40B4-BE49-F238E27FC236}">
                    <a16:creationId xmlns:a16="http://schemas.microsoft.com/office/drawing/2014/main" id="{AADBC8CC-0DFE-F7C8-07E0-2CDCBB35A9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19"/>
                <a:ext cx="71" cy="35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1" name="Rectangle 1171">
                <a:extLst>
                  <a:ext uri="{FF2B5EF4-FFF2-40B4-BE49-F238E27FC236}">
                    <a16:creationId xmlns:a16="http://schemas.microsoft.com/office/drawing/2014/main" id="{B18980AB-DE38-DBB6-85D9-2E8E30FEB3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149"/>
                <a:ext cx="71" cy="25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2" name="Rectangle 1172">
                <a:extLst>
                  <a:ext uri="{FF2B5EF4-FFF2-40B4-BE49-F238E27FC236}">
                    <a16:creationId xmlns:a16="http://schemas.microsoft.com/office/drawing/2014/main" id="{5DDD8EF7-FABF-D824-EB6F-BB27DE8AD3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174"/>
                <a:ext cx="71" cy="2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3" name="Rectangle 1173">
                <a:extLst>
                  <a:ext uri="{FF2B5EF4-FFF2-40B4-BE49-F238E27FC236}">
                    <a16:creationId xmlns:a16="http://schemas.microsoft.com/office/drawing/2014/main" id="{257D3835-4F6D-C1CC-4E43-4B7BF3F5C6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198"/>
                <a:ext cx="71" cy="2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4" name="Rectangle 1174">
                <a:extLst>
                  <a:ext uri="{FF2B5EF4-FFF2-40B4-BE49-F238E27FC236}">
                    <a16:creationId xmlns:a16="http://schemas.microsoft.com/office/drawing/2014/main" id="{6EC54C7E-66F6-82E9-96D8-E5AC7CC0A9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124"/>
                <a:ext cx="71" cy="2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5" name="Rectangle 1175">
                <a:extLst>
                  <a:ext uri="{FF2B5EF4-FFF2-40B4-BE49-F238E27FC236}">
                    <a16:creationId xmlns:a16="http://schemas.microsoft.com/office/drawing/2014/main" id="{AF0DAE68-FD39-1E2D-B86C-04EB3E511D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223"/>
                <a:ext cx="71" cy="2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6" name="Rectangle 1176">
                <a:extLst>
                  <a:ext uri="{FF2B5EF4-FFF2-40B4-BE49-F238E27FC236}">
                    <a16:creationId xmlns:a16="http://schemas.microsoft.com/office/drawing/2014/main" id="{C3B88FC5-C48D-B51C-9619-37716E0150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1248"/>
                <a:ext cx="71" cy="2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7" name="Rectangle 1177">
                <a:extLst>
                  <a:ext uri="{FF2B5EF4-FFF2-40B4-BE49-F238E27FC236}">
                    <a16:creationId xmlns:a16="http://schemas.microsoft.com/office/drawing/2014/main" id="{0438A856-3877-8952-5477-191D1025F0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72"/>
                <a:ext cx="71" cy="10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8" name="Rectangle 1178">
                <a:extLst>
                  <a:ext uri="{FF2B5EF4-FFF2-40B4-BE49-F238E27FC236}">
                    <a16:creationId xmlns:a16="http://schemas.microsoft.com/office/drawing/2014/main" id="{DA2DF5AD-8A9F-7D40-82DE-480C5DD77B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61"/>
                <a:ext cx="71" cy="11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799" name="Rectangle 1179">
                <a:extLst>
                  <a:ext uri="{FF2B5EF4-FFF2-40B4-BE49-F238E27FC236}">
                    <a16:creationId xmlns:a16="http://schemas.microsoft.com/office/drawing/2014/main" id="{345F601C-79AA-7A88-6250-5268B17B58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51"/>
                <a:ext cx="71" cy="10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00" name="Rectangle 1180">
                <a:extLst>
                  <a:ext uri="{FF2B5EF4-FFF2-40B4-BE49-F238E27FC236}">
                    <a16:creationId xmlns:a16="http://schemas.microsoft.com/office/drawing/2014/main" id="{E1CC21BA-8FDB-673E-7AFF-30621475C3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82"/>
                <a:ext cx="71" cy="10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01" name="Rectangle 1181">
                <a:extLst>
                  <a:ext uri="{FF2B5EF4-FFF2-40B4-BE49-F238E27FC236}">
                    <a16:creationId xmlns:a16="http://schemas.microsoft.com/office/drawing/2014/main" id="{856B0EF3-580A-5E35-C5DE-D4027471AF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40"/>
                <a:ext cx="71" cy="11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02" name="Rectangle 1182">
                <a:extLst>
                  <a:ext uri="{FF2B5EF4-FFF2-40B4-BE49-F238E27FC236}">
                    <a16:creationId xmlns:a16="http://schemas.microsoft.com/office/drawing/2014/main" id="{0FFBE115-AE1F-49BD-A6F7-99BB639EF4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7" y="929"/>
                <a:ext cx="71" cy="1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03" name="Freeform 1183">
                <a:extLst>
                  <a:ext uri="{FF2B5EF4-FFF2-40B4-BE49-F238E27FC236}">
                    <a16:creationId xmlns:a16="http://schemas.microsoft.com/office/drawing/2014/main" id="{6AFCB8D9-BEF1-6B36-DD35-5F02A8B2A1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09"/>
                <a:ext cx="1" cy="32"/>
              </a:xfrm>
              <a:custGeom>
                <a:avLst/>
                <a:gdLst>
                  <a:gd name="T0" fmla="*/ 0 w 3"/>
                  <a:gd name="T1" fmla="*/ 1 h 64"/>
                  <a:gd name="T2" fmla="*/ 0 w 3"/>
                  <a:gd name="T3" fmla="*/ 1 h 64"/>
                  <a:gd name="T4" fmla="*/ 0 w 3"/>
                  <a:gd name="T5" fmla="*/ 1 h 64"/>
                  <a:gd name="T6" fmla="*/ 0 w 3"/>
                  <a:gd name="T7" fmla="*/ 1 h 64"/>
                  <a:gd name="T8" fmla="*/ 0 w 3"/>
                  <a:gd name="T9" fmla="*/ 1 h 64"/>
                  <a:gd name="T10" fmla="*/ 0 w 3"/>
                  <a:gd name="T11" fmla="*/ 0 h 64"/>
                  <a:gd name="T12" fmla="*/ 0 w 3"/>
                  <a:gd name="T13" fmla="*/ 1 h 64"/>
                  <a:gd name="T14" fmla="*/ 0 w 3"/>
                  <a:gd name="T15" fmla="*/ 1 h 64"/>
                  <a:gd name="T16" fmla="*/ 0 w 3"/>
                  <a:gd name="T17" fmla="*/ 1 h 64"/>
                  <a:gd name="T18" fmla="*/ 0 w 3"/>
                  <a:gd name="T19" fmla="*/ 1 h 64"/>
                  <a:gd name="T20" fmla="*/ 0 w 3"/>
                  <a:gd name="T21" fmla="*/ 1 h 6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64"/>
                  <a:gd name="T35" fmla="*/ 3 w 3"/>
                  <a:gd name="T36" fmla="*/ 64 h 6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64">
                    <a:moveTo>
                      <a:pt x="0" y="64"/>
                    </a:moveTo>
                    <a:lnTo>
                      <a:pt x="0" y="29"/>
                    </a:lnTo>
                    <a:lnTo>
                      <a:pt x="0" y="18"/>
                    </a:lnTo>
                    <a:lnTo>
                      <a:pt x="0" y="10"/>
                    </a:lnTo>
                    <a:lnTo>
                      <a:pt x="2" y="3"/>
                    </a:lnTo>
                    <a:lnTo>
                      <a:pt x="3" y="0"/>
                    </a:lnTo>
                    <a:lnTo>
                      <a:pt x="3" y="29"/>
                    </a:lnTo>
                    <a:lnTo>
                      <a:pt x="2" y="32"/>
                    </a:lnTo>
                    <a:lnTo>
                      <a:pt x="0" y="40"/>
                    </a:lnTo>
                    <a:lnTo>
                      <a:pt x="0" y="52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4" name="Freeform 1184">
                <a:extLst>
                  <a:ext uri="{FF2B5EF4-FFF2-40B4-BE49-F238E27FC236}">
                    <a16:creationId xmlns:a16="http://schemas.microsoft.com/office/drawing/2014/main" id="{EBBC34E4-D851-9B1B-E150-1F44F130B1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20"/>
                <a:ext cx="1" cy="31"/>
              </a:xfrm>
              <a:custGeom>
                <a:avLst/>
                <a:gdLst>
                  <a:gd name="T0" fmla="*/ 0 w 3"/>
                  <a:gd name="T1" fmla="*/ 1 h 62"/>
                  <a:gd name="T2" fmla="*/ 0 w 3"/>
                  <a:gd name="T3" fmla="*/ 1 h 62"/>
                  <a:gd name="T4" fmla="*/ 0 w 3"/>
                  <a:gd name="T5" fmla="*/ 1 h 62"/>
                  <a:gd name="T6" fmla="*/ 0 w 3"/>
                  <a:gd name="T7" fmla="*/ 1 h 62"/>
                  <a:gd name="T8" fmla="*/ 0 w 3"/>
                  <a:gd name="T9" fmla="*/ 1 h 62"/>
                  <a:gd name="T10" fmla="*/ 0 w 3"/>
                  <a:gd name="T11" fmla="*/ 0 h 62"/>
                  <a:gd name="T12" fmla="*/ 0 w 3"/>
                  <a:gd name="T13" fmla="*/ 1 h 62"/>
                  <a:gd name="T14" fmla="*/ 0 w 3"/>
                  <a:gd name="T15" fmla="*/ 1 h 62"/>
                  <a:gd name="T16" fmla="*/ 0 w 3"/>
                  <a:gd name="T17" fmla="*/ 1 h 62"/>
                  <a:gd name="T18" fmla="*/ 0 w 3"/>
                  <a:gd name="T19" fmla="*/ 1 h 62"/>
                  <a:gd name="T20" fmla="*/ 0 w 3"/>
                  <a:gd name="T21" fmla="*/ 1 h 6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62"/>
                  <a:gd name="T35" fmla="*/ 3 w 3"/>
                  <a:gd name="T36" fmla="*/ 62 h 62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62">
                    <a:moveTo>
                      <a:pt x="0" y="62"/>
                    </a:moveTo>
                    <a:lnTo>
                      <a:pt x="0" y="27"/>
                    </a:lnTo>
                    <a:lnTo>
                      <a:pt x="0" y="17"/>
                    </a:lnTo>
                    <a:lnTo>
                      <a:pt x="0" y="8"/>
                    </a:lnTo>
                    <a:lnTo>
                      <a:pt x="2" y="1"/>
                    </a:lnTo>
                    <a:lnTo>
                      <a:pt x="3" y="0"/>
                    </a:lnTo>
                    <a:lnTo>
                      <a:pt x="3" y="27"/>
                    </a:lnTo>
                    <a:lnTo>
                      <a:pt x="2" y="30"/>
                    </a:lnTo>
                    <a:lnTo>
                      <a:pt x="0" y="38"/>
                    </a:lnTo>
                    <a:lnTo>
                      <a:pt x="0" y="49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5" name="Freeform 1185">
                <a:extLst>
                  <a:ext uri="{FF2B5EF4-FFF2-40B4-BE49-F238E27FC236}">
                    <a16:creationId xmlns:a16="http://schemas.microsoft.com/office/drawing/2014/main" id="{177E1B35-2351-E117-C2E4-9001C0170A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32"/>
                <a:ext cx="1" cy="32"/>
              </a:xfrm>
              <a:custGeom>
                <a:avLst/>
                <a:gdLst>
                  <a:gd name="T0" fmla="*/ 0 w 3"/>
                  <a:gd name="T1" fmla="*/ 1 h 64"/>
                  <a:gd name="T2" fmla="*/ 0 w 3"/>
                  <a:gd name="T3" fmla="*/ 1 h 64"/>
                  <a:gd name="T4" fmla="*/ 0 w 3"/>
                  <a:gd name="T5" fmla="*/ 1 h 64"/>
                  <a:gd name="T6" fmla="*/ 0 w 3"/>
                  <a:gd name="T7" fmla="*/ 1 h 64"/>
                  <a:gd name="T8" fmla="*/ 0 w 3"/>
                  <a:gd name="T9" fmla="*/ 1 h 64"/>
                  <a:gd name="T10" fmla="*/ 0 w 3"/>
                  <a:gd name="T11" fmla="*/ 0 h 64"/>
                  <a:gd name="T12" fmla="*/ 0 w 3"/>
                  <a:gd name="T13" fmla="*/ 1 h 64"/>
                  <a:gd name="T14" fmla="*/ 0 w 3"/>
                  <a:gd name="T15" fmla="*/ 1 h 64"/>
                  <a:gd name="T16" fmla="*/ 0 w 3"/>
                  <a:gd name="T17" fmla="*/ 1 h 64"/>
                  <a:gd name="T18" fmla="*/ 0 w 3"/>
                  <a:gd name="T19" fmla="*/ 1 h 64"/>
                  <a:gd name="T20" fmla="*/ 0 w 3"/>
                  <a:gd name="T21" fmla="*/ 1 h 6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64"/>
                  <a:gd name="T35" fmla="*/ 3 w 3"/>
                  <a:gd name="T36" fmla="*/ 64 h 6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64">
                    <a:moveTo>
                      <a:pt x="0" y="64"/>
                    </a:moveTo>
                    <a:lnTo>
                      <a:pt x="0" y="29"/>
                    </a:lnTo>
                    <a:lnTo>
                      <a:pt x="0" y="17"/>
                    </a:lnTo>
                    <a:lnTo>
                      <a:pt x="0" y="8"/>
                    </a:lnTo>
                    <a:lnTo>
                      <a:pt x="2" y="1"/>
                    </a:lnTo>
                    <a:lnTo>
                      <a:pt x="3" y="0"/>
                    </a:lnTo>
                    <a:lnTo>
                      <a:pt x="3" y="29"/>
                    </a:lnTo>
                    <a:lnTo>
                      <a:pt x="2" y="30"/>
                    </a:lnTo>
                    <a:lnTo>
                      <a:pt x="0" y="38"/>
                    </a:lnTo>
                    <a:lnTo>
                      <a:pt x="0" y="49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6" name="Freeform 1186">
                <a:extLst>
                  <a:ext uri="{FF2B5EF4-FFF2-40B4-BE49-F238E27FC236}">
                    <a16:creationId xmlns:a16="http://schemas.microsoft.com/office/drawing/2014/main" id="{8F27D2AC-2262-7AF0-CACD-1F0AAB82B9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45"/>
                <a:ext cx="1" cy="31"/>
              </a:xfrm>
              <a:custGeom>
                <a:avLst/>
                <a:gdLst>
                  <a:gd name="T0" fmla="*/ 0 w 3"/>
                  <a:gd name="T1" fmla="*/ 0 h 63"/>
                  <a:gd name="T2" fmla="*/ 0 w 3"/>
                  <a:gd name="T3" fmla="*/ 0 h 63"/>
                  <a:gd name="T4" fmla="*/ 0 w 3"/>
                  <a:gd name="T5" fmla="*/ 0 h 63"/>
                  <a:gd name="T6" fmla="*/ 0 w 3"/>
                  <a:gd name="T7" fmla="*/ 0 h 63"/>
                  <a:gd name="T8" fmla="*/ 0 w 3"/>
                  <a:gd name="T9" fmla="*/ 0 h 63"/>
                  <a:gd name="T10" fmla="*/ 0 w 3"/>
                  <a:gd name="T11" fmla="*/ 0 h 63"/>
                  <a:gd name="T12" fmla="*/ 0 w 3"/>
                  <a:gd name="T13" fmla="*/ 0 h 63"/>
                  <a:gd name="T14" fmla="*/ 0 w 3"/>
                  <a:gd name="T15" fmla="*/ 0 h 63"/>
                  <a:gd name="T16" fmla="*/ 0 w 3"/>
                  <a:gd name="T17" fmla="*/ 0 h 63"/>
                  <a:gd name="T18" fmla="*/ 0 w 3"/>
                  <a:gd name="T19" fmla="*/ 0 h 63"/>
                  <a:gd name="T20" fmla="*/ 0 w 3"/>
                  <a:gd name="T21" fmla="*/ 0 h 6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63"/>
                  <a:gd name="T35" fmla="*/ 3 w 3"/>
                  <a:gd name="T36" fmla="*/ 63 h 63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63">
                    <a:moveTo>
                      <a:pt x="0" y="63"/>
                    </a:moveTo>
                    <a:lnTo>
                      <a:pt x="0" y="28"/>
                    </a:lnTo>
                    <a:lnTo>
                      <a:pt x="0" y="16"/>
                    </a:lnTo>
                    <a:lnTo>
                      <a:pt x="0" y="8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3" y="28"/>
                    </a:lnTo>
                    <a:lnTo>
                      <a:pt x="2" y="31"/>
                    </a:lnTo>
                    <a:lnTo>
                      <a:pt x="0" y="39"/>
                    </a:lnTo>
                    <a:lnTo>
                      <a:pt x="0" y="50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7" name="Freeform 1187">
                <a:extLst>
                  <a:ext uri="{FF2B5EF4-FFF2-40B4-BE49-F238E27FC236}">
                    <a16:creationId xmlns:a16="http://schemas.microsoft.com/office/drawing/2014/main" id="{3F059161-810E-BCC9-81B2-146B67EA22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57"/>
                <a:ext cx="1" cy="32"/>
              </a:xfrm>
              <a:custGeom>
                <a:avLst/>
                <a:gdLst>
                  <a:gd name="T0" fmla="*/ 0 w 3"/>
                  <a:gd name="T1" fmla="*/ 0 h 65"/>
                  <a:gd name="T2" fmla="*/ 0 w 3"/>
                  <a:gd name="T3" fmla="*/ 0 h 65"/>
                  <a:gd name="T4" fmla="*/ 0 w 3"/>
                  <a:gd name="T5" fmla="*/ 0 h 65"/>
                  <a:gd name="T6" fmla="*/ 0 w 3"/>
                  <a:gd name="T7" fmla="*/ 0 h 65"/>
                  <a:gd name="T8" fmla="*/ 0 w 3"/>
                  <a:gd name="T9" fmla="*/ 0 h 65"/>
                  <a:gd name="T10" fmla="*/ 0 w 3"/>
                  <a:gd name="T11" fmla="*/ 0 h 65"/>
                  <a:gd name="T12" fmla="*/ 0 w 3"/>
                  <a:gd name="T13" fmla="*/ 0 h 65"/>
                  <a:gd name="T14" fmla="*/ 0 w 3"/>
                  <a:gd name="T15" fmla="*/ 0 h 65"/>
                  <a:gd name="T16" fmla="*/ 0 w 3"/>
                  <a:gd name="T17" fmla="*/ 0 h 65"/>
                  <a:gd name="T18" fmla="*/ 0 w 3"/>
                  <a:gd name="T19" fmla="*/ 0 h 65"/>
                  <a:gd name="T20" fmla="*/ 0 w 3"/>
                  <a:gd name="T21" fmla="*/ 0 h 6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65"/>
                  <a:gd name="T35" fmla="*/ 3 w 3"/>
                  <a:gd name="T36" fmla="*/ 65 h 6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65">
                    <a:moveTo>
                      <a:pt x="0" y="65"/>
                    </a:moveTo>
                    <a:lnTo>
                      <a:pt x="0" y="29"/>
                    </a:lnTo>
                    <a:lnTo>
                      <a:pt x="0" y="18"/>
                    </a:lnTo>
                    <a:lnTo>
                      <a:pt x="0" y="9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3" y="29"/>
                    </a:lnTo>
                    <a:lnTo>
                      <a:pt x="2" y="31"/>
                    </a:lnTo>
                    <a:lnTo>
                      <a:pt x="0" y="39"/>
                    </a:lnTo>
                    <a:lnTo>
                      <a:pt x="0" y="50"/>
                    </a:lnTo>
                    <a:lnTo>
                      <a:pt x="0" y="65"/>
                    </a:lnTo>
                    <a:close/>
                  </a:path>
                </a:pathLst>
              </a:cu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8" name="Freeform 1188">
                <a:extLst>
                  <a:ext uri="{FF2B5EF4-FFF2-40B4-BE49-F238E27FC236}">
                    <a16:creationId xmlns:a16="http://schemas.microsoft.com/office/drawing/2014/main" id="{3F689067-DE67-2BE1-3AF1-9BA5709710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169"/>
                <a:ext cx="1" cy="27"/>
              </a:xfrm>
              <a:custGeom>
                <a:avLst/>
                <a:gdLst>
                  <a:gd name="T0" fmla="*/ 0 w 3"/>
                  <a:gd name="T1" fmla="*/ 1 h 54"/>
                  <a:gd name="T2" fmla="*/ 0 w 3"/>
                  <a:gd name="T3" fmla="*/ 1 h 54"/>
                  <a:gd name="T4" fmla="*/ 0 w 3"/>
                  <a:gd name="T5" fmla="*/ 1 h 54"/>
                  <a:gd name="T6" fmla="*/ 0 w 3"/>
                  <a:gd name="T7" fmla="*/ 1 h 54"/>
                  <a:gd name="T8" fmla="*/ 0 w 3"/>
                  <a:gd name="T9" fmla="*/ 1 h 54"/>
                  <a:gd name="T10" fmla="*/ 0 w 3"/>
                  <a:gd name="T11" fmla="*/ 0 h 54"/>
                  <a:gd name="T12" fmla="*/ 0 w 3"/>
                  <a:gd name="T13" fmla="*/ 1 h 54"/>
                  <a:gd name="T14" fmla="*/ 0 w 3"/>
                  <a:gd name="T15" fmla="*/ 1 h 54"/>
                  <a:gd name="T16" fmla="*/ 0 w 3"/>
                  <a:gd name="T17" fmla="*/ 1 h 54"/>
                  <a:gd name="T18" fmla="*/ 0 w 3"/>
                  <a:gd name="T19" fmla="*/ 1 h 54"/>
                  <a:gd name="T20" fmla="*/ 0 w 3"/>
                  <a:gd name="T21" fmla="*/ 1 h 5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"/>
                  <a:gd name="T34" fmla="*/ 0 h 54"/>
                  <a:gd name="T35" fmla="*/ 3 w 3"/>
                  <a:gd name="T36" fmla="*/ 54 h 5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" h="54">
                    <a:moveTo>
                      <a:pt x="0" y="54"/>
                    </a:moveTo>
                    <a:lnTo>
                      <a:pt x="0" y="24"/>
                    </a:lnTo>
                    <a:lnTo>
                      <a:pt x="0" y="16"/>
                    </a:lnTo>
                    <a:lnTo>
                      <a:pt x="0" y="8"/>
                    </a:lnTo>
                    <a:lnTo>
                      <a:pt x="2" y="3"/>
                    </a:lnTo>
                    <a:lnTo>
                      <a:pt x="3" y="0"/>
                    </a:lnTo>
                    <a:lnTo>
                      <a:pt x="3" y="24"/>
                    </a:lnTo>
                    <a:lnTo>
                      <a:pt x="2" y="27"/>
                    </a:lnTo>
                    <a:lnTo>
                      <a:pt x="0" y="33"/>
                    </a:lnTo>
                    <a:lnTo>
                      <a:pt x="0" y="43"/>
                    </a:lnTo>
                    <a:lnTo>
                      <a:pt x="0" y="5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09" name="Rectangle 1189">
                <a:extLst>
                  <a:ext uri="{FF2B5EF4-FFF2-40B4-BE49-F238E27FC236}">
                    <a16:creationId xmlns:a16="http://schemas.microsoft.com/office/drawing/2014/main" id="{B7AD47C1-5F43-79EF-F40E-8A5FA91F6A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985"/>
                <a:ext cx="77" cy="221"/>
              </a:xfrm>
              <a:prstGeom prst="rect">
                <a:avLst/>
              </a:prstGeom>
              <a:blipFill dpi="0" rotWithShape="0">
                <a:blip r:embed="rId4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0" name="Rectangle 1190">
                <a:extLst>
                  <a:ext uri="{FF2B5EF4-FFF2-40B4-BE49-F238E27FC236}">
                    <a16:creationId xmlns:a16="http://schemas.microsoft.com/office/drawing/2014/main" id="{EC534772-CF6D-E0FE-0491-36B63D9511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29"/>
                <a:ext cx="77" cy="1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1" name="Rectangle 1191">
                <a:extLst>
                  <a:ext uri="{FF2B5EF4-FFF2-40B4-BE49-F238E27FC236}">
                    <a16:creationId xmlns:a16="http://schemas.microsoft.com/office/drawing/2014/main" id="{86096B2A-2C11-ABE6-1DF7-C2249C3742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45"/>
                <a:ext cx="77" cy="1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2" name="Rectangle 1192">
                <a:extLst>
                  <a:ext uri="{FF2B5EF4-FFF2-40B4-BE49-F238E27FC236}">
                    <a16:creationId xmlns:a16="http://schemas.microsoft.com/office/drawing/2014/main" id="{6AB0CCCE-A50C-0446-7EB4-DD5B7BE1A2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59"/>
                <a:ext cx="77" cy="15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3" name="Rectangle 1193">
                <a:extLst>
                  <a:ext uri="{FF2B5EF4-FFF2-40B4-BE49-F238E27FC236}">
                    <a16:creationId xmlns:a16="http://schemas.microsoft.com/office/drawing/2014/main" id="{ECE1E54B-89C0-A5DC-7387-510107F110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14"/>
                <a:ext cx="77" cy="15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4" name="Rectangle 1194">
                <a:extLst>
                  <a:ext uri="{FF2B5EF4-FFF2-40B4-BE49-F238E27FC236}">
                    <a16:creationId xmlns:a16="http://schemas.microsoft.com/office/drawing/2014/main" id="{B4B75384-AE84-E30C-C5AD-C76A1ECDFA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74"/>
                <a:ext cx="77" cy="15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5" name="Rectangle 1195">
                <a:extLst>
                  <a:ext uri="{FF2B5EF4-FFF2-40B4-BE49-F238E27FC236}">
                    <a16:creationId xmlns:a16="http://schemas.microsoft.com/office/drawing/2014/main" id="{410FA425-9DEB-5CFE-2534-8FCD225329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189"/>
                <a:ext cx="77" cy="1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6" name="Rectangle 1196">
                <a:extLst>
                  <a:ext uri="{FF2B5EF4-FFF2-40B4-BE49-F238E27FC236}">
                    <a16:creationId xmlns:a16="http://schemas.microsoft.com/office/drawing/2014/main" id="{3AE21C26-A5D6-E5CB-27E1-50BB005D62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023"/>
                <a:ext cx="77" cy="6"/>
              </a:xfrm>
              <a:prstGeom prst="rect">
                <a:avLst/>
              </a:pr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7" name="Rectangle 1197">
                <a:extLst>
                  <a:ext uri="{FF2B5EF4-FFF2-40B4-BE49-F238E27FC236}">
                    <a16:creationId xmlns:a16="http://schemas.microsoft.com/office/drawing/2014/main" id="{50147FFF-491A-50DA-89FC-6A01CF5A68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016"/>
                <a:ext cx="77" cy="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8" name="Rectangle 1198">
                <a:extLst>
                  <a:ext uri="{FF2B5EF4-FFF2-40B4-BE49-F238E27FC236}">
                    <a16:creationId xmlns:a16="http://schemas.microsoft.com/office/drawing/2014/main" id="{4AE56A9D-2F50-C1E8-FBED-8460ABB74E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010"/>
                <a:ext cx="77" cy="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19" name="Rectangle 1199">
                <a:extLst>
                  <a:ext uri="{FF2B5EF4-FFF2-40B4-BE49-F238E27FC236}">
                    <a16:creationId xmlns:a16="http://schemas.microsoft.com/office/drawing/2014/main" id="{EA2B2B2C-45C9-BAC4-5C9F-CE7F459416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029"/>
                <a:ext cx="77" cy="7"/>
              </a:xfrm>
              <a:prstGeom prst="rect">
                <a:avLst/>
              </a:pr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20" name="Rectangle 1200">
                <a:extLst>
                  <a:ext uri="{FF2B5EF4-FFF2-40B4-BE49-F238E27FC236}">
                    <a16:creationId xmlns:a16="http://schemas.microsoft.com/office/drawing/2014/main" id="{B00FD435-2651-B1AF-C8BF-533B6C7F4A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1004"/>
                <a:ext cx="77" cy="6"/>
              </a:xfrm>
              <a:prstGeom prst="rect">
                <a:avLst/>
              </a:pr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21" name="Rectangle 1201">
                <a:extLst>
                  <a:ext uri="{FF2B5EF4-FFF2-40B4-BE49-F238E27FC236}">
                    <a16:creationId xmlns:a16="http://schemas.microsoft.com/office/drawing/2014/main" id="{9F263DA9-6D54-B6BF-FC6F-3E702D5344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5" y="997"/>
                <a:ext cx="77" cy="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15822" name="Line 1202">
                <a:extLst>
                  <a:ext uri="{FF2B5EF4-FFF2-40B4-BE49-F238E27FC236}">
                    <a16:creationId xmlns:a16="http://schemas.microsoft.com/office/drawing/2014/main" id="{12602134-5888-D303-BB5F-B83547614E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18" y="344"/>
                <a:ext cx="310" cy="642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23" name="Rectangle 1203">
                <a:extLst>
                  <a:ext uri="{FF2B5EF4-FFF2-40B4-BE49-F238E27FC236}">
                    <a16:creationId xmlns:a16="http://schemas.microsoft.com/office/drawing/2014/main" id="{1ECF5719-AEF2-F7E5-8D0C-34D0BBF07D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4" y="300"/>
                <a:ext cx="44" cy="44"/>
              </a:xfrm>
              <a:prstGeom prst="rect">
                <a:avLst/>
              </a:prstGeom>
              <a:solidFill>
                <a:srgbClr val="FF000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225460" name="Rectangle 1204">
                <a:extLst>
                  <a:ext uri="{FF2B5EF4-FFF2-40B4-BE49-F238E27FC236}">
                    <a16:creationId xmlns:a16="http://schemas.microsoft.com/office/drawing/2014/main" id="{FA87DB2E-4E2A-065D-6754-2F31FC466D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82" y="296"/>
                <a:ext cx="35" cy="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1" hangingPunct="1">
                  <a:defRPr/>
                </a:pPr>
                <a:r>
                  <a:rPr lang="nl-NL" sz="5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N</a:t>
                </a:r>
                <a:endParaRPr lang="nl-NL" sz="2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5825" name="Rectangle 1205">
                <a:extLst>
                  <a:ext uri="{FF2B5EF4-FFF2-40B4-BE49-F238E27FC236}">
                    <a16:creationId xmlns:a16="http://schemas.microsoft.com/office/drawing/2014/main" id="{4D4D6B84-64C5-DCDC-1761-F3844CA601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18" y="300"/>
                <a:ext cx="221" cy="44"/>
              </a:xfrm>
              <a:prstGeom prst="rect">
                <a:avLst/>
              </a:prstGeom>
              <a:solidFill>
                <a:srgbClr val="FFFFFF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225462" name="Rectangle 1206">
                <a:extLst>
                  <a:ext uri="{FF2B5EF4-FFF2-40B4-BE49-F238E27FC236}">
                    <a16:creationId xmlns:a16="http://schemas.microsoft.com/office/drawing/2014/main" id="{3E9568BB-F223-CEB0-C0B5-2D6B2BE398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49" y="296"/>
                <a:ext cx="194" cy="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1" hangingPunct="1">
                  <a:defRPr/>
                </a:pPr>
                <a:r>
                  <a:rPr lang="nl-NL" sz="5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1231S34</a:t>
                </a:r>
                <a:endParaRPr lang="nl-NL" sz="2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5827" name="Freeform 1207">
                <a:extLst>
                  <a:ext uri="{FF2B5EF4-FFF2-40B4-BE49-F238E27FC236}">
                    <a16:creationId xmlns:a16="http://schemas.microsoft.com/office/drawing/2014/main" id="{A96ADD40-CF90-A08B-1D30-A1F9FD360B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7" y="866"/>
                <a:ext cx="61" cy="142"/>
              </a:xfrm>
              <a:custGeom>
                <a:avLst/>
                <a:gdLst>
                  <a:gd name="T0" fmla="*/ 0 w 123"/>
                  <a:gd name="T1" fmla="*/ 1 h 284"/>
                  <a:gd name="T2" fmla="*/ 0 w 123"/>
                  <a:gd name="T3" fmla="*/ 1 h 284"/>
                  <a:gd name="T4" fmla="*/ 0 w 123"/>
                  <a:gd name="T5" fmla="*/ 1 h 284"/>
                  <a:gd name="T6" fmla="*/ 0 w 123"/>
                  <a:gd name="T7" fmla="*/ 1 h 284"/>
                  <a:gd name="T8" fmla="*/ 0 w 123"/>
                  <a:gd name="T9" fmla="*/ 0 h 284"/>
                  <a:gd name="T10" fmla="*/ 0 w 123"/>
                  <a:gd name="T11" fmla="*/ 0 h 284"/>
                  <a:gd name="T12" fmla="*/ 0 w 123"/>
                  <a:gd name="T13" fmla="*/ 1 h 284"/>
                  <a:gd name="T14" fmla="*/ 0 w 123"/>
                  <a:gd name="T15" fmla="*/ 1 h 284"/>
                  <a:gd name="T16" fmla="*/ 0 w 123"/>
                  <a:gd name="T17" fmla="*/ 1 h 2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23"/>
                  <a:gd name="T28" fmla="*/ 0 h 284"/>
                  <a:gd name="T29" fmla="*/ 123 w 123"/>
                  <a:gd name="T30" fmla="*/ 284 h 28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23" h="284">
                    <a:moveTo>
                      <a:pt x="123" y="230"/>
                    </a:moveTo>
                    <a:lnTo>
                      <a:pt x="53" y="230"/>
                    </a:lnTo>
                    <a:lnTo>
                      <a:pt x="53" y="53"/>
                    </a:lnTo>
                    <a:lnTo>
                      <a:pt x="123" y="53"/>
                    </a:lnTo>
                    <a:lnTo>
                      <a:pt x="123" y="0"/>
                    </a:lnTo>
                    <a:lnTo>
                      <a:pt x="0" y="0"/>
                    </a:lnTo>
                    <a:lnTo>
                      <a:pt x="0" y="284"/>
                    </a:lnTo>
                    <a:lnTo>
                      <a:pt x="123" y="284"/>
                    </a:lnTo>
                    <a:lnTo>
                      <a:pt x="123" y="230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28" name="Freeform 1208">
                <a:extLst>
                  <a:ext uri="{FF2B5EF4-FFF2-40B4-BE49-F238E27FC236}">
                    <a16:creationId xmlns:a16="http://schemas.microsoft.com/office/drawing/2014/main" id="{C6106BDC-BD74-AAD8-4339-9D5D6F3CA0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4" y="866"/>
                <a:ext cx="62" cy="142"/>
              </a:xfrm>
              <a:custGeom>
                <a:avLst/>
                <a:gdLst>
                  <a:gd name="T0" fmla="*/ 0 w 123"/>
                  <a:gd name="T1" fmla="*/ 1 h 284"/>
                  <a:gd name="T2" fmla="*/ 1 w 123"/>
                  <a:gd name="T3" fmla="*/ 1 h 284"/>
                  <a:gd name="T4" fmla="*/ 1 w 123"/>
                  <a:gd name="T5" fmla="*/ 1 h 284"/>
                  <a:gd name="T6" fmla="*/ 0 w 123"/>
                  <a:gd name="T7" fmla="*/ 1 h 284"/>
                  <a:gd name="T8" fmla="*/ 0 w 123"/>
                  <a:gd name="T9" fmla="*/ 0 h 284"/>
                  <a:gd name="T10" fmla="*/ 1 w 123"/>
                  <a:gd name="T11" fmla="*/ 0 h 284"/>
                  <a:gd name="T12" fmla="*/ 1 w 123"/>
                  <a:gd name="T13" fmla="*/ 1 h 284"/>
                  <a:gd name="T14" fmla="*/ 0 w 123"/>
                  <a:gd name="T15" fmla="*/ 1 h 284"/>
                  <a:gd name="T16" fmla="*/ 0 w 123"/>
                  <a:gd name="T17" fmla="*/ 1 h 2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23"/>
                  <a:gd name="T28" fmla="*/ 0 h 284"/>
                  <a:gd name="T29" fmla="*/ 123 w 123"/>
                  <a:gd name="T30" fmla="*/ 284 h 28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23" h="284">
                    <a:moveTo>
                      <a:pt x="0" y="230"/>
                    </a:moveTo>
                    <a:lnTo>
                      <a:pt x="70" y="230"/>
                    </a:lnTo>
                    <a:lnTo>
                      <a:pt x="70" y="53"/>
                    </a:lnTo>
                    <a:lnTo>
                      <a:pt x="0" y="53"/>
                    </a:lnTo>
                    <a:lnTo>
                      <a:pt x="0" y="0"/>
                    </a:lnTo>
                    <a:lnTo>
                      <a:pt x="123" y="0"/>
                    </a:lnTo>
                    <a:lnTo>
                      <a:pt x="123" y="284"/>
                    </a:lnTo>
                    <a:lnTo>
                      <a:pt x="0" y="284"/>
                    </a:lnTo>
                    <a:lnTo>
                      <a:pt x="0" y="230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29" name="Freeform 1209">
                <a:extLst>
                  <a:ext uri="{FF2B5EF4-FFF2-40B4-BE49-F238E27FC236}">
                    <a16:creationId xmlns:a16="http://schemas.microsoft.com/office/drawing/2014/main" id="{21944ED9-B468-BB87-B94D-858865CF08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7" y="1184"/>
                <a:ext cx="61" cy="142"/>
              </a:xfrm>
              <a:custGeom>
                <a:avLst/>
                <a:gdLst>
                  <a:gd name="T0" fmla="*/ 0 w 123"/>
                  <a:gd name="T1" fmla="*/ 1 h 284"/>
                  <a:gd name="T2" fmla="*/ 0 w 123"/>
                  <a:gd name="T3" fmla="*/ 1 h 284"/>
                  <a:gd name="T4" fmla="*/ 0 w 123"/>
                  <a:gd name="T5" fmla="*/ 1 h 284"/>
                  <a:gd name="T6" fmla="*/ 0 w 123"/>
                  <a:gd name="T7" fmla="*/ 1 h 284"/>
                  <a:gd name="T8" fmla="*/ 0 w 123"/>
                  <a:gd name="T9" fmla="*/ 0 h 284"/>
                  <a:gd name="T10" fmla="*/ 0 w 123"/>
                  <a:gd name="T11" fmla="*/ 0 h 284"/>
                  <a:gd name="T12" fmla="*/ 0 w 123"/>
                  <a:gd name="T13" fmla="*/ 1 h 284"/>
                  <a:gd name="T14" fmla="*/ 0 w 123"/>
                  <a:gd name="T15" fmla="*/ 1 h 284"/>
                  <a:gd name="T16" fmla="*/ 0 w 123"/>
                  <a:gd name="T17" fmla="*/ 1 h 2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23"/>
                  <a:gd name="T28" fmla="*/ 0 h 284"/>
                  <a:gd name="T29" fmla="*/ 123 w 123"/>
                  <a:gd name="T30" fmla="*/ 284 h 28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23" h="284">
                    <a:moveTo>
                      <a:pt x="123" y="231"/>
                    </a:moveTo>
                    <a:lnTo>
                      <a:pt x="53" y="231"/>
                    </a:lnTo>
                    <a:lnTo>
                      <a:pt x="53" y="53"/>
                    </a:lnTo>
                    <a:lnTo>
                      <a:pt x="123" y="53"/>
                    </a:lnTo>
                    <a:lnTo>
                      <a:pt x="123" y="0"/>
                    </a:lnTo>
                    <a:lnTo>
                      <a:pt x="0" y="0"/>
                    </a:lnTo>
                    <a:lnTo>
                      <a:pt x="0" y="284"/>
                    </a:lnTo>
                    <a:lnTo>
                      <a:pt x="123" y="284"/>
                    </a:lnTo>
                    <a:lnTo>
                      <a:pt x="123" y="231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30" name="Freeform 1210">
                <a:extLst>
                  <a:ext uri="{FF2B5EF4-FFF2-40B4-BE49-F238E27FC236}">
                    <a16:creationId xmlns:a16="http://schemas.microsoft.com/office/drawing/2014/main" id="{B5425947-AECF-6462-54B8-A1121F096D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4" y="1184"/>
                <a:ext cx="62" cy="142"/>
              </a:xfrm>
              <a:custGeom>
                <a:avLst/>
                <a:gdLst>
                  <a:gd name="T0" fmla="*/ 0 w 123"/>
                  <a:gd name="T1" fmla="*/ 1 h 284"/>
                  <a:gd name="T2" fmla="*/ 1 w 123"/>
                  <a:gd name="T3" fmla="*/ 1 h 284"/>
                  <a:gd name="T4" fmla="*/ 1 w 123"/>
                  <a:gd name="T5" fmla="*/ 1 h 284"/>
                  <a:gd name="T6" fmla="*/ 0 w 123"/>
                  <a:gd name="T7" fmla="*/ 1 h 284"/>
                  <a:gd name="T8" fmla="*/ 0 w 123"/>
                  <a:gd name="T9" fmla="*/ 0 h 284"/>
                  <a:gd name="T10" fmla="*/ 1 w 123"/>
                  <a:gd name="T11" fmla="*/ 0 h 284"/>
                  <a:gd name="T12" fmla="*/ 1 w 123"/>
                  <a:gd name="T13" fmla="*/ 1 h 284"/>
                  <a:gd name="T14" fmla="*/ 0 w 123"/>
                  <a:gd name="T15" fmla="*/ 1 h 284"/>
                  <a:gd name="T16" fmla="*/ 0 w 123"/>
                  <a:gd name="T17" fmla="*/ 1 h 2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23"/>
                  <a:gd name="T28" fmla="*/ 0 h 284"/>
                  <a:gd name="T29" fmla="*/ 123 w 123"/>
                  <a:gd name="T30" fmla="*/ 284 h 28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23" h="284">
                    <a:moveTo>
                      <a:pt x="0" y="231"/>
                    </a:moveTo>
                    <a:lnTo>
                      <a:pt x="70" y="231"/>
                    </a:lnTo>
                    <a:lnTo>
                      <a:pt x="70" y="53"/>
                    </a:lnTo>
                    <a:lnTo>
                      <a:pt x="0" y="53"/>
                    </a:lnTo>
                    <a:lnTo>
                      <a:pt x="0" y="0"/>
                    </a:lnTo>
                    <a:lnTo>
                      <a:pt x="123" y="0"/>
                    </a:lnTo>
                    <a:lnTo>
                      <a:pt x="123" y="284"/>
                    </a:lnTo>
                    <a:lnTo>
                      <a:pt x="0" y="284"/>
                    </a:lnTo>
                    <a:lnTo>
                      <a:pt x="0" y="231"/>
                    </a:lnTo>
                    <a:close/>
                  </a:path>
                </a:pathLst>
              </a:custGeom>
              <a:blipFill dpi="0" rotWithShape="0">
                <a:blip r:embed="rId5"/>
                <a:srcRect/>
                <a:tile tx="0" ty="0" sx="100000" sy="100000" flip="none" algn="tl"/>
              </a:blipFill>
              <a:ln w="31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831" name="Rectangle 1211">
                <a:extLst>
                  <a:ext uri="{FF2B5EF4-FFF2-40B4-BE49-F238E27FC236}">
                    <a16:creationId xmlns:a16="http://schemas.microsoft.com/office/drawing/2014/main" id="{76C5F743-D8C4-3FF2-3E90-184C2B467A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22" y="521"/>
                <a:ext cx="44" cy="44"/>
              </a:xfrm>
              <a:prstGeom prst="rect">
                <a:avLst/>
              </a:prstGeom>
              <a:solidFill>
                <a:srgbClr val="FF0000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2000" b="1">
                  <a:latin typeface="Tahoma" panose="020B0604030504040204" pitchFamily="34" charset="0"/>
                </a:endParaRPr>
              </a:p>
            </p:txBody>
          </p:sp>
          <p:sp>
            <p:nvSpPr>
              <p:cNvPr id="225468" name="Rectangle 1212">
                <a:extLst>
                  <a:ext uri="{FF2B5EF4-FFF2-40B4-BE49-F238E27FC236}">
                    <a16:creationId xmlns:a16="http://schemas.microsoft.com/office/drawing/2014/main" id="{837AAEB7-6143-31B3-41DB-E939BA44F4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1" y="517"/>
                <a:ext cx="29" cy="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1" hangingPunct="1">
                  <a:defRPr/>
                </a:pPr>
                <a:r>
                  <a:rPr lang="nl-NL" sz="500" b="1">
                    <a:solidFill>
                      <a:srgbClr val="000000"/>
                    </a:solidFill>
                    <a:latin typeface="Arial" charset="0"/>
                    <a:cs typeface="Arial" charset="0"/>
                  </a:rPr>
                  <a:t>T</a:t>
                </a:r>
                <a:endParaRPr lang="nl-NL" sz="20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Arial" charset="0"/>
                </a:endParaRPr>
              </a:p>
            </p:txBody>
          </p:sp>
        </p:grpSp>
        <p:sp>
          <p:nvSpPr>
            <p:cNvPr id="15377" name="Line 1216">
              <a:extLst>
                <a:ext uri="{FF2B5EF4-FFF2-40B4-BE49-F238E27FC236}">
                  <a16:creationId xmlns:a16="http://schemas.microsoft.com/office/drawing/2014/main" id="{B8686672-5968-17D6-BCEC-FF32A107744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84" y="539"/>
              <a:ext cx="1" cy="239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378" name="Rectangle 1217">
              <a:extLst>
                <a:ext uri="{FF2B5EF4-FFF2-40B4-BE49-F238E27FC236}">
                  <a16:creationId xmlns:a16="http://schemas.microsoft.com/office/drawing/2014/main" id="{4164C708-5544-C79D-4076-BE7F354E34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7" y="2011"/>
              <a:ext cx="13" cy="160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79" name="Freeform 1218">
              <a:extLst>
                <a:ext uri="{FF2B5EF4-FFF2-40B4-BE49-F238E27FC236}">
                  <a16:creationId xmlns:a16="http://schemas.microsoft.com/office/drawing/2014/main" id="{2550B5EB-C909-34FE-5E09-F7BC114C9E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4" y="1994"/>
              <a:ext cx="47" cy="17"/>
            </a:xfrm>
            <a:custGeom>
              <a:avLst/>
              <a:gdLst>
                <a:gd name="T0" fmla="*/ 0 w 116"/>
                <a:gd name="T1" fmla="*/ 0 h 43"/>
                <a:gd name="T2" fmla="*/ 0 w 116"/>
                <a:gd name="T3" fmla="*/ 0 h 43"/>
                <a:gd name="T4" fmla="*/ 0 w 116"/>
                <a:gd name="T5" fmla="*/ 0 h 43"/>
                <a:gd name="T6" fmla="*/ 0 w 116"/>
                <a:gd name="T7" fmla="*/ 0 h 43"/>
                <a:gd name="T8" fmla="*/ 0 w 116"/>
                <a:gd name="T9" fmla="*/ 0 h 43"/>
                <a:gd name="T10" fmla="*/ 0 w 116"/>
                <a:gd name="T11" fmla="*/ 0 h 43"/>
                <a:gd name="T12" fmla="*/ 0 w 116"/>
                <a:gd name="T13" fmla="*/ 0 h 43"/>
                <a:gd name="T14" fmla="*/ 0 w 116"/>
                <a:gd name="T15" fmla="*/ 0 h 43"/>
                <a:gd name="T16" fmla="*/ 0 w 116"/>
                <a:gd name="T17" fmla="*/ 0 h 43"/>
                <a:gd name="T18" fmla="*/ 0 w 116"/>
                <a:gd name="T19" fmla="*/ 0 h 43"/>
                <a:gd name="T20" fmla="*/ 0 w 116"/>
                <a:gd name="T21" fmla="*/ 0 h 43"/>
                <a:gd name="T22" fmla="*/ 0 w 116"/>
                <a:gd name="T23" fmla="*/ 0 h 43"/>
                <a:gd name="T24" fmla="*/ 0 w 116"/>
                <a:gd name="T25" fmla="*/ 0 h 43"/>
                <a:gd name="T26" fmla="*/ 0 w 116"/>
                <a:gd name="T27" fmla="*/ 0 h 43"/>
                <a:gd name="T28" fmla="*/ 0 w 116"/>
                <a:gd name="T29" fmla="*/ 0 h 43"/>
                <a:gd name="T30" fmla="*/ 0 w 116"/>
                <a:gd name="T31" fmla="*/ 0 h 43"/>
                <a:gd name="T32" fmla="*/ 0 w 116"/>
                <a:gd name="T33" fmla="*/ 0 h 43"/>
                <a:gd name="T34" fmla="*/ 0 w 116"/>
                <a:gd name="T35" fmla="*/ 0 h 43"/>
                <a:gd name="T36" fmla="*/ 0 w 116"/>
                <a:gd name="T37" fmla="*/ 0 h 43"/>
                <a:gd name="T38" fmla="*/ 0 w 116"/>
                <a:gd name="T39" fmla="*/ 0 h 43"/>
                <a:gd name="T40" fmla="*/ 0 w 116"/>
                <a:gd name="T41" fmla="*/ 0 h 43"/>
                <a:gd name="T42" fmla="*/ 0 w 116"/>
                <a:gd name="T43" fmla="*/ 0 h 43"/>
                <a:gd name="T44" fmla="*/ 0 w 116"/>
                <a:gd name="T45" fmla="*/ 0 h 4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16"/>
                <a:gd name="T70" fmla="*/ 0 h 43"/>
                <a:gd name="T71" fmla="*/ 116 w 116"/>
                <a:gd name="T72" fmla="*/ 43 h 4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16" h="43">
                  <a:moveTo>
                    <a:pt x="5" y="41"/>
                  </a:moveTo>
                  <a:lnTo>
                    <a:pt x="8" y="29"/>
                  </a:lnTo>
                  <a:lnTo>
                    <a:pt x="15" y="17"/>
                  </a:lnTo>
                  <a:lnTo>
                    <a:pt x="28" y="8"/>
                  </a:lnTo>
                  <a:lnTo>
                    <a:pt x="42" y="1"/>
                  </a:lnTo>
                  <a:lnTo>
                    <a:pt x="58" y="0"/>
                  </a:lnTo>
                  <a:lnTo>
                    <a:pt x="74" y="1"/>
                  </a:lnTo>
                  <a:lnTo>
                    <a:pt x="90" y="8"/>
                  </a:lnTo>
                  <a:lnTo>
                    <a:pt x="101" y="17"/>
                  </a:lnTo>
                  <a:lnTo>
                    <a:pt x="109" y="29"/>
                  </a:lnTo>
                  <a:lnTo>
                    <a:pt x="111" y="41"/>
                  </a:lnTo>
                  <a:lnTo>
                    <a:pt x="116" y="41"/>
                  </a:lnTo>
                  <a:lnTo>
                    <a:pt x="114" y="41"/>
                  </a:lnTo>
                  <a:lnTo>
                    <a:pt x="106" y="43"/>
                  </a:lnTo>
                  <a:lnTo>
                    <a:pt x="93" y="43"/>
                  </a:lnTo>
                  <a:lnTo>
                    <a:pt x="77" y="43"/>
                  </a:lnTo>
                  <a:lnTo>
                    <a:pt x="58" y="43"/>
                  </a:lnTo>
                  <a:lnTo>
                    <a:pt x="39" y="43"/>
                  </a:lnTo>
                  <a:lnTo>
                    <a:pt x="23" y="43"/>
                  </a:lnTo>
                  <a:lnTo>
                    <a:pt x="10" y="43"/>
                  </a:lnTo>
                  <a:lnTo>
                    <a:pt x="2" y="41"/>
                  </a:lnTo>
                  <a:lnTo>
                    <a:pt x="0" y="41"/>
                  </a:lnTo>
                  <a:lnTo>
                    <a:pt x="5" y="41"/>
                  </a:lnTo>
                  <a:close/>
                </a:path>
              </a:pathLst>
            </a:custGeom>
            <a:solidFill>
              <a:srgbClr val="FF0000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80" name="Freeform 1219">
              <a:extLst>
                <a:ext uri="{FF2B5EF4-FFF2-40B4-BE49-F238E27FC236}">
                  <a16:creationId xmlns:a16="http://schemas.microsoft.com/office/drawing/2014/main" id="{1A59A8AC-5950-4CC2-0C5E-0A2BD745A0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4" y="2171"/>
              <a:ext cx="47" cy="17"/>
            </a:xfrm>
            <a:custGeom>
              <a:avLst/>
              <a:gdLst>
                <a:gd name="T0" fmla="*/ 0 w 116"/>
                <a:gd name="T1" fmla="*/ 0 h 44"/>
                <a:gd name="T2" fmla="*/ 0 w 116"/>
                <a:gd name="T3" fmla="*/ 0 h 44"/>
                <a:gd name="T4" fmla="*/ 0 w 116"/>
                <a:gd name="T5" fmla="*/ 0 h 44"/>
                <a:gd name="T6" fmla="*/ 0 w 116"/>
                <a:gd name="T7" fmla="*/ 0 h 44"/>
                <a:gd name="T8" fmla="*/ 0 w 116"/>
                <a:gd name="T9" fmla="*/ 0 h 44"/>
                <a:gd name="T10" fmla="*/ 0 w 116"/>
                <a:gd name="T11" fmla="*/ 0 h 44"/>
                <a:gd name="T12" fmla="*/ 0 w 116"/>
                <a:gd name="T13" fmla="*/ 0 h 44"/>
                <a:gd name="T14" fmla="*/ 0 w 116"/>
                <a:gd name="T15" fmla="*/ 0 h 44"/>
                <a:gd name="T16" fmla="*/ 0 w 116"/>
                <a:gd name="T17" fmla="*/ 0 h 44"/>
                <a:gd name="T18" fmla="*/ 0 w 116"/>
                <a:gd name="T19" fmla="*/ 0 h 44"/>
                <a:gd name="T20" fmla="*/ 0 w 116"/>
                <a:gd name="T21" fmla="*/ 0 h 44"/>
                <a:gd name="T22" fmla="*/ 0 w 116"/>
                <a:gd name="T23" fmla="*/ 0 h 44"/>
                <a:gd name="T24" fmla="*/ 0 w 116"/>
                <a:gd name="T25" fmla="*/ 0 h 44"/>
                <a:gd name="T26" fmla="*/ 0 w 116"/>
                <a:gd name="T27" fmla="*/ 0 h 44"/>
                <a:gd name="T28" fmla="*/ 0 w 116"/>
                <a:gd name="T29" fmla="*/ 0 h 44"/>
                <a:gd name="T30" fmla="*/ 0 w 116"/>
                <a:gd name="T31" fmla="*/ 0 h 44"/>
                <a:gd name="T32" fmla="*/ 0 w 116"/>
                <a:gd name="T33" fmla="*/ 0 h 44"/>
                <a:gd name="T34" fmla="*/ 0 w 116"/>
                <a:gd name="T35" fmla="*/ 0 h 44"/>
                <a:gd name="T36" fmla="*/ 0 w 116"/>
                <a:gd name="T37" fmla="*/ 0 h 44"/>
                <a:gd name="T38" fmla="*/ 0 w 116"/>
                <a:gd name="T39" fmla="*/ 0 h 44"/>
                <a:gd name="T40" fmla="*/ 0 w 116"/>
                <a:gd name="T41" fmla="*/ 0 h 44"/>
                <a:gd name="T42" fmla="*/ 0 w 116"/>
                <a:gd name="T43" fmla="*/ 0 h 44"/>
                <a:gd name="T44" fmla="*/ 0 w 116"/>
                <a:gd name="T45" fmla="*/ 0 h 4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16"/>
                <a:gd name="T70" fmla="*/ 0 h 44"/>
                <a:gd name="T71" fmla="*/ 116 w 116"/>
                <a:gd name="T72" fmla="*/ 44 h 4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16" h="44">
                  <a:moveTo>
                    <a:pt x="5" y="0"/>
                  </a:moveTo>
                  <a:lnTo>
                    <a:pt x="8" y="15"/>
                  </a:lnTo>
                  <a:lnTo>
                    <a:pt x="15" y="26"/>
                  </a:lnTo>
                  <a:lnTo>
                    <a:pt x="28" y="36"/>
                  </a:lnTo>
                  <a:lnTo>
                    <a:pt x="42" y="41"/>
                  </a:lnTo>
                  <a:lnTo>
                    <a:pt x="58" y="44"/>
                  </a:lnTo>
                  <a:lnTo>
                    <a:pt x="74" y="41"/>
                  </a:lnTo>
                  <a:lnTo>
                    <a:pt x="90" y="36"/>
                  </a:lnTo>
                  <a:lnTo>
                    <a:pt x="101" y="26"/>
                  </a:lnTo>
                  <a:lnTo>
                    <a:pt x="109" y="15"/>
                  </a:lnTo>
                  <a:lnTo>
                    <a:pt x="111" y="0"/>
                  </a:lnTo>
                  <a:lnTo>
                    <a:pt x="116" y="0"/>
                  </a:lnTo>
                  <a:lnTo>
                    <a:pt x="114" y="0"/>
                  </a:lnTo>
                  <a:lnTo>
                    <a:pt x="106" y="0"/>
                  </a:lnTo>
                  <a:lnTo>
                    <a:pt x="93" y="0"/>
                  </a:lnTo>
                  <a:lnTo>
                    <a:pt x="77" y="0"/>
                  </a:lnTo>
                  <a:lnTo>
                    <a:pt x="58" y="0"/>
                  </a:lnTo>
                  <a:lnTo>
                    <a:pt x="39" y="0"/>
                  </a:lnTo>
                  <a:lnTo>
                    <a:pt x="23" y="0"/>
                  </a:lnTo>
                  <a:lnTo>
                    <a:pt x="10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F0000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81" name="Rectangle 1220">
              <a:extLst>
                <a:ext uri="{FF2B5EF4-FFF2-40B4-BE49-F238E27FC236}">
                  <a16:creationId xmlns:a16="http://schemas.microsoft.com/office/drawing/2014/main" id="{AA82C9D6-777F-4AFE-BDFB-79FD011DD2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95" y="2272"/>
              <a:ext cx="11" cy="186"/>
            </a:xfrm>
            <a:prstGeom prst="rect">
              <a:avLst/>
            </a:prstGeom>
            <a:solidFill>
              <a:srgbClr val="00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82" name="Rectangle 1221">
              <a:extLst>
                <a:ext uri="{FF2B5EF4-FFF2-40B4-BE49-F238E27FC236}">
                  <a16:creationId xmlns:a16="http://schemas.microsoft.com/office/drawing/2014/main" id="{6812AE22-D91D-F2C1-CBE5-4576E82D75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8" y="2272"/>
              <a:ext cx="6" cy="186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83" name="Rectangle 1222">
              <a:extLst>
                <a:ext uri="{FF2B5EF4-FFF2-40B4-BE49-F238E27FC236}">
                  <a16:creationId xmlns:a16="http://schemas.microsoft.com/office/drawing/2014/main" id="{3E337C59-D486-58E8-E757-AEB7170AAF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7" y="2272"/>
              <a:ext cx="14" cy="186"/>
            </a:xfrm>
            <a:prstGeom prst="rect">
              <a:avLst/>
            </a:prstGeom>
            <a:solidFill>
              <a:srgbClr val="00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84" name="Rectangle 1278">
              <a:extLst>
                <a:ext uri="{FF2B5EF4-FFF2-40B4-BE49-F238E27FC236}">
                  <a16:creationId xmlns:a16="http://schemas.microsoft.com/office/drawing/2014/main" id="{17B542EF-05E4-D39C-0683-55772BF7C4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4" y="1323"/>
              <a:ext cx="36" cy="14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35" name="Rectangle 1279">
              <a:extLst>
                <a:ext uri="{FF2B5EF4-FFF2-40B4-BE49-F238E27FC236}">
                  <a16:creationId xmlns:a16="http://schemas.microsoft.com/office/drawing/2014/main" id="{D9DE574D-E84A-90E1-CEDD-0A64974A5F0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3511" y="1353"/>
              <a:ext cx="150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LOR391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386" name="Freeform 1280">
              <a:extLst>
                <a:ext uri="{FF2B5EF4-FFF2-40B4-BE49-F238E27FC236}">
                  <a16:creationId xmlns:a16="http://schemas.microsoft.com/office/drawing/2014/main" id="{DDE349E8-28C8-9241-049A-E882504C84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7" y="1395"/>
              <a:ext cx="44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106" y="106"/>
                  </a:moveTo>
                  <a:lnTo>
                    <a:pt x="0" y="106"/>
                  </a:lnTo>
                  <a:lnTo>
                    <a:pt x="53" y="0"/>
                  </a:lnTo>
                  <a:lnTo>
                    <a:pt x="106" y="10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87" name="Freeform 1281">
              <a:extLst>
                <a:ext uri="{FF2B5EF4-FFF2-40B4-BE49-F238E27FC236}">
                  <a16:creationId xmlns:a16="http://schemas.microsoft.com/office/drawing/2014/main" id="{4C943474-9DF1-3FF9-8CAC-D4FDEF77FC6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7" y="1352"/>
              <a:ext cx="44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106" y="0"/>
                  </a:moveTo>
                  <a:lnTo>
                    <a:pt x="0" y="0"/>
                  </a:lnTo>
                  <a:lnTo>
                    <a:pt x="53" y="106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88" name="Line 1282">
              <a:extLst>
                <a:ext uri="{FF2B5EF4-FFF2-40B4-BE49-F238E27FC236}">
                  <a16:creationId xmlns:a16="http://schemas.microsoft.com/office/drawing/2014/main" id="{231E5CC1-BF3C-3334-8795-23417E3D1FD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28" y="1395"/>
              <a:ext cx="38" cy="1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389" name="Rectangle 1283">
              <a:extLst>
                <a:ext uri="{FF2B5EF4-FFF2-40B4-BE49-F238E27FC236}">
                  <a16:creationId xmlns:a16="http://schemas.microsoft.com/office/drawing/2014/main" id="{50A01FD1-61FB-65A6-7A45-7A9AD2C7BE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6" y="1366"/>
              <a:ext cx="15" cy="57"/>
            </a:xfrm>
            <a:prstGeom prst="rect">
              <a:avLst/>
            </a:prstGeom>
            <a:solidFill>
              <a:srgbClr val="FFFFFF"/>
            </a:solidFill>
            <a:ln w="7938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90" name="Rectangle 1286">
              <a:extLst>
                <a:ext uri="{FF2B5EF4-FFF2-40B4-BE49-F238E27FC236}">
                  <a16:creationId xmlns:a16="http://schemas.microsoft.com/office/drawing/2014/main" id="{38AD73C0-BA3A-2567-0310-F0A3B177BF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1" y="1822"/>
              <a:ext cx="37" cy="14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43" name="Rectangle 1287">
              <a:extLst>
                <a:ext uri="{FF2B5EF4-FFF2-40B4-BE49-F238E27FC236}">
                  <a16:creationId xmlns:a16="http://schemas.microsoft.com/office/drawing/2014/main" id="{ACDC69BE-A442-E633-20E4-64DB70E168A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3631" y="1854"/>
              <a:ext cx="143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1231M7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392" name="Freeform 1288">
              <a:extLst>
                <a:ext uri="{FF2B5EF4-FFF2-40B4-BE49-F238E27FC236}">
                  <a16:creationId xmlns:a16="http://schemas.microsoft.com/office/drawing/2014/main" id="{A9B6561B-7F1D-A023-8845-E3FEC3AC96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5" y="1894"/>
              <a:ext cx="43" cy="42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106" y="106"/>
                  </a:moveTo>
                  <a:lnTo>
                    <a:pt x="0" y="106"/>
                  </a:lnTo>
                  <a:lnTo>
                    <a:pt x="53" y="0"/>
                  </a:lnTo>
                  <a:lnTo>
                    <a:pt x="106" y="10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93" name="Freeform 1289">
              <a:extLst>
                <a:ext uri="{FF2B5EF4-FFF2-40B4-BE49-F238E27FC236}">
                  <a16:creationId xmlns:a16="http://schemas.microsoft.com/office/drawing/2014/main" id="{D3AA9586-9DD0-0FEE-FEC4-13E3DA8FD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5" y="1851"/>
              <a:ext cx="43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106" y="0"/>
                  </a:moveTo>
                  <a:lnTo>
                    <a:pt x="0" y="0"/>
                  </a:lnTo>
                  <a:lnTo>
                    <a:pt x="53" y="106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94" name="Line 1290">
              <a:extLst>
                <a:ext uri="{FF2B5EF4-FFF2-40B4-BE49-F238E27FC236}">
                  <a16:creationId xmlns:a16="http://schemas.microsoft.com/office/drawing/2014/main" id="{1FED6CAB-4F56-3C71-E8A9-CBB57863DA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5" y="1894"/>
              <a:ext cx="38" cy="1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395" name="Rectangle 1291">
              <a:extLst>
                <a:ext uri="{FF2B5EF4-FFF2-40B4-BE49-F238E27FC236}">
                  <a16:creationId xmlns:a16="http://schemas.microsoft.com/office/drawing/2014/main" id="{087AD8B3-DE43-3DD6-B901-67CC1EB5D6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3" y="1865"/>
              <a:ext cx="15" cy="57"/>
            </a:xfrm>
            <a:prstGeom prst="rect">
              <a:avLst/>
            </a:prstGeom>
            <a:solidFill>
              <a:srgbClr val="FFFFFF"/>
            </a:solidFill>
            <a:ln w="7938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396" name="Freeform 1297">
              <a:extLst>
                <a:ext uri="{FF2B5EF4-FFF2-40B4-BE49-F238E27FC236}">
                  <a16:creationId xmlns:a16="http://schemas.microsoft.com/office/drawing/2014/main" id="{DF08116B-BC00-54D4-5BAF-3794659972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6" y="1866"/>
              <a:ext cx="58" cy="56"/>
            </a:xfrm>
            <a:custGeom>
              <a:avLst/>
              <a:gdLst>
                <a:gd name="T0" fmla="*/ 0 w 141"/>
                <a:gd name="T1" fmla="*/ 0 h 140"/>
                <a:gd name="T2" fmla="*/ 0 w 141"/>
                <a:gd name="T3" fmla="*/ 0 h 140"/>
                <a:gd name="T4" fmla="*/ 0 w 141"/>
                <a:gd name="T5" fmla="*/ 0 h 140"/>
                <a:gd name="T6" fmla="*/ 0 w 141"/>
                <a:gd name="T7" fmla="*/ 0 h 140"/>
                <a:gd name="T8" fmla="*/ 0 w 141"/>
                <a:gd name="T9" fmla="*/ 0 h 140"/>
                <a:gd name="T10" fmla="*/ 0 w 141"/>
                <a:gd name="T11" fmla="*/ 0 h 140"/>
                <a:gd name="T12" fmla="*/ 0 w 141"/>
                <a:gd name="T13" fmla="*/ 0 h 140"/>
                <a:gd name="T14" fmla="*/ 0 w 141"/>
                <a:gd name="T15" fmla="*/ 0 h 140"/>
                <a:gd name="T16" fmla="*/ 0 w 141"/>
                <a:gd name="T17" fmla="*/ 0 h 140"/>
                <a:gd name="T18" fmla="*/ 0 w 141"/>
                <a:gd name="T19" fmla="*/ 0 h 140"/>
                <a:gd name="T20" fmla="*/ 0 w 141"/>
                <a:gd name="T21" fmla="*/ 0 h 140"/>
                <a:gd name="T22" fmla="*/ 0 w 141"/>
                <a:gd name="T23" fmla="*/ 0 h 140"/>
                <a:gd name="T24" fmla="*/ 0 w 141"/>
                <a:gd name="T25" fmla="*/ 0 h 140"/>
                <a:gd name="T26" fmla="*/ 0 w 141"/>
                <a:gd name="T27" fmla="*/ 0 h 140"/>
                <a:gd name="T28" fmla="*/ 0 w 141"/>
                <a:gd name="T29" fmla="*/ 0 h 140"/>
                <a:gd name="T30" fmla="*/ 0 w 141"/>
                <a:gd name="T31" fmla="*/ 0 h 140"/>
                <a:gd name="T32" fmla="*/ 0 w 141"/>
                <a:gd name="T33" fmla="*/ 0 h 140"/>
                <a:gd name="T34" fmla="*/ 0 w 141"/>
                <a:gd name="T35" fmla="*/ 0 h 140"/>
                <a:gd name="T36" fmla="*/ 0 w 141"/>
                <a:gd name="T37" fmla="*/ 0 h 140"/>
                <a:gd name="T38" fmla="*/ 0 w 141"/>
                <a:gd name="T39" fmla="*/ 0 h 140"/>
                <a:gd name="T40" fmla="*/ 0 w 141"/>
                <a:gd name="T41" fmla="*/ 0 h 140"/>
                <a:gd name="T42" fmla="*/ 0 w 141"/>
                <a:gd name="T43" fmla="*/ 0 h 140"/>
                <a:gd name="T44" fmla="*/ 0 w 141"/>
                <a:gd name="T45" fmla="*/ 0 h 14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41"/>
                <a:gd name="T70" fmla="*/ 0 h 140"/>
                <a:gd name="T71" fmla="*/ 141 w 141"/>
                <a:gd name="T72" fmla="*/ 140 h 14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41" h="140">
                  <a:moveTo>
                    <a:pt x="0" y="69"/>
                  </a:moveTo>
                  <a:lnTo>
                    <a:pt x="3" y="50"/>
                  </a:lnTo>
                  <a:lnTo>
                    <a:pt x="11" y="31"/>
                  </a:lnTo>
                  <a:lnTo>
                    <a:pt x="24" y="16"/>
                  </a:lnTo>
                  <a:lnTo>
                    <a:pt x="41" y="5"/>
                  </a:lnTo>
                  <a:lnTo>
                    <a:pt x="61" y="0"/>
                  </a:lnTo>
                  <a:lnTo>
                    <a:pt x="80" y="0"/>
                  </a:lnTo>
                  <a:lnTo>
                    <a:pt x="99" y="5"/>
                  </a:lnTo>
                  <a:lnTo>
                    <a:pt x="117" y="16"/>
                  </a:lnTo>
                  <a:lnTo>
                    <a:pt x="130" y="31"/>
                  </a:lnTo>
                  <a:lnTo>
                    <a:pt x="138" y="50"/>
                  </a:lnTo>
                  <a:lnTo>
                    <a:pt x="141" y="69"/>
                  </a:lnTo>
                  <a:lnTo>
                    <a:pt x="138" y="90"/>
                  </a:lnTo>
                  <a:lnTo>
                    <a:pt x="130" y="108"/>
                  </a:lnTo>
                  <a:lnTo>
                    <a:pt x="117" y="124"/>
                  </a:lnTo>
                  <a:lnTo>
                    <a:pt x="99" y="133"/>
                  </a:lnTo>
                  <a:lnTo>
                    <a:pt x="80" y="140"/>
                  </a:lnTo>
                  <a:lnTo>
                    <a:pt x="61" y="140"/>
                  </a:lnTo>
                  <a:lnTo>
                    <a:pt x="41" y="133"/>
                  </a:lnTo>
                  <a:lnTo>
                    <a:pt x="24" y="124"/>
                  </a:lnTo>
                  <a:lnTo>
                    <a:pt x="11" y="108"/>
                  </a:lnTo>
                  <a:lnTo>
                    <a:pt x="3" y="90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397" name="Line 1298">
              <a:extLst>
                <a:ext uri="{FF2B5EF4-FFF2-40B4-BE49-F238E27FC236}">
                  <a16:creationId xmlns:a16="http://schemas.microsoft.com/office/drawing/2014/main" id="{DE517FD2-C59B-ACC7-49D0-4D6140792D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5" y="1894"/>
              <a:ext cx="20" cy="20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398" name="Line 1299">
              <a:extLst>
                <a:ext uri="{FF2B5EF4-FFF2-40B4-BE49-F238E27FC236}">
                  <a16:creationId xmlns:a16="http://schemas.microsoft.com/office/drawing/2014/main" id="{110F52A8-CCAE-481F-E694-88F38E55D4C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635" y="1894"/>
              <a:ext cx="20" cy="19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399" name="Line 1300">
              <a:extLst>
                <a:ext uri="{FF2B5EF4-FFF2-40B4-BE49-F238E27FC236}">
                  <a16:creationId xmlns:a16="http://schemas.microsoft.com/office/drawing/2014/main" id="{23D22DC6-250E-2444-805B-A20881B129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5" y="1865"/>
              <a:ext cx="1" cy="29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00" name="Freeform 1301">
              <a:extLst>
                <a:ext uri="{FF2B5EF4-FFF2-40B4-BE49-F238E27FC236}">
                  <a16:creationId xmlns:a16="http://schemas.microsoft.com/office/drawing/2014/main" id="{A19FAB30-9E33-F752-C4AD-88AF46663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6" y="1366"/>
              <a:ext cx="58" cy="57"/>
            </a:xfrm>
            <a:custGeom>
              <a:avLst/>
              <a:gdLst>
                <a:gd name="T0" fmla="*/ 0 w 141"/>
                <a:gd name="T1" fmla="*/ 0 h 141"/>
                <a:gd name="T2" fmla="*/ 0 w 141"/>
                <a:gd name="T3" fmla="*/ 0 h 141"/>
                <a:gd name="T4" fmla="*/ 0 w 141"/>
                <a:gd name="T5" fmla="*/ 0 h 141"/>
                <a:gd name="T6" fmla="*/ 0 w 141"/>
                <a:gd name="T7" fmla="*/ 0 h 141"/>
                <a:gd name="T8" fmla="*/ 0 w 141"/>
                <a:gd name="T9" fmla="*/ 0 h 141"/>
                <a:gd name="T10" fmla="*/ 0 w 141"/>
                <a:gd name="T11" fmla="*/ 0 h 141"/>
                <a:gd name="T12" fmla="*/ 0 w 141"/>
                <a:gd name="T13" fmla="*/ 0 h 141"/>
                <a:gd name="T14" fmla="*/ 0 w 141"/>
                <a:gd name="T15" fmla="*/ 0 h 141"/>
                <a:gd name="T16" fmla="*/ 0 w 141"/>
                <a:gd name="T17" fmla="*/ 0 h 141"/>
                <a:gd name="T18" fmla="*/ 0 w 141"/>
                <a:gd name="T19" fmla="*/ 0 h 141"/>
                <a:gd name="T20" fmla="*/ 0 w 141"/>
                <a:gd name="T21" fmla="*/ 0 h 141"/>
                <a:gd name="T22" fmla="*/ 0 w 141"/>
                <a:gd name="T23" fmla="*/ 0 h 141"/>
                <a:gd name="T24" fmla="*/ 0 w 141"/>
                <a:gd name="T25" fmla="*/ 0 h 141"/>
                <a:gd name="T26" fmla="*/ 0 w 141"/>
                <a:gd name="T27" fmla="*/ 0 h 141"/>
                <a:gd name="T28" fmla="*/ 0 w 141"/>
                <a:gd name="T29" fmla="*/ 0 h 141"/>
                <a:gd name="T30" fmla="*/ 0 w 141"/>
                <a:gd name="T31" fmla="*/ 0 h 141"/>
                <a:gd name="T32" fmla="*/ 0 w 141"/>
                <a:gd name="T33" fmla="*/ 0 h 141"/>
                <a:gd name="T34" fmla="*/ 0 w 141"/>
                <a:gd name="T35" fmla="*/ 0 h 141"/>
                <a:gd name="T36" fmla="*/ 0 w 141"/>
                <a:gd name="T37" fmla="*/ 0 h 141"/>
                <a:gd name="T38" fmla="*/ 0 w 141"/>
                <a:gd name="T39" fmla="*/ 0 h 141"/>
                <a:gd name="T40" fmla="*/ 0 w 141"/>
                <a:gd name="T41" fmla="*/ 0 h 141"/>
                <a:gd name="T42" fmla="*/ 0 w 141"/>
                <a:gd name="T43" fmla="*/ 0 h 141"/>
                <a:gd name="T44" fmla="*/ 0 w 141"/>
                <a:gd name="T45" fmla="*/ 0 h 14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41"/>
                <a:gd name="T70" fmla="*/ 0 h 141"/>
                <a:gd name="T71" fmla="*/ 141 w 141"/>
                <a:gd name="T72" fmla="*/ 141 h 141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41" h="141">
                  <a:moveTo>
                    <a:pt x="0" y="70"/>
                  </a:moveTo>
                  <a:lnTo>
                    <a:pt x="3" y="49"/>
                  </a:lnTo>
                  <a:lnTo>
                    <a:pt x="11" y="32"/>
                  </a:lnTo>
                  <a:lnTo>
                    <a:pt x="24" y="17"/>
                  </a:lnTo>
                  <a:lnTo>
                    <a:pt x="42" y="6"/>
                  </a:lnTo>
                  <a:lnTo>
                    <a:pt x="61" y="0"/>
                  </a:lnTo>
                  <a:lnTo>
                    <a:pt x="80" y="0"/>
                  </a:lnTo>
                  <a:lnTo>
                    <a:pt x="99" y="6"/>
                  </a:lnTo>
                  <a:lnTo>
                    <a:pt x="117" y="17"/>
                  </a:lnTo>
                  <a:lnTo>
                    <a:pt x="130" y="32"/>
                  </a:lnTo>
                  <a:lnTo>
                    <a:pt x="138" y="49"/>
                  </a:lnTo>
                  <a:lnTo>
                    <a:pt x="141" y="70"/>
                  </a:lnTo>
                  <a:lnTo>
                    <a:pt x="138" y="89"/>
                  </a:lnTo>
                  <a:lnTo>
                    <a:pt x="130" y="109"/>
                  </a:lnTo>
                  <a:lnTo>
                    <a:pt x="117" y="123"/>
                  </a:lnTo>
                  <a:lnTo>
                    <a:pt x="99" y="134"/>
                  </a:lnTo>
                  <a:lnTo>
                    <a:pt x="80" y="141"/>
                  </a:lnTo>
                  <a:lnTo>
                    <a:pt x="61" y="141"/>
                  </a:lnTo>
                  <a:lnTo>
                    <a:pt x="42" y="134"/>
                  </a:lnTo>
                  <a:lnTo>
                    <a:pt x="24" y="123"/>
                  </a:lnTo>
                  <a:lnTo>
                    <a:pt x="11" y="109"/>
                  </a:lnTo>
                  <a:lnTo>
                    <a:pt x="3" y="89"/>
                  </a:lnTo>
                  <a:lnTo>
                    <a:pt x="0" y="7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401" name="Line 1302">
              <a:extLst>
                <a:ext uri="{FF2B5EF4-FFF2-40B4-BE49-F238E27FC236}">
                  <a16:creationId xmlns:a16="http://schemas.microsoft.com/office/drawing/2014/main" id="{A86D93DA-A275-6A8E-3412-74A1BDAA1D2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35" y="1395"/>
              <a:ext cx="20" cy="19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02" name="Line 1303">
              <a:extLst>
                <a:ext uri="{FF2B5EF4-FFF2-40B4-BE49-F238E27FC236}">
                  <a16:creationId xmlns:a16="http://schemas.microsoft.com/office/drawing/2014/main" id="{3E73B466-1FDD-1D75-6118-721B4219DBE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16" y="1395"/>
              <a:ext cx="19" cy="18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03" name="Line 1304">
              <a:extLst>
                <a:ext uri="{FF2B5EF4-FFF2-40B4-BE49-F238E27FC236}">
                  <a16:creationId xmlns:a16="http://schemas.microsoft.com/office/drawing/2014/main" id="{B64022CF-AB8B-73E2-B734-E3B1BC5B56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35" y="1366"/>
              <a:ext cx="1" cy="29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04" name="Rectangle 1305">
              <a:extLst>
                <a:ext uri="{FF2B5EF4-FFF2-40B4-BE49-F238E27FC236}">
                  <a16:creationId xmlns:a16="http://schemas.microsoft.com/office/drawing/2014/main" id="{C1446DE6-F085-3F74-7131-73B4E08F03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6" y="2500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62" name="Rectangle 1306">
              <a:extLst>
                <a:ext uri="{FF2B5EF4-FFF2-40B4-BE49-F238E27FC236}">
                  <a16:creationId xmlns:a16="http://schemas.microsoft.com/office/drawing/2014/main" id="{3267903B-610D-F188-5A07-D7DD6A5A08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4" y="2497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06" name="Rectangle 1307">
              <a:extLst>
                <a:ext uri="{FF2B5EF4-FFF2-40B4-BE49-F238E27FC236}">
                  <a16:creationId xmlns:a16="http://schemas.microsoft.com/office/drawing/2014/main" id="{14276109-3185-AE91-FEE7-7F312F9EC4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3" y="2500"/>
              <a:ext cx="181" cy="36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64" name="Rectangle 1308">
              <a:extLst>
                <a:ext uri="{FF2B5EF4-FFF2-40B4-BE49-F238E27FC236}">
                  <a16:creationId xmlns:a16="http://schemas.microsoft.com/office/drawing/2014/main" id="{57A987C9-8884-F13B-68D9-FF224DFB68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8" y="2497"/>
              <a:ext cx="15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1231S27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08" name="Line 1309">
              <a:extLst>
                <a:ext uri="{FF2B5EF4-FFF2-40B4-BE49-F238E27FC236}">
                  <a16:creationId xmlns:a16="http://schemas.microsoft.com/office/drawing/2014/main" id="{6211B747-C228-7B39-80DB-1F4386397AE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541" y="2465"/>
              <a:ext cx="95" cy="45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09" name="Rectangle 1320">
              <a:extLst>
                <a:ext uri="{FF2B5EF4-FFF2-40B4-BE49-F238E27FC236}">
                  <a16:creationId xmlns:a16="http://schemas.microsoft.com/office/drawing/2014/main" id="{0E6F5017-DB03-5277-7F35-6491B61D01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6" y="2465"/>
              <a:ext cx="37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77" name="Rectangle 1321">
              <a:extLst>
                <a:ext uri="{FF2B5EF4-FFF2-40B4-BE49-F238E27FC236}">
                  <a16:creationId xmlns:a16="http://schemas.microsoft.com/office/drawing/2014/main" id="{C9ED35F2-3999-E06B-0B19-C116D8B4D2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4" y="2461"/>
              <a:ext cx="27" cy="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P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11" name="Rectangle 1322">
              <a:extLst>
                <a:ext uri="{FF2B5EF4-FFF2-40B4-BE49-F238E27FC236}">
                  <a16:creationId xmlns:a16="http://schemas.microsoft.com/office/drawing/2014/main" id="{45A113D5-B4B1-ABEF-E7D4-653AFFBF5B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3" y="2465"/>
              <a:ext cx="181" cy="35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79" name="Rectangle 1323">
              <a:extLst>
                <a:ext uri="{FF2B5EF4-FFF2-40B4-BE49-F238E27FC236}">
                  <a16:creationId xmlns:a16="http://schemas.microsoft.com/office/drawing/2014/main" id="{440E0350-CE33-13DA-6211-BD266E1474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8" y="2460"/>
              <a:ext cx="15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1231S51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13" name="Line 1324">
              <a:extLst>
                <a:ext uri="{FF2B5EF4-FFF2-40B4-BE49-F238E27FC236}">
                  <a16:creationId xmlns:a16="http://schemas.microsoft.com/office/drawing/2014/main" id="{5A8DDDAD-7E8E-5B43-9EBA-0B31EF0E85C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9" y="2393"/>
              <a:ext cx="1" cy="72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414" name="Rectangle 1325">
              <a:extLst>
                <a:ext uri="{FF2B5EF4-FFF2-40B4-BE49-F238E27FC236}">
                  <a16:creationId xmlns:a16="http://schemas.microsoft.com/office/drawing/2014/main" id="{A3ABDC4C-5E13-5FD1-AD52-3123D602C3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8" y="2011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82" name="Rectangle 1326">
              <a:extLst>
                <a:ext uri="{FF2B5EF4-FFF2-40B4-BE49-F238E27FC236}">
                  <a16:creationId xmlns:a16="http://schemas.microsoft.com/office/drawing/2014/main" id="{7F8F7751-EADB-E882-D33C-8DAB6C8FC4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07" y="2009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16" name="Rectangle 1327">
              <a:extLst>
                <a:ext uri="{FF2B5EF4-FFF2-40B4-BE49-F238E27FC236}">
                  <a16:creationId xmlns:a16="http://schemas.microsoft.com/office/drawing/2014/main" id="{15893BAB-84C1-4F8A-CF55-D2A3181D42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5" y="2011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84" name="Rectangle 1328">
              <a:extLst>
                <a:ext uri="{FF2B5EF4-FFF2-40B4-BE49-F238E27FC236}">
                  <a16:creationId xmlns:a16="http://schemas.microsoft.com/office/drawing/2014/main" id="{CD787A4A-8D98-2D65-CAAF-7A6CB27813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6" y="2009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18" name="Rectangle 1329">
              <a:extLst>
                <a:ext uri="{FF2B5EF4-FFF2-40B4-BE49-F238E27FC236}">
                  <a16:creationId xmlns:a16="http://schemas.microsoft.com/office/drawing/2014/main" id="{EE0EF30C-0783-4B4D-3AD0-0A3DABDF68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3" y="2135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86" name="Rectangle 1330">
              <a:extLst>
                <a:ext uri="{FF2B5EF4-FFF2-40B4-BE49-F238E27FC236}">
                  <a16:creationId xmlns:a16="http://schemas.microsoft.com/office/drawing/2014/main" id="{20893D93-FE39-1BEA-904A-E57EFE2392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1" y="2131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20" name="Rectangle 1331">
              <a:extLst>
                <a:ext uri="{FF2B5EF4-FFF2-40B4-BE49-F238E27FC236}">
                  <a16:creationId xmlns:a16="http://schemas.microsoft.com/office/drawing/2014/main" id="{93C255F5-116B-6397-B915-B7147CCD8E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0" y="2135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88" name="Rectangle 1332">
              <a:extLst>
                <a:ext uri="{FF2B5EF4-FFF2-40B4-BE49-F238E27FC236}">
                  <a16:creationId xmlns:a16="http://schemas.microsoft.com/office/drawing/2014/main" id="{459A0D4D-0B9B-94EE-F823-AB9BF9BFD4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20" y="2131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S3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22" name="Rectangle 1333">
              <a:extLst>
                <a:ext uri="{FF2B5EF4-FFF2-40B4-BE49-F238E27FC236}">
                  <a16:creationId xmlns:a16="http://schemas.microsoft.com/office/drawing/2014/main" id="{E435C831-19A5-847A-6E65-847C99505A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7" y="2015"/>
              <a:ext cx="37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590" name="Rectangle 1334">
              <a:extLst>
                <a:ext uri="{FF2B5EF4-FFF2-40B4-BE49-F238E27FC236}">
                  <a16:creationId xmlns:a16="http://schemas.microsoft.com/office/drawing/2014/main" id="{50643C3D-C2A1-926F-023F-A58CF43860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6" y="2011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24" name="Rectangle 1335">
              <a:extLst>
                <a:ext uri="{FF2B5EF4-FFF2-40B4-BE49-F238E27FC236}">
                  <a16:creationId xmlns:a16="http://schemas.microsoft.com/office/drawing/2014/main" id="{CBF5A316-D606-C881-01B2-7566C27A18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5" y="1976"/>
              <a:ext cx="21" cy="228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25" name="Rectangle 1336">
              <a:extLst>
                <a:ext uri="{FF2B5EF4-FFF2-40B4-BE49-F238E27FC236}">
                  <a16:creationId xmlns:a16="http://schemas.microsoft.com/office/drawing/2014/main" id="{41FBEC19-4FFA-77F1-3C2C-EA806542EC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25"/>
              <a:ext cx="23" cy="15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26" name="Rectangle 1337">
              <a:extLst>
                <a:ext uri="{FF2B5EF4-FFF2-40B4-BE49-F238E27FC236}">
                  <a16:creationId xmlns:a16="http://schemas.microsoft.com/office/drawing/2014/main" id="{7EAE6F1D-E341-BE66-332F-F4D5E48180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40"/>
              <a:ext cx="23" cy="16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27" name="Rectangle 1338">
              <a:extLst>
                <a:ext uri="{FF2B5EF4-FFF2-40B4-BE49-F238E27FC236}">
                  <a16:creationId xmlns:a16="http://schemas.microsoft.com/office/drawing/2014/main" id="{743FE964-C732-6202-4C45-5F7C0ED1F0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56"/>
              <a:ext cx="23" cy="16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28" name="Rectangle 1339">
              <a:extLst>
                <a:ext uri="{FF2B5EF4-FFF2-40B4-BE49-F238E27FC236}">
                  <a16:creationId xmlns:a16="http://schemas.microsoft.com/office/drawing/2014/main" id="{29AA3FBC-DFBC-5D88-CAD9-E85419EFDA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08"/>
              <a:ext cx="23" cy="17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29" name="Rectangle 1340">
              <a:extLst>
                <a:ext uri="{FF2B5EF4-FFF2-40B4-BE49-F238E27FC236}">
                  <a16:creationId xmlns:a16="http://schemas.microsoft.com/office/drawing/2014/main" id="{547E09EC-06FF-FC02-854A-17E0F8C7F9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72"/>
              <a:ext cx="23" cy="16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0" name="Rectangle 1341">
              <a:extLst>
                <a:ext uri="{FF2B5EF4-FFF2-40B4-BE49-F238E27FC236}">
                  <a16:creationId xmlns:a16="http://schemas.microsoft.com/office/drawing/2014/main" id="{104A8BFD-D088-D568-325F-1F0D56AD17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188"/>
              <a:ext cx="23" cy="1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1" name="Rectangle 1342">
              <a:extLst>
                <a:ext uri="{FF2B5EF4-FFF2-40B4-BE49-F238E27FC236}">
                  <a16:creationId xmlns:a16="http://schemas.microsoft.com/office/drawing/2014/main" id="{4DBD43C4-DAB0-5745-A1EE-0B6A518E3A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011"/>
              <a:ext cx="23" cy="6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2" name="Rectangle 1343">
              <a:extLst>
                <a:ext uri="{FF2B5EF4-FFF2-40B4-BE49-F238E27FC236}">
                  <a16:creationId xmlns:a16="http://schemas.microsoft.com/office/drawing/2014/main" id="{58FF80F3-AA52-F76F-EFD7-18E5E17B6E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004"/>
              <a:ext cx="23" cy="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3" name="Rectangle 1344">
              <a:extLst>
                <a:ext uri="{FF2B5EF4-FFF2-40B4-BE49-F238E27FC236}">
                  <a16:creationId xmlns:a16="http://schemas.microsoft.com/office/drawing/2014/main" id="{163EB923-3637-9BBF-C5EF-884CB43365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1996"/>
              <a:ext cx="23" cy="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4" name="Rectangle 1345">
              <a:extLst>
                <a:ext uri="{FF2B5EF4-FFF2-40B4-BE49-F238E27FC236}">
                  <a16:creationId xmlns:a16="http://schemas.microsoft.com/office/drawing/2014/main" id="{F4CF5EC0-EC79-0328-A986-27584FFC8F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2017"/>
              <a:ext cx="23" cy="7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5" name="Rectangle 1346">
              <a:extLst>
                <a:ext uri="{FF2B5EF4-FFF2-40B4-BE49-F238E27FC236}">
                  <a16:creationId xmlns:a16="http://schemas.microsoft.com/office/drawing/2014/main" id="{DEF31C79-7E8D-A44C-4F5D-9788FB5462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1990"/>
              <a:ext cx="23" cy="6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6" name="Rectangle 1347">
              <a:extLst>
                <a:ext uri="{FF2B5EF4-FFF2-40B4-BE49-F238E27FC236}">
                  <a16:creationId xmlns:a16="http://schemas.microsoft.com/office/drawing/2014/main" id="{C83511B0-29CC-368B-0641-ACD90148CD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3" y="1982"/>
              <a:ext cx="23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437" name="Rectangle 1348">
              <a:extLst>
                <a:ext uri="{FF2B5EF4-FFF2-40B4-BE49-F238E27FC236}">
                  <a16:creationId xmlns:a16="http://schemas.microsoft.com/office/drawing/2014/main" id="{8AF66C8D-AF53-9402-3D7B-D560F79257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4" y="2015"/>
              <a:ext cx="81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05" name="Rectangle 1349">
              <a:extLst>
                <a:ext uri="{FF2B5EF4-FFF2-40B4-BE49-F238E27FC236}">
                  <a16:creationId xmlns:a16="http://schemas.microsoft.com/office/drawing/2014/main" id="{8C27E6EC-415B-FEE1-17C5-3908F90BDE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5" y="2011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S4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39" name="Rectangle 1350">
              <a:extLst>
                <a:ext uri="{FF2B5EF4-FFF2-40B4-BE49-F238E27FC236}">
                  <a16:creationId xmlns:a16="http://schemas.microsoft.com/office/drawing/2014/main" id="{45C48AC9-5757-0D1A-99AD-C394563C5C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5" y="2010"/>
              <a:ext cx="37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07" name="Rectangle 1351">
              <a:extLst>
                <a:ext uri="{FF2B5EF4-FFF2-40B4-BE49-F238E27FC236}">
                  <a16:creationId xmlns:a16="http://schemas.microsoft.com/office/drawing/2014/main" id="{F86D6DEE-B74D-7566-11C0-97A5A47A53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3" y="2007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41" name="Rectangle 1352">
              <a:extLst>
                <a:ext uri="{FF2B5EF4-FFF2-40B4-BE49-F238E27FC236}">
                  <a16:creationId xmlns:a16="http://schemas.microsoft.com/office/drawing/2014/main" id="{58A3818A-0BFF-6F38-823C-C9B9E407AA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5" y="2010"/>
              <a:ext cx="80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09" name="Rectangle 1353">
              <a:extLst>
                <a:ext uri="{FF2B5EF4-FFF2-40B4-BE49-F238E27FC236}">
                  <a16:creationId xmlns:a16="http://schemas.microsoft.com/office/drawing/2014/main" id="{1176BB7E-6F94-9C4A-8498-D7388242FE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5" y="2007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S4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43" name="Rectangle 1354">
              <a:extLst>
                <a:ext uri="{FF2B5EF4-FFF2-40B4-BE49-F238E27FC236}">
                  <a16:creationId xmlns:a16="http://schemas.microsoft.com/office/drawing/2014/main" id="{51101B49-3971-52E6-2620-348082ACE1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3" y="1619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11" name="Rectangle 1355">
              <a:extLst>
                <a:ext uri="{FF2B5EF4-FFF2-40B4-BE49-F238E27FC236}">
                  <a16:creationId xmlns:a16="http://schemas.microsoft.com/office/drawing/2014/main" id="{C9EFE958-7DE7-C4B0-D427-EC317B928A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1" y="161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45" name="Rectangle 1356">
              <a:extLst>
                <a:ext uri="{FF2B5EF4-FFF2-40B4-BE49-F238E27FC236}">
                  <a16:creationId xmlns:a16="http://schemas.microsoft.com/office/drawing/2014/main" id="{34740975-A298-5B46-0321-892944F1FC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0" y="1619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13" name="Rectangle 1357">
              <a:extLst>
                <a:ext uri="{FF2B5EF4-FFF2-40B4-BE49-F238E27FC236}">
                  <a16:creationId xmlns:a16="http://schemas.microsoft.com/office/drawing/2014/main" id="{31AC6EAC-1DC8-8505-DAEE-C286838D2F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0" y="1616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S6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47" name="Rectangle 1358">
              <a:extLst>
                <a:ext uri="{FF2B5EF4-FFF2-40B4-BE49-F238E27FC236}">
                  <a16:creationId xmlns:a16="http://schemas.microsoft.com/office/drawing/2014/main" id="{8BCF26A4-BB1F-1F47-DADC-2AF413B330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4" y="1623"/>
              <a:ext cx="36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15" name="Rectangle 1359">
              <a:extLst>
                <a:ext uri="{FF2B5EF4-FFF2-40B4-BE49-F238E27FC236}">
                  <a16:creationId xmlns:a16="http://schemas.microsoft.com/office/drawing/2014/main" id="{0A3D5AB2-88E1-19E8-0064-5CD5FB5F1D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32" y="1620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49" name="Rectangle 1360">
              <a:extLst>
                <a:ext uri="{FF2B5EF4-FFF2-40B4-BE49-F238E27FC236}">
                  <a16:creationId xmlns:a16="http://schemas.microsoft.com/office/drawing/2014/main" id="{1218B96A-F600-0088-B218-1D42D2C6BA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0" y="1623"/>
              <a:ext cx="81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17" name="Rectangle 1361">
              <a:extLst>
                <a:ext uri="{FF2B5EF4-FFF2-40B4-BE49-F238E27FC236}">
                  <a16:creationId xmlns:a16="http://schemas.microsoft.com/office/drawing/2014/main" id="{6B514EA7-91AC-14CD-B981-3AF6D3CC2B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0" y="1620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S7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51" name="Rectangle 1362">
              <a:extLst>
                <a:ext uri="{FF2B5EF4-FFF2-40B4-BE49-F238E27FC236}">
                  <a16:creationId xmlns:a16="http://schemas.microsoft.com/office/drawing/2014/main" id="{D3C1D864-BBDF-DBE7-045C-2397A2C6D7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0" y="2442"/>
              <a:ext cx="36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19" name="Rectangle 1363">
              <a:extLst>
                <a:ext uri="{FF2B5EF4-FFF2-40B4-BE49-F238E27FC236}">
                  <a16:creationId xmlns:a16="http://schemas.microsoft.com/office/drawing/2014/main" id="{67ECA9B3-085D-DD5C-4E92-C5E852A9D9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7" y="2438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53" name="Rectangle 1364">
              <a:extLst>
                <a:ext uri="{FF2B5EF4-FFF2-40B4-BE49-F238E27FC236}">
                  <a16:creationId xmlns:a16="http://schemas.microsoft.com/office/drawing/2014/main" id="{4D1CD418-6B63-FA4A-2012-8B91B8EE7C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6" y="2442"/>
              <a:ext cx="81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21" name="Rectangle 1365">
              <a:extLst>
                <a:ext uri="{FF2B5EF4-FFF2-40B4-BE49-F238E27FC236}">
                  <a16:creationId xmlns:a16="http://schemas.microsoft.com/office/drawing/2014/main" id="{9B5C8DCF-A574-47F4-3D36-19B2A7D8DC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7" y="2438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S8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55" name="Rectangle 1366">
              <a:extLst>
                <a:ext uri="{FF2B5EF4-FFF2-40B4-BE49-F238E27FC236}">
                  <a16:creationId xmlns:a16="http://schemas.microsoft.com/office/drawing/2014/main" id="{BA0014FD-ECCB-863C-9D39-A7F76D3D47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8" y="2439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23" name="Rectangle 1367">
              <a:extLst>
                <a:ext uri="{FF2B5EF4-FFF2-40B4-BE49-F238E27FC236}">
                  <a16:creationId xmlns:a16="http://schemas.microsoft.com/office/drawing/2014/main" id="{18F5BEB5-4EAD-ADD5-983C-3C5867EFA1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7" y="243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57" name="Rectangle 1368">
              <a:extLst>
                <a:ext uri="{FF2B5EF4-FFF2-40B4-BE49-F238E27FC236}">
                  <a16:creationId xmlns:a16="http://schemas.microsoft.com/office/drawing/2014/main" id="{76390BFC-1359-40FA-BC5E-60A409D046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8" y="2439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25" name="Rectangle 1369">
              <a:extLst>
                <a:ext uri="{FF2B5EF4-FFF2-40B4-BE49-F238E27FC236}">
                  <a16:creationId xmlns:a16="http://schemas.microsoft.com/office/drawing/2014/main" id="{44639428-853F-2AFB-DE4E-CAEDEFB2FD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0" y="2436"/>
              <a:ext cx="4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S9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59" name="Rectangle 1370">
              <a:extLst>
                <a:ext uri="{FF2B5EF4-FFF2-40B4-BE49-F238E27FC236}">
                  <a16:creationId xmlns:a16="http://schemas.microsoft.com/office/drawing/2014/main" id="{CABB71BE-03C0-11BD-3D31-F65F95DD7D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3" y="1619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27" name="Rectangle 1371">
              <a:extLst>
                <a:ext uri="{FF2B5EF4-FFF2-40B4-BE49-F238E27FC236}">
                  <a16:creationId xmlns:a16="http://schemas.microsoft.com/office/drawing/2014/main" id="{3B688FA3-AEEB-942F-BA26-39472F6BFF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1" y="161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61" name="Rectangle 1372">
              <a:extLst>
                <a:ext uri="{FF2B5EF4-FFF2-40B4-BE49-F238E27FC236}">
                  <a16:creationId xmlns:a16="http://schemas.microsoft.com/office/drawing/2014/main" id="{8B2EAC94-4563-C9A4-090D-FA11D846FC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9" y="1619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29" name="Rectangle 1373">
              <a:extLst>
                <a:ext uri="{FF2B5EF4-FFF2-40B4-BE49-F238E27FC236}">
                  <a16:creationId xmlns:a16="http://schemas.microsoft.com/office/drawing/2014/main" id="{F466B911-3796-3750-813F-12A936AE6E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0" y="1616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S10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63" name="Rectangle 1374">
              <a:extLst>
                <a:ext uri="{FF2B5EF4-FFF2-40B4-BE49-F238E27FC236}">
                  <a16:creationId xmlns:a16="http://schemas.microsoft.com/office/drawing/2014/main" id="{39B5D60F-1EA0-9906-49DF-7AFFACA384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5" y="1619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31" name="Rectangle 1375">
              <a:extLst>
                <a:ext uri="{FF2B5EF4-FFF2-40B4-BE49-F238E27FC236}">
                  <a16:creationId xmlns:a16="http://schemas.microsoft.com/office/drawing/2014/main" id="{AF1E2F6B-61F1-630A-D3A9-F68C534BFE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73" y="161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65" name="Rectangle 1376">
              <a:extLst>
                <a:ext uri="{FF2B5EF4-FFF2-40B4-BE49-F238E27FC236}">
                  <a16:creationId xmlns:a16="http://schemas.microsoft.com/office/drawing/2014/main" id="{CCFFD8B0-2C1C-87B2-C1BB-6057DAF9C2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1" y="1619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33" name="Rectangle 1377">
              <a:extLst>
                <a:ext uri="{FF2B5EF4-FFF2-40B4-BE49-F238E27FC236}">
                  <a16:creationId xmlns:a16="http://schemas.microsoft.com/office/drawing/2014/main" id="{15B8F676-9F4F-930C-FFCC-2A96B89B40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2" y="1616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S11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67" name="Rectangle 1378">
              <a:extLst>
                <a:ext uri="{FF2B5EF4-FFF2-40B4-BE49-F238E27FC236}">
                  <a16:creationId xmlns:a16="http://schemas.microsoft.com/office/drawing/2014/main" id="{9DE21AB2-A7B1-2026-EEA8-302828A4B3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7" y="1621"/>
              <a:ext cx="37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35" name="Rectangle 1379">
              <a:extLst>
                <a:ext uri="{FF2B5EF4-FFF2-40B4-BE49-F238E27FC236}">
                  <a16:creationId xmlns:a16="http://schemas.microsoft.com/office/drawing/2014/main" id="{9FB54AC8-34EB-C4B6-73F5-4BE3FB3D19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4" y="1618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69" name="Rectangle 1380">
              <a:extLst>
                <a:ext uri="{FF2B5EF4-FFF2-40B4-BE49-F238E27FC236}">
                  <a16:creationId xmlns:a16="http://schemas.microsoft.com/office/drawing/2014/main" id="{359E9709-69B4-1539-581D-6727C498DE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4" y="1621"/>
              <a:ext cx="80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37" name="Rectangle 1381">
              <a:extLst>
                <a:ext uri="{FF2B5EF4-FFF2-40B4-BE49-F238E27FC236}">
                  <a16:creationId xmlns:a16="http://schemas.microsoft.com/office/drawing/2014/main" id="{E6D0C4E6-D945-2B4A-AB2D-F585D08F5C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5" y="1618"/>
              <a:ext cx="4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12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71" name="Rectangle 1382">
              <a:extLst>
                <a:ext uri="{FF2B5EF4-FFF2-40B4-BE49-F238E27FC236}">
                  <a16:creationId xmlns:a16="http://schemas.microsoft.com/office/drawing/2014/main" id="{60A03588-03E6-29A5-89E8-7721023964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5" y="1774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39" name="Rectangle 1383">
              <a:extLst>
                <a:ext uri="{FF2B5EF4-FFF2-40B4-BE49-F238E27FC236}">
                  <a16:creationId xmlns:a16="http://schemas.microsoft.com/office/drawing/2014/main" id="{8E48FF90-F3AF-0470-29DE-35C8B9C690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3" y="1771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73" name="Rectangle 1384">
              <a:extLst>
                <a:ext uri="{FF2B5EF4-FFF2-40B4-BE49-F238E27FC236}">
                  <a16:creationId xmlns:a16="http://schemas.microsoft.com/office/drawing/2014/main" id="{A5C21A52-DCF7-B3B9-A1D5-41CC0682C6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4" y="1774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41" name="Rectangle 1385">
              <a:extLst>
                <a:ext uri="{FF2B5EF4-FFF2-40B4-BE49-F238E27FC236}">
                  <a16:creationId xmlns:a16="http://schemas.microsoft.com/office/drawing/2014/main" id="{61F9229D-DE51-8310-A409-2E4D8393E1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5" y="1771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S13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75" name="Rectangle 1386">
              <a:extLst>
                <a:ext uri="{FF2B5EF4-FFF2-40B4-BE49-F238E27FC236}">
                  <a16:creationId xmlns:a16="http://schemas.microsoft.com/office/drawing/2014/main" id="{74FA94F9-F38A-194A-EEB4-7721B9DD8C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1" y="2312"/>
              <a:ext cx="38" cy="37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43" name="Rectangle 1387">
              <a:extLst>
                <a:ext uri="{FF2B5EF4-FFF2-40B4-BE49-F238E27FC236}">
                  <a16:creationId xmlns:a16="http://schemas.microsoft.com/office/drawing/2014/main" id="{A472FE8C-6479-B7AC-E6C3-AAC01DF30F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0" y="2310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77" name="Rectangle 1388">
              <a:extLst>
                <a:ext uri="{FF2B5EF4-FFF2-40B4-BE49-F238E27FC236}">
                  <a16:creationId xmlns:a16="http://schemas.microsoft.com/office/drawing/2014/main" id="{5EC0AF21-E1E5-9E77-D107-1348F55588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89" y="2312"/>
              <a:ext cx="80" cy="37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45" name="Rectangle 1389">
              <a:extLst>
                <a:ext uri="{FF2B5EF4-FFF2-40B4-BE49-F238E27FC236}">
                  <a16:creationId xmlns:a16="http://schemas.microsoft.com/office/drawing/2014/main" id="{59CC554B-61EC-8087-928C-5E503C7840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9" y="2310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S14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79" name="Rectangle 1390">
              <a:extLst>
                <a:ext uri="{FF2B5EF4-FFF2-40B4-BE49-F238E27FC236}">
                  <a16:creationId xmlns:a16="http://schemas.microsoft.com/office/drawing/2014/main" id="{BA6031C3-F2B4-705B-251E-C237A72E85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9" y="2311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47" name="Rectangle 1391">
              <a:extLst>
                <a:ext uri="{FF2B5EF4-FFF2-40B4-BE49-F238E27FC236}">
                  <a16:creationId xmlns:a16="http://schemas.microsoft.com/office/drawing/2014/main" id="{BB83C060-784C-7AE5-EC9D-2692B4C2FF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7" y="2308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81" name="Rectangle 1392">
              <a:extLst>
                <a:ext uri="{FF2B5EF4-FFF2-40B4-BE49-F238E27FC236}">
                  <a16:creationId xmlns:a16="http://schemas.microsoft.com/office/drawing/2014/main" id="{3C61088E-50B1-BCA9-6DD5-E176E5CFB2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8" y="2311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49" name="Rectangle 1393">
              <a:extLst>
                <a:ext uri="{FF2B5EF4-FFF2-40B4-BE49-F238E27FC236}">
                  <a16:creationId xmlns:a16="http://schemas.microsoft.com/office/drawing/2014/main" id="{AC0720C2-3579-3E85-DAA2-5522C9196E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0" y="2308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S15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83" name="Rectangle 1394">
              <a:extLst>
                <a:ext uri="{FF2B5EF4-FFF2-40B4-BE49-F238E27FC236}">
                  <a16:creationId xmlns:a16="http://schemas.microsoft.com/office/drawing/2014/main" id="{BAC846CF-F626-BCE4-42A0-9E88A9B89B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7" y="839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51" name="Rectangle 1395">
              <a:extLst>
                <a:ext uri="{FF2B5EF4-FFF2-40B4-BE49-F238E27FC236}">
                  <a16:creationId xmlns:a16="http://schemas.microsoft.com/office/drawing/2014/main" id="{1AA14C53-5E09-3F29-D3A5-FBA4C90AAD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5" y="837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85" name="Rectangle 1396">
              <a:extLst>
                <a:ext uri="{FF2B5EF4-FFF2-40B4-BE49-F238E27FC236}">
                  <a16:creationId xmlns:a16="http://schemas.microsoft.com/office/drawing/2014/main" id="{373CE635-19E2-48B0-5A22-1B43DF15E7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3" y="839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53" name="Rectangle 1397">
              <a:extLst>
                <a:ext uri="{FF2B5EF4-FFF2-40B4-BE49-F238E27FC236}">
                  <a16:creationId xmlns:a16="http://schemas.microsoft.com/office/drawing/2014/main" id="{8B35A876-5AF6-0C49-7BB9-C1E6380292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64" y="837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S16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87" name="Rectangle 1398">
              <a:extLst>
                <a:ext uri="{FF2B5EF4-FFF2-40B4-BE49-F238E27FC236}">
                  <a16:creationId xmlns:a16="http://schemas.microsoft.com/office/drawing/2014/main" id="{78BA4D09-C4E1-B526-E039-747902A481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0" y="843"/>
              <a:ext cx="37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55" name="Rectangle 1399">
              <a:extLst>
                <a:ext uri="{FF2B5EF4-FFF2-40B4-BE49-F238E27FC236}">
                  <a16:creationId xmlns:a16="http://schemas.microsoft.com/office/drawing/2014/main" id="{458E1CF2-42AA-ED42-3676-6846BA41FB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8" y="839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89" name="Rectangle 1400">
              <a:extLst>
                <a:ext uri="{FF2B5EF4-FFF2-40B4-BE49-F238E27FC236}">
                  <a16:creationId xmlns:a16="http://schemas.microsoft.com/office/drawing/2014/main" id="{1B662691-2ED0-DDA9-A76D-7A9A340D75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7" y="843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57" name="Rectangle 1401">
              <a:extLst>
                <a:ext uri="{FF2B5EF4-FFF2-40B4-BE49-F238E27FC236}">
                  <a16:creationId xmlns:a16="http://schemas.microsoft.com/office/drawing/2014/main" id="{65739DCC-BC2E-E4B5-D1A8-FB8E4FF605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8" y="839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S17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91" name="Rectangle 1402">
              <a:extLst>
                <a:ext uri="{FF2B5EF4-FFF2-40B4-BE49-F238E27FC236}">
                  <a16:creationId xmlns:a16="http://schemas.microsoft.com/office/drawing/2014/main" id="{2F1F3A33-C716-9293-AB49-7DD4FC7690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5" y="2413"/>
              <a:ext cx="36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59" name="Rectangle 1403">
              <a:extLst>
                <a:ext uri="{FF2B5EF4-FFF2-40B4-BE49-F238E27FC236}">
                  <a16:creationId xmlns:a16="http://schemas.microsoft.com/office/drawing/2014/main" id="{4014E6E3-49A7-F838-A17B-83560DFBB8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3" y="2409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93" name="Rectangle 1404">
              <a:extLst>
                <a:ext uri="{FF2B5EF4-FFF2-40B4-BE49-F238E27FC236}">
                  <a16:creationId xmlns:a16="http://schemas.microsoft.com/office/drawing/2014/main" id="{52AE6545-07C8-2115-7038-3FD9046A2B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1" y="2413"/>
              <a:ext cx="81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61" name="Rectangle 1405">
              <a:extLst>
                <a:ext uri="{FF2B5EF4-FFF2-40B4-BE49-F238E27FC236}">
                  <a16:creationId xmlns:a16="http://schemas.microsoft.com/office/drawing/2014/main" id="{8A4AC7EE-8B0E-C8D9-7CAF-97785D6014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3" y="2409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S18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95" name="Rectangle 1406">
              <a:extLst>
                <a:ext uri="{FF2B5EF4-FFF2-40B4-BE49-F238E27FC236}">
                  <a16:creationId xmlns:a16="http://schemas.microsoft.com/office/drawing/2014/main" id="{9701B599-25D3-9326-42C3-2BC49173B7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1" y="2413"/>
              <a:ext cx="36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63" name="Rectangle 1407">
              <a:extLst>
                <a:ext uri="{FF2B5EF4-FFF2-40B4-BE49-F238E27FC236}">
                  <a16:creationId xmlns:a16="http://schemas.microsoft.com/office/drawing/2014/main" id="{7BFC68E3-CCB4-92BF-FA06-BB94CAA473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9" y="2409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97" name="Rectangle 1408">
              <a:extLst>
                <a:ext uri="{FF2B5EF4-FFF2-40B4-BE49-F238E27FC236}">
                  <a16:creationId xmlns:a16="http://schemas.microsoft.com/office/drawing/2014/main" id="{185CCBAC-1645-9DB5-1484-098EE1B5B7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9" y="2413"/>
              <a:ext cx="82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65" name="Rectangle 1409">
              <a:extLst>
                <a:ext uri="{FF2B5EF4-FFF2-40B4-BE49-F238E27FC236}">
                  <a16:creationId xmlns:a16="http://schemas.microsoft.com/office/drawing/2014/main" id="{930126F6-4662-0E5F-3BF7-CE7312D70C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1" y="2409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S19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499" name="Rectangle 1410">
              <a:extLst>
                <a:ext uri="{FF2B5EF4-FFF2-40B4-BE49-F238E27FC236}">
                  <a16:creationId xmlns:a16="http://schemas.microsoft.com/office/drawing/2014/main" id="{69D96899-F8BB-2384-900C-34AE840E09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3" y="2128"/>
              <a:ext cx="36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67" name="Rectangle 1411">
              <a:extLst>
                <a:ext uri="{FF2B5EF4-FFF2-40B4-BE49-F238E27FC236}">
                  <a16:creationId xmlns:a16="http://schemas.microsoft.com/office/drawing/2014/main" id="{E0CA70A0-1C22-90F8-E1C0-2085458D30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1" y="2124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01" name="Rectangle 1412">
              <a:extLst>
                <a:ext uri="{FF2B5EF4-FFF2-40B4-BE49-F238E27FC236}">
                  <a16:creationId xmlns:a16="http://schemas.microsoft.com/office/drawing/2014/main" id="{2A662799-DE25-CB6D-477B-EB01C25907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9" y="2128"/>
              <a:ext cx="81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69" name="Rectangle 1413">
              <a:extLst>
                <a:ext uri="{FF2B5EF4-FFF2-40B4-BE49-F238E27FC236}">
                  <a16:creationId xmlns:a16="http://schemas.microsoft.com/office/drawing/2014/main" id="{D19F417E-C768-509B-CD8E-18E772A509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0" y="2124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S20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03" name="Rectangle 1415">
              <a:extLst>
                <a:ext uri="{FF2B5EF4-FFF2-40B4-BE49-F238E27FC236}">
                  <a16:creationId xmlns:a16="http://schemas.microsoft.com/office/drawing/2014/main" id="{319274B2-6674-72EA-3542-5D4BE1920B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8" y="2129"/>
              <a:ext cx="36" cy="37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72" name="Rectangle 1416">
              <a:extLst>
                <a:ext uri="{FF2B5EF4-FFF2-40B4-BE49-F238E27FC236}">
                  <a16:creationId xmlns:a16="http://schemas.microsoft.com/office/drawing/2014/main" id="{EFE8B06B-2D61-4002-538E-193491DFF0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6" y="212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05" name="Rectangle 1417">
              <a:extLst>
                <a:ext uri="{FF2B5EF4-FFF2-40B4-BE49-F238E27FC236}">
                  <a16:creationId xmlns:a16="http://schemas.microsoft.com/office/drawing/2014/main" id="{5EA4688E-BA66-EF8B-5C7A-041499B5BD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78" y="2129"/>
              <a:ext cx="80" cy="37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74" name="Rectangle 1418">
              <a:extLst>
                <a:ext uri="{FF2B5EF4-FFF2-40B4-BE49-F238E27FC236}">
                  <a16:creationId xmlns:a16="http://schemas.microsoft.com/office/drawing/2014/main" id="{0190CDF6-8FD0-9B75-0A92-5A59913F84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88" y="2126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S21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07" name="Rectangle 1419">
              <a:extLst>
                <a:ext uri="{FF2B5EF4-FFF2-40B4-BE49-F238E27FC236}">
                  <a16:creationId xmlns:a16="http://schemas.microsoft.com/office/drawing/2014/main" id="{5E9A3293-3B24-204F-FA97-E73A56992C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0" y="1972"/>
              <a:ext cx="23" cy="229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08" name="Rectangle 1420">
              <a:extLst>
                <a:ext uri="{FF2B5EF4-FFF2-40B4-BE49-F238E27FC236}">
                  <a16:creationId xmlns:a16="http://schemas.microsoft.com/office/drawing/2014/main" id="{9D8BAE25-FE47-8865-153F-0A69818D5E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21"/>
              <a:ext cx="22" cy="16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09" name="Rectangle 1421">
              <a:extLst>
                <a:ext uri="{FF2B5EF4-FFF2-40B4-BE49-F238E27FC236}">
                  <a16:creationId xmlns:a16="http://schemas.microsoft.com/office/drawing/2014/main" id="{22CEA1BC-207A-035A-739D-DBA1FFD78B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37"/>
              <a:ext cx="22" cy="16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0" name="Rectangle 1422">
              <a:extLst>
                <a:ext uri="{FF2B5EF4-FFF2-40B4-BE49-F238E27FC236}">
                  <a16:creationId xmlns:a16="http://schemas.microsoft.com/office/drawing/2014/main" id="{A0D324E6-C0E4-588B-44A6-11DCDE4F75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53"/>
              <a:ext cx="22" cy="16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1" name="Rectangle 1423">
              <a:extLst>
                <a:ext uri="{FF2B5EF4-FFF2-40B4-BE49-F238E27FC236}">
                  <a16:creationId xmlns:a16="http://schemas.microsoft.com/office/drawing/2014/main" id="{E85B30F4-82B1-9CC2-07D5-C36BE07459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05"/>
              <a:ext cx="22" cy="1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2" name="Rectangle 1424">
              <a:extLst>
                <a:ext uri="{FF2B5EF4-FFF2-40B4-BE49-F238E27FC236}">
                  <a16:creationId xmlns:a16="http://schemas.microsoft.com/office/drawing/2014/main" id="{6F9222E6-4FEA-99BD-3E99-854EE11B96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69"/>
              <a:ext cx="22" cy="16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3" name="Rectangle 1425">
              <a:extLst>
                <a:ext uri="{FF2B5EF4-FFF2-40B4-BE49-F238E27FC236}">
                  <a16:creationId xmlns:a16="http://schemas.microsoft.com/office/drawing/2014/main" id="{CEA780DE-CAED-209C-AAF7-F6370B0E69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185"/>
              <a:ext cx="22" cy="1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4" name="Rectangle 1426">
              <a:extLst>
                <a:ext uri="{FF2B5EF4-FFF2-40B4-BE49-F238E27FC236}">
                  <a16:creationId xmlns:a16="http://schemas.microsoft.com/office/drawing/2014/main" id="{5D6507ED-4CE9-B1B1-C26F-29E2FBAB37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007"/>
              <a:ext cx="22" cy="7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5" name="Rectangle 1427">
              <a:extLst>
                <a:ext uri="{FF2B5EF4-FFF2-40B4-BE49-F238E27FC236}">
                  <a16:creationId xmlns:a16="http://schemas.microsoft.com/office/drawing/2014/main" id="{25178F3D-A96A-2207-4C26-E3F1DA6D16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000"/>
              <a:ext cx="22" cy="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6" name="Rectangle 1428">
              <a:extLst>
                <a:ext uri="{FF2B5EF4-FFF2-40B4-BE49-F238E27FC236}">
                  <a16:creationId xmlns:a16="http://schemas.microsoft.com/office/drawing/2014/main" id="{F97492A6-E56A-E97E-2488-5AF249F3A3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1993"/>
              <a:ext cx="22" cy="7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7" name="Rectangle 1429">
              <a:extLst>
                <a:ext uri="{FF2B5EF4-FFF2-40B4-BE49-F238E27FC236}">
                  <a16:creationId xmlns:a16="http://schemas.microsoft.com/office/drawing/2014/main" id="{A792F052-6A5B-F0AF-76AF-FF245D935A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014"/>
              <a:ext cx="22" cy="7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8" name="Rectangle 1430">
              <a:extLst>
                <a:ext uri="{FF2B5EF4-FFF2-40B4-BE49-F238E27FC236}">
                  <a16:creationId xmlns:a16="http://schemas.microsoft.com/office/drawing/2014/main" id="{2D172004-C570-E3B2-73F5-8AC8B9B2F1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1987"/>
              <a:ext cx="22" cy="6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19" name="Rectangle 1431">
              <a:extLst>
                <a:ext uri="{FF2B5EF4-FFF2-40B4-BE49-F238E27FC236}">
                  <a16:creationId xmlns:a16="http://schemas.microsoft.com/office/drawing/2014/main" id="{DA9FF7CD-5C74-6F9C-304B-D4C5367480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1980"/>
              <a:ext cx="22" cy="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20" name="Rectangle 1432">
              <a:extLst>
                <a:ext uri="{FF2B5EF4-FFF2-40B4-BE49-F238E27FC236}">
                  <a16:creationId xmlns:a16="http://schemas.microsoft.com/office/drawing/2014/main" id="{57592D3B-4231-215A-677E-151F3712C3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1" y="2206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89" name="Rectangle 1433">
              <a:extLst>
                <a:ext uri="{FF2B5EF4-FFF2-40B4-BE49-F238E27FC236}">
                  <a16:creationId xmlns:a16="http://schemas.microsoft.com/office/drawing/2014/main" id="{AC05D9C2-6B05-4C99-BA28-E4C128BE5F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9" y="2203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22" name="Rectangle 1434">
              <a:extLst>
                <a:ext uri="{FF2B5EF4-FFF2-40B4-BE49-F238E27FC236}">
                  <a16:creationId xmlns:a16="http://schemas.microsoft.com/office/drawing/2014/main" id="{77196F55-7FD6-CC6E-84FE-1668525D0D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7" y="2206"/>
              <a:ext cx="81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91" name="Rectangle 1435">
              <a:extLst>
                <a:ext uri="{FF2B5EF4-FFF2-40B4-BE49-F238E27FC236}">
                  <a16:creationId xmlns:a16="http://schemas.microsoft.com/office/drawing/2014/main" id="{72DB2358-D3F8-6F38-FA71-45F2F5842B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8" y="2203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S22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24" name="Rectangle 1436">
              <a:extLst>
                <a:ext uri="{FF2B5EF4-FFF2-40B4-BE49-F238E27FC236}">
                  <a16:creationId xmlns:a16="http://schemas.microsoft.com/office/drawing/2014/main" id="{7916E326-C45A-2AD6-CFCF-1E258ECE18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4" y="2209"/>
              <a:ext cx="36" cy="37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93" name="Rectangle 1437">
              <a:extLst>
                <a:ext uri="{FF2B5EF4-FFF2-40B4-BE49-F238E27FC236}">
                  <a16:creationId xmlns:a16="http://schemas.microsoft.com/office/drawing/2014/main" id="{106728CF-F479-F75F-ACBE-AF6CDC55F9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1" y="2206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26" name="Rectangle 1438">
              <a:extLst>
                <a:ext uri="{FF2B5EF4-FFF2-40B4-BE49-F238E27FC236}">
                  <a16:creationId xmlns:a16="http://schemas.microsoft.com/office/drawing/2014/main" id="{F93106A6-015D-FA36-BCA8-767D567F8E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30" y="2209"/>
              <a:ext cx="81" cy="37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95" name="Rectangle 1439">
              <a:extLst>
                <a:ext uri="{FF2B5EF4-FFF2-40B4-BE49-F238E27FC236}">
                  <a16:creationId xmlns:a16="http://schemas.microsoft.com/office/drawing/2014/main" id="{92857BC8-DC47-9692-0C07-1382F107D7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1" y="2206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S23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28" name="Rectangle 1440">
              <a:extLst>
                <a:ext uri="{FF2B5EF4-FFF2-40B4-BE49-F238E27FC236}">
                  <a16:creationId xmlns:a16="http://schemas.microsoft.com/office/drawing/2014/main" id="{51EAFD72-21EC-2749-14C9-93877A5FC5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6" y="759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97" name="Rectangle 1441">
              <a:extLst>
                <a:ext uri="{FF2B5EF4-FFF2-40B4-BE49-F238E27FC236}">
                  <a16:creationId xmlns:a16="http://schemas.microsoft.com/office/drawing/2014/main" id="{E5A336F1-5458-CC32-2ADC-077C5979B1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4" y="757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30" name="Rectangle 1442">
              <a:extLst>
                <a:ext uri="{FF2B5EF4-FFF2-40B4-BE49-F238E27FC236}">
                  <a16:creationId xmlns:a16="http://schemas.microsoft.com/office/drawing/2014/main" id="{172E1E8A-68FD-C6CA-EDDF-FE3AEE7D24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2" y="759"/>
              <a:ext cx="82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699" name="Rectangle 1443">
              <a:extLst>
                <a:ext uri="{FF2B5EF4-FFF2-40B4-BE49-F238E27FC236}">
                  <a16:creationId xmlns:a16="http://schemas.microsoft.com/office/drawing/2014/main" id="{40DEBC78-D1AA-C11C-6885-64B94B3B04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4" y="757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S24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32" name="Rectangle 1444">
              <a:extLst>
                <a:ext uri="{FF2B5EF4-FFF2-40B4-BE49-F238E27FC236}">
                  <a16:creationId xmlns:a16="http://schemas.microsoft.com/office/drawing/2014/main" id="{CD6052A8-679E-4BEC-973D-073FB66079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6" y="2270"/>
              <a:ext cx="11" cy="186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3" name="Rectangle 1445">
              <a:extLst>
                <a:ext uri="{FF2B5EF4-FFF2-40B4-BE49-F238E27FC236}">
                  <a16:creationId xmlns:a16="http://schemas.microsoft.com/office/drawing/2014/main" id="{45C519F4-89B1-B3FB-FB56-D4BE66EDB7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9" y="2249"/>
              <a:ext cx="20" cy="228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4" name="Rectangle 1446">
              <a:extLst>
                <a:ext uri="{FF2B5EF4-FFF2-40B4-BE49-F238E27FC236}">
                  <a16:creationId xmlns:a16="http://schemas.microsoft.com/office/drawing/2014/main" id="{574CDFEE-6E4A-7F74-8200-E90CD77B5C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398"/>
              <a:ext cx="22" cy="15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5" name="Rectangle 1447">
              <a:extLst>
                <a:ext uri="{FF2B5EF4-FFF2-40B4-BE49-F238E27FC236}">
                  <a16:creationId xmlns:a16="http://schemas.microsoft.com/office/drawing/2014/main" id="{3FF0D032-7C5E-7978-7E5B-54AC213580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413"/>
              <a:ext cx="22" cy="16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6" name="Rectangle 1448">
              <a:extLst>
                <a:ext uri="{FF2B5EF4-FFF2-40B4-BE49-F238E27FC236}">
                  <a16:creationId xmlns:a16="http://schemas.microsoft.com/office/drawing/2014/main" id="{57D7E01A-1F82-6A27-169B-A00BBACFDC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429"/>
              <a:ext cx="22" cy="17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7" name="Rectangle 1449">
              <a:extLst>
                <a:ext uri="{FF2B5EF4-FFF2-40B4-BE49-F238E27FC236}">
                  <a16:creationId xmlns:a16="http://schemas.microsoft.com/office/drawing/2014/main" id="{59DBB840-AEDB-AE34-4270-B1BBA08A13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382"/>
              <a:ext cx="22" cy="1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8" name="Rectangle 1450">
              <a:extLst>
                <a:ext uri="{FF2B5EF4-FFF2-40B4-BE49-F238E27FC236}">
                  <a16:creationId xmlns:a16="http://schemas.microsoft.com/office/drawing/2014/main" id="{C73A4A96-A332-A46D-9DC2-8B9FE805C9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446"/>
              <a:ext cx="22" cy="15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39" name="Rectangle 1451">
              <a:extLst>
                <a:ext uri="{FF2B5EF4-FFF2-40B4-BE49-F238E27FC236}">
                  <a16:creationId xmlns:a16="http://schemas.microsoft.com/office/drawing/2014/main" id="{2235399A-FC99-5F4A-EB0E-AFBD99E85C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461"/>
              <a:ext cx="22" cy="1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0" name="Rectangle 1452">
              <a:extLst>
                <a:ext uri="{FF2B5EF4-FFF2-40B4-BE49-F238E27FC236}">
                  <a16:creationId xmlns:a16="http://schemas.microsoft.com/office/drawing/2014/main" id="{E7908CBF-ADD4-50EC-70BE-883A720F40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83"/>
              <a:ext cx="22" cy="8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1" name="Rectangle 1453">
              <a:extLst>
                <a:ext uri="{FF2B5EF4-FFF2-40B4-BE49-F238E27FC236}">
                  <a16:creationId xmlns:a16="http://schemas.microsoft.com/office/drawing/2014/main" id="{A4627F30-A1AB-19F3-8C2A-7F3FA8FE22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77"/>
              <a:ext cx="22" cy="6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2" name="Rectangle 1454">
              <a:extLst>
                <a:ext uri="{FF2B5EF4-FFF2-40B4-BE49-F238E27FC236}">
                  <a16:creationId xmlns:a16="http://schemas.microsoft.com/office/drawing/2014/main" id="{20045B80-7EB7-324B-CD83-7F952A8DB0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69"/>
              <a:ext cx="22" cy="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3" name="Rectangle 1455">
              <a:extLst>
                <a:ext uri="{FF2B5EF4-FFF2-40B4-BE49-F238E27FC236}">
                  <a16:creationId xmlns:a16="http://schemas.microsoft.com/office/drawing/2014/main" id="{CE460291-640C-5FA2-C766-A6CF1321B7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91"/>
              <a:ext cx="22" cy="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4" name="Rectangle 1456">
              <a:extLst>
                <a:ext uri="{FF2B5EF4-FFF2-40B4-BE49-F238E27FC236}">
                  <a16:creationId xmlns:a16="http://schemas.microsoft.com/office/drawing/2014/main" id="{DA8825BD-00EC-D012-85BC-4D82E7150E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63"/>
              <a:ext cx="22" cy="6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5" name="Rectangle 1457">
              <a:extLst>
                <a:ext uri="{FF2B5EF4-FFF2-40B4-BE49-F238E27FC236}">
                  <a16:creationId xmlns:a16="http://schemas.microsoft.com/office/drawing/2014/main" id="{F043D87A-ED1A-6965-BF87-F6B8B4F679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7" y="2257"/>
              <a:ext cx="22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46" name="Rectangle 1458">
              <a:extLst>
                <a:ext uri="{FF2B5EF4-FFF2-40B4-BE49-F238E27FC236}">
                  <a16:creationId xmlns:a16="http://schemas.microsoft.com/office/drawing/2014/main" id="{3EECA2EC-5207-3462-729A-7CA9487ED6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5" y="2485"/>
              <a:ext cx="37" cy="35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15" name="Rectangle 1459">
              <a:extLst>
                <a:ext uri="{FF2B5EF4-FFF2-40B4-BE49-F238E27FC236}">
                  <a16:creationId xmlns:a16="http://schemas.microsoft.com/office/drawing/2014/main" id="{737E84E1-17AB-D958-1748-2648C221B5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4" y="2481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48" name="Rectangle 1460">
              <a:extLst>
                <a:ext uri="{FF2B5EF4-FFF2-40B4-BE49-F238E27FC236}">
                  <a16:creationId xmlns:a16="http://schemas.microsoft.com/office/drawing/2014/main" id="{737B2B4F-C21F-45B5-60F2-63621F1AE6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2" y="2485"/>
              <a:ext cx="80" cy="3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17" name="Rectangle 1461">
              <a:extLst>
                <a:ext uri="{FF2B5EF4-FFF2-40B4-BE49-F238E27FC236}">
                  <a16:creationId xmlns:a16="http://schemas.microsoft.com/office/drawing/2014/main" id="{D95594A3-B553-E6B7-AE0A-9A8D89C9D1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3" y="2481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S25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50" name="Rectangle 1462">
              <a:extLst>
                <a:ext uri="{FF2B5EF4-FFF2-40B4-BE49-F238E27FC236}">
                  <a16:creationId xmlns:a16="http://schemas.microsoft.com/office/drawing/2014/main" id="{E0F714C7-CC11-93CB-9E1B-28F531756F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89" y="1644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19" name="Rectangle 1463">
              <a:extLst>
                <a:ext uri="{FF2B5EF4-FFF2-40B4-BE49-F238E27FC236}">
                  <a16:creationId xmlns:a16="http://schemas.microsoft.com/office/drawing/2014/main" id="{E71B3439-F429-CBF7-24A6-FE17FA8116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7" y="1642"/>
              <a:ext cx="2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52" name="Rectangle 1464">
              <a:extLst>
                <a:ext uri="{FF2B5EF4-FFF2-40B4-BE49-F238E27FC236}">
                  <a16:creationId xmlns:a16="http://schemas.microsoft.com/office/drawing/2014/main" id="{AE95D84E-0CFE-6821-ACEC-219FD72365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9" y="1644"/>
              <a:ext cx="80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21" name="Rectangle 1465">
              <a:extLst>
                <a:ext uri="{FF2B5EF4-FFF2-40B4-BE49-F238E27FC236}">
                  <a16:creationId xmlns:a16="http://schemas.microsoft.com/office/drawing/2014/main" id="{93D175EE-B58F-BF54-B4C9-9F4838FDC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9" y="1642"/>
              <a:ext cx="7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S28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54" name="Line 1468">
              <a:extLst>
                <a:ext uri="{FF2B5EF4-FFF2-40B4-BE49-F238E27FC236}">
                  <a16:creationId xmlns:a16="http://schemas.microsoft.com/office/drawing/2014/main" id="{8B4565A8-09C9-F7C1-EE5A-62745F8B8A1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2147"/>
              <a:ext cx="1" cy="53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55" name="Line 1469">
              <a:extLst>
                <a:ext uri="{FF2B5EF4-FFF2-40B4-BE49-F238E27FC236}">
                  <a16:creationId xmlns:a16="http://schemas.microsoft.com/office/drawing/2014/main" id="{A1063D6B-C155-0367-9C1E-614790DFB7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2232"/>
              <a:ext cx="1" cy="5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56" name="Line 1470">
              <a:extLst>
                <a:ext uri="{FF2B5EF4-FFF2-40B4-BE49-F238E27FC236}">
                  <a16:creationId xmlns:a16="http://schemas.microsoft.com/office/drawing/2014/main" id="{7F0CC624-A7A7-FE59-FAED-C7338DCA4F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2316"/>
              <a:ext cx="1" cy="5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57" name="Line 1471">
              <a:extLst>
                <a:ext uri="{FF2B5EF4-FFF2-40B4-BE49-F238E27FC236}">
                  <a16:creationId xmlns:a16="http://schemas.microsoft.com/office/drawing/2014/main" id="{E3DFCFBA-A281-E94A-324E-1519C13A8CC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2400"/>
              <a:ext cx="1" cy="5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58" name="Line 1472">
              <a:extLst>
                <a:ext uri="{FF2B5EF4-FFF2-40B4-BE49-F238E27FC236}">
                  <a16:creationId xmlns:a16="http://schemas.microsoft.com/office/drawing/2014/main" id="{ABA25603-C580-A435-1A26-080F34ABC82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44" y="2484"/>
              <a:ext cx="1" cy="5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59" name="Freeform 1473">
              <a:extLst>
                <a:ext uri="{FF2B5EF4-FFF2-40B4-BE49-F238E27FC236}">
                  <a16:creationId xmlns:a16="http://schemas.microsoft.com/office/drawing/2014/main" id="{7DBDD327-6B77-B52B-FB28-DC9DF85F65D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2" y="2568"/>
              <a:ext cx="2" cy="52"/>
            </a:xfrm>
            <a:custGeom>
              <a:avLst/>
              <a:gdLst>
                <a:gd name="T0" fmla="*/ 2 w 2"/>
                <a:gd name="T1" fmla="*/ 0 h 80"/>
                <a:gd name="T2" fmla="*/ 2 w 2"/>
                <a:gd name="T3" fmla="*/ 1 h 80"/>
                <a:gd name="T4" fmla="*/ 0 w 2"/>
                <a:gd name="T5" fmla="*/ 1 h 80"/>
                <a:gd name="T6" fmla="*/ 0 60000 65536"/>
                <a:gd name="T7" fmla="*/ 0 60000 65536"/>
                <a:gd name="T8" fmla="*/ 0 60000 65536"/>
                <a:gd name="T9" fmla="*/ 0 w 2"/>
                <a:gd name="T10" fmla="*/ 0 h 80"/>
                <a:gd name="T11" fmla="*/ 2 w 2"/>
                <a:gd name="T12" fmla="*/ 80 h 8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80">
                  <a:moveTo>
                    <a:pt x="2" y="0"/>
                  </a:moveTo>
                  <a:lnTo>
                    <a:pt x="2" y="69"/>
                  </a:lnTo>
                  <a:lnTo>
                    <a:pt x="0" y="80"/>
                  </a:lnTo>
                </a:path>
              </a:pathLst>
            </a:cu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0" name="Freeform 1480">
              <a:extLst>
                <a:ext uri="{FF2B5EF4-FFF2-40B4-BE49-F238E27FC236}">
                  <a16:creationId xmlns:a16="http://schemas.microsoft.com/office/drawing/2014/main" id="{50C47D2E-BD58-86CA-3465-BA25C82AEB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8" y="2622"/>
              <a:ext cx="44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106" y="0"/>
                  </a:moveTo>
                  <a:lnTo>
                    <a:pt x="106" y="106"/>
                  </a:lnTo>
                  <a:lnTo>
                    <a:pt x="0" y="53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61" name="Freeform 1482">
              <a:extLst>
                <a:ext uri="{FF2B5EF4-FFF2-40B4-BE49-F238E27FC236}">
                  <a16:creationId xmlns:a16="http://schemas.microsoft.com/office/drawing/2014/main" id="{53C179F1-3B7C-F684-5779-A0C710CC4AB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5" y="2622"/>
              <a:ext cx="43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0" y="0"/>
                  </a:moveTo>
                  <a:lnTo>
                    <a:pt x="0" y="106"/>
                  </a:lnTo>
                  <a:lnTo>
                    <a:pt x="106" y="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62" name="Freeform 1483">
              <a:extLst>
                <a:ext uri="{FF2B5EF4-FFF2-40B4-BE49-F238E27FC236}">
                  <a16:creationId xmlns:a16="http://schemas.microsoft.com/office/drawing/2014/main" id="{1E28C83C-26B8-0BF0-1E10-9785BB86AC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5" y="2622"/>
              <a:ext cx="87" cy="43"/>
            </a:xfrm>
            <a:custGeom>
              <a:avLst/>
              <a:gdLst>
                <a:gd name="T0" fmla="*/ 0 w 212"/>
                <a:gd name="T1" fmla="*/ 0 h 106"/>
                <a:gd name="T2" fmla="*/ 0 w 212"/>
                <a:gd name="T3" fmla="*/ 0 h 106"/>
                <a:gd name="T4" fmla="*/ 0 w 212"/>
                <a:gd name="T5" fmla="*/ 0 h 106"/>
                <a:gd name="T6" fmla="*/ 0 w 212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2"/>
                <a:gd name="T13" fmla="*/ 0 h 106"/>
                <a:gd name="T14" fmla="*/ 212 w 212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2" h="106">
                  <a:moveTo>
                    <a:pt x="0" y="106"/>
                  </a:moveTo>
                  <a:lnTo>
                    <a:pt x="0" y="0"/>
                  </a:lnTo>
                  <a:lnTo>
                    <a:pt x="212" y="106"/>
                  </a:lnTo>
                  <a:lnTo>
                    <a:pt x="212" y="0"/>
                  </a:lnTo>
                </a:path>
              </a:pathLst>
            </a:cu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3" name="Freeform 1484">
              <a:extLst>
                <a:ext uri="{FF2B5EF4-FFF2-40B4-BE49-F238E27FC236}">
                  <a16:creationId xmlns:a16="http://schemas.microsoft.com/office/drawing/2014/main" id="{032A4064-50A2-3428-8672-192803BF2A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" y="2629"/>
              <a:ext cx="29" cy="28"/>
            </a:xfrm>
            <a:custGeom>
              <a:avLst/>
              <a:gdLst>
                <a:gd name="T0" fmla="*/ 0 w 70"/>
                <a:gd name="T1" fmla="*/ 0 h 71"/>
                <a:gd name="T2" fmla="*/ 0 w 70"/>
                <a:gd name="T3" fmla="*/ 0 h 71"/>
                <a:gd name="T4" fmla="*/ 0 w 70"/>
                <a:gd name="T5" fmla="*/ 0 h 71"/>
                <a:gd name="T6" fmla="*/ 0 w 70"/>
                <a:gd name="T7" fmla="*/ 0 h 71"/>
                <a:gd name="T8" fmla="*/ 0 w 70"/>
                <a:gd name="T9" fmla="*/ 0 h 71"/>
                <a:gd name="T10" fmla="*/ 0 w 70"/>
                <a:gd name="T11" fmla="*/ 0 h 71"/>
                <a:gd name="T12" fmla="*/ 0 w 70"/>
                <a:gd name="T13" fmla="*/ 0 h 71"/>
                <a:gd name="T14" fmla="*/ 0 w 70"/>
                <a:gd name="T15" fmla="*/ 0 h 71"/>
                <a:gd name="T16" fmla="*/ 0 w 70"/>
                <a:gd name="T17" fmla="*/ 0 h 71"/>
                <a:gd name="T18" fmla="*/ 0 w 70"/>
                <a:gd name="T19" fmla="*/ 0 h 71"/>
                <a:gd name="T20" fmla="*/ 0 w 70"/>
                <a:gd name="T21" fmla="*/ 0 h 71"/>
                <a:gd name="T22" fmla="*/ 0 w 70"/>
                <a:gd name="T23" fmla="*/ 0 h 71"/>
                <a:gd name="T24" fmla="*/ 0 w 70"/>
                <a:gd name="T25" fmla="*/ 0 h 71"/>
                <a:gd name="T26" fmla="*/ 0 w 70"/>
                <a:gd name="T27" fmla="*/ 0 h 71"/>
                <a:gd name="T28" fmla="*/ 0 w 70"/>
                <a:gd name="T29" fmla="*/ 0 h 71"/>
                <a:gd name="T30" fmla="*/ 0 w 70"/>
                <a:gd name="T31" fmla="*/ 0 h 71"/>
                <a:gd name="T32" fmla="*/ 0 w 70"/>
                <a:gd name="T33" fmla="*/ 0 h 7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70"/>
                <a:gd name="T52" fmla="*/ 0 h 71"/>
                <a:gd name="T53" fmla="*/ 70 w 70"/>
                <a:gd name="T54" fmla="*/ 71 h 71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70" h="71">
                  <a:moveTo>
                    <a:pt x="0" y="36"/>
                  </a:moveTo>
                  <a:lnTo>
                    <a:pt x="3" y="21"/>
                  </a:lnTo>
                  <a:lnTo>
                    <a:pt x="9" y="10"/>
                  </a:lnTo>
                  <a:lnTo>
                    <a:pt x="21" y="2"/>
                  </a:lnTo>
                  <a:lnTo>
                    <a:pt x="35" y="0"/>
                  </a:lnTo>
                  <a:lnTo>
                    <a:pt x="48" y="2"/>
                  </a:lnTo>
                  <a:lnTo>
                    <a:pt x="61" y="10"/>
                  </a:lnTo>
                  <a:lnTo>
                    <a:pt x="67" y="21"/>
                  </a:lnTo>
                  <a:lnTo>
                    <a:pt x="70" y="36"/>
                  </a:lnTo>
                  <a:lnTo>
                    <a:pt x="67" y="48"/>
                  </a:lnTo>
                  <a:lnTo>
                    <a:pt x="61" y="60"/>
                  </a:lnTo>
                  <a:lnTo>
                    <a:pt x="48" y="68"/>
                  </a:lnTo>
                  <a:lnTo>
                    <a:pt x="35" y="71"/>
                  </a:lnTo>
                  <a:lnTo>
                    <a:pt x="21" y="68"/>
                  </a:lnTo>
                  <a:lnTo>
                    <a:pt x="9" y="60"/>
                  </a:lnTo>
                  <a:lnTo>
                    <a:pt x="3" y="48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64" name="Line 1485">
              <a:extLst>
                <a:ext uri="{FF2B5EF4-FFF2-40B4-BE49-F238E27FC236}">
                  <a16:creationId xmlns:a16="http://schemas.microsoft.com/office/drawing/2014/main" id="{AD30871C-E0FF-B8FC-DC37-F8658EC48BE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98" y="2595"/>
              <a:ext cx="1" cy="34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5" name="Freeform 1486">
              <a:extLst>
                <a:ext uri="{FF2B5EF4-FFF2-40B4-BE49-F238E27FC236}">
                  <a16:creationId xmlns:a16="http://schemas.microsoft.com/office/drawing/2014/main" id="{4D8D1A23-6696-9B5C-1843-DAA86DA370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9" y="2593"/>
              <a:ext cx="19" cy="10"/>
            </a:xfrm>
            <a:custGeom>
              <a:avLst/>
              <a:gdLst>
                <a:gd name="T0" fmla="*/ 0 w 48"/>
                <a:gd name="T1" fmla="*/ 0 h 25"/>
                <a:gd name="T2" fmla="*/ 0 w 48"/>
                <a:gd name="T3" fmla="*/ 0 h 25"/>
                <a:gd name="T4" fmla="*/ 0 w 48"/>
                <a:gd name="T5" fmla="*/ 0 h 25"/>
                <a:gd name="T6" fmla="*/ 0 w 48"/>
                <a:gd name="T7" fmla="*/ 0 h 2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8"/>
                <a:gd name="T13" fmla="*/ 0 h 25"/>
                <a:gd name="T14" fmla="*/ 48 w 48"/>
                <a:gd name="T15" fmla="*/ 25 h 2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8" h="25">
                  <a:moveTo>
                    <a:pt x="24" y="0"/>
                  </a:moveTo>
                  <a:lnTo>
                    <a:pt x="0" y="25"/>
                  </a:lnTo>
                  <a:lnTo>
                    <a:pt x="48" y="25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66" name="Line 1487">
              <a:extLst>
                <a:ext uri="{FF2B5EF4-FFF2-40B4-BE49-F238E27FC236}">
                  <a16:creationId xmlns:a16="http://schemas.microsoft.com/office/drawing/2014/main" id="{4AAB2665-24CD-DE28-6F34-701C73B50A6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35" y="2514"/>
              <a:ext cx="1" cy="5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7" name="Line 1488">
              <a:extLst>
                <a:ext uri="{FF2B5EF4-FFF2-40B4-BE49-F238E27FC236}">
                  <a16:creationId xmlns:a16="http://schemas.microsoft.com/office/drawing/2014/main" id="{926AF36A-BD60-B69E-14F2-FB1DAC4CA53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35" y="2597"/>
              <a:ext cx="1" cy="53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8" name="Freeform 1494">
              <a:extLst>
                <a:ext uri="{FF2B5EF4-FFF2-40B4-BE49-F238E27FC236}">
                  <a16:creationId xmlns:a16="http://schemas.microsoft.com/office/drawing/2014/main" id="{F6F8004E-0695-2E81-5F0D-F560D5267DA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9" y="2482"/>
              <a:ext cx="73" cy="37"/>
            </a:xfrm>
            <a:custGeom>
              <a:avLst/>
              <a:gdLst>
                <a:gd name="T0" fmla="*/ 0 w 177"/>
                <a:gd name="T1" fmla="*/ 0 h 90"/>
                <a:gd name="T2" fmla="*/ 0 w 177"/>
                <a:gd name="T3" fmla="*/ 0 h 90"/>
                <a:gd name="T4" fmla="*/ 0 w 177"/>
                <a:gd name="T5" fmla="*/ 0 h 90"/>
                <a:gd name="T6" fmla="*/ 0 60000 65536"/>
                <a:gd name="T7" fmla="*/ 0 60000 65536"/>
                <a:gd name="T8" fmla="*/ 0 60000 65536"/>
                <a:gd name="T9" fmla="*/ 0 w 177"/>
                <a:gd name="T10" fmla="*/ 0 h 90"/>
                <a:gd name="T11" fmla="*/ 177 w 177"/>
                <a:gd name="T12" fmla="*/ 90 h 9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7" h="90">
                  <a:moveTo>
                    <a:pt x="0" y="0"/>
                  </a:moveTo>
                  <a:lnTo>
                    <a:pt x="88" y="90"/>
                  </a:lnTo>
                  <a:lnTo>
                    <a:pt x="177" y="0"/>
                  </a:lnTo>
                </a:path>
              </a:pathLst>
            </a:cu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69" name="Line 1495">
              <a:extLst>
                <a:ext uri="{FF2B5EF4-FFF2-40B4-BE49-F238E27FC236}">
                  <a16:creationId xmlns:a16="http://schemas.microsoft.com/office/drawing/2014/main" id="{50A8B561-F45E-C1CA-8220-0438C3D178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0" y="2016"/>
              <a:ext cx="1" cy="42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0" name="Line 1496">
              <a:extLst>
                <a:ext uri="{FF2B5EF4-FFF2-40B4-BE49-F238E27FC236}">
                  <a16:creationId xmlns:a16="http://schemas.microsoft.com/office/drawing/2014/main" id="{AF7FE529-F07D-FA54-BCDF-02C120D1F10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91" y="2016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1" name="Line 1497">
              <a:extLst>
                <a:ext uri="{FF2B5EF4-FFF2-40B4-BE49-F238E27FC236}">
                  <a16:creationId xmlns:a16="http://schemas.microsoft.com/office/drawing/2014/main" id="{0EF88AB5-4567-DF4B-CB74-3A193CBBB15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0" y="2016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2" name="Rectangle 1498">
              <a:extLst>
                <a:ext uri="{FF2B5EF4-FFF2-40B4-BE49-F238E27FC236}">
                  <a16:creationId xmlns:a16="http://schemas.microsoft.com/office/drawing/2014/main" id="{A84FD92A-6568-814F-2AAF-A8921808C2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5" y="2144"/>
              <a:ext cx="36" cy="36"/>
            </a:xfrm>
            <a:prstGeom prst="rect">
              <a:avLst/>
            </a:prstGeom>
            <a:solidFill>
              <a:srgbClr val="FF00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55" name="Rectangle 1499">
              <a:extLst>
                <a:ext uri="{FF2B5EF4-FFF2-40B4-BE49-F238E27FC236}">
                  <a16:creationId xmlns:a16="http://schemas.microsoft.com/office/drawing/2014/main" id="{31F8CD2F-3792-E733-7622-310CF3DA9C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2" y="2142"/>
              <a:ext cx="24" cy="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74" name="Rectangle 1500">
              <a:extLst>
                <a:ext uri="{FF2B5EF4-FFF2-40B4-BE49-F238E27FC236}">
                  <a16:creationId xmlns:a16="http://schemas.microsoft.com/office/drawing/2014/main" id="{1B26CC11-9C89-C2F7-A448-F90822C7A8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73" y="2144"/>
              <a:ext cx="82" cy="36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225757" name="Rectangle 1501">
              <a:extLst>
                <a:ext uri="{FF2B5EF4-FFF2-40B4-BE49-F238E27FC236}">
                  <a16:creationId xmlns:a16="http://schemas.microsoft.com/office/drawing/2014/main" id="{5049555F-071D-AF5F-3A65-C66DD97158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4" y="2142"/>
              <a:ext cx="49" cy="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1" hangingPunct="1">
                <a:defRPr/>
              </a:pPr>
              <a:r>
                <a:rPr lang="nl-NL" sz="5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S1</a:t>
              </a:r>
              <a:endParaRPr lang="nl-NL" sz="2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5576" name="Freeform 1502">
              <a:extLst>
                <a:ext uri="{FF2B5EF4-FFF2-40B4-BE49-F238E27FC236}">
                  <a16:creationId xmlns:a16="http://schemas.microsoft.com/office/drawing/2014/main" id="{2E94C1AE-8548-5F16-416C-FF10D2E338C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8" y="2077"/>
              <a:ext cx="27" cy="26"/>
            </a:xfrm>
            <a:custGeom>
              <a:avLst/>
              <a:gdLst>
                <a:gd name="T0" fmla="*/ 0 w 67"/>
                <a:gd name="T1" fmla="*/ 0 h 66"/>
                <a:gd name="T2" fmla="*/ 0 w 67"/>
                <a:gd name="T3" fmla="*/ 0 h 66"/>
                <a:gd name="T4" fmla="*/ 0 w 67"/>
                <a:gd name="T5" fmla="*/ 0 h 66"/>
                <a:gd name="T6" fmla="*/ 0 w 67"/>
                <a:gd name="T7" fmla="*/ 0 h 66"/>
                <a:gd name="T8" fmla="*/ 0 w 67"/>
                <a:gd name="T9" fmla="*/ 0 h 66"/>
                <a:gd name="T10" fmla="*/ 0 w 67"/>
                <a:gd name="T11" fmla="*/ 0 h 66"/>
                <a:gd name="T12" fmla="*/ 0 w 67"/>
                <a:gd name="T13" fmla="*/ 0 h 66"/>
                <a:gd name="T14" fmla="*/ 0 w 67"/>
                <a:gd name="T15" fmla="*/ 0 h 66"/>
                <a:gd name="T16" fmla="*/ 0 w 67"/>
                <a:gd name="T17" fmla="*/ 0 h 66"/>
                <a:gd name="T18" fmla="*/ 0 w 67"/>
                <a:gd name="T19" fmla="*/ 0 h 66"/>
                <a:gd name="T20" fmla="*/ 0 w 67"/>
                <a:gd name="T21" fmla="*/ 0 h 66"/>
                <a:gd name="T22" fmla="*/ 0 w 67"/>
                <a:gd name="T23" fmla="*/ 0 h 66"/>
                <a:gd name="T24" fmla="*/ 0 w 67"/>
                <a:gd name="T25" fmla="*/ 0 h 66"/>
                <a:gd name="T26" fmla="*/ 0 w 67"/>
                <a:gd name="T27" fmla="*/ 0 h 66"/>
                <a:gd name="T28" fmla="*/ 0 w 67"/>
                <a:gd name="T29" fmla="*/ 0 h 66"/>
                <a:gd name="T30" fmla="*/ 0 w 67"/>
                <a:gd name="T31" fmla="*/ 0 h 66"/>
                <a:gd name="T32" fmla="*/ 0 w 67"/>
                <a:gd name="T33" fmla="*/ 0 h 6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66"/>
                <a:gd name="T53" fmla="*/ 67 w 67"/>
                <a:gd name="T54" fmla="*/ 66 h 6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66">
                  <a:moveTo>
                    <a:pt x="0" y="34"/>
                  </a:moveTo>
                  <a:lnTo>
                    <a:pt x="3" y="47"/>
                  </a:lnTo>
                  <a:lnTo>
                    <a:pt x="10" y="56"/>
                  </a:lnTo>
                  <a:lnTo>
                    <a:pt x="21" y="64"/>
                  </a:lnTo>
                  <a:lnTo>
                    <a:pt x="34" y="66"/>
                  </a:lnTo>
                  <a:lnTo>
                    <a:pt x="46" y="64"/>
                  </a:lnTo>
                  <a:lnTo>
                    <a:pt x="58" y="56"/>
                  </a:lnTo>
                  <a:lnTo>
                    <a:pt x="66" y="47"/>
                  </a:lnTo>
                  <a:lnTo>
                    <a:pt x="67" y="34"/>
                  </a:lnTo>
                  <a:lnTo>
                    <a:pt x="66" y="20"/>
                  </a:lnTo>
                  <a:lnTo>
                    <a:pt x="58" y="10"/>
                  </a:lnTo>
                  <a:lnTo>
                    <a:pt x="46" y="2"/>
                  </a:lnTo>
                  <a:lnTo>
                    <a:pt x="34" y="0"/>
                  </a:lnTo>
                  <a:lnTo>
                    <a:pt x="21" y="2"/>
                  </a:lnTo>
                  <a:lnTo>
                    <a:pt x="10" y="10"/>
                  </a:lnTo>
                  <a:lnTo>
                    <a:pt x="3" y="20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7" name="Line 1503">
              <a:extLst>
                <a:ext uri="{FF2B5EF4-FFF2-40B4-BE49-F238E27FC236}">
                  <a16:creationId xmlns:a16="http://schemas.microsoft.com/office/drawing/2014/main" id="{D3DCDE27-DE27-26AB-2B17-661C185C8C6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71" y="2088"/>
              <a:ext cx="1" cy="56"/>
            </a:xfrm>
            <a:prstGeom prst="line">
              <a:avLst/>
            </a:prstGeom>
            <a:noFill/>
            <a:ln w="793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8" name="Line 1509">
              <a:extLst>
                <a:ext uri="{FF2B5EF4-FFF2-40B4-BE49-F238E27FC236}">
                  <a16:creationId xmlns:a16="http://schemas.microsoft.com/office/drawing/2014/main" id="{4F566FD8-3F87-2F09-0590-525F2AEF6EF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99" y="1353"/>
              <a:ext cx="1" cy="42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79" name="Line 1510">
              <a:extLst>
                <a:ext uri="{FF2B5EF4-FFF2-40B4-BE49-F238E27FC236}">
                  <a16:creationId xmlns:a16="http://schemas.microsoft.com/office/drawing/2014/main" id="{BD64E0E8-069B-2B8B-CD51-CF77B1A2E7F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771" y="1353"/>
              <a:ext cx="28" cy="28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0" name="Line 1511">
              <a:extLst>
                <a:ext uri="{FF2B5EF4-FFF2-40B4-BE49-F238E27FC236}">
                  <a16:creationId xmlns:a16="http://schemas.microsoft.com/office/drawing/2014/main" id="{A7D54D0D-FEB1-5EB1-30A3-6C1C71E0DD9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99" y="1353"/>
              <a:ext cx="29" cy="28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1" name="Line 1512">
              <a:extLst>
                <a:ext uri="{FF2B5EF4-FFF2-40B4-BE49-F238E27FC236}">
                  <a16:creationId xmlns:a16="http://schemas.microsoft.com/office/drawing/2014/main" id="{94B44BD2-0F38-62D7-BCC5-D92AD327A9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10" y="1551"/>
              <a:ext cx="0" cy="44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2" name="Line 1513">
              <a:extLst>
                <a:ext uri="{FF2B5EF4-FFF2-40B4-BE49-F238E27FC236}">
                  <a16:creationId xmlns:a16="http://schemas.microsoft.com/office/drawing/2014/main" id="{C9A577D3-59B5-6414-36CB-1989737E25C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81" y="1551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3" name="Line 1514">
              <a:extLst>
                <a:ext uri="{FF2B5EF4-FFF2-40B4-BE49-F238E27FC236}">
                  <a16:creationId xmlns:a16="http://schemas.microsoft.com/office/drawing/2014/main" id="{0A151252-4FBE-6B24-1C76-FE898DD83CC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10" y="1551"/>
              <a:ext cx="28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4" name="Line 1515">
              <a:extLst>
                <a:ext uri="{FF2B5EF4-FFF2-40B4-BE49-F238E27FC236}">
                  <a16:creationId xmlns:a16="http://schemas.microsoft.com/office/drawing/2014/main" id="{ED18EBC9-5D2F-E2D8-6DE1-6C6CF3A42C4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89" y="1359"/>
              <a:ext cx="0" cy="42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5" name="Line 1516">
              <a:extLst>
                <a:ext uri="{FF2B5EF4-FFF2-40B4-BE49-F238E27FC236}">
                  <a16:creationId xmlns:a16="http://schemas.microsoft.com/office/drawing/2014/main" id="{F18391EA-DDE3-696B-02AB-73FA753967C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959" y="1359"/>
              <a:ext cx="30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6" name="Line 1517">
              <a:extLst>
                <a:ext uri="{FF2B5EF4-FFF2-40B4-BE49-F238E27FC236}">
                  <a16:creationId xmlns:a16="http://schemas.microsoft.com/office/drawing/2014/main" id="{623ED603-F109-3576-3DA9-4E845A94B8F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89" y="1359"/>
              <a:ext cx="28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7" name="Line 1518">
              <a:extLst>
                <a:ext uri="{FF2B5EF4-FFF2-40B4-BE49-F238E27FC236}">
                  <a16:creationId xmlns:a16="http://schemas.microsoft.com/office/drawing/2014/main" id="{8539B4BA-4B4A-D76F-A9FC-25BDB6050A9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61" y="1359"/>
              <a:ext cx="0" cy="42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8" name="Line 1519">
              <a:extLst>
                <a:ext uri="{FF2B5EF4-FFF2-40B4-BE49-F238E27FC236}">
                  <a16:creationId xmlns:a16="http://schemas.microsoft.com/office/drawing/2014/main" id="{B9CDBE72-58E7-760F-EE35-96A095B278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31" y="1359"/>
              <a:ext cx="30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89" name="Line 1520">
              <a:extLst>
                <a:ext uri="{FF2B5EF4-FFF2-40B4-BE49-F238E27FC236}">
                  <a16:creationId xmlns:a16="http://schemas.microsoft.com/office/drawing/2014/main" id="{1E42ACB7-0713-4D3F-3FC3-9DAD1FEB48D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61" y="1359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0" name="Line 1521">
              <a:extLst>
                <a:ext uri="{FF2B5EF4-FFF2-40B4-BE49-F238E27FC236}">
                  <a16:creationId xmlns:a16="http://schemas.microsoft.com/office/drawing/2014/main" id="{86AE9C10-861A-8A84-879E-04BB76B912A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047" y="1066"/>
              <a:ext cx="1" cy="44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1" name="Line 1522">
              <a:extLst>
                <a:ext uri="{FF2B5EF4-FFF2-40B4-BE49-F238E27FC236}">
                  <a16:creationId xmlns:a16="http://schemas.microsoft.com/office/drawing/2014/main" id="{B4BE8A7A-8FC1-BEF8-4C9D-BF7247B93CF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17" y="1081"/>
              <a:ext cx="30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2" name="Line 1523">
              <a:extLst>
                <a:ext uri="{FF2B5EF4-FFF2-40B4-BE49-F238E27FC236}">
                  <a16:creationId xmlns:a16="http://schemas.microsoft.com/office/drawing/2014/main" id="{B79C7CDC-D8B6-D949-251E-1B024A242A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047" y="1081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3" name="Line 1524">
              <a:extLst>
                <a:ext uri="{FF2B5EF4-FFF2-40B4-BE49-F238E27FC236}">
                  <a16:creationId xmlns:a16="http://schemas.microsoft.com/office/drawing/2014/main" id="{15C5240E-C727-9C3F-9855-643A19FBB19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61" y="1066"/>
              <a:ext cx="0" cy="44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4" name="Line 1525">
              <a:extLst>
                <a:ext uri="{FF2B5EF4-FFF2-40B4-BE49-F238E27FC236}">
                  <a16:creationId xmlns:a16="http://schemas.microsoft.com/office/drawing/2014/main" id="{D15E3F52-A7FF-72A1-6956-D7591F57684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431" y="1081"/>
              <a:ext cx="30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5" name="Line 1526">
              <a:extLst>
                <a:ext uri="{FF2B5EF4-FFF2-40B4-BE49-F238E27FC236}">
                  <a16:creationId xmlns:a16="http://schemas.microsoft.com/office/drawing/2014/main" id="{483C4B7C-9935-7668-BE6A-E80429309CF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61" y="1081"/>
              <a:ext cx="29" cy="29"/>
            </a:xfrm>
            <a:prstGeom prst="line">
              <a:avLst/>
            </a:prstGeom>
            <a:noFill/>
            <a:ln w="7938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596" name="Freeform 1530">
              <a:extLst>
                <a:ext uri="{FF2B5EF4-FFF2-40B4-BE49-F238E27FC236}">
                  <a16:creationId xmlns:a16="http://schemas.microsoft.com/office/drawing/2014/main" id="{EAA7EC34-5237-AE66-0988-463044FC9DE5}"/>
                </a:ext>
              </a:extLst>
            </p:cNvPr>
            <p:cNvSpPr>
              <a:spLocks/>
            </p:cNvSpPr>
            <p:nvPr/>
          </p:nvSpPr>
          <p:spPr bwMode="auto">
            <a:xfrm>
              <a:off x="883" y="3212"/>
              <a:ext cx="1" cy="1"/>
            </a:xfrm>
            <a:custGeom>
              <a:avLst/>
              <a:gdLst>
                <a:gd name="T0" fmla="*/ 0 w 1587"/>
                <a:gd name="T1" fmla="*/ 1 h 1"/>
                <a:gd name="T2" fmla="*/ 0 w 1587"/>
                <a:gd name="T3" fmla="*/ 0 h 1"/>
                <a:gd name="T4" fmla="*/ 0 w 1587"/>
                <a:gd name="T5" fmla="*/ 1 h 1"/>
                <a:gd name="T6" fmla="*/ 0 60000 65536"/>
                <a:gd name="T7" fmla="*/ 0 60000 65536"/>
                <a:gd name="T8" fmla="*/ 0 60000 65536"/>
                <a:gd name="T9" fmla="*/ 0 w 1587"/>
                <a:gd name="T10" fmla="*/ 0 h 1"/>
                <a:gd name="T11" fmla="*/ 1587 w 1587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87" h="1">
                  <a:moveTo>
                    <a:pt x="0" y="1"/>
                  </a:moveTo>
                  <a:lnTo>
                    <a:pt x="0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97" name="Freeform 1534">
              <a:extLst>
                <a:ext uri="{FF2B5EF4-FFF2-40B4-BE49-F238E27FC236}">
                  <a16:creationId xmlns:a16="http://schemas.microsoft.com/office/drawing/2014/main" id="{7320B39A-9148-050A-6DE9-D9EE6B7AE26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1" y="1837"/>
              <a:ext cx="44" cy="43"/>
            </a:xfrm>
            <a:custGeom>
              <a:avLst/>
              <a:gdLst>
                <a:gd name="T0" fmla="*/ 0 w 107"/>
                <a:gd name="T1" fmla="*/ 0 h 106"/>
                <a:gd name="T2" fmla="*/ 0 w 107"/>
                <a:gd name="T3" fmla="*/ 0 h 106"/>
                <a:gd name="T4" fmla="*/ 0 w 107"/>
                <a:gd name="T5" fmla="*/ 0 h 106"/>
                <a:gd name="T6" fmla="*/ 0 w 107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7"/>
                <a:gd name="T13" fmla="*/ 0 h 106"/>
                <a:gd name="T14" fmla="*/ 107 w 107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7" h="106">
                  <a:moveTo>
                    <a:pt x="0" y="0"/>
                  </a:moveTo>
                  <a:lnTo>
                    <a:pt x="107" y="0"/>
                  </a:lnTo>
                  <a:lnTo>
                    <a:pt x="54" y="1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598" name="Rectangle 1535">
              <a:extLst>
                <a:ext uri="{FF2B5EF4-FFF2-40B4-BE49-F238E27FC236}">
                  <a16:creationId xmlns:a16="http://schemas.microsoft.com/office/drawing/2014/main" id="{89833DCA-4B18-078D-6E45-CE9CD384FA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3" y="1809"/>
              <a:ext cx="36" cy="142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599" name="Freeform 1536">
              <a:extLst>
                <a:ext uri="{FF2B5EF4-FFF2-40B4-BE49-F238E27FC236}">
                  <a16:creationId xmlns:a16="http://schemas.microsoft.com/office/drawing/2014/main" id="{0FFAB423-D42B-99F4-0685-D2C728AC2D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1" y="1880"/>
              <a:ext cx="44" cy="43"/>
            </a:xfrm>
            <a:custGeom>
              <a:avLst/>
              <a:gdLst>
                <a:gd name="T0" fmla="*/ 0 w 107"/>
                <a:gd name="T1" fmla="*/ 0 h 106"/>
                <a:gd name="T2" fmla="*/ 0 w 107"/>
                <a:gd name="T3" fmla="*/ 0 h 106"/>
                <a:gd name="T4" fmla="*/ 0 w 107"/>
                <a:gd name="T5" fmla="*/ 0 h 106"/>
                <a:gd name="T6" fmla="*/ 0 w 107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7"/>
                <a:gd name="T13" fmla="*/ 0 h 106"/>
                <a:gd name="T14" fmla="*/ 107 w 107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7" h="106">
                  <a:moveTo>
                    <a:pt x="0" y="106"/>
                  </a:moveTo>
                  <a:lnTo>
                    <a:pt x="107" y="106"/>
                  </a:lnTo>
                  <a:lnTo>
                    <a:pt x="54" y="0"/>
                  </a:lnTo>
                  <a:lnTo>
                    <a:pt x="0" y="10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00" name="Freeform 1537">
              <a:extLst>
                <a:ext uri="{FF2B5EF4-FFF2-40B4-BE49-F238E27FC236}">
                  <a16:creationId xmlns:a16="http://schemas.microsoft.com/office/drawing/2014/main" id="{5866905E-7F5E-74CD-865C-1A650928E0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1" y="1837"/>
              <a:ext cx="44" cy="86"/>
            </a:xfrm>
            <a:custGeom>
              <a:avLst/>
              <a:gdLst>
                <a:gd name="T0" fmla="*/ 0 w 107"/>
                <a:gd name="T1" fmla="*/ 0 h 212"/>
                <a:gd name="T2" fmla="*/ 0 w 107"/>
                <a:gd name="T3" fmla="*/ 0 h 212"/>
                <a:gd name="T4" fmla="*/ 0 w 107"/>
                <a:gd name="T5" fmla="*/ 0 h 212"/>
                <a:gd name="T6" fmla="*/ 0 w 107"/>
                <a:gd name="T7" fmla="*/ 0 h 2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7"/>
                <a:gd name="T13" fmla="*/ 0 h 212"/>
                <a:gd name="T14" fmla="*/ 107 w 107"/>
                <a:gd name="T15" fmla="*/ 212 h 2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7" h="212">
                  <a:moveTo>
                    <a:pt x="107" y="212"/>
                  </a:moveTo>
                  <a:lnTo>
                    <a:pt x="0" y="212"/>
                  </a:lnTo>
                  <a:lnTo>
                    <a:pt x="107" y="0"/>
                  </a:lnTo>
                  <a:lnTo>
                    <a:pt x="0" y="0"/>
                  </a:lnTo>
                </a:path>
              </a:pathLst>
            </a:cu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01" name="Freeform 1538">
              <a:extLst>
                <a:ext uri="{FF2B5EF4-FFF2-40B4-BE49-F238E27FC236}">
                  <a16:creationId xmlns:a16="http://schemas.microsoft.com/office/drawing/2014/main" id="{34FBBA96-08DD-CC6B-0158-4625C02FC6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8" y="1866"/>
              <a:ext cx="30" cy="29"/>
            </a:xfrm>
            <a:custGeom>
              <a:avLst/>
              <a:gdLst>
                <a:gd name="T0" fmla="*/ 0 w 72"/>
                <a:gd name="T1" fmla="*/ 0 h 70"/>
                <a:gd name="T2" fmla="*/ 0 w 72"/>
                <a:gd name="T3" fmla="*/ 0 h 70"/>
                <a:gd name="T4" fmla="*/ 0 w 72"/>
                <a:gd name="T5" fmla="*/ 0 h 70"/>
                <a:gd name="T6" fmla="*/ 0 w 72"/>
                <a:gd name="T7" fmla="*/ 0 h 70"/>
                <a:gd name="T8" fmla="*/ 0 w 72"/>
                <a:gd name="T9" fmla="*/ 0 h 70"/>
                <a:gd name="T10" fmla="*/ 0 w 72"/>
                <a:gd name="T11" fmla="*/ 0 h 70"/>
                <a:gd name="T12" fmla="*/ 0 w 72"/>
                <a:gd name="T13" fmla="*/ 0 h 70"/>
                <a:gd name="T14" fmla="*/ 0 w 72"/>
                <a:gd name="T15" fmla="*/ 0 h 70"/>
                <a:gd name="T16" fmla="*/ 0 w 72"/>
                <a:gd name="T17" fmla="*/ 0 h 70"/>
                <a:gd name="T18" fmla="*/ 0 w 72"/>
                <a:gd name="T19" fmla="*/ 0 h 70"/>
                <a:gd name="T20" fmla="*/ 0 w 72"/>
                <a:gd name="T21" fmla="*/ 0 h 70"/>
                <a:gd name="T22" fmla="*/ 0 w 72"/>
                <a:gd name="T23" fmla="*/ 0 h 70"/>
                <a:gd name="T24" fmla="*/ 0 w 72"/>
                <a:gd name="T25" fmla="*/ 0 h 70"/>
                <a:gd name="T26" fmla="*/ 0 w 72"/>
                <a:gd name="T27" fmla="*/ 0 h 70"/>
                <a:gd name="T28" fmla="*/ 0 w 72"/>
                <a:gd name="T29" fmla="*/ 0 h 70"/>
                <a:gd name="T30" fmla="*/ 0 w 72"/>
                <a:gd name="T31" fmla="*/ 0 h 70"/>
                <a:gd name="T32" fmla="*/ 0 w 72"/>
                <a:gd name="T33" fmla="*/ 0 h 7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72"/>
                <a:gd name="T52" fmla="*/ 0 h 70"/>
                <a:gd name="T53" fmla="*/ 72 w 72"/>
                <a:gd name="T54" fmla="*/ 70 h 7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72" h="70">
                  <a:moveTo>
                    <a:pt x="37" y="70"/>
                  </a:moveTo>
                  <a:lnTo>
                    <a:pt x="23" y="69"/>
                  </a:lnTo>
                  <a:lnTo>
                    <a:pt x="11" y="60"/>
                  </a:lnTo>
                  <a:lnTo>
                    <a:pt x="3" y="49"/>
                  </a:lnTo>
                  <a:lnTo>
                    <a:pt x="0" y="35"/>
                  </a:lnTo>
                  <a:lnTo>
                    <a:pt x="3" y="22"/>
                  </a:lnTo>
                  <a:lnTo>
                    <a:pt x="11" y="11"/>
                  </a:lnTo>
                  <a:lnTo>
                    <a:pt x="23" y="3"/>
                  </a:lnTo>
                  <a:lnTo>
                    <a:pt x="37" y="0"/>
                  </a:lnTo>
                  <a:lnTo>
                    <a:pt x="50" y="3"/>
                  </a:lnTo>
                  <a:lnTo>
                    <a:pt x="61" y="11"/>
                  </a:lnTo>
                  <a:lnTo>
                    <a:pt x="69" y="22"/>
                  </a:lnTo>
                  <a:lnTo>
                    <a:pt x="72" y="35"/>
                  </a:lnTo>
                  <a:lnTo>
                    <a:pt x="69" y="49"/>
                  </a:lnTo>
                  <a:lnTo>
                    <a:pt x="61" y="60"/>
                  </a:lnTo>
                  <a:lnTo>
                    <a:pt x="50" y="69"/>
                  </a:lnTo>
                  <a:lnTo>
                    <a:pt x="37" y="7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02" name="Freeform 1539">
              <a:extLst>
                <a:ext uri="{FF2B5EF4-FFF2-40B4-BE49-F238E27FC236}">
                  <a16:creationId xmlns:a16="http://schemas.microsoft.com/office/drawing/2014/main" id="{914B4DFF-569A-7EEC-8B41-9B7D33A7441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8" y="1837"/>
              <a:ext cx="43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0" y="0"/>
                  </a:moveTo>
                  <a:lnTo>
                    <a:pt x="106" y="0"/>
                  </a:lnTo>
                  <a:lnTo>
                    <a:pt x="53" y="1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03" name="Rectangle 1540">
              <a:extLst>
                <a:ext uri="{FF2B5EF4-FFF2-40B4-BE49-F238E27FC236}">
                  <a16:creationId xmlns:a16="http://schemas.microsoft.com/office/drawing/2014/main" id="{26BFA7C9-F32E-8D1F-8B95-C348B5FA9A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9" y="1809"/>
              <a:ext cx="36" cy="142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604" name="Freeform 1541">
              <a:extLst>
                <a:ext uri="{FF2B5EF4-FFF2-40B4-BE49-F238E27FC236}">
                  <a16:creationId xmlns:a16="http://schemas.microsoft.com/office/drawing/2014/main" id="{D48326BE-101A-3A61-F204-2663774220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8" y="1880"/>
              <a:ext cx="43" cy="43"/>
            </a:xfrm>
            <a:custGeom>
              <a:avLst/>
              <a:gdLst>
                <a:gd name="T0" fmla="*/ 0 w 106"/>
                <a:gd name="T1" fmla="*/ 0 h 106"/>
                <a:gd name="T2" fmla="*/ 0 w 106"/>
                <a:gd name="T3" fmla="*/ 0 h 106"/>
                <a:gd name="T4" fmla="*/ 0 w 106"/>
                <a:gd name="T5" fmla="*/ 0 h 106"/>
                <a:gd name="T6" fmla="*/ 0 w 106"/>
                <a:gd name="T7" fmla="*/ 0 h 10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106"/>
                <a:gd name="T14" fmla="*/ 106 w 106"/>
                <a:gd name="T15" fmla="*/ 106 h 10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106">
                  <a:moveTo>
                    <a:pt x="0" y="106"/>
                  </a:moveTo>
                  <a:lnTo>
                    <a:pt x="106" y="106"/>
                  </a:lnTo>
                  <a:lnTo>
                    <a:pt x="53" y="0"/>
                  </a:lnTo>
                  <a:lnTo>
                    <a:pt x="0" y="10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05" name="Freeform 1542">
              <a:extLst>
                <a:ext uri="{FF2B5EF4-FFF2-40B4-BE49-F238E27FC236}">
                  <a16:creationId xmlns:a16="http://schemas.microsoft.com/office/drawing/2014/main" id="{6BA6E342-3A44-E5A5-3820-E07AAB313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8" y="1837"/>
              <a:ext cx="43" cy="86"/>
            </a:xfrm>
            <a:custGeom>
              <a:avLst/>
              <a:gdLst>
                <a:gd name="T0" fmla="*/ 0 w 106"/>
                <a:gd name="T1" fmla="*/ 0 h 212"/>
                <a:gd name="T2" fmla="*/ 0 w 106"/>
                <a:gd name="T3" fmla="*/ 0 h 212"/>
                <a:gd name="T4" fmla="*/ 0 w 106"/>
                <a:gd name="T5" fmla="*/ 0 h 212"/>
                <a:gd name="T6" fmla="*/ 0 w 106"/>
                <a:gd name="T7" fmla="*/ 0 h 2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6"/>
                <a:gd name="T13" fmla="*/ 0 h 212"/>
                <a:gd name="T14" fmla="*/ 106 w 106"/>
                <a:gd name="T15" fmla="*/ 212 h 2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6" h="212">
                  <a:moveTo>
                    <a:pt x="106" y="212"/>
                  </a:moveTo>
                  <a:lnTo>
                    <a:pt x="0" y="212"/>
                  </a:lnTo>
                  <a:lnTo>
                    <a:pt x="106" y="0"/>
                  </a:lnTo>
                  <a:lnTo>
                    <a:pt x="0" y="0"/>
                  </a:lnTo>
                </a:path>
              </a:pathLst>
            </a:custGeom>
            <a:noFill/>
            <a:ln w="79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06" name="Freeform 1543">
              <a:extLst>
                <a:ext uri="{FF2B5EF4-FFF2-40B4-BE49-F238E27FC236}">
                  <a16:creationId xmlns:a16="http://schemas.microsoft.com/office/drawing/2014/main" id="{90DCF52B-7680-FD3B-F4FE-906D6756E3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5" y="1866"/>
              <a:ext cx="29" cy="29"/>
            </a:xfrm>
            <a:custGeom>
              <a:avLst/>
              <a:gdLst>
                <a:gd name="T0" fmla="*/ 0 w 71"/>
                <a:gd name="T1" fmla="*/ 0 h 70"/>
                <a:gd name="T2" fmla="*/ 0 w 71"/>
                <a:gd name="T3" fmla="*/ 0 h 70"/>
                <a:gd name="T4" fmla="*/ 0 w 71"/>
                <a:gd name="T5" fmla="*/ 0 h 70"/>
                <a:gd name="T6" fmla="*/ 0 w 71"/>
                <a:gd name="T7" fmla="*/ 0 h 70"/>
                <a:gd name="T8" fmla="*/ 0 w 71"/>
                <a:gd name="T9" fmla="*/ 0 h 70"/>
                <a:gd name="T10" fmla="*/ 0 w 71"/>
                <a:gd name="T11" fmla="*/ 0 h 70"/>
                <a:gd name="T12" fmla="*/ 0 w 71"/>
                <a:gd name="T13" fmla="*/ 0 h 70"/>
                <a:gd name="T14" fmla="*/ 0 w 71"/>
                <a:gd name="T15" fmla="*/ 0 h 70"/>
                <a:gd name="T16" fmla="*/ 0 w 71"/>
                <a:gd name="T17" fmla="*/ 0 h 70"/>
                <a:gd name="T18" fmla="*/ 0 w 71"/>
                <a:gd name="T19" fmla="*/ 0 h 70"/>
                <a:gd name="T20" fmla="*/ 0 w 71"/>
                <a:gd name="T21" fmla="*/ 0 h 70"/>
                <a:gd name="T22" fmla="*/ 0 w 71"/>
                <a:gd name="T23" fmla="*/ 0 h 70"/>
                <a:gd name="T24" fmla="*/ 0 w 71"/>
                <a:gd name="T25" fmla="*/ 0 h 70"/>
                <a:gd name="T26" fmla="*/ 0 w 71"/>
                <a:gd name="T27" fmla="*/ 0 h 70"/>
                <a:gd name="T28" fmla="*/ 0 w 71"/>
                <a:gd name="T29" fmla="*/ 0 h 70"/>
                <a:gd name="T30" fmla="*/ 0 w 71"/>
                <a:gd name="T31" fmla="*/ 0 h 70"/>
                <a:gd name="T32" fmla="*/ 0 w 71"/>
                <a:gd name="T33" fmla="*/ 0 h 7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71"/>
                <a:gd name="T52" fmla="*/ 0 h 70"/>
                <a:gd name="T53" fmla="*/ 71 w 71"/>
                <a:gd name="T54" fmla="*/ 70 h 7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71" h="70">
                  <a:moveTo>
                    <a:pt x="36" y="70"/>
                  </a:moveTo>
                  <a:lnTo>
                    <a:pt x="21" y="69"/>
                  </a:lnTo>
                  <a:lnTo>
                    <a:pt x="10" y="60"/>
                  </a:lnTo>
                  <a:lnTo>
                    <a:pt x="2" y="49"/>
                  </a:lnTo>
                  <a:lnTo>
                    <a:pt x="0" y="35"/>
                  </a:lnTo>
                  <a:lnTo>
                    <a:pt x="2" y="22"/>
                  </a:lnTo>
                  <a:lnTo>
                    <a:pt x="10" y="11"/>
                  </a:lnTo>
                  <a:lnTo>
                    <a:pt x="21" y="3"/>
                  </a:lnTo>
                  <a:lnTo>
                    <a:pt x="36" y="0"/>
                  </a:lnTo>
                  <a:lnTo>
                    <a:pt x="48" y="3"/>
                  </a:lnTo>
                  <a:lnTo>
                    <a:pt x="60" y="11"/>
                  </a:lnTo>
                  <a:lnTo>
                    <a:pt x="68" y="22"/>
                  </a:lnTo>
                  <a:lnTo>
                    <a:pt x="71" y="35"/>
                  </a:lnTo>
                  <a:lnTo>
                    <a:pt x="68" y="49"/>
                  </a:lnTo>
                  <a:lnTo>
                    <a:pt x="60" y="60"/>
                  </a:lnTo>
                  <a:lnTo>
                    <a:pt x="48" y="69"/>
                  </a:lnTo>
                  <a:lnTo>
                    <a:pt x="36" y="70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07" name="Line 1545">
              <a:extLst>
                <a:ext uri="{FF2B5EF4-FFF2-40B4-BE49-F238E27FC236}">
                  <a16:creationId xmlns:a16="http://schemas.microsoft.com/office/drawing/2014/main" id="{14F243D7-C007-996B-5261-A1DD6A4538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35" y="1895"/>
              <a:ext cx="52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08" name="Line 1546">
              <a:extLst>
                <a:ext uri="{FF2B5EF4-FFF2-40B4-BE49-F238E27FC236}">
                  <a16:creationId xmlns:a16="http://schemas.microsoft.com/office/drawing/2014/main" id="{B10DCD9F-7419-7CAA-1255-D51404DA520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96" y="1895"/>
              <a:ext cx="6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09" name="Line 1547">
              <a:extLst>
                <a:ext uri="{FF2B5EF4-FFF2-40B4-BE49-F238E27FC236}">
                  <a16:creationId xmlns:a16="http://schemas.microsoft.com/office/drawing/2014/main" id="{BE981700-94FE-87B5-1014-8A3A8D85E00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10" y="1895"/>
              <a:ext cx="53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0" name="Line 1548">
              <a:extLst>
                <a:ext uri="{FF2B5EF4-FFF2-40B4-BE49-F238E27FC236}">
                  <a16:creationId xmlns:a16="http://schemas.microsoft.com/office/drawing/2014/main" id="{CDDC2BF7-1F58-C0BE-3A62-4B1FF3ACD5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71" y="1895"/>
              <a:ext cx="6" cy="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1" name="Line 1563">
              <a:extLst>
                <a:ext uri="{FF2B5EF4-FFF2-40B4-BE49-F238E27FC236}">
                  <a16:creationId xmlns:a16="http://schemas.microsoft.com/office/drawing/2014/main" id="{1E1B3449-C82B-6C9D-490E-FE912C7199B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1255"/>
              <a:ext cx="1" cy="5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2" name="Line 1564">
              <a:extLst>
                <a:ext uri="{FF2B5EF4-FFF2-40B4-BE49-F238E27FC236}">
                  <a16:creationId xmlns:a16="http://schemas.microsoft.com/office/drawing/2014/main" id="{6B36DD8E-A429-F568-147B-72C31C5978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1215"/>
              <a:ext cx="1" cy="7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3" name="Line 1565">
              <a:extLst>
                <a:ext uri="{FF2B5EF4-FFF2-40B4-BE49-F238E27FC236}">
                  <a16:creationId xmlns:a16="http://schemas.microsoft.com/office/drawing/2014/main" id="{EC71644D-1B35-24EB-76D2-0A1664B110C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1131"/>
              <a:ext cx="1" cy="5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4" name="Line 1566">
              <a:extLst>
                <a:ext uri="{FF2B5EF4-FFF2-40B4-BE49-F238E27FC236}">
                  <a16:creationId xmlns:a16="http://schemas.microsoft.com/office/drawing/2014/main" id="{53C5A263-1702-8B39-564E-8C8CD53174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1092"/>
              <a:ext cx="1" cy="7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5" name="Line 1567">
              <a:extLst>
                <a:ext uri="{FF2B5EF4-FFF2-40B4-BE49-F238E27FC236}">
                  <a16:creationId xmlns:a16="http://schemas.microsoft.com/office/drawing/2014/main" id="{A5F6DAC1-110B-5563-0134-9197402DC7E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1009"/>
              <a:ext cx="1" cy="5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6" name="Line 1568">
              <a:extLst>
                <a:ext uri="{FF2B5EF4-FFF2-40B4-BE49-F238E27FC236}">
                  <a16:creationId xmlns:a16="http://schemas.microsoft.com/office/drawing/2014/main" id="{486B031D-37C0-DDBA-686E-2DBB27790CC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970"/>
              <a:ext cx="1" cy="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7" name="Line 1569">
              <a:extLst>
                <a:ext uri="{FF2B5EF4-FFF2-40B4-BE49-F238E27FC236}">
                  <a16:creationId xmlns:a16="http://schemas.microsoft.com/office/drawing/2014/main" id="{4281D932-CA16-5605-EC56-BC6899DD946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886"/>
              <a:ext cx="1" cy="5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8" name="Line 1570">
              <a:extLst>
                <a:ext uri="{FF2B5EF4-FFF2-40B4-BE49-F238E27FC236}">
                  <a16:creationId xmlns:a16="http://schemas.microsoft.com/office/drawing/2014/main" id="{C654FD36-8E4B-E41D-5052-DAD16124D6D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847"/>
              <a:ext cx="1" cy="7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19" name="Line 1571">
              <a:extLst>
                <a:ext uri="{FF2B5EF4-FFF2-40B4-BE49-F238E27FC236}">
                  <a16:creationId xmlns:a16="http://schemas.microsoft.com/office/drawing/2014/main" id="{4FBFE61D-E131-8BCF-1062-3F8219EC142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48" y="762"/>
              <a:ext cx="1" cy="53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20" name="Line 1599">
              <a:extLst>
                <a:ext uri="{FF2B5EF4-FFF2-40B4-BE49-F238E27FC236}">
                  <a16:creationId xmlns:a16="http://schemas.microsoft.com/office/drawing/2014/main" id="{AF977134-169C-ED31-6484-BFB66971620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31" y="638"/>
              <a:ext cx="50" cy="1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621" name="Freeform 1600">
              <a:extLst>
                <a:ext uri="{FF2B5EF4-FFF2-40B4-BE49-F238E27FC236}">
                  <a16:creationId xmlns:a16="http://schemas.microsoft.com/office/drawing/2014/main" id="{C49E34F1-0F22-31C5-B3CC-60241A5A71DE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5" y="602"/>
              <a:ext cx="72" cy="72"/>
            </a:xfrm>
            <a:custGeom>
              <a:avLst/>
              <a:gdLst>
                <a:gd name="T0" fmla="*/ 0 w 176"/>
                <a:gd name="T1" fmla="*/ 0 h 178"/>
                <a:gd name="T2" fmla="*/ 0 w 176"/>
                <a:gd name="T3" fmla="*/ 0 h 178"/>
                <a:gd name="T4" fmla="*/ 0 w 176"/>
                <a:gd name="T5" fmla="*/ 0 h 178"/>
                <a:gd name="T6" fmla="*/ 0 w 176"/>
                <a:gd name="T7" fmla="*/ 0 h 178"/>
                <a:gd name="T8" fmla="*/ 0 w 176"/>
                <a:gd name="T9" fmla="*/ 0 h 178"/>
                <a:gd name="T10" fmla="*/ 0 w 176"/>
                <a:gd name="T11" fmla="*/ 0 h 178"/>
                <a:gd name="T12" fmla="*/ 0 w 176"/>
                <a:gd name="T13" fmla="*/ 0 h 178"/>
                <a:gd name="T14" fmla="*/ 0 w 176"/>
                <a:gd name="T15" fmla="*/ 0 h 178"/>
                <a:gd name="T16" fmla="*/ 0 w 176"/>
                <a:gd name="T17" fmla="*/ 0 h 178"/>
                <a:gd name="T18" fmla="*/ 0 w 176"/>
                <a:gd name="T19" fmla="*/ 0 h 178"/>
                <a:gd name="T20" fmla="*/ 0 w 176"/>
                <a:gd name="T21" fmla="*/ 0 h 178"/>
                <a:gd name="T22" fmla="*/ 0 w 176"/>
                <a:gd name="T23" fmla="*/ 0 h 178"/>
                <a:gd name="T24" fmla="*/ 0 w 176"/>
                <a:gd name="T25" fmla="*/ 0 h 178"/>
                <a:gd name="T26" fmla="*/ 0 w 176"/>
                <a:gd name="T27" fmla="*/ 0 h 178"/>
                <a:gd name="T28" fmla="*/ 0 w 176"/>
                <a:gd name="T29" fmla="*/ 0 h 178"/>
                <a:gd name="T30" fmla="*/ 0 w 176"/>
                <a:gd name="T31" fmla="*/ 0 h 178"/>
                <a:gd name="T32" fmla="*/ 0 w 176"/>
                <a:gd name="T33" fmla="*/ 0 h 178"/>
                <a:gd name="T34" fmla="*/ 0 w 176"/>
                <a:gd name="T35" fmla="*/ 0 h 178"/>
                <a:gd name="T36" fmla="*/ 0 w 176"/>
                <a:gd name="T37" fmla="*/ 0 h 178"/>
                <a:gd name="T38" fmla="*/ 0 w 176"/>
                <a:gd name="T39" fmla="*/ 0 h 178"/>
                <a:gd name="T40" fmla="*/ 0 w 176"/>
                <a:gd name="T41" fmla="*/ 0 h 178"/>
                <a:gd name="T42" fmla="*/ 0 w 176"/>
                <a:gd name="T43" fmla="*/ 0 h 178"/>
                <a:gd name="T44" fmla="*/ 0 w 176"/>
                <a:gd name="T45" fmla="*/ 0 h 178"/>
                <a:gd name="T46" fmla="*/ 0 w 176"/>
                <a:gd name="T47" fmla="*/ 0 h 178"/>
                <a:gd name="T48" fmla="*/ 0 w 176"/>
                <a:gd name="T49" fmla="*/ 0 h 17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76"/>
                <a:gd name="T76" fmla="*/ 0 h 178"/>
                <a:gd name="T77" fmla="*/ 176 w 176"/>
                <a:gd name="T78" fmla="*/ 178 h 178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76" h="178">
                  <a:moveTo>
                    <a:pt x="0" y="88"/>
                  </a:moveTo>
                  <a:lnTo>
                    <a:pt x="3" y="66"/>
                  </a:lnTo>
                  <a:lnTo>
                    <a:pt x="11" y="45"/>
                  </a:lnTo>
                  <a:lnTo>
                    <a:pt x="25" y="25"/>
                  </a:lnTo>
                  <a:lnTo>
                    <a:pt x="44" y="13"/>
                  </a:lnTo>
                  <a:lnTo>
                    <a:pt x="65" y="3"/>
                  </a:lnTo>
                  <a:lnTo>
                    <a:pt x="88" y="0"/>
                  </a:lnTo>
                  <a:lnTo>
                    <a:pt x="110" y="3"/>
                  </a:lnTo>
                  <a:lnTo>
                    <a:pt x="133" y="13"/>
                  </a:lnTo>
                  <a:lnTo>
                    <a:pt x="150" y="25"/>
                  </a:lnTo>
                  <a:lnTo>
                    <a:pt x="165" y="45"/>
                  </a:lnTo>
                  <a:lnTo>
                    <a:pt x="173" y="66"/>
                  </a:lnTo>
                  <a:lnTo>
                    <a:pt x="176" y="88"/>
                  </a:lnTo>
                  <a:lnTo>
                    <a:pt x="173" y="112"/>
                  </a:lnTo>
                  <a:lnTo>
                    <a:pt x="165" y="133"/>
                  </a:lnTo>
                  <a:lnTo>
                    <a:pt x="150" y="151"/>
                  </a:lnTo>
                  <a:lnTo>
                    <a:pt x="133" y="165"/>
                  </a:lnTo>
                  <a:lnTo>
                    <a:pt x="110" y="175"/>
                  </a:lnTo>
                  <a:lnTo>
                    <a:pt x="88" y="178"/>
                  </a:lnTo>
                  <a:lnTo>
                    <a:pt x="65" y="175"/>
                  </a:lnTo>
                  <a:lnTo>
                    <a:pt x="44" y="165"/>
                  </a:lnTo>
                  <a:lnTo>
                    <a:pt x="25" y="151"/>
                  </a:lnTo>
                  <a:lnTo>
                    <a:pt x="11" y="133"/>
                  </a:lnTo>
                  <a:lnTo>
                    <a:pt x="3" y="112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rgbClr val="FFFF0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22" name="Freeform 1601">
              <a:extLst>
                <a:ext uri="{FF2B5EF4-FFF2-40B4-BE49-F238E27FC236}">
                  <a16:creationId xmlns:a16="http://schemas.microsoft.com/office/drawing/2014/main" id="{B29FF7A6-2D15-4746-A1E4-69B14FDFCE5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4" y="1858"/>
              <a:ext cx="73" cy="72"/>
            </a:xfrm>
            <a:custGeom>
              <a:avLst/>
              <a:gdLst>
                <a:gd name="T0" fmla="*/ 0 w 177"/>
                <a:gd name="T1" fmla="*/ 0 h 176"/>
                <a:gd name="T2" fmla="*/ 0 w 177"/>
                <a:gd name="T3" fmla="*/ 0 h 176"/>
                <a:gd name="T4" fmla="*/ 0 w 177"/>
                <a:gd name="T5" fmla="*/ 0 h 176"/>
                <a:gd name="T6" fmla="*/ 0 w 177"/>
                <a:gd name="T7" fmla="*/ 0 h 176"/>
                <a:gd name="T8" fmla="*/ 0 w 177"/>
                <a:gd name="T9" fmla="*/ 0 h 176"/>
                <a:gd name="T10" fmla="*/ 0 w 177"/>
                <a:gd name="T11" fmla="*/ 0 h 176"/>
                <a:gd name="T12" fmla="*/ 0 w 177"/>
                <a:gd name="T13" fmla="*/ 0 h 176"/>
                <a:gd name="T14" fmla="*/ 0 w 177"/>
                <a:gd name="T15" fmla="*/ 0 h 176"/>
                <a:gd name="T16" fmla="*/ 0 w 177"/>
                <a:gd name="T17" fmla="*/ 0 h 176"/>
                <a:gd name="T18" fmla="*/ 0 w 177"/>
                <a:gd name="T19" fmla="*/ 0 h 176"/>
                <a:gd name="T20" fmla="*/ 0 w 177"/>
                <a:gd name="T21" fmla="*/ 0 h 176"/>
                <a:gd name="T22" fmla="*/ 0 w 177"/>
                <a:gd name="T23" fmla="*/ 0 h 176"/>
                <a:gd name="T24" fmla="*/ 0 w 177"/>
                <a:gd name="T25" fmla="*/ 0 h 176"/>
                <a:gd name="T26" fmla="*/ 0 w 177"/>
                <a:gd name="T27" fmla="*/ 0 h 176"/>
                <a:gd name="T28" fmla="*/ 0 w 177"/>
                <a:gd name="T29" fmla="*/ 0 h 176"/>
                <a:gd name="T30" fmla="*/ 0 w 177"/>
                <a:gd name="T31" fmla="*/ 0 h 176"/>
                <a:gd name="T32" fmla="*/ 0 w 177"/>
                <a:gd name="T33" fmla="*/ 0 h 176"/>
                <a:gd name="T34" fmla="*/ 0 w 177"/>
                <a:gd name="T35" fmla="*/ 0 h 176"/>
                <a:gd name="T36" fmla="*/ 0 w 177"/>
                <a:gd name="T37" fmla="*/ 0 h 176"/>
                <a:gd name="T38" fmla="*/ 0 w 177"/>
                <a:gd name="T39" fmla="*/ 0 h 176"/>
                <a:gd name="T40" fmla="*/ 0 w 177"/>
                <a:gd name="T41" fmla="*/ 0 h 176"/>
                <a:gd name="T42" fmla="*/ 0 w 177"/>
                <a:gd name="T43" fmla="*/ 0 h 176"/>
                <a:gd name="T44" fmla="*/ 0 w 177"/>
                <a:gd name="T45" fmla="*/ 0 h 176"/>
                <a:gd name="T46" fmla="*/ 0 w 177"/>
                <a:gd name="T47" fmla="*/ 0 h 176"/>
                <a:gd name="T48" fmla="*/ 0 w 177"/>
                <a:gd name="T49" fmla="*/ 0 h 17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77"/>
                <a:gd name="T76" fmla="*/ 0 h 176"/>
                <a:gd name="T77" fmla="*/ 177 w 177"/>
                <a:gd name="T78" fmla="*/ 176 h 17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77" h="176">
                  <a:moveTo>
                    <a:pt x="0" y="88"/>
                  </a:moveTo>
                  <a:lnTo>
                    <a:pt x="4" y="66"/>
                  </a:lnTo>
                  <a:lnTo>
                    <a:pt x="12" y="45"/>
                  </a:lnTo>
                  <a:lnTo>
                    <a:pt x="26" y="26"/>
                  </a:lnTo>
                  <a:lnTo>
                    <a:pt x="44" y="11"/>
                  </a:lnTo>
                  <a:lnTo>
                    <a:pt x="66" y="3"/>
                  </a:lnTo>
                  <a:lnTo>
                    <a:pt x="89" y="0"/>
                  </a:lnTo>
                  <a:lnTo>
                    <a:pt x="111" y="3"/>
                  </a:lnTo>
                  <a:lnTo>
                    <a:pt x="133" y="11"/>
                  </a:lnTo>
                  <a:lnTo>
                    <a:pt x="151" y="26"/>
                  </a:lnTo>
                  <a:lnTo>
                    <a:pt x="166" y="45"/>
                  </a:lnTo>
                  <a:lnTo>
                    <a:pt x="174" y="66"/>
                  </a:lnTo>
                  <a:lnTo>
                    <a:pt x="177" y="88"/>
                  </a:lnTo>
                  <a:lnTo>
                    <a:pt x="174" y="111"/>
                  </a:lnTo>
                  <a:lnTo>
                    <a:pt x="166" y="133"/>
                  </a:lnTo>
                  <a:lnTo>
                    <a:pt x="151" y="151"/>
                  </a:lnTo>
                  <a:lnTo>
                    <a:pt x="133" y="165"/>
                  </a:lnTo>
                  <a:lnTo>
                    <a:pt x="111" y="173"/>
                  </a:lnTo>
                  <a:lnTo>
                    <a:pt x="89" y="176"/>
                  </a:lnTo>
                  <a:lnTo>
                    <a:pt x="66" y="173"/>
                  </a:lnTo>
                  <a:lnTo>
                    <a:pt x="44" y="165"/>
                  </a:lnTo>
                  <a:lnTo>
                    <a:pt x="26" y="151"/>
                  </a:lnTo>
                  <a:lnTo>
                    <a:pt x="12" y="133"/>
                  </a:lnTo>
                  <a:lnTo>
                    <a:pt x="4" y="111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rgbClr val="FFFF0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623" name="Rectangle 1756">
              <a:extLst>
                <a:ext uri="{FF2B5EF4-FFF2-40B4-BE49-F238E27FC236}">
                  <a16:creationId xmlns:a16="http://schemas.microsoft.com/office/drawing/2014/main" id="{7338B57E-6FD8-6DF3-BA02-13947E482C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2" y="1989"/>
              <a:ext cx="12" cy="196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2000" b="1">
                <a:latin typeface="Tahoma" panose="020B0604030504040204" pitchFamily="34" charset="0"/>
              </a:endParaRPr>
            </a:p>
          </p:txBody>
        </p:sp>
        <p:sp>
          <p:nvSpPr>
            <p:cNvPr id="15624" name="Line 1757">
              <a:extLst>
                <a:ext uri="{FF2B5EF4-FFF2-40B4-BE49-F238E27FC236}">
                  <a16:creationId xmlns:a16="http://schemas.microsoft.com/office/drawing/2014/main" id="{5292873D-DB09-6C9F-6D72-262C054524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233" y="1670"/>
              <a:ext cx="946" cy="387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stealth" w="med" len="lg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15625" name="Group 1761">
              <a:extLst>
                <a:ext uri="{FF2B5EF4-FFF2-40B4-BE49-F238E27FC236}">
                  <a16:creationId xmlns:a16="http://schemas.microsoft.com/office/drawing/2014/main" id="{BEF18B3B-B48C-EAFD-58D4-6894E6A1DF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09" y="392"/>
              <a:ext cx="1222" cy="578"/>
              <a:chOff x="4368" y="384"/>
              <a:chExt cx="1488" cy="717"/>
            </a:xfrm>
          </p:grpSpPr>
          <p:sp>
            <p:nvSpPr>
              <p:cNvPr id="15631" name="Line 1762">
                <a:extLst>
                  <a:ext uri="{FF2B5EF4-FFF2-40B4-BE49-F238E27FC236}">
                    <a16:creationId xmlns:a16="http://schemas.microsoft.com/office/drawing/2014/main" id="{CAC911F3-4C59-DA60-FECC-83D8ABDCB67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68" y="720"/>
                <a:ext cx="765" cy="381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 type="stealth" w="med" len="lg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26019" name="Rectangle 1763">
                <a:extLst>
                  <a:ext uri="{FF2B5EF4-FFF2-40B4-BE49-F238E27FC236}">
                    <a16:creationId xmlns:a16="http://schemas.microsoft.com/office/drawing/2014/main" id="{12E370C7-914C-65E7-664E-8B9C68E6FA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36" y="384"/>
                <a:ext cx="720" cy="2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2075" tIns="46038" rIns="92075" bIns="46038">
                <a:spAutoFit/>
              </a:bodyPr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lang="nl-NL" sz="1600" b="1"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charset="0"/>
                    <a:cs typeface="Arial" charset="0"/>
                  </a:rPr>
                  <a:t>CPP</a:t>
                </a:r>
              </a:p>
            </p:txBody>
          </p:sp>
        </p:grpSp>
        <p:sp>
          <p:nvSpPr>
            <p:cNvPr id="15626" name="Line 1764">
              <a:extLst>
                <a:ext uri="{FF2B5EF4-FFF2-40B4-BE49-F238E27FC236}">
                  <a16:creationId xmlns:a16="http://schemas.microsoft.com/office/drawing/2014/main" id="{62C01210-308D-BFC8-70BF-EFD7602EA8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548" y="1205"/>
              <a:ext cx="668" cy="540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stealth" w="med" len="lg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26021" name="Rectangle 1765">
              <a:extLst>
                <a:ext uri="{FF2B5EF4-FFF2-40B4-BE49-F238E27FC236}">
                  <a16:creationId xmlns:a16="http://schemas.microsoft.com/office/drawing/2014/main" id="{DFFFA459-CDD7-53AC-5223-213127D4F4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9" y="1012"/>
              <a:ext cx="702" cy="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BOMBA</a:t>
              </a:r>
            </a:p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HIV</a:t>
              </a:r>
            </a:p>
          </p:txBody>
        </p:sp>
        <p:sp>
          <p:nvSpPr>
            <p:cNvPr id="226022" name="Rectangle 1766">
              <a:extLst>
                <a:ext uri="{FF2B5EF4-FFF2-40B4-BE49-F238E27FC236}">
                  <a16:creationId xmlns:a16="http://schemas.microsoft.com/office/drawing/2014/main" id="{94B4043A-D96E-E0CB-F000-842B5A4034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9" y="1941"/>
              <a:ext cx="710" cy="327"/>
            </a:xfrm>
            <a:prstGeom prst="rect">
              <a:avLst/>
            </a:prstGeom>
            <a:solidFill>
              <a:srgbClr val="FF9900">
                <a:alpha val="72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28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Spey</a:t>
              </a:r>
            </a:p>
          </p:txBody>
        </p:sp>
        <p:sp>
          <p:nvSpPr>
            <p:cNvPr id="226023" name="Rectangle 1767">
              <a:extLst>
                <a:ext uri="{FF2B5EF4-FFF2-40B4-BE49-F238E27FC236}">
                  <a16:creationId xmlns:a16="http://schemas.microsoft.com/office/drawing/2014/main" id="{B2AEE93E-0C96-A591-DFBA-C672ADA6CE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7" y="2341"/>
              <a:ext cx="710" cy="327"/>
            </a:xfrm>
            <a:prstGeom prst="rect">
              <a:avLst/>
            </a:prstGeom>
            <a:solidFill>
              <a:srgbClr val="FF0000">
                <a:alpha val="62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28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M.D.</a:t>
              </a:r>
            </a:p>
          </p:txBody>
        </p:sp>
        <p:sp>
          <p:nvSpPr>
            <p:cNvPr id="226024" name="Rectangle 1768">
              <a:extLst>
                <a:ext uri="{FF2B5EF4-FFF2-40B4-BE49-F238E27FC236}">
                  <a16:creationId xmlns:a16="http://schemas.microsoft.com/office/drawing/2014/main" id="{2368F110-DDBC-CF04-8A82-B0E6108B58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5" y="857"/>
              <a:ext cx="868" cy="288"/>
            </a:xfrm>
            <a:prstGeom prst="rect">
              <a:avLst/>
            </a:prstGeom>
            <a:solidFill>
              <a:srgbClr val="00FF00">
                <a:alpha val="56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24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Eje</a:t>
              </a:r>
            </a:p>
          </p:txBody>
        </p:sp>
      </p:grpSp>
      <p:grpSp>
        <p:nvGrpSpPr>
          <p:cNvPr id="15365" name="Group 1758">
            <a:extLst>
              <a:ext uri="{FF2B5EF4-FFF2-40B4-BE49-F238E27FC236}">
                <a16:creationId xmlns:a16="http://schemas.microsoft.com/office/drawing/2014/main" id="{5CB86C6F-BA1E-5FB3-FF70-72C20F2F2D4D}"/>
              </a:ext>
            </a:extLst>
          </p:cNvPr>
          <p:cNvGrpSpPr>
            <a:grpSpLocks/>
          </p:cNvGrpSpPr>
          <p:nvPr/>
        </p:nvGrpSpPr>
        <p:grpSpPr bwMode="auto">
          <a:xfrm>
            <a:off x="-165100" y="4270375"/>
            <a:ext cx="2936875" cy="887413"/>
            <a:chOff x="96" y="2064"/>
            <a:chExt cx="2253" cy="692"/>
          </a:xfrm>
        </p:grpSpPr>
        <p:sp>
          <p:nvSpPr>
            <p:cNvPr id="15367" name="Line 1759">
              <a:extLst>
                <a:ext uri="{FF2B5EF4-FFF2-40B4-BE49-F238E27FC236}">
                  <a16:creationId xmlns:a16="http://schemas.microsoft.com/office/drawing/2014/main" id="{FED9127F-2E15-97FF-039F-21D1C507D9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04" y="2064"/>
              <a:ext cx="1245" cy="333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26016" name="Rectangle 1760">
              <a:extLst>
                <a:ext uri="{FF2B5EF4-FFF2-40B4-BE49-F238E27FC236}">
                  <a16:creationId xmlns:a16="http://schemas.microsoft.com/office/drawing/2014/main" id="{CF02EEF3-9F58-A14A-6AE3-0CA9345553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" y="2208"/>
              <a:ext cx="1152" cy="5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COPLA DE</a:t>
              </a:r>
            </a:p>
            <a:p>
              <a:pPr algn="ctr">
                <a:spcBef>
                  <a:spcPct val="50000"/>
                </a:spcBef>
                <a:defRPr/>
              </a:pPr>
              <a:r>
                <a:rPr lang="nl-NL" sz="1600" b="1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FRICCIÓN</a:t>
              </a:r>
            </a:p>
          </p:txBody>
        </p:sp>
      </p:grpSp>
      <p:sp>
        <p:nvSpPr>
          <p:cNvPr id="15366" name="Text Box 4100">
            <a:extLst>
              <a:ext uri="{FF2B5EF4-FFF2-40B4-BE49-F238E27FC236}">
                <a16:creationId xmlns:a16="http://schemas.microsoft.com/office/drawing/2014/main" id="{8A45C490-217C-A384-C3D7-FFE4EA1D4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6021388"/>
            <a:ext cx="30241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CL" sz="1800"/>
              <a:t>Fragata tipo “M”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461F0057-71F6-2B24-FFA6-F88A02CED7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Tipos de Engranajes.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BAC0B457-C9D5-04EA-CBA5-15FB97842A9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2100"/>
              <a:t>Engranajes Rectos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Es el más sencillo de fabricar y el más antiguo.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Su zona de contacto es una línea y se produce un salto cuando entran a conducir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/>
              <a:t>Este pequeño impacto provoca ruido desgaste y vibraciones. 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/>
              <a:t>En la actualidad son muy poco usados</a:t>
            </a:r>
          </a:p>
        </p:txBody>
      </p:sp>
      <p:pic>
        <p:nvPicPr>
          <p:cNvPr id="17412" name="Picture 6">
            <a:extLst>
              <a:ext uri="{FF2B5EF4-FFF2-40B4-BE49-F238E27FC236}">
                <a16:creationId xmlns:a16="http://schemas.microsoft.com/office/drawing/2014/main" id="{944F515D-9DDD-804A-E9E9-44870F4F2F8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64175" y="1844675"/>
            <a:ext cx="2773363" cy="3960813"/>
          </a:xfrm>
        </p:spPr>
      </p:pic>
      <p:pic>
        <p:nvPicPr>
          <p:cNvPr id="5" name="Picture 10" descr="Gears_animation">
            <a:extLst>
              <a:ext uri="{FF2B5EF4-FFF2-40B4-BE49-F238E27FC236}">
                <a16:creationId xmlns:a16="http://schemas.microsoft.com/office/drawing/2014/main" id="{CAB3426A-DE2A-550E-9902-530E16CB5DE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2100"/>
            <a:ext cx="212407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181FB285-7F74-A293-54E1-EC10151F48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Tipos de Engranajes.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F779CB45-2FAE-C187-4E69-C69DB46E439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700"/>
              <a:t>Engranajes Helicoidales: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Más silenciosos que los rectos.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Se emplean siempre que se trata de velocidades elevadas.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Necesitan cojinetes de empuje para contrarrestar la presión axial que originan.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Son aquellos en donde se forma un ángulo entre el recorrido del diente y el eje axial, con el fin de asegurar una entrada progresiva del contacto entre diente y diente.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Estos engranajes se utilizan generalmente en las cajas reductoras. </a:t>
            </a:r>
          </a:p>
        </p:txBody>
      </p:sp>
      <p:pic>
        <p:nvPicPr>
          <p:cNvPr id="18436" name="Picture 6">
            <a:extLst>
              <a:ext uri="{FF2B5EF4-FFF2-40B4-BE49-F238E27FC236}">
                <a16:creationId xmlns:a16="http://schemas.microsoft.com/office/drawing/2014/main" id="{3D51B2CC-4D32-0E9B-E3D9-ECB5142E2C9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0" t="8246" r="6273" b="19881"/>
          <a:stretch>
            <a:fillRect/>
          </a:stretch>
        </p:blipFill>
        <p:spPr>
          <a:xfrm>
            <a:off x="5408613" y="1700213"/>
            <a:ext cx="3130550" cy="4608512"/>
          </a:xfrm>
        </p:spPr>
      </p:pic>
      <p:pic>
        <p:nvPicPr>
          <p:cNvPr id="18437" name="Picture 8" descr="Anim_engrenages_helicoidaux">
            <a:hlinkClick r:id="rId3"/>
            <a:extLst>
              <a:ext uri="{FF2B5EF4-FFF2-40B4-BE49-F238E27FC236}">
                <a16:creationId xmlns:a16="http://schemas.microsoft.com/office/drawing/2014/main" id="{436FF95C-76F8-021A-4EBC-260438A3BD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88913"/>
            <a:ext cx="154781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0E5EB0F1-5E9B-6910-527D-E9F7F1AD0E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Tipos de Engranajes.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B5B36490-303D-EEC6-296E-A1550F6D24F0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700"/>
              <a:t>Engranaje Doble-Helicoidal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Para las mismas aplicaciones que los helicoidales, con la ventaja sobre éstos de no producir empuje axial, debido a la inclinación doble en sentido contrario de sus dientes.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Cumplen la función de dos engranajes helicoidales. Poseen las ventajas de los cilíndricos helicoidales: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400"/>
              <a:t>Bajo ruido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400"/>
              <a:t>Alta resistencia. Al igual que los engranajes helicoidales se utilizan en las cajas de reducción donde se requiere bajo ruido.</a:t>
            </a:r>
          </a:p>
        </p:txBody>
      </p:sp>
      <p:pic>
        <p:nvPicPr>
          <p:cNvPr id="19460" name="Picture 6">
            <a:extLst>
              <a:ext uri="{FF2B5EF4-FFF2-40B4-BE49-F238E27FC236}">
                <a16:creationId xmlns:a16="http://schemas.microsoft.com/office/drawing/2014/main" id="{2BDDA432-D187-31EE-27DB-FBD90237EB7D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8" t="19939" r="27150" b="34296"/>
          <a:stretch>
            <a:fillRect/>
          </a:stretch>
        </p:blipFill>
        <p:spPr>
          <a:xfrm>
            <a:off x="1616075" y="1827213"/>
            <a:ext cx="3086100" cy="4114800"/>
          </a:xfrm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5CE248B0-604A-C29F-1313-E6F25C39CD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Montaje de Engranajes.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362293AA-2FA8-300F-63C8-0304F338B03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700"/>
              <a:t>Los engranajes van montados en una estructura llamada caja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700"/>
              <a:t>Es lo más compacta posible y construida en dos partes.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La inferior aloja a la rueda principal y va hecha firme a la estructura del buque.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La parte superior aloja a los piñones y engranajes de la primera reducción, los que están cubiertos por tapas de inspección.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Los descansos impiden que los ejes sufran deflexión. Están construidos con metal antifricción.</a:t>
            </a:r>
          </a:p>
          <a:p>
            <a:pPr eaLnBrk="1" hangingPunct="1">
              <a:lnSpc>
                <a:spcPct val="80000"/>
              </a:lnSpc>
            </a:pPr>
            <a:endParaRPr lang="es-MX" altLang="es-CL" sz="1700"/>
          </a:p>
        </p:txBody>
      </p:sp>
      <p:pic>
        <p:nvPicPr>
          <p:cNvPr id="20484" name="Picture 6">
            <a:extLst>
              <a:ext uri="{FF2B5EF4-FFF2-40B4-BE49-F238E27FC236}">
                <a16:creationId xmlns:a16="http://schemas.microsoft.com/office/drawing/2014/main" id="{8B40204B-2C4B-B82C-6DB2-EE9CF77294C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97"/>
          <a:stretch>
            <a:fillRect/>
          </a:stretch>
        </p:blipFill>
        <p:spPr>
          <a:xfrm>
            <a:off x="5102225" y="1917700"/>
            <a:ext cx="3581400" cy="3933825"/>
          </a:xfrm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B0106C21-D97B-167A-CB8E-FB18AF9F94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Relación Torque - Velocidad.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ED8947B2-BFA4-E3F1-B67A-3D923784C49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500"/>
              <a:t>Propósito de las Cajas es transmitir potencia, de una máquina a alta velocidad a una hélice propulsora que opera a baja velocidad 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500"/>
              <a:t>Si</a:t>
            </a:r>
            <a:r>
              <a:rPr lang="es-ES" altLang="es-CL" sz="1500"/>
              <a:t> el </a:t>
            </a:r>
            <a:r>
              <a:rPr lang="es-MX" altLang="es-CL" sz="1500"/>
              <a:t>piñón de radio R1 y la turbina gira a una velocidad N1 rps y F la fuerza ejercida por los dientes de engrane a la salida de la turbina.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Torque piñón =  F R1  (Nm)</a:t>
            </a:r>
            <a:r>
              <a:rPr lang="ar-SA" altLang="es-CL" sz="1300">
                <a:cs typeface="Arial" panose="020B0604020202020204" pitchFamily="34" charset="0"/>
              </a:rPr>
              <a:t>‏</a:t>
            </a:r>
            <a:endParaRPr lang="es-MX" altLang="es-CL" sz="1300"/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Trabajo piñón =  2 </a:t>
            </a:r>
            <a:r>
              <a:rPr lang="es-MX" altLang="es-CL" sz="1600">
                <a:latin typeface="Symbol" panose="05050102010706020507" pitchFamily="18" charset="2"/>
              </a:rPr>
              <a:t>p</a:t>
            </a:r>
            <a:r>
              <a:rPr lang="es-MX" altLang="es-CL" sz="1300"/>
              <a:t>  F R1 (Nm Rev)</a:t>
            </a:r>
            <a:r>
              <a:rPr lang="ar-SA" altLang="es-CL" sz="1300">
                <a:cs typeface="Arial" panose="020B0604020202020204" pitchFamily="34" charset="0"/>
              </a:rPr>
              <a:t>‏</a:t>
            </a:r>
            <a:endParaRPr lang="es-MX" altLang="es-CL" sz="1300"/>
          </a:p>
          <a:p>
            <a:pPr eaLnBrk="1" hangingPunct="1">
              <a:lnSpc>
                <a:spcPct val="80000"/>
              </a:lnSpc>
            </a:pPr>
            <a:r>
              <a:rPr lang="es-MX" altLang="es-CL" sz="1500"/>
              <a:t>Si el piñón gira a N1 rev/seg, la Potencia será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Pot. Piñón =  2 </a:t>
            </a:r>
            <a:r>
              <a:rPr lang="es-MX" altLang="es-CL" sz="1600">
                <a:latin typeface="Symbol" panose="05050102010706020507" pitchFamily="18" charset="2"/>
              </a:rPr>
              <a:t>p</a:t>
            </a:r>
            <a:r>
              <a:rPr lang="es-MX" altLang="es-CL" sz="1300"/>
              <a:t> F R1 N1 (Nm rev/seg)</a:t>
            </a:r>
            <a:r>
              <a:rPr lang="ar-SA" altLang="es-CL" sz="1300">
                <a:cs typeface="Arial" panose="020B0604020202020204" pitchFamily="34" charset="0"/>
              </a:rPr>
              <a:t>‏</a:t>
            </a:r>
            <a:endParaRPr lang="es-MX" altLang="es-CL" sz="1300">
              <a:cs typeface="Arial" panose="020B0604020202020204" pitchFamily="34" charset="0"/>
            </a:endParaRPr>
          </a:p>
        </p:txBody>
      </p:sp>
      <p:grpSp>
        <p:nvGrpSpPr>
          <p:cNvPr id="21508" name="Group 6">
            <a:extLst>
              <a:ext uri="{FF2B5EF4-FFF2-40B4-BE49-F238E27FC236}">
                <a16:creationId xmlns:a16="http://schemas.microsoft.com/office/drawing/2014/main" id="{D03ECE2B-BBD0-FF88-9E3D-8E0636789BC6}"/>
              </a:ext>
            </a:extLst>
          </p:cNvPr>
          <p:cNvGrpSpPr>
            <a:grpSpLocks/>
          </p:cNvGrpSpPr>
          <p:nvPr/>
        </p:nvGrpSpPr>
        <p:grpSpPr bwMode="auto">
          <a:xfrm>
            <a:off x="5527675" y="1746250"/>
            <a:ext cx="3581400" cy="4419600"/>
            <a:chOff x="3600" y="1296"/>
            <a:chExt cx="2256" cy="2784"/>
          </a:xfrm>
        </p:grpSpPr>
        <p:sp>
          <p:nvSpPr>
            <p:cNvPr id="21509" name="Oval 7">
              <a:extLst>
                <a:ext uri="{FF2B5EF4-FFF2-40B4-BE49-F238E27FC236}">
                  <a16:creationId xmlns:a16="http://schemas.microsoft.com/office/drawing/2014/main" id="{C4BBF274-C466-C5CA-8106-32CE854999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2" y="1680"/>
              <a:ext cx="672" cy="672"/>
            </a:xfrm>
            <a:prstGeom prst="ellipse">
              <a:avLst/>
            </a:prstGeom>
            <a:solidFill>
              <a:srgbClr val="3366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1800"/>
            </a:p>
          </p:txBody>
        </p:sp>
        <p:sp>
          <p:nvSpPr>
            <p:cNvPr id="21510" name="Oval 8">
              <a:extLst>
                <a:ext uri="{FF2B5EF4-FFF2-40B4-BE49-F238E27FC236}">
                  <a16:creationId xmlns:a16="http://schemas.microsoft.com/office/drawing/2014/main" id="{640A4A17-D0A7-490E-1C87-56B2C88819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0" y="2352"/>
              <a:ext cx="1296" cy="1296"/>
            </a:xfrm>
            <a:prstGeom prst="ellipse">
              <a:avLst/>
            </a:prstGeom>
            <a:solidFill>
              <a:srgbClr val="3366FF"/>
            </a:solidFill>
            <a:ln w="936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1800"/>
            </a:p>
          </p:txBody>
        </p:sp>
        <p:sp>
          <p:nvSpPr>
            <p:cNvPr id="21511" name="Line 9">
              <a:extLst>
                <a:ext uri="{FF2B5EF4-FFF2-40B4-BE49-F238E27FC236}">
                  <a16:creationId xmlns:a16="http://schemas.microsoft.com/office/drawing/2014/main" id="{6E5F3B3B-EA7B-B4F4-6835-4A30D1655A1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8" y="1296"/>
              <a:ext cx="1" cy="2784"/>
            </a:xfrm>
            <a:prstGeom prst="line">
              <a:avLst/>
            </a:prstGeom>
            <a:noFill/>
            <a:ln w="9360">
              <a:solidFill>
                <a:srgbClr val="FF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512" name="Line 10">
              <a:extLst>
                <a:ext uri="{FF2B5EF4-FFF2-40B4-BE49-F238E27FC236}">
                  <a16:creationId xmlns:a16="http://schemas.microsoft.com/office/drawing/2014/main" id="{40470490-1CDE-7235-2BFB-E8351930C2E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24" y="2016"/>
              <a:ext cx="816" cy="1"/>
            </a:xfrm>
            <a:prstGeom prst="line">
              <a:avLst/>
            </a:prstGeom>
            <a:noFill/>
            <a:ln w="9360">
              <a:solidFill>
                <a:srgbClr val="FF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513" name="Line 11">
              <a:extLst>
                <a:ext uri="{FF2B5EF4-FFF2-40B4-BE49-F238E27FC236}">
                  <a16:creationId xmlns:a16="http://schemas.microsoft.com/office/drawing/2014/main" id="{7A440E10-75AB-9D06-9B0D-51FE6B1C9D8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00" y="3024"/>
              <a:ext cx="1872" cy="1"/>
            </a:xfrm>
            <a:prstGeom prst="line">
              <a:avLst/>
            </a:prstGeom>
            <a:noFill/>
            <a:ln w="9360">
              <a:solidFill>
                <a:srgbClr val="FF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514" name="AutoShape 12">
              <a:extLst>
                <a:ext uri="{FF2B5EF4-FFF2-40B4-BE49-F238E27FC236}">
                  <a16:creationId xmlns:a16="http://schemas.microsoft.com/office/drawing/2014/main" id="{F3FA8DF9-65B5-8AA3-12C5-0498C091BA8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9540000">
              <a:off x="4177" y="2881"/>
              <a:ext cx="864" cy="528"/>
            </a:xfrm>
            <a:prstGeom prst="curvedDownArrow">
              <a:avLst>
                <a:gd name="adj1" fmla="val 1939"/>
                <a:gd name="adj2" fmla="val 65455"/>
                <a:gd name="adj3" fmla="val 33333"/>
              </a:avLst>
            </a:prstGeom>
            <a:solidFill>
              <a:srgbClr val="FF0000"/>
            </a:solidFill>
            <a:ln w="936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1800"/>
            </a:p>
          </p:txBody>
        </p:sp>
        <p:sp>
          <p:nvSpPr>
            <p:cNvPr id="21515" name="AutoShape 13">
              <a:extLst>
                <a:ext uri="{FF2B5EF4-FFF2-40B4-BE49-F238E27FC236}">
                  <a16:creationId xmlns:a16="http://schemas.microsoft.com/office/drawing/2014/main" id="{6CD504FA-A3C3-7732-3D94-44EEB915257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9840000">
              <a:off x="4369" y="1874"/>
              <a:ext cx="432" cy="240"/>
            </a:xfrm>
            <a:prstGeom prst="curvedUpArrow">
              <a:avLst>
                <a:gd name="adj1" fmla="val 2133"/>
                <a:gd name="adj2" fmla="val 72000"/>
                <a:gd name="adj3" fmla="val 66667"/>
              </a:avLst>
            </a:prstGeom>
            <a:solidFill>
              <a:srgbClr val="FF0000"/>
            </a:solidFill>
            <a:ln w="936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1800"/>
            </a:p>
          </p:txBody>
        </p:sp>
        <p:sp>
          <p:nvSpPr>
            <p:cNvPr id="21516" name="Text Box 14">
              <a:extLst>
                <a:ext uri="{FF2B5EF4-FFF2-40B4-BE49-F238E27FC236}">
                  <a16:creationId xmlns:a16="http://schemas.microsoft.com/office/drawing/2014/main" id="{AA19E0DA-2144-CA47-B76C-49A27BBE54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8" y="1632"/>
              <a:ext cx="52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1500"/>
                </a:spcBef>
                <a:buClr>
                  <a:srgbClr val="FF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n-GB" altLang="es-CL" sz="2400">
                  <a:solidFill>
                    <a:srgbClr val="FF0000"/>
                  </a:solidFill>
                  <a:latin typeface="Times New Roman" panose="02020603050405020304" pitchFamily="18" charset="0"/>
                  <a:ea typeface="MS Gothic" panose="020B0609070205080204" pitchFamily="49" charset="-128"/>
                </a:rPr>
                <a:t>N 1</a:t>
              </a:r>
            </a:p>
          </p:txBody>
        </p:sp>
        <p:sp>
          <p:nvSpPr>
            <p:cNvPr id="21517" name="Text Box 15">
              <a:extLst>
                <a:ext uri="{FF2B5EF4-FFF2-40B4-BE49-F238E27FC236}">
                  <a16:creationId xmlns:a16="http://schemas.microsoft.com/office/drawing/2014/main" id="{238C60AC-5E89-32B5-367C-04B6743F76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48" y="3408"/>
              <a:ext cx="52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1500"/>
                </a:spcBef>
                <a:buClr>
                  <a:srgbClr val="FF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n-GB" altLang="es-CL" sz="2400">
                  <a:solidFill>
                    <a:srgbClr val="FF0000"/>
                  </a:solidFill>
                  <a:latin typeface="Times New Roman" panose="02020603050405020304" pitchFamily="18" charset="0"/>
                  <a:ea typeface="MS Gothic" panose="020B0609070205080204" pitchFamily="49" charset="-128"/>
                </a:rPr>
                <a:t>N 2</a:t>
              </a:r>
            </a:p>
          </p:txBody>
        </p:sp>
        <p:sp>
          <p:nvSpPr>
            <p:cNvPr id="21518" name="Text Box 16">
              <a:extLst>
                <a:ext uri="{FF2B5EF4-FFF2-40B4-BE49-F238E27FC236}">
                  <a16:creationId xmlns:a16="http://schemas.microsoft.com/office/drawing/2014/main" id="{8A6384EA-966C-1F57-7FAC-1725358661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8" y="2064"/>
              <a:ext cx="480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1250"/>
                </a:spcBef>
                <a:buClr>
                  <a:srgbClr val="FFFF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n-GB" altLang="es-CL" sz="2000">
                  <a:solidFill>
                    <a:srgbClr val="FFFF00"/>
                  </a:solidFill>
                  <a:latin typeface="Times New Roman" panose="02020603050405020304" pitchFamily="18" charset="0"/>
                  <a:ea typeface="MS Gothic" panose="020B0609070205080204" pitchFamily="49" charset="-128"/>
                </a:rPr>
                <a:t>R1</a:t>
              </a:r>
            </a:p>
          </p:txBody>
        </p:sp>
        <p:sp>
          <p:nvSpPr>
            <p:cNvPr id="21519" name="Text Box 17">
              <a:extLst>
                <a:ext uri="{FF2B5EF4-FFF2-40B4-BE49-F238E27FC236}">
                  <a16:creationId xmlns:a16="http://schemas.microsoft.com/office/drawing/2014/main" id="{5E4CDE21-CFA4-BF61-74FB-2F09306EC9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8" y="2544"/>
              <a:ext cx="480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1250"/>
                </a:spcBef>
                <a:buClr>
                  <a:srgbClr val="FFFF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n-GB" altLang="es-CL" sz="2000">
                  <a:solidFill>
                    <a:srgbClr val="FFFF00"/>
                  </a:solidFill>
                  <a:latin typeface="Times New Roman" panose="02020603050405020304" pitchFamily="18" charset="0"/>
                  <a:ea typeface="MS Gothic" panose="020B0609070205080204" pitchFamily="49" charset="-128"/>
                </a:rPr>
                <a:t>R2</a:t>
              </a:r>
            </a:p>
          </p:txBody>
        </p:sp>
        <p:sp>
          <p:nvSpPr>
            <p:cNvPr id="21520" name="Line 18">
              <a:extLst>
                <a:ext uri="{FF2B5EF4-FFF2-40B4-BE49-F238E27FC236}">
                  <a16:creationId xmlns:a16="http://schemas.microsoft.com/office/drawing/2014/main" id="{76346253-C199-1D7E-D697-98BBA6B450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8" y="2352"/>
              <a:ext cx="720" cy="1"/>
            </a:xfrm>
            <a:prstGeom prst="line">
              <a:avLst/>
            </a:prstGeom>
            <a:noFill/>
            <a:ln w="28440">
              <a:solidFill>
                <a:srgbClr val="EAEAEA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1521" name="Text Box 19">
              <a:extLst>
                <a:ext uri="{FF2B5EF4-FFF2-40B4-BE49-F238E27FC236}">
                  <a16:creationId xmlns:a16="http://schemas.microsoft.com/office/drawing/2014/main" id="{2E2B3BF6-935F-EE22-50E9-263A51E5A4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76" y="2208"/>
              <a:ext cx="480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1250"/>
                </a:spcBef>
                <a:buClr>
                  <a:srgbClr val="000099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n-GB" altLang="es-CL" sz="2000">
                  <a:solidFill>
                    <a:srgbClr val="000099"/>
                  </a:solidFill>
                  <a:latin typeface="Times New Roman" panose="02020603050405020304" pitchFamily="18" charset="0"/>
                  <a:ea typeface="MS Gothic" panose="020B0609070205080204" pitchFamily="49" charset="-128"/>
                </a:rPr>
                <a:t>F</a:t>
              </a:r>
            </a:p>
          </p:txBody>
        </p:sp>
      </p:grp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A60FF0D0-4126-3F86-E7A8-FE40959952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Relación Torque - Velocidad.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5FA65F35-3B50-6DC7-39E0-8CBF0E427F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700"/>
              <a:t>Como 1 (Nm/seg) = 1 (Watt)</a:t>
            </a:r>
            <a:r>
              <a:rPr lang="ar-SA" altLang="es-CL" sz="1700">
                <a:cs typeface="Arial" panose="020B0604020202020204" pitchFamily="34" charset="0"/>
              </a:rPr>
              <a:t>‏</a:t>
            </a:r>
            <a:endParaRPr lang="es-MX" altLang="es-CL" sz="1700"/>
          </a:p>
          <a:p>
            <a:pPr eaLnBrk="1" hangingPunct="1">
              <a:lnSpc>
                <a:spcPct val="80000"/>
              </a:lnSpc>
            </a:pPr>
            <a:r>
              <a:rPr lang="es-MX" altLang="es-CL" sz="1700"/>
              <a:t>Potencia entregada por turbina= </a:t>
            </a:r>
            <a:r>
              <a:rPr lang="es-MX" altLang="es-CL" sz="1700" u="sng"/>
              <a:t>2 </a:t>
            </a:r>
            <a:r>
              <a:rPr lang="es-MX" altLang="es-CL" sz="2000" u="sng">
                <a:latin typeface="Symbol" panose="05050102010706020507" pitchFamily="18" charset="2"/>
              </a:rPr>
              <a:t>p</a:t>
            </a:r>
            <a:r>
              <a:rPr lang="es-MX" altLang="es-CL" sz="1700" u="sng"/>
              <a:t> F R1 N1</a:t>
            </a:r>
            <a:r>
              <a:rPr lang="es-MX" altLang="es-CL" sz="1700"/>
              <a:t> (Kw)</a:t>
            </a:r>
            <a:r>
              <a:rPr lang="ar-SA" altLang="es-CL" sz="1700">
                <a:cs typeface="Arial" panose="020B0604020202020204" pitchFamily="34" charset="0"/>
              </a:rPr>
              <a:t>‏</a:t>
            </a:r>
            <a:endParaRPr lang="es-MX" altLang="es-CL" sz="170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s-MX" altLang="es-CL" sz="1700"/>
              <a:t>					         1000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700"/>
              <a:t>Suponiendo misma Potencia entregada a rueda principal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s-MX" altLang="es-CL" sz="1700"/>
              <a:t>          </a:t>
            </a:r>
            <a:r>
              <a:rPr lang="es-MX" altLang="es-CL" sz="1700" u="sng"/>
              <a:t>2  </a:t>
            </a:r>
            <a:r>
              <a:rPr lang="es-MX" altLang="es-CL" sz="2000" u="sng">
                <a:latin typeface="Symbol" panose="05050102010706020507" pitchFamily="18" charset="2"/>
              </a:rPr>
              <a:t>p</a:t>
            </a:r>
            <a:r>
              <a:rPr lang="es-MX" altLang="es-CL" sz="1700" u="sng"/>
              <a:t> F R1 N1</a:t>
            </a:r>
            <a:r>
              <a:rPr lang="es-MX" altLang="es-CL" sz="1700"/>
              <a:t>   =  </a:t>
            </a:r>
            <a:r>
              <a:rPr lang="es-MX" altLang="es-CL" sz="1700" u="sng"/>
              <a:t>2 </a:t>
            </a:r>
            <a:r>
              <a:rPr lang="es-MX" altLang="es-CL" sz="2000" u="sng">
                <a:latin typeface="Symbol" panose="05050102010706020507" pitchFamily="18" charset="2"/>
              </a:rPr>
              <a:t>p</a:t>
            </a:r>
            <a:r>
              <a:rPr lang="es-MX" altLang="es-CL" sz="1700" u="sng"/>
              <a:t> F R2 N2</a:t>
            </a:r>
            <a:r>
              <a:rPr lang="es-MX" altLang="es-CL" sz="1700"/>
              <a:t>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s-MX" altLang="es-CL" sz="1700"/>
              <a:t>		1000		    1000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700"/>
              <a:t>Despejando se llega: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s-MX" altLang="es-CL" sz="170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s-MX" altLang="es-CL" sz="1700"/>
              <a:t>		 </a:t>
            </a:r>
            <a:r>
              <a:rPr lang="es-MX" altLang="es-CL" sz="1700" u="sng"/>
              <a:t>F R1</a:t>
            </a:r>
            <a:r>
              <a:rPr lang="es-MX" altLang="es-CL" sz="1700"/>
              <a:t>  =  </a:t>
            </a:r>
            <a:r>
              <a:rPr lang="es-MX" altLang="es-CL" sz="1700" u="sng"/>
              <a:t>N2</a:t>
            </a:r>
            <a:r>
              <a:rPr lang="es-MX" altLang="es-CL" sz="1700"/>
              <a:t>  = </a:t>
            </a:r>
            <a:r>
              <a:rPr lang="es-MX" altLang="es-CL" sz="1700" u="sng"/>
              <a:t>T1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s-MX" altLang="es-CL" sz="1700"/>
              <a:t>		 F R2 	 N1	T2</a:t>
            </a:r>
          </a:p>
          <a:p>
            <a:pPr eaLnBrk="1" hangingPunct="1">
              <a:lnSpc>
                <a:spcPct val="80000"/>
              </a:lnSpc>
            </a:pPr>
            <a:endParaRPr lang="es-MX" altLang="es-CL" sz="1700"/>
          </a:p>
          <a:p>
            <a:pPr eaLnBrk="1" hangingPunct="1">
              <a:lnSpc>
                <a:spcPct val="80000"/>
              </a:lnSpc>
            </a:pPr>
            <a:r>
              <a:rPr lang="es-MX" altLang="es-CL" sz="1700"/>
              <a:t>Se deduce que los torques son inversamente proporcionales a las velocidades.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700"/>
              <a:t>El piñón de la turbina transmite la potencia con un torque pequeño a alta velocidad y la rueda principal transmite a la hélice la misma potencia con un alto torque a baja velocidad.</a:t>
            </a:r>
          </a:p>
        </p:txBody>
      </p:sp>
      <p:sp>
        <p:nvSpPr>
          <p:cNvPr id="4" name="3 Elipse">
            <a:extLst>
              <a:ext uri="{FF2B5EF4-FFF2-40B4-BE49-F238E27FC236}">
                <a16:creationId xmlns:a16="http://schemas.microsoft.com/office/drawing/2014/main" id="{2F0DAECB-0B33-1F94-5A27-A5E90D1DD9D8}"/>
              </a:ext>
            </a:extLst>
          </p:cNvPr>
          <p:cNvSpPr/>
          <p:nvPr/>
        </p:nvSpPr>
        <p:spPr>
          <a:xfrm>
            <a:off x="3143250" y="3786188"/>
            <a:ext cx="1571625" cy="857250"/>
          </a:xfrm>
          <a:prstGeom prst="ellipse">
            <a:avLst/>
          </a:prstGeom>
          <a:solidFill>
            <a:schemeClr val="accent1">
              <a:alpha val="1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2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25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>
            <a:extLst>
              <a:ext uri="{FF2B5EF4-FFF2-40B4-BE49-F238E27FC236}">
                <a16:creationId xmlns:a16="http://schemas.microsoft.com/office/drawing/2014/main" id="{8068AD1E-73EB-B1A7-D1F9-1D74042016CA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Abril 2008</a:t>
            </a:r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F6CD4D88-4163-648E-80E6-1E02C8EFB7B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altLang="es-CL" sz="3600"/>
              <a:t>Sistemas de Reducción, Líneas de Ejes y Hélices</a:t>
            </a:r>
          </a:p>
        </p:txBody>
      </p:sp>
      <p:sp>
        <p:nvSpPr>
          <p:cNvPr id="23556" name="Rectangle 3">
            <a:extLst>
              <a:ext uri="{FF2B5EF4-FFF2-40B4-BE49-F238E27FC236}">
                <a16:creationId xmlns:a16="http://schemas.microsoft.com/office/drawing/2014/main" id="{05BEE8BC-2CEA-8813-0F88-F014301D4B4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E5427231-BD3A-BFA5-ED74-810D6143C46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15D5DDAC-A83B-1F4D-AD35-EA942ED49D6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370013" y="1827213"/>
            <a:ext cx="7313612" cy="36893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altLang="es-CL" sz="2100"/>
              <a:t>Líneas de Ejes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Dispositivos conformados por el eje principal del buque.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900"/>
              <a:t>Las líneas de ejes de un buque tienen la función de transmitir la potencia de la maquinaria propulsora a la hélice y transmitir el empuje generado por la hélice al descanso de empuje del buque.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900"/>
              <a:t>Es un elemento fundamental del buque.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Cada </a:t>
            </a:r>
            <a:r>
              <a:rPr lang="es-ES" altLang="es-CL" sz="1900"/>
              <a:t>línea de ejes está sometida a importantes esfuerzos que pueden generar problemas de fatiga:</a:t>
            </a:r>
          </a:p>
          <a:p>
            <a:pPr lvl="2" eaLnBrk="1" hangingPunct="1">
              <a:lnSpc>
                <a:spcPct val="80000"/>
              </a:lnSpc>
            </a:pPr>
            <a:r>
              <a:rPr lang="es-ES" altLang="es-CL" sz="1800"/>
              <a:t>Axiales y de torsión.</a:t>
            </a:r>
          </a:p>
          <a:p>
            <a:pPr lvl="2" eaLnBrk="1" hangingPunct="1">
              <a:lnSpc>
                <a:spcPct val="80000"/>
              </a:lnSpc>
            </a:pPr>
            <a:r>
              <a:rPr lang="es-ES" altLang="es-CL" sz="1800"/>
              <a:t>Torques vibratorios y fluctuaciones en las cargas hidrodinámicas.</a:t>
            </a:r>
          </a:p>
          <a:p>
            <a:pPr lvl="2" eaLnBrk="1" hangingPunct="1">
              <a:lnSpc>
                <a:spcPct val="80000"/>
              </a:lnSpc>
            </a:pPr>
            <a:r>
              <a:rPr lang="es-ES" altLang="es-CL" sz="1800"/>
              <a:t>Expansiones térmicas de los componentes por aumentos de temperatura.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/>
              <a:t>Deformaciones transitorias del casco</a:t>
            </a:r>
          </a:p>
          <a:p>
            <a:pPr eaLnBrk="1" hangingPunct="1">
              <a:lnSpc>
                <a:spcPct val="80000"/>
              </a:lnSpc>
            </a:pPr>
            <a:endParaRPr lang="es-ES" altLang="es-CL" sz="2100"/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780AB880-FD7B-6715-BF51-6332FB9B1C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grpSp>
        <p:nvGrpSpPr>
          <p:cNvPr id="25603" name="Group 21">
            <a:extLst>
              <a:ext uri="{FF2B5EF4-FFF2-40B4-BE49-F238E27FC236}">
                <a16:creationId xmlns:a16="http://schemas.microsoft.com/office/drawing/2014/main" id="{53F8335F-3FB2-47EA-9A11-A96C6B5A68A8}"/>
              </a:ext>
            </a:extLst>
          </p:cNvPr>
          <p:cNvGrpSpPr>
            <a:grpSpLocks/>
          </p:cNvGrpSpPr>
          <p:nvPr/>
        </p:nvGrpSpPr>
        <p:grpSpPr bwMode="auto">
          <a:xfrm>
            <a:off x="1403350" y="1844675"/>
            <a:ext cx="6623050" cy="4030663"/>
            <a:chOff x="748" y="1026"/>
            <a:chExt cx="4172" cy="2539"/>
          </a:xfrm>
        </p:grpSpPr>
        <p:graphicFrame>
          <p:nvGraphicFramePr>
            <p:cNvPr id="25613" name="Object 22">
              <a:extLst>
                <a:ext uri="{FF2B5EF4-FFF2-40B4-BE49-F238E27FC236}">
                  <a16:creationId xmlns:a16="http://schemas.microsoft.com/office/drawing/2014/main" id="{C6F6553F-C409-B8AE-0672-C8F08D1EBFC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748" y="1026"/>
            <a:ext cx="4173" cy="25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5629" r:id="rId3" imgW="27619048" imgH="18419048" progId="">
                    <p:embed/>
                  </p:oleObj>
                </mc:Choice>
                <mc:Fallback>
                  <p:oleObj r:id="rId3" imgW="27619048" imgH="18419048" progId="">
                    <p:embed/>
                    <p:pic>
                      <p:nvPicPr>
                        <p:cNvPr id="0" name="Object 2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48" y="1026"/>
                          <a:ext cx="4173" cy="25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614" name="Freeform 23">
              <a:extLst>
                <a:ext uri="{FF2B5EF4-FFF2-40B4-BE49-F238E27FC236}">
                  <a16:creationId xmlns:a16="http://schemas.microsoft.com/office/drawing/2014/main" id="{B37FD817-98B8-D263-DBBD-A0DFA89D13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" y="2856"/>
              <a:ext cx="181" cy="236"/>
            </a:xfrm>
            <a:custGeom>
              <a:avLst/>
              <a:gdLst>
                <a:gd name="T0" fmla="*/ 1 w 252"/>
                <a:gd name="T1" fmla="*/ 1 h 334"/>
                <a:gd name="T2" fmla="*/ 1 w 252"/>
                <a:gd name="T3" fmla="*/ 1 h 334"/>
                <a:gd name="T4" fmla="*/ 0 w 252"/>
                <a:gd name="T5" fmla="*/ 1 h 334"/>
                <a:gd name="T6" fmla="*/ 1 w 252"/>
                <a:gd name="T7" fmla="*/ 1 h 334"/>
                <a:gd name="T8" fmla="*/ 1 w 252"/>
                <a:gd name="T9" fmla="*/ 1 h 334"/>
                <a:gd name="T10" fmla="*/ 1 w 252"/>
                <a:gd name="T11" fmla="*/ 1 h 334"/>
                <a:gd name="T12" fmla="*/ 1 w 252"/>
                <a:gd name="T13" fmla="*/ 1 h 334"/>
                <a:gd name="T14" fmla="*/ 1 w 252"/>
                <a:gd name="T15" fmla="*/ 1 h 334"/>
                <a:gd name="T16" fmla="*/ 1 w 252"/>
                <a:gd name="T17" fmla="*/ 1 h 334"/>
                <a:gd name="T18" fmla="*/ 1 w 252"/>
                <a:gd name="T19" fmla="*/ 1 h 334"/>
                <a:gd name="T20" fmla="*/ 1 w 252"/>
                <a:gd name="T21" fmla="*/ 1 h 334"/>
                <a:gd name="T22" fmla="*/ 1 w 252"/>
                <a:gd name="T23" fmla="*/ 1 h 334"/>
                <a:gd name="T24" fmla="*/ 1 w 252"/>
                <a:gd name="T25" fmla="*/ 1 h 334"/>
                <a:gd name="T26" fmla="*/ 1 w 252"/>
                <a:gd name="T27" fmla="*/ 1 h 334"/>
                <a:gd name="T28" fmla="*/ 1 w 252"/>
                <a:gd name="T29" fmla="*/ 1 h 334"/>
                <a:gd name="T30" fmla="*/ 1 w 252"/>
                <a:gd name="T31" fmla="*/ 1 h 334"/>
                <a:gd name="T32" fmla="*/ 1 w 252"/>
                <a:gd name="T33" fmla="*/ 0 h 334"/>
                <a:gd name="T34" fmla="*/ 1 w 252"/>
                <a:gd name="T35" fmla="*/ 1 h 33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52"/>
                <a:gd name="T55" fmla="*/ 0 h 334"/>
                <a:gd name="T56" fmla="*/ 252 w 252"/>
                <a:gd name="T57" fmla="*/ 334 h 33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52" h="334">
                  <a:moveTo>
                    <a:pt x="38" y="40"/>
                  </a:moveTo>
                  <a:lnTo>
                    <a:pt x="10" y="98"/>
                  </a:lnTo>
                  <a:lnTo>
                    <a:pt x="0" y="164"/>
                  </a:lnTo>
                  <a:lnTo>
                    <a:pt x="4" y="220"/>
                  </a:lnTo>
                  <a:lnTo>
                    <a:pt x="30" y="280"/>
                  </a:lnTo>
                  <a:lnTo>
                    <a:pt x="48" y="304"/>
                  </a:lnTo>
                  <a:lnTo>
                    <a:pt x="88" y="328"/>
                  </a:lnTo>
                  <a:lnTo>
                    <a:pt x="138" y="334"/>
                  </a:lnTo>
                  <a:lnTo>
                    <a:pt x="166" y="326"/>
                  </a:lnTo>
                  <a:lnTo>
                    <a:pt x="198" y="316"/>
                  </a:lnTo>
                  <a:lnTo>
                    <a:pt x="226" y="288"/>
                  </a:lnTo>
                  <a:lnTo>
                    <a:pt x="252" y="210"/>
                  </a:lnTo>
                  <a:lnTo>
                    <a:pt x="244" y="126"/>
                  </a:lnTo>
                  <a:lnTo>
                    <a:pt x="220" y="62"/>
                  </a:lnTo>
                  <a:lnTo>
                    <a:pt x="186" y="26"/>
                  </a:lnTo>
                  <a:lnTo>
                    <a:pt x="148" y="8"/>
                  </a:lnTo>
                  <a:lnTo>
                    <a:pt x="102" y="0"/>
                  </a:lnTo>
                  <a:lnTo>
                    <a:pt x="38" y="40"/>
                  </a:lnTo>
                  <a:close/>
                </a:path>
              </a:pathLst>
            </a:custGeom>
            <a:solidFill>
              <a:srgbClr val="FFFF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15" name="Freeform 24">
              <a:extLst>
                <a:ext uri="{FF2B5EF4-FFF2-40B4-BE49-F238E27FC236}">
                  <a16:creationId xmlns:a16="http://schemas.microsoft.com/office/drawing/2014/main" id="{BF694FF2-F91A-849C-2445-F7422721C4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1" y="3162"/>
              <a:ext cx="176" cy="234"/>
            </a:xfrm>
            <a:custGeom>
              <a:avLst/>
              <a:gdLst>
                <a:gd name="T0" fmla="*/ 1 w 244"/>
                <a:gd name="T1" fmla="*/ 1 h 332"/>
                <a:gd name="T2" fmla="*/ 1 w 244"/>
                <a:gd name="T3" fmla="*/ 1 h 332"/>
                <a:gd name="T4" fmla="*/ 1 w 244"/>
                <a:gd name="T5" fmla="*/ 1 h 332"/>
                <a:gd name="T6" fmla="*/ 0 w 244"/>
                <a:gd name="T7" fmla="*/ 1 h 332"/>
                <a:gd name="T8" fmla="*/ 1 w 244"/>
                <a:gd name="T9" fmla="*/ 1 h 332"/>
                <a:gd name="T10" fmla="*/ 1 w 244"/>
                <a:gd name="T11" fmla="*/ 1 h 332"/>
                <a:gd name="T12" fmla="*/ 1 w 244"/>
                <a:gd name="T13" fmla="*/ 1 h 332"/>
                <a:gd name="T14" fmla="*/ 1 w 244"/>
                <a:gd name="T15" fmla="*/ 1 h 332"/>
                <a:gd name="T16" fmla="*/ 1 w 244"/>
                <a:gd name="T17" fmla="*/ 1 h 332"/>
                <a:gd name="T18" fmla="*/ 1 w 244"/>
                <a:gd name="T19" fmla="*/ 1 h 332"/>
                <a:gd name="T20" fmla="*/ 1 w 244"/>
                <a:gd name="T21" fmla="*/ 1 h 332"/>
                <a:gd name="T22" fmla="*/ 1 w 244"/>
                <a:gd name="T23" fmla="*/ 1 h 332"/>
                <a:gd name="T24" fmla="*/ 1 w 244"/>
                <a:gd name="T25" fmla="*/ 1 h 332"/>
                <a:gd name="T26" fmla="*/ 1 w 244"/>
                <a:gd name="T27" fmla="*/ 1 h 332"/>
                <a:gd name="T28" fmla="*/ 1 w 244"/>
                <a:gd name="T29" fmla="*/ 1 h 332"/>
                <a:gd name="T30" fmla="*/ 1 w 244"/>
                <a:gd name="T31" fmla="*/ 1 h 332"/>
                <a:gd name="T32" fmla="*/ 1 w 244"/>
                <a:gd name="T33" fmla="*/ 0 h 332"/>
                <a:gd name="T34" fmla="*/ 1 w 244"/>
                <a:gd name="T35" fmla="*/ 1 h 332"/>
                <a:gd name="T36" fmla="*/ 1 w 244"/>
                <a:gd name="T37" fmla="*/ 1 h 33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44"/>
                <a:gd name="T58" fmla="*/ 0 h 332"/>
                <a:gd name="T59" fmla="*/ 244 w 244"/>
                <a:gd name="T60" fmla="*/ 332 h 33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44" h="332">
                  <a:moveTo>
                    <a:pt x="50" y="16"/>
                  </a:moveTo>
                  <a:lnTo>
                    <a:pt x="18" y="58"/>
                  </a:lnTo>
                  <a:lnTo>
                    <a:pt x="2" y="110"/>
                  </a:lnTo>
                  <a:lnTo>
                    <a:pt x="0" y="176"/>
                  </a:lnTo>
                  <a:lnTo>
                    <a:pt x="10" y="232"/>
                  </a:lnTo>
                  <a:lnTo>
                    <a:pt x="28" y="274"/>
                  </a:lnTo>
                  <a:lnTo>
                    <a:pt x="76" y="318"/>
                  </a:lnTo>
                  <a:lnTo>
                    <a:pt x="110" y="332"/>
                  </a:lnTo>
                  <a:lnTo>
                    <a:pt x="152" y="332"/>
                  </a:lnTo>
                  <a:lnTo>
                    <a:pt x="192" y="310"/>
                  </a:lnTo>
                  <a:lnTo>
                    <a:pt x="220" y="284"/>
                  </a:lnTo>
                  <a:lnTo>
                    <a:pt x="236" y="246"/>
                  </a:lnTo>
                  <a:lnTo>
                    <a:pt x="244" y="192"/>
                  </a:lnTo>
                  <a:lnTo>
                    <a:pt x="242" y="118"/>
                  </a:lnTo>
                  <a:lnTo>
                    <a:pt x="222" y="58"/>
                  </a:lnTo>
                  <a:lnTo>
                    <a:pt x="166" y="14"/>
                  </a:lnTo>
                  <a:lnTo>
                    <a:pt x="128" y="0"/>
                  </a:lnTo>
                  <a:lnTo>
                    <a:pt x="86" y="12"/>
                  </a:lnTo>
                  <a:lnTo>
                    <a:pt x="50" y="16"/>
                  </a:lnTo>
                  <a:close/>
                </a:path>
              </a:pathLst>
            </a:custGeom>
            <a:solidFill>
              <a:srgbClr val="FFFF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16" name="Freeform 25">
              <a:extLst>
                <a:ext uri="{FF2B5EF4-FFF2-40B4-BE49-F238E27FC236}">
                  <a16:creationId xmlns:a16="http://schemas.microsoft.com/office/drawing/2014/main" id="{E409AFF4-057B-E6BC-6D90-6480E16EEF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47" y="2720"/>
              <a:ext cx="337" cy="474"/>
            </a:xfrm>
            <a:custGeom>
              <a:avLst/>
              <a:gdLst>
                <a:gd name="T0" fmla="*/ 1 w 466"/>
                <a:gd name="T1" fmla="*/ 1 h 718"/>
                <a:gd name="T2" fmla="*/ 1 w 466"/>
                <a:gd name="T3" fmla="*/ 1 h 718"/>
                <a:gd name="T4" fmla="*/ 1 w 466"/>
                <a:gd name="T5" fmla="*/ 1 h 718"/>
                <a:gd name="T6" fmla="*/ 1 w 466"/>
                <a:gd name="T7" fmla="*/ 1 h 718"/>
                <a:gd name="T8" fmla="*/ 1 w 466"/>
                <a:gd name="T9" fmla="*/ 1 h 718"/>
                <a:gd name="T10" fmla="*/ 1 w 466"/>
                <a:gd name="T11" fmla="*/ 1 h 718"/>
                <a:gd name="T12" fmla="*/ 1 w 466"/>
                <a:gd name="T13" fmla="*/ 1 h 718"/>
                <a:gd name="T14" fmla="*/ 1 w 466"/>
                <a:gd name="T15" fmla="*/ 1 h 718"/>
                <a:gd name="T16" fmla="*/ 1 w 466"/>
                <a:gd name="T17" fmla="*/ 1 h 718"/>
                <a:gd name="T18" fmla="*/ 1 w 466"/>
                <a:gd name="T19" fmla="*/ 1 h 718"/>
                <a:gd name="T20" fmla="*/ 1 w 466"/>
                <a:gd name="T21" fmla="*/ 1 h 718"/>
                <a:gd name="T22" fmla="*/ 1 w 466"/>
                <a:gd name="T23" fmla="*/ 1 h 718"/>
                <a:gd name="T24" fmla="*/ 1 w 466"/>
                <a:gd name="T25" fmla="*/ 1 h 718"/>
                <a:gd name="T26" fmla="*/ 1 w 466"/>
                <a:gd name="T27" fmla="*/ 1 h 718"/>
                <a:gd name="T28" fmla="*/ 1 w 466"/>
                <a:gd name="T29" fmla="*/ 1 h 718"/>
                <a:gd name="T30" fmla="*/ 1 w 466"/>
                <a:gd name="T31" fmla="*/ 0 h 718"/>
                <a:gd name="T32" fmla="*/ 1 w 466"/>
                <a:gd name="T33" fmla="*/ 1 h 718"/>
                <a:gd name="T34" fmla="*/ 1 w 466"/>
                <a:gd name="T35" fmla="*/ 1 h 718"/>
                <a:gd name="T36" fmla="*/ 1 w 466"/>
                <a:gd name="T37" fmla="*/ 1 h 718"/>
                <a:gd name="T38" fmla="*/ 1 w 466"/>
                <a:gd name="T39" fmla="*/ 1 h 718"/>
                <a:gd name="T40" fmla="*/ 1 w 466"/>
                <a:gd name="T41" fmla="*/ 1 h 718"/>
                <a:gd name="T42" fmla="*/ 1 w 466"/>
                <a:gd name="T43" fmla="*/ 1 h 718"/>
                <a:gd name="T44" fmla="*/ 0 w 466"/>
                <a:gd name="T45" fmla="*/ 1 h 718"/>
                <a:gd name="T46" fmla="*/ 1 w 466"/>
                <a:gd name="T47" fmla="*/ 1 h 71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466"/>
                <a:gd name="T73" fmla="*/ 0 h 718"/>
                <a:gd name="T74" fmla="*/ 466 w 466"/>
                <a:gd name="T75" fmla="*/ 718 h 71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466" h="718">
                  <a:moveTo>
                    <a:pt x="2" y="542"/>
                  </a:moveTo>
                  <a:lnTo>
                    <a:pt x="12" y="718"/>
                  </a:lnTo>
                  <a:lnTo>
                    <a:pt x="84" y="712"/>
                  </a:lnTo>
                  <a:lnTo>
                    <a:pt x="222" y="686"/>
                  </a:lnTo>
                  <a:lnTo>
                    <a:pt x="336" y="672"/>
                  </a:lnTo>
                  <a:lnTo>
                    <a:pt x="412" y="662"/>
                  </a:lnTo>
                  <a:lnTo>
                    <a:pt x="466" y="626"/>
                  </a:lnTo>
                  <a:lnTo>
                    <a:pt x="456" y="506"/>
                  </a:lnTo>
                  <a:lnTo>
                    <a:pt x="412" y="490"/>
                  </a:lnTo>
                  <a:lnTo>
                    <a:pt x="346" y="484"/>
                  </a:lnTo>
                  <a:lnTo>
                    <a:pt x="304" y="484"/>
                  </a:lnTo>
                  <a:lnTo>
                    <a:pt x="294" y="438"/>
                  </a:lnTo>
                  <a:lnTo>
                    <a:pt x="294" y="202"/>
                  </a:lnTo>
                  <a:lnTo>
                    <a:pt x="292" y="52"/>
                  </a:lnTo>
                  <a:lnTo>
                    <a:pt x="330" y="18"/>
                  </a:lnTo>
                  <a:lnTo>
                    <a:pt x="80" y="0"/>
                  </a:lnTo>
                  <a:lnTo>
                    <a:pt x="116" y="32"/>
                  </a:lnTo>
                  <a:lnTo>
                    <a:pt x="128" y="76"/>
                  </a:lnTo>
                  <a:lnTo>
                    <a:pt x="126" y="226"/>
                  </a:lnTo>
                  <a:lnTo>
                    <a:pt x="126" y="316"/>
                  </a:lnTo>
                  <a:lnTo>
                    <a:pt x="126" y="420"/>
                  </a:lnTo>
                  <a:lnTo>
                    <a:pt x="126" y="476"/>
                  </a:lnTo>
                  <a:lnTo>
                    <a:pt x="0" y="484"/>
                  </a:lnTo>
                  <a:lnTo>
                    <a:pt x="2" y="542"/>
                  </a:lnTo>
                  <a:close/>
                </a:path>
              </a:pathLst>
            </a:custGeom>
            <a:solidFill>
              <a:srgbClr val="FF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17" name="Freeform 26">
              <a:extLst>
                <a:ext uri="{FF2B5EF4-FFF2-40B4-BE49-F238E27FC236}">
                  <a16:creationId xmlns:a16="http://schemas.microsoft.com/office/drawing/2014/main" id="{F384114F-3BA7-B5BE-C82F-932A62575F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0" y="2990"/>
              <a:ext cx="306" cy="98"/>
            </a:xfrm>
            <a:custGeom>
              <a:avLst/>
              <a:gdLst>
                <a:gd name="T0" fmla="*/ 0 w 424"/>
                <a:gd name="T1" fmla="*/ 1 h 186"/>
                <a:gd name="T2" fmla="*/ 1 w 424"/>
                <a:gd name="T3" fmla="*/ 1 h 186"/>
                <a:gd name="T4" fmla="*/ 1 w 424"/>
                <a:gd name="T5" fmla="*/ 1 h 186"/>
                <a:gd name="T6" fmla="*/ 1 w 424"/>
                <a:gd name="T7" fmla="*/ 1 h 186"/>
                <a:gd name="T8" fmla="*/ 1 w 424"/>
                <a:gd name="T9" fmla="*/ 1 h 186"/>
                <a:gd name="T10" fmla="*/ 1 w 424"/>
                <a:gd name="T11" fmla="*/ 1 h 186"/>
                <a:gd name="T12" fmla="*/ 1 w 424"/>
                <a:gd name="T13" fmla="*/ 0 h 186"/>
                <a:gd name="T14" fmla="*/ 1 w 424"/>
                <a:gd name="T15" fmla="*/ 1 h 186"/>
                <a:gd name="T16" fmla="*/ 0 w 424"/>
                <a:gd name="T17" fmla="*/ 1 h 1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24"/>
                <a:gd name="T28" fmla="*/ 0 h 186"/>
                <a:gd name="T29" fmla="*/ 424 w 424"/>
                <a:gd name="T30" fmla="*/ 186 h 18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24" h="186">
                  <a:moveTo>
                    <a:pt x="0" y="58"/>
                  </a:moveTo>
                  <a:lnTo>
                    <a:pt x="2" y="170"/>
                  </a:lnTo>
                  <a:lnTo>
                    <a:pt x="114" y="186"/>
                  </a:lnTo>
                  <a:lnTo>
                    <a:pt x="370" y="174"/>
                  </a:lnTo>
                  <a:lnTo>
                    <a:pt x="424" y="148"/>
                  </a:lnTo>
                  <a:lnTo>
                    <a:pt x="420" y="16"/>
                  </a:lnTo>
                  <a:lnTo>
                    <a:pt x="358" y="0"/>
                  </a:lnTo>
                  <a:lnTo>
                    <a:pt x="106" y="14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00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18" name="Freeform 27">
              <a:extLst>
                <a:ext uri="{FF2B5EF4-FFF2-40B4-BE49-F238E27FC236}">
                  <a16:creationId xmlns:a16="http://schemas.microsoft.com/office/drawing/2014/main" id="{4B5CE6AD-99C3-5BB1-840E-E0E9CCC26E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36" y="2823"/>
              <a:ext cx="251" cy="269"/>
            </a:xfrm>
            <a:custGeom>
              <a:avLst/>
              <a:gdLst>
                <a:gd name="T0" fmla="*/ 0 w 348"/>
                <a:gd name="T1" fmla="*/ 1 h 382"/>
                <a:gd name="T2" fmla="*/ 1 w 348"/>
                <a:gd name="T3" fmla="*/ 1 h 382"/>
                <a:gd name="T4" fmla="*/ 1 w 348"/>
                <a:gd name="T5" fmla="*/ 1 h 382"/>
                <a:gd name="T6" fmla="*/ 1 w 348"/>
                <a:gd name="T7" fmla="*/ 1 h 382"/>
                <a:gd name="T8" fmla="*/ 1 w 348"/>
                <a:gd name="T9" fmla="*/ 1 h 382"/>
                <a:gd name="T10" fmla="*/ 1 w 348"/>
                <a:gd name="T11" fmla="*/ 1 h 382"/>
                <a:gd name="T12" fmla="*/ 1 w 348"/>
                <a:gd name="T13" fmla="*/ 1 h 382"/>
                <a:gd name="T14" fmla="*/ 1 w 348"/>
                <a:gd name="T15" fmla="*/ 1 h 382"/>
                <a:gd name="T16" fmla="*/ 1 w 348"/>
                <a:gd name="T17" fmla="*/ 1 h 382"/>
                <a:gd name="T18" fmla="*/ 1 w 348"/>
                <a:gd name="T19" fmla="*/ 1 h 382"/>
                <a:gd name="T20" fmla="*/ 1 w 348"/>
                <a:gd name="T21" fmla="*/ 1 h 382"/>
                <a:gd name="T22" fmla="*/ 1 w 348"/>
                <a:gd name="T23" fmla="*/ 1 h 382"/>
                <a:gd name="T24" fmla="*/ 1 w 348"/>
                <a:gd name="T25" fmla="*/ 1 h 382"/>
                <a:gd name="T26" fmla="*/ 1 w 348"/>
                <a:gd name="T27" fmla="*/ 0 h 382"/>
                <a:gd name="T28" fmla="*/ 1 w 348"/>
                <a:gd name="T29" fmla="*/ 1 h 382"/>
                <a:gd name="T30" fmla="*/ 1 w 348"/>
                <a:gd name="T31" fmla="*/ 1 h 382"/>
                <a:gd name="T32" fmla="*/ 1 w 348"/>
                <a:gd name="T33" fmla="*/ 1 h 382"/>
                <a:gd name="T34" fmla="*/ 0 w 348"/>
                <a:gd name="T35" fmla="*/ 1 h 38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48"/>
                <a:gd name="T55" fmla="*/ 0 h 382"/>
                <a:gd name="T56" fmla="*/ 348 w 348"/>
                <a:gd name="T57" fmla="*/ 382 h 38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48" h="382">
                  <a:moveTo>
                    <a:pt x="0" y="202"/>
                  </a:moveTo>
                  <a:lnTo>
                    <a:pt x="8" y="368"/>
                  </a:lnTo>
                  <a:lnTo>
                    <a:pt x="86" y="382"/>
                  </a:lnTo>
                  <a:lnTo>
                    <a:pt x="240" y="374"/>
                  </a:lnTo>
                  <a:lnTo>
                    <a:pt x="298" y="352"/>
                  </a:lnTo>
                  <a:lnTo>
                    <a:pt x="326" y="324"/>
                  </a:lnTo>
                  <a:lnTo>
                    <a:pt x="348" y="322"/>
                  </a:lnTo>
                  <a:lnTo>
                    <a:pt x="342" y="198"/>
                  </a:lnTo>
                  <a:lnTo>
                    <a:pt x="318" y="206"/>
                  </a:lnTo>
                  <a:lnTo>
                    <a:pt x="284" y="186"/>
                  </a:lnTo>
                  <a:lnTo>
                    <a:pt x="240" y="174"/>
                  </a:lnTo>
                  <a:lnTo>
                    <a:pt x="208" y="174"/>
                  </a:lnTo>
                  <a:lnTo>
                    <a:pt x="204" y="6"/>
                  </a:lnTo>
                  <a:lnTo>
                    <a:pt x="108" y="0"/>
                  </a:lnTo>
                  <a:lnTo>
                    <a:pt x="118" y="20"/>
                  </a:lnTo>
                  <a:lnTo>
                    <a:pt x="116" y="164"/>
                  </a:lnTo>
                  <a:lnTo>
                    <a:pt x="98" y="178"/>
                  </a:lnTo>
                  <a:lnTo>
                    <a:pt x="0" y="202"/>
                  </a:lnTo>
                  <a:close/>
                </a:path>
              </a:pathLst>
            </a:custGeom>
            <a:solidFill>
              <a:srgbClr val="FF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19" name="Freeform 28">
              <a:extLst>
                <a:ext uri="{FF2B5EF4-FFF2-40B4-BE49-F238E27FC236}">
                  <a16:creationId xmlns:a16="http://schemas.microsoft.com/office/drawing/2014/main" id="{9C883536-F61A-1A78-FE24-B1C3D7C9FA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1" y="1606"/>
              <a:ext cx="122" cy="166"/>
            </a:xfrm>
            <a:custGeom>
              <a:avLst/>
              <a:gdLst>
                <a:gd name="T0" fmla="*/ 0 w 170"/>
                <a:gd name="T1" fmla="*/ 1 h 234"/>
                <a:gd name="T2" fmla="*/ 1 w 170"/>
                <a:gd name="T3" fmla="*/ 1 h 234"/>
                <a:gd name="T4" fmla="*/ 1 w 170"/>
                <a:gd name="T5" fmla="*/ 1 h 234"/>
                <a:gd name="T6" fmla="*/ 1 w 170"/>
                <a:gd name="T7" fmla="*/ 1 h 234"/>
                <a:gd name="T8" fmla="*/ 1 w 170"/>
                <a:gd name="T9" fmla="*/ 1 h 234"/>
                <a:gd name="T10" fmla="*/ 1 w 170"/>
                <a:gd name="T11" fmla="*/ 1 h 234"/>
                <a:gd name="T12" fmla="*/ 1 w 170"/>
                <a:gd name="T13" fmla="*/ 1 h 234"/>
                <a:gd name="T14" fmla="*/ 1 w 170"/>
                <a:gd name="T15" fmla="*/ 1 h 234"/>
                <a:gd name="T16" fmla="*/ 1 w 170"/>
                <a:gd name="T17" fmla="*/ 1 h 234"/>
                <a:gd name="T18" fmla="*/ 1 w 170"/>
                <a:gd name="T19" fmla="*/ 1 h 234"/>
                <a:gd name="T20" fmla="*/ 1 w 170"/>
                <a:gd name="T21" fmla="*/ 1 h 234"/>
                <a:gd name="T22" fmla="*/ 1 w 170"/>
                <a:gd name="T23" fmla="*/ 1 h 234"/>
                <a:gd name="T24" fmla="*/ 1 w 170"/>
                <a:gd name="T25" fmla="*/ 1 h 234"/>
                <a:gd name="T26" fmla="*/ 1 w 170"/>
                <a:gd name="T27" fmla="*/ 0 h 234"/>
                <a:gd name="T28" fmla="*/ 1 w 170"/>
                <a:gd name="T29" fmla="*/ 1 h 234"/>
                <a:gd name="T30" fmla="*/ 1 w 170"/>
                <a:gd name="T31" fmla="*/ 1 h 234"/>
                <a:gd name="T32" fmla="*/ 0 w 170"/>
                <a:gd name="T33" fmla="*/ 1 h 23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70"/>
                <a:gd name="T52" fmla="*/ 0 h 234"/>
                <a:gd name="T53" fmla="*/ 170 w 170"/>
                <a:gd name="T54" fmla="*/ 234 h 23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70" h="234">
                  <a:moveTo>
                    <a:pt x="0" y="66"/>
                  </a:moveTo>
                  <a:lnTo>
                    <a:pt x="8" y="190"/>
                  </a:lnTo>
                  <a:lnTo>
                    <a:pt x="60" y="182"/>
                  </a:lnTo>
                  <a:lnTo>
                    <a:pt x="62" y="232"/>
                  </a:lnTo>
                  <a:lnTo>
                    <a:pt x="92" y="234"/>
                  </a:lnTo>
                  <a:lnTo>
                    <a:pt x="98" y="192"/>
                  </a:lnTo>
                  <a:lnTo>
                    <a:pt x="118" y="210"/>
                  </a:lnTo>
                  <a:lnTo>
                    <a:pt x="136" y="188"/>
                  </a:lnTo>
                  <a:lnTo>
                    <a:pt x="148" y="206"/>
                  </a:lnTo>
                  <a:lnTo>
                    <a:pt x="170" y="58"/>
                  </a:lnTo>
                  <a:lnTo>
                    <a:pt x="122" y="42"/>
                  </a:lnTo>
                  <a:lnTo>
                    <a:pt x="98" y="6"/>
                  </a:lnTo>
                  <a:lnTo>
                    <a:pt x="88" y="44"/>
                  </a:lnTo>
                  <a:lnTo>
                    <a:pt x="84" y="0"/>
                  </a:lnTo>
                  <a:lnTo>
                    <a:pt x="62" y="2"/>
                  </a:lnTo>
                  <a:lnTo>
                    <a:pt x="62" y="60"/>
                  </a:lnTo>
                  <a:lnTo>
                    <a:pt x="0" y="66"/>
                  </a:lnTo>
                  <a:close/>
                </a:path>
              </a:pathLst>
            </a:custGeom>
            <a:solidFill>
              <a:srgbClr val="00FF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0" name="Freeform 29">
              <a:extLst>
                <a:ext uri="{FF2B5EF4-FFF2-40B4-BE49-F238E27FC236}">
                  <a16:creationId xmlns:a16="http://schemas.microsoft.com/office/drawing/2014/main" id="{8118CE0E-CD31-63EE-372B-58D9CCEC8A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0" y="1631"/>
              <a:ext cx="50" cy="107"/>
            </a:xfrm>
            <a:custGeom>
              <a:avLst/>
              <a:gdLst>
                <a:gd name="T0" fmla="*/ 0 w 68"/>
                <a:gd name="T1" fmla="*/ 1 h 152"/>
                <a:gd name="T2" fmla="*/ 1 w 68"/>
                <a:gd name="T3" fmla="*/ 1 h 152"/>
                <a:gd name="T4" fmla="*/ 1 w 68"/>
                <a:gd name="T5" fmla="*/ 1 h 152"/>
                <a:gd name="T6" fmla="*/ 1 w 68"/>
                <a:gd name="T7" fmla="*/ 1 h 152"/>
                <a:gd name="T8" fmla="*/ 1 w 68"/>
                <a:gd name="T9" fmla="*/ 0 h 152"/>
                <a:gd name="T10" fmla="*/ 0 w 68"/>
                <a:gd name="T11" fmla="*/ 1 h 15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8"/>
                <a:gd name="T19" fmla="*/ 0 h 152"/>
                <a:gd name="T20" fmla="*/ 68 w 68"/>
                <a:gd name="T21" fmla="*/ 152 h 15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8" h="152">
                  <a:moveTo>
                    <a:pt x="0" y="2"/>
                  </a:moveTo>
                  <a:lnTo>
                    <a:pt x="8" y="62"/>
                  </a:lnTo>
                  <a:lnTo>
                    <a:pt x="6" y="152"/>
                  </a:lnTo>
                  <a:lnTo>
                    <a:pt x="68" y="150"/>
                  </a:lnTo>
                  <a:lnTo>
                    <a:pt x="6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1" name="Freeform 30">
              <a:extLst>
                <a:ext uri="{FF2B5EF4-FFF2-40B4-BE49-F238E27FC236}">
                  <a16:creationId xmlns:a16="http://schemas.microsoft.com/office/drawing/2014/main" id="{9D2FEDC1-C0C4-7702-45C0-D1C5105DC3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6" y="1603"/>
              <a:ext cx="172" cy="176"/>
            </a:xfrm>
            <a:custGeom>
              <a:avLst/>
              <a:gdLst>
                <a:gd name="T0" fmla="*/ 1 w 238"/>
                <a:gd name="T1" fmla="*/ 1 h 250"/>
                <a:gd name="T2" fmla="*/ 1 w 238"/>
                <a:gd name="T3" fmla="*/ 1 h 250"/>
                <a:gd name="T4" fmla="*/ 1 w 238"/>
                <a:gd name="T5" fmla="*/ 0 h 250"/>
                <a:gd name="T6" fmla="*/ 1 w 238"/>
                <a:gd name="T7" fmla="*/ 1 h 250"/>
                <a:gd name="T8" fmla="*/ 1 w 238"/>
                <a:gd name="T9" fmla="*/ 1 h 250"/>
                <a:gd name="T10" fmla="*/ 1 w 238"/>
                <a:gd name="T11" fmla="*/ 1 h 250"/>
                <a:gd name="T12" fmla="*/ 1 w 238"/>
                <a:gd name="T13" fmla="*/ 1 h 250"/>
                <a:gd name="T14" fmla="*/ 0 w 238"/>
                <a:gd name="T15" fmla="*/ 1 h 250"/>
                <a:gd name="T16" fmla="*/ 1 w 238"/>
                <a:gd name="T17" fmla="*/ 1 h 250"/>
                <a:gd name="T18" fmla="*/ 1 w 238"/>
                <a:gd name="T19" fmla="*/ 1 h 250"/>
                <a:gd name="T20" fmla="*/ 1 w 238"/>
                <a:gd name="T21" fmla="*/ 1 h 2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8"/>
                <a:gd name="T34" fmla="*/ 0 h 250"/>
                <a:gd name="T35" fmla="*/ 238 w 238"/>
                <a:gd name="T36" fmla="*/ 250 h 25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8" h="250">
                  <a:moveTo>
                    <a:pt x="16" y="38"/>
                  </a:moveTo>
                  <a:lnTo>
                    <a:pt x="32" y="6"/>
                  </a:lnTo>
                  <a:lnTo>
                    <a:pt x="130" y="0"/>
                  </a:lnTo>
                  <a:lnTo>
                    <a:pt x="176" y="46"/>
                  </a:lnTo>
                  <a:lnTo>
                    <a:pt x="176" y="112"/>
                  </a:lnTo>
                  <a:lnTo>
                    <a:pt x="234" y="108"/>
                  </a:lnTo>
                  <a:lnTo>
                    <a:pt x="238" y="250"/>
                  </a:lnTo>
                  <a:lnTo>
                    <a:pt x="0" y="222"/>
                  </a:lnTo>
                  <a:lnTo>
                    <a:pt x="4" y="112"/>
                  </a:lnTo>
                  <a:lnTo>
                    <a:pt x="22" y="116"/>
                  </a:lnTo>
                  <a:lnTo>
                    <a:pt x="16" y="38"/>
                  </a:lnTo>
                  <a:close/>
                </a:path>
              </a:pathLst>
            </a:custGeom>
            <a:solidFill>
              <a:srgbClr val="FFFF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2" name="Freeform 31">
              <a:extLst>
                <a:ext uri="{FF2B5EF4-FFF2-40B4-BE49-F238E27FC236}">
                  <a16:creationId xmlns:a16="http://schemas.microsoft.com/office/drawing/2014/main" id="{9205D6EC-8BCD-5047-D5DB-0C59479877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1" y="1573"/>
              <a:ext cx="123" cy="166"/>
            </a:xfrm>
            <a:custGeom>
              <a:avLst/>
              <a:gdLst>
                <a:gd name="T0" fmla="*/ 0 w 172"/>
                <a:gd name="T1" fmla="*/ 1 h 234"/>
                <a:gd name="T2" fmla="*/ 1 w 172"/>
                <a:gd name="T3" fmla="*/ 1 h 234"/>
                <a:gd name="T4" fmla="*/ 1 w 172"/>
                <a:gd name="T5" fmla="*/ 0 h 234"/>
                <a:gd name="T6" fmla="*/ 1 w 172"/>
                <a:gd name="T7" fmla="*/ 1 h 234"/>
                <a:gd name="T8" fmla="*/ 1 w 172"/>
                <a:gd name="T9" fmla="*/ 1 h 234"/>
                <a:gd name="T10" fmla="*/ 1 w 172"/>
                <a:gd name="T11" fmla="*/ 1 h 234"/>
                <a:gd name="T12" fmla="*/ 1 w 172"/>
                <a:gd name="T13" fmla="*/ 1 h 234"/>
                <a:gd name="T14" fmla="*/ 1 w 172"/>
                <a:gd name="T15" fmla="*/ 1 h 234"/>
                <a:gd name="T16" fmla="*/ 1 w 172"/>
                <a:gd name="T17" fmla="*/ 1 h 234"/>
                <a:gd name="T18" fmla="*/ 1 w 172"/>
                <a:gd name="T19" fmla="*/ 1 h 234"/>
                <a:gd name="T20" fmla="*/ 1 w 172"/>
                <a:gd name="T21" fmla="*/ 1 h 234"/>
                <a:gd name="T22" fmla="*/ 1 w 172"/>
                <a:gd name="T23" fmla="*/ 1 h 234"/>
                <a:gd name="T24" fmla="*/ 1 w 172"/>
                <a:gd name="T25" fmla="*/ 1 h 234"/>
                <a:gd name="T26" fmla="*/ 0 w 172"/>
                <a:gd name="T27" fmla="*/ 1 h 23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72"/>
                <a:gd name="T43" fmla="*/ 0 h 234"/>
                <a:gd name="T44" fmla="*/ 172 w 172"/>
                <a:gd name="T45" fmla="*/ 234 h 23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72" h="234">
                  <a:moveTo>
                    <a:pt x="0" y="64"/>
                  </a:moveTo>
                  <a:lnTo>
                    <a:pt x="72" y="52"/>
                  </a:lnTo>
                  <a:lnTo>
                    <a:pt x="70" y="0"/>
                  </a:lnTo>
                  <a:lnTo>
                    <a:pt x="100" y="4"/>
                  </a:lnTo>
                  <a:lnTo>
                    <a:pt x="126" y="52"/>
                  </a:lnTo>
                  <a:lnTo>
                    <a:pt x="168" y="56"/>
                  </a:lnTo>
                  <a:lnTo>
                    <a:pt x="172" y="176"/>
                  </a:lnTo>
                  <a:lnTo>
                    <a:pt x="134" y="172"/>
                  </a:lnTo>
                  <a:lnTo>
                    <a:pt x="114" y="196"/>
                  </a:lnTo>
                  <a:lnTo>
                    <a:pt x="116" y="228"/>
                  </a:lnTo>
                  <a:lnTo>
                    <a:pt x="64" y="234"/>
                  </a:lnTo>
                  <a:lnTo>
                    <a:pt x="64" y="176"/>
                  </a:lnTo>
                  <a:lnTo>
                    <a:pt x="10" y="186"/>
                  </a:lnTo>
                  <a:lnTo>
                    <a:pt x="0" y="64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3" name="Freeform 32">
              <a:extLst>
                <a:ext uri="{FF2B5EF4-FFF2-40B4-BE49-F238E27FC236}">
                  <a16:creationId xmlns:a16="http://schemas.microsoft.com/office/drawing/2014/main" id="{FC7E7F90-9BCA-89BE-EC10-7A6C306210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1" y="1545"/>
              <a:ext cx="48" cy="125"/>
            </a:xfrm>
            <a:custGeom>
              <a:avLst/>
              <a:gdLst>
                <a:gd name="T0" fmla="*/ 0 w 66"/>
                <a:gd name="T1" fmla="*/ 1 h 178"/>
                <a:gd name="T2" fmla="*/ 1 w 66"/>
                <a:gd name="T3" fmla="*/ 1 h 178"/>
                <a:gd name="T4" fmla="*/ 1 w 66"/>
                <a:gd name="T5" fmla="*/ 1 h 178"/>
                <a:gd name="T6" fmla="*/ 1 w 66"/>
                <a:gd name="T7" fmla="*/ 1 h 178"/>
                <a:gd name="T8" fmla="*/ 1 w 66"/>
                <a:gd name="T9" fmla="*/ 0 h 178"/>
                <a:gd name="T10" fmla="*/ 0 w 66"/>
                <a:gd name="T11" fmla="*/ 1 h 1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6"/>
                <a:gd name="T19" fmla="*/ 0 h 178"/>
                <a:gd name="T20" fmla="*/ 66 w 66"/>
                <a:gd name="T21" fmla="*/ 178 h 1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6" h="178">
                  <a:moveTo>
                    <a:pt x="0" y="10"/>
                  </a:moveTo>
                  <a:lnTo>
                    <a:pt x="4" y="72"/>
                  </a:lnTo>
                  <a:lnTo>
                    <a:pt x="14" y="178"/>
                  </a:lnTo>
                  <a:lnTo>
                    <a:pt x="66" y="176"/>
                  </a:lnTo>
                  <a:lnTo>
                    <a:pt x="54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00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4" name="Freeform 33">
              <a:extLst>
                <a:ext uri="{FF2B5EF4-FFF2-40B4-BE49-F238E27FC236}">
                  <a16:creationId xmlns:a16="http://schemas.microsoft.com/office/drawing/2014/main" id="{371C96FD-7981-8D81-6593-E892BA44A8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5" y="1535"/>
              <a:ext cx="162" cy="233"/>
            </a:xfrm>
            <a:custGeom>
              <a:avLst/>
              <a:gdLst>
                <a:gd name="T0" fmla="*/ 1 w 226"/>
                <a:gd name="T1" fmla="*/ 0 h 330"/>
                <a:gd name="T2" fmla="*/ 1 w 226"/>
                <a:gd name="T3" fmla="*/ 1 h 330"/>
                <a:gd name="T4" fmla="*/ 0 w 226"/>
                <a:gd name="T5" fmla="*/ 1 h 330"/>
                <a:gd name="T6" fmla="*/ 1 w 226"/>
                <a:gd name="T7" fmla="*/ 1 h 330"/>
                <a:gd name="T8" fmla="*/ 1 w 226"/>
                <a:gd name="T9" fmla="*/ 1 h 330"/>
                <a:gd name="T10" fmla="*/ 1 w 226"/>
                <a:gd name="T11" fmla="*/ 1 h 330"/>
                <a:gd name="T12" fmla="*/ 1 w 226"/>
                <a:gd name="T13" fmla="*/ 1 h 330"/>
                <a:gd name="T14" fmla="*/ 1 w 226"/>
                <a:gd name="T15" fmla="*/ 1 h 330"/>
                <a:gd name="T16" fmla="*/ 1 w 226"/>
                <a:gd name="T17" fmla="*/ 1 h 330"/>
                <a:gd name="T18" fmla="*/ 1 w 226"/>
                <a:gd name="T19" fmla="*/ 1 h 330"/>
                <a:gd name="T20" fmla="*/ 1 w 226"/>
                <a:gd name="T21" fmla="*/ 1 h 330"/>
                <a:gd name="T22" fmla="*/ 1 w 226"/>
                <a:gd name="T23" fmla="*/ 1 h 330"/>
                <a:gd name="T24" fmla="*/ 1 w 226"/>
                <a:gd name="T25" fmla="*/ 1 h 330"/>
                <a:gd name="T26" fmla="*/ 1 w 226"/>
                <a:gd name="T27" fmla="*/ 0 h 33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26"/>
                <a:gd name="T43" fmla="*/ 0 h 330"/>
                <a:gd name="T44" fmla="*/ 226 w 226"/>
                <a:gd name="T45" fmla="*/ 330 h 33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26" h="330">
                  <a:moveTo>
                    <a:pt x="118" y="0"/>
                  </a:moveTo>
                  <a:lnTo>
                    <a:pt x="26" y="2"/>
                  </a:lnTo>
                  <a:lnTo>
                    <a:pt x="0" y="40"/>
                  </a:lnTo>
                  <a:lnTo>
                    <a:pt x="6" y="146"/>
                  </a:lnTo>
                  <a:lnTo>
                    <a:pt x="38" y="152"/>
                  </a:lnTo>
                  <a:lnTo>
                    <a:pt x="38" y="190"/>
                  </a:lnTo>
                  <a:lnTo>
                    <a:pt x="14" y="324"/>
                  </a:lnTo>
                  <a:lnTo>
                    <a:pt x="226" y="330"/>
                  </a:lnTo>
                  <a:lnTo>
                    <a:pt x="186" y="184"/>
                  </a:lnTo>
                  <a:lnTo>
                    <a:pt x="178" y="136"/>
                  </a:lnTo>
                  <a:lnTo>
                    <a:pt x="218" y="136"/>
                  </a:lnTo>
                  <a:lnTo>
                    <a:pt x="214" y="24"/>
                  </a:lnTo>
                  <a:lnTo>
                    <a:pt x="164" y="18"/>
                  </a:lnTo>
                  <a:lnTo>
                    <a:pt x="118" y="0"/>
                  </a:lnTo>
                  <a:close/>
                </a:path>
              </a:pathLst>
            </a:custGeom>
            <a:solidFill>
              <a:srgbClr val="FFFF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5" name="Freeform 34">
              <a:extLst>
                <a:ext uri="{FF2B5EF4-FFF2-40B4-BE49-F238E27FC236}">
                  <a16:creationId xmlns:a16="http://schemas.microsoft.com/office/drawing/2014/main" id="{049E94E4-0AEE-CBD6-1201-BA23AE6B5B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9" y="1518"/>
              <a:ext cx="92" cy="152"/>
            </a:xfrm>
            <a:custGeom>
              <a:avLst/>
              <a:gdLst>
                <a:gd name="T0" fmla="*/ 0 w 128"/>
                <a:gd name="T1" fmla="*/ 1 h 216"/>
                <a:gd name="T2" fmla="*/ 1 w 128"/>
                <a:gd name="T3" fmla="*/ 1 h 216"/>
                <a:gd name="T4" fmla="*/ 1 w 128"/>
                <a:gd name="T5" fmla="*/ 1 h 216"/>
                <a:gd name="T6" fmla="*/ 1 w 128"/>
                <a:gd name="T7" fmla="*/ 0 h 216"/>
                <a:gd name="T8" fmla="*/ 1 w 128"/>
                <a:gd name="T9" fmla="*/ 1 h 216"/>
                <a:gd name="T10" fmla="*/ 1 w 128"/>
                <a:gd name="T11" fmla="*/ 1 h 216"/>
                <a:gd name="T12" fmla="*/ 1 w 128"/>
                <a:gd name="T13" fmla="*/ 1 h 216"/>
                <a:gd name="T14" fmla="*/ 1 w 128"/>
                <a:gd name="T15" fmla="*/ 1 h 216"/>
                <a:gd name="T16" fmla="*/ 1 w 128"/>
                <a:gd name="T17" fmla="*/ 1 h 216"/>
                <a:gd name="T18" fmla="*/ 1 w 128"/>
                <a:gd name="T19" fmla="*/ 1 h 216"/>
                <a:gd name="T20" fmla="*/ 0 w 128"/>
                <a:gd name="T21" fmla="*/ 1 h 21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28"/>
                <a:gd name="T34" fmla="*/ 0 h 216"/>
                <a:gd name="T35" fmla="*/ 128 w 128"/>
                <a:gd name="T36" fmla="*/ 216 h 21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28" h="216">
                  <a:moveTo>
                    <a:pt x="0" y="50"/>
                  </a:moveTo>
                  <a:lnTo>
                    <a:pt x="58" y="42"/>
                  </a:lnTo>
                  <a:lnTo>
                    <a:pt x="58" y="2"/>
                  </a:lnTo>
                  <a:lnTo>
                    <a:pt x="86" y="0"/>
                  </a:lnTo>
                  <a:lnTo>
                    <a:pt x="118" y="48"/>
                  </a:lnTo>
                  <a:lnTo>
                    <a:pt x="128" y="154"/>
                  </a:lnTo>
                  <a:lnTo>
                    <a:pt x="98" y="212"/>
                  </a:lnTo>
                  <a:lnTo>
                    <a:pt x="60" y="216"/>
                  </a:lnTo>
                  <a:lnTo>
                    <a:pt x="56" y="172"/>
                  </a:lnTo>
                  <a:lnTo>
                    <a:pt x="4" y="178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6" name="Freeform 35">
              <a:extLst>
                <a:ext uri="{FF2B5EF4-FFF2-40B4-BE49-F238E27FC236}">
                  <a16:creationId xmlns:a16="http://schemas.microsoft.com/office/drawing/2014/main" id="{966F934A-8A5E-DF9A-7FB9-DE31615FAB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3" y="1511"/>
              <a:ext cx="143" cy="159"/>
            </a:xfrm>
            <a:custGeom>
              <a:avLst/>
              <a:gdLst>
                <a:gd name="T0" fmla="*/ 0 w 198"/>
                <a:gd name="T1" fmla="*/ 1 h 225"/>
                <a:gd name="T2" fmla="*/ 1 w 198"/>
                <a:gd name="T3" fmla="*/ 1 h 225"/>
                <a:gd name="T4" fmla="*/ 1 w 198"/>
                <a:gd name="T5" fmla="*/ 1 h 225"/>
                <a:gd name="T6" fmla="*/ 1 w 198"/>
                <a:gd name="T7" fmla="*/ 0 h 225"/>
                <a:gd name="T8" fmla="*/ 1 w 198"/>
                <a:gd name="T9" fmla="*/ 1 h 225"/>
                <a:gd name="T10" fmla="*/ 1 w 198"/>
                <a:gd name="T11" fmla="*/ 1 h 225"/>
                <a:gd name="T12" fmla="*/ 1 w 198"/>
                <a:gd name="T13" fmla="*/ 1 h 225"/>
                <a:gd name="T14" fmla="*/ 1 w 198"/>
                <a:gd name="T15" fmla="*/ 1 h 225"/>
                <a:gd name="T16" fmla="*/ 1 w 198"/>
                <a:gd name="T17" fmla="*/ 1 h 225"/>
                <a:gd name="T18" fmla="*/ 1 w 198"/>
                <a:gd name="T19" fmla="*/ 1 h 225"/>
                <a:gd name="T20" fmla="*/ 1 w 198"/>
                <a:gd name="T21" fmla="*/ 1 h 225"/>
                <a:gd name="T22" fmla="*/ 1 w 198"/>
                <a:gd name="T23" fmla="*/ 1 h 225"/>
                <a:gd name="T24" fmla="*/ 1 w 198"/>
                <a:gd name="T25" fmla="*/ 1 h 225"/>
                <a:gd name="T26" fmla="*/ 1 w 198"/>
                <a:gd name="T27" fmla="*/ 1 h 225"/>
                <a:gd name="T28" fmla="*/ 1 w 198"/>
                <a:gd name="T29" fmla="*/ 1 h 225"/>
                <a:gd name="T30" fmla="*/ 1 w 198"/>
                <a:gd name="T31" fmla="*/ 1 h 225"/>
                <a:gd name="T32" fmla="*/ 0 w 198"/>
                <a:gd name="T33" fmla="*/ 1 h 22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98"/>
                <a:gd name="T52" fmla="*/ 0 h 225"/>
                <a:gd name="T53" fmla="*/ 198 w 198"/>
                <a:gd name="T54" fmla="*/ 225 h 225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98" h="225">
                  <a:moveTo>
                    <a:pt x="0" y="48"/>
                  </a:moveTo>
                  <a:lnTo>
                    <a:pt x="20" y="39"/>
                  </a:lnTo>
                  <a:lnTo>
                    <a:pt x="20" y="4"/>
                  </a:lnTo>
                  <a:lnTo>
                    <a:pt x="71" y="0"/>
                  </a:lnTo>
                  <a:lnTo>
                    <a:pt x="84" y="28"/>
                  </a:lnTo>
                  <a:lnTo>
                    <a:pt x="111" y="27"/>
                  </a:lnTo>
                  <a:lnTo>
                    <a:pt x="116" y="40"/>
                  </a:lnTo>
                  <a:lnTo>
                    <a:pt x="186" y="33"/>
                  </a:lnTo>
                  <a:lnTo>
                    <a:pt x="198" y="172"/>
                  </a:lnTo>
                  <a:lnTo>
                    <a:pt x="126" y="178"/>
                  </a:lnTo>
                  <a:lnTo>
                    <a:pt x="123" y="195"/>
                  </a:lnTo>
                  <a:lnTo>
                    <a:pt x="90" y="196"/>
                  </a:lnTo>
                  <a:lnTo>
                    <a:pt x="84" y="220"/>
                  </a:lnTo>
                  <a:lnTo>
                    <a:pt x="39" y="225"/>
                  </a:lnTo>
                  <a:lnTo>
                    <a:pt x="32" y="186"/>
                  </a:lnTo>
                  <a:lnTo>
                    <a:pt x="8" y="183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00FF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627" name="Freeform 36">
              <a:extLst>
                <a:ext uri="{FF2B5EF4-FFF2-40B4-BE49-F238E27FC236}">
                  <a16:creationId xmlns:a16="http://schemas.microsoft.com/office/drawing/2014/main" id="{0869BD12-AB6D-F199-947D-E8E2E93676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45" y="1481"/>
              <a:ext cx="50" cy="122"/>
            </a:xfrm>
            <a:custGeom>
              <a:avLst/>
              <a:gdLst>
                <a:gd name="T0" fmla="*/ 0 w 68"/>
                <a:gd name="T1" fmla="*/ 1 h 172"/>
                <a:gd name="T2" fmla="*/ 1 w 68"/>
                <a:gd name="T3" fmla="*/ 1 h 172"/>
                <a:gd name="T4" fmla="*/ 1 w 68"/>
                <a:gd name="T5" fmla="*/ 1 h 172"/>
                <a:gd name="T6" fmla="*/ 1 w 68"/>
                <a:gd name="T7" fmla="*/ 1 h 172"/>
                <a:gd name="T8" fmla="*/ 1 w 68"/>
                <a:gd name="T9" fmla="*/ 0 h 172"/>
                <a:gd name="T10" fmla="*/ 0 w 68"/>
                <a:gd name="T11" fmla="*/ 1 h 17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8"/>
                <a:gd name="T19" fmla="*/ 0 h 172"/>
                <a:gd name="T20" fmla="*/ 68 w 68"/>
                <a:gd name="T21" fmla="*/ 172 h 17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8" h="172">
                  <a:moveTo>
                    <a:pt x="0" y="6"/>
                  </a:moveTo>
                  <a:lnTo>
                    <a:pt x="2" y="96"/>
                  </a:lnTo>
                  <a:lnTo>
                    <a:pt x="12" y="170"/>
                  </a:lnTo>
                  <a:lnTo>
                    <a:pt x="68" y="172"/>
                  </a:lnTo>
                  <a:lnTo>
                    <a:pt x="56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5604" name="Line 37">
            <a:extLst>
              <a:ext uri="{FF2B5EF4-FFF2-40B4-BE49-F238E27FC236}">
                <a16:creationId xmlns:a16="http://schemas.microsoft.com/office/drawing/2014/main" id="{71159658-4E15-834A-21BA-22DD3DE6D08A}"/>
              </a:ext>
            </a:extLst>
          </p:cNvPr>
          <p:cNvSpPr>
            <a:spLocks noChangeShapeType="1"/>
          </p:cNvSpPr>
          <p:nvPr/>
        </p:nvSpPr>
        <p:spPr bwMode="auto">
          <a:xfrm rot="20845291" flipV="1">
            <a:off x="1520825" y="5278438"/>
            <a:ext cx="2303463" cy="438150"/>
          </a:xfrm>
          <a:prstGeom prst="line">
            <a:avLst/>
          </a:prstGeom>
          <a:noFill/>
          <a:ln w="1908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5605" name="Text Box 38">
            <a:extLst>
              <a:ext uri="{FF2B5EF4-FFF2-40B4-BE49-F238E27FC236}">
                <a16:creationId xmlns:a16="http://schemas.microsoft.com/office/drawing/2014/main" id="{7879A2D9-2000-9E28-3332-72706FBFE4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5949950"/>
            <a:ext cx="1851025" cy="7112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Propulsor o Porta Hélice</a:t>
            </a:r>
          </a:p>
        </p:txBody>
      </p:sp>
      <p:sp>
        <p:nvSpPr>
          <p:cNvPr id="25606" name="Line 39">
            <a:extLst>
              <a:ext uri="{FF2B5EF4-FFF2-40B4-BE49-F238E27FC236}">
                <a16:creationId xmlns:a16="http://schemas.microsoft.com/office/drawing/2014/main" id="{6339EC2B-8559-5E7B-5F9A-70A5A9179D7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19475" y="5010150"/>
            <a:ext cx="2232025" cy="1246188"/>
          </a:xfrm>
          <a:prstGeom prst="line">
            <a:avLst/>
          </a:prstGeom>
          <a:noFill/>
          <a:ln w="1908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5607" name="Text Box 40">
            <a:extLst>
              <a:ext uri="{FF2B5EF4-FFF2-40B4-BE49-F238E27FC236}">
                <a16:creationId xmlns:a16="http://schemas.microsoft.com/office/drawing/2014/main" id="{07B3AA03-9636-057C-2E0F-5C47248854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6237288"/>
            <a:ext cx="22860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de Codaste</a:t>
            </a:r>
          </a:p>
        </p:txBody>
      </p:sp>
      <p:sp>
        <p:nvSpPr>
          <p:cNvPr id="25608" name="Line 41">
            <a:extLst>
              <a:ext uri="{FF2B5EF4-FFF2-40B4-BE49-F238E27FC236}">
                <a16:creationId xmlns:a16="http://schemas.microsoft.com/office/drawing/2014/main" id="{1ED44EBB-92C6-60DE-A33D-5EFA8D0D935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279900" y="2849563"/>
            <a:ext cx="1516063" cy="3027362"/>
          </a:xfrm>
          <a:prstGeom prst="line">
            <a:avLst/>
          </a:prstGeom>
          <a:noFill/>
          <a:ln w="1908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5609" name="Text Box 42">
            <a:extLst>
              <a:ext uri="{FF2B5EF4-FFF2-40B4-BE49-F238E27FC236}">
                <a16:creationId xmlns:a16="http://schemas.microsoft.com/office/drawing/2014/main" id="{97D46297-BB36-52DD-B548-EE0045BDD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5876925"/>
            <a:ext cx="22860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Intermediario</a:t>
            </a:r>
          </a:p>
        </p:txBody>
      </p:sp>
      <p:sp>
        <p:nvSpPr>
          <p:cNvPr id="25610" name="Line 43">
            <a:extLst>
              <a:ext uri="{FF2B5EF4-FFF2-40B4-BE49-F238E27FC236}">
                <a16:creationId xmlns:a16="http://schemas.microsoft.com/office/drawing/2014/main" id="{12383822-9E43-0AD7-AB57-A2B1886BDD3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224588" y="2778125"/>
            <a:ext cx="1806575" cy="3462338"/>
          </a:xfrm>
          <a:prstGeom prst="line">
            <a:avLst/>
          </a:prstGeom>
          <a:noFill/>
          <a:ln w="1908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5611" name="Text Box 44">
            <a:extLst>
              <a:ext uri="{FF2B5EF4-FFF2-40B4-BE49-F238E27FC236}">
                <a16:creationId xmlns:a16="http://schemas.microsoft.com/office/drawing/2014/main" id="{8C19FDE7-BCCC-8ACC-6547-76D16720AA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5463" y="6237288"/>
            <a:ext cx="22860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de Empuje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C761BBD6-4AE8-93C4-B89B-D06CCDDD13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5625"/>
            <a:ext cx="9144000" cy="369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B1287E1C-9AF8-2B76-DA7B-A311B99F46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55B6FEEA-B1A1-7D0E-482D-A57A44D5B77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042988" y="1557338"/>
            <a:ext cx="7850187" cy="26638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500"/>
              <a:t>Cada una de las secciones del eje, dependiendo del tamaño del buque, puede tener varios ejes cortos acoplados entre sí.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Son de acero forjado y ahuecados para reducir peso.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Facilita el desmonte y reparación.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500"/>
              <a:t>Deben ser suficientemente elásticos para absorber las deformaciones del casco y las deflexiones producidas por: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Empuje axial de la hélice.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Propio peso del eje que queda libre entre dos puntos de apoyo.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El torque transmitido mientras está funcionando.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500"/>
              <a:t>Para mantener eje en posición, se requieren: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El descanso de empuje principal.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Los descansos soporte (intermediarios, exteriores y codaste)</a:t>
            </a:r>
            <a:r>
              <a:rPr lang="ar-SA" altLang="es-CL" sz="1300">
                <a:cs typeface="Arial" panose="020B0604020202020204" pitchFamily="34" charset="0"/>
              </a:rPr>
              <a:t>‏</a:t>
            </a:r>
            <a:endParaRPr lang="es-MX" altLang="es-CL" sz="1300"/>
          </a:p>
          <a:p>
            <a:pPr eaLnBrk="1" hangingPunct="1">
              <a:lnSpc>
                <a:spcPct val="80000"/>
              </a:lnSpc>
            </a:pPr>
            <a:endParaRPr lang="es-MX" altLang="es-CL" sz="1500"/>
          </a:p>
          <a:p>
            <a:pPr eaLnBrk="1" hangingPunct="1">
              <a:lnSpc>
                <a:spcPct val="80000"/>
              </a:lnSpc>
            </a:pPr>
            <a:endParaRPr lang="es-ES" altLang="es-CL" sz="1500"/>
          </a:p>
        </p:txBody>
      </p:sp>
      <p:grpSp>
        <p:nvGrpSpPr>
          <p:cNvPr id="26628" name="Group 26">
            <a:extLst>
              <a:ext uri="{FF2B5EF4-FFF2-40B4-BE49-F238E27FC236}">
                <a16:creationId xmlns:a16="http://schemas.microsoft.com/office/drawing/2014/main" id="{B578BB3D-61C7-D1D4-2A75-3E265DF90B10}"/>
              </a:ext>
            </a:extLst>
          </p:cNvPr>
          <p:cNvGrpSpPr>
            <a:grpSpLocks/>
          </p:cNvGrpSpPr>
          <p:nvPr/>
        </p:nvGrpSpPr>
        <p:grpSpPr bwMode="auto">
          <a:xfrm>
            <a:off x="1116013" y="4292600"/>
            <a:ext cx="6535737" cy="2016125"/>
            <a:chOff x="912" y="1983"/>
            <a:chExt cx="3936" cy="1151"/>
          </a:xfrm>
        </p:grpSpPr>
        <p:pic>
          <p:nvPicPr>
            <p:cNvPr id="26629" name="Picture 27" descr="14104_119_1">
              <a:extLst>
                <a:ext uri="{FF2B5EF4-FFF2-40B4-BE49-F238E27FC236}">
                  <a16:creationId xmlns:a16="http://schemas.microsoft.com/office/drawing/2014/main" id="{DEADE321-AD4E-149B-CE75-948E965588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" y="1983"/>
              <a:ext cx="3936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0" name="Picture 28" descr="14104_119_3">
              <a:extLst>
                <a:ext uri="{FF2B5EF4-FFF2-40B4-BE49-F238E27FC236}">
                  <a16:creationId xmlns:a16="http://schemas.microsoft.com/office/drawing/2014/main" id="{1AE05124-406B-6217-3AF9-F17A36B210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" y="2704"/>
              <a:ext cx="3936" cy="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1" name="Picture 29" descr="14104_119_2">
              <a:extLst>
                <a:ext uri="{FF2B5EF4-FFF2-40B4-BE49-F238E27FC236}">
                  <a16:creationId xmlns:a16="http://schemas.microsoft.com/office/drawing/2014/main" id="{FA1EDDA4-CE26-24EB-E1F9-0EB2F2C813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" y="2464"/>
              <a:ext cx="3936" cy="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2" name="Picture 30" descr="14104_119_4">
              <a:extLst>
                <a:ext uri="{FF2B5EF4-FFF2-40B4-BE49-F238E27FC236}">
                  <a16:creationId xmlns:a16="http://schemas.microsoft.com/office/drawing/2014/main" id="{3E20272F-240E-5239-61FB-7355C5FEF9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" y="2942"/>
              <a:ext cx="393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B6251940-8F01-D230-6296-5F1F3731D7E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E48E1BC2-513B-BF30-F2D2-96A3C49B08BD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042988" y="1557338"/>
            <a:ext cx="7850187" cy="38877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altLang="es-CL" sz="1400"/>
              <a:t>La alineación del eje propulsor es un aspecto fundamental en los buques, particularmente en los de gran tamaño y los que son sometidos a altas revoluciones de rotación (Portacontenedores, Transporte a granel, Petroleros y Unidades de Combate).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Cualquier alineamiento incorrecto del eje puede dar lugar a vibraciones no deseadas, a unos mayores costos de operación o a algo peor.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Los daños en los descansos, bocinas. alfileres u otras partes fundamentales de los equipos de propulsión del buque pueden provocar la inmovilización del mismo.</a:t>
            </a:r>
          </a:p>
          <a:p>
            <a:pPr eaLnBrk="1" hangingPunct="1">
              <a:lnSpc>
                <a:spcPct val="80000"/>
              </a:lnSpc>
            </a:pPr>
            <a:r>
              <a:rPr lang="es-ES" altLang="es-CL" sz="1400"/>
              <a:t>Los estudios de alineamiento del eje y análisis relacionados deben ser elegidos teniendo en cuenta el tipo de buque, la configuración del eje y el grado de precisión requerido. Entre ellos se incluyen estudios teóricos y operación práctica.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Evitar las vibraciones indeseadas y sus efectos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Prevenir reparaciones costosas y la inmovilización del buque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Asegurar la operación del eje de transmisión intermedio en las mejores condiciones de marcha para su comportamiento óptimo, especialmente en la zona de la bocina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100"/>
              <a:t>Mejorar el rendimiento del sistema de propulsión completo, incluido el motor principal y la eventual caja de cambios. </a:t>
            </a:r>
          </a:p>
          <a:p>
            <a:pPr eaLnBrk="1" hangingPunct="1">
              <a:lnSpc>
                <a:spcPct val="80000"/>
              </a:lnSpc>
            </a:pPr>
            <a:endParaRPr lang="es-ES" altLang="es-CL" sz="1300"/>
          </a:p>
        </p:txBody>
      </p:sp>
      <p:sp>
        <p:nvSpPr>
          <p:cNvPr id="27652" name="Rectangle 9">
            <a:extLst>
              <a:ext uri="{FF2B5EF4-FFF2-40B4-BE49-F238E27FC236}">
                <a16:creationId xmlns:a16="http://schemas.microsoft.com/office/drawing/2014/main" id="{D569C859-3DA9-2D5E-B222-8E0F503BED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5043488"/>
            <a:ext cx="28305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000">
                <a:hlinkClick r:id="rId2"/>
              </a:rPr>
              <a:t>http://www.vicusdt.com/calculoejes.php</a:t>
            </a:r>
            <a:r>
              <a:rPr lang="es-ES" altLang="es-CL" sz="1000"/>
              <a:t> 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76931C99-6E53-6BE7-A384-650345C90A9B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5B959776-7D8D-4544-36BA-D8C0E46FFAE5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403350" y="1700213"/>
            <a:ext cx="4176713" cy="2160587"/>
          </a:xfrm>
        </p:spPr>
        <p:txBody>
          <a:bodyPr/>
          <a:lstStyle/>
          <a:p>
            <a:pPr eaLnBrk="1" hangingPunct="1"/>
            <a:r>
              <a:rPr lang="es-MX" altLang="es-CL" sz="2500"/>
              <a:t>Descansos de empuje:</a:t>
            </a:r>
          </a:p>
          <a:p>
            <a:pPr lvl="1" eaLnBrk="1" hangingPunct="1"/>
            <a:r>
              <a:rPr lang="es-MX" altLang="es-CL" sz="2100"/>
              <a:t>De película de fluido.</a:t>
            </a:r>
          </a:p>
          <a:p>
            <a:pPr lvl="1" eaLnBrk="1" hangingPunct="1"/>
            <a:r>
              <a:rPr lang="es-MX" altLang="es-CL" sz="2100"/>
              <a:t>De bolas</a:t>
            </a:r>
          </a:p>
          <a:p>
            <a:pPr lvl="1" eaLnBrk="1" hangingPunct="1"/>
            <a:r>
              <a:rPr lang="es-MX" altLang="es-CL" sz="2100"/>
              <a:t>De rodillo auto ajustante</a:t>
            </a:r>
          </a:p>
          <a:p>
            <a:pPr eaLnBrk="1" hangingPunct="1"/>
            <a:endParaRPr lang="es-ES" altLang="es-CL" sz="2500"/>
          </a:p>
        </p:txBody>
      </p:sp>
      <p:pic>
        <p:nvPicPr>
          <p:cNvPr id="28676" name="Picture 13" descr="A self-aligning roller thrust bearing">
            <a:hlinkClick r:id="rId3"/>
            <a:extLst>
              <a:ext uri="{FF2B5EF4-FFF2-40B4-BE49-F238E27FC236}">
                <a16:creationId xmlns:a16="http://schemas.microsoft.com/office/drawing/2014/main" id="{D9AD69FF-C57A-47DE-5C3F-F3DD0026F832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01888" y="3960813"/>
            <a:ext cx="1516062" cy="1981200"/>
          </a:xfrm>
        </p:spPr>
      </p:pic>
      <p:pic>
        <p:nvPicPr>
          <p:cNvPr id="28677" name="Picture 14" descr="A thrust ball bearing">
            <a:hlinkClick r:id="rId5"/>
            <a:extLst>
              <a:ext uri="{FF2B5EF4-FFF2-40B4-BE49-F238E27FC236}">
                <a16:creationId xmlns:a16="http://schemas.microsoft.com/office/drawing/2014/main" id="{26183DEF-ACCC-5E0E-8159-2D1ECB813CF8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34100" y="3960813"/>
            <a:ext cx="1516063" cy="1981200"/>
          </a:xfrm>
        </p:spPr>
      </p:pic>
      <p:pic>
        <p:nvPicPr>
          <p:cNvPr id="28678" name="Picture 15" descr="A fluid film thrust bearing">
            <a:hlinkClick r:id="rId7"/>
            <a:extLst>
              <a:ext uri="{FF2B5EF4-FFF2-40B4-BE49-F238E27FC236}">
                <a16:creationId xmlns:a16="http://schemas.microsoft.com/office/drawing/2014/main" id="{E91B8DE5-C869-1692-9A6D-D7976462C3DF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4413" y="1827213"/>
            <a:ext cx="1597025" cy="1981200"/>
          </a:xfrm>
        </p:spPr>
      </p:pic>
      <p:sp>
        <p:nvSpPr>
          <p:cNvPr id="28679" name="Line 16">
            <a:extLst>
              <a:ext uri="{FF2B5EF4-FFF2-40B4-BE49-F238E27FC236}">
                <a16:creationId xmlns:a16="http://schemas.microsoft.com/office/drawing/2014/main" id="{2D1CEF9A-1AB6-F3CA-F436-32E4A9C11CE5}"/>
              </a:ext>
            </a:extLst>
          </p:cNvPr>
          <p:cNvSpPr>
            <a:spLocks noChangeShapeType="1"/>
          </p:cNvSpPr>
          <p:nvPr/>
        </p:nvSpPr>
        <p:spPr bwMode="auto">
          <a:xfrm>
            <a:off x="5219700" y="2349500"/>
            <a:ext cx="720725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8680" name="Line 17">
            <a:extLst>
              <a:ext uri="{FF2B5EF4-FFF2-40B4-BE49-F238E27FC236}">
                <a16:creationId xmlns:a16="http://schemas.microsoft.com/office/drawing/2014/main" id="{105B4E0D-E6AE-AA24-FBFD-8B9B4125F146}"/>
              </a:ext>
            </a:extLst>
          </p:cNvPr>
          <p:cNvSpPr>
            <a:spLocks noChangeShapeType="1"/>
          </p:cNvSpPr>
          <p:nvPr/>
        </p:nvSpPr>
        <p:spPr bwMode="auto">
          <a:xfrm>
            <a:off x="4427538" y="2781300"/>
            <a:ext cx="1439862" cy="1584325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8681" name="Line 18">
            <a:extLst>
              <a:ext uri="{FF2B5EF4-FFF2-40B4-BE49-F238E27FC236}">
                <a16:creationId xmlns:a16="http://schemas.microsoft.com/office/drawing/2014/main" id="{CDC83E11-F4E8-9C7E-7B08-B83EB704BA4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635375" y="2781300"/>
            <a:ext cx="792163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2E597903-A50E-6AED-DE88-861301C966C5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CBBFA8F9-F13F-AEEA-1030-D2FB46B61BF4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403350" y="1700213"/>
            <a:ext cx="7200900" cy="21605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Descanso de Empuje Principal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Elemento que absorbe el empuje axial transmitido por la hélice, a través de la línea de ejes y lo transmite al casco del buque.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Los tipos más conocidos de descansos son el Kingsbury, construido por U.S.A. Y el Mitchell de origen británico.</a:t>
            </a:r>
          </a:p>
          <a:p>
            <a:pPr lvl="1" eaLnBrk="1" hangingPunct="1">
              <a:lnSpc>
                <a:spcPct val="90000"/>
              </a:lnSpc>
            </a:pPr>
            <a:endParaRPr lang="es-MX" altLang="es-CL" sz="1900"/>
          </a:p>
          <a:p>
            <a:pPr eaLnBrk="1" hangingPunct="1">
              <a:lnSpc>
                <a:spcPct val="90000"/>
              </a:lnSpc>
            </a:pPr>
            <a:endParaRPr lang="es-ES" altLang="es-CL" sz="2100"/>
          </a:p>
        </p:txBody>
      </p:sp>
      <p:pic>
        <p:nvPicPr>
          <p:cNvPr id="30724" name="Picture 20" descr="Figure 13-1. Reduction gear, top case removed.">
            <a:extLst>
              <a:ext uri="{FF2B5EF4-FFF2-40B4-BE49-F238E27FC236}">
                <a16:creationId xmlns:a16="http://schemas.microsoft.com/office/drawing/2014/main" id="{AC2D9E49-0BBE-1438-907B-7DF2E980B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3933825"/>
            <a:ext cx="15970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22" descr="Figure 13-2. Sectional views of reduction gear.">
            <a:extLst>
              <a:ext uri="{FF2B5EF4-FFF2-40B4-BE49-F238E27FC236}">
                <a16:creationId xmlns:a16="http://schemas.microsoft.com/office/drawing/2014/main" id="{694E844E-A757-2809-1EEB-E33BC2727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81"/>
          <a:stretch>
            <a:fillRect/>
          </a:stretch>
        </p:blipFill>
        <p:spPr bwMode="auto">
          <a:xfrm>
            <a:off x="0" y="3789363"/>
            <a:ext cx="3773488" cy="266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24" descr="Figure 13-4. Cross section of reduction gear&#10;thrust bearing.">
            <a:extLst>
              <a:ext uri="{FF2B5EF4-FFF2-40B4-BE49-F238E27FC236}">
                <a16:creationId xmlns:a16="http://schemas.microsoft.com/office/drawing/2014/main" id="{7736732A-C38A-76F5-001C-01970928E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789363"/>
            <a:ext cx="20764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7" name="Oval 25">
            <a:extLst>
              <a:ext uri="{FF2B5EF4-FFF2-40B4-BE49-F238E27FC236}">
                <a16:creationId xmlns:a16="http://schemas.microsoft.com/office/drawing/2014/main" id="{0C20362F-FAA8-47C0-B19F-E9DF898F7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9613" y="4508500"/>
            <a:ext cx="1223962" cy="1081088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CL" altLang="es-CL" sz="1800"/>
          </a:p>
        </p:txBody>
      </p:sp>
      <p:sp>
        <p:nvSpPr>
          <p:cNvPr id="30728" name="Oval 26">
            <a:extLst>
              <a:ext uri="{FF2B5EF4-FFF2-40B4-BE49-F238E27FC236}">
                <a16:creationId xmlns:a16="http://schemas.microsoft.com/office/drawing/2014/main" id="{64487D52-FCBE-3629-3FF3-E755DD919D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2588" y="4724400"/>
            <a:ext cx="1223962" cy="1081088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CL" altLang="es-CL" sz="1800"/>
          </a:p>
        </p:txBody>
      </p:sp>
      <p:sp>
        <p:nvSpPr>
          <p:cNvPr id="30729" name="Oval 27">
            <a:extLst>
              <a:ext uri="{FF2B5EF4-FFF2-40B4-BE49-F238E27FC236}">
                <a16:creationId xmlns:a16="http://schemas.microsoft.com/office/drawing/2014/main" id="{6E541231-442C-BAF7-5437-FA8542510A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475" y="3862388"/>
            <a:ext cx="3024188" cy="2879725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CL" altLang="es-CL" sz="1800"/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Kingsbury Thrust Bearing.avi">
            <a:hlinkClick r:id="" action="ppaction://media"/>
            <a:extLst>
              <a:ext uri="{FF2B5EF4-FFF2-40B4-BE49-F238E27FC236}">
                <a16:creationId xmlns:a16="http://schemas.microsoft.com/office/drawing/2014/main" id="{900956B2-2524-AE2A-4DDE-0817A9F2290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3786188"/>
            <a:ext cx="3857625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2">
            <a:extLst>
              <a:ext uri="{FF2B5EF4-FFF2-40B4-BE49-F238E27FC236}">
                <a16:creationId xmlns:a16="http://schemas.microsoft.com/office/drawing/2014/main" id="{2D4307CC-0B41-2D88-3941-D7972D8086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1748" name="Rectangle 3">
            <a:extLst>
              <a:ext uri="{FF2B5EF4-FFF2-40B4-BE49-F238E27FC236}">
                <a16:creationId xmlns:a16="http://schemas.microsoft.com/office/drawing/2014/main" id="{C2E91F97-5C11-7F0F-A985-D0CBE2526BA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Descanso de Empuje Principal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Consta de los siguientes elementos: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1800"/>
              <a:t>Collar Rotatorio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1800"/>
              <a:t>Segmentos Pivoteables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1800"/>
              <a:t>Placas Niveladoras Superiores.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1800"/>
              <a:t>Placas Nivela doras Inferiores.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1800"/>
              <a:t>Anillo Soporte.</a:t>
            </a:r>
          </a:p>
          <a:p>
            <a:pPr lvl="1" eaLnBrk="1" hangingPunct="1">
              <a:lnSpc>
                <a:spcPct val="90000"/>
              </a:lnSpc>
            </a:pPr>
            <a:endParaRPr lang="es-MX" altLang="es-CL" sz="1900"/>
          </a:p>
          <a:p>
            <a:pPr eaLnBrk="1" hangingPunct="1">
              <a:lnSpc>
                <a:spcPct val="90000"/>
              </a:lnSpc>
            </a:pPr>
            <a:endParaRPr lang="es-ES" altLang="es-CL" sz="2100"/>
          </a:p>
        </p:txBody>
      </p:sp>
      <p:pic>
        <p:nvPicPr>
          <p:cNvPr id="31749" name="Picture 12" descr="Figure 13-4. Cross section of reduction gear&#10;thrust bearing.">
            <a:extLst>
              <a:ext uri="{FF2B5EF4-FFF2-40B4-BE49-F238E27FC236}">
                <a16:creationId xmlns:a16="http://schemas.microsoft.com/office/drawing/2014/main" id="{ED84BFD0-8ADA-2B35-53AA-A44209884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931863"/>
            <a:ext cx="20764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1310" name="Line 14">
            <a:extLst>
              <a:ext uri="{FF2B5EF4-FFF2-40B4-BE49-F238E27FC236}">
                <a16:creationId xmlns:a16="http://schemas.microsoft.com/office/drawing/2014/main" id="{89CC7237-E027-7245-55A3-D3F2C2528E6B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3429000"/>
            <a:ext cx="2592388" cy="11525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3" name="Line 17">
            <a:extLst>
              <a:ext uri="{FF2B5EF4-FFF2-40B4-BE49-F238E27FC236}">
                <a16:creationId xmlns:a16="http://schemas.microsoft.com/office/drawing/2014/main" id="{36AC15DF-586D-7BEA-DFA8-A3C94B297DB5}"/>
              </a:ext>
            </a:extLst>
          </p:cNvPr>
          <p:cNvSpPr>
            <a:spLocks noChangeShapeType="1"/>
          </p:cNvSpPr>
          <p:nvPr/>
        </p:nvSpPr>
        <p:spPr bwMode="auto">
          <a:xfrm>
            <a:off x="3995738" y="3789363"/>
            <a:ext cx="2663825" cy="100806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4" name="Line 18">
            <a:extLst>
              <a:ext uri="{FF2B5EF4-FFF2-40B4-BE49-F238E27FC236}">
                <a16:creationId xmlns:a16="http://schemas.microsoft.com/office/drawing/2014/main" id="{9F296199-49C6-0F8A-A67E-E9C6D909DD1A}"/>
              </a:ext>
            </a:extLst>
          </p:cNvPr>
          <p:cNvSpPr>
            <a:spLocks noChangeShapeType="1"/>
          </p:cNvSpPr>
          <p:nvPr/>
        </p:nvSpPr>
        <p:spPr bwMode="auto">
          <a:xfrm>
            <a:off x="3995738" y="3789363"/>
            <a:ext cx="3600450" cy="935037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09" name="Line 13">
            <a:extLst>
              <a:ext uri="{FF2B5EF4-FFF2-40B4-BE49-F238E27FC236}">
                <a16:creationId xmlns:a16="http://schemas.microsoft.com/office/drawing/2014/main" id="{F99DF1BB-5115-2122-C887-7C980EC423A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72000" y="2133600"/>
            <a:ext cx="2736850" cy="12954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1" name="Line 15">
            <a:extLst>
              <a:ext uri="{FF2B5EF4-FFF2-40B4-BE49-F238E27FC236}">
                <a16:creationId xmlns:a16="http://schemas.microsoft.com/office/drawing/2014/main" id="{C5408C42-5CC8-35ED-D94F-7BC37E2E3A5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95738" y="2997200"/>
            <a:ext cx="3168650" cy="79216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2" name="Line 16">
            <a:extLst>
              <a:ext uri="{FF2B5EF4-FFF2-40B4-BE49-F238E27FC236}">
                <a16:creationId xmlns:a16="http://schemas.microsoft.com/office/drawing/2014/main" id="{CBDC174E-E7A7-52F5-98D2-BF70FFFC5AD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95738" y="2060575"/>
            <a:ext cx="3455987" cy="172878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5" name="Line 19">
            <a:extLst>
              <a:ext uri="{FF2B5EF4-FFF2-40B4-BE49-F238E27FC236}">
                <a16:creationId xmlns:a16="http://schemas.microsoft.com/office/drawing/2014/main" id="{A0E40611-40A4-5100-92A2-7A26F95CF52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787900" y="2205038"/>
            <a:ext cx="1512888" cy="2160587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91316" name="Line 20">
            <a:extLst>
              <a:ext uri="{FF2B5EF4-FFF2-40B4-BE49-F238E27FC236}">
                <a16:creationId xmlns:a16="http://schemas.microsoft.com/office/drawing/2014/main" id="{29C55918-CB6A-3694-5CE8-6B092E3F178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932363" y="3284538"/>
            <a:ext cx="1368425" cy="15843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1591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15913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15913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5913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1591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"/>
                                        <p:tgtEl>
                                          <p:spTgt spid="15913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"/>
                                        <p:tgtEl>
                                          <p:spTgt spid="1591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1591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263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56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video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1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C4965A5E-A4DB-C95A-3FAF-76065A17E5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53181476-4EE4-2F6F-0387-4658A5221E1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Descanso Intermediario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Elementos que posicionan los ejes intermediarios que están ubicados en el interior del buque.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Mantienen  el alineamiento, soportar el peso y absorber los empujes radiales.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 El eje descansa en este elemento el que está hecho firme al casco del buque.</a:t>
            </a:r>
          </a:p>
        </p:txBody>
      </p:sp>
      <p:pic>
        <p:nvPicPr>
          <p:cNvPr id="32772" name="Picture 15">
            <a:extLst>
              <a:ext uri="{FF2B5EF4-FFF2-40B4-BE49-F238E27FC236}">
                <a16:creationId xmlns:a16="http://schemas.microsoft.com/office/drawing/2014/main" id="{7C67B443-E02E-137C-E675-7E060886573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49900" y="1827213"/>
            <a:ext cx="2686050" cy="4114800"/>
          </a:xfrm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FBFE2E06-034D-09BB-BD51-7D330591B6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A3913781-7501-DD18-602B-A705C7D696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500"/>
              <a:t>Descanso Intermediario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En los descansos con metal antifricción tienen dos modos de utilización: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2000"/>
              <a:t>El metal va adherido y forma parte de ambas mitades del descanso.</a:t>
            </a:r>
          </a:p>
          <a:p>
            <a:pPr lvl="2" eaLnBrk="1" hangingPunct="1">
              <a:lnSpc>
                <a:spcPct val="90000"/>
              </a:lnSpc>
            </a:pPr>
            <a:r>
              <a:rPr lang="es-MX" altLang="es-CL" sz="2000"/>
              <a:t>Se instalan casquetes cubiertos con metal blanco, los cuales son intercambiables dependiendo del desgaste.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Todos los descansos van lubricados con aceite, mediante un anillo.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2100"/>
              <a:t> La cantidad de descansos está dada por el largo del eje intermediario y el número de trozos que lo componen.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A35A57E7-CF82-7BEE-80E7-6C9890EE23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pic>
        <p:nvPicPr>
          <p:cNvPr id="4" name="Journal Bearing.avi">
            <a:hlinkClick r:id="" action="ppaction://media"/>
            <a:extLst>
              <a:ext uri="{FF2B5EF4-FFF2-40B4-BE49-F238E27FC236}">
                <a16:creationId xmlns:a16="http://schemas.microsoft.com/office/drawing/2014/main" id="{6094D2F5-FEE2-1E7A-7CA9-7A3BACAF6CD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1714500"/>
            <a:ext cx="6096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0746DCE1-8DD0-F938-0103-BD0E3FD8E1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EB0D289B-3A80-0267-2FB2-4FA06FF044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500"/>
              <a:t>Descanso del Codaste</a:t>
            </a:r>
          </a:p>
        </p:txBody>
      </p:sp>
      <p:grpSp>
        <p:nvGrpSpPr>
          <p:cNvPr id="35844" name="Group 4">
            <a:extLst>
              <a:ext uri="{FF2B5EF4-FFF2-40B4-BE49-F238E27FC236}">
                <a16:creationId xmlns:a16="http://schemas.microsoft.com/office/drawing/2014/main" id="{4966033C-FA85-C2E0-ED3E-FEB4646D0902}"/>
              </a:ext>
            </a:extLst>
          </p:cNvPr>
          <p:cNvGrpSpPr>
            <a:grpSpLocks/>
          </p:cNvGrpSpPr>
          <p:nvPr/>
        </p:nvGrpSpPr>
        <p:grpSpPr bwMode="auto">
          <a:xfrm>
            <a:off x="863600" y="3095625"/>
            <a:ext cx="3743325" cy="2806700"/>
            <a:chOff x="793" y="1434"/>
            <a:chExt cx="2358" cy="1768"/>
          </a:xfrm>
        </p:grpSpPr>
        <p:graphicFrame>
          <p:nvGraphicFramePr>
            <p:cNvPr id="35852" name="Object 5">
              <a:extLst>
                <a:ext uri="{FF2B5EF4-FFF2-40B4-BE49-F238E27FC236}">
                  <a16:creationId xmlns:a16="http://schemas.microsoft.com/office/drawing/2014/main" id="{FF0F7A03-6427-670E-D451-B7A4434073D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793" y="1434"/>
            <a:ext cx="2359" cy="17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5856" r:id="rId3" imgW="8247619" imgH="7704762" progId="">
                    <p:embed/>
                  </p:oleObj>
                </mc:Choice>
                <mc:Fallback>
                  <p:oleObj r:id="rId3" imgW="8247619" imgH="7704762" progId="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3" y="1434"/>
                          <a:ext cx="2359" cy="176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5853" name="Freeform 6">
              <a:extLst>
                <a:ext uri="{FF2B5EF4-FFF2-40B4-BE49-F238E27FC236}">
                  <a16:creationId xmlns:a16="http://schemas.microsoft.com/office/drawing/2014/main" id="{0BCDA591-388B-7169-1ED8-2ECBDB5336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9" y="2245"/>
              <a:ext cx="580" cy="163"/>
            </a:xfrm>
            <a:custGeom>
              <a:avLst/>
              <a:gdLst>
                <a:gd name="T0" fmla="*/ 0 w 424"/>
                <a:gd name="T1" fmla="*/ 4 h 186"/>
                <a:gd name="T2" fmla="*/ 1538 w 424"/>
                <a:gd name="T3" fmla="*/ 11 h 186"/>
                <a:gd name="T4" fmla="*/ 81807 w 424"/>
                <a:gd name="T5" fmla="*/ 12 h 186"/>
                <a:gd name="T6" fmla="*/ 266210 w 424"/>
                <a:gd name="T7" fmla="*/ 11 h 186"/>
                <a:gd name="T8" fmla="*/ 305195 w 424"/>
                <a:gd name="T9" fmla="*/ 10 h 186"/>
                <a:gd name="T10" fmla="*/ 302802 w 424"/>
                <a:gd name="T11" fmla="*/ 4 h 186"/>
                <a:gd name="T12" fmla="*/ 257773 w 424"/>
                <a:gd name="T13" fmla="*/ 0 h 186"/>
                <a:gd name="T14" fmla="*/ 76431 w 424"/>
                <a:gd name="T15" fmla="*/ 4 h 186"/>
                <a:gd name="T16" fmla="*/ 0 w 424"/>
                <a:gd name="T17" fmla="*/ 4 h 1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24"/>
                <a:gd name="T28" fmla="*/ 0 h 186"/>
                <a:gd name="T29" fmla="*/ 424 w 424"/>
                <a:gd name="T30" fmla="*/ 186 h 18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24" h="186">
                  <a:moveTo>
                    <a:pt x="0" y="58"/>
                  </a:moveTo>
                  <a:lnTo>
                    <a:pt x="2" y="170"/>
                  </a:lnTo>
                  <a:lnTo>
                    <a:pt x="114" y="186"/>
                  </a:lnTo>
                  <a:lnTo>
                    <a:pt x="370" y="174"/>
                  </a:lnTo>
                  <a:lnTo>
                    <a:pt x="424" y="148"/>
                  </a:lnTo>
                  <a:lnTo>
                    <a:pt x="420" y="16"/>
                  </a:lnTo>
                  <a:lnTo>
                    <a:pt x="358" y="0"/>
                  </a:lnTo>
                  <a:lnTo>
                    <a:pt x="106" y="14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00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54" name="Freeform 7">
              <a:extLst>
                <a:ext uri="{FF2B5EF4-FFF2-40B4-BE49-F238E27FC236}">
                  <a16:creationId xmlns:a16="http://schemas.microsoft.com/office/drawing/2014/main" id="{A3A999E1-4546-2F13-6D56-132F19C868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7" y="1967"/>
              <a:ext cx="476" cy="448"/>
            </a:xfrm>
            <a:custGeom>
              <a:avLst/>
              <a:gdLst>
                <a:gd name="T0" fmla="*/ 0 w 348"/>
                <a:gd name="T1" fmla="*/ 5735 h 382"/>
                <a:gd name="T2" fmla="*/ 6054 w 348"/>
                <a:gd name="T3" fmla="*/ 10493 h 382"/>
                <a:gd name="T4" fmla="*/ 61887 w 348"/>
                <a:gd name="T5" fmla="*/ 10849 h 382"/>
                <a:gd name="T6" fmla="*/ 172547 w 348"/>
                <a:gd name="T7" fmla="*/ 10621 h 382"/>
                <a:gd name="T8" fmla="*/ 214319 w 348"/>
                <a:gd name="T9" fmla="*/ 10000 h 382"/>
                <a:gd name="T10" fmla="*/ 234278 w 348"/>
                <a:gd name="T11" fmla="*/ 9207 h 382"/>
                <a:gd name="T12" fmla="*/ 249963 w 348"/>
                <a:gd name="T13" fmla="*/ 9161 h 382"/>
                <a:gd name="T14" fmla="*/ 245776 w 348"/>
                <a:gd name="T15" fmla="*/ 5614 h 382"/>
                <a:gd name="T16" fmla="*/ 228540 w 348"/>
                <a:gd name="T17" fmla="*/ 5878 h 382"/>
                <a:gd name="T18" fmla="*/ 203807 w 348"/>
                <a:gd name="T19" fmla="*/ 5287 h 382"/>
                <a:gd name="T20" fmla="*/ 172547 w 348"/>
                <a:gd name="T21" fmla="*/ 4935 h 382"/>
                <a:gd name="T22" fmla="*/ 149706 w 348"/>
                <a:gd name="T23" fmla="*/ 4935 h 382"/>
                <a:gd name="T24" fmla="*/ 146823 w 348"/>
                <a:gd name="T25" fmla="*/ 168 h 382"/>
                <a:gd name="T26" fmla="*/ 77645 w 348"/>
                <a:gd name="T27" fmla="*/ 0 h 382"/>
                <a:gd name="T28" fmla="*/ 84650 w 348"/>
                <a:gd name="T29" fmla="*/ 581 h 382"/>
                <a:gd name="T30" fmla="*/ 83282 w 348"/>
                <a:gd name="T31" fmla="*/ 4668 h 382"/>
                <a:gd name="T32" fmla="*/ 70215 w 348"/>
                <a:gd name="T33" fmla="*/ 5055 h 382"/>
                <a:gd name="T34" fmla="*/ 0 w 348"/>
                <a:gd name="T35" fmla="*/ 5735 h 38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48"/>
                <a:gd name="T55" fmla="*/ 0 h 382"/>
                <a:gd name="T56" fmla="*/ 348 w 348"/>
                <a:gd name="T57" fmla="*/ 382 h 38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48" h="382">
                  <a:moveTo>
                    <a:pt x="0" y="202"/>
                  </a:moveTo>
                  <a:lnTo>
                    <a:pt x="8" y="368"/>
                  </a:lnTo>
                  <a:lnTo>
                    <a:pt x="86" y="382"/>
                  </a:lnTo>
                  <a:lnTo>
                    <a:pt x="240" y="374"/>
                  </a:lnTo>
                  <a:lnTo>
                    <a:pt x="298" y="352"/>
                  </a:lnTo>
                  <a:lnTo>
                    <a:pt x="326" y="324"/>
                  </a:lnTo>
                  <a:lnTo>
                    <a:pt x="348" y="322"/>
                  </a:lnTo>
                  <a:lnTo>
                    <a:pt x="342" y="198"/>
                  </a:lnTo>
                  <a:lnTo>
                    <a:pt x="318" y="206"/>
                  </a:lnTo>
                  <a:lnTo>
                    <a:pt x="284" y="186"/>
                  </a:lnTo>
                  <a:lnTo>
                    <a:pt x="240" y="174"/>
                  </a:lnTo>
                  <a:lnTo>
                    <a:pt x="208" y="174"/>
                  </a:lnTo>
                  <a:lnTo>
                    <a:pt x="204" y="6"/>
                  </a:lnTo>
                  <a:lnTo>
                    <a:pt x="108" y="0"/>
                  </a:lnTo>
                  <a:lnTo>
                    <a:pt x="118" y="20"/>
                  </a:lnTo>
                  <a:lnTo>
                    <a:pt x="116" y="164"/>
                  </a:lnTo>
                  <a:lnTo>
                    <a:pt x="98" y="178"/>
                  </a:lnTo>
                  <a:lnTo>
                    <a:pt x="0" y="202"/>
                  </a:lnTo>
                  <a:close/>
                </a:path>
              </a:pathLst>
            </a:custGeom>
            <a:solidFill>
              <a:srgbClr val="FF00FF">
                <a:alpha val="50195"/>
              </a:srgbClr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5845" name="Text Box 8">
            <a:extLst>
              <a:ext uri="{FF2B5EF4-FFF2-40B4-BE49-F238E27FC236}">
                <a16:creationId xmlns:a16="http://schemas.microsoft.com/office/drawing/2014/main" id="{D06BC874-9E48-BAF1-27DE-E51DDE815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6092825"/>
            <a:ext cx="1981200" cy="7112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Prensa o sello del Eje</a:t>
            </a:r>
          </a:p>
        </p:txBody>
      </p:sp>
      <p:sp>
        <p:nvSpPr>
          <p:cNvPr id="35846" name="Text Box 9">
            <a:extLst>
              <a:ext uri="{FF2B5EF4-FFF2-40B4-BE49-F238E27FC236}">
                <a16:creationId xmlns:a16="http://schemas.microsoft.com/office/drawing/2014/main" id="{DE472ADC-315B-0992-2397-BDA93E2EFB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838" y="2349500"/>
            <a:ext cx="16002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codaste</a:t>
            </a:r>
          </a:p>
        </p:txBody>
      </p:sp>
      <p:sp>
        <p:nvSpPr>
          <p:cNvPr id="35847" name="Text Box 10">
            <a:extLst>
              <a:ext uri="{FF2B5EF4-FFF2-40B4-BE49-F238E27FC236}">
                <a16:creationId xmlns:a16="http://schemas.microsoft.com/office/drawing/2014/main" id="{1C61F82F-B76C-865A-FDE1-D1CC255403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35713"/>
            <a:ext cx="16002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Bocina</a:t>
            </a:r>
          </a:p>
        </p:txBody>
      </p:sp>
      <p:sp>
        <p:nvSpPr>
          <p:cNvPr id="35848" name="Line 11">
            <a:extLst>
              <a:ext uri="{FF2B5EF4-FFF2-40B4-BE49-F238E27FC236}">
                <a16:creationId xmlns:a16="http://schemas.microsoft.com/office/drawing/2014/main" id="{514D28E8-92FF-E755-8269-58375C94C88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779838" y="2781300"/>
            <a:ext cx="936625" cy="1582738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5849" name="Line 12">
            <a:extLst>
              <a:ext uri="{FF2B5EF4-FFF2-40B4-BE49-F238E27FC236}">
                <a16:creationId xmlns:a16="http://schemas.microsoft.com/office/drawing/2014/main" id="{D6C234F0-EB2B-385F-67C2-E6BCD7027E7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878138" y="4532313"/>
            <a:ext cx="1046162" cy="1560512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5850" name="Line 13">
            <a:extLst>
              <a:ext uri="{FF2B5EF4-FFF2-40B4-BE49-F238E27FC236}">
                <a16:creationId xmlns:a16="http://schemas.microsoft.com/office/drawing/2014/main" id="{0681B40C-DABB-6B00-50CA-546CAB357DD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92163" y="4605338"/>
            <a:ext cx="1512887" cy="173355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pic>
        <p:nvPicPr>
          <p:cNvPr id="35851" name="Picture 14">
            <a:extLst>
              <a:ext uri="{FF2B5EF4-FFF2-40B4-BE49-F238E27FC236}">
                <a16:creationId xmlns:a16="http://schemas.microsoft.com/office/drawing/2014/main" id="{3030BC17-A48B-0C4D-6AA7-2C930F92E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928938"/>
            <a:ext cx="3816350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5A435C8C-BD33-FEC3-5DC7-F859762FA1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/>
              <a:t>Líneas de ejes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1D2B037A-E82B-A056-A670-5B4FD78A3CF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Descansos Exteriores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Soportan el eje propulsor ubicados fuera del casco.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Están construidos por una bocina de bronce dividida longitudinalmente en dos mitades.</a:t>
            </a:r>
          </a:p>
          <a:p>
            <a:pPr lvl="1" eaLnBrk="1" hangingPunct="1">
              <a:lnSpc>
                <a:spcPct val="90000"/>
              </a:lnSpc>
            </a:pPr>
            <a:endParaRPr lang="es-MX" altLang="es-CL" sz="1900"/>
          </a:p>
        </p:txBody>
      </p:sp>
      <p:pic>
        <p:nvPicPr>
          <p:cNvPr id="36868" name="Picture 16">
            <a:extLst>
              <a:ext uri="{FF2B5EF4-FFF2-40B4-BE49-F238E27FC236}">
                <a16:creationId xmlns:a16="http://schemas.microsoft.com/office/drawing/2014/main" id="{BD4E2D9C-F824-BCE2-68EA-B7E9D283ABE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2225" y="2717800"/>
            <a:ext cx="3581400" cy="2332038"/>
          </a:xfrm>
        </p:spPr>
      </p:pic>
      <p:sp>
        <p:nvSpPr>
          <p:cNvPr id="36869" name="Text Box 17">
            <a:extLst>
              <a:ext uri="{FF2B5EF4-FFF2-40B4-BE49-F238E27FC236}">
                <a16:creationId xmlns:a16="http://schemas.microsoft.com/office/drawing/2014/main" id="{9DFCCC8A-7D95-1F3C-B046-8972DEF02C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844675"/>
            <a:ext cx="16002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Arbotante</a:t>
            </a:r>
          </a:p>
        </p:txBody>
      </p:sp>
      <p:sp>
        <p:nvSpPr>
          <p:cNvPr id="36870" name="Text Box 18">
            <a:extLst>
              <a:ext uri="{FF2B5EF4-FFF2-40B4-BE49-F238E27FC236}">
                <a16:creationId xmlns:a16="http://schemas.microsoft.com/office/drawing/2014/main" id="{23C14433-2A3D-6E79-2FC3-C9A0B01EC9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1676400"/>
            <a:ext cx="19812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Eje Propulsor</a:t>
            </a:r>
          </a:p>
        </p:txBody>
      </p:sp>
      <p:sp>
        <p:nvSpPr>
          <p:cNvPr id="36871" name="Line 19">
            <a:extLst>
              <a:ext uri="{FF2B5EF4-FFF2-40B4-BE49-F238E27FC236}">
                <a16:creationId xmlns:a16="http://schemas.microsoft.com/office/drawing/2014/main" id="{C99C3F3F-93F3-F6B5-67D9-EE45E2E0A36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651500" y="2133600"/>
            <a:ext cx="219075" cy="172720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6872" name="Line 20">
            <a:extLst>
              <a:ext uri="{FF2B5EF4-FFF2-40B4-BE49-F238E27FC236}">
                <a16:creationId xmlns:a16="http://schemas.microsoft.com/office/drawing/2014/main" id="{EF785769-1F54-B292-7091-CE6BBECE2B8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732588" y="2276475"/>
            <a:ext cx="1439862" cy="1008063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8">
            <a:extLst>
              <a:ext uri="{FF2B5EF4-FFF2-40B4-BE49-F238E27FC236}">
                <a16:creationId xmlns:a16="http://schemas.microsoft.com/office/drawing/2014/main" id="{21261F50-C4EE-6626-57B4-122D1B441DE3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Abril 2008</a:t>
            </a: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CC5A7915-A7F1-E10E-7D08-1C3E54A8533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altLang="es-CL" sz="3600"/>
              <a:t>Sistemas de Reducción, Líneas de Ejes y Hélices</a:t>
            </a:r>
          </a:p>
        </p:txBody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A8454C7C-C7E1-3BDE-5C25-E8B728FC48BA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MX" altLang="es-CL"/>
              <a:t>Hélices de propulsión</a:t>
            </a:r>
            <a:endParaRPr lang="es-ES" altLang="es-CL"/>
          </a:p>
        </p:txBody>
      </p:sp>
      <p:sp>
        <p:nvSpPr>
          <p:cNvPr id="37893" name="Rectangle 7">
            <a:extLst>
              <a:ext uri="{FF2B5EF4-FFF2-40B4-BE49-F238E27FC236}">
                <a16:creationId xmlns:a16="http://schemas.microsoft.com/office/drawing/2014/main" id="{5A9FC7E3-4BA3-21A5-E0A1-27EA376C60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4438" y="4149725"/>
            <a:ext cx="3856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000">
                <a:hlinkClick r:id="rId2"/>
              </a:rPr>
              <a:t>http://es.wikipedia.org/wiki/H%C3%A9lice_(dispositivo)</a:t>
            </a:r>
            <a:r>
              <a:rPr lang="es-ES" altLang="es-CL" sz="1000"/>
              <a:t> 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16D0EE81-58EE-E6C5-C3BA-18BB816936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38915" name="Rectangle 6">
            <a:extLst>
              <a:ext uri="{FF2B5EF4-FFF2-40B4-BE49-F238E27FC236}">
                <a16:creationId xmlns:a16="http://schemas.microsoft.com/office/drawing/2014/main" id="{F34017A0-9820-83BD-BCE4-92E2DC1722C1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altLang="es-CL" sz="2100"/>
              <a:t>Dispositivo que imparten velocidad a una columna de agua, moviéndola en sentido opuesto a la dirección en que se desea mover al buque.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Hélice tipo tornillo  es la más utilizada en buque de combate.</a:t>
            </a:r>
          </a:p>
          <a:p>
            <a:pPr lvl="1" eaLnBrk="1" hangingPunct="1">
              <a:lnSpc>
                <a:spcPct val="90000"/>
              </a:lnSpc>
            </a:pPr>
            <a:r>
              <a:rPr lang="es-MX" altLang="es-CL" sz="1900"/>
              <a:t>El avance de la hélice en una revolución se conoce como paso de la hélice.</a:t>
            </a:r>
          </a:p>
          <a:p>
            <a:pPr eaLnBrk="1" hangingPunct="1">
              <a:lnSpc>
                <a:spcPct val="90000"/>
              </a:lnSpc>
            </a:pPr>
            <a:endParaRPr lang="es-ES" altLang="es-CL" sz="2100"/>
          </a:p>
        </p:txBody>
      </p:sp>
      <p:pic>
        <p:nvPicPr>
          <p:cNvPr id="38916" name="Picture 7">
            <a:extLst>
              <a:ext uri="{FF2B5EF4-FFF2-40B4-BE49-F238E27FC236}">
                <a16:creationId xmlns:a16="http://schemas.microsoft.com/office/drawing/2014/main" id="{59D76CD6-7D75-DBC7-0FF4-A9A45BDE0CE2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70013" y="1944688"/>
            <a:ext cx="3579812" cy="3879850"/>
          </a:xfrm>
        </p:spPr>
      </p:pic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8B68B214-EEA6-12CA-D8BA-D6FDC17751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pic>
        <p:nvPicPr>
          <p:cNvPr id="39939" name="Picture 2">
            <a:extLst>
              <a:ext uri="{FF2B5EF4-FFF2-40B4-BE49-F238E27FC236}">
                <a16:creationId xmlns:a16="http://schemas.microsoft.com/office/drawing/2014/main" id="{0B9D85F4-DD87-AE24-BB67-7EC83028D5A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00188" y="1704975"/>
            <a:ext cx="5643562" cy="4832350"/>
          </a:xfrm>
        </p:spPr>
      </p:pic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1439149D-1E7D-20C9-46D5-92F442891C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4DEBCFA6-1C19-C151-4D93-1DCE8834CBD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altLang="es-CL" sz="2500"/>
              <a:t>El camino recorrido por cada pala de la hélice, mientras está avanzando, corresponde aproximadamente a una helicoide.</a:t>
            </a:r>
          </a:p>
        </p:txBody>
      </p:sp>
      <p:pic>
        <p:nvPicPr>
          <p:cNvPr id="40964" name="Picture 6">
            <a:extLst>
              <a:ext uri="{FF2B5EF4-FFF2-40B4-BE49-F238E27FC236}">
                <a16:creationId xmlns:a16="http://schemas.microsoft.com/office/drawing/2014/main" id="{501F4269-7C6F-C34E-4FED-AB93F289FD7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1028" r="2597"/>
          <a:stretch>
            <a:fillRect/>
          </a:stretch>
        </p:blipFill>
        <p:spPr>
          <a:xfrm>
            <a:off x="5102225" y="2541588"/>
            <a:ext cx="3581400" cy="2686050"/>
          </a:xfrm>
        </p:spPr>
      </p:pic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B6D590F4-2810-4EFF-EAAE-7DDE8149FF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1987" name="Rectangle 7">
            <a:extLst>
              <a:ext uri="{FF2B5EF4-FFF2-40B4-BE49-F238E27FC236}">
                <a16:creationId xmlns:a16="http://schemas.microsoft.com/office/drawing/2014/main" id="{70B612C3-747B-FE08-B241-578E7208D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1484313"/>
            <a:ext cx="4572000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MX" altLang="es-CL" sz="1800"/>
              <a:t>Geometría de la Hélice Propulsora.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MX" altLang="es-CL" sz="1800"/>
              <a:t> </a:t>
            </a:r>
          </a:p>
        </p:txBody>
      </p:sp>
      <p:pic>
        <p:nvPicPr>
          <p:cNvPr id="41988" name="Picture 31">
            <a:extLst>
              <a:ext uri="{FF2B5EF4-FFF2-40B4-BE49-F238E27FC236}">
                <a16:creationId xmlns:a16="http://schemas.microsoft.com/office/drawing/2014/main" id="{51151707-DB7F-1EFB-6176-A170CD3750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963" y="2362200"/>
            <a:ext cx="2763837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41989" name="Picture 32">
            <a:extLst>
              <a:ext uri="{FF2B5EF4-FFF2-40B4-BE49-F238E27FC236}">
                <a16:creationId xmlns:a16="http://schemas.microsoft.com/office/drawing/2014/main" id="{3DC9A642-0AB6-189F-5B25-A6F0620ED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657600"/>
            <a:ext cx="25908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1990" name="Text Box 33">
            <a:extLst>
              <a:ext uri="{FF2B5EF4-FFF2-40B4-BE49-F238E27FC236}">
                <a16:creationId xmlns:a16="http://schemas.microsoft.com/office/drawing/2014/main" id="{B711E50B-6327-86AA-DC0B-811DC148B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2819400"/>
            <a:ext cx="2133600" cy="7112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Cara de la Hélice.</a:t>
            </a:r>
          </a:p>
        </p:txBody>
      </p:sp>
      <p:sp>
        <p:nvSpPr>
          <p:cNvPr id="41991" name="Text Box 34">
            <a:extLst>
              <a:ext uri="{FF2B5EF4-FFF2-40B4-BE49-F238E27FC236}">
                <a16:creationId xmlns:a16="http://schemas.microsoft.com/office/drawing/2014/main" id="{2A723160-11A7-D7B7-FE11-57731CAFC1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6299200"/>
            <a:ext cx="25146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Dorso de la Hélice</a:t>
            </a:r>
          </a:p>
        </p:txBody>
      </p:sp>
      <p:sp>
        <p:nvSpPr>
          <p:cNvPr id="41992" name="Text Box 35">
            <a:extLst>
              <a:ext uri="{FF2B5EF4-FFF2-40B4-BE49-F238E27FC236}">
                <a16:creationId xmlns:a16="http://schemas.microsoft.com/office/drawing/2014/main" id="{ACC136FD-E58E-53DD-3D4D-D121B1CA52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200" y="3479800"/>
            <a:ext cx="1828800" cy="7112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Borde de Fuga</a:t>
            </a:r>
          </a:p>
        </p:txBody>
      </p:sp>
      <p:sp>
        <p:nvSpPr>
          <p:cNvPr id="41993" name="Text Box 36">
            <a:extLst>
              <a:ext uri="{FF2B5EF4-FFF2-40B4-BE49-F238E27FC236}">
                <a16:creationId xmlns:a16="http://schemas.microsoft.com/office/drawing/2014/main" id="{C44F356A-DC08-A6A8-8630-5678C42234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1905000"/>
            <a:ext cx="9144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Punta</a:t>
            </a:r>
          </a:p>
        </p:txBody>
      </p:sp>
      <p:sp>
        <p:nvSpPr>
          <p:cNvPr id="41994" name="Text Box 37">
            <a:extLst>
              <a:ext uri="{FF2B5EF4-FFF2-40B4-BE49-F238E27FC236}">
                <a16:creationId xmlns:a16="http://schemas.microsoft.com/office/drawing/2014/main" id="{94D1E0F3-5E4F-582E-CA62-9C25A7D6B5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5257800"/>
            <a:ext cx="10668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Núcleo</a:t>
            </a:r>
          </a:p>
        </p:txBody>
      </p:sp>
      <p:sp>
        <p:nvSpPr>
          <p:cNvPr id="41995" name="Text Box 38">
            <a:extLst>
              <a:ext uri="{FF2B5EF4-FFF2-40B4-BE49-F238E27FC236}">
                <a16:creationId xmlns:a16="http://schemas.microsoft.com/office/drawing/2014/main" id="{A7A1DA56-69DF-8E06-0319-080F603E6A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4343400"/>
            <a:ext cx="21336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Borde de Ataque</a:t>
            </a:r>
          </a:p>
        </p:txBody>
      </p:sp>
      <p:sp>
        <p:nvSpPr>
          <p:cNvPr id="41996" name="Text Box 39">
            <a:extLst>
              <a:ext uri="{FF2B5EF4-FFF2-40B4-BE49-F238E27FC236}">
                <a16:creationId xmlns:a16="http://schemas.microsoft.com/office/drawing/2014/main" id="{A2A9CC5F-8114-464C-28F6-507E7A7060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200" y="5181600"/>
            <a:ext cx="7620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Raíz</a:t>
            </a:r>
          </a:p>
        </p:txBody>
      </p:sp>
      <p:sp>
        <p:nvSpPr>
          <p:cNvPr id="41997" name="Line 40">
            <a:extLst>
              <a:ext uri="{FF2B5EF4-FFF2-40B4-BE49-F238E27FC236}">
                <a16:creationId xmlns:a16="http://schemas.microsoft.com/office/drawing/2014/main" id="{7E34DA3A-03A6-C67A-55C1-7255CC97ABC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092825" y="4187825"/>
            <a:ext cx="768350" cy="31115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1998" name="Line 41">
            <a:extLst>
              <a:ext uri="{FF2B5EF4-FFF2-40B4-BE49-F238E27FC236}">
                <a16:creationId xmlns:a16="http://schemas.microsoft.com/office/drawing/2014/main" id="{D8E5430B-1348-53D2-31FF-7377F52D00A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635625" y="3657600"/>
            <a:ext cx="1301750" cy="1588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1999" name="Line 42">
            <a:extLst>
              <a:ext uri="{FF2B5EF4-FFF2-40B4-BE49-F238E27FC236}">
                <a16:creationId xmlns:a16="http://schemas.microsoft.com/office/drawing/2014/main" id="{2EAFEE3A-0A94-FF42-FE25-CA8CE4B434A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16425" y="2057400"/>
            <a:ext cx="1758950" cy="60960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2000" name="Text Box 43">
            <a:extLst>
              <a:ext uri="{FF2B5EF4-FFF2-40B4-BE49-F238E27FC236}">
                <a16:creationId xmlns:a16="http://schemas.microsoft.com/office/drawing/2014/main" id="{E0BA17B3-D5C1-B348-37E7-8CC843E852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937000"/>
            <a:ext cx="762000" cy="406400"/>
          </a:xfrm>
          <a:prstGeom prst="rect">
            <a:avLst/>
          </a:prstGeom>
          <a:noFill/>
          <a:ln w="936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defTabSz="44926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defTabSz="449263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defTabSz="44926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defTabSz="449263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ts val="1250"/>
              </a:spcBef>
              <a:buClr>
                <a:srgbClr val="FFFFFF"/>
              </a:buClr>
              <a:buSzPct val="100000"/>
              <a:buFont typeface="Arial" panose="020B0604020202020204" pitchFamily="34" charset="0"/>
              <a:buNone/>
            </a:pPr>
            <a:r>
              <a:rPr lang="en-GB" altLang="es-CL" sz="2000">
                <a:latin typeface="Arial" panose="020B0604020202020204" pitchFamily="34" charset="0"/>
                <a:ea typeface="MS Gothic" panose="020B0609070205080204" pitchFamily="49" charset="-128"/>
              </a:rPr>
              <a:t>Raíz</a:t>
            </a:r>
          </a:p>
        </p:txBody>
      </p:sp>
      <p:sp>
        <p:nvSpPr>
          <p:cNvPr id="42001" name="Line 44">
            <a:extLst>
              <a:ext uri="{FF2B5EF4-FFF2-40B4-BE49-F238E27FC236}">
                <a16:creationId xmlns:a16="http://schemas.microsoft.com/office/drawing/2014/main" id="{0A4AB26C-9413-C8B8-73A4-30AF8AFDA54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407025" y="3959225"/>
            <a:ext cx="1530350" cy="145415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2002" name="Line 45">
            <a:extLst>
              <a:ext uri="{FF2B5EF4-FFF2-40B4-BE49-F238E27FC236}">
                <a16:creationId xmlns:a16="http://schemas.microsoft.com/office/drawing/2014/main" id="{A89F710A-6E1D-8EFC-E358-DA7B37F76049}"/>
              </a:ext>
            </a:extLst>
          </p:cNvPr>
          <p:cNvSpPr>
            <a:spLocks noChangeShapeType="1"/>
          </p:cNvSpPr>
          <p:nvPr/>
        </p:nvSpPr>
        <p:spPr bwMode="auto">
          <a:xfrm>
            <a:off x="1066800" y="4165600"/>
            <a:ext cx="1676400" cy="22860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2003" name="Line 46">
            <a:extLst>
              <a:ext uri="{FF2B5EF4-FFF2-40B4-BE49-F238E27FC236}">
                <a16:creationId xmlns:a16="http://schemas.microsoft.com/office/drawing/2014/main" id="{4E87B8C5-C2DB-7BA0-F356-A7B15D1CAA2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43000" y="5229225"/>
            <a:ext cx="1447800" cy="23495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2004" name="Line 47">
            <a:extLst>
              <a:ext uri="{FF2B5EF4-FFF2-40B4-BE49-F238E27FC236}">
                <a16:creationId xmlns:a16="http://schemas.microsoft.com/office/drawing/2014/main" id="{E569107A-2F44-4818-36BA-60A561A4EFB6}"/>
              </a:ext>
            </a:extLst>
          </p:cNvPr>
          <p:cNvSpPr>
            <a:spLocks noChangeShapeType="1"/>
          </p:cNvSpPr>
          <p:nvPr/>
        </p:nvSpPr>
        <p:spPr bwMode="auto">
          <a:xfrm>
            <a:off x="1981200" y="3251200"/>
            <a:ext cx="381000" cy="76200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2005" name="Line 48">
            <a:extLst>
              <a:ext uri="{FF2B5EF4-FFF2-40B4-BE49-F238E27FC236}">
                <a16:creationId xmlns:a16="http://schemas.microsoft.com/office/drawing/2014/main" id="{A6DCF821-69B3-05A3-519B-610E068C1E8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667000" y="4162425"/>
            <a:ext cx="228600" cy="2139950"/>
          </a:xfrm>
          <a:prstGeom prst="line">
            <a:avLst/>
          </a:prstGeom>
          <a:noFill/>
          <a:ln w="936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grpSp>
        <p:nvGrpSpPr>
          <p:cNvPr id="2" name="Group 49">
            <a:extLst>
              <a:ext uri="{FF2B5EF4-FFF2-40B4-BE49-F238E27FC236}">
                <a16:creationId xmlns:a16="http://schemas.microsoft.com/office/drawing/2014/main" id="{D80F916F-F923-CCF8-C6E8-70FE47868378}"/>
              </a:ext>
            </a:extLst>
          </p:cNvPr>
          <p:cNvGrpSpPr>
            <a:grpSpLocks/>
          </p:cNvGrpSpPr>
          <p:nvPr/>
        </p:nvGrpSpPr>
        <p:grpSpPr bwMode="auto">
          <a:xfrm>
            <a:off x="2438400" y="2209800"/>
            <a:ext cx="1524000" cy="2641600"/>
            <a:chOff x="1536" y="1392"/>
            <a:chExt cx="960" cy="1664"/>
          </a:xfrm>
        </p:grpSpPr>
        <p:sp>
          <p:nvSpPr>
            <p:cNvPr id="42007" name="Line 50">
              <a:extLst>
                <a:ext uri="{FF2B5EF4-FFF2-40B4-BE49-F238E27FC236}">
                  <a16:creationId xmlns:a16="http://schemas.microsoft.com/office/drawing/2014/main" id="{D680C59B-A879-3A92-084E-FE4DB62EB0A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4" y="2096"/>
              <a:ext cx="144" cy="960"/>
            </a:xfrm>
            <a:prstGeom prst="line">
              <a:avLst/>
            </a:prstGeom>
            <a:noFill/>
            <a:ln w="3816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2008" name="Line 51">
              <a:extLst>
                <a:ext uri="{FF2B5EF4-FFF2-40B4-BE49-F238E27FC236}">
                  <a16:creationId xmlns:a16="http://schemas.microsoft.com/office/drawing/2014/main" id="{1C85D721-F168-AD39-6896-906BD2931BF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68" y="2096"/>
              <a:ext cx="1" cy="960"/>
            </a:xfrm>
            <a:prstGeom prst="line">
              <a:avLst/>
            </a:prstGeom>
            <a:noFill/>
            <a:ln w="3816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2009" name="Text Box 52">
              <a:extLst>
                <a:ext uri="{FF2B5EF4-FFF2-40B4-BE49-F238E27FC236}">
                  <a16:creationId xmlns:a16="http://schemas.microsoft.com/office/drawing/2014/main" id="{75C1D74C-D1EA-54FE-1C71-D156957A86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6" y="1392"/>
              <a:ext cx="960" cy="448"/>
            </a:xfrm>
            <a:prstGeom prst="rect">
              <a:avLst/>
            </a:prstGeom>
            <a:noFill/>
            <a:ln w="936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>
                <a:spcBef>
                  <a:spcPts val="125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000">
                  <a:latin typeface="Arial" panose="020B0604020202020204" pitchFamily="34" charset="0"/>
                  <a:ea typeface="MS Gothic" panose="020B0609070205080204" pitchFamily="49" charset="-128"/>
                </a:rPr>
                <a:t>Angulo de Desviación</a:t>
              </a:r>
            </a:p>
          </p:txBody>
        </p:sp>
        <p:sp>
          <p:nvSpPr>
            <p:cNvPr id="42010" name="Line 53">
              <a:extLst>
                <a:ext uri="{FF2B5EF4-FFF2-40B4-BE49-F238E27FC236}">
                  <a16:creationId xmlns:a16="http://schemas.microsoft.com/office/drawing/2014/main" id="{D6C9DB8B-89AD-4044-C138-5DDE8527328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20" y="1848"/>
              <a:ext cx="1" cy="240"/>
            </a:xfrm>
            <a:prstGeom prst="line">
              <a:avLst/>
            </a:prstGeom>
            <a:noFill/>
            <a:ln w="9360">
              <a:solidFill>
                <a:srgbClr val="FF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67A5C325-9288-F676-264E-7B8AA6F793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3011" name="Rectangle 27">
            <a:extLst>
              <a:ext uri="{FF2B5EF4-FFF2-40B4-BE49-F238E27FC236}">
                <a16:creationId xmlns:a16="http://schemas.microsoft.com/office/drawing/2014/main" id="{3DD94124-E809-5587-4CAA-D58C03515F0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900"/>
              <a:t>Principio de Generación del Empuje.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900"/>
              <a:t>Acción física del funcionamiento de una hélice, se explica por diferentes teorías: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Teoría del elemento de Pala.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Analiza las fuerzas que actúan en las palas.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Teoría de Vórtice.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Analiza la fuerza de sustentación de un cuerpo en movimiento sobre un medio ideal.</a:t>
            </a:r>
            <a:endParaRPr lang="es-ES" altLang="es-CL" sz="1600"/>
          </a:p>
        </p:txBody>
      </p:sp>
      <p:pic>
        <p:nvPicPr>
          <p:cNvPr id="43012" name="Picture 29">
            <a:extLst>
              <a:ext uri="{FF2B5EF4-FFF2-40B4-BE49-F238E27FC236}">
                <a16:creationId xmlns:a16="http://schemas.microsoft.com/office/drawing/2014/main" id="{BBD4EED7-B77F-B1EE-5C42-9B78079C8B6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64138" y="1827213"/>
            <a:ext cx="3457575" cy="4114800"/>
          </a:xfrm>
        </p:spPr>
      </p:pic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2B7153F4-0D38-32F3-0949-EA080295EF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4035" name="Rectangle 6">
            <a:extLst>
              <a:ext uri="{FF2B5EF4-FFF2-40B4-BE49-F238E27FC236}">
                <a16:creationId xmlns:a16="http://schemas.microsoft.com/office/drawing/2014/main" id="{09314C8F-672E-18BB-A33F-D9DB2A227B9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2100"/>
              <a:t>Principio de Generación del Empuje.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Cuando una hélice gira, se genera un área de ALTA PRESION en la cara de la pala, y se genera a la vez un baja presión (succión) en el dorso.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El empuje total se produce debido al movimiento de la masa de agua que aumenta su velocidad, generado por la diferencia de presiones.</a:t>
            </a:r>
            <a:endParaRPr lang="es-ES" altLang="es-CL" sz="1900"/>
          </a:p>
        </p:txBody>
      </p:sp>
      <p:grpSp>
        <p:nvGrpSpPr>
          <p:cNvPr id="44036" name="Group 8">
            <a:extLst>
              <a:ext uri="{FF2B5EF4-FFF2-40B4-BE49-F238E27FC236}">
                <a16:creationId xmlns:a16="http://schemas.microsoft.com/office/drawing/2014/main" id="{5242A680-CB06-95B7-80B8-E18CD44A24A0}"/>
              </a:ext>
            </a:extLst>
          </p:cNvPr>
          <p:cNvGrpSpPr>
            <a:grpSpLocks/>
          </p:cNvGrpSpPr>
          <p:nvPr/>
        </p:nvGrpSpPr>
        <p:grpSpPr bwMode="auto">
          <a:xfrm>
            <a:off x="468313" y="3860800"/>
            <a:ext cx="8370887" cy="2670175"/>
            <a:chOff x="487" y="2640"/>
            <a:chExt cx="5273" cy="1682"/>
          </a:xfrm>
        </p:grpSpPr>
        <p:sp>
          <p:nvSpPr>
            <p:cNvPr id="44037" name="AutoShape 9">
              <a:extLst>
                <a:ext uri="{FF2B5EF4-FFF2-40B4-BE49-F238E27FC236}">
                  <a16:creationId xmlns:a16="http://schemas.microsoft.com/office/drawing/2014/main" id="{5854694F-4114-86E5-DFC1-F48C548D728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420000">
              <a:off x="2688" y="2687"/>
              <a:ext cx="384" cy="1440"/>
            </a:xfrm>
            <a:prstGeom prst="moon">
              <a:avLst>
                <a:gd name="adj" fmla="val 87500"/>
              </a:avLst>
            </a:prstGeom>
            <a:solidFill>
              <a:schemeClr val="tx2"/>
            </a:solidFill>
            <a:ln w="9398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s-CL" altLang="es-CL" sz="1800"/>
            </a:p>
          </p:txBody>
        </p:sp>
        <p:sp>
          <p:nvSpPr>
            <p:cNvPr id="44038" name="Line 10">
              <a:extLst>
                <a:ext uri="{FF2B5EF4-FFF2-40B4-BE49-F238E27FC236}">
                  <a16:creationId xmlns:a16="http://schemas.microsoft.com/office/drawing/2014/main" id="{0C5CD26D-4F49-59C7-5707-3AA5B5CB1D4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80" y="3406"/>
              <a:ext cx="1728" cy="1"/>
            </a:xfrm>
            <a:prstGeom prst="line">
              <a:avLst/>
            </a:prstGeom>
            <a:noFill/>
            <a:ln w="9360">
              <a:solidFill>
                <a:srgbClr val="000099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39" name="Text Box 11">
              <a:extLst>
                <a:ext uri="{FF2B5EF4-FFF2-40B4-BE49-F238E27FC236}">
                  <a16:creationId xmlns:a16="http://schemas.microsoft.com/office/drawing/2014/main" id="{9A476ED6-022D-969B-E0E1-71D2B69B69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36" y="3022"/>
              <a:ext cx="2124" cy="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1800">
                  <a:latin typeface="Arial" panose="020B0604020202020204" pitchFamily="34" charset="0"/>
                  <a:ea typeface="MS Gothic" panose="020B0609070205080204" pitchFamily="49" charset="-128"/>
                </a:rPr>
                <a:t>Dirección de avance (Rotación)</a:t>
              </a:r>
              <a:r>
                <a:rPr lang="ar-SA" altLang="es-CL" sz="1800">
                  <a:latin typeface="Arial" panose="020B0604020202020204" pitchFamily="34" charset="0"/>
                  <a:ea typeface="MS Gothic" panose="020B0609070205080204" pitchFamily="49" charset="-128"/>
                </a:rPr>
                <a:t>‏</a:t>
              </a:r>
              <a:endParaRPr lang="en-GB" altLang="es-CL" sz="1800">
                <a:latin typeface="Arial" panose="020B0604020202020204" pitchFamily="34" charset="0"/>
                <a:ea typeface="MS Gothic" panose="020B0609070205080204" pitchFamily="49" charset="-128"/>
              </a:endParaRPr>
            </a:p>
            <a:p>
              <a:pPr>
                <a:spcBef>
                  <a:spcPct val="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1800">
                  <a:latin typeface="Arial" panose="020B0604020202020204" pitchFamily="34" charset="0"/>
                  <a:ea typeface="MS Gothic" panose="020B0609070205080204" pitchFamily="49" charset="-128"/>
                </a:rPr>
                <a:t>Fuerza producto del torque</a:t>
              </a:r>
            </a:p>
          </p:txBody>
        </p:sp>
        <p:sp>
          <p:nvSpPr>
            <p:cNvPr id="44040" name="Text Box 12">
              <a:extLst>
                <a:ext uri="{FF2B5EF4-FFF2-40B4-BE49-F238E27FC236}">
                  <a16:creationId xmlns:a16="http://schemas.microsoft.com/office/drawing/2014/main" id="{9FEECBC7-15F5-03B7-D0C3-A7BE8698CB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9" y="3936"/>
              <a:ext cx="187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CC3300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1800" b="1">
                  <a:solidFill>
                    <a:srgbClr val="CC3300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ZONA DE ALTA PRESION</a:t>
              </a:r>
            </a:p>
          </p:txBody>
        </p:sp>
        <p:sp>
          <p:nvSpPr>
            <p:cNvPr id="44041" name="Line 13">
              <a:extLst>
                <a:ext uri="{FF2B5EF4-FFF2-40B4-BE49-F238E27FC236}">
                  <a16:creationId xmlns:a16="http://schemas.microsoft.com/office/drawing/2014/main" id="{0670CAEF-63A0-9786-E40B-1DB09B50ABD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34" y="3118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2" name="Line 14">
              <a:extLst>
                <a:ext uri="{FF2B5EF4-FFF2-40B4-BE49-F238E27FC236}">
                  <a16:creationId xmlns:a16="http://schemas.microsoft.com/office/drawing/2014/main" id="{5044EE07-5F46-C9E4-E88E-737CE6732D9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74" y="3598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3" name="Line 15">
              <a:extLst>
                <a:ext uri="{FF2B5EF4-FFF2-40B4-BE49-F238E27FC236}">
                  <a16:creationId xmlns:a16="http://schemas.microsoft.com/office/drawing/2014/main" id="{B87E8A4D-0248-C615-1E38-0A691047EAA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70" y="3502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4" name="Line 16">
              <a:extLst>
                <a:ext uri="{FF2B5EF4-FFF2-40B4-BE49-F238E27FC236}">
                  <a16:creationId xmlns:a16="http://schemas.microsoft.com/office/drawing/2014/main" id="{59F2B11C-3B36-ED76-A38E-23435F1152D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14" y="3406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5" name="Line 17">
              <a:extLst>
                <a:ext uri="{FF2B5EF4-FFF2-40B4-BE49-F238E27FC236}">
                  <a16:creationId xmlns:a16="http://schemas.microsoft.com/office/drawing/2014/main" id="{AE2753AB-A27C-B94F-BFBF-114F698A87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70" y="3346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6" name="Line 18">
              <a:extLst>
                <a:ext uri="{FF2B5EF4-FFF2-40B4-BE49-F238E27FC236}">
                  <a16:creationId xmlns:a16="http://schemas.microsoft.com/office/drawing/2014/main" id="{1518A24E-217D-FC39-3840-C3F7C28478A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502" y="3262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7" name="Line 19">
              <a:extLst>
                <a:ext uri="{FF2B5EF4-FFF2-40B4-BE49-F238E27FC236}">
                  <a16:creationId xmlns:a16="http://schemas.microsoft.com/office/drawing/2014/main" id="{7FB45044-3923-AB01-1BB6-714C47E67C7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830" y="3694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8" name="Line 20">
              <a:extLst>
                <a:ext uri="{FF2B5EF4-FFF2-40B4-BE49-F238E27FC236}">
                  <a16:creationId xmlns:a16="http://schemas.microsoft.com/office/drawing/2014/main" id="{83536E16-21F4-745C-3EBB-97B750D4808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38" y="3790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49" name="Line 21">
              <a:extLst>
                <a:ext uri="{FF2B5EF4-FFF2-40B4-BE49-F238E27FC236}">
                  <a16:creationId xmlns:a16="http://schemas.microsoft.com/office/drawing/2014/main" id="{2B95BA11-1F6F-ED48-9E30-2553E314C79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94" y="3886"/>
              <a:ext cx="340" cy="436"/>
            </a:xfrm>
            <a:prstGeom prst="line">
              <a:avLst/>
            </a:prstGeom>
            <a:noFill/>
            <a:ln w="2844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0" name="Line 22">
              <a:extLst>
                <a:ext uri="{FF2B5EF4-FFF2-40B4-BE49-F238E27FC236}">
                  <a16:creationId xmlns:a16="http://schemas.microsoft.com/office/drawing/2014/main" id="{665B46E4-67AD-687C-5134-F9169E8F4EB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06" y="3694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1" name="Line 23">
              <a:extLst>
                <a:ext uri="{FF2B5EF4-FFF2-40B4-BE49-F238E27FC236}">
                  <a16:creationId xmlns:a16="http://schemas.microsoft.com/office/drawing/2014/main" id="{CB53F245-1436-CB4C-946B-DD6BA865F1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54" y="3502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2" name="Line 24">
              <a:extLst>
                <a:ext uri="{FF2B5EF4-FFF2-40B4-BE49-F238E27FC236}">
                  <a16:creationId xmlns:a16="http://schemas.microsoft.com/office/drawing/2014/main" id="{FF99D952-36C8-D2B1-80C8-09E8E04F3B8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46" y="3262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3" name="Line 25">
              <a:extLst>
                <a:ext uri="{FF2B5EF4-FFF2-40B4-BE49-F238E27FC236}">
                  <a16:creationId xmlns:a16="http://schemas.microsoft.com/office/drawing/2014/main" id="{35B35DB0-F10F-4BE2-FDB2-DC9978C5E2C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90" y="3166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4" name="Line 26">
              <a:extLst>
                <a:ext uri="{FF2B5EF4-FFF2-40B4-BE49-F238E27FC236}">
                  <a16:creationId xmlns:a16="http://schemas.microsoft.com/office/drawing/2014/main" id="{7A09425B-7324-758E-3D75-95045F1E282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350" y="3358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5" name="Line 27">
              <a:extLst>
                <a:ext uri="{FF2B5EF4-FFF2-40B4-BE49-F238E27FC236}">
                  <a16:creationId xmlns:a16="http://schemas.microsoft.com/office/drawing/2014/main" id="{7100B4AD-EF8C-17EF-0F58-1F4B4FD986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74" y="2974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6" name="Line 28">
              <a:extLst>
                <a:ext uri="{FF2B5EF4-FFF2-40B4-BE49-F238E27FC236}">
                  <a16:creationId xmlns:a16="http://schemas.microsoft.com/office/drawing/2014/main" id="{DB152337-FEA7-1E30-C758-A585BF39ADB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830" y="3022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7" name="Line 29">
              <a:extLst>
                <a:ext uri="{FF2B5EF4-FFF2-40B4-BE49-F238E27FC236}">
                  <a16:creationId xmlns:a16="http://schemas.microsoft.com/office/drawing/2014/main" id="{F9276752-C53B-D873-5729-2BD9C5B1C57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07" y="2931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8" name="Line 30">
              <a:extLst>
                <a:ext uri="{FF2B5EF4-FFF2-40B4-BE49-F238E27FC236}">
                  <a16:creationId xmlns:a16="http://schemas.microsoft.com/office/drawing/2014/main" id="{F3927CFD-C9F9-9B8F-9C5E-960DD706EB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43" y="2931"/>
              <a:ext cx="148" cy="148"/>
            </a:xfrm>
            <a:prstGeom prst="line">
              <a:avLst/>
            </a:prstGeom>
            <a:noFill/>
            <a:ln w="28440">
              <a:solidFill>
                <a:srgbClr val="66FF33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059" name="Text Box 31">
              <a:extLst>
                <a:ext uri="{FF2B5EF4-FFF2-40B4-BE49-F238E27FC236}">
                  <a16:creationId xmlns:a16="http://schemas.microsoft.com/office/drawing/2014/main" id="{B78E352E-DBE7-30A3-44CA-3C14BE9E51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7" y="3168"/>
              <a:ext cx="188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66FF33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1800" b="1">
                  <a:solidFill>
                    <a:srgbClr val="66FF33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ZONA DE BAJA PRESION</a:t>
              </a:r>
            </a:p>
          </p:txBody>
        </p:sp>
        <p:grpSp>
          <p:nvGrpSpPr>
            <p:cNvPr id="44060" name="Group 32">
              <a:extLst>
                <a:ext uri="{FF2B5EF4-FFF2-40B4-BE49-F238E27FC236}">
                  <a16:creationId xmlns:a16="http://schemas.microsoft.com/office/drawing/2014/main" id="{B7070DA0-7BBB-58B6-2859-E1736C4E166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4" y="3312"/>
              <a:ext cx="2111" cy="548"/>
              <a:chOff x="624" y="3312"/>
              <a:chExt cx="2111" cy="548"/>
            </a:xfrm>
          </p:grpSpPr>
          <p:sp>
            <p:nvSpPr>
              <p:cNvPr id="44067" name="AutoShape 33">
                <a:extLst>
                  <a:ext uri="{FF2B5EF4-FFF2-40B4-BE49-F238E27FC236}">
                    <a16:creationId xmlns:a16="http://schemas.microsoft.com/office/drawing/2014/main" id="{C4F6716A-2DF3-CB63-C019-D65284CEBD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0" y="3312"/>
                <a:ext cx="576" cy="192"/>
              </a:xfrm>
              <a:prstGeom prst="leftArrow">
                <a:avLst>
                  <a:gd name="adj1" fmla="val 50000"/>
                  <a:gd name="adj2" fmla="val 75000"/>
                </a:avLst>
              </a:prstGeom>
              <a:solidFill>
                <a:srgbClr val="FF99FF"/>
              </a:solidFill>
              <a:ln w="9398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1800"/>
              </a:p>
            </p:txBody>
          </p:sp>
          <p:sp>
            <p:nvSpPr>
              <p:cNvPr id="44068" name="Text Box 34">
                <a:extLst>
                  <a:ext uri="{FF2B5EF4-FFF2-40B4-BE49-F238E27FC236}">
                    <a16:creationId xmlns:a16="http://schemas.microsoft.com/office/drawing/2014/main" id="{8E9B513F-AD6C-ADCC-AA3C-B332819E22E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24" y="3456"/>
                <a:ext cx="1488" cy="4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0000" tIns="46800" rIns="90000" bIns="46800">
                <a:spAutoFit/>
              </a:bodyPr>
              <a:lstStyle>
                <a:lvl1pPr defTabSz="449263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>
                    <a:srgbClr val="FF99FF"/>
                  </a:buClr>
                  <a:buSzPct val="100000"/>
                  <a:buFont typeface="Arial" panose="020B0604020202020204" pitchFamily="34" charset="0"/>
                  <a:buNone/>
                </a:pPr>
                <a:r>
                  <a:rPr lang="en-GB" altLang="es-CL" sz="1800">
                    <a:solidFill>
                      <a:srgbClr val="FF99FF"/>
                    </a:solidFill>
                    <a:latin typeface="Arial" panose="020B0604020202020204" pitchFamily="34" charset="0"/>
                    <a:ea typeface="MS Gothic" panose="020B0609070205080204" pitchFamily="49" charset="-128"/>
                  </a:rPr>
                  <a:t>Fuerza contrapuesta a la del torque.</a:t>
                </a:r>
              </a:p>
            </p:txBody>
          </p:sp>
        </p:grpSp>
        <p:grpSp>
          <p:nvGrpSpPr>
            <p:cNvPr id="44061" name="Group 35">
              <a:extLst>
                <a:ext uri="{FF2B5EF4-FFF2-40B4-BE49-F238E27FC236}">
                  <a16:creationId xmlns:a16="http://schemas.microsoft.com/office/drawing/2014/main" id="{D26B782C-480D-91BD-5D84-0ED263AF0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63" y="2734"/>
              <a:ext cx="1871" cy="724"/>
              <a:chOff x="963" y="2734"/>
              <a:chExt cx="1871" cy="724"/>
            </a:xfrm>
          </p:grpSpPr>
          <p:sp>
            <p:nvSpPr>
              <p:cNvPr id="44065" name="Line 36">
                <a:extLst>
                  <a:ext uri="{FF2B5EF4-FFF2-40B4-BE49-F238E27FC236}">
                    <a16:creationId xmlns:a16="http://schemas.microsoft.com/office/drawing/2014/main" id="{022736AC-B1DC-9CFC-B28F-F4071D67A9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206" y="2734"/>
                <a:ext cx="628" cy="724"/>
              </a:xfrm>
              <a:prstGeom prst="line">
                <a:avLst/>
              </a:prstGeom>
              <a:noFill/>
              <a:ln w="76320">
                <a:solidFill>
                  <a:srgbClr val="FFFF00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4066" name="Text Box 37">
                <a:extLst>
                  <a:ext uri="{FF2B5EF4-FFF2-40B4-BE49-F238E27FC236}">
                    <a16:creationId xmlns:a16="http://schemas.microsoft.com/office/drawing/2014/main" id="{C79E68EA-294C-C5E4-637B-863D053F24F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63" y="2832"/>
                <a:ext cx="133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spAutoFit/>
              </a:bodyPr>
              <a:lstStyle>
                <a:lvl1pPr defTabSz="449263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>
                    <a:srgbClr val="FFFF00"/>
                  </a:buClr>
                  <a:buSzPct val="100000"/>
                  <a:buFont typeface="Arial" panose="020B0604020202020204" pitchFamily="34" charset="0"/>
                  <a:buNone/>
                </a:pPr>
                <a:r>
                  <a:rPr lang="en-GB" altLang="es-CL" sz="1800" b="1">
                    <a:solidFill>
                      <a:srgbClr val="FFFF00"/>
                    </a:solidFill>
                    <a:latin typeface="Arial" panose="020B0604020202020204" pitchFamily="34" charset="0"/>
                    <a:ea typeface="MS Gothic" panose="020B0609070205080204" pitchFamily="49" charset="-128"/>
                  </a:rPr>
                  <a:t>Fr: Presión * Area</a:t>
                </a:r>
              </a:p>
            </p:txBody>
          </p:sp>
        </p:grpSp>
        <p:grpSp>
          <p:nvGrpSpPr>
            <p:cNvPr id="44062" name="Group 38">
              <a:extLst>
                <a:ext uri="{FF2B5EF4-FFF2-40B4-BE49-F238E27FC236}">
                  <a16:creationId xmlns:a16="http://schemas.microsoft.com/office/drawing/2014/main" id="{01988FF6-1106-A20A-D843-A3253F9BFD4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40" y="2640"/>
              <a:ext cx="993" cy="815"/>
              <a:chOff x="2640" y="2640"/>
              <a:chExt cx="993" cy="815"/>
            </a:xfrm>
          </p:grpSpPr>
          <p:sp>
            <p:nvSpPr>
              <p:cNvPr id="44063" name="Text Box 39">
                <a:extLst>
                  <a:ext uri="{FF2B5EF4-FFF2-40B4-BE49-F238E27FC236}">
                    <a16:creationId xmlns:a16="http://schemas.microsoft.com/office/drawing/2014/main" id="{D6D1AEA4-62AA-4B29-B78B-CDCDE44A8DA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29" y="2640"/>
                <a:ext cx="705" cy="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spAutoFit/>
              </a:bodyPr>
              <a:lstStyle>
                <a:lvl1pPr defTabSz="449263"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defTabSz="449263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defTabSz="449263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defTabSz="449263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Clr>
                    <a:srgbClr val="00FFFF"/>
                  </a:buClr>
                  <a:buSzPct val="100000"/>
                  <a:buFont typeface="Arial" panose="020B0604020202020204" pitchFamily="34" charset="0"/>
                  <a:buNone/>
                </a:pPr>
                <a:r>
                  <a:rPr lang="en-GB" altLang="es-CL" sz="1800" b="1">
                    <a:solidFill>
                      <a:srgbClr val="00FFFF"/>
                    </a:solidFill>
                    <a:latin typeface="Arial" panose="020B0604020202020204" pitchFamily="34" charset="0"/>
                    <a:ea typeface="MS Gothic" panose="020B0609070205080204" pitchFamily="49" charset="-128"/>
                  </a:rPr>
                  <a:t>EMPUJE</a:t>
                </a:r>
              </a:p>
            </p:txBody>
          </p:sp>
          <p:sp>
            <p:nvSpPr>
              <p:cNvPr id="44064" name="AutoShape 40">
                <a:extLst>
                  <a:ext uri="{FF2B5EF4-FFF2-40B4-BE49-F238E27FC236}">
                    <a16:creationId xmlns:a16="http://schemas.microsoft.com/office/drawing/2014/main" id="{5686848D-4665-CBF8-ED83-77CDFFB6CE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40" y="2688"/>
                <a:ext cx="336" cy="768"/>
              </a:xfrm>
              <a:prstGeom prst="upArrow">
                <a:avLst>
                  <a:gd name="adj1" fmla="val 50000"/>
                  <a:gd name="adj2" fmla="val 57143"/>
                </a:avLst>
              </a:prstGeom>
              <a:solidFill>
                <a:srgbClr val="00FFFF"/>
              </a:solidFill>
              <a:ln w="9360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tx2"/>
                  </a:buClr>
                  <a:buSzPct val="70000"/>
                  <a:buFont typeface="Wingdings" panose="05000000000000000000" pitchFamily="2" charset="2"/>
                  <a:buChar char="¡"/>
                  <a:defRPr sz="2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25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2"/>
                  </a:buClr>
                  <a:buSzPct val="65000"/>
                  <a:buFont typeface="Wingdings" panose="05000000000000000000" pitchFamily="2" charset="2"/>
                  <a:buChar char="¡"/>
                  <a:defRPr sz="2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" panose="05000000000000000000" pitchFamily="2" charset="2"/>
                  <a:buChar char="l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anose="05000000000000000000" pitchFamily="2" charset="2"/>
                  <a:buChar char="¡"/>
                  <a:defRPr sz="19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s-CL" altLang="es-CL" sz="1800"/>
              </a:p>
            </p:txBody>
          </p:sp>
        </p:grpSp>
      </p:grp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3AB6FB4F-C28B-9E31-2FF3-6171BCCC7227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99C9458C-3A49-6396-00DE-2FBFDB34EDF8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331913" y="1916113"/>
            <a:ext cx="3640137" cy="1873250"/>
          </a:xfrm>
        </p:spPr>
        <p:txBody>
          <a:bodyPr/>
          <a:lstStyle/>
          <a:p>
            <a:pPr eaLnBrk="1" hangingPunct="1"/>
            <a:r>
              <a:rPr lang="es-MX" altLang="es-CL" sz="2100"/>
              <a:t>Clasificación de las Hélices.</a:t>
            </a:r>
          </a:p>
          <a:p>
            <a:pPr lvl="1" eaLnBrk="1" hangingPunct="1"/>
            <a:r>
              <a:rPr lang="es-MX" altLang="es-CL" sz="1900"/>
              <a:t>Conformada por un núcleo y varias palas (de dos hasta nueve)</a:t>
            </a:r>
            <a:r>
              <a:rPr lang="ar-SA" altLang="es-CL" sz="1900">
                <a:cs typeface="Arial" panose="020B0604020202020204" pitchFamily="34" charset="0"/>
              </a:rPr>
              <a:t>‏</a:t>
            </a:r>
            <a:endParaRPr lang="es-MX" altLang="es-CL" sz="1900"/>
          </a:p>
          <a:p>
            <a:pPr lvl="1" eaLnBrk="1" hangingPunct="1"/>
            <a:endParaRPr lang="es-MX" altLang="es-CL" sz="1900"/>
          </a:p>
        </p:txBody>
      </p:sp>
      <p:pic>
        <p:nvPicPr>
          <p:cNvPr id="45060" name="Picture 41">
            <a:extLst>
              <a:ext uri="{FF2B5EF4-FFF2-40B4-BE49-F238E27FC236}">
                <a16:creationId xmlns:a16="http://schemas.microsoft.com/office/drawing/2014/main" id="{74DC329C-7B2A-5FA6-FDD7-6038C3BA13FC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5050" y="1827213"/>
            <a:ext cx="1555750" cy="1981200"/>
          </a:xfrm>
        </p:spPr>
      </p:pic>
      <p:pic>
        <p:nvPicPr>
          <p:cNvPr id="45061" name="Picture 42">
            <a:extLst>
              <a:ext uri="{FF2B5EF4-FFF2-40B4-BE49-F238E27FC236}">
                <a16:creationId xmlns:a16="http://schemas.microsoft.com/office/drawing/2014/main" id="{A464206C-4CBA-F780-4923-7553A259CEEC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8325" y="3960813"/>
            <a:ext cx="2641600" cy="1981200"/>
          </a:xfrm>
        </p:spPr>
      </p:pic>
      <p:pic>
        <p:nvPicPr>
          <p:cNvPr id="45062" name="Picture 43">
            <a:extLst>
              <a:ext uri="{FF2B5EF4-FFF2-40B4-BE49-F238E27FC236}">
                <a16:creationId xmlns:a16="http://schemas.microsoft.com/office/drawing/2014/main" id="{13738C2E-D512-6161-6A1E-9AE63A05A5B1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72125" y="3960813"/>
            <a:ext cx="2641600" cy="1981200"/>
          </a:xfrm>
        </p:spPr>
      </p:pic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1EEEEDC7-5221-B5EE-8DA6-7D9E27F00B0A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BA9EBB9F-C710-6D12-B935-AC9E5CFA8064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331913" y="1916113"/>
            <a:ext cx="3640137" cy="18732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700"/>
              <a:t>Según su Construcción.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Hélices sólidas o integrales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400"/>
              <a:t>Una sola pieza, entre núcleo y palas.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500"/>
              <a:t>Hélices  Ensambladas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400"/>
              <a:t>Palas son separadas y apernadas al núcleo.</a:t>
            </a:r>
          </a:p>
        </p:txBody>
      </p:sp>
      <p:pic>
        <p:nvPicPr>
          <p:cNvPr id="46084" name="Picture 8" descr="MCj03362890000[1]">
            <a:extLst>
              <a:ext uri="{FF2B5EF4-FFF2-40B4-BE49-F238E27FC236}">
                <a16:creationId xmlns:a16="http://schemas.microsoft.com/office/drawing/2014/main" id="{9A9756EF-4ED4-AFC7-A3E4-89CEB95C9A5A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24563" y="1827213"/>
            <a:ext cx="1735137" cy="1981200"/>
          </a:xfrm>
        </p:spPr>
      </p:pic>
      <p:pic>
        <p:nvPicPr>
          <p:cNvPr id="46085" name="Picture 10">
            <a:extLst>
              <a:ext uri="{FF2B5EF4-FFF2-40B4-BE49-F238E27FC236}">
                <a16:creationId xmlns:a16="http://schemas.microsoft.com/office/drawing/2014/main" id="{916EF94A-10A4-DD72-C87E-B811249E5619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2913" y="3500438"/>
            <a:ext cx="2730500" cy="2736850"/>
          </a:xfrm>
        </p:spPr>
      </p:pic>
      <p:pic>
        <p:nvPicPr>
          <p:cNvPr id="46086" name="Picture 12">
            <a:extLst>
              <a:ext uri="{FF2B5EF4-FFF2-40B4-BE49-F238E27FC236}">
                <a16:creationId xmlns:a16="http://schemas.microsoft.com/office/drawing/2014/main" id="{B9CDBC57-6C5B-E9D5-0794-C72300619F18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48263" y="3960813"/>
            <a:ext cx="2932112" cy="2444750"/>
          </a:xfrm>
        </p:spPr>
      </p:pic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7FA30D31-AEE1-DBA5-D80B-D3D43D9905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3074672A-CAB5-5C52-4BF5-254EB99526A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altLang="es-CL" sz="2500"/>
              <a:t>Según su Paso</a:t>
            </a:r>
          </a:p>
          <a:p>
            <a:pPr lvl="1" eaLnBrk="1" hangingPunct="1"/>
            <a:r>
              <a:rPr lang="es-MX" altLang="es-CL" sz="2100"/>
              <a:t>Hélice de Paso Fijo:</a:t>
            </a:r>
          </a:p>
          <a:p>
            <a:pPr lvl="2" eaLnBrk="1" hangingPunct="1"/>
            <a:r>
              <a:rPr lang="es-MX" altLang="es-CL" sz="2000"/>
              <a:t>Posición angular de las palas en relación al núcleo es inalterable.</a:t>
            </a:r>
          </a:p>
          <a:p>
            <a:pPr eaLnBrk="1" hangingPunct="1"/>
            <a:endParaRPr lang="es-MX" altLang="es-CL" sz="2500"/>
          </a:p>
        </p:txBody>
      </p:sp>
      <p:pic>
        <p:nvPicPr>
          <p:cNvPr id="47108" name="Picture 11">
            <a:extLst>
              <a:ext uri="{FF2B5EF4-FFF2-40B4-BE49-F238E27FC236}">
                <a16:creationId xmlns:a16="http://schemas.microsoft.com/office/drawing/2014/main" id="{5FDA2C6E-BB89-0368-0121-B08C2AE3DF1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22863" y="1827213"/>
            <a:ext cx="3538537" cy="4114800"/>
          </a:xfrm>
        </p:spPr>
      </p:pic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396CB970-8749-F223-B68A-6BD13228A6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ED4D6778-D673-C7D4-32E0-9BB0A724E7B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827213"/>
            <a:ext cx="3978275" cy="297021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2100"/>
              <a:t>Según su Paso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900"/>
              <a:t>Hélice de Paso Variable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/>
              <a:t>El paso de cada punto de la pala varía gradualmente desde la raíz a la punta.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/>
              <a:t>No todos los puntos de la pala “recorren” la misma distancia.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800"/>
              <a:t>Permite mayor empuje (más eficiente).</a:t>
            </a:r>
          </a:p>
          <a:p>
            <a:pPr lvl="1" eaLnBrk="1" hangingPunct="1">
              <a:lnSpc>
                <a:spcPct val="80000"/>
              </a:lnSpc>
            </a:pPr>
            <a:endParaRPr lang="es-MX" altLang="es-CL" sz="1900"/>
          </a:p>
        </p:txBody>
      </p:sp>
      <p:pic>
        <p:nvPicPr>
          <p:cNvPr id="48132" name="Picture 6">
            <a:extLst>
              <a:ext uri="{FF2B5EF4-FFF2-40B4-BE49-F238E27FC236}">
                <a16:creationId xmlns:a16="http://schemas.microsoft.com/office/drawing/2014/main" id="{CC904AD4-8D58-FDFB-AB3A-325095B663B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3800" y="1773238"/>
            <a:ext cx="3581400" cy="2868612"/>
          </a:xfrm>
        </p:spPr>
      </p:pic>
      <p:pic>
        <p:nvPicPr>
          <p:cNvPr id="48133" name="Picture 8">
            <a:extLst>
              <a:ext uri="{FF2B5EF4-FFF2-40B4-BE49-F238E27FC236}">
                <a16:creationId xmlns:a16="http://schemas.microsoft.com/office/drawing/2014/main" id="{44BAAAC1-3D00-1D0E-1D17-C5DA08145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898900" y="3452813"/>
            <a:ext cx="1922463" cy="446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4" name="Picture 9">
            <a:extLst>
              <a:ext uri="{FF2B5EF4-FFF2-40B4-BE49-F238E27FC236}">
                <a16:creationId xmlns:a16="http://schemas.microsoft.com/office/drawing/2014/main" id="{04EF43D0-192B-9461-6E22-663CD063E5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57563"/>
            <a:ext cx="1668463" cy="312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14C1B740-8777-16FC-3DCF-DCB022937B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3BFB7509-F965-0B5B-A62A-1B8494E60FD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827213"/>
            <a:ext cx="3579812" cy="4114800"/>
          </a:xfrm>
        </p:spPr>
        <p:txBody>
          <a:bodyPr/>
          <a:lstStyle/>
          <a:p>
            <a:pPr eaLnBrk="1" hangingPunct="1"/>
            <a:r>
              <a:rPr lang="es-MX" altLang="es-CL" sz="2500"/>
              <a:t>Según su Paso</a:t>
            </a:r>
          </a:p>
          <a:p>
            <a:pPr lvl="1" eaLnBrk="1" hangingPunct="1"/>
            <a:r>
              <a:rPr lang="es-MX" altLang="es-CL" sz="2100"/>
              <a:t>Hélice de Paso Controlable</a:t>
            </a:r>
          </a:p>
          <a:p>
            <a:pPr lvl="2" eaLnBrk="1" hangingPunct="1"/>
            <a:r>
              <a:rPr lang="es-MX" altLang="es-CL" sz="2000"/>
              <a:t>Alteran la posición de las palas respecto del núcleo, modificándose el paso.</a:t>
            </a:r>
          </a:p>
        </p:txBody>
      </p:sp>
      <p:pic>
        <p:nvPicPr>
          <p:cNvPr id="10" name="Large Marine Propeller.mp4">
            <a:hlinkClick r:id="" action="ppaction://media"/>
            <a:extLst>
              <a:ext uri="{FF2B5EF4-FFF2-40B4-BE49-F238E27FC236}">
                <a16:creationId xmlns:a16="http://schemas.microsoft.com/office/drawing/2014/main" id="{9B6F1391-A017-426F-52F3-42315AEFFD6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57375"/>
            <a:ext cx="3714750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79769E-6 L -0.21893 0.0365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55" y="182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2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42BE1C61-E29C-A5D4-EA96-A28FC53B6C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C6537E4D-EF06-A381-8CCE-8F8E794285CE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547813" y="1628775"/>
            <a:ext cx="3579812" cy="4114800"/>
          </a:xfrm>
        </p:spPr>
        <p:txBody>
          <a:bodyPr/>
          <a:lstStyle/>
          <a:p>
            <a:pPr eaLnBrk="1" hangingPunct="1"/>
            <a:r>
              <a:rPr lang="es-MX" altLang="es-CL" sz="2500"/>
              <a:t>Hélice de Paso Controlable</a:t>
            </a:r>
          </a:p>
        </p:txBody>
      </p:sp>
      <p:pic>
        <p:nvPicPr>
          <p:cNvPr id="50180" name="Picture 9">
            <a:extLst>
              <a:ext uri="{FF2B5EF4-FFF2-40B4-BE49-F238E27FC236}">
                <a16:creationId xmlns:a16="http://schemas.microsoft.com/office/drawing/2014/main" id="{02C0DEE8-F6AD-77AA-E60C-048AF18F794F}"/>
              </a:ext>
            </a:extLst>
          </p:cNvPr>
          <p:cNvPicPr>
            <a:picLocks noGrp="1" noChangeAspect="1" noChangeArrowheads="1"/>
          </p:cNvPicPr>
          <p:nvPr>
            <p:ph sz="half" idx="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64163" y="1557338"/>
            <a:ext cx="2646362" cy="2262187"/>
          </a:xfrm>
        </p:spPr>
      </p:pic>
      <p:pic>
        <p:nvPicPr>
          <p:cNvPr id="50181" name="Picture 11">
            <a:extLst>
              <a:ext uri="{FF2B5EF4-FFF2-40B4-BE49-F238E27FC236}">
                <a16:creationId xmlns:a16="http://schemas.microsoft.com/office/drawing/2014/main" id="{551E1FA3-0884-7718-0DA1-61CADD65B3E8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833813"/>
            <a:ext cx="3024188" cy="3024187"/>
          </a:xfrm>
        </p:spPr>
      </p:pic>
      <p:pic>
        <p:nvPicPr>
          <p:cNvPr id="1626124" name="Picture 12">
            <a:extLst>
              <a:ext uri="{FF2B5EF4-FFF2-40B4-BE49-F238E27FC236}">
                <a16:creationId xmlns:a16="http://schemas.microsoft.com/office/drawing/2014/main" id="{6293B69D-7A6A-23EB-0DEB-66619F8C3B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076700"/>
            <a:ext cx="25908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626125" name="Picture 13">
            <a:extLst>
              <a:ext uri="{FF2B5EF4-FFF2-40B4-BE49-F238E27FC236}">
                <a16:creationId xmlns:a16="http://schemas.microsoft.com/office/drawing/2014/main" id="{561C0BE9-E4F1-4C47-D7F9-C4BC2EAB11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933825"/>
            <a:ext cx="3048000" cy="253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6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26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26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6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26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26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67DFCCCD-77C6-DE29-8B2C-B3DBC6F1BD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C45C475E-2F65-673A-3740-BB9A47CF7AB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altLang="es-CL" sz="2500"/>
              <a:t>Según su Dirección de Rotación</a:t>
            </a:r>
          </a:p>
          <a:p>
            <a:pPr lvl="1" eaLnBrk="1" hangingPunct="1"/>
            <a:r>
              <a:rPr lang="es-MX" altLang="es-CL" sz="2100"/>
              <a:t>Hélice derecha</a:t>
            </a:r>
          </a:p>
          <a:p>
            <a:pPr lvl="1" eaLnBrk="1" hangingPunct="1"/>
            <a:r>
              <a:rPr lang="es-MX" altLang="es-CL" sz="2100"/>
              <a:t>Hélice izquierda.</a:t>
            </a:r>
          </a:p>
        </p:txBody>
      </p:sp>
      <p:grpSp>
        <p:nvGrpSpPr>
          <p:cNvPr id="51204" name="Group 6">
            <a:extLst>
              <a:ext uri="{FF2B5EF4-FFF2-40B4-BE49-F238E27FC236}">
                <a16:creationId xmlns:a16="http://schemas.microsoft.com/office/drawing/2014/main" id="{0664C8E4-9AB2-DB77-522E-C52A314467A2}"/>
              </a:ext>
            </a:extLst>
          </p:cNvPr>
          <p:cNvGrpSpPr>
            <a:grpSpLocks/>
          </p:cNvGrpSpPr>
          <p:nvPr/>
        </p:nvGrpSpPr>
        <p:grpSpPr bwMode="auto">
          <a:xfrm>
            <a:off x="1331913" y="3141663"/>
            <a:ext cx="6461125" cy="2662237"/>
            <a:chOff x="703" y="1979"/>
            <a:chExt cx="4070" cy="1677"/>
          </a:xfrm>
        </p:grpSpPr>
        <p:pic>
          <p:nvPicPr>
            <p:cNvPr id="51205" name="Picture 7">
              <a:extLst>
                <a:ext uri="{FF2B5EF4-FFF2-40B4-BE49-F238E27FC236}">
                  <a16:creationId xmlns:a16="http://schemas.microsoft.com/office/drawing/2014/main" id="{4E7D9166-4A36-3BF4-CE79-6D88F21D53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90" t="4890" r="601" b="4890"/>
            <a:stretch>
              <a:fillRect/>
            </a:stretch>
          </p:blipFill>
          <p:spPr bwMode="auto">
            <a:xfrm>
              <a:off x="703" y="1979"/>
              <a:ext cx="4037" cy="1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51206" name="AutoShape 8">
              <a:extLst>
                <a:ext uri="{FF2B5EF4-FFF2-40B4-BE49-F238E27FC236}">
                  <a16:creationId xmlns:a16="http://schemas.microsoft.com/office/drawing/2014/main" id="{D42A2201-FA02-2520-314B-6C56FB6F432B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" y="2106"/>
              <a:ext cx="1296" cy="133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19401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 stroke="0">
                  <a:moveTo>
                    <a:pt x="4170" y="19326"/>
                  </a:moveTo>
                  <a:cubicBezTo>
                    <a:pt x="1539" y="17280"/>
                    <a:pt x="0" y="14133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3769"/>
                    <a:pt x="20377" y="16607"/>
                    <a:pt x="18220" y="18647"/>
                  </a:cubicBezTo>
                  <a:lnTo>
                    <a:pt x="10800" y="10800"/>
                  </a:lnTo>
                  <a:lnTo>
                    <a:pt x="4170" y="19326"/>
                  </a:lnTo>
                  <a:close/>
                </a:path>
                <a:path w="21600" h="21600" fill="none">
                  <a:moveTo>
                    <a:pt x="4170" y="19326"/>
                  </a:moveTo>
                  <a:cubicBezTo>
                    <a:pt x="1539" y="17280"/>
                    <a:pt x="0" y="14133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3769"/>
                    <a:pt x="20377" y="16607"/>
                    <a:pt x="18220" y="18647"/>
                  </a:cubicBezTo>
                </a:path>
              </a:pathLst>
            </a:custGeom>
            <a:noFill/>
            <a:ln w="38160">
              <a:solidFill>
                <a:srgbClr val="66FF33"/>
              </a:solidFill>
              <a:miter lim="800000"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07" name="AutoShape 9">
              <a:extLst>
                <a:ext uri="{FF2B5EF4-FFF2-40B4-BE49-F238E27FC236}">
                  <a16:creationId xmlns:a16="http://schemas.microsoft.com/office/drawing/2014/main" id="{CEA363FC-7432-63A1-FD7E-117DFA026A73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478" y="2106"/>
              <a:ext cx="1296" cy="128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1941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 stroke="0">
                  <a:moveTo>
                    <a:pt x="4170" y="19326"/>
                  </a:moveTo>
                  <a:cubicBezTo>
                    <a:pt x="1539" y="17280"/>
                    <a:pt x="0" y="14133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3769"/>
                    <a:pt x="20377" y="16607"/>
                    <a:pt x="18220" y="18647"/>
                  </a:cubicBezTo>
                  <a:lnTo>
                    <a:pt x="10800" y="10800"/>
                  </a:lnTo>
                  <a:lnTo>
                    <a:pt x="4170" y="19326"/>
                  </a:lnTo>
                  <a:close/>
                </a:path>
                <a:path w="21600" h="21600" fill="none">
                  <a:moveTo>
                    <a:pt x="4170" y="19326"/>
                  </a:moveTo>
                  <a:cubicBezTo>
                    <a:pt x="1539" y="17280"/>
                    <a:pt x="0" y="14133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3769"/>
                    <a:pt x="20377" y="16607"/>
                    <a:pt x="18220" y="18647"/>
                  </a:cubicBezTo>
                </a:path>
              </a:pathLst>
            </a:custGeom>
            <a:noFill/>
            <a:ln w="38160">
              <a:solidFill>
                <a:srgbClr val="66FF33"/>
              </a:solidFill>
              <a:miter lim="800000"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</p:spTree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1BAEA830-0A74-71CC-80B3-7D59BA1ADD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01D4F2AA-FB6F-AAE2-4E5F-7E04A30367A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CL" altLang="es-CL" sz="1800"/>
              <a:t>Una hélice perfecta debe tener peso mínimo, ser lo más rígida posible, no ser afectada por ambiente marino y ser reparable.</a:t>
            </a:r>
          </a:p>
          <a:p>
            <a:pPr lvl="1" eaLnBrk="1" hangingPunct="1">
              <a:lnSpc>
                <a:spcPct val="80000"/>
              </a:lnSpc>
            </a:pPr>
            <a:r>
              <a:rPr lang="es-CL" altLang="es-CL" sz="1400"/>
              <a:t>El titanio sería perfecto si no fuese por su elevado costo, dificultad de construcción y reparación. Es inmune a la oxidación, liviano y muy rígido. </a:t>
            </a:r>
          </a:p>
          <a:p>
            <a:pPr eaLnBrk="1" hangingPunct="1">
              <a:lnSpc>
                <a:spcPct val="80000"/>
              </a:lnSpc>
            </a:pPr>
            <a:r>
              <a:rPr lang="es-CL" altLang="es-CL" sz="1800"/>
              <a:t>Existen distintas aleaciones adecuadas para la fabricación de hélices pero las investigaciones en materiales compuestos son más que prometedoras. (Son inmunes a la corrosión, livianas y tienen un comportamiento al impacto diferente – no transmiten el daño al eje o caja de reducción)</a:t>
            </a:r>
          </a:p>
          <a:p>
            <a:pPr eaLnBrk="1" hangingPunct="1">
              <a:lnSpc>
                <a:spcPct val="80000"/>
              </a:lnSpc>
            </a:pPr>
            <a:endParaRPr lang="es-CL" altLang="es-CL" sz="1500"/>
          </a:p>
          <a:p>
            <a:pPr eaLnBrk="1" hangingPunct="1">
              <a:lnSpc>
                <a:spcPct val="80000"/>
              </a:lnSpc>
            </a:pPr>
            <a:endParaRPr lang="es-CL" altLang="es-CL" sz="1500"/>
          </a:p>
          <a:p>
            <a:pPr eaLnBrk="1" hangingPunct="1">
              <a:lnSpc>
                <a:spcPct val="80000"/>
              </a:lnSpc>
            </a:pPr>
            <a:endParaRPr lang="es-MX" altLang="es-CL" sz="1500"/>
          </a:p>
        </p:txBody>
      </p:sp>
      <p:graphicFrame>
        <p:nvGraphicFramePr>
          <p:cNvPr id="12" name="11 Marcador de contenido">
            <a:extLst>
              <a:ext uri="{FF2B5EF4-FFF2-40B4-BE49-F238E27FC236}">
                <a16:creationId xmlns:a16="http://schemas.microsoft.com/office/drawing/2014/main" id="{4C1BC03E-8405-532D-A984-5A51CB4692A1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1357313" y="4572000"/>
          <a:ext cx="7313612" cy="2027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27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6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45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73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627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98">
                <a:tc>
                  <a:txBody>
                    <a:bodyPr/>
                    <a:lstStyle/>
                    <a:p>
                      <a:endParaRPr lang="es-CL" sz="14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s-MX" sz="1200" dirty="0"/>
                        <a:t>Peso</a:t>
                      </a:r>
                      <a:endParaRPr lang="es-CL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s-MX" sz="1200" dirty="0"/>
                        <a:t>Rigidez</a:t>
                      </a:r>
                      <a:endParaRPr lang="es-CL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s-MX" sz="1200" dirty="0"/>
                        <a:t>Reparación</a:t>
                      </a:r>
                      <a:endParaRPr lang="es-CL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s-MX" sz="1200" dirty="0"/>
                        <a:t>Costo</a:t>
                      </a:r>
                      <a:endParaRPr lang="es-CL" sz="1200" dirty="0"/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72">
                <a:tc>
                  <a:txBody>
                    <a:bodyPr/>
                    <a:lstStyle/>
                    <a:p>
                      <a:r>
                        <a:rPr lang="es-MX" sz="1200" dirty="0"/>
                        <a:t>Material Compuesto</a:t>
                      </a:r>
                      <a:endParaRPr lang="es-CL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Media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 es posible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Aluminio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Medio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Baja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Fácil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Media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7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Acero Inoxidable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Alta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Difícil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Bronce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Alta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Fácil 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MX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Alto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9BAD5240-EB6D-1A70-BF97-5EEB16811A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3F133087-FC89-C214-9791-16F27C84432A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500"/>
              <a:t>Materiales de Construcción de las Hélices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300"/>
              <a:t>Factores que se consideran en la fundición de una hélice: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200" b="1"/>
              <a:t>Eficiencia</a:t>
            </a:r>
            <a:r>
              <a:rPr lang="es-MX" altLang="es-CL" sz="1200"/>
              <a:t>: Depende del espesor de la pala y su rugosidad. Mientras más delgada y menos rugosa, más eficiente.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200" b="1"/>
              <a:t>Confiabilidad</a:t>
            </a:r>
            <a:r>
              <a:rPr lang="es-MX" altLang="es-CL" sz="1200"/>
              <a:t>: Propiedades mecánicas para evitar daño mecánico.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200" b="1"/>
              <a:t>Durabilidad</a:t>
            </a:r>
            <a:r>
              <a:rPr lang="es-MX" altLang="es-CL" sz="1200"/>
              <a:t>: Máxima, evitando averías por fatiga, desgaste por erosión y corrosión galvánica, etc.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200" b="1"/>
              <a:t>Facilidad de Reparación</a:t>
            </a:r>
            <a:r>
              <a:rPr lang="es-MX" altLang="es-CL" sz="1200"/>
              <a:t>: El material debe permitir reparaciones expeditas con medios y tecnología disponible.</a:t>
            </a:r>
          </a:p>
          <a:p>
            <a:pPr eaLnBrk="1" hangingPunct="1">
              <a:lnSpc>
                <a:spcPct val="80000"/>
              </a:lnSpc>
            </a:pPr>
            <a:endParaRPr lang="es-MX" altLang="es-CL" sz="1500"/>
          </a:p>
        </p:txBody>
      </p:sp>
      <p:grpSp>
        <p:nvGrpSpPr>
          <p:cNvPr id="53252" name="Group 10">
            <a:extLst>
              <a:ext uri="{FF2B5EF4-FFF2-40B4-BE49-F238E27FC236}">
                <a16:creationId xmlns:a16="http://schemas.microsoft.com/office/drawing/2014/main" id="{68AAB4F1-CE18-6C06-6981-10B7EEE60631}"/>
              </a:ext>
            </a:extLst>
          </p:cNvPr>
          <p:cNvGrpSpPr>
            <a:grpSpLocks/>
          </p:cNvGrpSpPr>
          <p:nvPr/>
        </p:nvGrpSpPr>
        <p:grpSpPr bwMode="auto">
          <a:xfrm>
            <a:off x="395288" y="3573463"/>
            <a:ext cx="8534400" cy="1143000"/>
            <a:chOff x="0" y="2523"/>
            <a:chExt cx="5376" cy="720"/>
          </a:xfrm>
        </p:grpSpPr>
        <p:grpSp>
          <p:nvGrpSpPr>
            <p:cNvPr id="53254" name="Group 11">
              <a:extLst>
                <a:ext uri="{FF2B5EF4-FFF2-40B4-BE49-F238E27FC236}">
                  <a16:creationId xmlns:a16="http://schemas.microsoft.com/office/drawing/2014/main" id="{4851AD50-00B3-8F23-D699-8A7BDA2DE88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61" y="2725"/>
              <a:ext cx="249" cy="433"/>
              <a:chOff x="1556" y="3541"/>
              <a:chExt cx="249" cy="433"/>
            </a:xfrm>
          </p:grpSpPr>
          <p:sp>
            <p:nvSpPr>
              <p:cNvPr id="53256" name="Line 12">
                <a:extLst>
                  <a:ext uri="{FF2B5EF4-FFF2-40B4-BE49-F238E27FC236}">
                    <a16:creationId xmlns:a16="http://schemas.microsoft.com/office/drawing/2014/main" id="{9A0DDEF3-A9C6-BF54-8060-5F7222B0F8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65" y="3726"/>
                <a:ext cx="240" cy="1"/>
              </a:xfrm>
              <a:prstGeom prst="line">
                <a:avLst/>
              </a:prstGeom>
              <a:noFill/>
              <a:ln w="9360">
                <a:solidFill>
                  <a:srgbClr val="000099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3257" name="Line 13">
                <a:extLst>
                  <a:ext uri="{FF2B5EF4-FFF2-40B4-BE49-F238E27FC236}">
                    <a16:creationId xmlns:a16="http://schemas.microsoft.com/office/drawing/2014/main" id="{51FA4471-67D0-BB64-501D-820C582BD0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56" y="3973"/>
                <a:ext cx="240" cy="1"/>
              </a:xfrm>
              <a:prstGeom prst="line">
                <a:avLst/>
              </a:prstGeom>
              <a:noFill/>
              <a:ln w="9360">
                <a:solidFill>
                  <a:srgbClr val="000099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3258" name="Line 14">
                <a:extLst>
                  <a:ext uri="{FF2B5EF4-FFF2-40B4-BE49-F238E27FC236}">
                    <a16:creationId xmlns:a16="http://schemas.microsoft.com/office/drawing/2014/main" id="{E64550DA-C105-305A-10D3-ABA5B309405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56" y="3541"/>
                <a:ext cx="1" cy="432"/>
              </a:xfrm>
              <a:prstGeom prst="line">
                <a:avLst/>
              </a:prstGeom>
              <a:noFill/>
              <a:ln w="9360">
                <a:solidFill>
                  <a:srgbClr val="000099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53255" name="Text Box 15">
              <a:extLst>
                <a:ext uri="{FF2B5EF4-FFF2-40B4-BE49-F238E27FC236}">
                  <a16:creationId xmlns:a16="http://schemas.microsoft.com/office/drawing/2014/main" id="{3F588889-A34B-C1C4-0F7B-2BF635A61C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523"/>
              <a:ext cx="5376" cy="720"/>
            </a:xfrm>
            <a:prstGeom prst="rect">
              <a:avLst/>
            </a:prstGeom>
            <a:noFill/>
            <a:ln w="9360">
              <a:solidFill>
                <a:srgbClr val="000099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000" tIns="46800" rIns="90000" bIns="46800">
              <a:spAutoFit/>
            </a:bodyPr>
            <a:lstStyle>
              <a:lvl1pPr marL="2092325" indent="-2092325"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2092325" algn="l"/>
                  <a:tab pos="2540000" algn="l"/>
                  <a:tab pos="2989263" algn="l"/>
                  <a:tab pos="3438525" algn="l"/>
                  <a:tab pos="3887788" algn="l"/>
                  <a:tab pos="4337050" algn="l"/>
                  <a:tab pos="4786313" algn="l"/>
                  <a:tab pos="5235575" algn="l"/>
                  <a:tab pos="5684838" algn="l"/>
                  <a:tab pos="6134100" algn="l"/>
                  <a:tab pos="6583363" algn="l"/>
                  <a:tab pos="7032625" algn="l"/>
                  <a:tab pos="7481888" algn="l"/>
                  <a:tab pos="7931150" algn="l"/>
                  <a:tab pos="8380413" algn="l"/>
                  <a:tab pos="8829675" algn="l"/>
                  <a:tab pos="9278938" algn="l"/>
                  <a:tab pos="9728200" algn="l"/>
                  <a:tab pos="10177463" algn="l"/>
                  <a:tab pos="10626725" algn="l"/>
                  <a:tab pos="11075988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ts val="50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000" b="1">
                  <a:solidFill>
                    <a:schemeClr val="tx2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Hierro, Acero, Bronce y sus variaciones.</a:t>
              </a:r>
            </a:p>
            <a:p>
              <a:pPr>
                <a:spcBef>
                  <a:spcPts val="50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000" b="1">
                  <a:solidFill>
                    <a:schemeClr val="tx2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		Bronce: </a:t>
              </a:r>
              <a:r>
                <a:rPr lang="en-GB" altLang="es-CL" sz="2000">
                  <a:solidFill>
                    <a:schemeClr val="tx2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aleación cobre y estaño</a:t>
              </a:r>
            </a:p>
            <a:p>
              <a:pPr>
                <a:spcBef>
                  <a:spcPts val="500"/>
                </a:spcBef>
                <a:buClr>
                  <a:srgbClr val="FFFFFF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000" b="1">
                  <a:solidFill>
                    <a:schemeClr val="tx2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		Latón: </a:t>
              </a:r>
              <a:r>
                <a:rPr lang="en-GB" altLang="es-CL" sz="2000">
                  <a:solidFill>
                    <a:schemeClr val="tx2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Aleación Cobre y Zinc</a:t>
              </a:r>
            </a:p>
          </p:txBody>
        </p:sp>
      </p:grpSp>
      <p:pic>
        <p:nvPicPr>
          <p:cNvPr id="53253" name="Picture 16">
            <a:extLst>
              <a:ext uri="{FF2B5EF4-FFF2-40B4-BE49-F238E27FC236}">
                <a16:creationId xmlns:a16="http://schemas.microsoft.com/office/drawing/2014/main" id="{6FDD5FB2-4AA6-6E96-1FCC-BA5479213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891" b="12131"/>
          <a:stretch>
            <a:fillRect/>
          </a:stretch>
        </p:blipFill>
        <p:spPr bwMode="auto">
          <a:xfrm>
            <a:off x="1763713" y="5013325"/>
            <a:ext cx="5545137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F3C874F5-B0BC-47B8-64DC-EE8DCE69C2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D400A89B-CB37-A937-4B8F-5FEB2373951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altLang="es-CL" sz="2100"/>
              <a:t>Hierro fundido</a:t>
            </a:r>
          </a:p>
          <a:p>
            <a:pPr eaLnBrk="1" hangingPunct="1"/>
            <a:r>
              <a:rPr lang="es-MX" altLang="es-CL" sz="2100"/>
              <a:t>Acero Inoxidable</a:t>
            </a:r>
          </a:p>
          <a:p>
            <a:pPr eaLnBrk="1" hangingPunct="1"/>
            <a:r>
              <a:rPr lang="es-MX" altLang="es-CL" sz="2100"/>
              <a:t>Bronce Manganeso</a:t>
            </a:r>
          </a:p>
          <a:p>
            <a:pPr eaLnBrk="1" hangingPunct="1"/>
            <a:r>
              <a:rPr lang="es-MX" altLang="es-CL" sz="2100"/>
              <a:t>Bronce Níquel</a:t>
            </a:r>
          </a:p>
          <a:p>
            <a:pPr eaLnBrk="1" hangingPunct="1"/>
            <a:r>
              <a:rPr lang="es-MX" altLang="es-CL" sz="2100"/>
              <a:t>Bronce Aluminio</a:t>
            </a:r>
          </a:p>
          <a:p>
            <a:pPr eaLnBrk="1" hangingPunct="1"/>
            <a:endParaRPr lang="es-MX" altLang="es-CL" sz="2100"/>
          </a:p>
        </p:txBody>
      </p:sp>
      <p:pic>
        <p:nvPicPr>
          <p:cNvPr id="54276" name="Picture 10">
            <a:extLst>
              <a:ext uri="{FF2B5EF4-FFF2-40B4-BE49-F238E27FC236}">
                <a16:creationId xmlns:a16="http://schemas.microsoft.com/office/drawing/2014/main" id="{1A0FEA71-7664-6629-7C13-052264164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933825"/>
            <a:ext cx="2409825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4277" name="Rectangle 11">
            <a:extLst>
              <a:ext uri="{FF2B5EF4-FFF2-40B4-BE49-F238E27FC236}">
                <a16:creationId xmlns:a16="http://schemas.microsoft.com/office/drawing/2014/main" id="{836A9840-0A3D-D19B-9425-F217201C46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4663" y="4508500"/>
            <a:ext cx="457200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800">
                <a:solidFill>
                  <a:schemeClr val="tx2"/>
                </a:solidFill>
              </a:rPr>
              <a:t>Excelentes propiedades mecánicas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800">
                <a:solidFill>
                  <a:schemeClr val="tx2"/>
                </a:solidFill>
              </a:rPr>
              <a:t>Resistente a corrosión galvánica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800">
                <a:solidFill>
                  <a:schemeClr val="tx2"/>
                </a:solidFill>
              </a:rPr>
              <a:t>Resistente a la corrosión por cavitación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CL" sz="1800">
                <a:solidFill>
                  <a:schemeClr val="tx2"/>
                </a:solidFill>
              </a:rPr>
              <a:t>Mantiene el pulido por largos períodos.</a:t>
            </a:r>
          </a:p>
        </p:txBody>
      </p:sp>
      <p:sp>
        <p:nvSpPr>
          <p:cNvPr id="54278" name="Line 12">
            <a:extLst>
              <a:ext uri="{FF2B5EF4-FFF2-40B4-BE49-F238E27FC236}">
                <a16:creationId xmlns:a16="http://schemas.microsoft.com/office/drawing/2014/main" id="{5B978B5B-3574-84F9-4A01-BDF974A4872D}"/>
              </a:ext>
            </a:extLst>
          </p:cNvPr>
          <p:cNvSpPr>
            <a:spLocks noChangeShapeType="1"/>
          </p:cNvSpPr>
          <p:nvPr/>
        </p:nvSpPr>
        <p:spPr bwMode="auto">
          <a:xfrm>
            <a:off x="1835150" y="3716338"/>
            <a:ext cx="230505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54279" name="AutoShape 13">
            <a:extLst>
              <a:ext uri="{FF2B5EF4-FFF2-40B4-BE49-F238E27FC236}">
                <a16:creationId xmlns:a16="http://schemas.microsoft.com/office/drawing/2014/main" id="{F38EF9E1-AC6F-0ACD-8B33-1ED1BF39A1BA}"/>
              </a:ext>
            </a:extLst>
          </p:cNvPr>
          <p:cNvSpPr>
            <a:spLocks noChangeArrowheads="1"/>
          </p:cNvSpPr>
          <p:nvPr/>
        </p:nvSpPr>
        <p:spPr bwMode="auto">
          <a:xfrm rot="2596196">
            <a:off x="4211638" y="3916363"/>
            <a:ext cx="936625" cy="3048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3300"/>
          </a:solidFill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pic>
        <p:nvPicPr>
          <p:cNvPr id="54280" name="Picture 15">
            <a:extLst>
              <a:ext uri="{FF2B5EF4-FFF2-40B4-BE49-F238E27FC236}">
                <a16:creationId xmlns:a16="http://schemas.microsoft.com/office/drawing/2014/main" id="{EF5A907B-B17B-68B0-2A95-0964CF4C6D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628775"/>
            <a:ext cx="2489200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DA1027DA-31BB-D8DD-6839-BD58F4EF09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185F7CAE-A555-6015-5637-B063860EF68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900"/>
              <a:t>Cavitación: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Cuando la hélice supera la “velocidad crítica de rotación” se producen presiones extremadamente bajas en el dorso de  la pala.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Como el agua no es capaz de seguir a la pala, se producen cavidades de baja presión, una suerte de “ebullición”.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Los efectos son perniciosos: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Erosión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Vibración y ruido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Pérdida de eficiencia</a:t>
            </a:r>
          </a:p>
          <a:p>
            <a:pPr eaLnBrk="1" hangingPunct="1">
              <a:lnSpc>
                <a:spcPct val="80000"/>
              </a:lnSpc>
            </a:pPr>
            <a:endParaRPr lang="es-MX" altLang="es-CL" sz="1900"/>
          </a:p>
        </p:txBody>
      </p:sp>
      <p:pic>
        <p:nvPicPr>
          <p:cNvPr id="55300" name="Picture 12" descr="propeller designs and cavitation">
            <a:extLst>
              <a:ext uri="{FF2B5EF4-FFF2-40B4-BE49-F238E27FC236}">
                <a16:creationId xmlns:a16="http://schemas.microsoft.com/office/drawing/2014/main" id="{A8A5EDC1-F35A-ACD6-52A8-6EDD2E2BD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716338"/>
            <a:ext cx="3810000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1" name="Picture 14" descr="Cavitation damage evident on the propeller of a personal watercraft.">
            <a:extLst>
              <a:ext uri="{FF2B5EF4-FFF2-40B4-BE49-F238E27FC236}">
                <a16:creationId xmlns:a16="http://schemas.microsoft.com/office/drawing/2014/main" id="{DB0626C9-E84C-06CB-565E-1D026DD10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1617663"/>
            <a:ext cx="2736850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E292BDEA-7BA6-7DEE-6BCC-2B5989288B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pic>
        <p:nvPicPr>
          <p:cNvPr id="56323" name="Picture 8" descr="f0047-01">
            <a:extLst>
              <a:ext uri="{FF2B5EF4-FFF2-40B4-BE49-F238E27FC236}">
                <a16:creationId xmlns:a16="http://schemas.microsoft.com/office/drawing/2014/main" id="{55921F8C-3F5D-829A-104E-B0C959907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628775"/>
            <a:ext cx="4906963" cy="494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4" name="Picture 10" descr="01_propeller">
            <a:extLst>
              <a:ext uri="{FF2B5EF4-FFF2-40B4-BE49-F238E27FC236}">
                <a16:creationId xmlns:a16="http://schemas.microsoft.com/office/drawing/2014/main" id="{FA7A42E6-C40E-47C6-3DDC-161CCAF4C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636838"/>
            <a:ext cx="38100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99A06015-491C-F3B9-27A7-EA2B85318E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458D2DC5-6537-9A08-D005-74CA76DC39D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557338"/>
            <a:ext cx="3978275" cy="43846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900"/>
              <a:t>Erosión por Cavitación: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La vaporización del agua en contacto con las palas forma una película de burbujas desde el borde hacia el dorso. Al llegar a zonas de mayor presión colapsan, en forma violenta, ya que su cambio de estado se produce en un área mínima, concentrando energía.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Esto produce impactos de agua microscópicos, pero muy concentrados, provocando desprendimientos de material (erosión).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En oportunidades se produce dobladura del borde de salida de las palas hacia la cara de la pala.</a:t>
            </a:r>
          </a:p>
          <a:p>
            <a:pPr eaLnBrk="1" hangingPunct="1">
              <a:lnSpc>
                <a:spcPct val="80000"/>
              </a:lnSpc>
            </a:pPr>
            <a:endParaRPr lang="es-MX" altLang="es-CL" sz="1900"/>
          </a:p>
        </p:txBody>
      </p:sp>
      <p:pic>
        <p:nvPicPr>
          <p:cNvPr id="57348" name="Picture 6">
            <a:extLst>
              <a:ext uri="{FF2B5EF4-FFF2-40B4-BE49-F238E27FC236}">
                <a16:creationId xmlns:a16="http://schemas.microsoft.com/office/drawing/2014/main" id="{452F6FDA-EE1F-0ACD-D54F-F36F1FF193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838" y="2060575"/>
            <a:ext cx="3408362" cy="3949700"/>
          </a:xfrm>
          <a:prstGeom prst="rect">
            <a:avLst/>
          </a:prstGeom>
          <a:noFill/>
          <a:ln w="3816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7">
            <a:extLst>
              <a:ext uri="{FF2B5EF4-FFF2-40B4-BE49-F238E27FC236}">
                <a16:creationId xmlns:a16="http://schemas.microsoft.com/office/drawing/2014/main" id="{FFFF4042-78D4-4071-0B82-C87B23A41110}"/>
              </a:ext>
            </a:extLst>
          </p:cNvPr>
          <p:cNvGrpSpPr>
            <a:grpSpLocks/>
          </p:cNvGrpSpPr>
          <p:nvPr/>
        </p:nvGrpSpPr>
        <p:grpSpPr bwMode="auto">
          <a:xfrm>
            <a:off x="5486400" y="2667000"/>
            <a:ext cx="3276600" cy="3289300"/>
            <a:chOff x="3456" y="2110"/>
            <a:chExt cx="2064" cy="2072"/>
          </a:xfrm>
        </p:grpSpPr>
        <p:sp>
          <p:nvSpPr>
            <p:cNvPr id="57356" name="Text Box 8">
              <a:extLst>
                <a:ext uri="{FF2B5EF4-FFF2-40B4-BE49-F238E27FC236}">
                  <a16:creationId xmlns:a16="http://schemas.microsoft.com/office/drawing/2014/main" id="{749DEF29-D96E-FD07-AFC0-3D5EA5FF33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56" y="3198"/>
              <a:ext cx="2064" cy="984"/>
            </a:xfrm>
            <a:prstGeom prst="rect">
              <a:avLst/>
            </a:prstGeom>
            <a:solidFill>
              <a:srgbClr val="FFFFFF">
                <a:alpha val="50195"/>
              </a:srgbClr>
            </a:solidFill>
            <a:ln w="9360">
              <a:solidFill>
                <a:srgbClr val="FF3300"/>
              </a:solidFill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000099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rgbClr val="000099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En los bordes, donde velocidad tangencial es más alta</a:t>
              </a:r>
            </a:p>
          </p:txBody>
        </p:sp>
        <p:sp>
          <p:nvSpPr>
            <p:cNvPr id="57357" name="Line 9">
              <a:extLst>
                <a:ext uri="{FF2B5EF4-FFF2-40B4-BE49-F238E27FC236}">
                  <a16:creationId xmlns:a16="http://schemas.microsoft.com/office/drawing/2014/main" id="{93C662B5-F789-F1B6-D7A5-EAC6C4FEAE8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56" y="2110"/>
              <a:ext cx="768" cy="1108"/>
            </a:xfrm>
            <a:prstGeom prst="line">
              <a:avLst/>
            </a:prstGeom>
            <a:noFill/>
            <a:ln w="3816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3" name="Group 10">
            <a:extLst>
              <a:ext uri="{FF2B5EF4-FFF2-40B4-BE49-F238E27FC236}">
                <a16:creationId xmlns:a16="http://schemas.microsoft.com/office/drawing/2014/main" id="{3683B9F2-CFD0-B795-7DF1-D2917CF7EEFD}"/>
              </a:ext>
            </a:extLst>
          </p:cNvPr>
          <p:cNvGrpSpPr>
            <a:grpSpLocks/>
          </p:cNvGrpSpPr>
          <p:nvPr/>
        </p:nvGrpSpPr>
        <p:grpSpPr bwMode="auto">
          <a:xfrm>
            <a:off x="5486400" y="2743200"/>
            <a:ext cx="3276600" cy="2847975"/>
            <a:chOff x="3456" y="2158"/>
            <a:chExt cx="2064" cy="1794"/>
          </a:xfrm>
        </p:grpSpPr>
        <p:sp>
          <p:nvSpPr>
            <p:cNvPr id="57354" name="Text Box 11">
              <a:extLst>
                <a:ext uri="{FF2B5EF4-FFF2-40B4-BE49-F238E27FC236}">
                  <a16:creationId xmlns:a16="http://schemas.microsoft.com/office/drawing/2014/main" id="{8E810512-4D03-72D6-480A-92DBA15A2C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56" y="3198"/>
              <a:ext cx="2064" cy="754"/>
            </a:xfrm>
            <a:prstGeom prst="rect">
              <a:avLst/>
            </a:prstGeom>
            <a:solidFill>
              <a:srgbClr val="FFFFFF">
                <a:alpha val="50195"/>
              </a:srgbClr>
            </a:solidFill>
            <a:ln w="9360">
              <a:solidFill>
                <a:srgbClr val="FF3300"/>
              </a:solidFill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000099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rgbClr val="000099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Cerca de r = 0,7</a:t>
              </a:r>
            </a:p>
            <a:p>
              <a:pPr>
                <a:spcBef>
                  <a:spcPct val="0"/>
                </a:spcBef>
                <a:buClr>
                  <a:srgbClr val="000099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rgbClr val="000099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Por ser la zona de mayor carga</a:t>
              </a:r>
            </a:p>
          </p:txBody>
        </p:sp>
        <p:sp>
          <p:nvSpPr>
            <p:cNvPr id="57355" name="Line 12">
              <a:extLst>
                <a:ext uri="{FF2B5EF4-FFF2-40B4-BE49-F238E27FC236}">
                  <a16:creationId xmlns:a16="http://schemas.microsoft.com/office/drawing/2014/main" id="{B8E1AC09-72C7-B182-07F7-2A2DC2F0AC6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56" y="2158"/>
              <a:ext cx="384" cy="1060"/>
            </a:xfrm>
            <a:prstGeom prst="line">
              <a:avLst/>
            </a:prstGeom>
            <a:noFill/>
            <a:ln w="3816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4" name="Group 13">
            <a:extLst>
              <a:ext uri="{FF2B5EF4-FFF2-40B4-BE49-F238E27FC236}">
                <a16:creationId xmlns:a16="http://schemas.microsoft.com/office/drawing/2014/main" id="{E074AA48-22A3-7EF4-6B69-F873ED256D8E}"/>
              </a:ext>
            </a:extLst>
          </p:cNvPr>
          <p:cNvGrpSpPr>
            <a:grpSpLocks/>
          </p:cNvGrpSpPr>
          <p:nvPr/>
        </p:nvGrpSpPr>
        <p:grpSpPr bwMode="auto">
          <a:xfrm>
            <a:off x="5467350" y="2108200"/>
            <a:ext cx="3276600" cy="2085975"/>
            <a:chOff x="3444" y="1758"/>
            <a:chExt cx="2064" cy="1314"/>
          </a:xfrm>
        </p:grpSpPr>
        <p:sp>
          <p:nvSpPr>
            <p:cNvPr id="57352" name="Text Box 14">
              <a:extLst>
                <a:ext uri="{FF2B5EF4-FFF2-40B4-BE49-F238E27FC236}">
                  <a16:creationId xmlns:a16="http://schemas.microsoft.com/office/drawing/2014/main" id="{04289001-822B-2740-F282-33CC3BC269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4" y="1758"/>
              <a:ext cx="2064" cy="984"/>
            </a:xfrm>
            <a:prstGeom prst="rect">
              <a:avLst/>
            </a:prstGeom>
            <a:solidFill>
              <a:srgbClr val="FFFFFF">
                <a:alpha val="50195"/>
              </a:srgbClr>
            </a:solidFill>
            <a:ln w="9360">
              <a:solidFill>
                <a:srgbClr val="FF3300"/>
              </a:solidFill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>
              <a:lvl1pPr defTabSz="449263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9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5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449263">
                <a:spcBef>
                  <a:spcPct val="20000"/>
                </a:spcBef>
                <a:buClr>
                  <a:schemeClr val="tx2"/>
                </a:buClr>
                <a:buSzPct val="65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defTabSz="449263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l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defTabSz="449263">
                <a:spcBef>
                  <a:spcPct val="20000"/>
                </a:spcBef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defTabSz="449263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60000"/>
                <a:buFont typeface="Wingdings" panose="05000000000000000000" pitchFamily="2" charset="2"/>
                <a:buChar char="¡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19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>
                  <a:srgbClr val="000099"/>
                </a:buClr>
                <a:buSzPct val="100000"/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rgbClr val="000099"/>
                  </a:solidFill>
                  <a:latin typeface="Arial" panose="020B0604020202020204" pitchFamily="34" charset="0"/>
                  <a:ea typeface="MS Gothic" panose="020B0609070205080204" pitchFamily="49" charset="-128"/>
                </a:rPr>
                <a:t>En la Raíz, por su forma, distribución de presión y poco claro entre palas.</a:t>
              </a:r>
            </a:p>
          </p:txBody>
        </p:sp>
        <p:sp>
          <p:nvSpPr>
            <p:cNvPr id="57353" name="Line 15">
              <a:extLst>
                <a:ext uri="{FF2B5EF4-FFF2-40B4-BE49-F238E27FC236}">
                  <a16:creationId xmlns:a16="http://schemas.microsoft.com/office/drawing/2014/main" id="{C8F1A913-02F6-5674-626A-CAC2B847D7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12" y="2736"/>
              <a:ext cx="144" cy="336"/>
            </a:xfrm>
            <a:prstGeom prst="line">
              <a:avLst/>
            </a:prstGeom>
            <a:noFill/>
            <a:ln w="38160">
              <a:solidFill>
                <a:srgbClr val="FF33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6EA37053-7555-42AB-C2E0-57B1059CAF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3396D627-A276-46D6-0A6C-3A110B84893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557338"/>
            <a:ext cx="3978275" cy="43846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900"/>
              <a:t>Vibración y ruido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El colapso continuo produce un ruido de alta frecuencia  y fuerte, acompañado de vibraciones de alta frecuencia. 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Esto para un buque de guerra es indeseable, en especial en la guerra submarina.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900"/>
              <a:t>Para disminuir el ruido: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Disminución de RPM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Enmascaramiento acústico</a:t>
            </a:r>
          </a:p>
          <a:p>
            <a:pPr eaLnBrk="1" hangingPunct="1">
              <a:lnSpc>
                <a:spcPct val="80000"/>
              </a:lnSpc>
            </a:pPr>
            <a:r>
              <a:rPr lang="es-MX" altLang="es-CL" sz="1900"/>
              <a:t>Para engañar al enemigo: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Enmascaramiento de hélices: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Variación de paso.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Variación de RPM.</a:t>
            </a:r>
          </a:p>
        </p:txBody>
      </p:sp>
      <p:pic>
        <p:nvPicPr>
          <p:cNvPr id="1638414" name="Picture 14">
            <a:extLst>
              <a:ext uri="{FF2B5EF4-FFF2-40B4-BE49-F238E27FC236}">
                <a16:creationId xmlns:a16="http://schemas.microsoft.com/office/drawing/2014/main" id="{D2354335-76CB-504E-597B-78D1E5F0AA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573463"/>
            <a:ext cx="3657600" cy="3109912"/>
          </a:xfrm>
          <a:prstGeom prst="rect">
            <a:avLst/>
          </a:prstGeom>
          <a:noFill/>
          <a:ln w="3816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415" name="Picture 15">
            <a:extLst>
              <a:ext uri="{FF2B5EF4-FFF2-40B4-BE49-F238E27FC236}">
                <a16:creationId xmlns:a16="http://schemas.microsoft.com/office/drawing/2014/main" id="{C6F69EBD-BB20-A85F-B9CD-DD4707D3C7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76200"/>
            <a:ext cx="2090738" cy="4724400"/>
          </a:xfrm>
          <a:prstGeom prst="rect">
            <a:avLst/>
          </a:prstGeom>
          <a:noFill/>
          <a:ln w="3816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8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E2496CD2-98AC-C740-5386-800EF20862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CL" sz="3200"/>
              <a:t>Hélices de propulsión</a:t>
            </a:r>
          </a:p>
        </p:txBody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A7BA58CC-63D4-3EAB-4731-F9A6AFFFFD6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00113" y="1557338"/>
            <a:ext cx="7745412" cy="19812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1900"/>
              <a:t>Pérdida de Eficiencia: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La cavitación puede producir pérdida de empuje y torque.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Demanda aumento de RPM para mantener potencia.</a:t>
            </a:r>
          </a:p>
          <a:p>
            <a:pPr lvl="1" eaLnBrk="1" hangingPunct="1">
              <a:lnSpc>
                <a:spcPct val="80000"/>
              </a:lnSpc>
            </a:pPr>
            <a:r>
              <a:rPr lang="es-MX" altLang="es-CL" sz="1700"/>
              <a:t>Velocidad de cavitación depende de: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Tamaño de la hélice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RPM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Cantidad de palas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Forma de palas</a:t>
            </a:r>
          </a:p>
          <a:p>
            <a:pPr lvl="2" eaLnBrk="1" hangingPunct="1">
              <a:lnSpc>
                <a:spcPct val="80000"/>
              </a:lnSpc>
            </a:pPr>
            <a:r>
              <a:rPr lang="es-MX" altLang="es-CL" sz="1600"/>
              <a:t>Materiales y pulido.</a:t>
            </a:r>
          </a:p>
        </p:txBody>
      </p:sp>
      <p:pic>
        <p:nvPicPr>
          <p:cNvPr id="59396" name="Picture 6">
            <a:extLst>
              <a:ext uri="{FF2B5EF4-FFF2-40B4-BE49-F238E27FC236}">
                <a16:creationId xmlns:a16="http://schemas.microsoft.com/office/drawing/2014/main" id="{1FD77F64-6C5E-6B60-7AE2-5C5634C81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005263"/>
            <a:ext cx="4800600" cy="2517775"/>
          </a:xfrm>
          <a:prstGeom prst="rect">
            <a:avLst/>
          </a:prstGeom>
          <a:noFill/>
          <a:ln w="3816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05.08a Cavitation, Tip, 160714.mov">
            <a:hlinkClick r:id="" action="ppaction://media"/>
            <a:extLst>
              <a:ext uri="{FF2B5EF4-FFF2-40B4-BE49-F238E27FC236}">
                <a16:creationId xmlns:a16="http://schemas.microsoft.com/office/drawing/2014/main" id="{08A7253F-0D72-4414-1760-8A7CD72C76C6}"/>
              </a:ext>
            </a:extLst>
          </p:cNvPr>
          <p:cNvPicPr>
            <a:picLocks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514600"/>
            <a:ext cx="24384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88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11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8">
            <a:extLst>
              <a:ext uri="{FF2B5EF4-FFF2-40B4-BE49-F238E27FC236}">
                <a16:creationId xmlns:a16="http://schemas.microsoft.com/office/drawing/2014/main" id="{0D676E08-5740-2166-EC07-0FE9B3DE188E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Abril 2008</a:t>
            </a:r>
          </a:p>
        </p:txBody>
      </p:sp>
      <p:sp>
        <p:nvSpPr>
          <p:cNvPr id="60419" name="Rectangle 2">
            <a:extLst>
              <a:ext uri="{FF2B5EF4-FFF2-40B4-BE49-F238E27FC236}">
                <a16:creationId xmlns:a16="http://schemas.microsoft.com/office/drawing/2014/main" id="{9C7F6C59-7C0F-0D4B-2DC7-3E4AD245732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MX" altLang="es-CL" sz="3600"/>
              <a:t>Sistemas de Reducción, Líneas de Ejes y Hélices</a:t>
            </a:r>
            <a:endParaRPr lang="es-ES" altLang="es-CL" sz="3600"/>
          </a:p>
        </p:txBody>
      </p:sp>
      <p:sp>
        <p:nvSpPr>
          <p:cNvPr id="60420" name="Rectangle 3">
            <a:extLst>
              <a:ext uri="{FF2B5EF4-FFF2-40B4-BE49-F238E27FC236}">
                <a16:creationId xmlns:a16="http://schemas.microsoft.com/office/drawing/2014/main" id="{642EFE86-2DA1-B31B-34C9-C892515AB44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altLang="es-CL" sz="2100"/>
              <a:t>Fin Unidad temática Nº 3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Eclipse">
  <a:themeElements>
    <a:clrScheme name="Eclipse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Eclips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Eclipse</Template>
  <TotalTime>32159</TotalTime>
  <Words>2770</Words>
  <Application>Microsoft Office PowerPoint</Application>
  <PresentationFormat>Presentación en pantalla (4:3)</PresentationFormat>
  <Paragraphs>413</Paragraphs>
  <Slides>54</Slides>
  <Notes>1</Notes>
  <HiddenSlides>0</HiddenSlides>
  <MMClips>6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0</vt:i4>
      </vt:variant>
      <vt:variant>
        <vt:lpstr>Títulos de diapositiva</vt:lpstr>
      </vt:variant>
      <vt:variant>
        <vt:i4>54</vt:i4>
      </vt:variant>
    </vt:vector>
  </HeadingPairs>
  <TitlesOfParts>
    <vt:vector size="62" baseType="lpstr">
      <vt:lpstr>Verdana</vt:lpstr>
      <vt:lpstr>Arial</vt:lpstr>
      <vt:lpstr>Wingdings</vt:lpstr>
      <vt:lpstr>Tahoma</vt:lpstr>
      <vt:lpstr>Times New Roman</vt:lpstr>
      <vt:lpstr>Symbol</vt:lpstr>
      <vt:lpstr>MS Gothic</vt:lpstr>
      <vt:lpstr>Eclipse</vt:lpstr>
      <vt:lpstr>Sistemas de Ingeniería </vt:lpstr>
      <vt:lpstr>SISTEMAS  DE  INGENIERIA</vt:lpstr>
      <vt:lpstr>Sistemas de Reducción, Líneas de Ejes y Hélices</vt:lpstr>
      <vt:lpstr>Sistemas de Reducción, Líneas de Ejes y Hélices</vt:lpstr>
      <vt:lpstr>Sistemas de Reducción, Líneas de Ejes y Hélices</vt:lpstr>
      <vt:lpstr>Sistemas de reducción</vt:lpstr>
      <vt:lpstr>Sistemas de reducción</vt:lpstr>
      <vt:lpstr>Sistemas de Reducción.</vt:lpstr>
      <vt:lpstr>Sistemas de Reducción.</vt:lpstr>
      <vt:lpstr>Sistemas de reducción</vt:lpstr>
      <vt:lpstr>Sistemas de reducción</vt:lpstr>
      <vt:lpstr>Sistemas de reducción</vt:lpstr>
      <vt:lpstr>Tipos de Engranajes.</vt:lpstr>
      <vt:lpstr>Tipos de Engranajes.</vt:lpstr>
      <vt:lpstr>Tipos de Engranajes.</vt:lpstr>
      <vt:lpstr>Montaje de Engranajes.</vt:lpstr>
      <vt:lpstr>Relación Torque - Velocidad.</vt:lpstr>
      <vt:lpstr>Relación Torque - Velocidad.</vt:lpstr>
      <vt:lpstr>Sistemas de Reducción, Líneas de Ejes y Hélices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Líneas de ejes</vt:lpstr>
      <vt:lpstr>Sistemas de Reducción, Líneas de Ejes y Hélices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Hélices de propulsión</vt:lpstr>
      <vt:lpstr>Sistemas de Reducción, Líneas de Ejes y Hélices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Sistemas de Ingeniería</dc:title>
  <dc:creator>USUARIO</dc:creator>
  <cp:lastModifiedBy>ALberto Garcia</cp:lastModifiedBy>
  <cp:revision>129</cp:revision>
  <dcterms:created xsi:type="dcterms:W3CDTF">2008-04-11T19:59:31Z</dcterms:created>
  <dcterms:modified xsi:type="dcterms:W3CDTF">2022-05-02T20:33:53Z</dcterms:modified>
</cp:coreProperties>
</file>