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</p:sldMasterIdLst>
  <p:sldIdLst>
    <p:sldId id="256" r:id="rId2"/>
    <p:sldId id="257" r:id="rId3"/>
    <p:sldId id="258" r:id="rId4"/>
    <p:sldId id="261" r:id="rId5"/>
    <p:sldId id="262" r:id="rId6"/>
    <p:sldId id="263" r:id="rId7"/>
  </p:sldIdLst>
  <p:sldSz cx="9144000" cy="6858000" type="screen4x3"/>
  <p:notesSz cx="6858000" cy="9144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 autoAdjust="0"/>
    <p:restoredTop sz="94717" autoAdjust="0"/>
  </p:normalViewPr>
  <p:slideViewPr>
    <p:cSldViewPr>
      <p:cViewPr varScale="1">
        <p:scale>
          <a:sx n="103" d="100"/>
          <a:sy n="103" d="100"/>
        </p:scale>
        <p:origin x="-204" y="-8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9 Rectángulo redondeado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4 Título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20" name="19 Subtítulo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19" name="18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11" name="10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13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ctángulo redondeado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5" name="4 Marcador de contenido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10 Redondear rectángulo de esquina sencilla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es-ES" smtClean="0"/>
              <a:t>Haga clic en el icono para agregar una imagen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es-C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 redondeado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8 Rectángulo redondeado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12 Marcador de título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  <p:sp>
        <p:nvSpPr>
          <p:cNvPr id="25" name="24 Marcador de fecha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89E63458-18AE-4506-883D-4ADCEC274CDA}" type="datetimeFigureOut">
              <a:rPr lang="es-CL" smtClean="0"/>
              <a:t>05-06-2024</a:t>
            </a:fld>
            <a:endParaRPr lang="es-CL"/>
          </a:p>
        </p:txBody>
      </p:sp>
      <p:sp>
        <p:nvSpPr>
          <p:cNvPr id="18" name="17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es-CL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1024970-D66A-47C6-8600-954668DF636F}" type="slidenum">
              <a:rPr lang="es-CL" smtClean="0"/>
              <a:t>‹Nº›</a:t>
            </a:fld>
            <a:endParaRPr lang="es-C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4 Imagen" descr="28612771090_86e9d5f33e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1214414" y="601653"/>
            <a:ext cx="6643734" cy="1470025"/>
          </a:xfrm>
          <a:noFill/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>
            <a:normAutofit/>
          </a:bodyPr>
          <a:lstStyle/>
          <a:p>
            <a:r>
              <a:rPr lang="es-MX" sz="7200" b="1" dirty="0" smtClean="0">
                <a:ln w="12700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“Yo en la Escuela Naval” </a:t>
            </a:r>
            <a:endParaRPr lang="es-CL" sz="7200" b="1" dirty="0">
              <a:ln w="12700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1 Título"/>
          <p:cNvSpPr txBox="1">
            <a:spLocks/>
          </p:cNvSpPr>
          <p:nvPr/>
        </p:nvSpPr>
        <p:spPr>
          <a:xfrm>
            <a:off x="5000628" y="6072182"/>
            <a:ext cx="4000528" cy="785818"/>
          </a:xfrm>
          <a:prstGeom prst="rect">
            <a:avLst/>
          </a:prstGeom>
          <a:noFill/>
          <a:ln>
            <a:solidFill>
              <a:schemeClr val="accent3">
                <a:lumMod val="40000"/>
                <a:lumOff val="60000"/>
              </a:schemeClr>
            </a:solidFill>
          </a:ln>
        </p:spPr>
        <p:txBody>
          <a:bodyPr vert="horz" lIns="45720" rIns="45720" bIns="45720" anchor="b">
            <a:no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s-MX" sz="3600" b="1" dirty="0" smtClean="0">
                <a:ln w="12700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ngsanaUPC" pitchFamily="18" charset="-34"/>
                <a:ea typeface="+mj-ea"/>
                <a:cs typeface="AngsanaUPC" pitchFamily="18" charset="-34"/>
              </a:rPr>
              <a:t>B</a:t>
            </a:r>
            <a:r>
              <a:rPr kumimoji="0" lang="es-MX" sz="3600" b="1" i="0" u="none" strike="noStrike" kern="1200" cap="none" spc="0" normalizeH="0" baseline="0" noProof="0" dirty="0" smtClean="0">
                <a:ln w="12700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enjamin</a:t>
            </a:r>
            <a:r>
              <a:rPr kumimoji="0" lang="es-MX" sz="3600" b="1" i="0" u="none" strike="noStrike" kern="1200" cap="none" spc="0" normalizeH="0" noProof="0" dirty="0" smtClean="0">
                <a:ln w="12700">
                  <a:solidFill>
                    <a:schemeClr val="bg1">
                      <a:lumMod val="95000"/>
                    </a:schemeClr>
                  </a:solidFill>
                  <a:prstDash val="solid"/>
                </a:ln>
                <a:solidFill>
                  <a:schemeClr val="bg2">
                    <a:tint val="85000"/>
                    <a:satMod val="155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uLnTx/>
                <a:uFillTx/>
                <a:latin typeface="AngsanaUPC" pitchFamily="18" charset="-34"/>
                <a:ea typeface="+mj-ea"/>
                <a:cs typeface="AngsanaUPC" pitchFamily="18" charset="-34"/>
              </a:rPr>
              <a:t> Concha Jordán 1°H</a:t>
            </a:r>
            <a:endParaRPr kumimoji="0" lang="es-CL" sz="3600" b="1" i="0" u="none" strike="noStrike" kern="1200" cap="none" spc="0" normalizeH="0" baseline="0" noProof="0" dirty="0">
              <a:ln w="12700">
                <a:solidFill>
                  <a:schemeClr val="bg1">
                    <a:lumMod val="95000"/>
                  </a:schemeClr>
                </a:solidFill>
                <a:prstDash val="solid"/>
              </a:ln>
              <a:solidFill>
                <a:schemeClr val="bg2">
                  <a:tint val="85000"/>
                  <a:satMod val="155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uLnTx/>
              <a:uFillTx/>
              <a:latin typeface="AngsanaUPC" pitchFamily="18" charset="-34"/>
              <a:ea typeface="+mj-ea"/>
              <a:cs typeface="AngsanaUPC" pitchFamily="18" charset="-34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71472" y="214290"/>
            <a:ext cx="7969566" cy="908684"/>
          </a:xfrm>
        </p:spPr>
        <p:txBody>
          <a:bodyPr>
            <a:normAutofit/>
          </a:bodyPr>
          <a:lstStyle/>
          <a:p>
            <a:r>
              <a:rPr lang="es-MX" dirty="0" smtClean="0"/>
              <a:t>Aventura mote  </a:t>
            </a:r>
            <a:endParaRPr lang="es-CL" dirty="0"/>
          </a:p>
        </p:txBody>
      </p:sp>
      <p:pic>
        <p:nvPicPr>
          <p:cNvPr id="5" name="4 Imagen" descr="NVL_546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357446">
            <a:off x="510543" y="1126675"/>
            <a:ext cx="3677301" cy="2454599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6" name="5 Imagen" descr="NVL_524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482410">
            <a:off x="4396593" y="2514531"/>
            <a:ext cx="4352445" cy="2885509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split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VL_5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33114">
            <a:off x="603828" y="1422016"/>
            <a:ext cx="4317793" cy="2882127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1051560"/>
          </a:xfrm>
        </p:spPr>
        <p:txBody>
          <a:bodyPr/>
          <a:lstStyle/>
          <a:p>
            <a:r>
              <a:rPr lang="es-MX" dirty="0" smtClean="0"/>
              <a:t>Isla Quiriquina </a:t>
            </a:r>
            <a:endParaRPr lang="es-CL" dirty="0"/>
          </a:p>
        </p:txBody>
      </p:sp>
      <p:pic>
        <p:nvPicPr>
          <p:cNvPr id="7" name="6 Imagen" descr="NVL_54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232">
            <a:off x="4165815" y="2738657"/>
            <a:ext cx="4465350" cy="298062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zoom dir="in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VL_52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rot="21133114">
            <a:off x="604000" y="1422016"/>
            <a:ext cx="4317449" cy="2882127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1051560"/>
          </a:xfrm>
        </p:spPr>
        <p:txBody>
          <a:bodyPr>
            <a:normAutofit/>
          </a:bodyPr>
          <a:lstStyle/>
          <a:p>
            <a:r>
              <a:rPr lang="es-MX" sz="2800" dirty="0" smtClean="0"/>
              <a:t>Isla Quiriquina Y bautizo de carabina</a:t>
            </a:r>
            <a:endParaRPr lang="es-CL" sz="2800" dirty="0"/>
          </a:p>
        </p:txBody>
      </p:sp>
      <p:pic>
        <p:nvPicPr>
          <p:cNvPr id="7" name="6 Imagen" descr="NVL_546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894232">
            <a:off x="4165815" y="2738657"/>
            <a:ext cx="4465349" cy="298062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NVL_521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21133114">
            <a:off x="606526" y="1422016"/>
            <a:ext cx="4312396" cy="2882127"/>
          </a:xfrm>
          <a:prstGeom prst="rect">
            <a:avLst/>
          </a:prstGeom>
          <a:ln w="2286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00034" y="142852"/>
            <a:ext cx="8183880" cy="1051560"/>
          </a:xfrm>
        </p:spPr>
        <p:txBody>
          <a:bodyPr>
            <a:normAutofit/>
          </a:bodyPr>
          <a:lstStyle/>
          <a:p>
            <a:r>
              <a:rPr lang="es-MX" dirty="0" smtClean="0"/>
              <a:t>Ceremonia Reclutas </a:t>
            </a:r>
            <a:endParaRPr lang="es-CL" dirty="0"/>
          </a:p>
        </p:txBody>
      </p:sp>
      <p:pic>
        <p:nvPicPr>
          <p:cNvPr id="7" name="6 Imagen" descr="NVL_5464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rot="894232">
            <a:off x="4165993" y="2738657"/>
            <a:ext cx="4464994" cy="2980621"/>
          </a:xfrm>
          <a:prstGeom prst="rect">
            <a:avLst/>
          </a:prstGeom>
          <a:ln w="88900" cap="sq" cmpd="thickThin">
            <a:solidFill>
              <a:schemeClr val="bg2">
                <a:lumMod val="50000"/>
              </a:schemeClr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</p:cSld>
  <p:clrMapOvr>
    <a:masterClrMapping/>
  </p:clrMapOvr>
  <p:transition>
    <p:blind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28612771090_86e9d5f33e_o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143240" y="1643050"/>
            <a:ext cx="3429024" cy="1051560"/>
          </a:xfrm>
        </p:spPr>
        <p:txBody>
          <a:bodyPr>
            <a:noAutofit/>
          </a:bodyPr>
          <a:lstStyle/>
          <a:p>
            <a:r>
              <a:rPr lang="es-MX" sz="8000" dirty="0" smtClean="0">
                <a:solidFill>
                  <a:schemeClr val="bg1">
                    <a:lumMod val="95000"/>
                  </a:schemeClr>
                </a:solidFill>
              </a:rPr>
              <a:t>FIN</a:t>
            </a:r>
            <a:endParaRPr lang="es-CL" sz="8000" dirty="0">
              <a:solidFill>
                <a:schemeClr val="bg1">
                  <a:lumMod val="95000"/>
                </a:schemeClr>
              </a:solidFill>
            </a:endParaRPr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specto">
  <a:themeElements>
    <a:clrScheme name="Aspecto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Aspecto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Aspecto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Aspect</Template>
  <TotalTime>52</TotalTime>
  <Words>24</Words>
  <Application>Microsoft Office PowerPoint</Application>
  <PresentationFormat>Presentación en pantalla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6</vt:i4>
      </vt:variant>
    </vt:vector>
  </HeadingPairs>
  <TitlesOfParts>
    <vt:vector size="7" baseType="lpstr">
      <vt:lpstr>Aspecto</vt:lpstr>
      <vt:lpstr>“Yo en la Escuela Naval” </vt:lpstr>
      <vt:lpstr>Aventura mote  </vt:lpstr>
      <vt:lpstr>Isla Quiriquina </vt:lpstr>
      <vt:lpstr>Isla Quiriquina Y bautizo de carabina</vt:lpstr>
      <vt:lpstr>Ceremonia Reclutas </vt:lpstr>
      <vt:lpstr>FIN</vt:lpstr>
    </vt:vector>
  </TitlesOfParts>
  <Company>RevolucionUnattended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“Yo en la Escuela Naval”</dc:title>
  <dc:creator>Administrador</dc:creator>
  <cp:lastModifiedBy>Administrador</cp:lastModifiedBy>
  <cp:revision>6</cp:revision>
  <dcterms:created xsi:type="dcterms:W3CDTF">2024-06-05T15:47:31Z</dcterms:created>
  <dcterms:modified xsi:type="dcterms:W3CDTF">2024-06-05T16:39:34Z</dcterms:modified>
</cp:coreProperties>
</file>