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E1BD9-6733-4881-A92A-C3E0D0332B10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AFC50D-78E6-4583-B119-CE285C6FCB9D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928670"/>
            <a:ext cx="7620000" cy="5076826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“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1071538" y="214290"/>
            <a:ext cx="70002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MX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“Yo en la escuela naval”</a:t>
            </a:r>
            <a:endParaRPr lang="es-CL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8434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357298"/>
            <a:ext cx="4929222" cy="2708364"/>
          </a:xfrm>
          <a:prstGeom prst="rect">
            <a:avLst/>
          </a:prstGeom>
          <a:noFill/>
        </p:spPr>
      </p:pic>
      <p:pic>
        <p:nvPicPr>
          <p:cNvPr id="18436" name="Picture 4" descr="MIÉRCOLES DE SELECCIONADO!... - Escuela Naval Arturo Prat | Faceboo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3357562"/>
            <a:ext cx="2643206" cy="264320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214678" y="428604"/>
            <a:ext cx="27506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CL" sz="5400" b="1" cap="none" spc="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deportes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>
                <a:solidFill>
                  <a:srgbClr val="00B050"/>
                </a:solidFill>
              </a:rPr>
              <a:t>Banda</a:t>
            </a:r>
            <a:endParaRPr lang="es-CL" dirty="0">
              <a:solidFill>
                <a:srgbClr val="00B05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7410" name="Picture 2" descr="Escuela Naval &quot;Arturo Prat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643050"/>
            <a:ext cx="4533862" cy="3400396"/>
          </a:xfrm>
          <a:prstGeom prst="rect">
            <a:avLst/>
          </a:prstGeom>
          <a:noFill/>
        </p:spPr>
      </p:pic>
      <p:pic>
        <p:nvPicPr>
          <p:cNvPr id="17412" name="Picture 4" descr="Escuela Naval &quot;Arturo Prat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928934"/>
            <a:ext cx="3823138" cy="255268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>
                <a:solidFill>
                  <a:srgbClr val="7030A0"/>
                </a:solidFill>
              </a:rPr>
              <a:t>Desfile</a:t>
            </a:r>
            <a:endParaRPr lang="es-CL" dirty="0">
              <a:solidFill>
                <a:srgbClr val="7030A0"/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s-CL" dirty="0"/>
          </a:p>
        </p:txBody>
      </p:sp>
      <p:pic>
        <p:nvPicPr>
          <p:cNvPr id="14338" name="Picture 2" descr="C:\53362920415_ffa6f191b0_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284472"/>
            <a:ext cx="5500694" cy="3672006"/>
          </a:xfrm>
          <a:prstGeom prst="rect">
            <a:avLst/>
          </a:prstGeom>
          <a:noFill/>
        </p:spPr>
      </p:pic>
      <p:pic>
        <p:nvPicPr>
          <p:cNvPr id="14339" name="Picture 3" descr="C:\53738122830_48a3419d92_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142984"/>
            <a:ext cx="2928958" cy="1955235"/>
          </a:xfrm>
          <a:prstGeom prst="rect">
            <a:avLst/>
          </a:prstGeom>
          <a:noFill/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11</Words>
  <Application>Microsoft Office PowerPoint</Application>
  <PresentationFormat>Presentación en pantalla (4:3)</PresentationFormat>
  <Paragraphs>5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Tema de Office</vt:lpstr>
      <vt:lpstr>“</vt:lpstr>
      <vt:lpstr>Diapositiva 2</vt:lpstr>
      <vt:lpstr>Banda</vt:lpstr>
      <vt:lpstr>Desfile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Administrador</dc:creator>
  <cp:lastModifiedBy>Administrador</cp:lastModifiedBy>
  <cp:revision>3</cp:revision>
  <dcterms:created xsi:type="dcterms:W3CDTF">2024-06-05T16:24:16Z</dcterms:created>
  <dcterms:modified xsi:type="dcterms:W3CDTF">2024-06-05T16:52:03Z</dcterms:modified>
</cp:coreProperties>
</file>