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8" r:id="rId2"/>
    <p:sldId id="259" r:id="rId3"/>
  </p:sldIdLst>
  <p:sldSz cx="6858000" cy="9144000" type="letter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DAAA13-D591-422F-8682-E99AE00B01BE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28863" y="1162050"/>
            <a:ext cx="23526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D3AFA9-CD7A-447F-AE31-746598F9417E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75668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3AFA9-CD7A-447F-AE31-746598F9417E}" type="slidenum">
              <a:rPr lang="es-CL" smtClean="0"/>
              <a:t>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22181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629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31694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8562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62009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58046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94028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19703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96545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09885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74420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01609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9E1F4-A3B6-455E-885D-DBFCA70828B5}" type="datetimeFigureOut">
              <a:rPr lang="es-CL" smtClean="0"/>
              <a:t>06-11-2025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8569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CuadroTexto 73"/>
          <p:cNvSpPr txBox="1"/>
          <p:nvPr/>
        </p:nvSpPr>
        <p:spPr>
          <a:xfrm>
            <a:off x="2160403" y="3797993"/>
            <a:ext cx="1071127" cy="707886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Sirenas</a:t>
            </a:r>
          </a:p>
          <a:p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Destellos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Cerrar escotillas de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 Roja</a:t>
            </a:r>
          </a:p>
        </p:txBody>
      </p:sp>
      <p:sp>
        <p:nvSpPr>
          <p:cNvPr id="71" name="CuadroTexto 70"/>
          <p:cNvSpPr txBox="1"/>
          <p:nvPr/>
        </p:nvSpPr>
        <p:spPr>
          <a:xfrm>
            <a:off x="2112652" y="4951394"/>
            <a:ext cx="1071127" cy="707886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Sirenas</a:t>
            </a:r>
          </a:p>
          <a:p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Destellos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Cerrar escotillas de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 Roja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271588" y="221457"/>
            <a:ext cx="4307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SECUENCIA ANTI FIAC</a:t>
            </a: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932">
            <a:off x="1700131" y="766554"/>
            <a:ext cx="433116" cy="174788"/>
          </a:xfrm>
          <a:prstGeom prst="rect">
            <a:avLst/>
          </a:prstGeom>
        </p:spPr>
      </p:pic>
      <p:sp>
        <p:nvSpPr>
          <p:cNvPr id="35" name="CuadroTexto 34"/>
          <p:cNvSpPr txBox="1"/>
          <p:nvPr/>
        </p:nvSpPr>
        <p:spPr>
          <a:xfrm>
            <a:off x="213886" y="772532"/>
            <a:ext cx="18453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RECUERDE:</a:t>
            </a:r>
          </a:p>
          <a:p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INFO 1 MC</a:t>
            </a:r>
          </a:p>
          <a:p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CONDICION ESTANCA</a:t>
            </a:r>
          </a:p>
          <a:p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BRACE / RELAJAR BRACE</a:t>
            </a:r>
          </a:p>
        </p:txBody>
      </p:sp>
      <p:pic>
        <p:nvPicPr>
          <p:cNvPr id="48" name="Imagen 47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932">
            <a:off x="6021256" y="7752207"/>
            <a:ext cx="430553" cy="173754"/>
          </a:xfrm>
          <a:prstGeom prst="rect">
            <a:avLst/>
          </a:prstGeom>
        </p:spPr>
      </p:pic>
      <p:sp>
        <p:nvSpPr>
          <p:cNvPr id="41" name="CuadroTexto 40"/>
          <p:cNvSpPr txBox="1"/>
          <p:nvPr/>
        </p:nvSpPr>
        <p:spPr>
          <a:xfrm>
            <a:off x="315229" y="2261136"/>
            <a:ext cx="1034257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S1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Hola, quien es Ud.</a:t>
            </a:r>
          </a:p>
        </p:txBody>
      </p:sp>
      <p:sp>
        <p:nvSpPr>
          <p:cNvPr id="50" name="Rectángulo 49"/>
          <p:cNvSpPr/>
          <p:nvPr/>
        </p:nvSpPr>
        <p:spPr>
          <a:xfrm>
            <a:off x="100260" y="7805263"/>
            <a:ext cx="6325882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RESUMEN: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1.- Llamados de cortesía, Identifíquese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2.- Sus intenciones son poco claras, Aléjese</a:t>
            </a:r>
          </a:p>
          <a:p>
            <a:pPr lvl="0"/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3.- Ud. Esta cruzando mi zona de seguridad ( ______yds. ), aléjese o tomare medidas </a:t>
            </a:r>
          </a:p>
          <a:p>
            <a:pPr lvl="0"/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(tiro de advertencia).</a:t>
            </a:r>
            <a:endParaRPr lang="es-CL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4.- Ud. Esta dentro de mi zona de </a:t>
            </a:r>
            <a:r>
              <a:rPr lang="es-CL" sz="1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Seguridad, </a:t>
            </a: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 no se aleja me defenderé</a:t>
            </a:r>
            <a:r>
              <a:rPr lang="es-CL" sz="1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5.- Estoy Actuando en defensa propia,  me defenderé en 5, 4, 3, 2 ,1 </a:t>
            </a: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Fuego.</a:t>
            </a:r>
            <a:endParaRPr lang="es-CL" sz="1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315229" y="3392866"/>
            <a:ext cx="756938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S2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Alejese.</a:t>
            </a:r>
          </a:p>
        </p:txBody>
      </p:sp>
      <p:sp>
        <p:nvSpPr>
          <p:cNvPr id="62" name="CuadroTexto 61"/>
          <p:cNvSpPr txBox="1"/>
          <p:nvPr/>
        </p:nvSpPr>
        <p:spPr>
          <a:xfrm>
            <a:off x="4932422" y="7644201"/>
            <a:ext cx="1088760" cy="338554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>
              <a:defRPr sz="800"/>
            </a:lvl1pPr>
          </a:lstStyle>
          <a:p>
            <a:pPr algn="ctr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CESAR EL FUEGO</a:t>
            </a:r>
          </a:p>
          <a:p>
            <a:pPr algn="ctr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RELAJAR BRACE</a:t>
            </a:r>
          </a:p>
        </p:txBody>
      </p:sp>
      <p:sp>
        <p:nvSpPr>
          <p:cNvPr id="31" name="CuadroTexto 30"/>
          <p:cNvSpPr txBox="1"/>
          <p:nvPr/>
        </p:nvSpPr>
        <p:spPr>
          <a:xfrm>
            <a:off x="3761296" y="5204087"/>
            <a:ext cx="567784" cy="215444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BRACE.</a:t>
            </a:r>
          </a:p>
        </p:txBody>
      </p:sp>
      <p:sp>
        <p:nvSpPr>
          <p:cNvPr id="5" name="Elipse 4"/>
          <p:cNvSpPr/>
          <p:nvPr/>
        </p:nvSpPr>
        <p:spPr>
          <a:xfrm>
            <a:off x="2503678" y="5971828"/>
            <a:ext cx="1871795" cy="1596290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860" y="7258073"/>
            <a:ext cx="1579926" cy="400179"/>
          </a:xfrm>
          <a:prstGeom prst="rect">
            <a:avLst/>
          </a:prstGeom>
        </p:spPr>
      </p:pic>
      <p:sp>
        <p:nvSpPr>
          <p:cNvPr id="64" name="Elipse 63"/>
          <p:cNvSpPr/>
          <p:nvPr/>
        </p:nvSpPr>
        <p:spPr>
          <a:xfrm>
            <a:off x="2089055" y="4869175"/>
            <a:ext cx="2633515" cy="2720989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Elipse 64"/>
          <p:cNvSpPr/>
          <p:nvPr/>
        </p:nvSpPr>
        <p:spPr>
          <a:xfrm>
            <a:off x="1650866" y="3664340"/>
            <a:ext cx="3573378" cy="3951881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66" name="Elipse 65"/>
          <p:cNvSpPr/>
          <p:nvPr/>
        </p:nvSpPr>
        <p:spPr>
          <a:xfrm>
            <a:off x="1262879" y="2474683"/>
            <a:ext cx="4364176" cy="5330580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V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3035050" y="5491786"/>
            <a:ext cx="716863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600 yds.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3021732" y="3591456"/>
            <a:ext cx="833883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1.000 yds.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3119504" y="2324059"/>
            <a:ext cx="521297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1 MN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3089328" y="6472137"/>
            <a:ext cx="716863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200 yds.</a:t>
            </a:r>
          </a:p>
        </p:txBody>
      </p:sp>
      <p:sp>
        <p:nvSpPr>
          <p:cNvPr id="69" name="CuadroTexto 68"/>
          <p:cNvSpPr txBox="1"/>
          <p:nvPr/>
        </p:nvSpPr>
        <p:spPr>
          <a:xfrm>
            <a:off x="3197418" y="6905663"/>
            <a:ext cx="487634" cy="21544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BATIR</a:t>
            </a:r>
          </a:p>
        </p:txBody>
      </p:sp>
      <p:sp>
        <p:nvSpPr>
          <p:cNvPr id="63" name="CuadroTexto 62"/>
          <p:cNvSpPr txBox="1"/>
          <p:nvPr/>
        </p:nvSpPr>
        <p:spPr>
          <a:xfrm>
            <a:off x="4532200" y="6480216"/>
            <a:ext cx="1643399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Disparos defensivos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Disparos defensivos</a:t>
            </a:r>
          </a:p>
        </p:txBody>
      </p:sp>
      <p:sp>
        <p:nvSpPr>
          <p:cNvPr id="70" name="CuadroTexto 69"/>
          <p:cNvSpPr txBox="1"/>
          <p:nvPr/>
        </p:nvSpPr>
        <p:spPr>
          <a:xfrm>
            <a:off x="4810095" y="5209157"/>
            <a:ext cx="1729961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Disparos de advertencia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COVER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154720" y="4242183"/>
            <a:ext cx="1584088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S3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Alejese inmediatamente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O tomare medidas defensivas.</a:t>
            </a:r>
          </a:p>
        </p:txBody>
      </p:sp>
      <p:sp>
        <p:nvSpPr>
          <p:cNvPr id="73" name="CuadroTexto 72"/>
          <p:cNvSpPr txBox="1"/>
          <p:nvPr/>
        </p:nvSpPr>
        <p:spPr>
          <a:xfrm>
            <a:off x="140515" y="5271404"/>
            <a:ext cx="1584088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S4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Alejese inmediatamente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O tomare medidas defensivas.</a:t>
            </a:r>
          </a:p>
        </p:txBody>
      </p:sp>
      <p:sp>
        <p:nvSpPr>
          <p:cNvPr id="54" name="CuadroTexto 53"/>
          <p:cNvSpPr txBox="1"/>
          <p:nvPr/>
        </p:nvSpPr>
        <p:spPr>
          <a:xfrm>
            <a:off x="183965" y="6357891"/>
            <a:ext cx="1864308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S5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Posibles ataques, en el caso que el blanco no ha sido neutralizado</a:t>
            </a:r>
          </a:p>
        </p:txBody>
      </p:sp>
      <p:sp>
        <p:nvSpPr>
          <p:cNvPr id="75" name="CuadroTexto 74"/>
          <p:cNvSpPr txBox="1"/>
          <p:nvPr/>
        </p:nvSpPr>
        <p:spPr>
          <a:xfrm>
            <a:off x="5107825" y="4309938"/>
            <a:ext cx="1080745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COVER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COVER</a:t>
            </a:r>
          </a:p>
        </p:txBody>
      </p:sp>
      <p:sp>
        <p:nvSpPr>
          <p:cNvPr id="76" name="CuadroTexto 75"/>
          <p:cNvSpPr txBox="1"/>
          <p:nvPr/>
        </p:nvSpPr>
        <p:spPr>
          <a:xfrm>
            <a:off x="2160403" y="2643906"/>
            <a:ext cx="1071127" cy="707886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Sirenas</a:t>
            </a:r>
          </a:p>
          <a:p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Destellos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Cerrar escotillas de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 Roja</a:t>
            </a:r>
          </a:p>
        </p:txBody>
      </p:sp>
      <p:sp>
        <p:nvSpPr>
          <p:cNvPr id="77" name="CuadroTexto 76"/>
          <p:cNvSpPr txBox="1"/>
          <p:nvPr/>
        </p:nvSpPr>
        <p:spPr>
          <a:xfrm>
            <a:off x="3789891" y="2950214"/>
            <a:ext cx="958917" cy="338554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Bengalas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Señales visuales</a:t>
            </a:r>
          </a:p>
        </p:txBody>
      </p:sp>
      <p:sp>
        <p:nvSpPr>
          <p:cNvPr id="78" name="CuadroTexto 77"/>
          <p:cNvSpPr txBox="1"/>
          <p:nvPr/>
        </p:nvSpPr>
        <p:spPr>
          <a:xfrm>
            <a:off x="5107824" y="3570224"/>
            <a:ext cx="1080745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COVER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COVER</a:t>
            </a:r>
          </a:p>
        </p:txBody>
      </p:sp>
      <p:sp>
        <p:nvSpPr>
          <p:cNvPr id="79" name="CuadroTexto 78"/>
          <p:cNvSpPr txBox="1"/>
          <p:nvPr/>
        </p:nvSpPr>
        <p:spPr>
          <a:xfrm>
            <a:off x="3119504" y="772532"/>
            <a:ext cx="521297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2 MN</a:t>
            </a:r>
          </a:p>
        </p:txBody>
      </p:sp>
      <p:sp>
        <p:nvSpPr>
          <p:cNvPr id="80" name="CuadroTexto 79"/>
          <p:cNvSpPr txBox="1"/>
          <p:nvPr/>
        </p:nvSpPr>
        <p:spPr>
          <a:xfrm>
            <a:off x="2107894" y="1415369"/>
            <a:ext cx="831002" cy="461665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Investigación de contacto de superficie</a:t>
            </a:r>
          </a:p>
        </p:txBody>
      </p:sp>
      <p:sp>
        <p:nvSpPr>
          <p:cNvPr id="81" name="CuadroTexto 80"/>
          <p:cNvSpPr txBox="1"/>
          <p:nvPr/>
        </p:nvSpPr>
        <p:spPr>
          <a:xfrm>
            <a:off x="3840587" y="1285968"/>
            <a:ext cx="1069772" cy="707886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 1 MC</a:t>
            </a:r>
          </a:p>
          <a:p>
            <a:pPr algn="ctr"/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Cambiar Rumbo</a:t>
            </a:r>
          </a:p>
          <a:p>
            <a:pPr algn="ctr"/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Registros</a:t>
            </a:r>
          </a:p>
        </p:txBody>
      </p:sp>
      <p:sp>
        <p:nvSpPr>
          <p:cNvPr id="82" name="CuadroTexto 81"/>
          <p:cNvSpPr txBox="1"/>
          <p:nvPr/>
        </p:nvSpPr>
        <p:spPr>
          <a:xfrm>
            <a:off x="5164320" y="1804392"/>
            <a:ext cx="1080745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COVER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COVER</a:t>
            </a:r>
          </a:p>
        </p:txBody>
      </p:sp>
      <p:sp>
        <p:nvSpPr>
          <p:cNvPr id="83" name="CuadroTexto 82"/>
          <p:cNvSpPr txBox="1"/>
          <p:nvPr/>
        </p:nvSpPr>
        <p:spPr>
          <a:xfrm>
            <a:off x="5113607" y="8667735"/>
            <a:ext cx="1563248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.50 / 20 mm / 30 mm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MAG-58</a:t>
            </a:r>
          </a:p>
        </p:txBody>
      </p:sp>
    </p:spTree>
    <p:extLst>
      <p:ext uri="{BB962C8B-B14F-4D97-AF65-F5344CB8AC3E}">
        <p14:creationId xmlns:p14="http://schemas.microsoft.com/office/powerpoint/2010/main" val="1765284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0284264-D880-4606-8875-FBA0A26A0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44" y="148858"/>
            <a:ext cx="6504512" cy="632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106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564</TotalTime>
  <Words>259</Words>
  <Application>Microsoft Office PowerPoint</Application>
  <PresentationFormat>Carta (216 x 279 mm)</PresentationFormat>
  <Paragraphs>70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Luis Veas</dc:creator>
  <cp:lastModifiedBy>FRAVEGA A. T1 (A.)</cp:lastModifiedBy>
  <cp:revision>60</cp:revision>
  <cp:lastPrinted>2020-09-01T14:00:37Z</cp:lastPrinted>
  <dcterms:created xsi:type="dcterms:W3CDTF">2020-08-21T12:28:31Z</dcterms:created>
  <dcterms:modified xsi:type="dcterms:W3CDTF">2025-11-07T00:47:04Z</dcterms:modified>
</cp:coreProperties>
</file>