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5143500" type="screen16x9"/>
  <p:notesSz cx="6858000" cy="9144000"/>
  <p:embeddedFontLst>
    <p:embeddedFont>
      <p:font typeface="Merriweather" pitchFamily="2" charset="77"/>
      <p:regular r:id="rId16"/>
      <p:bold r:id="rId17"/>
      <p:italic r:id="rId18"/>
      <p:boldItalic r:id="rId19"/>
    </p:embeddedFont>
    <p:embeddedFont>
      <p:font typeface="Roboto" panose="02000000000000000000" pitchFamily="2" charset="0"/>
      <p:regular r:id="rId20"/>
      <p:bold r:id="rId21"/>
      <p:italic r:id="rId22"/>
      <p:boldItalic r:id="rId2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1"/>
    <p:restoredTop sz="94672"/>
  </p:normalViewPr>
  <p:slideViewPr>
    <p:cSldViewPr snapToGrid="0">
      <p:cViewPr varScale="1">
        <p:scale>
          <a:sx n="131" d="100"/>
          <a:sy n="131" d="100"/>
        </p:scale>
        <p:origin x="1184" y="48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7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3333fb6bce9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" name="Google Shape;63;g3333fb6bce9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3333fb6bce9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3333fb6bce9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3333fb6bce9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3333fb6bce9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3333fb6bce9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3333fb6bce9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3333fb6bce9_1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3333fb6bce9_1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33340fe3c7c_2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33340fe3c7c_2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3333fb6bce9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3333fb6bce9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3333fb6bce9_1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3333fb6bce9_1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333fb6bce9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3333fb6bce9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3340fe3c7c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33340fe3c7c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3340fe3c7c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33340fe3c7c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3340fe3c7c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3340fe3c7c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64750"/>
            <a:ext cx="9416050" cy="5273000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301775" y="3785625"/>
            <a:ext cx="88125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4200" b="1">
                <a:solidFill>
                  <a:srgbClr val="FFFFFF"/>
                </a:solidFill>
                <a:latin typeface="Merriweather"/>
                <a:ea typeface="Merriweather"/>
                <a:cs typeface="Merriweather"/>
                <a:sym typeface="Merriweather"/>
              </a:rPr>
              <a:t>BATALLA DEL GOLFO DE LEYTE</a:t>
            </a:r>
            <a:endParaRPr sz="4200" b="1">
              <a:solidFill>
                <a:srgbClr val="FFFFFF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4200" b="1">
                <a:solidFill>
                  <a:srgbClr val="FFFFFF"/>
                </a:solidFill>
                <a:latin typeface="Merriweather"/>
                <a:ea typeface="Merriweather"/>
                <a:cs typeface="Merriweather"/>
                <a:sym typeface="Merriweather"/>
              </a:rPr>
              <a:t>1944</a:t>
            </a:r>
            <a:endParaRPr sz="4200" b="1">
              <a:solidFill>
                <a:srgbClr val="FFFFFF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3173425" y="401375"/>
            <a:ext cx="5995800" cy="38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9" name="Google Shape;5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03325" y="112324"/>
            <a:ext cx="1378100" cy="7246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72249" y="80222"/>
            <a:ext cx="1378100" cy="78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67" name="Google Shape;67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407100" y="-257162"/>
            <a:ext cx="10647550" cy="6018175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4"/>
          <p:cNvSpPr txBox="1"/>
          <p:nvPr/>
        </p:nvSpPr>
        <p:spPr>
          <a:xfrm>
            <a:off x="2025750" y="-50175"/>
            <a:ext cx="5092500" cy="7080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4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TEMARIO</a:t>
            </a:r>
            <a:endParaRPr sz="34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423900" y="916100"/>
            <a:ext cx="8296200" cy="45561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600"/>
              <a:buFont typeface="Merriweather"/>
              <a:buAutoNum type="arabicPeriod"/>
            </a:pPr>
            <a:r>
              <a:rPr lang="es" sz="26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Situación histórica 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6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 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600"/>
              <a:buFont typeface="Merriweather"/>
              <a:buAutoNum type="arabicPeriod"/>
            </a:pPr>
            <a:r>
              <a:rPr lang="es" sz="26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Desarrollo y planes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600"/>
              <a:buFont typeface="Merriweather"/>
              <a:buAutoNum type="arabicPeriod"/>
            </a:pPr>
            <a:r>
              <a:rPr lang="es" sz="26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Fases de la batalla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e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Combate del Mar de Sibuyan</a:t>
            </a:r>
            <a:endParaRPr sz="32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e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Combate del Estrecho de Surigao</a:t>
            </a:r>
            <a:endParaRPr sz="32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e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Combate del Cabo Engaño</a:t>
            </a:r>
            <a:endParaRPr sz="32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e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 Batalla de la isla Samar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70" name="Google Shape;70;p14"/>
          <p:cNvSpPr/>
          <p:nvPr/>
        </p:nvSpPr>
        <p:spPr>
          <a:xfrm>
            <a:off x="4300350" y="997025"/>
            <a:ext cx="1061100" cy="49410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77" name="Google Shape;7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413100"/>
            <a:ext cx="8883300" cy="5779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63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Google Shape;8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60195" y="-105150"/>
            <a:ext cx="5783805" cy="524865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6"/>
          <p:cNvSpPr txBox="1"/>
          <p:nvPr/>
        </p:nvSpPr>
        <p:spPr>
          <a:xfrm>
            <a:off x="955925" y="1525600"/>
            <a:ext cx="5561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2"/>
              </a:solidFill>
            </a:endParaRPr>
          </a:p>
        </p:txBody>
      </p:sp>
      <p:sp>
        <p:nvSpPr>
          <p:cNvPr id="84" name="Google Shape;84;p16"/>
          <p:cNvSpPr txBox="1"/>
          <p:nvPr/>
        </p:nvSpPr>
        <p:spPr>
          <a:xfrm>
            <a:off x="270375" y="314750"/>
            <a:ext cx="2858100" cy="255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rgbClr val="FFFF00"/>
                </a:solidFill>
              </a:rPr>
              <a:t>El Golfo de Leyte era una de las principales rutas marítimas hacia las islas Filipinas y se consideraba crucial para asegurar la liberación de las Filipinas de la ocupación japonesa. El control de este golfo permitió a las fuerzas aliadas realizar un desembarco masivo y avanzar hacia otras islas clave en la región.</a:t>
            </a:r>
            <a:endParaRPr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1" name="Google Shape;9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407100" y="-257162"/>
            <a:ext cx="10647550" cy="6018175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7"/>
          <p:cNvSpPr txBox="1"/>
          <p:nvPr/>
        </p:nvSpPr>
        <p:spPr>
          <a:xfrm>
            <a:off x="2025750" y="-50175"/>
            <a:ext cx="5092500" cy="7080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4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TEMARIO</a:t>
            </a:r>
            <a:endParaRPr sz="34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93" name="Google Shape;93;p17"/>
          <p:cNvSpPr txBox="1"/>
          <p:nvPr/>
        </p:nvSpPr>
        <p:spPr>
          <a:xfrm>
            <a:off x="423900" y="916100"/>
            <a:ext cx="8296200" cy="45561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600"/>
              <a:buFont typeface="Merriweather"/>
              <a:buAutoNum type="arabicPeriod"/>
            </a:pPr>
            <a:r>
              <a:rPr lang="es" sz="26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Situación histórica 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6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 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600"/>
              <a:buFont typeface="Merriweather"/>
              <a:buAutoNum type="arabicPeriod"/>
            </a:pPr>
            <a:r>
              <a:rPr lang="es" sz="26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Desarrollo y planes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600"/>
              <a:buFont typeface="Merriweather"/>
              <a:buAutoNum type="arabicPeriod"/>
            </a:pPr>
            <a:r>
              <a:rPr lang="es" sz="26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Fases de la batalla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e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Combate del Mar de Sibuyan</a:t>
            </a:r>
            <a:endParaRPr sz="32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e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Combate del Estrecho de Surigao</a:t>
            </a:r>
            <a:endParaRPr sz="32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e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Combate del Cabo Engaño</a:t>
            </a:r>
            <a:endParaRPr sz="32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e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 Batalla de la isla Samar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94" name="Google Shape;94;p17"/>
          <p:cNvSpPr/>
          <p:nvPr/>
        </p:nvSpPr>
        <p:spPr>
          <a:xfrm>
            <a:off x="4300350" y="1760000"/>
            <a:ext cx="1061100" cy="49410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1" name="Google Shape;10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539650"/>
            <a:ext cx="9105375" cy="6351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8"/>
          <p:cNvSpPr txBox="1"/>
          <p:nvPr/>
        </p:nvSpPr>
        <p:spPr>
          <a:xfrm>
            <a:off x="3282938" y="0"/>
            <a:ext cx="2539500" cy="6465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23850" algn="just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500"/>
              <a:buAutoNum type="arabicPeriod"/>
            </a:pPr>
            <a:r>
              <a:rPr lang="es" sz="1500">
                <a:solidFill>
                  <a:srgbClr val="FFFF00"/>
                </a:solidFill>
              </a:rPr>
              <a:t>Operación Sho-Go</a:t>
            </a:r>
            <a:endParaRPr sz="1500">
              <a:solidFill>
                <a:srgbClr val="FFFF00"/>
              </a:solidFill>
            </a:endParaRPr>
          </a:p>
          <a:p>
            <a:pPr marL="457200" lvl="0" indent="-323850" algn="just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500"/>
              <a:buAutoNum type="arabicPeriod"/>
            </a:pPr>
            <a:r>
              <a:rPr lang="es" sz="1500">
                <a:solidFill>
                  <a:srgbClr val="FFFF00"/>
                </a:solidFill>
              </a:rPr>
              <a:t>Operación King II</a:t>
            </a:r>
            <a:endParaRPr sz="150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9" name="Google Shape;10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782148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16" name="Google Shape;11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407100" y="-257162"/>
            <a:ext cx="10647550" cy="6018175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20"/>
          <p:cNvSpPr txBox="1"/>
          <p:nvPr/>
        </p:nvSpPr>
        <p:spPr>
          <a:xfrm>
            <a:off x="423900" y="916100"/>
            <a:ext cx="8296200" cy="45561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600"/>
              <a:buFont typeface="Merriweather"/>
              <a:buAutoNum type="arabicPeriod"/>
            </a:pPr>
            <a:r>
              <a:rPr lang="es" sz="26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Situación histórica 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6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 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600"/>
              <a:buFont typeface="Merriweather"/>
              <a:buAutoNum type="arabicPeriod"/>
            </a:pPr>
            <a:r>
              <a:rPr lang="es" sz="26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Desarrollo y planes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-3937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2600"/>
              <a:buFont typeface="Merriweather"/>
              <a:buAutoNum type="arabicPeriod"/>
            </a:pPr>
            <a:r>
              <a:rPr lang="es" sz="26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Fases de la batalla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e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Combate del Mar de Sibuyan</a:t>
            </a:r>
            <a:endParaRPr sz="32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e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Combate del Estrecho de Surigao</a:t>
            </a:r>
            <a:endParaRPr sz="32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e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Combate del Cabo Engaño</a:t>
            </a:r>
            <a:endParaRPr sz="32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-</a:t>
            </a:r>
            <a:r>
              <a:rPr lang="es" sz="18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 Batalla de la isla Samar</a:t>
            </a: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6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18" name="Google Shape;118;p20"/>
          <p:cNvSpPr txBox="1"/>
          <p:nvPr/>
        </p:nvSpPr>
        <p:spPr>
          <a:xfrm>
            <a:off x="2025750" y="-50175"/>
            <a:ext cx="5092500" cy="7080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4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TEMARIO</a:t>
            </a:r>
            <a:endParaRPr sz="34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19" name="Google Shape;119;p20"/>
          <p:cNvSpPr/>
          <p:nvPr/>
        </p:nvSpPr>
        <p:spPr>
          <a:xfrm>
            <a:off x="4335050" y="2504875"/>
            <a:ext cx="1061100" cy="494100"/>
          </a:xfrm>
          <a:prstGeom prst="lef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6" name="Google Shape;126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12175"/>
            <a:ext cx="9298500" cy="5255675"/>
          </a:xfrm>
          <a:prstGeom prst="rect">
            <a:avLst/>
          </a:prstGeom>
          <a:noFill/>
          <a:ln>
            <a:noFill/>
          </a:ln>
        </p:spPr>
      </p:pic>
      <p:sp>
        <p:nvSpPr>
          <p:cNvPr id="127" name="Google Shape;127;p21"/>
          <p:cNvSpPr txBox="1"/>
          <p:nvPr/>
        </p:nvSpPr>
        <p:spPr>
          <a:xfrm>
            <a:off x="311700" y="445025"/>
            <a:ext cx="3876300" cy="4926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0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 Batalla del Mar de Sibuyan</a:t>
            </a:r>
            <a:endParaRPr sz="20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28" name="Google Shape;128;p21"/>
          <p:cNvSpPr txBox="1"/>
          <p:nvPr/>
        </p:nvSpPr>
        <p:spPr>
          <a:xfrm>
            <a:off x="311700" y="1206950"/>
            <a:ext cx="5561700" cy="10467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rgbClr val="FFFF00"/>
                </a:solidFill>
              </a:rPr>
              <a:t>24 de Noviembre 1944</a:t>
            </a:r>
            <a:endParaRPr>
              <a:solidFill>
                <a:srgbClr val="FFFF00"/>
              </a:solidFill>
            </a:endParaRPr>
          </a:p>
          <a:p>
            <a:pPr marL="457200" lvl="0" indent="-317500" algn="just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Char char="-"/>
            </a:pPr>
            <a:r>
              <a:rPr lang="es">
                <a:solidFill>
                  <a:srgbClr val="FFFF00"/>
                </a:solidFill>
              </a:rPr>
              <a:t>a Tercera Flota de los estadounidenses, bajo las órdenes del almirante Halsey detectaron a la fuerza central japonesa quien era liderada por el almirante Kurita.</a:t>
            </a:r>
            <a:endParaRPr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35" name="Google Shape;135;p22"/>
          <p:cNvPicPr preferRelativeResize="0"/>
          <p:nvPr/>
        </p:nvPicPr>
        <p:blipFill rotWithShape="1">
          <a:blip r:embed="rId3">
            <a:alphaModFix/>
          </a:blip>
          <a:srcRect t="23307"/>
          <a:stretch/>
        </p:blipFill>
        <p:spPr>
          <a:xfrm>
            <a:off x="0" y="-202875"/>
            <a:ext cx="9059200" cy="5346375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2"/>
          <p:cNvSpPr txBox="1"/>
          <p:nvPr/>
        </p:nvSpPr>
        <p:spPr>
          <a:xfrm>
            <a:off x="356150" y="188425"/>
            <a:ext cx="4353600" cy="4926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0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Batalla del Estrecho de Surigao</a:t>
            </a:r>
            <a:endParaRPr sz="20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37" name="Google Shape;137;p22"/>
          <p:cNvSpPr txBox="1"/>
          <p:nvPr/>
        </p:nvSpPr>
        <p:spPr>
          <a:xfrm>
            <a:off x="356150" y="1017725"/>
            <a:ext cx="5561700" cy="10467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rgbClr val="FFFF00"/>
                </a:solidFill>
              </a:rPr>
              <a:t>25 de Octubre 1944</a:t>
            </a:r>
            <a:endParaRPr>
              <a:solidFill>
                <a:srgbClr val="FFFF00"/>
              </a:solidFill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Char char="-"/>
            </a:pPr>
            <a:r>
              <a:rPr lang="es">
                <a:solidFill>
                  <a:srgbClr val="FFFF00"/>
                </a:solidFill>
              </a:rPr>
              <a:t>El contralmirante Jesse Oldendorf estuvo al mando de la Séptima Flota de Estados Unidos y el vicealmirante Shōji Nishimura estaba al mando de la Fuerza Sur japonesa.</a:t>
            </a:r>
            <a:endParaRPr sz="1350">
              <a:solidFill>
                <a:srgbClr val="001D35"/>
              </a:solidFill>
              <a:highlight>
                <a:srgbClr val="FFFFFF"/>
              </a:highligh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3" name="Google Shape;143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44" name="Google Shape;14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1" y="-132250"/>
            <a:ext cx="9209275" cy="6484800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23"/>
          <p:cNvSpPr txBox="1"/>
          <p:nvPr/>
        </p:nvSpPr>
        <p:spPr>
          <a:xfrm>
            <a:off x="311700" y="485075"/>
            <a:ext cx="3600900" cy="4926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0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Batalla del Cabo Engaño</a:t>
            </a:r>
            <a:endParaRPr sz="20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46" name="Google Shape;146;p23"/>
          <p:cNvSpPr txBox="1"/>
          <p:nvPr/>
        </p:nvSpPr>
        <p:spPr>
          <a:xfrm>
            <a:off x="311700" y="1332500"/>
            <a:ext cx="5561700" cy="10467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rgbClr val="FFFF00"/>
                </a:solidFill>
              </a:rPr>
              <a:t>25 y 26 de Octubre 1944</a:t>
            </a:r>
            <a:endParaRPr>
              <a:solidFill>
                <a:srgbClr val="FFFF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rgbClr val="FFFF00"/>
                </a:solidFill>
              </a:rPr>
              <a:t>El almirante William F. Halsey lideró a la Tercera Flota de los Estados Unidos, y el vicealmirante Jisaburo Ozawa lideró a la Fuerza Móvil japonesa. </a:t>
            </a:r>
            <a:endParaRPr sz="1800">
              <a:solidFill>
                <a:schemeClr val="dk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53" name="Google Shape;153;p24"/>
          <p:cNvPicPr preferRelativeResize="0"/>
          <p:nvPr/>
        </p:nvPicPr>
        <p:blipFill rotWithShape="1">
          <a:blip r:embed="rId3">
            <a:alphaModFix/>
          </a:blip>
          <a:srcRect t="15361"/>
          <a:stretch/>
        </p:blipFill>
        <p:spPr>
          <a:xfrm>
            <a:off x="0" y="0"/>
            <a:ext cx="9144000" cy="5232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4"/>
          <p:cNvSpPr txBox="1"/>
          <p:nvPr/>
        </p:nvSpPr>
        <p:spPr>
          <a:xfrm>
            <a:off x="311700" y="445025"/>
            <a:ext cx="3195300" cy="4926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0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Batalla de la isla Samar</a:t>
            </a:r>
            <a:endParaRPr sz="20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  <p:sp>
        <p:nvSpPr>
          <p:cNvPr id="155" name="Google Shape;155;p24"/>
          <p:cNvSpPr txBox="1"/>
          <p:nvPr/>
        </p:nvSpPr>
        <p:spPr>
          <a:xfrm>
            <a:off x="311700" y="1309650"/>
            <a:ext cx="5561700" cy="12621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>
                <a:solidFill>
                  <a:srgbClr val="FFFF00"/>
                </a:solidFill>
              </a:rPr>
              <a:t>25 de Octubre 1944</a:t>
            </a:r>
            <a:endParaRPr>
              <a:solidFill>
                <a:srgbClr val="FFFF00"/>
              </a:solidFill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400"/>
              <a:buChar char="-"/>
            </a:pPr>
            <a:r>
              <a:rPr lang="es">
                <a:solidFill>
                  <a:srgbClr val="FFFF00"/>
                </a:solidFill>
              </a:rPr>
              <a:t>El contralmirante Clifton Sprague y el oficial Ernest E. Evans estuvieron al mando de las fuerzas estadounidenses, mientras que El almirante Takeo Kurita estaba al mando de las fuerzas japonesas en la batalla de Samar</a:t>
            </a:r>
            <a:endParaRPr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2" name="Google Shape;16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948525"/>
            <a:ext cx="9346775" cy="6256175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25"/>
          <p:cNvSpPr txBox="1"/>
          <p:nvPr/>
        </p:nvSpPr>
        <p:spPr>
          <a:xfrm>
            <a:off x="2525538" y="0"/>
            <a:ext cx="4295700" cy="523200"/>
          </a:xfrm>
          <a:prstGeom prst="rect">
            <a:avLst/>
          </a:prstGeom>
          <a:solidFill>
            <a:srgbClr val="073763"/>
          </a:solidFill>
          <a:ln w="952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200">
                <a:solidFill>
                  <a:srgbClr val="FFFF00"/>
                </a:solidFill>
                <a:latin typeface="Merriweather"/>
                <a:ea typeface="Merriweather"/>
                <a:cs typeface="Merriweather"/>
                <a:sym typeface="Merriweather"/>
              </a:rPr>
              <a:t>VICTORIA ESTADOUNIDENSE</a:t>
            </a:r>
            <a:endParaRPr sz="2200">
              <a:solidFill>
                <a:srgbClr val="FFFF00"/>
              </a:solidFill>
              <a:latin typeface="Merriweather"/>
              <a:ea typeface="Merriweather"/>
              <a:cs typeface="Merriweather"/>
              <a:sym typeface="Merriweather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prism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328</Words>
  <Application>Microsoft Macintosh PowerPoint</Application>
  <PresentationFormat>Presentación en pantalla (16:9)</PresentationFormat>
  <Paragraphs>48</Paragraphs>
  <Slides>13</Slides>
  <Notes>13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Roboto</vt:lpstr>
      <vt:lpstr>Arial</vt:lpstr>
      <vt:lpstr>Merriweather</vt:lpstr>
      <vt:lpstr>Simple Light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carrascodonosogabriela@gmail.com</cp:lastModifiedBy>
  <cp:revision>1</cp:revision>
  <dcterms:modified xsi:type="dcterms:W3CDTF">2025-03-11T01:36:17Z</dcterms:modified>
</cp:coreProperties>
</file>