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9"/>
  </p:notesMasterIdLst>
  <p:sldIdLst>
    <p:sldId id="328" r:id="rId2"/>
    <p:sldId id="274" r:id="rId3"/>
    <p:sldId id="338" r:id="rId4"/>
    <p:sldId id="325" r:id="rId5"/>
    <p:sldId id="321" r:id="rId6"/>
    <p:sldId id="326" r:id="rId7"/>
    <p:sldId id="327" r:id="rId8"/>
    <p:sldId id="343" r:id="rId9"/>
    <p:sldId id="331" r:id="rId10"/>
    <p:sldId id="335" r:id="rId11"/>
    <p:sldId id="292" r:id="rId12"/>
    <p:sldId id="320" r:id="rId13"/>
    <p:sldId id="319" r:id="rId14"/>
    <p:sldId id="346" r:id="rId15"/>
    <p:sldId id="342" r:id="rId16"/>
    <p:sldId id="289" r:id="rId17"/>
    <p:sldId id="332" r:id="rId18"/>
  </p:sldIdLst>
  <p:sldSz cx="10801350" cy="7200900"/>
  <p:notesSz cx="6858000" cy="9144000"/>
  <p:defaultTextStyle>
    <a:defPPr>
      <a:defRPr lang="en-US"/>
    </a:defPPr>
    <a:lvl1pPr marL="0" algn="l" defTabSz="531038" rtl="0" eaLnBrk="1" latinLnBrk="0" hangingPunct="1">
      <a:defRPr sz="2100" kern="1200">
        <a:solidFill>
          <a:schemeClr val="tx1"/>
        </a:solidFill>
        <a:latin typeface="+mn-lt"/>
        <a:ea typeface="+mn-ea"/>
        <a:cs typeface="+mn-cs"/>
      </a:defRPr>
    </a:lvl1pPr>
    <a:lvl2pPr marL="531038" algn="l" defTabSz="531038" rtl="0" eaLnBrk="1" latinLnBrk="0" hangingPunct="1">
      <a:defRPr sz="2100" kern="1200">
        <a:solidFill>
          <a:schemeClr val="tx1"/>
        </a:solidFill>
        <a:latin typeface="+mn-lt"/>
        <a:ea typeface="+mn-ea"/>
        <a:cs typeface="+mn-cs"/>
      </a:defRPr>
    </a:lvl2pPr>
    <a:lvl3pPr marL="1062076" algn="l" defTabSz="531038" rtl="0" eaLnBrk="1" latinLnBrk="0" hangingPunct="1">
      <a:defRPr sz="2100" kern="1200">
        <a:solidFill>
          <a:schemeClr val="tx1"/>
        </a:solidFill>
        <a:latin typeface="+mn-lt"/>
        <a:ea typeface="+mn-ea"/>
        <a:cs typeface="+mn-cs"/>
      </a:defRPr>
    </a:lvl3pPr>
    <a:lvl4pPr marL="1593113" algn="l" defTabSz="531038" rtl="0" eaLnBrk="1" latinLnBrk="0" hangingPunct="1">
      <a:defRPr sz="2100" kern="1200">
        <a:solidFill>
          <a:schemeClr val="tx1"/>
        </a:solidFill>
        <a:latin typeface="+mn-lt"/>
        <a:ea typeface="+mn-ea"/>
        <a:cs typeface="+mn-cs"/>
      </a:defRPr>
    </a:lvl4pPr>
    <a:lvl5pPr marL="2124151" algn="l" defTabSz="531038" rtl="0" eaLnBrk="1" latinLnBrk="0" hangingPunct="1">
      <a:defRPr sz="2100" kern="1200">
        <a:solidFill>
          <a:schemeClr val="tx1"/>
        </a:solidFill>
        <a:latin typeface="+mn-lt"/>
        <a:ea typeface="+mn-ea"/>
        <a:cs typeface="+mn-cs"/>
      </a:defRPr>
    </a:lvl5pPr>
    <a:lvl6pPr marL="2655189" algn="l" defTabSz="531038" rtl="0" eaLnBrk="1" latinLnBrk="0" hangingPunct="1">
      <a:defRPr sz="2100" kern="1200">
        <a:solidFill>
          <a:schemeClr val="tx1"/>
        </a:solidFill>
        <a:latin typeface="+mn-lt"/>
        <a:ea typeface="+mn-ea"/>
        <a:cs typeface="+mn-cs"/>
      </a:defRPr>
    </a:lvl6pPr>
    <a:lvl7pPr marL="3186227" algn="l" defTabSz="531038" rtl="0" eaLnBrk="1" latinLnBrk="0" hangingPunct="1">
      <a:defRPr sz="2100" kern="1200">
        <a:solidFill>
          <a:schemeClr val="tx1"/>
        </a:solidFill>
        <a:latin typeface="+mn-lt"/>
        <a:ea typeface="+mn-ea"/>
        <a:cs typeface="+mn-cs"/>
      </a:defRPr>
    </a:lvl7pPr>
    <a:lvl8pPr marL="3717265" algn="l" defTabSz="531038" rtl="0" eaLnBrk="1" latinLnBrk="0" hangingPunct="1">
      <a:defRPr sz="2100" kern="1200">
        <a:solidFill>
          <a:schemeClr val="tx1"/>
        </a:solidFill>
        <a:latin typeface="+mn-lt"/>
        <a:ea typeface="+mn-ea"/>
        <a:cs typeface="+mn-cs"/>
      </a:defRPr>
    </a:lvl8pPr>
    <a:lvl9pPr marL="4248302" algn="l" defTabSz="531038" rtl="0" eaLnBrk="1" latinLnBrk="0" hangingPunct="1">
      <a:defRPr sz="21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40" userDrawn="1">
          <p15:clr>
            <a:srgbClr val="A4A3A4"/>
          </p15:clr>
        </p15:guide>
        <p15:guide id="3" orient="horz" pos="2244">
          <p15:clr>
            <a:srgbClr val="A4A3A4"/>
          </p15:clr>
        </p15:guide>
        <p15:guide id="4" pos="3403">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FFFFFF"/>
    <a:srgbClr val="372EC4"/>
    <a:srgbClr val="376092"/>
    <a:srgbClr val="0099FF"/>
    <a:srgbClr val="3399FF"/>
    <a:srgbClr val="000066"/>
    <a:srgbClr val="FF773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4485" autoAdjust="0"/>
    <p:restoredTop sz="92381"/>
  </p:normalViewPr>
  <p:slideViewPr>
    <p:cSldViewPr snapToGrid="0" snapToObjects="1">
      <p:cViewPr varScale="1">
        <p:scale>
          <a:sx n="97" d="100"/>
          <a:sy n="97" d="100"/>
        </p:scale>
        <p:origin x="906" y="96"/>
      </p:cViewPr>
      <p:guideLst>
        <p:guide orient="horz" pos="2137"/>
        <p:guide pos="3840"/>
        <p:guide orient="horz" pos="2244"/>
        <p:guide pos="3403"/>
      </p:guideLst>
    </p:cSldViewPr>
  </p:slideViewPr>
  <p:outlineViewPr>
    <p:cViewPr>
      <p:scale>
        <a:sx n="33" d="100"/>
        <a:sy n="33" d="100"/>
      </p:scale>
      <p:origin x="0" y="0"/>
    </p:cViewPr>
  </p:outlineViewPr>
  <p:notesTextViewPr>
    <p:cViewPr>
      <p:scale>
        <a:sx n="1" d="1"/>
        <a:sy n="1" d="1"/>
      </p:scale>
      <p:origin x="0" y="0"/>
    </p:cViewPr>
  </p:notesTextViewPr>
  <p:sorterViewPr>
    <p:cViewPr>
      <p:scale>
        <a:sx n="70" d="100"/>
        <a:sy n="70" d="100"/>
      </p:scale>
      <p:origin x="0" y="0"/>
    </p:cViewPr>
  </p:sorterViewPr>
  <p:notesViewPr>
    <p:cSldViewPr snapToGrid="0" snapToObjects="1" showGuides="1">
      <p:cViewPr varScale="1">
        <p:scale>
          <a:sx n="52" d="100"/>
          <a:sy n="52" d="100"/>
        </p:scale>
        <p:origin x="-2844" y="-108"/>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5.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ES_tradnl"/>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E21541-FBB5-274B-91BC-3055825F8329}" type="datetimeFigureOut">
              <a:rPr lang="es-ES_tradnl" smtClean="0"/>
              <a:pPr/>
              <a:t>24/07/2026</a:t>
            </a:fld>
            <a:endParaRPr lang="es-ES_tradnl"/>
          </a:p>
        </p:txBody>
      </p:sp>
      <p:sp>
        <p:nvSpPr>
          <p:cNvPr id="4" name="Marcador de imagen de diapositiva 3"/>
          <p:cNvSpPr>
            <a:spLocks noGrp="1" noRot="1" noChangeAspect="1"/>
          </p:cNvSpPr>
          <p:nvPr>
            <p:ph type="sldImg" idx="2"/>
          </p:nvPr>
        </p:nvSpPr>
        <p:spPr>
          <a:xfrm>
            <a:off x="1114425" y="1143000"/>
            <a:ext cx="4629150" cy="3086100"/>
          </a:xfrm>
          <a:prstGeom prst="rect">
            <a:avLst/>
          </a:prstGeom>
          <a:noFill/>
          <a:ln w="12700">
            <a:solidFill>
              <a:prstClr val="black"/>
            </a:solidFill>
          </a:ln>
        </p:spPr>
        <p:txBody>
          <a:bodyPr vert="horz" lIns="91440" tIns="45720" rIns="91440" bIns="45720" rtlCol="0" anchor="ctr"/>
          <a:lstStyle/>
          <a:p>
            <a:endParaRPr lang="es-ES_tradnl"/>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s-ES_tradnl"/>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ES_tradnl"/>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544BC2B-58F6-DB49-B90C-6764ACB16CB7}" type="slidenum">
              <a:rPr lang="es-ES_tradnl" smtClean="0"/>
              <a:pPr/>
              <a:t>‹Nº›</a:t>
            </a:fld>
            <a:endParaRPr lang="es-ES_tradnl"/>
          </a:p>
        </p:txBody>
      </p:sp>
    </p:spTree>
    <p:extLst>
      <p:ext uri="{BB962C8B-B14F-4D97-AF65-F5344CB8AC3E}">
        <p14:creationId xmlns:p14="http://schemas.microsoft.com/office/powerpoint/2010/main" val="1523760192"/>
      </p:ext>
    </p:extLst>
  </p:cSld>
  <p:clrMap bg1="lt1" tx1="dk1" bg2="lt2" tx2="dk2" accent1="accent1" accent2="accent2" accent3="accent3" accent4="accent4" accent5="accent5" accent6="accent6" hlink="hlink" folHlink="folHlink"/>
  <p:notesStyle>
    <a:lvl1pPr marL="0" algn="l" defTabSz="1062076" rtl="0" eaLnBrk="1" latinLnBrk="0" hangingPunct="1">
      <a:defRPr sz="1400" kern="1200">
        <a:solidFill>
          <a:schemeClr val="tx1"/>
        </a:solidFill>
        <a:latin typeface="+mn-lt"/>
        <a:ea typeface="+mn-ea"/>
        <a:cs typeface="+mn-cs"/>
      </a:defRPr>
    </a:lvl1pPr>
    <a:lvl2pPr marL="531038" algn="l" defTabSz="1062076" rtl="0" eaLnBrk="1" latinLnBrk="0" hangingPunct="1">
      <a:defRPr sz="1400" kern="1200">
        <a:solidFill>
          <a:schemeClr val="tx1"/>
        </a:solidFill>
        <a:latin typeface="+mn-lt"/>
        <a:ea typeface="+mn-ea"/>
        <a:cs typeface="+mn-cs"/>
      </a:defRPr>
    </a:lvl2pPr>
    <a:lvl3pPr marL="1062076" algn="l" defTabSz="1062076" rtl="0" eaLnBrk="1" latinLnBrk="0" hangingPunct="1">
      <a:defRPr sz="1400" kern="1200">
        <a:solidFill>
          <a:schemeClr val="tx1"/>
        </a:solidFill>
        <a:latin typeface="+mn-lt"/>
        <a:ea typeface="+mn-ea"/>
        <a:cs typeface="+mn-cs"/>
      </a:defRPr>
    </a:lvl3pPr>
    <a:lvl4pPr marL="1593113" algn="l" defTabSz="1062076" rtl="0" eaLnBrk="1" latinLnBrk="0" hangingPunct="1">
      <a:defRPr sz="1400" kern="1200">
        <a:solidFill>
          <a:schemeClr val="tx1"/>
        </a:solidFill>
        <a:latin typeface="+mn-lt"/>
        <a:ea typeface="+mn-ea"/>
        <a:cs typeface="+mn-cs"/>
      </a:defRPr>
    </a:lvl4pPr>
    <a:lvl5pPr marL="2124151" algn="l" defTabSz="1062076" rtl="0" eaLnBrk="1" latinLnBrk="0" hangingPunct="1">
      <a:defRPr sz="1400" kern="1200">
        <a:solidFill>
          <a:schemeClr val="tx1"/>
        </a:solidFill>
        <a:latin typeface="+mn-lt"/>
        <a:ea typeface="+mn-ea"/>
        <a:cs typeface="+mn-cs"/>
      </a:defRPr>
    </a:lvl5pPr>
    <a:lvl6pPr marL="2655189" algn="l" defTabSz="1062076" rtl="0" eaLnBrk="1" latinLnBrk="0" hangingPunct="1">
      <a:defRPr sz="1400" kern="1200">
        <a:solidFill>
          <a:schemeClr val="tx1"/>
        </a:solidFill>
        <a:latin typeface="+mn-lt"/>
        <a:ea typeface="+mn-ea"/>
        <a:cs typeface="+mn-cs"/>
      </a:defRPr>
    </a:lvl6pPr>
    <a:lvl7pPr marL="3186227" algn="l" defTabSz="1062076" rtl="0" eaLnBrk="1" latinLnBrk="0" hangingPunct="1">
      <a:defRPr sz="1400" kern="1200">
        <a:solidFill>
          <a:schemeClr val="tx1"/>
        </a:solidFill>
        <a:latin typeface="+mn-lt"/>
        <a:ea typeface="+mn-ea"/>
        <a:cs typeface="+mn-cs"/>
      </a:defRPr>
    </a:lvl7pPr>
    <a:lvl8pPr marL="3717265" algn="l" defTabSz="1062076" rtl="0" eaLnBrk="1" latinLnBrk="0" hangingPunct="1">
      <a:defRPr sz="1400" kern="1200">
        <a:solidFill>
          <a:schemeClr val="tx1"/>
        </a:solidFill>
        <a:latin typeface="+mn-lt"/>
        <a:ea typeface="+mn-ea"/>
        <a:cs typeface="+mn-cs"/>
      </a:defRPr>
    </a:lvl8pPr>
    <a:lvl9pPr marL="4248302" algn="l" defTabSz="1062076"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810EDBE-7379-4DB2-B9D4-B8AF1EEF3148}" type="slidenum">
              <a:rPr lang="es-ES_tradnl"/>
              <a:pPr/>
              <a:t>2</a:t>
            </a:fld>
            <a:endParaRPr lang="es-ES_tradnl"/>
          </a:p>
        </p:txBody>
      </p:sp>
      <p:sp>
        <p:nvSpPr>
          <p:cNvPr id="580610" name="Rectangle 2"/>
          <p:cNvSpPr>
            <a:spLocks noGrp="1" noRot="1" noChangeAspect="1" noChangeArrowheads="1" noTextEdit="1"/>
          </p:cNvSpPr>
          <p:nvPr>
            <p:ph type="sldImg"/>
          </p:nvPr>
        </p:nvSpPr>
        <p:spPr>
          <a:xfrm>
            <a:off x="1114425" y="1143000"/>
            <a:ext cx="4629150" cy="3086100"/>
          </a:xfrm>
          <a:ln/>
        </p:spPr>
      </p:sp>
      <p:sp>
        <p:nvSpPr>
          <p:cNvPr id="580611" name="Rectangle 3"/>
          <p:cNvSpPr>
            <a:spLocks noGrp="1" noChangeArrowheads="1"/>
          </p:cNvSpPr>
          <p:nvPr>
            <p:ph type="body" idx="1"/>
          </p:nvPr>
        </p:nvSpPr>
        <p:spPr/>
        <p:txBody>
          <a:bodyPr/>
          <a:lstStyle/>
          <a:p>
            <a:pPr algn="just"/>
            <a:r>
              <a:rPr lang="es-ES_tradnl">
                <a:latin typeface="Arial" charset="0"/>
              </a:rPr>
              <a:t>	La carrera de Gente de Mar de Línea se inicia en la Escuela de Grumetes donde se ingresa con un requisito de escolaridad 4</a:t>
            </a:r>
            <a:r>
              <a:rPr lang="es-ES_tradnl" baseline="30000">
                <a:latin typeface="Arial" charset="0"/>
              </a:rPr>
              <a:t>to</a:t>
            </a:r>
            <a:r>
              <a:rPr lang="es-ES_tradnl">
                <a:latin typeface="Arial" charset="0"/>
              </a:rPr>
              <a:t> año de enseñanza media aprobado. </a:t>
            </a:r>
          </a:p>
          <a:p>
            <a:pPr algn="just"/>
            <a:r>
              <a:rPr lang="es-ES_tradnl">
                <a:latin typeface="Arial" charset="0"/>
              </a:rPr>
              <a:t>	La permanencia en dicha escuela es de un año, período en el cual se le entrega la formación naval-militar del futuro hombre de Mar y los conocimientos profesionales básicos para la futura especialización en la Academia Politécnica Naval. 	</a:t>
            </a:r>
          </a:p>
        </p:txBody>
      </p:sp>
    </p:spTree>
    <p:extLst>
      <p:ext uri="{BB962C8B-B14F-4D97-AF65-F5344CB8AC3E}">
        <p14:creationId xmlns:p14="http://schemas.microsoft.com/office/powerpoint/2010/main" val="148411423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14425" y="1143000"/>
            <a:ext cx="4629150" cy="3086100"/>
          </a:xfrm>
        </p:spPr>
      </p:sp>
      <p:sp>
        <p:nvSpPr>
          <p:cNvPr id="3" name="2 Marcador de notas"/>
          <p:cNvSpPr>
            <a:spLocks noGrp="1"/>
          </p:cNvSpPr>
          <p:nvPr>
            <p:ph type="body" idx="1"/>
          </p:nvPr>
        </p:nvSpPr>
        <p:spPr/>
        <p:txBody>
          <a:bodyPr>
            <a:normAutofit/>
          </a:bodyPr>
          <a:lstStyle/>
          <a:p>
            <a:endParaRPr lang="es-CL"/>
          </a:p>
        </p:txBody>
      </p:sp>
      <p:sp>
        <p:nvSpPr>
          <p:cNvPr id="4" name="3 Marcador de número de diapositiva"/>
          <p:cNvSpPr>
            <a:spLocks noGrp="1"/>
          </p:cNvSpPr>
          <p:nvPr>
            <p:ph type="sldNum" sz="quarter" idx="10"/>
          </p:nvPr>
        </p:nvSpPr>
        <p:spPr/>
        <p:txBody>
          <a:bodyPr/>
          <a:lstStyle/>
          <a:p>
            <a:pPr>
              <a:defRPr/>
            </a:pPr>
            <a:fld id="{35891FE7-DAD7-4DDA-AA72-AB7E7CB1B423}" type="slidenum">
              <a:rPr lang="es-CL" smtClean="0"/>
              <a:pPr>
                <a:defRPr/>
              </a:pPr>
              <a:t>4</a:t>
            </a:fld>
            <a:endParaRPr lang="es-CL"/>
          </a:p>
        </p:txBody>
      </p:sp>
    </p:spTree>
    <p:extLst>
      <p:ext uri="{BB962C8B-B14F-4D97-AF65-F5344CB8AC3E}">
        <p14:creationId xmlns:p14="http://schemas.microsoft.com/office/powerpoint/2010/main" val="63895387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14425" y="1143000"/>
            <a:ext cx="4629150" cy="3086100"/>
          </a:xfrm>
        </p:spPr>
      </p:sp>
      <p:sp>
        <p:nvSpPr>
          <p:cNvPr id="3" name="2 Marcador de notas"/>
          <p:cNvSpPr>
            <a:spLocks noGrp="1"/>
          </p:cNvSpPr>
          <p:nvPr>
            <p:ph type="body" idx="1"/>
          </p:nvPr>
        </p:nvSpPr>
        <p:spPr/>
        <p:txBody>
          <a:bodyPr>
            <a:normAutofit/>
          </a:bodyPr>
          <a:lstStyle/>
          <a:p>
            <a:endParaRPr lang="es-CL"/>
          </a:p>
        </p:txBody>
      </p:sp>
      <p:sp>
        <p:nvSpPr>
          <p:cNvPr id="4" name="3 Marcador de número de diapositiva"/>
          <p:cNvSpPr>
            <a:spLocks noGrp="1"/>
          </p:cNvSpPr>
          <p:nvPr>
            <p:ph type="sldNum" sz="quarter" idx="10"/>
          </p:nvPr>
        </p:nvSpPr>
        <p:spPr/>
        <p:txBody>
          <a:bodyPr/>
          <a:lstStyle/>
          <a:p>
            <a:pPr>
              <a:defRPr/>
            </a:pPr>
            <a:fld id="{35891FE7-DAD7-4DDA-AA72-AB7E7CB1B423}" type="slidenum">
              <a:rPr lang="es-CL" smtClean="0"/>
              <a:pPr>
                <a:defRPr/>
              </a:pPr>
              <a:t>5</a:t>
            </a:fld>
            <a:endParaRPr lang="es-CL"/>
          </a:p>
        </p:txBody>
      </p:sp>
    </p:spTree>
    <p:extLst>
      <p:ext uri="{BB962C8B-B14F-4D97-AF65-F5344CB8AC3E}">
        <p14:creationId xmlns:p14="http://schemas.microsoft.com/office/powerpoint/2010/main" val="6389538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14425" y="1143000"/>
            <a:ext cx="4629150" cy="3086100"/>
          </a:xfrm>
        </p:spPr>
      </p:sp>
      <p:sp>
        <p:nvSpPr>
          <p:cNvPr id="3" name="2 Marcador de notas"/>
          <p:cNvSpPr>
            <a:spLocks noGrp="1"/>
          </p:cNvSpPr>
          <p:nvPr>
            <p:ph type="body" idx="1"/>
          </p:nvPr>
        </p:nvSpPr>
        <p:spPr/>
        <p:txBody>
          <a:bodyPr>
            <a:normAutofit/>
          </a:bodyPr>
          <a:lstStyle/>
          <a:p>
            <a:endParaRPr lang="es-CL"/>
          </a:p>
        </p:txBody>
      </p:sp>
      <p:sp>
        <p:nvSpPr>
          <p:cNvPr id="4" name="3 Marcador de número de diapositiva"/>
          <p:cNvSpPr>
            <a:spLocks noGrp="1"/>
          </p:cNvSpPr>
          <p:nvPr>
            <p:ph type="sldNum" sz="quarter" idx="10"/>
          </p:nvPr>
        </p:nvSpPr>
        <p:spPr/>
        <p:txBody>
          <a:bodyPr/>
          <a:lstStyle/>
          <a:p>
            <a:pPr>
              <a:defRPr/>
            </a:pPr>
            <a:fld id="{35891FE7-DAD7-4DDA-AA72-AB7E7CB1B423}" type="slidenum">
              <a:rPr lang="es-CL" smtClean="0"/>
              <a:pPr>
                <a:defRPr/>
              </a:pPr>
              <a:t>6</a:t>
            </a:fld>
            <a:endParaRPr lang="es-CL"/>
          </a:p>
        </p:txBody>
      </p:sp>
    </p:spTree>
    <p:extLst>
      <p:ext uri="{BB962C8B-B14F-4D97-AF65-F5344CB8AC3E}">
        <p14:creationId xmlns:p14="http://schemas.microsoft.com/office/powerpoint/2010/main" val="6389538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a:xfrm>
            <a:off x="1114425" y="1143000"/>
            <a:ext cx="4629150" cy="3086100"/>
          </a:xfrm>
        </p:spPr>
      </p:sp>
      <p:sp>
        <p:nvSpPr>
          <p:cNvPr id="3" name="2 Marcador de notas"/>
          <p:cNvSpPr>
            <a:spLocks noGrp="1"/>
          </p:cNvSpPr>
          <p:nvPr>
            <p:ph type="body" idx="1"/>
          </p:nvPr>
        </p:nvSpPr>
        <p:spPr/>
        <p:txBody>
          <a:bodyPr>
            <a:normAutofit/>
          </a:bodyPr>
          <a:lstStyle/>
          <a:p>
            <a:endParaRPr lang="es-CL"/>
          </a:p>
        </p:txBody>
      </p:sp>
      <p:sp>
        <p:nvSpPr>
          <p:cNvPr id="4" name="3 Marcador de número de diapositiva"/>
          <p:cNvSpPr>
            <a:spLocks noGrp="1"/>
          </p:cNvSpPr>
          <p:nvPr>
            <p:ph type="sldNum" sz="quarter" idx="10"/>
          </p:nvPr>
        </p:nvSpPr>
        <p:spPr/>
        <p:txBody>
          <a:bodyPr/>
          <a:lstStyle/>
          <a:p>
            <a:pPr>
              <a:defRPr/>
            </a:pPr>
            <a:fld id="{35891FE7-DAD7-4DDA-AA72-AB7E7CB1B423}" type="slidenum">
              <a:rPr lang="es-CL" smtClean="0"/>
              <a:pPr>
                <a:defRPr/>
              </a:pPr>
              <a:t>7</a:t>
            </a:fld>
            <a:endParaRPr lang="es-CL"/>
          </a:p>
        </p:txBody>
      </p:sp>
    </p:spTree>
    <p:extLst>
      <p:ext uri="{BB962C8B-B14F-4D97-AF65-F5344CB8AC3E}">
        <p14:creationId xmlns:p14="http://schemas.microsoft.com/office/powerpoint/2010/main" val="63895387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s-CL" dirty="0"/>
          </a:p>
        </p:txBody>
      </p:sp>
      <p:sp>
        <p:nvSpPr>
          <p:cNvPr id="4" name="Marcador de número de diapositiva 3"/>
          <p:cNvSpPr>
            <a:spLocks noGrp="1"/>
          </p:cNvSpPr>
          <p:nvPr>
            <p:ph type="sldNum" sz="quarter" idx="10"/>
          </p:nvPr>
        </p:nvSpPr>
        <p:spPr/>
        <p:txBody>
          <a:bodyPr/>
          <a:lstStyle/>
          <a:p>
            <a:fld id="{B544BC2B-58F6-DB49-B90C-6764ACB16CB7}" type="slidenum">
              <a:rPr lang="es-ES_tradnl" smtClean="0"/>
              <a:pPr/>
              <a:t>9</a:t>
            </a:fld>
            <a:endParaRPr lang="es-ES_tradnl"/>
          </a:p>
        </p:txBody>
      </p:sp>
    </p:spTree>
    <p:extLst>
      <p:ext uri="{BB962C8B-B14F-4D97-AF65-F5344CB8AC3E}">
        <p14:creationId xmlns:p14="http://schemas.microsoft.com/office/powerpoint/2010/main" val="58881075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bwMode="auto">
          <a:xfrm>
            <a:off x="1114425" y="1143000"/>
            <a:ext cx="4629150" cy="3086100"/>
          </a:xfrm>
          <a:noFill/>
          <a:ln>
            <a:solidFill>
              <a:srgbClr val="000000"/>
            </a:solidFill>
            <a:miter lim="800000"/>
            <a:headEnd/>
            <a:tailEnd/>
          </a:ln>
        </p:spPr>
      </p:sp>
      <p:sp>
        <p:nvSpPr>
          <p:cNvPr id="56323"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CL" smtClean="0"/>
          </a:p>
        </p:txBody>
      </p:sp>
      <p:sp>
        <p:nvSpPr>
          <p:cNvPr id="5632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B173CDE-C1D6-497B-B947-97ED8F521776}" type="slidenum">
              <a:rPr lang="es-CL" smtClean="0">
                <a:latin typeface="Arial" pitchFamily="34" charset="0"/>
                <a:cs typeface="Arial" pitchFamily="34" charset="0"/>
              </a:rPr>
              <a:pPr/>
              <a:t>11</a:t>
            </a:fld>
            <a:endParaRPr lang="es-CL" smtClean="0">
              <a:latin typeface="Arial" pitchFamily="34" charset="0"/>
              <a:cs typeface="Arial" pitchFamily="34" charset="0"/>
            </a:endParaRPr>
          </a:p>
        </p:txBody>
      </p:sp>
    </p:spTree>
    <p:extLst>
      <p:ext uri="{BB962C8B-B14F-4D97-AF65-F5344CB8AC3E}">
        <p14:creationId xmlns:p14="http://schemas.microsoft.com/office/powerpoint/2010/main" val="82309365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bwMode="auto">
          <a:xfrm>
            <a:off x="1114425" y="1143000"/>
            <a:ext cx="4629150" cy="3086100"/>
          </a:xfrm>
          <a:noFill/>
          <a:ln>
            <a:solidFill>
              <a:srgbClr val="000000"/>
            </a:solidFill>
            <a:miter lim="800000"/>
            <a:headEnd/>
            <a:tailEnd/>
          </a:ln>
        </p:spPr>
      </p:sp>
      <p:sp>
        <p:nvSpPr>
          <p:cNvPr id="56323"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CL" smtClean="0"/>
          </a:p>
        </p:txBody>
      </p:sp>
      <p:sp>
        <p:nvSpPr>
          <p:cNvPr id="5632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B173CDE-C1D6-497B-B947-97ED8F521776}" type="slidenum">
              <a:rPr lang="es-CL" smtClean="0">
                <a:latin typeface="Arial" pitchFamily="34" charset="0"/>
                <a:cs typeface="Arial" pitchFamily="34" charset="0"/>
              </a:rPr>
              <a:pPr/>
              <a:t>12</a:t>
            </a:fld>
            <a:endParaRPr lang="es-CL" smtClean="0">
              <a:latin typeface="Arial" pitchFamily="34" charset="0"/>
              <a:cs typeface="Arial" pitchFamily="34" charset="0"/>
            </a:endParaRPr>
          </a:p>
        </p:txBody>
      </p:sp>
    </p:spTree>
    <p:extLst>
      <p:ext uri="{BB962C8B-B14F-4D97-AF65-F5344CB8AC3E}">
        <p14:creationId xmlns:p14="http://schemas.microsoft.com/office/powerpoint/2010/main" val="82309365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bwMode="auto">
          <a:xfrm>
            <a:off x="1114425" y="1143000"/>
            <a:ext cx="4629150" cy="3086100"/>
          </a:xfrm>
          <a:noFill/>
          <a:ln>
            <a:solidFill>
              <a:srgbClr val="000000"/>
            </a:solidFill>
            <a:miter lim="800000"/>
            <a:headEnd/>
            <a:tailEnd/>
          </a:ln>
        </p:spPr>
      </p:sp>
      <p:sp>
        <p:nvSpPr>
          <p:cNvPr id="56323"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CL" smtClean="0"/>
          </a:p>
        </p:txBody>
      </p:sp>
      <p:sp>
        <p:nvSpPr>
          <p:cNvPr id="5632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B173CDE-C1D6-497B-B947-97ED8F521776}" type="slidenum">
              <a:rPr lang="es-CL" smtClean="0">
                <a:latin typeface="Arial" pitchFamily="34" charset="0"/>
                <a:cs typeface="Arial" pitchFamily="34" charset="0"/>
              </a:rPr>
              <a:pPr/>
              <a:t>13</a:t>
            </a:fld>
            <a:endParaRPr lang="es-CL" smtClean="0">
              <a:latin typeface="Arial" pitchFamily="34" charset="0"/>
              <a:cs typeface="Arial" pitchFamily="34" charset="0"/>
            </a:endParaRPr>
          </a:p>
        </p:txBody>
      </p:sp>
    </p:spTree>
    <p:extLst>
      <p:ext uri="{BB962C8B-B14F-4D97-AF65-F5344CB8AC3E}">
        <p14:creationId xmlns:p14="http://schemas.microsoft.com/office/powerpoint/2010/main" val="8230936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bwMode="auto">
          <a:xfrm>
            <a:off x="1114425" y="1143000"/>
            <a:ext cx="4629150" cy="3086100"/>
          </a:xfrm>
          <a:noFill/>
          <a:ln>
            <a:solidFill>
              <a:srgbClr val="000000"/>
            </a:solidFill>
            <a:miter lim="800000"/>
            <a:headEnd/>
            <a:tailEnd/>
          </a:ln>
        </p:spPr>
      </p:sp>
      <p:sp>
        <p:nvSpPr>
          <p:cNvPr id="56323"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CL" smtClean="0"/>
          </a:p>
        </p:txBody>
      </p:sp>
      <p:sp>
        <p:nvSpPr>
          <p:cNvPr id="5632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B173CDE-C1D6-497B-B947-97ED8F521776}" type="slidenum">
              <a:rPr lang="es-CL" smtClean="0">
                <a:latin typeface="Arial" pitchFamily="34" charset="0"/>
                <a:cs typeface="Arial" pitchFamily="34" charset="0"/>
              </a:rPr>
              <a:pPr/>
              <a:t>14</a:t>
            </a:fld>
            <a:endParaRPr lang="es-CL" smtClean="0">
              <a:latin typeface="Arial" pitchFamily="34" charset="0"/>
              <a:cs typeface="Arial" pitchFamily="34" charset="0"/>
            </a:endParaRPr>
          </a:p>
        </p:txBody>
      </p:sp>
    </p:spTree>
    <p:extLst>
      <p:ext uri="{BB962C8B-B14F-4D97-AF65-F5344CB8AC3E}">
        <p14:creationId xmlns:p14="http://schemas.microsoft.com/office/powerpoint/2010/main" val="16891027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1 Marcador de imagen de diapositiva"/>
          <p:cNvSpPr>
            <a:spLocks noGrp="1" noRot="1" noChangeAspect="1" noTextEdit="1"/>
          </p:cNvSpPr>
          <p:nvPr>
            <p:ph type="sldImg"/>
          </p:nvPr>
        </p:nvSpPr>
        <p:spPr bwMode="auto">
          <a:xfrm>
            <a:off x="1114425" y="1143000"/>
            <a:ext cx="4629150" cy="3086100"/>
          </a:xfrm>
          <a:noFill/>
          <a:ln>
            <a:solidFill>
              <a:srgbClr val="000000"/>
            </a:solidFill>
            <a:miter lim="800000"/>
            <a:headEnd/>
            <a:tailEnd/>
          </a:ln>
        </p:spPr>
      </p:sp>
      <p:sp>
        <p:nvSpPr>
          <p:cNvPr id="56323" name="2 Marcador de notas"/>
          <p:cNvSpPr>
            <a:spLocks noGrp="1"/>
          </p:cNvSpPr>
          <p:nvPr>
            <p:ph type="body" idx="1"/>
          </p:nvPr>
        </p:nvSpPr>
        <p:spPr bwMode="auto">
          <a:noFill/>
        </p:spPr>
        <p:txBody>
          <a:bodyPr wrap="square" numCol="1" anchor="t" anchorCtr="0" compatLnSpc="1">
            <a:prstTxWarp prst="textNoShape">
              <a:avLst/>
            </a:prstTxWarp>
          </a:bodyPr>
          <a:lstStyle/>
          <a:p>
            <a:endParaRPr lang="es-CL" smtClean="0"/>
          </a:p>
        </p:txBody>
      </p:sp>
      <p:sp>
        <p:nvSpPr>
          <p:cNvPr id="56324" name="3 Marcador de número de diapositiva"/>
          <p:cNvSpPr>
            <a:spLocks noGrp="1"/>
          </p:cNvSpPr>
          <p:nvPr>
            <p:ph type="sldNum" sz="quarter" idx="5"/>
          </p:nvPr>
        </p:nvSpPr>
        <p:spPr bwMode="auto">
          <a:noFill/>
          <a:ln>
            <a:miter lim="800000"/>
            <a:headEnd/>
            <a:tailEnd/>
          </a:ln>
        </p:spPr>
        <p:txBody>
          <a:bodyPr wrap="square" numCol="1" anchorCtr="0" compatLnSpc="1">
            <a:prstTxWarp prst="textNoShape">
              <a:avLst/>
            </a:prstTxWarp>
          </a:bodyPr>
          <a:lstStyle/>
          <a:p>
            <a:fld id="{6B173CDE-C1D6-497B-B947-97ED8F521776}" type="slidenum">
              <a:rPr lang="es-CL" smtClean="0">
                <a:latin typeface="Arial" pitchFamily="34" charset="0"/>
                <a:cs typeface="Arial" pitchFamily="34" charset="0"/>
              </a:rPr>
              <a:pPr/>
              <a:t>15</a:t>
            </a:fld>
            <a:endParaRPr lang="es-CL" smtClean="0">
              <a:latin typeface="Arial" pitchFamily="34" charset="0"/>
              <a:cs typeface="Arial" pitchFamily="34" charset="0"/>
            </a:endParaRPr>
          </a:p>
        </p:txBody>
      </p:sp>
    </p:spTree>
    <p:extLst>
      <p:ext uri="{BB962C8B-B14F-4D97-AF65-F5344CB8AC3E}">
        <p14:creationId xmlns:p14="http://schemas.microsoft.com/office/powerpoint/2010/main" val="82309365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498B54A9-55A4-4554-97C0-C8F0EC0A1D03}" type="slidenum">
              <a:rPr lang="es-ES_tradnl"/>
              <a:pPr/>
              <a:t>16</a:t>
            </a:fld>
            <a:endParaRPr lang="es-ES_tradnl"/>
          </a:p>
        </p:txBody>
      </p:sp>
      <p:sp>
        <p:nvSpPr>
          <p:cNvPr id="607234" name="Rectangle 2"/>
          <p:cNvSpPr>
            <a:spLocks noGrp="1" noRot="1" noChangeAspect="1" noChangeArrowheads="1" noTextEdit="1"/>
          </p:cNvSpPr>
          <p:nvPr>
            <p:ph type="sldImg"/>
          </p:nvPr>
        </p:nvSpPr>
        <p:spPr>
          <a:xfrm>
            <a:off x="765175" y="611188"/>
            <a:ext cx="5483225" cy="3656012"/>
          </a:xfrm>
          <a:ln/>
        </p:spPr>
      </p:sp>
      <p:sp>
        <p:nvSpPr>
          <p:cNvPr id="607235" name="Rectangle 3"/>
          <p:cNvSpPr>
            <a:spLocks noChangeArrowheads="1"/>
          </p:cNvSpPr>
          <p:nvPr/>
        </p:nvSpPr>
        <p:spPr bwMode="auto">
          <a:xfrm>
            <a:off x="1058052" y="4431930"/>
            <a:ext cx="5106882" cy="4181767"/>
          </a:xfrm>
          <a:prstGeom prst="rect">
            <a:avLst/>
          </a:prstGeom>
          <a:noFill/>
          <a:ln w="9525">
            <a:noFill/>
            <a:miter lim="800000"/>
            <a:headEnd/>
            <a:tailEnd/>
          </a:ln>
          <a:effectLst/>
        </p:spPr>
        <p:txBody>
          <a:bodyPr lIns="93167" tIns="46584" rIns="93167" bIns="46584"/>
          <a:lstStyle/>
          <a:p>
            <a:pPr>
              <a:spcBef>
                <a:spcPct val="30000"/>
              </a:spcBef>
            </a:pPr>
            <a:r>
              <a:rPr lang="es-MX" sz="1200">
                <a:latin typeface="Arial" charset="0"/>
              </a:rPr>
              <a:t>En la lámina se muestran los tiempos mínimos en los grados de los Escalafones vigentes  con sus respectivos grados tope por Escalafón. Además en la última columna se señalan los requisitos para acceder a los diferentes grados.</a:t>
            </a:r>
            <a:endParaRPr lang="es-ES" sz="1200">
              <a:latin typeface="Arial" charset="0"/>
            </a:endParaRPr>
          </a:p>
        </p:txBody>
      </p:sp>
    </p:spTree>
    <p:extLst>
      <p:ext uri="{BB962C8B-B14F-4D97-AF65-F5344CB8AC3E}">
        <p14:creationId xmlns:p14="http://schemas.microsoft.com/office/powerpoint/2010/main" val="6330575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2" name="Title 1"/>
          <p:cNvSpPr>
            <a:spLocks noGrp="1"/>
          </p:cNvSpPr>
          <p:nvPr>
            <p:ph type="ctrTitle"/>
          </p:nvPr>
        </p:nvSpPr>
        <p:spPr>
          <a:xfrm>
            <a:off x="3510438" y="2062480"/>
            <a:ext cx="6376735" cy="2542537"/>
          </a:xfrm>
        </p:spPr>
        <p:txBody>
          <a:bodyPr anchor="b">
            <a:normAutofit/>
          </a:bodyPr>
          <a:lstStyle>
            <a:lvl1pPr algn="r">
              <a:defRPr sz="5600">
                <a:effectLst/>
              </a:defRPr>
            </a:lvl1pPr>
          </a:lstStyle>
          <a:p>
            <a:r>
              <a:rPr lang="es-ES_tradnl" smtClean="0"/>
              <a:t>Clic para editar título</a:t>
            </a:r>
            <a:endParaRPr lang="en-US" dirty="0"/>
          </a:p>
        </p:txBody>
      </p:sp>
      <p:sp>
        <p:nvSpPr>
          <p:cNvPr id="3" name="Subtitle 2"/>
          <p:cNvSpPr>
            <a:spLocks noGrp="1"/>
          </p:cNvSpPr>
          <p:nvPr>
            <p:ph type="subTitle" idx="1"/>
          </p:nvPr>
        </p:nvSpPr>
        <p:spPr>
          <a:xfrm>
            <a:off x="3510438" y="4605022"/>
            <a:ext cx="6376735" cy="1475740"/>
          </a:xfrm>
        </p:spPr>
        <p:txBody>
          <a:bodyPr anchor="t">
            <a:normAutofit/>
          </a:bodyPr>
          <a:lstStyle>
            <a:lvl1pPr marL="0" indent="0" algn="r">
              <a:buNone/>
              <a:defRPr sz="2100" cap="all">
                <a:solidFill>
                  <a:schemeClr val="tx1"/>
                </a:solidFill>
              </a:defRPr>
            </a:lvl1pPr>
            <a:lvl2pPr marL="531038" indent="0" algn="ctr">
              <a:buNone/>
              <a:defRPr>
                <a:solidFill>
                  <a:schemeClr val="tx1">
                    <a:tint val="75000"/>
                  </a:schemeClr>
                </a:solidFill>
              </a:defRPr>
            </a:lvl2pPr>
            <a:lvl3pPr marL="1062076" indent="0" algn="ctr">
              <a:buNone/>
              <a:defRPr>
                <a:solidFill>
                  <a:schemeClr val="tx1">
                    <a:tint val="75000"/>
                  </a:schemeClr>
                </a:solidFill>
              </a:defRPr>
            </a:lvl3pPr>
            <a:lvl4pPr marL="1593113" indent="0" algn="ctr">
              <a:buNone/>
              <a:defRPr>
                <a:solidFill>
                  <a:schemeClr val="tx1">
                    <a:tint val="75000"/>
                  </a:schemeClr>
                </a:solidFill>
              </a:defRPr>
            </a:lvl4pPr>
            <a:lvl5pPr marL="2124151" indent="0" algn="ctr">
              <a:buNone/>
              <a:defRPr>
                <a:solidFill>
                  <a:schemeClr val="tx1">
                    <a:tint val="75000"/>
                  </a:schemeClr>
                </a:solidFill>
              </a:defRPr>
            </a:lvl5pPr>
            <a:lvl6pPr marL="2655189" indent="0" algn="ctr">
              <a:buNone/>
              <a:defRPr>
                <a:solidFill>
                  <a:schemeClr val="tx1">
                    <a:tint val="75000"/>
                  </a:schemeClr>
                </a:solidFill>
              </a:defRPr>
            </a:lvl6pPr>
            <a:lvl7pPr marL="3186227" indent="0" algn="ctr">
              <a:buNone/>
              <a:defRPr>
                <a:solidFill>
                  <a:schemeClr val="tx1">
                    <a:tint val="75000"/>
                  </a:schemeClr>
                </a:solidFill>
              </a:defRPr>
            </a:lvl7pPr>
            <a:lvl8pPr marL="3717265" indent="0" algn="ctr">
              <a:buNone/>
              <a:defRPr>
                <a:solidFill>
                  <a:schemeClr val="tx1">
                    <a:tint val="75000"/>
                  </a:schemeClr>
                </a:solidFill>
              </a:defRPr>
            </a:lvl8pPr>
            <a:lvl9pPr marL="4248302" indent="0" algn="ctr">
              <a:buNone/>
              <a:defRPr>
                <a:solidFill>
                  <a:schemeClr val="tx1">
                    <a:tint val="75000"/>
                  </a:schemeClr>
                </a:solidFill>
              </a:defRPr>
            </a:lvl9pPr>
          </a:lstStyle>
          <a:p>
            <a:r>
              <a:rPr lang="es-ES_tradnl" smtClean="0"/>
              <a:t>Haga clic para modificar el estilo de subtítulo del patrón</a:t>
            </a:r>
            <a:endParaRPr lang="en-US" dirty="0"/>
          </a:p>
        </p:txBody>
      </p:sp>
      <p:sp>
        <p:nvSpPr>
          <p:cNvPr id="4" name="Date Placeholder 3"/>
          <p:cNvSpPr>
            <a:spLocks noGrp="1"/>
          </p:cNvSpPr>
          <p:nvPr>
            <p:ph type="dt" sz="half" idx="10"/>
          </p:nvPr>
        </p:nvSpPr>
        <p:spPr>
          <a:xfrm>
            <a:off x="7913691" y="6164108"/>
            <a:ext cx="1417678" cy="396716"/>
          </a:xfrm>
        </p:spPr>
        <p:txBody>
          <a:bodyPr/>
          <a:lstStyle/>
          <a:p>
            <a:fld id="{08B43AFE-3717-E849-ADA8-70E13B5C2E93}" type="datetime1">
              <a:rPr lang="es-CL" smtClean="0"/>
              <a:pPr/>
              <a:t>24-07-2026</a:t>
            </a:fld>
            <a:endParaRPr lang="en-US" dirty="0"/>
          </a:p>
        </p:txBody>
      </p:sp>
      <p:sp>
        <p:nvSpPr>
          <p:cNvPr id="5" name="Footer Placeholder 4"/>
          <p:cNvSpPr>
            <a:spLocks noGrp="1"/>
          </p:cNvSpPr>
          <p:nvPr>
            <p:ph type="ftr" sz="quarter" idx="11"/>
          </p:nvPr>
        </p:nvSpPr>
        <p:spPr>
          <a:xfrm>
            <a:off x="3510441" y="6164108"/>
            <a:ext cx="4335740" cy="396716"/>
          </a:xfrm>
        </p:spPr>
        <p:txBody>
          <a:bodyPr/>
          <a:lstStyle/>
          <a:p>
            <a:endParaRPr lang="en-US" dirty="0"/>
          </a:p>
        </p:txBody>
      </p:sp>
      <p:sp>
        <p:nvSpPr>
          <p:cNvPr id="6" name="Slide Number Placeholder 5"/>
          <p:cNvSpPr>
            <a:spLocks noGrp="1"/>
          </p:cNvSpPr>
          <p:nvPr>
            <p:ph type="sldNum" sz="quarter" idx="12"/>
          </p:nvPr>
        </p:nvSpPr>
        <p:spPr>
          <a:xfrm>
            <a:off x="9398876" y="6164108"/>
            <a:ext cx="488299" cy="396716"/>
          </a:xfrm>
        </p:spPr>
        <p:txBody>
          <a:bodyPr/>
          <a:lstStyle/>
          <a:p>
            <a:fld id="{D57F1E4F-1CFF-5643-939E-217C01CDF565}" type="slidenum">
              <a:rPr lang="en-US" dirty="0"/>
              <a:pPr/>
              <a:t>‹Nº›</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2" name="Title 1"/>
          <p:cNvSpPr>
            <a:spLocks noGrp="1"/>
          </p:cNvSpPr>
          <p:nvPr>
            <p:ph type="title"/>
          </p:nvPr>
        </p:nvSpPr>
        <p:spPr/>
        <p:txBody>
          <a:bodyPr/>
          <a:lstStyle/>
          <a:p>
            <a:r>
              <a:rPr lang="es-ES_tradnl" smtClean="0"/>
              <a:t>Clic para editar título</a:t>
            </a:r>
            <a:endParaRPr lang="en-US" dirty="0"/>
          </a:p>
        </p:txBody>
      </p:sp>
      <p:sp>
        <p:nvSpPr>
          <p:cNvPr id="3" name="Content Placeholder 2"/>
          <p:cNvSpPr>
            <a:spLocks noGrp="1"/>
          </p:cNvSpPr>
          <p:nvPr>
            <p:ph idx="1"/>
          </p:nvPr>
        </p:nvSpPr>
        <p:spPr/>
        <p:txBody>
          <a:bodyPr anchor="ct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10"/>
          </p:nvPr>
        </p:nvSpPr>
        <p:spPr/>
        <p:txBody>
          <a:bodyPr/>
          <a:lstStyle/>
          <a:p>
            <a:fld id="{CE3F6406-80B2-D24D-98C4-880585C0E889}" type="datetime1">
              <a:rPr lang="es-CL" smtClean="0"/>
              <a:pPr/>
              <a:t>24-07-2026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2" name="Title 1"/>
          <p:cNvSpPr>
            <a:spLocks noGrp="1"/>
          </p:cNvSpPr>
          <p:nvPr>
            <p:ph type="title"/>
          </p:nvPr>
        </p:nvSpPr>
        <p:spPr>
          <a:xfrm>
            <a:off x="607577" y="3474010"/>
            <a:ext cx="8975812" cy="1542240"/>
          </a:xfrm>
        </p:spPr>
        <p:txBody>
          <a:bodyPr anchor="b"/>
          <a:lstStyle>
            <a:lvl1pPr algn="l">
              <a:defRPr sz="4600" b="0" cap="all"/>
            </a:lvl1pPr>
          </a:lstStyle>
          <a:p>
            <a:r>
              <a:rPr lang="es-ES_tradnl" smtClean="0"/>
              <a:t>Clic para editar título</a:t>
            </a:r>
            <a:endParaRPr lang="en-US" dirty="0"/>
          </a:p>
        </p:txBody>
      </p:sp>
      <p:sp>
        <p:nvSpPr>
          <p:cNvPr id="3" name="Text Placeholder 2"/>
          <p:cNvSpPr>
            <a:spLocks noGrp="1"/>
          </p:cNvSpPr>
          <p:nvPr>
            <p:ph type="body" idx="1"/>
          </p:nvPr>
        </p:nvSpPr>
        <p:spPr>
          <a:xfrm>
            <a:off x="607576" y="5016250"/>
            <a:ext cx="8975812" cy="903420"/>
          </a:xfrm>
        </p:spPr>
        <p:txBody>
          <a:bodyPr anchor="t">
            <a:normAutofit/>
          </a:bodyPr>
          <a:lstStyle>
            <a:lvl1pPr marL="0" indent="0" algn="l">
              <a:buNone/>
              <a:defRPr sz="2300" cap="all">
                <a:solidFill>
                  <a:schemeClr val="tx1"/>
                </a:solidFill>
              </a:defRPr>
            </a:lvl1pPr>
            <a:lvl2pPr marL="531038" indent="0">
              <a:buNone/>
              <a:defRPr sz="2100">
                <a:solidFill>
                  <a:schemeClr val="tx1">
                    <a:tint val="75000"/>
                  </a:schemeClr>
                </a:solidFill>
              </a:defRPr>
            </a:lvl2pPr>
            <a:lvl3pPr marL="1062076" indent="0">
              <a:buNone/>
              <a:defRPr sz="1900">
                <a:solidFill>
                  <a:schemeClr val="tx1">
                    <a:tint val="75000"/>
                  </a:schemeClr>
                </a:solidFill>
              </a:defRPr>
            </a:lvl3pPr>
            <a:lvl4pPr marL="1593113" indent="0">
              <a:buNone/>
              <a:defRPr sz="1600">
                <a:solidFill>
                  <a:schemeClr val="tx1">
                    <a:tint val="75000"/>
                  </a:schemeClr>
                </a:solidFill>
              </a:defRPr>
            </a:lvl4pPr>
            <a:lvl5pPr marL="2124151" indent="0">
              <a:buNone/>
              <a:defRPr sz="1600">
                <a:solidFill>
                  <a:schemeClr val="tx1">
                    <a:tint val="75000"/>
                  </a:schemeClr>
                </a:solidFill>
              </a:defRPr>
            </a:lvl5pPr>
            <a:lvl6pPr marL="2655189" indent="0">
              <a:buNone/>
              <a:defRPr sz="1600">
                <a:solidFill>
                  <a:schemeClr val="tx1">
                    <a:tint val="75000"/>
                  </a:schemeClr>
                </a:solidFill>
              </a:defRPr>
            </a:lvl6pPr>
            <a:lvl7pPr marL="3186227" indent="0">
              <a:buNone/>
              <a:defRPr sz="1600">
                <a:solidFill>
                  <a:schemeClr val="tx1">
                    <a:tint val="75000"/>
                  </a:schemeClr>
                </a:solidFill>
              </a:defRPr>
            </a:lvl7pPr>
            <a:lvl8pPr marL="3717265" indent="0">
              <a:buNone/>
              <a:defRPr sz="1600">
                <a:solidFill>
                  <a:schemeClr val="tx1">
                    <a:tint val="75000"/>
                  </a:schemeClr>
                </a:solidFill>
              </a:defRPr>
            </a:lvl8pPr>
            <a:lvl9pPr marL="4248302" indent="0">
              <a:buNone/>
              <a:defRPr sz="16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FE260DFB-32DE-4F4C-8645-61D801FC9B17}" type="datetime1">
              <a:rPr lang="es-CL" smtClean="0"/>
              <a:pPr/>
              <a:t>24-07-2026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2" name="Title 1"/>
          <p:cNvSpPr>
            <a:spLocks noGrp="1"/>
          </p:cNvSpPr>
          <p:nvPr>
            <p:ph type="title"/>
          </p:nvPr>
        </p:nvSpPr>
        <p:spPr/>
        <p:txBody>
          <a:bodyPr/>
          <a:lstStyle/>
          <a:p>
            <a:r>
              <a:rPr lang="es-ES_tradnl" smtClean="0"/>
              <a:t>Clic para editar título</a:t>
            </a:r>
            <a:endParaRPr lang="en-US" dirty="0"/>
          </a:p>
        </p:txBody>
      </p:sp>
      <p:sp>
        <p:nvSpPr>
          <p:cNvPr id="3" name="Content Placeholder 2"/>
          <p:cNvSpPr>
            <a:spLocks noGrp="1"/>
          </p:cNvSpPr>
          <p:nvPr>
            <p:ph sz="half" idx="1"/>
          </p:nvPr>
        </p:nvSpPr>
        <p:spPr>
          <a:xfrm>
            <a:off x="607580" y="2249170"/>
            <a:ext cx="4425552" cy="3831591"/>
          </a:xfrm>
        </p:spPr>
        <p:txBody>
          <a:bodyPr>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Content Placeholder 3"/>
          <p:cNvSpPr>
            <a:spLocks noGrp="1"/>
          </p:cNvSpPr>
          <p:nvPr>
            <p:ph sz="half" idx="2"/>
          </p:nvPr>
        </p:nvSpPr>
        <p:spPr>
          <a:xfrm>
            <a:off x="5157836" y="2249174"/>
            <a:ext cx="4425552" cy="3831590"/>
          </a:xfrm>
        </p:spPr>
        <p:txBody>
          <a:bodyPr>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Date Placeholder 4"/>
          <p:cNvSpPr>
            <a:spLocks noGrp="1"/>
          </p:cNvSpPr>
          <p:nvPr>
            <p:ph type="dt" sz="half" idx="10"/>
          </p:nvPr>
        </p:nvSpPr>
        <p:spPr/>
        <p:txBody>
          <a:bodyPr/>
          <a:lstStyle/>
          <a:p>
            <a:fld id="{04D68B68-B83A-F649-A80C-2C9B4AEA0A66}" type="datetime1">
              <a:rPr lang="es-CL" smtClean="0"/>
              <a:pPr/>
              <a:t>24-07-2026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smtClean="0"/>
              <a:t>Clic para editar título</a:t>
            </a:r>
            <a:endParaRPr lang="en-US" dirty="0"/>
          </a:p>
        </p:txBody>
      </p:sp>
      <p:sp>
        <p:nvSpPr>
          <p:cNvPr id="3" name="Text Placeholder 2"/>
          <p:cNvSpPr>
            <a:spLocks noGrp="1"/>
          </p:cNvSpPr>
          <p:nvPr>
            <p:ph type="body" idx="1" hasCustomPrompt="1"/>
          </p:nvPr>
        </p:nvSpPr>
        <p:spPr>
          <a:xfrm>
            <a:off x="862612" y="2329180"/>
            <a:ext cx="4171927" cy="605075"/>
          </a:xfrm>
        </p:spPr>
        <p:txBody>
          <a:bodyPr anchor="b">
            <a:noAutofit/>
          </a:bodyPr>
          <a:lstStyle>
            <a:lvl1pPr marL="0" indent="0">
              <a:buNone/>
              <a:defRPr sz="3300" b="0"/>
            </a:lvl1pPr>
            <a:lvl2pPr marL="531038" indent="0">
              <a:buNone/>
              <a:defRPr sz="2300" b="1"/>
            </a:lvl2pPr>
            <a:lvl3pPr marL="1062076" indent="0">
              <a:buNone/>
              <a:defRPr sz="2100" b="1"/>
            </a:lvl3pPr>
            <a:lvl4pPr marL="1593113" indent="0">
              <a:buNone/>
              <a:defRPr sz="1900" b="1"/>
            </a:lvl4pPr>
            <a:lvl5pPr marL="2124151" indent="0">
              <a:buNone/>
              <a:defRPr sz="1900" b="1"/>
            </a:lvl5pPr>
            <a:lvl6pPr marL="2655189" indent="0">
              <a:buNone/>
              <a:defRPr sz="1900" b="1"/>
            </a:lvl6pPr>
            <a:lvl7pPr marL="3186227" indent="0">
              <a:buNone/>
              <a:defRPr sz="1900" b="1"/>
            </a:lvl7pPr>
            <a:lvl8pPr marL="3717265" indent="0">
              <a:buNone/>
              <a:defRPr sz="1900" b="1"/>
            </a:lvl8pPr>
            <a:lvl9pPr marL="4248302" indent="0">
              <a:buNone/>
              <a:defRPr sz="1900" b="1"/>
            </a:lvl9pPr>
          </a:lstStyle>
          <a:p>
            <a:pPr lvl="0"/>
            <a:r>
              <a:rPr lang="en-US" dirty="0"/>
              <a:t>CLICK TO EDIT MASTER TEXT STYLES</a:t>
            </a:r>
          </a:p>
        </p:txBody>
      </p:sp>
      <p:sp>
        <p:nvSpPr>
          <p:cNvPr id="4" name="Content Placeholder 3"/>
          <p:cNvSpPr>
            <a:spLocks noGrp="1"/>
          </p:cNvSpPr>
          <p:nvPr>
            <p:ph sz="half" idx="2"/>
          </p:nvPr>
        </p:nvSpPr>
        <p:spPr>
          <a:xfrm>
            <a:off x="607579" y="3013711"/>
            <a:ext cx="4426961" cy="3067048"/>
          </a:xfrm>
        </p:spPr>
        <p:txBody>
          <a:bodyPr anchor="t">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5" name="Text Placeholder 4"/>
          <p:cNvSpPr>
            <a:spLocks noGrp="1"/>
          </p:cNvSpPr>
          <p:nvPr>
            <p:ph type="body" sz="quarter" idx="3" hasCustomPrompt="1"/>
          </p:nvPr>
        </p:nvSpPr>
        <p:spPr>
          <a:xfrm>
            <a:off x="5400678" y="2338071"/>
            <a:ext cx="4184116" cy="605075"/>
          </a:xfrm>
        </p:spPr>
        <p:txBody>
          <a:bodyPr anchor="b">
            <a:noAutofit/>
          </a:bodyPr>
          <a:lstStyle>
            <a:lvl1pPr marL="0" indent="0">
              <a:buNone/>
              <a:defRPr sz="3300" b="0"/>
            </a:lvl1pPr>
            <a:lvl2pPr marL="531038" indent="0">
              <a:buNone/>
              <a:defRPr sz="2300" b="1"/>
            </a:lvl2pPr>
            <a:lvl3pPr marL="1062076" indent="0">
              <a:buNone/>
              <a:defRPr sz="2100" b="1"/>
            </a:lvl3pPr>
            <a:lvl4pPr marL="1593113" indent="0">
              <a:buNone/>
              <a:defRPr sz="1900" b="1"/>
            </a:lvl4pPr>
            <a:lvl5pPr marL="2124151" indent="0">
              <a:buNone/>
              <a:defRPr sz="1900" b="1"/>
            </a:lvl5pPr>
            <a:lvl6pPr marL="2655189" indent="0">
              <a:buNone/>
              <a:defRPr sz="1900" b="1"/>
            </a:lvl6pPr>
            <a:lvl7pPr marL="3186227" indent="0">
              <a:buNone/>
              <a:defRPr sz="1900" b="1"/>
            </a:lvl7pPr>
            <a:lvl8pPr marL="3717265" indent="0">
              <a:buNone/>
              <a:defRPr sz="1900" b="1"/>
            </a:lvl8pPr>
            <a:lvl9pPr marL="4248302" indent="0">
              <a:buNone/>
              <a:defRPr sz="1900" b="1"/>
            </a:lvl9pPr>
          </a:lstStyle>
          <a:p>
            <a:pPr lvl="0"/>
            <a:r>
              <a:rPr lang="en-US" dirty="0"/>
              <a:t>CLICK TO EDIT MASTER TEXT STYLES</a:t>
            </a:r>
          </a:p>
        </p:txBody>
      </p:sp>
      <p:sp>
        <p:nvSpPr>
          <p:cNvPr id="6" name="Content Placeholder 5"/>
          <p:cNvSpPr>
            <a:spLocks noGrp="1"/>
          </p:cNvSpPr>
          <p:nvPr>
            <p:ph sz="quarter" idx="4"/>
          </p:nvPr>
        </p:nvSpPr>
        <p:spPr>
          <a:xfrm>
            <a:off x="5159243" y="3013711"/>
            <a:ext cx="4425552" cy="3067048"/>
          </a:xfrm>
        </p:spPr>
        <p:txBody>
          <a:bodyPr anchor="t">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7" name="Date Placeholder 6"/>
          <p:cNvSpPr>
            <a:spLocks noGrp="1"/>
          </p:cNvSpPr>
          <p:nvPr>
            <p:ph type="dt" sz="half" idx="10"/>
          </p:nvPr>
        </p:nvSpPr>
        <p:spPr/>
        <p:txBody>
          <a:bodyPr/>
          <a:lstStyle/>
          <a:p>
            <a:fld id="{F47300CE-65AB-CD4A-BBC0-4E9508C6C0E7}" type="datetime1">
              <a:rPr lang="es-CL" smtClean="0"/>
              <a:pPr/>
              <a:t>24-07-2026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2" name="Title 1"/>
          <p:cNvSpPr>
            <a:spLocks noGrp="1"/>
          </p:cNvSpPr>
          <p:nvPr>
            <p:ph type="title"/>
          </p:nvPr>
        </p:nvSpPr>
        <p:spPr/>
        <p:txBody>
          <a:bodyPr/>
          <a:lstStyle/>
          <a:p>
            <a:r>
              <a:rPr lang="es-ES_tradnl" smtClean="0"/>
              <a:t>Clic para editar título</a:t>
            </a:r>
            <a:endParaRPr lang="en-US" dirty="0"/>
          </a:p>
        </p:txBody>
      </p:sp>
      <p:sp>
        <p:nvSpPr>
          <p:cNvPr id="3" name="Date Placeholder 2"/>
          <p:cNvSpPr>
            <a:spLocks noGrp="1"/>
          </p:cNvSpPr>
          <p:nvPr>
            <p:ph type="dt" sz="half" idx="10"/>
          </p:nvPr>
        </p:nvSpPr>
        <p:spPr/>
        <p:txBody>
          <a:bodyPr/>
          <a:lstStyle/>
          <a:p>
            <a:fld id="{74C2F828-F988-FA45-A8BF-DFB1F51409A3}" type="datetime1">
              <a:rPr lang="es-CL" smtClean="0"/>
              <a:pPr/>
              <a:t>24-07-2026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2" name="Date Placeholder 1"/>
          <p:cNvSpPr>
            <a:spLocks noGrp="1"/>
          </p:cNvSpPr>
          <p:nvPr>
            <p:ph type="dt" sz="half" idx="10"/>
          </p:nvPr>
        </p:nvSpPr>
        <p:spPr/>
        <p:txBody>
          <a:bodyPr/>
          <a:lstStyle/>
          <a:p>
            <a:fld id="{8C254646-8546-0E4D-A00F-C567C1A504D7}" type="datetime1">
              <a:rPr lang="es-CL" smtClean="0"/>
              <a:pPr/>
              <a:t>24-07-2026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2" name="Title 1"/>
          <p:cNvSpPr>
            <a:spLocks noGrp="1"/>
          </p:cNvSpPr>
          <p:nvPr>
            <p:ph type="title"/>
          </p:nvPr>
        </p:nvSpPr>
        <p:spPr>
          <a:xfrm>
            <a:off x="607577" y="2178050"/>
            <a:ext cx="3261035" cy="1440180"/>
          </a:xfrm>
        </p:spPr>
        <p:txBody>
          <a:bodyPr anchor="b">
            <a:normAutofit/>
          </a:bodyPr>
          <a:lstStyle>
            <a:lvl1pPr algn="l">
              <a:defRPr sz="2800" b="0"/>
            </a:lvl1pPr>
          </a:lstStyle>
          <a:p>
            <a:r>
              <a:rPr lang="es-ES_tradnl" smtClean="0"/>
              <a:t>Clic para editar título</a:t>
            </a:r>
            <a:endParaRPr lang="en-US" dirty="0"/>
          </a:p>
        </p:txBody>
      </p:sp>
      <p:sp>
        <p:nvSpPr>
          <p:cNvPr id="3" name="Content Placeholder 2"/>
          <p:cNvSpPr>
            <a:spLocks noGrp="1"/>
          </p:cNvSpPr>
          <p:nvPr>
            <p:ph idx="1"/>
          </p:nvPr>
        </p:nvSpPr>
        <p:spPr>
          <a:xfrm>
            <a:off x="4118018" y="640081"/>
            <a:ext cx="5465372" cy="5440680"/>
          </a:xfrm>
        </p:spPr>
        <p:txBody>
          <a:bodyPr anchor="ctr">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Text Placeholder 3"/>
          <p:cNvSpPr>
            <a:spLocks noGrp="1"/>
          </p:cNvSpPr>
          <p:nvPr>
            <p:ph type="body" sz="half" idx="2"/>
          </p:nvPr>
        </p:nvSpPr>
        <p:spPr>
          <a:xfrm>
            <a:off x="607577" y="3618230"/>
            <a:ext cx="3261035" cy="1920240"/>
          </a:xfrm>
        </p:spPr>
        <p:txBody>
          <a:bodyPr anchor="t">
            <a:normAutofit/>
          </a:bodyPr>
          <a:lstStyle>
            <a:lvl1pPr marL="0" indent="0">
              <a:buNone/>
              <a:defRPr sz="1900"/>
            </a:lvl1pPr>
            <a:lvl2pPr marL="531038" indent="0">
              <a:buNone/>
              <a:defRPr sz="1400"/>
            </a:lvl2pPr>
            <a:lvl3pPr marL="1062076" indent="0">
              <a:buNone/>
              <a:defRPr sz="1200"/>
            </a:lvl3pPr>
            <a:lvl4pPr marL="1593113" indent="0">
              <a:buNone/>
              <a:defRPr sz="1000"/>
            </a:lvl4pPr>
            <a:lvl5pPr marL="2124151" indent="0">
              <a:buNone/>
              <a:defRPr sz="1000"/>
            </a:lvl5pPr>
            <a:lvl6pPr marL="2655189" indent="0">
              <a:buNone/>
              <a:defRPr sz="1000"/>
            </a:lvl6pPr>
            <a:lvl7pPr marL="3186227" indent="0">
              <a:buNone/>
              <a:defRPr sz="1000"/>
            </a:lvl7pPr>
            <a:lvl8pPr marL="3717265" indent="0">
              <a:buNone/>
              <a:defRPr sz="1000"/>
            </a:lvl8pPr>
            <a:lvl9pPr marL="4248302" indent="0">
              <a:buNone/>
              <a:defRPr sz="10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F63E4271-7506-E442-A2BB-7D9DB38F1317}" type="datetime1">
              <a:rPr lang="es-CL" smtClean="0"/>
              <a:pPr/>
              <a:t>24-07-2026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2" name="Title 1"/>
          <p:cNvSpPr>
            <a:spLocks noGrp="1"/>
          </p:cNvSpPr>
          <p:nvPr>
            <p:ph type="title"/>
          </p:nvPr>
        </p:nvSpPr>
        <p:spPr>
          <a:xfrm>
            <a:off x="607579" y="1680210"/>
            <a:ext cx="5461497" cy="1440180"/>
          </a:xfrm>
        </p:spPr>
        <p:txBody>
          <a:bodyPr anchor="b">
            <a:normAutofit/>
          </a:bodyPr>
          <a:lstStyle>
            <a:lvl1pPr algn="l">
              <a:defRPr sz="3300" b="0"/>
            </a:lvl1pPr>
          </a:lstStyle>
          <a:p>
            <a:r>
              <a:rPr lang="es-ES_tradnl" smtClean="0"/>
              <a:t>Clic para editar título</a:t>
            </a:r>
            <a:endParaRPr lang="en-US" dirty="0"/>
          </a:p>
        </p:txBody>
      </p:sp>
      <p:sp>
        <p:nvSpPr>
          <p:cNvPr id="14" name="Picture Placeholder 2"/>
          <p:cNvSpPr>
            <a:spLocks noGrp="1" noChangeAspect="1"/>
          </p:cNvSpPr>
          <p:nvPr>
            <p:ph type="pic" idx="1"/>
          </p:nvPr>
        </p:nvSpPr>
        <p:spPr>
          <a:xfrm>
            <a:off x="6676651" y="960120"/>
            <a:ext cx="2906738" cy="48006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900"/>
            </a:lvl1pPr>
            <a:lvl2pPr marL="531038" indent="0">
              <a:buNone/>
              <a:defRPr sz="1900"/>
            </a:lvl2pPr>
            <a:lvl3pPr marL="1062076" indent="0">
              <a:buNone/>
              <a:defRPr sz="1900"/>
            </a:lvl3pPr>
            <a:lvl4pPr marL="1593113" indent="0">
              <a:buNone/>
              <a:defRPr sz="1900"/>
            </a:lvl4pPr>
            <a:lvl5pPr marL="2124151" indent="0">
              <a:buNone/>
              <a:defRPr sz="1900"/>
            </a:lvl5pPr>
            <a:lvl6pPr marL="2655189" indent="0">
              <a:buNone/>
              <a:defRPr sz="1900"/>
            </a:lvl6pPr>
            <a:lvl7pPr marL="3186227" indent="0">
              <a:buNone/>
              <a:defRPr sz="1900"/>
            </a:lvl7pPr>
            <a:lvl8pPr marL="3717265" indent="0">
              <a:buNone/>
              <a:defRPr sz="1900"/>
            </a:lvl8pPr>
            <a:lvl9pPr marL="4248302" indent="0">
              <a:buNone/>
              <a:defRPr sz="1900"/>
            </a:lvl9pPr>
          </a:lstStyle>
          <a:p>
            <a:r>
              <a:rPr lang="es-ES_tradnl" smtClean="0"/>
              <a:t>Arrastre la imagen al marcador de posición o haga clic en el icono para agregar</a:t>
            </a:r>
            <a:endParaRPr lang="en-US" dirty="0"/>
          </a:p>
        </p:txBody>
      </p:sp>
      <p:sp>
        <p:nvSpPr>
          <p:cNvPr id="4" name="Text Placeholder 3"/>
          <p:cNvSpPr>
            <a:spLocks noGrp="1"/>
          </p:cNvSpPr>
          <p:nvPr>
            <p:ph type="body" sz="half" idx="2"/>
          </p:nvPr>
        </p:nvSpPr>
        <p:spPr>
          <a:xfrm>
            <a:off x="607579" y="3120390"/>
            <a:ext cx="5461497" cy="1920240"/>
          </a:xfrm>
        </p:spPr>
        <p:txBody>
          <a:bodyPr anchor="t">
            <a:normAutofit/>
          </a:bodyPr>
          <a:lstStyle>
            <a:lvl1pPr marL="0" indent="0">
              <a:buNone/>
              <a:defRPr sz="2100"/>
            </a:lvl1pPr>
            <a:lvl2pPr marL="531038" indent="0">
              <a:buNone/>
              <a:defRPr sz="1400"/>
            </a:lvl2pPr>
            <a:lvl3pPr marL="1062076" indent="0">
              <a:buNone/>
              <a:defRPr sz="1200"/>
            </a:lvl3pPr>
            <a:lvl4pPr marL="1593113" indent="0">
              <a:buNone/>
              <a:defRPr sz="1000"/>
            </a:lvl4pPr>
            <a:lvl5pPr marL="2124151" indent="0">
              <a:buNone/>
              <a:defRPr sz="1000"/>
            </a:lvl5pPr>
            <a:lvl6pPr marL="2655189" indent="0">
              <a:buNone/>
              <a:defRPr sz="1000"/>
            </a:lvl6pPr>
            <a:lvl7pPr marL="3186227" indent="0">
              <a:buNone/>
              <a:defRPr sz="1000"/>
            </a:lvl7pPr>
            <a:lvl8pPr marL="3717265" indent="0">
              <a:buNone/>
              <a:defRPr sz="1000"/>
            </a:lvl8pPr>
            <a:lvl9pPr marL="4248302" indent="0">
              <a:buNone/>
              <a:defRPr sz="10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E2C4243E-FB05-6647-9C33-51310771077E}" type="datetime1">
              <a:rPr lang="es-CL" smtClean="0"/>
              <a:pPr/>
              <a:t>24-07-2026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2" name="Title 1"/>
          <p:cNvSpPr>
            <a:spLocks noGrp="1"/>
          </p:cNvSpPr>
          <p:nvPr>
            <p:ph type="title"/>
          </p:nvPr>
        </p:nvSpPr>
        <p:spPr>
          <a:xfrm>
            <a:off x="607577" y="4969508"/>
            <a:ext cx="8975812" cy="595075"/>
          </a:xfrm>
        </p:spPr>
        <p:txBody>
          <a:bodyPr anchor="b">
            <a:normAutofit/>
          </a:bodyPr>
          <a:lstStyle>
            <a:lvl1pPr algn="l">
              <a:defRPr sz="2800" b="0"/>
            </a:lvl1pPr>
          </a:lstStyle>
          <a:p>
            <a:r>
              <a:rPr lang="es-ES_tradnl" smtClean="0"/>
              <a:t>Clic para editar título</a:t>
            </a:r>
            <a:endParaRPr lang="en-US" dirty="0"/>
          </a:p>
        </p:txBody>
      </p:sp>
      <p:sp>
        <p:nvSpPr>
          <p:cNvPr id="3" name="Picture Placeholder 2"/>
          <p:cNvSpPr>
            <a:spLocks noGrp="1" noChangeAspect="1"/>
          </p:cNvSpPr>
          <p:nvPr>
            <p:ph type="pic" idx="1"/>
          </p:nvPr>
        </p:nvSpPr>
        <p:spPr>
          <a:xfrm>
            <a:off x="1215153" y="978718"/>
            <a:ext cx="7760661" cy="3323225"/>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900"/>
            </a:lvl1pPr>
            <a:lvl2pPr marL="531038" indent="0">
              <a:buNone/>
              <a:defRPr sz="1900"/>
            </a:lvl2pPr>
            <a:lvl3pPr marL="1062076" indent="0">
              <a:buNone/>
              <a:defRPr sz="1900"/>
            </a:lvl3pPr>
            <a:lvl4pPr marL="1593113" indent="0">
              <a:buNone/>
              <a:defRPr sz="1900"/>
            </a:lvl4pPr>
            <a:lvl5pPr marL="2124151" indent="0">
              <a:buNone/>
              <a:defRPr sz="1900"/>
            </a:lvl5pPr>
            <a:lvl6pPr marL="2655189" indent="0">
              <a:buNone/>
              <a:defRPr sz="1900"/>
            </a:lvl6pPr>
            <a:lvl7pPr marL="3186227" indent="0">
              <a:buNone/>
              <a:defRPr sz="1900"/>
            </a:lvl7pPr>
            <a:lvl8pPr marL="3717265" indent="0">
              <a:buNone/>
              <a:defRPr sz="1900"/>
            </a:lvl8pPr>
            <a:lvl9pPr marL="4248302" indent="0">
              <a:buNone/>
              <a:defRPr sz="1900"/>
            </a:lvl9pPr>
          </a:lstStyle>
          <a:p>
            <a:r>
              <a:rPr lang="es-ES_tradnl" smtClean="0"/>
              <a:t>Arrastre la imagen al marcador de posición o haga clic en el icono para agregar</a:t>
            </a:r>
            <a:endParaRPr lang="en-US" dirty="0"/>
          </a:p>
        </p:txBody>
      </p:sp>
      <p:sp>
        <p:nvSpPr>
          <p:cNvPr id="4" name="Text Placeholder 3"/>
          <p:cNvSpPr>
            <a:spLocks noGrp="1"/>
          </p:cNvSpPr>
          <p:nvPr>
            <p:ph type="body" sz="half" idx="2"/>
          </p:nvPr>
        </p:nvSpPr>
        <p:spPr>
          <a:xfrm>
            <a:off x="607577" y="5564583"/>
            <a:ext cx="8975812" cy="518398"/>
          </a:xfrm>
        </p:spPr>
        <p:txBody>
          <a:bodyPr anchor="t">
            <a:normAutofit/>
          </a:bodyPr>
          <a:lstStyle>
            <a:lvl1pPr marL="0" indent="0">
              <a:buNone/>
              <a:defRPr sz="1600"/>
            </a:lvl1pPr>
            <a:lvl2pPr marL="531038" indent="0">
              <a:buNone/>
              <a:defRPr sz="1400"/>
            </a:lvl2pPr>
            <a:lvl3pPr marL="1062076" indent="0">
              <a:buNone/>
              <a:defRPr sz="1200"/>
            </a:lvl3pPr>
            <a:lvl4pPr marL="1593113" indent="0">
              <a:buNone/>
              <a:defRPr sz="1000"/>
            </a:lvl4pPr>
            <a:lvl5pPr marL="2124151" indent="0">
              <a:buNone/>
              <a:defRPr sz="1000"/>
            </a:lvl5pPr>
            <a:lvl6pPr marL="2655189" indent="0">
              <a:buNone/>
              <a:defRPr sz="1000"/>
            </a:lvl6pPr>
            <a:lvl7pPr marL="3186227" indent="0">
              <a:buNone/>
              <a:defRPr sz="1000"/>
            </a:lvl7pPr>
            <a:lvl8pPr marL="3717265" indent="0">
              <a:buNone/>
              <a:defRPr sz="1000"/>
            </a:lvl8pPr>
            <a:lvl9pPr marL="4248302" indent="0">
              <a:buNone/>
              <a:defRPr sz="1000"/>
            </a:lvl9pPr>
          </a:lstStyle>
          <a:p>
            <a:pPr lvl="0"/>
            <a:r>
              <a:rPr lang="es-ES_tradnl" smtClean="0"/>
              <a:t>Haga clic para modificar el estilo de texto del patrón</a:t>
            </a:r>
          </a:p>
        </p:txBody>
      </p:sp>
      <p:sp>
        <p:nvSpPr>
          <p:cNvPr id="5" name="Date Placeholder 4"/>
          <p:cNvSpPr>
            <a:spLocks noGrp="1"/>
          </p:cNvSpPr>
          <p:nvPr>
            <p:ph type="dt" sz="half" idx="10"/>
          </p:nvPr>
        </p:nvSpPr>
        <p:spPr/>
        <p:txBody>
          <a:bodyPr/>
          <a:lstStyle/>
          <a:p>
            <a:fld id="{74EC4814-7DF5-0F4D-B81B-249A44AC4F9C}" type="datetime1">
              <a:rPr lang="es-CL" smtClean="0"/>
              <a:pPr/>
              <a:t>24-07-2026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2" name="Title 1"/>
          <p:cNvSpPr>
            <a:spLocks noGrp="1"/>
          </p:cNvSpPr>
          <p:nvPr>
            <p:ph type="title"/>
          </p:nvPr>
        </p:nvSpPr>
        <p:spPr>
          <a:xfrm>
            <a:off x="607577" y="640085"/>
            <a:ext cx="8975812" cy="3280409"/>
          </a:xfrm>
        </p:spPr>
        <p:txBody>
          <a:bodyPr anchor="ctr">
            <a:normAutofit/>
          </a:bodyPr>
          <a:lstStyle>
            <a:lvl1pPr algn="l">
              <a:defRPr sz="3700" b="0" cap="none"/>
            </a:lvl1pPr>
          </a:lstStyle>
          <a:p>
            <a:r>
              <a:rPr lang="es-ES_tradnl" smtClean="0"/>
              <a:t>Clic para editar título</a:t>
            </a:r>
            <a:endParaRPr lang="en-US" dirty="0"/>
          </a:p>
        </p:txBody>
      </p:sp>
      <p:sp>
        <p:nvSpPr>
          <p:cNvPr id="3" name="Text Placeholder 2"/>
          <p:cNvSpPr>
            <a:spLocks noGrp="1"/>
          </p:cNvSpPr>
          <p:nvPr>
            <p:ph type="body" idx="1"/>
          </p:nvPr>
        </p:nvSpPr>
        <p:spPr>
          <a:xfrm>
            <a:off x="607577" y="4560570"/>
            <a:ext cx="8975812" cy="1520190"/>
          </a:xfrm>
        </p:spPr>
        <p:txBody>
          <a:bodyPr anchor="ctr">
            <a:normAutofit/>
          </a:bodyPr>
          <a:lstStyle>
            <a:lvl1pPr marL="0" indent="0" algn="l">
              <a:buNone/>
              <a:defRPr sz="2300">
                <a:solidFill>
                  <a:schemeClr val="tx1"/>
                </a:solidFill>
              </a:defRPr>
            </a:lvl1pPr>
            <a:lvl2pPr marL="531038" indent="0">
              <a:buNone/>
              <a:defRPr sz="2100">
                <a:solidFill>
                  <a:schemeClr val="tx1">
                    <a:tint val="75000"/>
                  </a:schemeClr>
                </a:solidFill>
              </a:defRPr>
            </a:lvl2pPr>
            <a:lvl3pPr marL="1062076" indent="0">
              <a:buNone/>
              <a:defRPr sz="1900">
                <a:solidFill>
                  <a:schemeClr val="tx1">
                    <a:tint val="75000"/>
                  </a:schemeClr>
                </a:solidFill>
              </a:defRPr>
            </a:lvl3pPr>
            <a:lvl4pPr marL="1593113" indent="0">
              <a:buNone/>
              <a:defRPr sz="1600">
                <a:solidFill>
                  <a:schemeClr val="tx1">
                    <a:tint val="75000"/>
                  </a:schemeClr>
                </a:solidFill>
              </a:defRPr>
            </a:lvl4pPr>
            <a:lvl5pPr marL="2124151" indent="0">
              <a:buNone/>
              <a:defRPr sz="1600">
                <a:solidFill>
                  <a:schemeClr val="tx1">
                    <a:tint val="75000"/>
                  </a:schemeClr>
                </a:solidFill>
              </a:defRPr>
            </a:lvl5pPr>
            <a:lvl6pPr marL="2655189" indent="0">
              <a:buNone/>
              <a:defRPr sz="1600">
                <a:solidFill>
                  <a:schemeClr val="tx1">
                    <a:tint val="75000"/>
                  </a:schemeClr>
                </a:solidFill>
              </a:defRPr>
            </a:lvl6pPr>
            <a:lvl7pPr marL="3186227" indent="0">
              <a:buNone/>
              <a:defRPr sz="1600">
                <a:solidFill>
                  <a:schemeClr val="tx1">
                    <a:tint val="75000"/>
                  </a:schemeClr>
                </a:solidFill>
              </a:defRPr>
            </a:lvl7pPr>
            <a:lvl8pPr marL="3717265" indent="0">
              <a:buNone/>
              <a:defRPr sz="1600">
                <a:solidFill>
                  <a:schemeClr val="tx1">
                    <a:tint val="75000"/>
                  </a:schemeClr>
                </a:solidFill>
              </a:defRPr>
            </a:lvl8pPr>
            <a:lvl9pPr marL="4248302" indent="0">
              <a:buNone/>
              <a:defRPr sz="16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11819E5C-07E7-EB42-A235-3F43DDF438AA}" type="datetime1">
              <a:rPr lang="es-CL" smtClean="0"/>
              <a:pPr/>
              <a:t>24-07-2026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15" name="TextBox 14"/>
          <p:cNvSpPr txBox="1"/>
          <p:nvPr/>
        </p:nvSpPr>
        <p:spPr>
          <a:xfrm>
            <a:off x="9070110" y="2880360"/>
            <a:ext cx="540067" cy="614015"/>
          </a:xfrm>
          <a:prstGeom prst="rect">
            <a:avLst/>
          </a:prstGeom>
        </p:spPr>
        <p:txBody>
          <a:bodyPr vert="horz" lIns="106208" tIns="53104" rIns="106208" bIns="53104"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9300" dirty="0">
                <a:solidFill>
                  <a:schemeClr val="tx1"/>
                </a:solidFill>
                <a:effectLst/>
              </a:rPr>
              <a:t>”</a:t>
            </a:r>
          </a:p>
        </p:txBody>
      </p:sp>
      <p:sp>
        <p:nvSpPr>
          <p:cNvPr id="11" name="TextBox 10"/>
          <p:cNvSpPr txBox="1"/>
          <p:nvPr/>
        </p:nvSpPr>
        <p:spPr>
          <a:xfrm>
            <a:off x="432582" y="864504"/>
            <a:ext cx="540067" cy="614015"/>
          </a:xfrm>
          <a:prstGeom prst="rect">
            <a:avLst/>
          </a:prstGeom>
        </p:spPr>
        <p:txBody>
          <a:bodyPr vert="horz" lIns="106208" tIns="53104" rIns="106208" bIns="53104"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9300" dirty="0">
                <a:solidFill>
                  <a:schemeClr val="tx1"/>
                </a:solidFill>
                <a:effectLst/>
              </a:rPr>
              <a:t>“</a:t>
            </a:r>
          </a:p>
        </p:txBody>
      </p:sp>
      <p:sp>
        <p:nvSpPr>
          <p:cNvPr id="2" name="Title 1"/>
          <p:cNvSpPr>
            <a:spLocks noGrp="1"/>
          </p:cNvSpPr>
          <p:nvPr>
            <p:ph type="title"/>
          </p:nvPr>
        </p:nvSpPr>
        <p:spPr>
          <a:xfrm>
            <a:off x="879089" y="640084"/>
            <a:ext cx="8461057" cy="2880359"/>
          </a:xfrm>
        </p:spPr>
        <p:txBody>
          <a:bodyPr anchor="ctr">
            <a:normAutofit/>
          </a:bodyPr>
          <a:lstStyle>
            <a:lvl1pPr algn="l">
              <a:defRPr sz="3700" b="0" cap="none">
                <a:solidFill>
                  <a:schemeClr val="tx1"/>
                </a:solidFill>
              </a:defRPr>
            </a:lvl1pPr>
          </a:lstStyle>
          <a:p>
            <a:r>
              <a:rPr lang="es-ES_tradnl" smtClean="0"/>
              <a:t>Clic para editar título</a:t>
            </a:r>
            <a:endParaRPr lang="en-US" dirty="0"/>
          </a:p>
        </p:txBody>
      </p:sp>
      <p:sp>
        <p:nvSpPr>
          <p:cNvPr id="10" name="Text Placeholder 9"/>
          <p:cNvSpPr>
            <a:spLocks noGrp="1"/>
          </p:cNvSpPr>
          <p:nvPr>
            <p:ph type="body" sz="quarter" idx="13"/>
          </p:nvPr>
        </p:nvSpPr>
        <p:spPr>
          <a:xfrm>
            <a:off x="972649" y="3520441"/>
            <a:ext cx="8273934" cy="400050"/>
          </a:xfrm>
        </p:spPr>
        <p:txBody>
          <a:bodyPr anchor="ctr"/>
          <a:lstStyle>
            <a:lvl1pPr marL="0" indent="0">
              <a:buFontTx/>
              <a:buNone/>
              <a:defRPr/>
            </a:lvl1pPr>
            <a:lvl2pPr marL="531038" indent="0">
              <a:buFontTx/>
              <a:buNone/>
              <a:defRPr/>
            </a:lvl2pPr>
            <a:lvl3pPr marL="1062076" indent="0">
              <a:buFontTx/>
              <a:buNone/>
              <a:defRPr/>
            </a:lvl3pPr>
            <a:lvl4pPr marL="1593113" indent="0">
              <a:buFontTx/>
              <a:buNone/>
              <a:defRPr/>
            </a:lvl4pPr>
            <a:lvl5pPr marL="2124151" indent="0">
              <a:buFontTx/>
              <a:buNone/>
              <a:defRPr/>
            </a:lvl5pPr>
          </a:lstStyle>
          <a:p>
            <a:pPr lvl="0"/>
            <a:r>
              <a:rPr lang="es-ES_tradnl" smtClean="0"/>
              <a:t>Haga clic para modificar el estilo de texto del patrón</a:t>
            </a:r>
          </a:p>
        </p:txBody>
      </p:sp>
      <p:sp>
        <p:nvSpPr>
          <p:cNvPr id="3" name="Text Placeholder 2"/>
          <p:cNvSpPr>
            <a:spLocks noGrp="1"/>
          </p:cNvSpPr>
          <p:nvPr>
            <p:ph type="body" idx="1"/>
          </p:nvPr>
        </p:nvSpPr>
        <p:spPr>
          <a:xfrm>
            <a:off x="609053" y="4560570"/>
            <a:ext cx="8994362" cy="1520190"/>
          </a:xfrm>
        </p:spPr>
        <p:txBody>
          <a:bodyPr anchor="ctr">
            <a:normAutofit/>
          </a:bodyPr>
          <a:lstStyle>
            <a:lvl1pPr marL="0" indent="0" algn="l">
              <a:buNone/>
              <a:defRPr sz="2300">
                <a:solidFill>
                  <a:schemeClr val="tx1"/>
                </a:solidFill>
              </a:defRPr>
            </a:lvl1pPr>
            <a:lvl2pPr marL="531038" indent="0">
              <a:buNone/>
              <a:defRPr sz="2100">
                <a:solidFill>
                  <a:schemeClr val="tx1">
                    <a:tint val="75000"/>
                  </a:schemeClr>
                </a:solidFill>
              </a:defRPr>
            </a:lvl2pPr>
            <a:lvl3pPr marL="1062076" indent="0">
              <a:buNone/>
              <a:defRPr sz="1900">
                <a:solidFill>
                  <a:schemeClr val="tx1">
                    <a:tint val="75000"/>
                  </a:schemeClr>
                </a:solidFill>
              </a:defRPr>
            </a:lvl3pPr>
            <a:lvl4pPr marL="1593113" indent="0">
              <a:buNone/>
              <a:defRPr sz="1600">
                <a:solidFill>
                  <a:schemeClr val="tx1">
                    <a:tint val="75000"/>
                  </a:schemeClr>
                </a:solidFill>
              </a:defRPr>
            </a:lvl4pPr>
            <a:lvl5pPr marL="2124151" indent="0">
              <a:buNone/>
              <a:defRPr sz="1600">
                <a:solidFill>
                  <a:schemeClr val="tx1">
                    <a:tint val="75000"/>
                  </a:schemeClr>
                </a:solidFill>
              </a:defRPr>
            </a:lvl5pPr>
            <a:lvl6pPr marL="2655189" indent="0">
              <a:buNone/>
              <a:defRPr sz="1600">
                <a:solidFill>
                  <a:schemeClr val="tx1">
                    <a:tint val="75000"/>
                  </a:schemeClr>
                </a:solidFill>
              </a:defRPr>
            </a:lvl6pPr>
            <a:lvl7pPr marL="3186227" indent="0">
              <a:buNone/>
              <a:defRPr sz="1600">
                <a:solidFill>
                  <a:schemeClr val="tx1">
                    <a:tint val="75000"/>
                  </a:schemeClr>
                </a:solidFill>
              </a:defRPr>
            </a:lvl7pPr>
            <a:lvl8pPr marL="3717265" indent="0">
              <a:buNone/>
              <a:defRPr sz="1600">
                <a:solidFill>
                  <a:schemeClr val="tx1">
                    <a:tint val="75000"/>
                  </a:schemeClr>
                </a:solidFill>
              </a:defRPr>
            </a:lvl8pPr>
            <a:lvl9pPr marL="4248302" indent="0">
              <a:buNone/>
              <a:defRPr sz="16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6F63FDF3-594A-EB42-ABB1-6B6D74E1D4E2}" type="datetime1">
              <a:rPr lang="es-CL" smtClean="0"/>
              <a:pPr/>
              <a:t>24-07-2026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2" name="Title 1"/>
          <p:cNvSpPr>
            <a:spLocks noGrp="1"/>
          </p:cNvSpPr>
          <p:nvPr>
            <p:ph type="title"/>
          </p:nvPr>
        </p:nvSpPr>
        <p:spPr>
          <a:xfrm>
            <a:off x="607580" y="3474010"/>
            <a:ext cx="8975811" cy="1542240"/>
          </a:xfrm>
        </p:spPr>
        <p:txBody>
          <a:bodyPr anchor="b">
            <a:normAutofit/>
          </a:bodyPr>
          <a:lstStyle>
            <a:lvl1pPr algn="l">
              <a:defRPr sz="3700" b="0" cap="none"/>
            </a:lvl1pPr>
          </a:lstStyle>
          <a:p>
            <a:r>
              <a:rPr lang="es-ES_tradnl" smtClean="0"/>
              <a:t>Clic para editar título</a:t>
            </a:r>
            <a:endParaRPr lang="en-US" dirty="0"/>
          </a:p>
        </p:txBody>
      </p:sp>
      <p:sp>
        <p:nvSpPr>
          <p:cNvPr id="3" name="Text Placeholder 2"/>
          <p:cNvSpPr>
            <a:spLocks noGrp="1"/>
          </p:cNvSpPr>
          <p:nvPr>
            <p:ph type="body" idx="1"/>
          </p:nvPr>
        </p:nvSpPr>
        <p:spPr>
          <a:xfrm>
            <a:off x="607579" y="5016250"/>
            <a:ext cx="8975811" cy="903420"/>
          </a:xfrm>
        </p:spPr>
        <p:txBody>
          <a:bodyPr anchor="t">
            <a:normAutofit/>
          </a:bodyPr>
          <a:lstStyle>
            <a:lvl1pPr marL="0" indent="0" algn="l">
              <a:buNone/>
              <a:defRPr sz="2300">
                <a:solidFill>
                  <a:schemeClr val="tx1"/>
                </a:solidFill>
              </a:defRPr>
            </a:lvl1pPr>
            <a:lvl2pPr marL="531038" indent="0">
              <a:buNone/>
              <a:defRPr sz="2100">
                <a:solidFill>
                  <a:schemeClr val="tx1">
                    <a:tint val="75000"/>
                  </a:schemeClr>
                </a:solidFill>
              </a:defRPr>
            </a:lvl2pPr>
            <a:lvl3pPr marL="1062076" indent="0">
              <a:buNone/>
              <a:defRPr sz="1900">
                <a:solidFill>
                  <a:schemeClr val="tx1">
                    <a:tint val="75000"/>
                  </a:schemeClr>
                </a:solidFill>
              </a:defRPr>
            </a:lvl3pPr>
            <a:lvl4pPr marL="1593113" indent="0">
              <a:buNone/>
              <a:defRPr sz="1600">
                <a:solidFill>
                  <a:schemeClr val="tx1">
                    <a:tint val="75000"/>
                  </a:schemeClr>
                </a:solidFill>
              </a:defRPr>
            </a:lvl4pPr>
            <a:lvl5pPr marL="2124151" indent="0">
              <a:buNone/>
              <a:defRPr sz="1600">
                <a:solidFill>
                  <a:schemeClr val="tx1">
                    <a:tint val="75000"/>
                  </a:schemeClr>
                </a:solidFill>
              </a:defRPr>
            </a:lvl5pPr>
            <a:lvl6pPr marL="2655189" indent="0">
              <a:buNone/>
              <a:defRPr sz="1600">
                <a:solidFill>
                  <a:schemeClr val="tx1">
                    <a:tint val="75000"/>
                  </a:schemeClr>
                </a:solidFill>
              </a:defRPr>
            </a:lvl6pPr>
            <a:lvl7pPr marL="3186227" indent="0">
              <a:buNone/>
              <a:defRPr sz="1600">
                <a:solidFill>
                  <a:schemeClr val="tx1">
                    <a:tint val="75000"/>
                  </a:schemeClr>
                </a:solidFill>
              </a:defRPr>
            </a:lvl7pPr>
            <a:lvl8pPr marL="3717265" indent="0">
              <a:buNone/>
              <a:defRPr sz="1600">
                <a:solidFill>
                  <a:schemeClr val="tx1">
                    <a:tint val="75000"/>
                  </a:schemeClr>
                </a:solidFill>
              </a:defRPr>
            </a:lvl8pPr>
            <a:lvl9pPr marL="4248302" indent="0">
              <a:buNone/>
              <a:defRPr sz="16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5AFC3883-CBFE-FC4C-B4D4-9A6AE22384F0}" type="datetime1">
              <a:rPr lang="es-CL" smtClean="0"/>
              <a:pPr/>
              <a:t>24-07-2026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13" name="TextBox 12"/>
          <p:cNvSpPr txBox="1"/>
          <p:nvPr/>
        </p:nvSpPr>
        <p:spPr>
          <a:xfrm>
            <a:off x="9070110" y="2880360"/>
            <a:ext cx="540067" cy="614015"/>
          </a:xfrm>
          <a:prstGeom prst="rect">
            <a:avLst/>
          </a:prstGeom>
        </p:spPr>
        <p:txBody>
          <a:bodyPr vert="horz" lIns="106208" tIns="53104" rIns="106208" bIns="53104"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9300" dirty="0">
                <a:solidFill>
                  <a:schemeClr val="tx1"/>
                </a:solidFill>
                <a:effectLst/>
              </a:rPr>
              <a:t>”</a:t>
            </a:r>
          </a:p>
        </p:txBody>
      </p:sp>
      <p:sp>
        <p:nvSpPr>
          <p:cNvPr id="14" name="TextBox 13"/>
          <p:cNvSpPr txBox="1"/>
          <p:nvPr/>
        </p:nvSpPr>
        <p:spPr>
          <a:xfrm>
            <a:off x="432582" y="864504"/>
            <a:ext cx="540067" cy="614015"/>
          </a:xfrm>
          <a:prstGeom prst="rect">
            <a:avLst/>
          </a:prstGeom>
        </p:spPr>
        <p:txBody>
          <a:bodyPr vert="horz" lIns="106208" tIns="53104" rIns="106208" bIns="53104"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9300" dirty="0">
                <a:solidFill>
                  <a:schemeClr val="tx1"/>
                </a:solidFill>
                <a:effectLst/>
              </a:rPr>
              <a:t>“</a:t>
            </a:r>
          </a:p>
        </p:txBody>
      </p:sp>
      <p:sp>
        <p:nvSpPr>
          <p:cNvPr id="16" name="Title 1"/>
          <p:cNvSpPr>
            <a:spLocks noGrp="1"/>
          </p:cNvSpPr>
          <p:nvPr>
            <p:ph type="title"/>
          </p:nvPr>
        </p:nvSpPr>
        <p:spPr>
          <a:xfrm>
            <a:off x="879089" y="640084"/>
            <a:ext cx="8461057" cy="2880359"/>
          </a:xfrm>
        </p:spPr>
        <p:txBody>
          <a:bodyPr anchor="ctr">
            <a:normAutofit/>
          </a:bodyPr>
          <a:lstStyle>
            <a:lvl1pPr algn="l">
              <a:defRPr sz="3700" b="0" cap="none">
                <a:solidFill>
                  <a:schemeClr val="tx1"/>
                </a:solidFill>
              </a:defRPr>
            </a:lvl1pPr>
          </a:lstStyle>
          <a:p>
            <a:r>
              <a:rPr lang="es-ES_tradnl" smtClean="0"/>
              <a:t>Clic para editar título</a:t>
            </a:r>
            <a:endParaRPr lang="en-US" dirty="0"/>
          </a:p>
        </p:txBody>
      </p:sp>
      <p:sp>
        <p:nvSpPr>
          <p:cNvPr id="10" name="Text Placeholder 9"/>
          <p:cNvSpPr>
            <a:spLocks noGrp="1"/>
          </p:cNvSpPr>
          <p:nvPr>
            <p:ph type="body" sz="quarter" idx="13"/>
          </p:nvPr>
        </p:nvSpPr>
        <p:spPr>
          <a:xfrm>
            <a:off x="607577" y="4080510"/>
            <a:ext cx="8979363" cy="933450"/>
          </a:xfrm>
        </p:spPr>
        <p:txBody>
          <a:bodyPr vert="horz" lIns="106208" tIns="53104" rIns="106208" bIns="53104"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s-ES_tradnl" dirty="0" smtClean="0"/>
              <a:t>Haga clic para modificar el estilo de texto del patrón</a:t>
            </a:r>
          </a:p>
        </p:txBody>
      </p:sp>
      <p:sp>
        <p:nvSpPr>
          <p:cNvPr id="3" name="Text Placeholder 2"/>
          <p:cNvSpPr>
            <a:spLocks noGrp="1"/>
          </p:cNvSpPr>
          <p:nvPr>
            <p:ph type="body" idx="1"/>
          </p:nvPr>
        </p:nvSpPr>
        <p:spPr>
          <a:xfrm>
            <a:off x="607577" y="5013960"/>
            <a:ext cx="8979363" cy="1066800"/>
          </a:xfrm>
        </p:spPr>
        <p:txBody>
          <a:bodyPr anchor="t">
            <a:normAutofit/>
          </a:bodyPr>
          <a:lstStyle>
            <a:lvl1pPr marL="0" indent="0" algn="l">
              <a:buNone/>
              <a:defRPr sz="2100">
                <a:solidFill>
                  <a:schemeClr val="tx1"/>
                </a:solidFill>
              </a:defRPr>
            </a:lvl1pPr>
            <a:lvl2pPr marL="531038" indent="0">
              <a:buNone/>
              <a:defRPr sz="2100">
                <a:solidFill>
                  <a:schemeClr val="tx1">
                    <a:tint val="75000"/>
                  </a:schemeClr>
                </a:solidFill>
              </a:defRPr>
            </a:lvl2pPr>
            <a:lvl3pPr marL="1062076" indent="0">
              <a:buNone/>
              <a:defRPr sz="1900">
                <a:solidFill>
                  <a:schemeClr val="tx1">
                    <a:tint val="75000"/>
                  </a:schemeClr>
                </a:solidFill>
              </a:defRPr>
            </a:lvl3pPr>
            <a:lvl4pPr marL="1593113" indent="0">
              <a:buNone/>
              <a:defRPr sz="1600">
                <a:solidFill>
                  <a:schemeClr val="tx1">
                    <a:tint val="75000"/>
                  </a:schemeClr>
                </a:solidFill>
              </a:defRPr>
            </a:lvl4pPr>
            <a:lvl5pPr marL="2124151" indent="0">
              <a:buNone/>
              <a:defRPr sz="1600">
                <a:solidFill>
                  <a:schemeClr val="tx1">
                    <a:tint val="75000"/>
                  </a:schemeClr>
                </a:solidFill>
              </a:defRPr>
            </a:lvl5pPr>
            <a:lvl6pPr marL="2655189" indent="0">
              <a:buNone/>
              <a:defRPr sz="1600">
                <a:solidFill>
                  <a:schemeClr val="tx1">
                    <a:tint val="75000"/>
                  </a:schemeClr>
                </a:solidFill>
              </a:defRPr>
            </a:lvl6pPr>
            <a:lvl7pPr marL="3186227" indent="0">
              <a:buNone/>
              <a:defRPr sz="1600">
                <a:solidFill>
                  <a:schemeClr val="tx1">
                    <a:tint val="75000"/>
                  </a:schemeClr>
                </a:solidFill>
              </a:defRPr>
            </a:lvl7pPr>
            <a:lvl8pPr marL="3717265" indent="0">
              <a:buNone/>
              <a:defRPr sz="1600">
                <a:solidFill>
                  <a:schemeClr val="tx1">
                    <a:tint val="75000"/>
                  </a:schemeClr>
                </a:solidFill>
              </a:defRPr>
            </a:lvl8pPr>
            <a:lvl9pPr marL="4248302" indent="0">
              <a:buNone/>
              <a:defRPr sz="16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AA35E2B6-49B0-1047-8BCD-1ED9CC059E52}" type="datetime1">
              <a:rPr lang="es-CL" smtClean="0"/>
              <a:pPr/>
              <a:t>24-07-2026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2" name="Title 1"/>
          <p:cNvSpPr>
            <a:spLocks noGrp="1"/>
          </p:cNvSpPr>
          <p:nvPr>
            <p:ph type="title"/>
          </p:nvPr>
        </p:nvSpPr>
        <p:spPr>
          <a:xfrm>
            <a:off x="607577" y="640084"/>
            <a:ext cx="8975812" cy="2880359"/>
          </a:xfrm>
        </p:spPr>
        <p:txBody>
          <a:bodyPr vert="horz" lIns="106208" tIns="53104" rIns="106208" bIns="53104" rtlCol="0" anchor="ctr">
            <a:normAutofit/>
          </a:bodyPr>
          <a:lstStyle>
            <a:lvl1pPr>
              <a:defRPr lang="en-US" b="0" dirty="0"/>
            </a:lvl1pPr>
          </a:lstStyle>
          <a:p>
            <a:pPr marL="0" lvl="0"/>
            <a:r>
              <a:rPr lang="es-ES_tradnl" dirty="0" smtClean="0"/>
              <a:t>Clic para editar título</a:t>
            </a:r>
            <a:endParaRPr lang="en-US" dirty="0"/>
          </a:p>
        </p:txBody>
      </p:sp>
      <p:sp>
        <p:nvSpPr>
          <p:cNvPr id="10" name="Text Placeholder 9"/>
          <p:cNvSpPr>
            <a:spLocks noGrp="1"/>
          </p:cNvSpPr>
          <p:nvPr>
            <p:ph type="body" sz="quarter" idx="13"/>
          </p:nvPr>
        </p:nvSpPr>
        <p:spPr>
          <a:xfrm>
            <a:off x="607577" y="3680460"/>
            <a:ext cx="8975812" cy="880110"/>
          </a:xfrm>
        </p:spPr>
        <p:txBody>
          <a:bodyPr vert="horz" lIns="106208" tIns="53104" rIns="106208" bIns="53104" rtlCol="0" anchor="b">
            <a:normAutofit/>
          </a:bodyPr>
          <a:lstStyle>
            <a:lvl1pPr>
              <a:buNone/>
              <a:defRPr lang="en-US" sz="3300" b="0" cap="none" dirty="0">
                <a:ln w="3175" cmpd="sng">
                  <a:noFill/>
                </a:ln>
                <a:solidFill>
                  <a:schemeClr val="tx1"/>
                </a:solidFill>
                <a:effectLst/>
              </a:defRPr>
            </a:lvl1pPr>
          </a:lstStyle>
          <a:p>
            <a:pPr marL="0" lvl="0">
              <a:spcBef>
                <a:spcPct val="0"/>
              </a:spcBef>
              <a:buNone/>
            </a:pPr>
            <a:r>
              <a:rPr lang="es-ES_tradnl" dirty="0" smtClean="0"/>
              <a:t>Haga clic para modificar el estilo de texto del patrón</a:t>
            </a:r>
          </a:p>
        </p:txBody>
      </p:sp>
      <p:sp>
        <p:nvSpPr>
          <p:cNvPr id="3" name="Text Placeholder 2"/>
          <p:cNvSpPr>
            <a:spLocks noGrp="1"/>
          </p:cNvSpPr>
          <p:nvPr>
            <p:ph type="body" idx="1"/>
          </p:nvPr>
        </p:nvSpPr>
        <p:spPr>
          <a:xfrm>
            <a:off x="607577" y="4560570"/>
            <a:ext cx="8975812" cy="1520190"/>
          </a:xfrm>
        </p:spPr>
        <p:txBody>
          <a:bodyPr anchor="t">
            <a:normAutofit/>
          </a:bodyPr>
          <a:lstStyle>
            <a:lvl1pPr marL="0" indent="0" algn="l">
              <a:buNone/>
              <a:defRPr sz="2100">
                <a:solidFill>
                  <a:schemeClr val="tx1"/>
                </a:solidFill>
              </a:defRPr>
            </a:lvl1pPr>
            <a:lvl2pPr marL="531038" indent="0">
              <a:buNone/>
              <a:defRPr sz="2100">
                <a:solidFill>
                  <a:schemeClr val="tx1">
                    <a:tint val="75000"/>
                  </a:schemeClr>
                </a:solidFill>
              </a:defRPr>
            </a:lvl2pPr>
            <a:lvl3pPr marL="1062076" indent="0">
              <a:buNone/>
              <a:defRPr sz="1900">
                <a:solidFill>
                  <a:schemeClr val="tx1">
                    <a:tint val="75000"/>
                  </a:schemeClr>
                </a:solidFill>
              </a:defRPr>
            </a:lvl3pPr>
            <a:lvl4pPr marL="1593113" indent="0">
              <a:buNone/>
              <a:defRPr sz="1600">
                <a:solidFill>
                  <a:schemeClr val="tx1">
                    <a:tint val="75000"/>
                  </a:schemeClr>
                </a:solidFill>
              </a:defRPr>
            </a:lvl4pPr>
            <a:lvl5pPr marL="2124151" indent="0">
              <a:buNone/>
              <a:defRPr sz="1600">
                <a:solidFill>
                  <a:schemeClr val="tx1">
                    <a:tint val="75000"/>
                  </a:schemeClr>
                </a:solidFill>
              </a:defRPr>
            </a:lvl5pPr>
            <a:lvl6pPr marL="2655189" indent="0">
              <a:buNone/>
              <a:defRPr sz="1600">
                <a:solidFill>
                  <a:schemeClr val="tx1">
                    <a:tint val="75000"/>
                  </a:schemeClr>
                </a:solidFill>
              </a:defRPr>
            </a:lvl6pPr>
            <a:lvl7pPr marL="3186227" indent="0">
              <a:buNone/>
              <a:defRPr sz="1600">
                <a:solidFill>
                  <a:schemeClr val="tx1">
                    <a:tint val="75000"/>
                  </a:schemeClr>
                </a:solidFill>
              </a:defRPr>
            </a:lvl7pPr>
            <a:lvl8pPr marL="3717265" indent="0">
              <a:buNone/>
              <a:defRPr sz="1600">
                <a:solidFill>
                  <a:schemeClr val="tx1">
                    <a:tint val="75000"/>
                  </a:schemeClr>
                </a:solidFill>
              </a:defRPr>
            </a:lvl8pPr>
            <a:lvl9pPr marL="4248302" indent="0">
              <a:buNone/>
              <a:defRPr sz="1600">
                <a:solidFill>
                  <a:schemeClr val="tx1">
                    <a:tint val="75000"/>
                  </a:schemeClr>
                </a:solidFill>
              </a:defRPr>
            </a:lvl9pPr>
          </a:lstStyle>
          <a:p>
            <a:pPr lvl="0"/>
            <a:r>
              <a:rPr lang="es-ES_tradnl" smtClean="0"/>
              <a:t>Haga clic para modificar el estilo de texto del patrón</a:t>
            </a:r>
          </a:p>
        </p:txBody>
      </p:sp>
      <p:sp>
        <p:nvSpPr>
          <p:cNvPr id="4" name="Date Placeholder 3"/>
          <p:cNvSpPr>
            <a:spLocks noGrp="1"/>
          </p:cNvSpPr>
          <p:nvPr>
            <p:ph type="dt" sz="half" idx="10"/>
          </p:nvPr>
        </p:nvSpPr>
        <p:spPr/>
        <p:txBody>
          <a:bodyPr/>
          <a:lstStyle/>
          <a:p>
            <a:fld id="{C0869B6C-CD3A-DB42-AF9B-4766B687E382}" type="datetime1">
              <a:rPr lang="es-CL" smtClean="0"/>
              <a:pPr/>
              <a:t>24-07-2026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3" name="Vertical Text Placeholder 2"/>
          <p:cNvSpPr>
            <a:spLocks noGrp="1"/>
          </p:cNvSpPr>
          <p:nvPr>
            <p:ph type="body" orient="vert" idx="1"/>
          </p:nvPr>
        </p:nvSpPr>
        <p:spPr/>
        <p:txBody>
          <a:bodyPr vert="eaVert" ancho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10"/>
          </p:nvPr>
        </p:nvSpPr>
        <p:spPr/>
        <p:txBody>
          <a:bodyPr/>
          <a:lstStyle/>
          <a:p>
            <a:fld id="{9E883A5D-557C-A145-AF08-F39F4D135049}" type="datetime1">
              <a:rPr lang="es-CL" smtClean="0"/>
              <a:pPr/>
              <a:t>24-07-2026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8" name="Title 1"/>
          <p:cNvSpPr>
            <a:spLocks noGrp="1"/>
          </p:cNvSpPr>
          <p:nvPr>
            <p:ph type="title"/>
          </p:nvPr>
        </p:nvSpPr>
        <p:spPr>
          <a:xfrm>
            <a:off x="607579" y="640084"/>
            <a:ext cx="8975811" cy="1529080"/>
          </a:xfrm>
        </p:spPr>
        <p:txBody>
          <a:bodyPr/>
          <a:lstStyle/>
          <a:p>
            <a:r>
              <a:rPr lang="es-ES_tradnl" smtClean="0"/>
              <a:t>Clic para editar título</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0"/>
            <a:ext cx="10798536" cy="7199025"/>
          </a:xfrm>
          <a:prstGeom prst="rect">
            <a:avLst/>
          </a:prstGeom>
        </p:spPr>
      </p:pic>
      <p:sp>
        <p:nvSpPr>
          <p:cNvPr id="2" name="Vertical Title 1"/>
          <p:cNvSpPr>
            <a:spLocks noGrp="1"/>
          </p:cNvSpPr>
          <p:nvPr>
            <p:ph type="title" orient="vert"/>
          </p:nvPr>
        </p:nvSpPr>
        <p:spPr>
          <a:xfrm>
            <a:off x="7671045" y="640083"/>
            <a:ext cx="1912343" cy="5440681"/>
          </a:xfrm>
        </p:spPr>
        <p:txBody>
          <a:bodyPr vert="eaVert"/>
          <a:lstStyle/>
          <a:p>
            <a:r>
              <a:rPr lang="es-ES_tradnl" smtClean="0"/>
              <a:t>Clic para editar título</a:t>
            </a:r>
            <a:endParaRPr lang="en-US" dirty="0"/>
          </a:p>
        </p:txBody>
      </p:sp>
      <p:sp>
        <p:nvSpPr>
          <p:cNvPr id="3" name="Vertical Text Placeholder 2"/>
          <p:cNvSpPr>
            <a:spLocks noGrp="1"/>
          </p:cNvSpPr>
          <p:nvPr>
            <p:ph type="body" orient="vert" idx="1"/>
          </p:nvPr>
        </p:nvSpPr>
        <p:spPr>
          <a:xfrm>
            <a:off x="607578" y="640081"/>
            <a:ext cx="6938766" cy="5440680"/>
          </a:xfrm>
        </p:spPr>
        <p:txBody>
          <a:bodyPr vert="eaVert" anchor="t"/>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10"/>
          </p:nvPr>
        </p:nvSpPr>
        <p:spPr/>
        <p:txBody>
          <a:bodyPr/>
          <a:lstStyle/>
          <a:p>
            <a:fld id="{871C60E5-1584-5143-BE12-96066073708B}" type="datetime1">
              <a:rPr lang="es-CL" smtClean="0"/>
              <a:pPr/>
              <a:t>24-07-2026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7579" y="640084"/>
            <a:ext cx="8975811" cy="1529080"/>
          </a:xfrm>
          <a:prstGeom prst="rect">
            <a:avLst/>
          </a:prstGeom>
          <a:effectLst/>
        </p:spPr>
        <p:txBody>
          <a:bodyPr vert="horz" lIns="106208" tIns="53104" rIns="106208" bIns="53104" rtlCol="0" anchor="ctr">
            <a:normAutofit/>
          </a:bodyPr>
          <a:lstStyle/>
          <a:p>
            <a:r>
              <a:rPr lang="es-ES_tradnl" smtClean="0"/>
              <a:t>Clic para editar título</a:t>
            </a:r>
            <a:endParaRPr lang="en-US" dirty="0"/>
          </a:p>
        </p:txBody>
      </p:sp>
      <p:sp>
        <p:nvSpPr>
          <p:cNvPr id="3" name="Text Placeholder 2"/>
          <p:cNvSpPr>
            <a:spLocks noGrp="1"/>
          </p:cNvSpPr>
          <p:nvPr>
            <p:ph type="body" idx="1"/>
          </p:nvPr>
        </p:nvSpPr>
        <p:spPr>
          <a:xfrm>
            <a:off x="607579" y="2249174"/>
            <a:ext cx="8975811" cy="3831590"/>
          </a:xfrm>
          <a:prstGeom prst="rect">
            <a:avLst/>
          </a:prstGeom>
        </p:spPr>
        <p:txBody>
          <a:bodyPr vert="horz" lIns="106208" tIns="53104" rIns="106208" bIns="53104" rtlCol="0" anchor="ctr">
            <a:normAutofit/>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endParaRPr lang="en-US" dirty="0"/>
          </a:p>
        </p:txBody>
      </p:sp>
      <p:sp>
        <p:nvSpPr>
          <p:cNvPr id="4" name="Date Placeholder 3"/>
          <p:cNvSpPr>
            <a:spLocks noGrp="1"/>
          </p:cNvSpPr>
          <p:nvPr>
            <p:ph type="dt" sz="half" idx="2"/>
          </p:nvPr>
        </p:nvSpPr>
        <p:spPr>
          <a:xfrm>
            <a:off x="7609905" y="6164108"/>
            <a:ext cx="1417678" cy="396716"/>
          </a:xfrm>
          <a:prstGeom prst="rect">
            <a:avLst/>
          </a:prstGeom>
        </p:spPr>
        <p:txBody>
          <a:bodyPr vert="horz" lIns="106208" tIns="53104" rIns="106208" bIns="53104" rtlCol="0" anchor="ctr"/>
          <a:lstStyle>
            <a:lvl1pPr algn="r">
              <a:defRPr sz="1200" b="0" i="0">
                <a:solidFill>
                  <a:schemeClr val="tx1"/>
                </a:solidFill>
                <a:effectLst/>
                <a:latin typeface="+mn-lt"/>
              </a:defRPr>
            </a:lvl1pPr>
          </a:lstStyle>
          <a:p>
            <a:fld id="{466C6A8E-A4FE-E64B-8803-6BF1CF423658}" type="datetime1">
              <a:rPr lang="es-CL" smtClean="0"/>
              <a:pPr/>
              <a:t>24-07-2026</a:t>
            </a:fld>
            <a:endParaRPr lang="en-US" dirty="0"/>
          </a:p>
        </p:txBody>
      </p:sp>
      <p:sp>
        <p:nvSpPr>
          <p:cNvPr id="5" name="Footer Placeholder 4"/>
          <p:cNvSpPr>
            <a:spLocks noGrp="1"/>
          </p:cNvSpPr>
          <p:nvPr>
            <p:ph type="ftr" sz="quarter" idx="3"/>
          </p:nvPr>
        </p:nvSpPr>
        <p:spPr>
          <a:xfrm>
            <a:off x="607578" y="6164108"/>
            <a:ext cx="6934816" cy="396716"/>
          </a:xfrm>
          <a:prstGeom prst="rect">
            <a:avLst/>
          </a:prstGeom>
        </p:spPr>
        <p:txBody>
          <a:bodyPr vert="horz" lIns="106208" tIns="53104" rIns="106208" bIns="53104" rtlCol="0" anchor="ctr"/>
          <a:lstStyle>
            <a:lvl1pPr algn="l">
              <a:defRPr sz="12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9095089" y="6164108"/>
            <a:ext cx="488299" cy="396716"/>
          </a:xfrm>
          <a:prstGeom prst="rect">
            <a:avLst/>
          </a:prstGeom>
        </p:spPr>
        <p:txBody>
          <a:bodyPr vert="horz" lIns="106208" tIns="53104" rIns="106208" bIns="53104" rtlCol="0" anchor="ctr"/>
          <a:lstStyle>
            <a:lvl1pPr algn="r">
              <a:defRPr sz="1200" b="0" i="0">
                <a:solidFill>
                  <a:schemeClr val="tx1"/>
                </a:solidFill>
                <a:effectLst/>
                <a:latin typeface="+mn-lt"/>
              </a:defRPr>
            </a:lvl1pPr>
          </a:lstStyle>
          <a:p>
            <a:fld id="{D57F1E4F-1CFF-5643-939E-217C01CDF56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hf hdr="0" ftr="0" dt="0"/>
  <p:txStyles>
    <p:titleStyle>
      <a:lvl1pPr algn="l" defTabSz="531038" rtl="0" eaLnBrk="1" latinLnBrk="0" hangingPunct="1">
        <a:spcBef>
          <a:spcPct val="0"/>
        </a:spcBef>
        <a:buNone/>
        <a:defRPr sz="42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31899" indent="-331899" algn="l" defTabSz="531038" rtl="0" eaLnBrk="1" latinLnBrk="0" hangingPunct="1">
        <a:spcBef>
          <a:spcPts val="0"/>
        </a:spcBef>
        <a:spcAft>
          <a:spcPts val="1162"/>
        </a:spcAft>
        <a:buClr>
          <a:schemeClr val="tx1"/>
        </a:buClr>
        <a:buSzPct val="100000"/>
        <a:buFont typeface="Arial"/>
        <a:buChar char="•"/>
        <a:defRPr sz="2100" kern="1200" cap="none">
          <a:solidFill>
            <a:schemeClr val="tx1"/>
          </a:solidFill>
          <a:effectLst/>
          <a:latin typeface="+mn-lt"/>
          <a:ea typeface="+mn-ea"/>
          <a:cs typeface="+mn-cs"/>
        </a:defRPr>
      </a:lvl1pPr>
      <a:lvl2pPr marL="862936" indent="-331899" algn="l" defTabSz="531038" rtl="0" eaLnBrk="1" latinLnBrk="0" hangingPunct="1">
        <a:spcBef>
          <a:spcPts val="0"/>
        </a:spcBef>
        <a:spcAft>
          <a:spcPts val="1162"/>
        </a:spcAft>
        <a:buClr>
          <a:schemeClr val="tx1"/>
        </a:buClr>
        <a:buSzPct val="100000"/>
        <a:buFont typeface="Arial"/>
        <a:buChar char="•"/>
        <a:defRPr sz="1900" kern="1200" cap="none">
          <a:solidFill>
            <a:schemeClr val="tx1"/>
          </a:solidFill>
          <a:effectLst/>
          <a:latin typeface="+mn-lt"/>
          <a:ea typeface="+mn-ea"/>
          <a:cs typeface="+mn-cs"/>
        </a:defRPr>
      </a:lvl2pPr>
      <a:lvl3pPr marL="1393974" indent="-331899" algn="l" defTabSz="531038" rtl="0" eaLnBrk="1" latinLnBrk="0" hangingPunct="1">
        <a:spcBef>
          <a:spcPts val="0"/>
        </a:spcBef>
        <a:spcAft>
          <a:spcPts val="1162"/>
        </a:spcAft>
        <a:buClr>
          <a:schemeClr val="tx1"/>
        </a:buClr>
        <a:buSzPct val="100000"/>
        <a:buFont typeface="Arial"/>
        <a:buChar char="•"/>
        <a:defRPr sz="1600" kern="1200" cap="none">
          <a:solidFill>
            <a:schemeClr val="tx1"/>
          </a:solidFill>
          <a:effectLst/>
          <a:latin typeface="+mn-lt"/>
          <a:ea typeface="+mn-ea"/>
          <a:cs typeface="+mn-cs"/>
        </a:defRPr>
      </a:lvl3pPr>
      <a:lvl4pPr marL="1792253" indent="-199139" algn="l" defTabSz="531038" rtl="0" eaLnBrk="1" latinLnBrk="0" hangingPunct="1">
        <a:spcBef>
          <a:spcPts val="0"/>
        </a:spcBef>
        <a:spcAft>
          <a:spcPts val="1162"/>
        </a:spcAft>
        <a:buClr>
          <a:schemeClr val="tx1"/>
        </a:buClr>
        <a:buSzPct val="100000"/>
        <a:buFont typeface="Arial"/>
        <a:buChar char="•"/>
        <a:defRPr sz="1400" kern="1200" cap="none">
          <a:solidFill>
            <a:schemeClr val="tx1"/>
          </a:solidFill>
          <a:effectLst/>
          <a:latin typeface="+mn-lt"/>
          <a:ea typeface="+mn-ea"/>
          <a:cs typeface="+mn-cs"/>
        </a:defRPr>
      </a:lvl4pPr>
      <a:lvl5pPr marL="2323290" indent="-199139" algn="l" defTabSz="531038" rtl="0" eaLnBrk="1" latinLnBrk="0" hangingPunct="1">
        <a:spcBef>
          <a:spcPts val="0"/>
        </a:spcBef>
        <a:spcAft>
          <a:spcPts val="1162"/>
        </a:spcAft>
        <a:buClr>
          <a:schemeClr val="tx1"/>
        </a:buClr>
        <a:buSzPct val="100000"/>
        <a:buFont typeface="Arial"/>
        <a:buChar char="•"/>
        <a:defRPr sz="1400" kern="1200" cap="none">
          <a:solidFill>
            <a:schemeClr val="tx1"/>
          </a:solidFill>
          <a:effectLst/>
          <a:latin typeface="+mn-lt"/>
          <a:ea typeface="+mn-ea"/>
          <a:cs typeface="+mn-cs"/>
        </a:defRPr>
      </a:lvl5pPr>
      <a:lvl6pPr marL="2920708" indent="-265519" algn="l" defTabSz="531038" rtl="0" eaLnBrk="1" latinLnBrk="0" hangingPunct="1">
        <a:spcBef>
          <a:spcPts val="0"/>
        </a:spcBef>
        <a:spcAft>
          <a:spcPts val="1162"/>
        </a:spcAft>
        <a:buClr>
          <a:schemeClr val="tx1"/>
        </a:buClr>
        <a:buSzPct val="100000"/>
        <a:buFont typeface="Arial"/>
        <a:buChar char="•"/>
        <a:defRPr sz="1400" kern="1200" cap="none">
          <a:solidFill>
            <a:schemeClr val="tx1"/>
          </a:solidFill>
          <a:effectLst/>
          <a:latin typeface="+mn-lt"/>
          <a:ea typeface="+mn-ea"/>
          <a:cs typeface="+mn-cs"/>
        </a:defRPr>
      </a:lvl6pPr>
      <a:lvl7pPr marL="3451746" indent="-265519" algn="l" defTabSz="531038" rtl="0" eaLnBrk="1" latinLnBrk="0" hangingPunct="1">
        <a:spcBef>
          <a:spcPts val="0"/>
        </a:spcBef>
        <a:spcAft>
          <a:spcPts val="1162"/>
        </a:spcAft>
        <a:buClr>
          <a:schemeClr val="tx1"/>
        </a:buClr>
        <a:buSzPct val="100000"/>
        <a:buFont typeface="Arial"/>
        <a:buChar char="•"/>
        <a:defRPr sz="1400" kern="1200" cap="none">
          <a:solidFill>
            <a:schemeClr val="tx1"/>
          </a:solidFill>
          <a:effectLst/>
          <a:latin typeface="+mn-lt"/>
          <a:ea typeface="+mn-ea"/>
          <a:cs typeface="+mn-cs"/>
        </a:defRPr>
      </a:lvl7pPr>
      <a:lvl8pPr marL="3982784" indent="-265519" algn="l" defTabSz="531038" rtl="0" eaLnBrk="1" latinLnBrk="0" hangingPunct="1">
        <a:spcBef>
          <a:spcPts val="0"/>
        </a:spcBef>
        <a:spcAft>
          <a:spcPts val="1162"/>
        </a:spcAft>
        <a:buClr>
          <a:schemeClr val="tx1"/>
        </a:buClr>
        <a:buSzPct val="100000"/>
        <a:buFont typeface="Arial"/>
        <a:buChar char="•"/>
        <a:defRPr sz="1400" kern="1200" cap="none">
          <a:solidFill>
            <a:schemeClr val="tx1"/>
          </a:solidFill>
          <a:effectLst/>
          <a:latin typeface="+mn-lt"/>
          <a:ea typeface="+mn-ea"/>
          <a:cs typeface="+mn-cs"/>
        </a:defRPr>
      </a:lvl8pPr>
      <a:lvl9pPr marL="4513821" indent="-265519" algn="l" defTabSz="531038" rtl="0" eaLnBrk="1" latinLnBrk="0" hangingPunct="1">
        <a:spcBef>
          <a:spcPts val="0"/>
        </a:spcBef>
        <a:spcAft>
          <a:spcPts val="1162"/>
        </a:spcAft>
        <a:buClr>
          <a:schemeClr val="tx1"/>
        </a:buClr>
        <a:buSzPct val="100000"/>
        <a:buFont typeface="Arial"/>
        <a:buChar char="•"/>
        <a:defRPr sz="1400" kern="1200" cap="none">
          <a:solidFill>
            <a:schemeClr val="tx1"/>
          </a:solidFill>
          <a:effectLst/>
          <a:latin typeface="+mn-lt"/>
          <a:ea typeface="+mn-ea"/>
          <a:cs typeface="+mn-cs"/>
        </a:defRPr>
      </a:lvl9pPr>
    </p:bodyStyle>
    <p:otherStyle>
      <a:defPPr>
        <a:defRPr lang="en-US"/>
      </a:defPPr>
      <a:lvl1pPr marL="0" algn="l" defTabSz="531038" rtl="0" eaLnBrk="1" latinLnBrk="0" hangingPunct="1">
        <a:defRPr sz="2100" kern="1200">
          <a:solidFill>
            <a:schemeClr val="tx1"/>
          </a:solidFill>
          <a:latin typeface="+mn-lt"/>
          <a:ea typeface="+mn-ea"/>
          <a:cs typeface="+mn-cs"/>
        </a:defRPr>
      </a:lvl1pPr>
      <a:lvl2pPr marL="531038" algn="l" defTabSz="531038" rtl="0" eaLnBrk="1" latinLnBrk="0" hangingPunct="1">
        <a:defRPr sz="2100" kern="1200">
          <a:solidFill>
            <a:schemeClr val="tx1"/>
          </a:solidFill>
          <a:latin typeface="+mn-lt"/>
          <a:ea typeface="+mn-ea"/>
          <a:cs typeface="+mn-cs"/>
        </a:defRPr>
      </a:lvl2pPr>
      <a:lvl3pPr marL="1062076" algn="l" defTabSz="531038" rtl="0" eaLnBrk="1" latinLnBrk="0" hangingPunct="1">
        <a:defRPr sz="2100" kern="1200">
          <a:solidFill>
            <a:schemeClr val="tx1"/>
          </a:solidFill>
          <a:latin typeface="+mn-lt"/>
          <a:ea typeface="+mn-ea"/>
          <a:cs typeface="+mn-cs"/>
        </a:defRPr>
      </a:lvl3pPr>
      <a:lvl4pPr marL="1593113" algn="l" defTabSz="531038" rtl="0" eaLnBrk="1" latinLnBrk="0" hangingPunct="1">
        <a:defRPr sz="2100" kern="1200">
          <a:solidFill>
            <a:schemeClr val="tx1"/>
          </a:solidFill>
          <a:latin typeface="+mn-lt"/>
          <a:ea typeface="+mn-ea"/>
          <a:cs typeface="+mn-cs"/>
        </a:defRPr>
      </a:lvl4pPr>
      <a:lvl5pPr marL="2124151" algn="l" defTabSz="531038" rtl="0" eaLnBrk="1" latinLnBrk="0" hangingPunct="1">
        <a:defRPr sz="2100" kern="1200">
          <a:solidFill>
            <a:schemeClr val="tx1"/>
          </a:solidFill>
          <a:latin typeface="+mn-lt"/>
          <a:ea typeface="+mn-ea"/>
          <a:cs typeface="+mn-cs"/>
        </a:defRPr>
      </a:lvl5pPr>
      <a:lvl6pPr marL="2655189" algn="l" defTabSz="531038" rtl="0" eaLnBrk="1" latinLnBrk="0" hangingPunct="1">
        <a:defRPr sz="2100" kern="1200">
          <a:solidFill>
            <a:schemeClr val="tx1"/>
          </a:solidFill>
          <a:latin typeface="+mn-lt"/>
          <a:ea typeface="+mn-ea"/>
          <a:cs typeface="+mn-cs"/>
        </a:defRPr>
      </a:lvl6pPr>
      <a:lvl7pPr marL="3186227" algn="l" defTabSz="531038" rtl="0" eaLnBrk="1" latinLnBrk="0" hangingPunct="1">
        <a:defRPr sz="2100" kern="1200">
          <a:solidFill>
            <a:schemeClr val="tx1"/>
          </a:solidFill>
          <a:latin typeface="+mn-lt"/>
          <a:ea typeface="+mn-ea"/>
          <a:cs typeface="+mn-cs"/>
        </a:defRPr>
      </a:lvl7pPr>
      <a:lvl8pPr marL="3717265" algn="l" defTabSz="531038" rtl="0" eaLnBrk="1" latinLnBrk="0" hangingPunct="1">
        <a:defRPr sz="2100" kern="1200">
          <a:solidFill>
            <a:schemeClr val="tx1"/>
          </a:solidFill>
          <a:latin typeface="+mn-lt"/>
          <a:ea typeface="+mn-ea"/>
          <a:cs typeface="+mn-cs"/>
        </a:defRPr>
      </a:lvl8pPr>
      <a:lvl9pPr marL="4248302" algn="l" defTabSz="531038"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4.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4.png"/></Relationships>
</file>

<file path=ppt/slides/_rels/slide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slide" Target="slide12.xml"/><Relationship Id="rId4" Type="http://schemas.openxmlformats.org/officeDocument/2006/relationships/image" Target="../media/image14.pn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jpeg"/><Relationship Id="rId7" Type="http://schemas.openxmlformats.org/officeDocument/2006/relationships/image" Target="../media/image11.jpeg"/><Relationship Id="rId2" Type="http://schemas.openxmlformats.org/officeDocument/2006/relationships/image" Target="../media/image6.jpeg"/><Relationship Id="rId1" Type="http://schemas.openxmlformats.org/officeDocument/2006/relationships/slideLayout" Target="../slideLayouts/slideLayout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jpeg"/><Relationship Id="rId9"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vmlDrawing" Target="../drawings/vmlDrawing1.vml"/><Relationship Id="rId6" Type="http://schemas.openxmlformats.org/officeDocument/2006/relationships/image" Target="../media/image5.png"/><Relationship Id="rId5" Type="http://schemas.openxmlformats.org/officeDocument/2006/relationships/image" Target="../media/image15.emf"/><Relationship Id="rId4" Type="http://schemas.openxmlformats.org/officeDocument/2006/relationships/oleObject" Target="../embeddings/oleObject1.bin"/></Relationships>
</file>

<file path=ppt/slides/_rels/slide1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L"/>
          </a:p>
        </p:txBody>
      </p:sp>
      <p:sp>
        <p:nvSpPr>
          <p:cNvPr id="3" name="2 Marcador de contenido"/>
          <p:cNvSpPr>
            <a:spLocks noGrp="1"/>
          </p:cNvSpPr>
          <p:nvPr>
            <p:ph idx="1"/>
          </p:nvPr>
        </p:nvSpPr>
        <p:spPr/>
        <p:txBody>
          <a:bodyPr/>
          <a:lstStyle/>
          <a:p>
            <a:endParaRPr lang="es-CL"/>
          </a:p>
        </p:txBody>
      </p:sp>
      <p:sp>
        <p:nvSpPr>
          <p:cNvPr id="4" name="3 Marcador de fecha"/>
          <p:cNvSpPr>
            <a:spLocks noGrp="1"/>
          </p:cNvSpPr>
          <p:nvPr>
            <p:ph type="dt" sz="half" idx="10"/>
          </p:nvPr>
        </p:nvSpPr>
        <p:spPr/>
        <p:txBody>
          <a:bodyPr/>
          <a:lstStyle/>
          <a:p>
            <a:pPr>
              <a:defRPr/>
            </a:pPr>
            <a:fld id="{BFA0F75C-5557-478B-8FFB-8A8716CFA7E8}" type="datetime1">
              <a:rPr lang="es-CL" smtClean="0"/>
              <a:pPr>
                <a:defRPr/>
              </a:pPr>
              <a:t>24-07-2026</a:t>
            </a:fld>
            <a:endParaRPr lang="es-CL"/>
          </a:p>
        </p:txBody>
      </p:sp>
      <p:sp>
        <p:nvSpPr>
          <p:cNvPr id="5" name="4 Marcador de número de diapositiva"/>
          <p:cNvSpPr>
            <a:spLocks noGrp="1"/>
          </p:cNvSpPr>
          <p:nvPr>
            <p:ph type="sldNum" sz="quarter" idx="12"/>
          </p:nvPr>
        </p:nvSpPr>
        <p:spPr/>
        <p:txBody>
          <a:bodyPr/>
          <a:lstStyle/>
          <a:p>
            <a:pPr>
              <a:defRPr/>
            </a:pPr>
            <a:fld id="{54683E7C-3779-4527-AF19-057091912CCD}" type="slidenum">
              <a:rPr lang="es-CL" altLang="es-CL" smtClean="0"/>
              <a:pPr>
                <a:defRPr/>
              </a:pPr>
              <a:t>1</a:t>
            </a:fld>
            <a:endParaRPr lang="es-CL" altLang="es-CL"/>
          </a:p>
        </p:txBody>
      </p:sp>
      <p:pic>
        <p:nvPicPr>
          <p:cNvPr id="6" name="Imagen 13" descr="3573694334_fd81afa8d5_o.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50216" y="-901268"/>
            <a:ext cx="14416109" cy="8542879"/>
          </a:xfrm>
          <a:prstGeom prst="rect">
            <a:avLst/>
          </a:prstGeom>
        </p:spPr>
      </p:pic>
      <p:sp>
        <p:nvSpPr>
          <p:cNvPr id="7" name="Subtítulo 2"/>
          <p:cNvSpPr txBox="1">
            <a:spLocks/>
          </p:cNvSpPr>
          <p:nvPr/>
        </p:nvSpPr>
        <p:spPr bwMode="auto">
          <a:xfrm>
            <a:off x="1620203" y="4080510"/>
            <a:ext cx="7560945" cy="1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6208" tIns="53104" rIns="106208" bIns="53104" numCol="1" anchor="t" anchorCtr="0" compatLnSpc="1">
            <a:prstTxWarp prst="textNoShape">
              <a:avLst/>
            </a:prstTxWarp>
            <a:normAutofit fontScale="77500" lnSpcReduction="20000"/>
          </a:bodyPr>
          <a:lstStyle/>
          <a:p>
            <a:pPr marL="398278" indent="-398278" defTabSz="1062076" eaLnBrk="0" fontAlgn="base" hangingPunct="0">
              <a:spcBef>
                <a:spcPct val="20000"/>
              </a:spcBef>
              <a:spcAft>
                <a:spcPct val="0"/>
              </a:spcAft>
              <a:buFont typeface="Arial" charset="0"/>
              <a:buChar char="•"/>
              <a:defRPr/>
            </a:pPr>
            <a:endParaRPr lang="es-ES_tradnl" sz="3700" dirty="0" smtClean="0"/>
          </a:p>
          <a:p>
            <a:pPr marL="398278" indent="-398278" defTabSz="1062076" eaLnBrk="0" fontAlgn="base" hangingPunct="0">
              <a:spcBef>
                <a:spcPct val="20000"/>
              </a:spcBef>
              <a:spcAft>
                <a:spcPct val="0"/>
              </a:spcAft>
              <a:buFont typeface="Arial" charset="0"/>
              <a:buChar char="•"/>
              <a:defRPr/>
            </a:pPr>
            <a:endParaRPr lang="es-ES_tradnl" sz="3700" dirty="0" smtClean="0"/>
          </a:p>
          <a:p>
            <a:pPr marL="398278" indent="-398278" defTabSz="1062076" eaLnBrk="0" fontAlgn="base" hangingPunct="0">
              <a:spcBef>
                <a:spcPct val="20000"/>
              </a:spcBef>
              <a:spcAft>
                <a:spcPct val="0"/>
              </a:spcAft>
              <a:buFont typeface="Arial" charset="0"/>
              <a:buChar char="•"/>
              <a:defRPr/>
            </a:pPr>
            <a:endParaRPr lang="es-ES_tradnl" sz="3700" dirty="0" smtClean="0"/>
          </a:p>
          <a:p>
            <a:pPr marL="398278" indent="-398278" defTabSz="1062076" eaLnBrk="0" fontAlgn="base" hangingPunct="0">
              <a:spcBef>
                <a:spcPct val="20000"/>
              </a:spcBef>
              <a:spcAft>
                <a:spcPct val="0"/>
              </a:spcAft>
              <a:buFont typeface="Arial" charset="0"/>
              <a:buChar char="•"/>
              <a:defRPr/>
            </a:pPr>
            <a:r>
              <a:rPr lang="es-ES_tradnl" sz="3700" dirty="0" smtClean="0"/>
              <a:t>TRADICI</a:t>
            </a:r>
            <a:r>
              <a:rPr lang="es-ES" sz="3700" dirty="0" smtClean="0"/>
              <a:t>ÓN NAVAL.</a:t>
            </a:r>
            <a:endParaRPr lang="es-ES_tradnl" sz="3700" dirty="0"/>
          </a:p>
        </p:txBody>
      </p:sp>
      <p:sp>
        <p:nvSpPr>
          <p:cNvPr id="8" name="Marcador de número de diapositiva 3"/>
          <p:cNvSpPr txBox="1">
            <a:spLocks/>
          </p:cNvSpPr>
          <p:nvPr/>
        </p:nvSpPr>
        <p:spPr>
          <a:xfrm>
            <a:off x="7740968" y="6674169"/>
            <a:ext cx="2520315" cy="383381"/>
          </a:xfrm>
          <a:prstGeom prst="rect">
            <a:avLst/>
          </a:prstGeom>
        </p:spPr>
        <p:txBody>
          <a:bodyPr vert="horz" wrap="square" lIns="106208" tIns="53104" rIns="106208" bIns="53104" numCol="1" anchor="ctr" anchorCtr="0" compatLnSpc="1">
            <a:prstTxWarp prst="textNoShape">
              <a:avLst/>
            </a:prstTxWarp>
          </a:bodyPr>
          <a:lstStyle/>
          <a:p>
            <a:pPr algn="r" defTabSz="1062076">
              <a:defRPr/>
            </a:pPr>
            <a:fld id="{D57F1E4F-1CFF-5643-939E-217C01CDF565}" type="slidenum">
              <a:rPr lang="en-US" sz="1400" smtClean="0">
                <a:solidFill>
                  <a:srgbClr val="898989"/>
                </a:solidFill>
                <a:latin typeface="Calibri" pitchFamily="34" charset="0"/>
                <a:cs typeface="Arial" charset="0"/>
              </a:rPr>
              <a:pPr algn="r" defTabSz="1062076">
                <a:defRPr/>
              </a:pPr>
              <a:t>1</a:t>
            </a:fld>
            <a:endParaRPr lang="en-US" sz="1400" dirty="0">
              <a:solidFill>
                <a:srgbClr val="898989"/>
              </a:solidFill>
              <a:latin typeface="Calibri" pitchFamily="34" charset="0"/>
              <a:cs typeface="Arial" charset="0"/>
            </a:endParaRPr>
          </a:p>
        </p:txBody>
      </p:sp>
      <p:sp>
        <p:nvSpPr>
          <p:cNvPr id="9" name="Rectángulo 14"/>
          <p:cNvSpPr/>
          <p:nvPr/>
        </p:nvSpPr>
        <p:spPr>
          <a:xfrm>
            <a:off x="-78282" y="1322547"/>
            <a:ext cx="10602188" cy="1265374"/>
          </a:xfrm>
          <a:prstGeom prst="rect">
            <a:avLst/>
          </a:prstGeom>
          <a:noFill/>
        </p:spPr>
        <p:txBody>
          <a:bodyPr wrap="none" lIns="79656" tIns="39828" rIns="79656" bIns="39828">
            <a:spAutoFit/>
          </a:bodyPr>
          <a:lstStyle/>
          <a:p>
            <a:pPr algn="ctr"/>
            <a:r>
              <a:rPr lang="es-ES" sz="7700" b="1" dirty="0">
                <a:ln w="9525">
                  <a:solidFill>
                    <a:schemeClr val="bg1"/>
                  </a:solidFill>
                  <a:prstDash val="solid"/>
                </a:ln>
                <a:effectLst>
                  <a:outerShdw blurRad="12700" dist="38100" dir="2700000" algn="tl" rotWithShape="0">
                    <a:schemeClr val="bg1">
                      <a:lumMod val="50000"/>
                    </a:schemeClr>
                  </a:outerShdw>
                </a:effectLst>
              </a:rPr>
              <a:t>FUNDAMENTOS NAVALES</a:t>
            </a:r>
          </a:p>
        </p:txBody>
      </p:sp>
      <p:sp>
        <p:nvSpPr>
          <p:cNvPr id="10" name="Rectángulo 15"/>
          <p:cNvSpPr/>
          <p:nvPr/>
        </p:nvSpPr>
        <p:spPr>
          <a:xfrm>
            <a:off x="580690" y="4759802"/>
            <a:ext cx="9708996" cy="957597"/>
          </a:xfrm>
          <a:prstGeom prst="rect">
            <a:avLst/>
          </a:prstGeom>
          <a:solidFill>
            <a:schemeClr val="accent2">
              <a:lumMod val="20000"/>
              <a:lumOff val="80000"/>
            </a:schemeClr>
          </a:solidFill>
          <a:ln>
            <a:solidFill>
              <a:schemeClr val="bg1">
                <a:lumMod val="95000"/>
              </a:schemeClr>
            </a:solidFill>
          </a:ln>
        </p:spPr>
        <p:txBody>
          <a:bodyPr wrap="square" lIns="79656" tIns="39828" rIns="79656" bIns="39828">
            <a:spAutoFit/>
          </a:bodyPr>
          <a:lstStyle/>
          <a:p>
            <a:pPr algn="ctr"/>
            <a:r>
              <a:rPr lang="es-ES" sz="5700" b="1" dirty="0" smtClean="0">
                <a:ln w="9525">
                  <a:solidFill>
                    <a:schemeClr val="bg1"/>
                  </a:solidFill>
                  <a:prstDash val="solid"/>
                </a:ln>
                <a:solidFill>
                  <a:schemeClr val="bg1"/>
                </a:solidFill>
              </a:rPr>
              <a:t>CARRERA DE GENTE DE MAR</a:t>
            </a:r>
            <a:endParaRPr lang="es-ES" sz="5700" b="1" dirty="0">
              <a:ln w="9525">
                <a:solidFill>
                  <a:schemeClr val="bg1"/>
                </a:solidFill>
                <a:prstDash val="solid"/>
              </a:ln>
              <a:solidFill>
                <a:schemeClr val="bg1"/>
              </a:solidFill>
            </a:endParaRPr>
          </a:p>
        </p:txBody>
      </p:sp>
      <p:sp>
        <p:nvSpPr>
          <p:cNvPr id="11" name="10 CuadroTexto"/>
          <p:cNvSpPr txBox="1"/>
          <p:nvPr/>
        </p:nvSpPr>
        <p:spPr>
          <a:xfrm>
            <a:off x="11743286" y="6993151"/>
            <a:ext cx="1098378" cy="415498"/>
          </a:xfrm>
          <a:prstGeom prst="rect">
            <a:avLst/>
          </a:prstGeom>
          <a:noFill/>
          <a:ln>
            <a:solidFill>
              <a:srgbClr val="FFFFFF"/>
            </a:solidFill>
          </a:ln>
        </p:spPr>
        <p:txBody>
          <a:bodyPr wrap="none" rtlCol="0">
            <a:spAutoFit/>
          </a:bodyPr>
          <a:lstStyle/>
          <a:p>
            <a:r>
              <a:rPr lang="es-ES" dirty="0" smtClean="0"/>
              <a:t>CA GMV</a:t>
            </a:r>
            <a:endParaRPr lang="es-C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9589" name="Rectangle 5" descr="Malla púrpura"/>
          <p:cNvSpPr>
            <a:spLocks noChangeArrowheads="1"/>
          </p:cNvSpPr>
          <p:nvPr/>
        </p:nvSpPr>
        <p:spPr bwMode="auto">
          <a:xfrm>
            <a:off x="2078577" y="4507086"/>
            <a:ext cx="4426786" cy="1663828"/>
          </a:xfrm>
          <a:prstGeom prst="rect">
            <a:avLst/>
          </a:prstGeom>
          <a:solidFill>
            <a:schemeClr val="accent4">
              <a:lumMod val="75000"/>
            </a:schemeClr>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9900CC"/>
            </a:extrusionClr>
          </a:sp3d>
        </p:spPr>
        <p:txBody>
          <a:bodyPr wrap="none" lIns="106208" tIns="53104" rIns="106208" bIns="53104" anchor="ctr">
            <a:flatTx/>
          </a:bodyPr>
          <a:lstStyle/>
          <a:p>
            <a:pPr algn="ctr"/>
            <a:r>
              <a:rPr lang="es-ES_tradnl" sz="2300" b="1" dirty="0" smtClean="0">
                <a:solidFill>
                  <a:srgbClr val="FFFF00"/>
                </a:solidFill>
                <a:latin typeface="Arial" charset="0"/>
              </a:rPr>
              <a:t>DE </a:t>
            </a:r>
            <a:r>
              <a:rPr lang="es-ES_tradnl" sz="2300" b="1" dirty="0">
                <a:solidFill>
                  <a:srgbClr val="FFFF00"/>
                </a:solidFill>
                <a:latin typeface="Arial" charset="0"/>
              </a:rPr>
              <a:t>LOS SERVICIOS:</a:t>
            </a:r>
          </a:p>
          <a:p>
            <a:pPr algn="ctr"/>
            <a:r>
              <a:rPr lang="es-ES_tradnl" sz="1900" b="1" dirty="0">
                <a:latin typeface="Arial" charset="0"/>
              </a:rPr>
              <a:t> </a:t>
            </a:r>
            <a:r>
              <a:rPr lang="es-ES_tradnl" sz="1900" b="1" i="1" dirty="0">
                <a:latin typeface="Arial" charset="0"/>
              </a:rPr>
              <a:t>“APOYO Y ASESORÍA </a:t>
            </a:r>
          </a:p>
          <a:p>
            <a:pPr algn="ctr"/>
            <a:r>
              <a:rPr lang="es-ES_tradnl" sz="1900" b="1" i="1" dirty="0">
                <a:latin typeface="Arial" charset="0"/>
              </a:rPr>
              <a:t>RELACIONADA CON </a:t>
            </a:r>
          </a:p>
          <a:p>
            <a:pPr algn="ctr"/>
            <a:r>
              <a:rPr lang="es-ES_tradnl" sz="1900" b="1" i="1" dirty="0">
                <a:latin typeface="Arial" charset="0"/>
              </a:rPr>
              <a:t>SU ESPECIALIDAD</a:t>
            </a:r>
            <a:r>
              <a:rPr lang="es-ES_tradnl" sz="1900" b="1" dirty="0">
                <a:latin typeface="Arial" charset="0"/>
              </a:rPr>
              <a:t>”.</a:t>
            </a:r>
          </a:p>
        </p:txBody>
      </p:sp>
      <p:sp>
        <p:nvSpPr>
          <p:cNvPr id="579590" name="Rectangle 6" descr="Mármol verde"/>
          <p:cNvSpPr>
            <a:spLocks noChangeArrowheads="1"/>
          </p:cNvSpPr>
          <p:nvPr/>
        </p:nvSpPr>
        <p:spPr bwMode="auto">
          <a:xfrm>
            <a:off x="2078575" y="1861583"/>
            <a:ext cx="4426785" cy="1557408"/>
          </a:xfrm>
          <a:prstGeom prst="rect">
            <a:avLst/>
          </a:prstGeom>
          <a:solidFill>
            <a:schemeClr val="accent3"/>
          </a:solidFill>
          <a:ln w="9525">
            <a:miter lim="800000"/>
            <a:headEnd/>
            <a:tailEnd/>
          </a:ln>
          <a:effectLst/>
          <a:scene3d>
            <a:camera prst="legacyPerspectiveTopRight"/>
            <a:lightRig rig="legacyFlat3" dir="b"/>
          </a:scene3d>
          <a:sp3d extrusionH="887400" prstMaterial="legacyMatte">
            <a:bevelT w="13500" h="13500" prst="angle"/>
            <a:bevelB w="13500" h="13500" prst="angle"/>
            <a:extrusionClr>
              <a:srgbClr val="006600"/>
            </a:extrusionClr>
          </a:sp3d>
        </p:spPr>
        <p:txBody>
          <a:bodyPr wrap="none" lIns="106208" tIns="53104" rIns="106208" bIns="53104" anchor="ctr">
            <a:flatTx/>
          </a:bodyPr>
          <a:lstStyle/>
          <a:p>
            <a:pPr algn="ctr">
              <a:spcBef>
                <a:spcPct val="20000"/>
              </a:spcBef>
              <a:buFont typeface="Wingdings" pitchFamily="2" charset="2"/>
              <a:buNone/>
            </a:pPr>
            <a:r>
              <a:rPr lang="es-ES_tradnl" sz="2300" b="1" dirty="0" smtClean="0">
                <a:solidFill>
                  <a:srgbClr val="FFFF00"/>
                </a:solidFill>
                <a:latin typeface="Arial" charset="0"/>
              </a:rPr>
              <a:t>DE </a:t>
            </a:r>
            <a:r>
              <a:rPr lang="es-ES_tradnl" sz="2300" b="1" dirty="0">
                <a:solidFill>
                  <a:srgbClr val="FFFF00"/>
                </a:solidFill>
                <a:latin typeface="Arial" charset="0"/>
              </a:rPr>
              <a:t>LÍNEA:</a:t>
            </a:r>
          </a:p>
          <a:p>
            <a:pPr algn="ctr">
              <a:spcBef>
                <a:spcPct val="20000"/>
              </a:spcBef>
              <a:buFont typeface="Wingdings" pitchFamily="2" charset="2"/>
              <a:buNone/>
            </a:pPr>
            <a:r>
              <a:rPr lang="es-ES_tradnl" sz="2300" b="1" i="1" dirty="0">
                <a:latin typeface="Arial" charset="0"/>
              </a:rPr>
              <a:t> </a:t>
            </a:r>
            <a:r>
              <a:rPr lang="es-ES_tradnl" sz="1900" b="1" i="1" dirty="0">
                <a:latin typeface="Arial" charset="0"/>
              </a:rPr>
              <a:t>“CUMPLIMIENTO DE LA MISIÓN</a:t>
            </a:r>
          </a:p>
          <a:p>
            <a:pPr algn="ctr">
              <a:spcBef>
                <a:spcPct val="20000"/>
              </a:spcBef>
              <a:buFont typeface="Wingdings" pitchFamily="2" charset="2"/>
              <a:buNone/>
            </a:pPr>
            <a:r>
              <a:rPr lang="es-ES_tradnl" sz="1900" b="1" i="1" dirty="0">
                <a:latin typeface="Arial" charset="0"/>
              </a:rPr>
              <a:t> INSTITUCIONAL”.</a:t>
            </a:r>
            <a:endParaRPr lang="es-ES" sz="1900" b="1" i="1" dirty="0">
              <a:latin typeface="Arial" charset="0"/>
            </a:endParaRPr>
          </a:p>
        </p:txBody>
      </p:sp>
      <p:sp>
        <p:nvSpPr>
          <p:cNvPr id="10" name="Text Box 8"/>
          <p:cNvSpPr txBox="1">
            <a:spLocks noChangeArrowheads="1"/>
          </p:cNvSpPr>
          <p:nvPr/>
        </p:nvSpPr>
        <p:spPr bwMode="auto">
          <a:xfrm>
            <a:off x="1797868" y="971402"/>
            <a:ext cx="7208789" cy="538132"/>
          </a:xfrm>
          <a:prstGeom prst="rect">
            <a:avLst/>
          </a:prstGeom>
          <a:solidFill>
            <a:schemeClr val="accent6">
              <a:lumMod val="75000"/>
            </a:schemeClr>
          </a:solidFill>
          <a:ln w="9525">
            <a:solidFill>
              <a:schemeClr val="bg1"/>
            </a:solidFill>
            <a:miter lim="800000"/>
            <a:headEnd/>
            <a:tailEnd/>
          </a:ln>
          <a:effectLst/>
        </p:spPr>
        <p:txBody>
          <a:bodyPr wrap="square" lIns="106208" tIns="53104" rIns="106208" bIns="53104">
            <a:spAutoFit/>
          </a:bodyPr>
          <a:lstStyle/>
          <a:p>
            <a:pPr algn="ctr">
              <a:spcBef>
                <a:spcPct val="50000"/>
              </a:spcBef>
            </a:pPr>
            <a:r>
              <a:rPr lang="es-MX" sz="2800" b="1" dirty="0" smtClean="0">
                <a:latin typeface="Arial" charset="0"/>
              </a:rPr>
              <a:t>ESCALAFONES GENTE DE MAR</a:t>
            </a:r>
            <a:endParaRPr lang="es-ES" sz="2800" b="1" dirty="0">
              <a:latin typeface="Arial" charset="0"/>
            </a:endParaRPr>
          </a:p>
        </p:txBody>
      </p:sp>
      <p:grpSp>
        <p:nvGrpSpPr>
          <p:cNvPr id="16" name="Grupo 24"/>
          <p:cNvGrpSpPr/>
          <p:nvPr/>
        </p:nvGrpSpPr>
        <p:grpSpPr>
          <a:xfrm>
            <a:off x="0" y="-48158"/>
            <a:ext cx="10801349" cy="635556"/>
            <a:chOff x="1" y="-45865"/>
            <a:chExt cx="7314932" cy="605291"/>
          </a:xfrm>
          <a:solidFill>
            <a:srgbClr val="000066"/>
          </a:solidFill>
        </p:grpSpPr>
        <p:sp>
          <p:nvSpPr>
            <p:cNvPr id="17"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18"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9" name="Grupo 24"/>
          <p:cNvGrpSpPr/>
          <p:nvPr/>
        </p:nvGrpSpPr>
        <p:grpSpPr>
          <a:xfrm>
            <a:off x="1" y="-48158"/>
            <a:ext cx="9144000" cy="635556"/>
            <a:chOff x="1" y="-45865"/>
            <a:chExt cx="7314932" cy="605291"/>
          </a:xfrm>
          <a:solidFill>
            <a:srgbClr val="000066"/>
          </a:solidFill>
        </p:grpSpPr>
        <p:sp>
          <p:nvSpPr>
            <p:cNvPr id="20"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21"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195195122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 Box 31"/>
          <p:cNvSpPr txBox="1">
            <a:spLocks noChangeArrowheads="1"/>
          </p:cNvSpPr>
          <p:nvPr/>
        </p:nvSpPr>
        <p:spPr bwMode="auto">
          <a:xfrm>
            <a:off x="3891216" y="2888596"/>
            <a:ext cx="6083832" cy="2272825"/>
          </a:xfrm>
          <a:prstGeom prst="rect">
            <a:avLst/>
          </a:prstGeom>
          <a:solidFill>
            <a:srgbClr val="002060"/>
          </a:solidFill>
          <a:ln>
            <a:headEnd/>
            <a:tailEnd/>
          </a:ln>
        </p:spPr>
        <p:style>
          <a:lnRef idx="0">
            <a:schemeClr val="accent2"/>
          </a:lnRef>
          <a:fillRef idx="3">
            <a:schemeClr val="accent2"/>
          </a:fillRef>
          <a:effectRef idx="3">
            <a:schemeClr val="accent2"/>
          </a:effectRef>
          <a:fontRef idx="minor">
            <a:schemeClr val="lt1"/>
          </a:fontRef>
        </p:style>
        <p:txBody>
          <a:bodyPr anchor="t"/>
          <a:lstStyle>
            <a:defPPr>
              <a:defRPr lang="es-CL"/>
            </a:defPPr>
            <a:lvl1pPr algn="ctr">
              <a:defRPr sz="1000" b="1">
                <a:solidFill>
                  <a:srgbClr val="FFFFFF"/>
                </a:solidFill>
                <a:cs typeface="Times New Roman" pitchFamily="18" charset="0"/>
              </a:defRPr>
            </a:lvl1pPr>
          </a:lstStyle>
          <a:p>
            <a:pPr>
              <a:defRPr/>
            </a:pPr>
            <a:endParaRPr lang="es-CL" sz="1200" dirty="0"/>
          </a:p>
        </p:txBody>
      </p:sp>
      <p:sp>
        <p:nvSpPr>
          <p:cNvPr id="41" name="40 Rectángulo"/>
          <p:cNvSpPr/>
          <p:nvPr/>
        </p:nvSpPr>
        <p:spPr>
          <a:xfrm>
            <a:off x="6654364" y="2888596"/>
            <a:ext cx="872573" cy="1918620"/>
          </a:xfrm>
          <a:prstGeom prst="rect">
            <a:avLst/>
          </a:prstGeom>
          <a:solidFill>
            <a:schemeClr val="accent3">
              <a:lumMod val="40000"/>
              <a:lumOff val="6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050" b="1" dirty="0">
                <a:solidFill>
                  <a:srgbClr val="003399"/>
                </a:solidFill>
              </a:rPr>
              <a:t>Mando</a:t>
            </a:r>
          </a:p>
          <a:p>
            <a:pPr algn="ctr"/>
            <a:r>
              <a:rPr lang="es-CL" sz="1050" b="1" dirty="0">
                <a:solidFill>
                  <a:srgbClr val="003399"/>
                </a:solidFill>
              </a:rPr>
              <a:t> S2° Línea</a:t>
            </a:r>
          </a:p>
        </p:txBody>
      </p:sp>
      <p:sp>
        <p:nvSpPr>
          <p:cNvPr id="45" name="44 Rectángulo"/>
          <p:cNvSpPr/>
          <p:nvPr/>
        </p:nvSpPr>
        <p:spPr>
          <a:xfrm>
            <a:off x="8651269" y="2888601"/>
            <a:ext cx="618853" cy="2272820"/>
          </a:xfrm>
          <a:prstGeom prst="rect">
            <a:avLst/>
          </a:prstGeom>
          <a:solidFill>
            <a:schemeClr val="accent3">
              <a:lumMod val="5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s-CL" sz="1050" b="1" dirty="0">
                <a:solidFill>
                  <a:schemeClr val="tx1"/>
                </a:solidFill>
              </a:rPr>
              <a:t>Cond. Mayor</a:t>
            </a:r>
          </a:p>
        </p:txBody>
      </p:sp>
      <p:sp>
        <p:nvSpPr>
          <p:cNvPr id="46" name="Rectangle 5"/>
          <p:cNvSpPr>
            <a:spLocks noChangeArrowheads="1"/>
          </p:cNvSpPr>
          <p:nvPr/>
        </p:nvSpPr>
        <p:spPr bwMode="auto">
          <a:xfrm>
            <a:off x="674464" y="2888597"/>
            <a:ext cx="1300309" cy="2254773"/>
          </a:xfrm>
          <a:prstGeom prst="rect">
            <a:avLst/>
          </a:prstGeom>
          <a:solidFill>
            <a:schemeClr val="accent2">
              <a:lumMod val="60000"/>
              <a:lumOff val="40000"/>
            </a:schemeClr>
          </a:solidFill>
          <a:ln>
            <a:headEnd/>
            <a:tailEnd/>
          </a:ln>
        </p:spPr>
        <p:style>
          <a:lnRef idx="0">
            <a:schemeClr val="accent1"/>
          </a:lnRef>
          <a:fillRef idx="3">
            <a:schemeClr val="accent1"/>
          </a:fillRef>
          <a:effectRef idx="3">
            <a:schemeClr val="accent1"/>
          </a:effectRef>
          <a:fontRef idx="minor">
            <a:schemeClr val="lt1"/>
          </a:fontRef>
        </p:style>
        <p:txBody>
          <a:bodyPr wrap="none" anchor="t"/>
          <a:lstStyle/>
          <a:p>
            <a:pPr algn="ctr">
              <a:defRPr/>
            </a:pPr>
            <a:endParaRPr lang="es-CL" sz="1200" b="1" dirty="0">
              <a:solidFill>
                <a:srgbClr val="FFFFFF"/>
              </a:solidFill>
            </a:endParaRPr>
          </a:p>
          <a:p>
            <a:pPr algn="ctr">
              <a:defRPr/>
            </a:pPr>
            <a:endParaRPr lang="es-CL" sz="1200" b="1" dirty="0">
              <a:solidFill>
                <a:srgbClr val="FFFFFF"/>
              </a:solidFill>
            </a:endParaRPr>
          </a:p>
          <a:p>
            <a:pPr algn="ctr">
              <a:defRPr/>
            </a:pPr>
            <a:endParaRPr lang="es-CL" sz="1200" b="1" dirty="0">
              <a:solidFill>
                <a:srgbClr val="FFFFFF"/>
              </a:solidFill>
            </a:endParaRPr>
          </a:p>
        </p:txBody>
      </p:sp>
      <p:sp>
        <p:nvSpPr>
          <p:cNvPr id="47" name="46 Rectángulo"/>
          <p:cNvSpPr/>
          <p:nvPr/>
        </p:nvSpPr>
        <p:spPr>
          <a:xfrm>
            <a:off x="757733" y="2965209"/>
            <a:ext cx="1164182" cy="470758"/>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100" b="1" dirty="0">
                <a:solidFill>
                  <a:schemeClr val="bg1"/>
                </a:solidFill>
              </a:rPr>
              <a:t>1° Año Común GTE NAVAL </a:t>
            </a:r>
          </a:p>
        </p:txBody>
      </p:sp>
      <p:sp>
        <p:nvSpPr>
          <p:cNvPr id="48" name="Rectangle 5"/>
          <p:cNvSpPr>
            <a:spLocks noChangeArrowheads="1"/>
          </p:cNvSpPr>
          <p:nvPr/>
        </p:nvSpPr>
        <p:spPr bwMode="auto">
          <a:xfrm>
            <a:off x="1974773" y="2888597"/>
            <a:ext cx="908172" cy="2268421"/>
          </a:xfrm>
          <a:prstGeom prst="rect">
            <a:avLst/>
          </a:prstGeom>
          <a:solidFill>
            <a:srgbClr val="376092"/>
          </a:solidFill>
          <a:ln>
            <a:headEnd/>
            <a:tailEnd/>
          </a:ln>
        </p:spPr>
        <p:style>
          <a:lnRef idx="0">
            <a:schemeClr val="accent1"/>
          </a:lnRef>
          <a:fillRef idx="3">
            <a:schemeClr val="accent1"/>
          </a:fillRef>
          <a:effectRef idx="3">
            <a:schemeClr val="accent1"/>
          </a:effectRef>
          <a:fontRef idx="minor">
            <a:schemeClr val="lt1"/>
          </a:fontRef>
        </p:style>
        <p:txBody>
          <a:bodyPr wrap="none" anchor="t"/>
          <a:lstStyle/>
          <a:p>
            <a:pPr algn="ctr">
              <a:defRPr/>
            </a:pPr>
            <a:endParaRPr lang="es-CL" sz="1200" b="1" dirty="0">
              <a:solidFill>
                <a:srgbClr val="FFFFFF"/>
              </a:solidFill>
            </a:endParaRPr>
          </a:p>
          <a:p>
            <a:pPr algn="ctr">
              <a:defRPr/>
            </a:pPr>
            <a:endParaRPr lang="es-CL" sz="1200" b="1" dirty="0">
              <a:solidFill>
                <a:srgbClr val="FFFFFF"/>
              </a:solidFill>
            </a:endParaRPr>
          </a:p>
        </p:txBody>
      </p:sp>
      <p:sp>
        <p:nvSpPr>
          <p:cNvPr id="49" name="Text Box 31"/>
          <p:cNvSpPr txBox="1">
            <a:spLocks noChangeArrowheads="1"/>
          </p:cNvSpPr>
          <p:nvPr/>
        </p:nvSpPr>
        <p:spPr bwMode="auto">
          <a:xfrm>
            <a:off x="2908797" y="2888599"/>
            <a:ext cx="982419" cy="2259175"/>
          </a:xfrm>
          <a:prstGeom prst="rect">
            <a:avLst/>
          </a:prstGeom>
          <a:solidFill>
            <a:srgbClr val="376092"/>
          </a:solidFill>
          <a:ln>
            <a:headEnd/>
            <a:tailEnd/>
          </a:ln>
        </p:spPr>
        <p:style>
          <a:lnRef idx="0">
            <a:schemeClr val="accent2"/>
          </a:lnRef>
          <a:fillRef idx="3">
            <a:schemeClr val="accent2"/>
          </a:fillRef>
          <a:effectRef idx="3">
            <a:schemeClr val="accent2"/>
          </a:effectRef>
          <a:fontRef idx="minor">
            <a:schemeClr val="lt1"/>
          </a:fontRef>
        </p:style>
        <p:txBody>
          <a:bodyPr anchor="t"/>
          <a:lstStyle/>
          <a:p>
            <a:pPr algn="ctr">
              <a:defRPr/>
            </a:pPr>
            <a:endParaRPr lang="es-CL" sz="1200" b="1" dirty="0">
              <a:solidFill>
                <a:srgbClr val="FFFFFF"/>
              </a:solidFill>
              <a:cs typeface="Times New Roman" pitchFamily="18" charset="0"/>
            </a:endParaRPr>
          </a:p>
        </p:txBody>
      </p:sp>
      <p:sp>
        <p:nvSpPr>
          <p:cNvPr id="50" name="49 Rectángulo"/>
          <p:cNvSpPr/>
          <p:nvPr/>
        </p:nvSpPr>
        <p:spPr>
          <a:xfrm>
            <a:off x="2218784" y="3637539"/>
            <a:ext cx="642069" cy="365338"/>
          </a:xfrm>
          <a:prstGeom prst="rect">
            <a:avLst/>
          </a:prstGeom>
          <a:solidFill>
            <a:schemeClr val="accent5">
              <a:lumMod val="20000"/>
              <a:lumOff val="8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s-CL" sz="1000" dirty="0">
                <a:solidFill>
                  <a:schemeClr val="bg1"/>
                </a:solidFill>
              </a:rPr>
              <a:t>ESP. BÁSICA</a:t>
            </a:r>
          </a:p>
        </p:txBody>
      </p:sp>
      <p:sp>
        <p:nvSpPr>
          <p:cNvPr id="51" name="50 Rectángulo"/>
          <p:cNvSpPr/>
          <p:nvPr/>
        </p:nvSpPr>
        <p:spPr>
          <a:xfrm>
            <a:off x="2218783" y="4063846"/>
            <a:ext cx="1622680" cy="367969"/>
          </a:xfrm>
          <a:prstGeom prst="rect">
            <a:avLst/>
          </a:prstGeom>
          <a:solidFill>
            <a:schemeClr val="accent5">
              <a:lumMod val="20000"/>
              <a:lumOff val="8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000" dirty="0">
                <a:solidFill>
                  <a:schemeClr val="bg1"/>
                </a:solidFill>
              </a:rPr>
              <a:t>ESP</a:t>
            </a:r>
            <a:r>
              <a:rPr lang="es-CL" sz="1000" dirty="0">
                <a:solidFill>
                  <a:schemeClr val="tx1"/>
                </a:solidFill>
              </a:rPr>
              <a:t>. </a:t>
            </a:r>
            <a:r>
              <a:rPr lang="es-CL" sz="1000" dirty="0">
                <a:solidFill>
                  <a:schemeClr val="bg1"/>
                </a:solidFill>
              </a:rPr>
              <a:t>TÉCNICA</a:t>
            </a:r>
          </a:p>
        </p:txBody>
      </p:sp>
      <p:sp>
        <p:nvSpPr>
          <p:cNvPr id="54" name="53 Rectángulo"/>
          <p:cNvSpPr/>
          <p:nvPr/>
        </p:nvSpPr>
        <p:spPr bwMode="auto">
          <a:xfrm>
            <a:off x="659086" y="1024990"/>
            <a:ext cx="2195794" cy="346029"/>
          </a:xfrm>
          <a:prstGeom prst="rect">
            <a:avLst/>
          </a:prstGeom>
          <a:solidFill>
            <a:schemeClr val="tx2">
              <a:lumMod val="50000"/>
            </a:schemeClr>
          </a:solidFill>
        </p:spPr>
        <p:style>
          <a:lnRef idx="0">
            <a:schemeClr val="accent5"/>
          </a:lnRef>
          <a:fillRef idx="3">
            <a:schemeClr val="accent5"/>
          </a:fillRef>
          <a:effectRef idx="3">
            <a:schemeClr val="accent5"/>
          </a:effectRef>
          <a:fontRef idx="minor">
            <a:schemeClr val="lt1"/>
          </a:fontRef>
        </p:style>
        <p:txBody>
          <a:bodyPr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defRPr/>
            </a:pPr>
            <a:r>
              <a:rPr lang="es-CL" sz="1400" b="1" dirty="0">
                <a:solidFill>
                  <a:srgbClr val="FFFFFF"/>
                </a:solidFill>
                <a:latin typeface="Calibri"/>
                <a:cs typeface="Times New Roman" pitchFamily="18" charset="0"/>
              </a:rPr>
              <a:t>FORMACIÓN MATRIZ</a:t>
            </a:r>
          </a:p>
        </p:txBody>
      </p:sp>
      <p:sp>
        <p:nvSpPr>
          <p:cNvPr id="55" name="Text Box 31"/>
          <p:cNvSpPr txBox="1">
            <a:spLocks noChangeArrowheads="1"/>
          </p:cNvSpPr>
          <p:nvPr/>
        </p:nvSpPr>
        <p:spPr bwMode="auto">
          <a:xfrm>
            <a:off x="1974773" y="1476555"/>
            <a:ext cx="1907877" cy="350537"/>
          </a:xfrm>
          <a:prstGeom prst="rect">
            <a:avLst/>
          </a:prstGeom>
          <a:solidFill>
            <a:srgbClr val="376092"/>
          </a:solidFill>
          <a:ln>
            <a:headEnd/>
            <a:tailEnd/>
          </a:ln>
        </p:spPr>
        <p:style>
          <a:lnRef idx="0">
            <a:schemeClr val="accent2"/>
          </a:lnRef>
          <a:fillRef idx="3">
            <a:schemeClr val="accent2"/>
          </a:fillRef>
          <a:effectRef idx="3">
            <a:schemeClr val="accent2"/>
          </a:effectRef>
          <a:fontRef idx="minor">
            <a:schemeClr val="lt1"/>
          </a:fontRef>
        </p:style>
        <p:txBody>
          <a:bodyPr anchor="ctr"/>
          <a:lstStyle/>
          <a:p>
            <a:pPr algn="ctr">
              <a:defRPr/>
            </a:pPr>
            <a:r>
              <a:rPr lang="es-CL" sz="1400" b="1" dirty="0">
                <a:solidFill>
                  <a:srgbClr val="FFFFFF"/>
                </a:solidFill>
                <a:latin typeface="Calibri" pitchFamily="34" charset="0"/>
                <a:cs typeface="Calibri" pitchFamily="34" charset="0"/>
              </a:rPr>
              <a:t>ESPECIALIZACIÓN</a:t>
            </a:r>
          </a:p>
        </p:txBody>
      </p:sp>
      <p:sp>
        <p:nvSpPr>
          <p:cNvPr id="56" name="Text Box 31"/>
          <p:cNvSpPr txBox="1">
            <a:spLocks noChangeArrowheads="1"/>
          </p:cNvSpPr>
          <p:nvPr/>
        </p:nvSpPr>
        <p:spPr bwMode="auto">
          <a:xfrm>
            <a:off x="3891216" y="1124116"/>
            <a:ext cx="5926170" cy="703548"/>
          </a:xfrm>
          <a:prstGeom prst="rect">
            <a:avLst/>
          </a:prstGeom>
          <a:solidFill>
            <a:srgbClr val="002060"/>
          </a:solidFill>
          <a:ln>
            <a:headEnd/>
            <a:tailEnd/>
          </a:ln>
        </p:spPr>
        <p:style>
          <a:lnRef idx="0">
            <a:schemeClr val="accent2"/>
          </a:lnRef>
          <a:fillRef idx="3">
            <a:schemeClr val="accent2"/>
          </a:fillRef>
          <a:effectRef idx="3">
            <a:schemeClr val="accent2"/>
          </a:effectRef>
          <a:fontRef idx="minor">
            <a:schemeClr val="lt1"/>
          </a:fontRef>
        </p:style>
        <p:txBody>
          <a:bodyPr anchor="ctr"/>
          <a:lstStyle/>
          <a:p>
            <a:pPr algn="ctr">
              <a:defRPr/>
            </a:pPr>
            <a:r>
              <a:rPr lang="es-CL" sz="1400" b="1" dirty="0">
                <a:solidFill>
                  <a:srgbClr val="FFFFFF"/>
                </a:solidFill>
                <a:latin typeface="Calibri" pitchFamily="34" charset="0"/>
                <a:cs typeface="Calibri" pitchFamily="34" charset="0"/>
              </a:rPr>
              <a:t>POST ESPECIALIZACIÓN</a:t>
            </a:r>
          </a:p>
        </p:txBody>
      </p:sp>
      <p:cxnSp>
        <p:nvCxnSpPr>
          <p:cNvPr id="57" name="56 Conector recto de flecha"/>
          <p:cNvCxnSpPr/>
          <p:nvPr/>
        </p:nvCxnSpPr>
        <p:spPr>
          <a:xfrm>
            <a:off x="837211" y="924268"/>
            <a:ext cx="2981293" cy="1588"/>
          </a:xfrm>
          <a:prstGeom prst="straightConnector1">
            <a:avLst/>
          </a:prstGeom>
          <a:ln w="28575">
            <a:solidFill>
              <a:srgbClr val="C0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58" name="57 CuadroTexto"/>
          <p:cNvSpPr txBox="1"/>
          <p:nvPr/>
        </p:nvSpPr>
        <p:spPr>
          <a:xfrm>
            <a:off x="1229720" y="587398"/>
            <a:ext cx="1207208" cy="369332"/>
          </a:xfrm>
          <a:prstGeom prst="rect">
            <a:avLst/>
          </a:prstGeom>
          <a:noFill/>
        </p:spPr>
        <p:txBody>
          <a:bodyPr wrap="square" rtlCol="0">
            <a:spAutoFit/>
          </a:bodyPr>
          <a:lstStyle/>
          <a:p>
            <a:pPr algn="ctr"/>
            <a:r>
              <a:rPr lang="es-CL" sz="1800" b="1" dirty="0">
                <a:solidFill>
                  <a:schemeClr val="bg1"/>
                </a:solidFill>
              </a:rPr>
              <a:t>ETAPA 1</a:t>
            </a:r>
          </a:p>
        </p:txBody>
      </p:sp>
      <p:cxnSp>
        <p:nvCxnSpPr>
          <p:cNvPr id="59" name="58 Conector recto de flecha"/>
          <p:cNvCxnSpPr/>
          <p:nvPr/>
        </p:nvCxnSpPr>
        <p:spPr>
          <a:xfrm>
            <a:off x="3818504" y="924268"/>
            <a:ext cx="2806787" cy="1588"/>
          </a:xfrm>
          <a:prstGeom prst="straightConnector1">
            <a:avLst/>
          </a:prstGeom>
          <a:ln w="28575">
            <a:solidFill>
              <a:srgbClr val="C0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60" name="59 CuadroTexto"/>
          <p:cNvSpPr txBox="1"/>
          <p:nvPr/>
        </p:nvSpPr>
        <p:spPr>
          <a:xfrm>
            <a:off x="4088910" y="587398"/>
            <a:ext cx="1207208" cy="369332"/>
          </a:xfrm>
          <a:prstGeom prst="rect">
            <a:avLst/>
          </a:prstGeom>
          <a:noFill/>
        </p:spPr>
        <p:txBody>
          <a:bodyPr wrap="square" rtlCol="0">
            <a:spAutoFit/>
          </a:bodyPr>
          <a:lstStyle/>
          <a:p>
            <a:pPr algn="ctr"/>
            <a:r>
              <a:rPr lang="es-CL" sz="1800" b="1" dirty="0">
                <a:solidFill>
                  <a:schemeClr val="bg1"/>
                </a:solidFill>
              </a:rPr>
              <a:t>ETAPA 2</a:t>
            </a:r>
          </a:p>
        </p:txBody>
      </p:sp>
      <p:cxnSp>
        <p:nvCxnSpPr>
          <p:cNvPr id="61" name="60 Conector recto de flecha"/>
          <p:cNvCxnSpPr/>
          <p:nvPr/>
        </p:nvCxnSpPr>
        <p:spPr>
          <a:xfrm>
            <a:off x="6670767" y="1023402"/>
            <a:ext cx="3146619" cy="1588"/>
          </a:xfrm>
          <a:prstGeom prst="straightConnector1">
            <a:avLst/>
          </a:prstGeom>
          <a:ln w="28575">
            <a:solidFill>
              <a:srgbClr val="C0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62" name="61 CuadroTexto"/>
          <p:cNvSpPr txBox="1"/>
          <p:nvPr/>
        </p:nvSpPr>
        <p:spPr>
          <a:xfrm>
            <a:off x="6465157" y="598598"/>
            <a:ext cx="1207208" cy="369332"/>
          </a:xfrm>
          <a:prstGeom prst="rect">
            <a:avLst/>
          </a:prstGeom>
          <a:noFill/>
        </p:spPr>
        <p:txBody>
          <a:bodyPr wrap="square" rtlCol="0">
            <a:spAutoFit/>
          </a:bodyPr>
          <a:lstStyle/>
          <a:p>
            <a:pPr algn="ctr"/>
            <a:r>
              <a:rPr lang="es-CL" sz="1800" b="1" dirty="0">
                <a:solidFill>
                  <a:schemeClr val="bg1"/>
                </a:solidFill>
              </a:rPr>
              <a:t>ETAPA 3</a:t>
            </a:r>
          </a:p>
        </p:txBody>
      </p:sp>
      <p:sp>
        <p:nvSpPr>
          <p:cNvPr id="63" name="Rectangle 5"/>
          <p:cNvSpPr>
            <a:spLocks noChangeArrowheads="1"/>
          </p:cNvSpPr>
          <p:nvPr/>
        </p:nvSpPr>
        <p:spPr bwMode="auto">
          <a:xfrm>
            <a:off x="659086" y="1862208"/>
            <a:ext cx="1279922" cy="700665"/>
          </a:xfrm>
          <a:prstGeom prst="rect">
            <a:avLst/>
          </a:prstGeom>
          <a:solidFill>
            <a:schemeClr val="accent2">
              <a:lumMod val="60000"/>
              <a:lumOff val="40000"/>
            </a:schemeClr>
          </a:solid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defRPr/>
            </a:pPr>
            <a:r>
              <a:rPr lang="es-CL" sz="1400" b="1" dirty="0">
                <a:solidFill>
                  <a:schemeClr val="bg1"/>
                </a:solidFill>
              </a:rPr>
              <a:t>ESGRUM</a:t>
            </a:r>
          </a:p>
        </p:txBody>
      </p:sp>
      <p:sp>
        <p:nvSpPr>
          <p:cNvPr id="64" name="Text Box 31"/>
          <p:cNvSpPr txBox="1">
            <a:spLocks noChangeArrowheads="1"/>
          </p:cNvSpPr>
          <p:nvPr/>
        </p:nvSpPr>
        <p:spPr bwMode="auto">
          <a:xfrm>
            <a:off x="1974773" y="1889414"/>
            <a:ext cx="1916443" cy="673459"/>
          </a:xfrm>
          <a:prstGeom prst="rect">
            <a:avLst/>
          </a:prstGeom>
          <a:solidFill>
            <a:srgbClr val="376092"/>
          </a:solidFill>
          <a:ln>
            <a:headEnd/>
            <a:tailEnd/>
          </a:ln>
        </p:spPr>
        <p:style>
          <a:lnRef idx="0">
            <a:schemeClr val="accent2"/>
          </a:lnRef>
          <a:fillRef idx="3">
            <a:schemeClr val="accent2"/>
          </a:fillRef>
          <a:effectRef idx="3">
            <a:schemeClr val="accent2"/>
          </a:effectRef>
          <a:fontRef idx="minor">
            <a:schemeClr val="lt1"/>
          </a:fontRef>
        </p:style>
        <p:txBody>
          <a:bodyPr tIns="0" bIns="36000" anchor="ctr"/>
          <a:lstStyle/>
          <a:p>
            <a:pPr algn="ctr">
              <a:defRPr/>
            </a:pPr>
            <a:r>
              <a:rPr lang="es-CL" sz="1400" b="1" dirty="0">
                <a:solidFill>
                  <a:srgbClr val="FFFFFF"/>
                </a:solidFill>
                <a:cs typeface="Times New Roman" pitchFamily="18" charset="0"/>
              </a:rPr>
              <a:t>APOLINAV </a:t>
            </a:r>
            <a:endParaRPr lang="es-CL" sz="1400" b="1" dirty="0" smtClean="0">
              <a:solidFill>
                <a:srgbClr val="FFFFFF"/>
              </a:solidFill>
              <a:cs typeface="Times New Roman" pitchFamily="18" charset="0"/>
            </a:endParaRPr>
          </a:p>
          <a:p>
            <a:pPr algn="ctr">
              <a:defRPr/>
            </a:pPr>
            <a:r>
              <a:rPr lang="es-CL" sz="1400" b="1" dirty="0" smtClean="0">
                <a:solidFill>
                  <a:srgbClr val="FFFFFF"/>
                </a:solidFill>
                <a:cs typeface="Times New Roman" pitchFamily="18" charset="0"/>
              </a:rPr>
              <a:t>Esc.  y C.I.</a:t>
            </a:r>
            <a:endParaRPr lang="es-CL" sz="1400" b="1" dirty="0">
              <a:solidFill>
                <a:srgbClr val="FFFFFF"/>
              </a:solidFill>
              <a:cs typeface="Times New Roman" pitchFamily="18" charset="0"/>
            </a:endParaRPr>
          </a:p>
        </p:txBody>
      </p:sp>
      <p:sp>
        <p:nvSpPr>
          <p:cNvPr id="65" name="Text Box 31"/>
          <p:cNvSpPr txBox="1">
            <a:spLocks noChangeArrowheads="1"/>
          </p:cNvSpPr>
          <p:nvPr/>
        </p:nvSpPr>
        <p:spPr bwMode="auto">
          <a:xfrm>
            <a:off x="3891216" y="1875854"/>
            <a:ext cx="5944374" cy="687018"/>
          </a:xfrm>
          <a:prstGeom prst="rect">
            <a:avLst/>
          </a:prstGeom>
          <a:solidFill>
            <a:srgbClr val="002060"/>
          </a:solidFill>
          <a:ln>
            <a:headEnd/>
            <a:tailEnd/>
          </a:ln>
        </p:spPr>
        <p:style>
          <a:lnRef idx="0">
            <a:schemeClr val="accent2"/>
          </a:lnRef>
          <a:fillRef idx="3">
            <a:schemeClr val="accent2"/>
          </a:fillRef>
          <a:effectRef idx="3">
            <a:schemeClr val="accent2"/>
          </a:effectRef>
          <a:fontRef idx="minor">
            <a:schemeClr val="lt1"/>
          </a:fontRef>
        </p:style>
        <p:txBody>
          <a:bodyPr anchor="ctr"/>
          <a:lstStyle>
            <a:defPPr>
              <a:defRPr lang="es-CL"/>
            </a:defPPr>
            <a:lvl1pPr algn="ctr">
              <a:defRPr sz="1000" b="1">
                <a:solidFill>
                  <a:srgbClr val="FFFFFF"/>
                </a:solidFill>
                <a:cs typeface="Times New Roman" pitchFamily="18" charset="0"/>
              </a:defRPr>
            </a:lvl1pPr>
          </a:lstStyle>
          <a:p>
            <a:pPr>
              <a:defRPr/>
            </a:pPr>
            <a:r>
              <a:rPr lang="es-CL" sz="1400" dirty="0" smtClean="0"/>
              <a:t>ACADEMIAS – ESCUELAS – CENTROS INSTRUCCIÓN</a:t>
            </a:r>
          </a:p>
          <a:p>
            <a:pPr>
              <a:defRPr/>
            </a:pPr>
            <a:r>
              <a:rPr lang="es-CL" sz="1400" dirty="0" smtClean="0"/>
              <a:t>CENTRO EDUCACIÓN A DISTANCIA (CED) </a:t>
            </a:r>
            <a:endParaRPr lang="es-CL" sz="1400" dirty="0"/>
          </a:p>
        </p:txBody>
      </p:sp>
      <p:pic>
        <p:nvPicPr>
          <p:cNvPr id="67" name="Picture 12" descr="Imagen foto_00000014"/>
          <p:cNvPicPr>
            <a:picLocks noChangeAspect="1" noChangeArrowheads="1"/>
          </p:cNvPicPr>
          <p:nvPr/>
        </p:nvPicPr>
        <p:blipFill>
          <a:blip r:embed="rId2" cstate="print"/>
          <a:srcRect/>
          <a:stretch>
            <a:fillRect/>
          </a:stretch>
        </p:blipFill>
        <p:spPr bwMode="auto">
          <a:xfrm>
            <a:off x="8526274" y="5249675"/>
            <a:ext cx="419884" cy="865274"/>
          </a:xfrm>
          <a:prstGeom prst="rect">
            <a:avLst/>
          </a:prstGeom>
          <a:noFill/>
        </p:spPr>
      </p:pic>
      <p:pic>
        <p:nvPicPr>
          <p:cNvPr id="68" name="Picture 14" descr="Imagen foto_00000012"/>
          <p:cNvPicPr>
            <a:picLocks noChangeAspect="1" noChangeArrowheads="1"/>
          </p:cNvPicPr>
          <p:nvPr/>
        </p:nvPicPr>
        <p:blipFill>
          <a:blip r:embed="rId3" cstate="print"/>
          <a:srcRect/>
          <a:stretch>
            <a:fillRect/>
          </a:stretch>
        </p:blipFill>
        <p:spPr bwMode="auto">
          <a:xfrm>
            <a:off x="9410441" y="5249675"/>
            <a:ext cx="419884" cy="865274"/>
          </a:xfrm>
          <a:prstGeom prst="rect">
            <a:avLst/>
          </a:prstGeom>
          <a:noFill/>
        </p:spPr>
      </p:pic>
      <p:pic>
        <p:nvPicPr>
          <p:cNvPr id="69" name="Picture 2" descr="Imagen foto_00000001"/>
          <p:cNvPicPr>
            <a:picLocks noChangeAspect="1" noChangeArrowheads="1"/>
          </p:cNvPicPr>
          <p:nvPr/>
        </p:nvPicPr>
        <p:blipFill>
          <a:blip r:embed="rId4" cstate="print"/>
          <a:srcRect/>
          <a:stretch>
            <a:fillRect/>
          </a:stretch>
        </p:blipFill>
        <p:spPr bwMode="auto">
          <a:xfrm>
            <a:off x="2889618" y="5426180"/>
            <a:ext cx="419884" cy="706021"/>
          </a:xfrm>
          <a:prstGeom prst="rect">
            <a:avLst/>
          </a:prstGeom>
          <a:noFill/>
        </p:spPr>
      </p:pic>
      <p:pic>
        <p:nvPicPr>
          <p:cNvPr id="70" name="Picture 4" descr="Imagen foto_00000016"/>
          <p:cNvPicPr>
            <a:picLocks noChangeAspect="1" noChangeArrowheads="1"/>
          </p:cNvPicPr>
          <p:nvPr/>
        </p:nvPicPr>
        <p:blipFill>
          <a:blip r:embed="rId5" cstate="print"/>
          <a:srcRect/>
          <a:stretch>
            <a:fillRect/>
          </a:stretch>
        </p:blipFill>
        <p:spPr bwMode="auto">
          <a:xfrm>
            <a:off x="4472933" y="5426180"/>
            <a:ext cx="419884" cy="706021"/>
          </a:xfrm>
          <a:prstGeom prst="rect">
            <a:avLst/>
          </a:prstGeom>
          <a:noFill/>
        </p:spPr>
      </p:pic>
      <p:pic>
        <p:nvPicPr>
          <p:cNvPr id="71" name="Picture 6" descr="Imagen foto_00000013"/>
          <p:cNvPicPr>
            <a:picLocks noChangeAspect="1" noChangeArrowheads="1"/>
          </p:cNvPicPr>
          <p:nvPr/>
        </p:nvPicPr>
        <p:blipFill>
          <a:blip r:embed="rId6" cstate="print"/>
          <a:srcRect/>
          <a:stretch>
            <a:fillRect/>
          </a:stretch>
        </p:blipFill>
        <p:spPr bwMode="auto">
          <a:xfrm>
            <a:off x="5709077" y="5426180"/>
            <a:ext cx="419884" cy="706021"/>
          </a:xfrm>
          <a:prstGeom prst="rect">
            <a:avLst/>
          </a:prstGeom>
          <a:noFill/>
        </p:spPr>
      </p:pic>
      <p:pic>
        <p:nvPicPr>
          <p:cNvPr id="72" name="Picture 8" descr="Imagen foto_00000002"/>
          <p:cNvPicPr>
            <a:picLocks noChangeAspect="1" noChangeArrowheads="1"/>
          </p:cNvPicPr>
          <p:nvPr/>
        </p:nvPicPr>
        <p:blipFill>
          <a:blip r:embed="rId7" cstate="print"/>
          <a:srcRect/>
          <a:stretch>
            <a:fillRect/>
          </a:stretch>
        </p:blipFill>
        <p:spPr bwMode="auto">
          <a:xfrm>
            <a:off x="6670767" y="5426180"/>
            <a:ext cx="419884" cy="706021"/>
          </a:xfrm>
          <a:prstGeom prst="rect">
            <a:avLst/>
          </a:prstGeom>
          <a:noFill/>
        </p:spPr>
      </p:pic>
      <p:pic>
        <p:nvPicPr>
          <p:cNvPr id="73" name="Picture 10" descr="Imagen foto_00000017"/>
          <p:cNvPicPr>
            <a:picLocks noChangeAspect="1" noChangeArrowheads="1"/>
          </p:cNvPicPr>
          <p:nvPr/>
        </p:nvPicPr>
        <p:blipFill>
          <a:blip r:embed="rId8" cstate="print"/>
          <a:srcRect/>
          <a:stretch>
            <a:fillRect/>
          </a:stretch>
        </p:blipFill>
        <p:spPr bwMode="auto">
          <a:xfrm>
            <a:off x="7616053" y="5426180"/>
            <a:ext cx="419884" cy="706021"/>
          </a:xfrm>
          <a:prstGeom prst="rect">
            <a:avLst/>
          </a:prstGeom>
          <a:noFill/>
        </p:spPr>
      </p:pic>
      <p:pic>
        <p:nvPicPr>
          <p:cNvPr id="74" name="Picture 2" descr="Imagen foto_00000001"/>
          <p:cNvPicPr>
            <a:picLocks noChangeAspect="1" noChangeArrowheads="1"/>
          </p:cNvPicPr>
          <p:nvPr/>
        </p:nvPicPr>
        <p:blipFill>
          <a:blip r:embed="rId4" cstate="print"/>
          <a:srcRect/>
          <a:stretch>
            <a:fillRect/>
          </a:stretch>
        </p:blipFill>
        <p:spPr bwMode="auto">
          <a:xfrm>
            <a:off x="837212" y="5426180"/>
            <a:ext cx="419884" cy="706021"/>
          </a:xfrm>
          <a:prstGeom prst="rect">
            <a:avLst/>
          </a:prstGeom>
          <a:noFill/>
        </p:spPr>
      </p:pic>
      <p:sp>
        <p:nvSpPr>
          <p:cNvPr id="75" name="74 Rectángulo"/>
          <p:cNvSpPr/>
          <p:nvPr/>
        </p:nvSpPr>
        <p:spPr>
          <a:xfrm>
            <a:off x="909927" y="5859661"/>
            <a:ext cx="290857" cy="1765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2400" dirty="0">
              <a:solidFill>
                <a:schemeClr val="bg1"/>
              </a:solidFill>
            </a:endParaRPr>
          </a:p>
        </p:txBody>
      </p:sp>
      <p:sp>
        <p:nvSpPr>
          <p:cNvPr id="76" name="75 Rectángulo"/>
          <p:cNvSpPr/>
          <p:nvPr/>
        </p:nvSpPr>
        <p:spPr>
          <a:xfrm>
            <a:off x="843037" y="6396959"/>
            <a:ext cx="2035470" cy="264758"/>
          </a:xfrm>
          <a:prstGeom prst="rect">
            <a:avLst/>
          </a:prstGeom>
          <a:solidFill>
            <a:srgbClr val="FFFF0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2 años</a:t>
            </a:r>
          </a:p>
        </p:txBody>
      </p:sp>
      <p:sp>
        <p:nvSpPr>
          <p:cNvPr id="77" name="76 Rectángulo"/>
          <p:cNvSpPr/>
          <p:nvPr/>
        </p:nvSpPr>
        <p:spPr>
          <a:xfrm>
            <a:off x="2878507" y="6396959"/>
            <a:ext cx="1957998" cy="264758"/>
          </a:xfrm>
          <a:prstGeom prst="rect">
            <a:avLst/>
          </a:prstGeom>
          <a:solidFill>
            <a:srgbClr val="FFFF0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3 años</a:t>
            </a:r>
          </a:p>
        </p:txBody>
      </p:sp>
      <p:sp>
        <p:nvSpPr>
          <p:cNvPr id="78" name="77 Rectángulo"/>
          <p:cNvSpPr/>
          <p:nvPr/>
        </p:nvSpPr>
        <p:spPr>
          <a:xfrm>
            <a:off x="8399509" y="6381168"/>
            <a:ext cx="884803" cy="280549"/>
          </a:xfrm>
          <a:prstGeom prst="rect">
            <a:avLst/>
          </a:prstGeom>
          <a:solidFill>
            <a:srgbClr val="FFFF0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4 años</a:t>
            </a:r>
          </a:p>
        </p:txBody>
      </p:sp>
      <p:sp>
        <p:nvSpPr>
          <p:cNvPr id="79" name="78 Rectángulo"/>
          <p:cNvSpPr/>
          <p:nvPr/>
        </p:nvSpPr>
        <p:spPr>
          <a:xfrm>
            <a:off x="4400218" y="6396959"/>
            <a:ext cx="2254146" cy="264758"/>
          </a:xfrm>
          <a:prstGeom prst="rect">
            <a:avLst/>
          </a:prstGeom>
          <a:solidFill>
            <a:srgbClr val="FFFF0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12 años</a:t>
            </a:r>
          </a:p>
        </p:txBody>
      </p:sp>
      <p:sp>
        <p:nvSpPr>
          <p:cNvPr id="80" name="79 Rectángulo"/>
          <p:cNvSpPr/>
          <p:nvPr/>
        </p:nvSpPr>
        <p:spPr>
          <a:xfrm>
            <a:off x="6654364" y="6381168"/>
            <a:ext cx="1726811" cy="280549"/>
          </a:xfrm>
          <a:prstGeom prst="rect">
            <a:avLst/>
          </a:prstGeom>
          <a:solidFill>
            <a:srgbClr val="FFFF0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10 años</a:t>
            </a:r>
          </a:p>
        </p:txBody>
      </p:sp>
      <p:sp>
        <p:nvSpPr>
          <p:cNvPr id="81" name="80 Rectángulo"/>
          <p:cNvSpPr/>
          <p:nvPr/>
        </p:nvSpPr>
        <p:spPr>
          <a:xfrm>
            <a:off x="9284313" y="6396959"/>
            <a:ext cx="690735" cy="264758"/>
          </a:xfrm>
          <a:prstGeom prst="rect">
            <a:avLst/>
          </a:prstGeom>
          <a:solidFill>
            <a:srgbClr val="FFFF0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4 años</a:t>
            </a:r>
          </a:p>
        </p:txBody>
      </p:sp>
      <p:sp>
        <p:nvSpPr>
          <p:cNvPr id="82" name="81 Rectángulo"/>
          <p:cNvSpPr/>
          <p:nvPr/>
        </p:nvSpPr>
        <p:spPr>
          <a:xfrm>
            <a:off x="796710" y="6043948"/>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GTE</a:t>
            </a:r>
          </a:p>
        </p:txBody>
      </p:sp>
      <p:sp>
        <p:nvSpPr>
          <p:cNvPr id="83" name="82 Rectángulo"/>
          <p:cNvSpPr/>
          <p:nvPr/>
        </p:nvSpPr>
        <p:spPr>
          <a:xfrm>
            <a:off x="2854881" y="6043948"/>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M1</a:t>
            </a:r>
          </a:p>
        </p:txBody>
      </p:sp>
      <p:sp>
        <p:nvSpPr>
          <p:cNvPr id="84" name="83 Rectángulo"/>
          <p:cNvSpPr/>
          <p:nvPr/>
        </p:nvSpPr>
        <p:spPr>
          <a:xfrm>
            <a:off x="4441838" y="6026159"/>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C2</a:t>
            </a:r>
          </a:p>
        </p:txBody>
      </p:sp>
      <p:sp>
        <p:nvSpPr>
          <p:cNvPr id="85" name="84 Rectángulo"/>
          <p:cNvSpPr/>
          <p:nvPr/>
        </p:nvSpPr>
        <p:spPr>
          <a:xfrm>
            <a:off x="5680005" y="6043948"/>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C1</a:t>
            </a:r>
          </a:p>
        </p:txBody>
      </p:sp>
      <p:sp>
        <p:nvSpPr>
          <p:cNvPr id="86" name="85 Rectángulo"/>
          <p:cNvSpPr/>
          <p:nvPr/>
        </p:nvSpPr>
        <p:spPr>
          <a:xfrm>
            <a:off x="6625291" y="6043948"/>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S2</a:t>
            </a:r>
          </a:p>
        </p:txBody>
      </p:sp>
      <p:sp>
        <p:nvSpPr>
          <p:cNvPr id="87" name="86 Rectángulo"/>
          <p:cNvSpPr/>
          <p:nvPr/>
        </p:nvSpPr>
        <p:spPr>
          <a:xfrm>
            <a:off x="7570579" y="6043948"/>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S1</a:t>
            </a:r>
          </a:p>
        </p:txBody>
      </p:sp>
      <p:sp>
        <p:nvSpPr>
          <p:cNvPr id="88" name="87 Rectángulo"/>
          <p:cNvSpPr/>
          <p:nvPr/>
        </p:nvSpPr>
        <p:spPr>
          <a:xfrm>
            <a:off x="8491537" y="6043948"/>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SO</a:t>
            </a:r>
          </a:p>
        </p:txBody>
      </p:sp>
      <p:sp>
        <p:nvSpPr>
          <p:cNvPr id="89" name="88 Rectángulo"/>
          <p:cNvSpPr/>
          <p:nvPr/>
        </p:nvSpPr>
        <p:spPr>
          <a:xfrm>
            <a:off x="9274663" y="6138544"/>
            <a:ext cx="725555" cy="112034"/>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SOM</a:t>
            </a:r>
          </a:p>
        </p:txBody>
      </p:sp>
      <p:sp>
        <p:nvSpPr>
          <p:cNvPr id="90" name="89 Rectángulo"/>
          <p:cNvSpPr/>
          <p:nvPr/>
        </p:nvSpPr>
        <p:spPr>
          <a:xfrm>
            <a:off x="837745" y="6702750"/>
            <a:ext cx="8446567" cy="186781"/>
          </a:xfrm>
          <a:prstGeom prst="rect">
            <a:avLst/>
          </a:prstGeom>
          <a:solidFill>
            <a:srgbClr val="FFFF99"/>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31 años</a:t>
            </a:r>
          </a:p>
        </p:txBody>
      </p:sp>
      <p:grpSp>
        <p:nvGrpSpPr>
          <p:cNvPr id="2" name="Grupo 24"/>
          <p:cNvGrpSpPr/>
          <p:nvPr/>
        </p:nvGrpSpPr>
        <p:grpSpPr>
          <a:xfrm>
            <a:off x="0" y="-48158"/>
            <a:ext cx="10801349" cy="635556"/>
            <a:chOff x="1" y="-45865"/>
            <a:chExt cx="7314932" cy="605291"/>
          </a:xfrm>
          <a:solidFill>
            <a:srgbClr val="000066"/>
          </a:solidFill>
        </p:grpSpPr>
        <p:sp>
          <p:nvSpPr>
            <p:cNvPr id="95"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96" name="Picture 4" descr="l_armada"/>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3" name="Grupo 24"/>
          <p:cNvGrpSpPr/>
          <p:nvPr/>
        </p:nvGrpSpPr>
        <p:grpSpPr>
          <a:xfrm>
            <a:off x="1" y="-48158"/>
            <a:ext cx="9144000" cy="635556"/>
            <a:chOff x="1" y="-45865"/>
            <a:chExt cx="7314932" cy="605291"/>
          </a:xfrm>
          <a:solidFill>
            <a:srgbClr val="000066"/>
          </a:solidFill>
        </p:grpSpPr>
        <p:sp>
          <p:nvSpPr>
            <p:cNvPr id="105"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106" name="Picture 4" descr="l_armada"/>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cxnSp>
        <p:nvCxnSpPr>
          <p:cNvPr id="108" name="107 Conector recto"/>
          <p:cNvCxnSpPr/>
          <p:nvPr/>
        </p:nvCxnSpPr>
        <p:spPr>
          <a:xfrm>
            <a:off x="6633857" y="2888601"/>
            <a:ext cx="36910" cy="3896981"/>
          </a:xfrm>
          <a:prstGeom prst="line">
            <a:avLst/>
          </a:prstGeom>
          <a:ln w="28575">
            <a:solidFill>
              <a:srgbClr val="FFFF00"/>
            </a:solidFill>
            <a:prstDash val="sysDash"/>
          </a:ln>
        </p:spPr>
        <p:style>
          <a:lnRef idx="1">
            <a:schemeClr val="accent1"/>
          </a:lnRef>
          <a:fillRef idx="0">
            <a:schemeClr val="accent1"/>
          </a:fillRef>
          <a:effectRef idx="0">
            <a:schemeClr val="accent1"/>
          </a:effectRef>
          <a:fontRef idx="minor">
            <a:schemeClr val="tx1"/>
          </a:fontRef>
        </p:style>
      </p:cxnSp>
      <p:sp>
        <p:nvSpPr>
          <p:cNvPr id="66" name="65 Rectángulo"/>
          <p:cNvSpPr/>
          <p:nvPr/>
        </p:nvSpPr>
        <p:spPr>
          <a:xfrm>
            <a:off x="746531" y="3453559"/>
            <a:ext cx="1164182" cy="419221"/>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100" b="1" dirty="0" smtClean="0">
                <a:solidFill>
                  <a:schemeClr val="bg1"/>
                </a:solidFill>
              </a:rPr>
              <a:t>Infantería de Marina</a:t>
            </a:r>
            <a:endParaRPr lang="es-CL" sz="1100" b="1" dirty="0">
              <a:solidFill>
                <a:schemeClr val="bg1"/>
              </a:solidFill>
            </a:endParaRPr>
          </a:p>
        </p:txBody>
      </p:sp>
      <p:sp>
        <p:nvSpPr>
          <p:cNvPr id="91" name="90 Rectángulo"/>
          <p:cNvSpPr/>
          <p:nvPr/>
        </p:nvSpPr>
        <p:spPr>
          <a:xfrm>
            <a:off x="727528" y="4205414"/>
            <a:ext cx="1164182" cy="467901"/>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100" b="1" dirty="0" smtClean="0">
                <a:solidFill>
                  <a:schemeClr val="bg1"/>
                </a:solidFill>
              </a:rPr>
              <a:t>Mayordomo y cocinero</a:t>
            </a:r>
            <a:endParaRPr lang="es-CL" sz="1100" b="1" dirty="0">
              <a:solidFill>
                <a:schemeClr val="bg1"/>
              </a:solidFill>
            </a:endParaRPr>
          </a:p>
        </p:txBody>
      </p:sp>
      <p:sp>
        <p:nvSpPr>
          <p:cNvPr id="92" name="Text Box 9"/>
          <p:cNvSpPr txBox="1">
            <a:spLocks noChangeArrowheads="1"/>
          </p:cNvSpPr>
          <p:nvPr/>
        </p:nvSpPr>
        <p:spPr bwMode="auto">
          <a:xfrm>
            <a:off x="3882650" y="4807216"/>
            <a:ext cx="4153287" cy="353466"/>
          </a:xfrm>
          <a:prstGeom prst="rect">
            <a:avLst/>
          </a:prstGeom>
          <a:solidFill>
            <a:schemeClr val="tx1"/>
          </a:solidFill>
          <a:ln w="9525">
            <a:solidFill>
              <a:schemeClr val="bg1"/>
            </a:solidFill>
            <a:miter lim="800000"/>
            <a:headEnd/>
            <a:tailEnd/>
          </a:ln>
          <a:effectLst/>
        </p:spPr>
        <p:txBody>
          <a:bodyPr wrap="square" lIns="106208" tIns="53104" rIns="106208" bIns="53104">
            <a:spAutoFit/>
          </a:bodyPr>
          <a:lstStyle/>
          <a:p>
            <a:pPr algn="ctr">
              <a:spcBef>
                <a:spcPct val="10000"/>
              </a:spcBef>
            </a:pPr>
            <a:r>
              <a:rPr lang="es-ES_tradnl" sz="1600" b="1" dirty="0">
                <a:solidFill>
                  <a:schemeClr val="bg1"/>
                </a:solidFill>
                <a:latin typeface="Arial" charset="0"/>
              </a:rPr>
              <a:t>DESEMPEÑO COMO ESPECIALISTA</a:t>
            </a:r>
          </a:p>
        </p:txBody>
      </p:sp>
      <p:cxnSp>
        <p:nvCxnSpPr>
          <p:cNvPr id="5" name="Conector recto 4"/>
          <p:cNvCxnSpPr/>
          <p:nvPr/>
        </p:nvCxnSpPr>
        <p:spPr>
          <a:xfrm flipH="1">
            <a:off x="9270122" y="2888596"/>
            <a:ext cx="14191" cy="3508363"/>
          </a:xfrm>
          <a:prstGeom prst="line">
            <a:avLst/>
          </a:prstGeom>
          <a:ln w="28575">
            <a:solidFill>
              <a:srgbClr val="FFFF00"/>
            </a:solidFill>
            <a:prstDash val="sysDash"/>
          </a:ln>
        </p:spPr>
        <p:style>
          <a:lnRef idx="1">
            <a:schemeClr val="accent1"/>
          </a:lnRef>
          <a:fillRef idx="0">
            <a:schemeClr val="accent1"/>
          </a:fillRef>
          <a:effectRef idx="0">
            <a:schemeClr val="accent1"/>
          </a:effectRef>
          <a:fontRef idx="minor">
            <a:schemeClr val="tx1"/>
          </a:fontRef>
        </p:style>
      </p:cxnSp>
      <p:sp>
        <p:nvSpPr>
          <p:cNvPr id="94" name="93 CuadroTexto"/>
          <p:cNvSpPr txBox="1"/>
          <p:nvPr/>
        </p:nvSpPr>
        <p:spPr>
          <a:xfrm>
            <a:off x="2250318" y="5370630"/>
            <a:ext cx="471869" cy="246221"/>
          </a:xfrm>
          <a:prstGeom prst="rect">
            <a:avLst/>
          </a:prstGeom>
          <a:noFill/>
        </p:spPr>
        <p:txBody>
          <a:bodyPr wrap="square" rtlCol="0">
            <a:spAutoFit/>
          </a:bodyPr>
          <a:lstStyle/>
          <a:p>
            <a:r>
              <a:rPr lang="es-ES" sz="1000" dirty="0" smtClean="0">
                <a:solidFill>
                  <a:schemeClr val="bg1"/>
                </a:solidFill>
              </a:rPr>
              <a:t>1 año</a:t>
            </a:r>
            <a:endParaRPr lang="es-CL" sz="1000" dirty="0">
              <a:solidFill>
                <a:schemeClr val="bg1"/>
              </a:solidFill>
            </a:endParaRPr>
          </a:p>
        </p:txBody>
      </p:sp>
      <p:sp>
        <p:nvSpPr>
          <p:cNvPr id="97" name="96 CuadroTexto"/>
          <p:cNvSpPr txBox="1"/>
          <p:nvPr/>
        </p:nvSpPr>
        <p:spPr>
          <a:xfrm>
            <a:off x="3206784" y="5365370"/>
            <a:ext cx="471869" cy="246221"/>
          </a:xfrm>
          <a:prstGeom prst="rect">
            <a:avLst/>
          </a:prstGeom>
          <a:noFill/>
        </p:spPr>
        <p:txBody>
          <a:bodyPr wrap="square" rtlCol="0">
            <a:spAutoFit/>
          </a:bodyPr>
          <a:lstStyle/>
          <a:p>
            <a:r>
              <a:rPr lang="es-ES" sz="1000" dirty="0" smtClean="0">
                <a:solidFill>
                  <a:schemeClr val="bg1"/>
                </a:solidFill>
              </a:rPr>
              <a:t>1 año</a:t>
            </a:r>
            <a:endParaRPr lang="es-CL" sz="1000" dirty="0">
              <a:solidFill>
                <a:schemeClr val="bg1"/>
              </a:solidFill>
            </a:endParaRPr>
          </a:p>
        </p:txBody>
      </p:sp>
      <p:sp>
        <p:nvSpPr>
          <p:cNvPr id="98" name="97 CuadroTexto"/>
          <p:cNvSpPr txBox="1"/>
          <p:nvPr/>
        </p:nvSpPr>
        <p:spPr>
          <a:xfrm>
            <a:off x="1278072" y="5229485"/>
            <a:ext cx="471869" cy="246221"/>
          </a:xfrm>
          <a:prstGeom prst="rect">
            <a:avLst/>
          </a:prstGeom>
          <a:noFill/>
        </p:spPr>
        <p:txBody>
          <a:bodyPr wrap="square" rtlCol="0">
            <a:spAutoFit/>
          </a:bodyPr>
          <a:lstStyle/>
          <a:p>
            <a:r>
              <a:rPr lang="es-ES" sz="1000" dirty="0" smtClean="0">
                <a:solidFill>
                  <a:schemeClr val="bg1"/>
                </a:solidFill>
              </a:rPr>
              <a:t>1 año</a:t>
            </a:r>
            <a:endParaRPr lang="es-CL" sz="1000" dirty="0">
              <a:solidFill>
                <a:schemeClr val="bg1"/>
              </a:solidFill>
            </a:endParaRPr>
          </a:p>
        </p:txBody>
      </p:sp>
      <p:sp>
        <p:nvSpPr>
          <p:cNvPr id="100" name="99 CuadroTexto"/>
          <p:cNvSpPr txBox="1"/>
          <p:nvPr/>
        </p:nvSpPr>
        <p:spPr>
          <a:xfrm>
            <a:off x="1918748" y="2642380"/>
            <a:ext cx="1008000" cy="215444"/>
          </a:xfrm>
          <a:prstGeom prst="rect">
            <a:avLst/>
          </a:prstGeom>
          <a:noFill/>
          <a:ln>
            <a:solidFill>
              <a:schemeClr val="bg1"/>
            </a:solidFill>
          </a:ln>
        </p:spPr>
        <p:txBody>
          <a:bodyPr wrap="square" rtlCol="0">
            <a:spAutoFit/>
          </a:bodyPr>
          <a:lstStyle/>
          <a:p>
            <a:pPr algn="ctr"/>
            <a:r>
              <a:rPr lang="es-ES" sz="800" dirty="0" smtClean="0">
                <a:solidFill>
                  <a:schemeClr val="bg1"/>
                </a:solidFill>
              </a:rPr>
              <a:t>2do año politécnico</a:t>
            </a:r>
            <a:endParaRPr lang="es-CL" sz="800" dirty="0">
              <a:solidFill>
                <a:schemeClr val="bg1"/>
              </a:solidFill>
            </a:endParaRPr>
          </a:p>
        </p:txBody>
      </p:sp>
      <p:sp>
        <p:nvSpPr>
          <p:cNvPr id="101" name="100 CuadroTexto"/>
          <p:cNvSpPr txBox="1"/>
          <p:nvPr/>
        </p:nvSpPr>
        <p:spPr>
          <a:xfrm>
            <a:off x="2930886" y="2642375"/>
            <a:ext cx="1008000" cy="215444"/>
          </a:xfrm>
          <a:prstGeom prst="rect">
            <a:avLst/>
          </a:prstGeom>
          <a:noFill/>
          <a:ln>
            <a:solidFill>
              <a:schemeClr val="bg1"/>
            </a:solidFill>
          </a:ln>
        </p:spPr>
        <p:txBody>
          <a:bodyPr wrap="square" rtlCol="0">
            <a:spAutoFit/>
          </a:bodyPr>
          <a:lstStyle/>
          <a:p>
            <a:pPr algn="ctr"/>
            <a:r>
              <a:rPr lang="es-ES" sz="800" dirty="0" smtClean="0">
                <a:solidFill>
                  <a:schemeClr val="bg1"/>
                </a:solidFill>
              </a:rPr>
              <a:t>3er año politécnico</a:t>
            </a:r>
            <a:endParaRPr lang="es-CL" sz="800" dirty="0">
              <a:solidFill>
                <a:schemeClr val="bg1"/>
              </a:solidFill>
            </a:endParaRPr>
          </a:p>
        </p:txBody>
      </p:sp>
      <p:sp>
        <p:nvSpPr>
          <p:cNvPr id="102" name="101 CuadroTexto"/>
          <p:cNvSpPr txBox="1"/>
          <p:nvPr/>
        </p:nvSpPr>
        <p:spPr>
          <a:xfrm>
            <a:off x="836148" y="2652280"/>
            <a:ext cx="1008000" cy="215444"/>
          </a:xfrm>
          <a:prstGeom prst="rect">
            <a:avLst/>
          </a:prstGeom>
          <a:noFill/>
          <a:ln>
            <a:solidFill>
              <a:schemeClr val="bg1"/>
            </a:solidFill>
          </a:ln>
        </p:spPr>
        <p:txBody>
          <a:bodyPr wrap="square" rtlCol="0">
            <a:spAutoFit/>
          </a:bodyPr>
          <a:lstStyle/>
          <a:p>
            <a:pPr algn="ctr"/>
            <a:r>
              <a:rPr lang="es-ES" sz="800" dirty="0" smtClean="0">
                <a:solidFill>
                  <a:schemeClr val="bg1"/>
                </a:solidFill>
              </a:rPr>
              <a:t>1 </a:t>
            </a:r>
            <a:r>
              <a:rPr lang="es-ES" sz="800" dirty="0" err="1" smtClean="0">
                <a:solidFill>
                  <a:schemeClr val="bg1"/>
                </a:solidFill>
              </a:rPr>
              <a:t>er</a:t>
            </a:r>
            <a:r>
              <a:rPr lang="es-ES" sz="800" dirty="0" smtClean="0">
                <a:solidFill>
                  <a:schemeClr val="bg1"/>
                </a:solidFill>
              </a:rPr>
              <a:t> año politécnico</a:t>
            </a:r>
            <a:endParaRPr lang="es-CL" sz="800" dirty="0">
              <a:solidFill>
                <a:schemeClr val="bg1"/>
              </a:solidFill>
            </a:endParaRPr>
          </a:p>
        </p:txBody>
      </p:sp>
      <p:cxnSp>
        <p:nvCxnSpPr>
          <p:cNvPr id="104" name="103 Conector recto"/>
          <p:cNvCxnSpPr/>
          <p:nvPr/>
        </p:nvCxnSpPr>
        <p:spPr>
          <a:xfrm rot="5400000">
            <a:off x="1897237" y="6215193"/>
            <a:ext cx="1971418" cy="1588"/>
          </a:xfrm>
          <a:prstGeom prst="line">
            <a:avLst/>
          </a:prstGeom>
          <a:ln w="28575">
            <a:solidFill>
              <a:srgbClr val="372EC4"/>
            </a:solidFill>
            <a:prstDash val="dash"/>
          </a:ln>
        </p:spPr>
        <p:style>
          <a:lnRef idx="1">
            <a:schemeClr val="accent1"/>
          </a:lnRef>
          <a:fillRef idx="0">
            <a:schemeClr val="accent1"/>
          </a:fillRef>
          <a:effectRef idx="0">
            <a:schemeClr val="accent1"/>
          </a:effectRef>
          <a:fontRef idx="minor">
            <a:schemeClr val="tx1"/>
          </a:fontRef>
        </p:style>
      </p:cxnSp>
      <p:sp>
        <p:nvSpPr>
          <p:cNvPr id="109" name="108 Cerrar llave"/>
          <p:cNvSpPr/>
          <p:nvPr/>
        </p:nvSpPr>
        <p:spPr>
          <a:xfrm>
            <a:off x="1974772" y="2965208"/>
            <a:ext cx="244011" cy="2178162"/>
          </a:xfrm>
          <a:prstGeom prst="rightBrace">
            <a:avLst/>
          </a:prstGeom>
          <a:ln w="19050">
            <a:solidFill>
              <a:srgbClr val="FF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93" name="90 Rectángulo"/>
          <p:cNvSpPr/>
          <p:nvPr/>
        </p:nvSpPr>
        <p:spPr>
          <a:xfrm>
            <a:off x="751001" y="3902633"/>
            <a:ext cx="1164182" cy="265137"/>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100" b="1" dirty="0" smtClean="0">
                <a:solidFill>
                  <a:schemeClr val="bg1"/>
                </a:solidFill>
              </a:rPr>
              <a:t>Litoral</a:t>
            </a:r>
            <a:endParaRPr lang="es-CL" sz="1100" b="1" dirty="0">
              <a:solidFill>
                <a:schemeClr val="bg1"/>
              </a:solidFill>
            </a:endParaRPr>
          </a:p>
        </p:txBody>
      </p:sp>
      <p:sp>
        <p:nvSpPr>
          <p:cNvPr id="99" name="90 Rectángulo"/>
          <p:cNvSpPr/>
          <p:nvPr/>
        </p:nvSpPr>
        <p:spPr>
          <a:xfrm>
            <a:off x="734185" y="4703812"/>
            <a:ext cx="1164182" cy="385211"/>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100" b="1" dirty="0" smtClean="0">
                <a:solidFill>
                  <a:schemeClr val="bg1"/>
                </a:solidFill>
              </a:rPr>
              <a:t>Sanidad </a:t>
            </a:r>
            <a:endParaRPr lang="es-CL" sz="1100" b="1" dirty="0">
              <a:solidFill>
                <a:schemeClr val="bg1"/>
              </a:solidFill>
            </a:endParaRPr>
          </a:p>
        </p:txBody>
      </p:sp>
      <p:sp>
        <p:nvSpPr>
          <p:cNvPr id="103" name="43 Rectángulo"/>
          <p:cNvSpPr/>
          <p:nvPr/>
        </p:nvSpPr>
        <p:spPr>
          <a:xfrm>
            <a:off x="3891215" y="2961893"/>
            <a:ext cx="1119962" cy="980585"/>
          </a:xfrm>
          <a:prstGeom prst="rect">
            <a:avLst/>
          </a:prstGeom>
          <a:solidFill>
            <a:schemeClr val="accent2">
              <a:lumMod val="40000"/>
              <a:lumOff val="6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100" b="1" dirty="0">
                <a:solidFill>
                  <a:schemeClr val="bg1"/>
                </a:solidFill>
              </a:rPr>
              <a:t>ESP. COM</a:t>
            </a:r>
            <a:r>
              <a:rPr lang="es-CL" sz="1100" b="1" dirty="0" smtClean="0">
                <a:solidFill>
                  <a:schemeClr val="bg1"/>
                </a:solidFill>
              </a:rPr>
              <a:t>. /</a:t>
            </a:r>
            <a:endParaRPr lang="es-CL" sz="1000" b="1" dirty="0">
              <a:solidFill>
                <a:schemeClr val="bg1"/>
              </a:solidFill>
            </a:endParaRPr>
          </a:p>
          <a:p>
            <a:pPr algn="ctr"/>
            <a:r>
              <a:rPr lang="es-CL" sz="1100" b="1" dirty="0">
                <a:solidFill>
                  <a:schemeClr val="bg1"/>
                </a:solidFill>
              </a:rPr>
              <a:t>SUBESP</a:t>
            </a:r>
            <a:r>
              <a:rPr lang="es-CL" sz="1100" b="1" dirty="0" smtClean="0">
                <a:solidFill>
                  <a:schemeClr val="bg1"/>
                </a:solidFill>
              </a:rPr>
              <a:t>.</a:t>
            </a:r>
          </a:p>
          <a:p>
            <a:pPr algn="ctr"/>
            <a:endParaRPr lang="es-CL" sz="1100" b="1" dirty="0" smtClean="0">
              <a:solidFill>
                <a:schemeClr val="bg1"/>
              </a:solidFill>
            </a:endParaRPr>
          </a:p>
          <a:p>
            <a:pPr algn="ctr"/>
            <a:r>
              <a:rPr lang="es-ES" sz="1100" b="1" dirty="0" smtClean="0">
                <a:solidFill>
                  <a:schemeClr val="bg1"/>
                </a:solidFill>
              </a:rPr>
              <a:t>AV – SS – INT –NAD. RES.</a:t>
            </a:r>
            <a:endParaRPr lang="es-CL" sz="1100" b="1" dirty="0">
              <a:solidFill>
                <a:schemeClr val="bg1"/>
              </a:solidFill>
            </a:endParaRPr>
          </a:p>
        </p:txBody>
      </p:sp>
    </p:spTree>
    <p:extLst>
      <p:ext uri="{BB962C8B-B14F-4D97-AF65-F5344CB8AC3E}">
        <p14:creationId xmlns:p14="http://schemas.microsoft.com/office/powerpoint/2010/main" val="33192170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66 Grupo"/>
          <p:cNvGrpSpPr/>
          <p:nvPr/>
        </p:nvGrpSpPr>
        <p:grpSpPr>
          <a:xfrm>
            <a:off x="1348422" y="2202349"/>
            <a:ext cx="8107682" cy="2728258"/>
            <a:chOff x="251520" y="1801367"/>
            <a:chExt cx="8603509" cy="2598341"/>
          </a:xfrm>
        </p:grpSpPr>
        <p:sp>
          <p:nvSpPr>
            <p:cNvPr id="24" name="23 Flecha a la derecha con bandas"/>
            <p:cNvSpPr/>
            <p:nvPr/>
          </p:nvSpPr>
          <p:spPr>
            <a:xfrm>
              <a:off x="251520" y="3643882"/>
              <a:ext cx="8603509" cy="755826"/>
            </a:xfrm>
            <a:prstGeom prst="striped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b="1" dirty="0"/>
            </a:p>
          </p:txBody>
        </p:sp>
        <p:sp>
          <p:nvSpPr>
            <p:cNvPr id="6" name="Elipse 5"/>
            <p:cNvSpPr/>
            <p:nvPr/>
          </p:nvSpPr>
          <p:spPr>
            <a:xfrm>
              <a:off x="251520" y="1801367"/>
              <a:ext cx="2638816" cy="2074782"/>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a:solidFill>
                    <a:schemeClr val="bg1"/>
                  </a:solidFill>
                </a:rPr>
                <a:t>FORMACIÓN</a:t>
              </a:r>
            </a:p>
            <a:p>
              <a:pPr algn="ctr"/>
              <a:r>
                <a:rPr lang="es-ES" sz="1600" b="1" dirty="0">
                  <a:solidFill>
                    <a:schemeClr val="bg1"/>
                  </a:solidFill>
                </a:rPr>
                <a:t>MATRIZ Y POLITÉCNICA</a:t>
              </a:r>
            </a:p>
            <a:p>
              <a:pPr algn="ctr"/>
              <a:r>
                <a:rPr lang="es-ES" sz="1600" b="1" dirty="0">
                  <a:solidFill>
                    <a:schemeClr val="bg1"/>
                  </a:solidFill>
                </a:rPr>
                <a:t>GTE A M°</a:t>
              </a:r>
            </a:p>
          </p:txBody>
        </p:sp>
        <p:pic>
          <p:nvPicPr>
            <p:cNvPr id="29" name="Picture 2" descr="Imagen"/>
            <p:cNvPicPr>
              <a:picLocks noChangeAspect="1" noChangeArrowheads="1"/>
            </p:cNvPicPr>
            <p:nvPr/>
          </p:nvPicPr>
          <p:blipFill>
            <a:blip r:embed="rId3" cstate="print"/>
            <a:srcRect/>
            <a:stretch>
              <a:fillRect/>
            </a:stretch>
          </p:blipFill>
          <p:spPr bwMode="auto">
            <a:xfrm>
              <a:off x="557192" y="3876149"/>
              <a:ext cx="332664" cy="352393"/>
            </a:xfrm>
            <a:prstGeom prst="rect">
              <a:avLst/>
            </a:prstGeom>
            <a:noFill/>
            <a:ln w="9525">
              <a:noFill/>
              <a:miter lim="800000"/>
              <a:headEnd/>
              <a:tailEnd/>
            </a:ln>
          </p:spPr>
        </p:pic>
        <p:sp>
          <p:nvSpPr>
            <p:cNvPr id="32" name="Elipse 5"/>
            <p:cNvSpPr/>
            <p:nvPr/>
          </p:nvSpPr>
          <p:spPr>
            <a:xfrm>
              <a:off x="3060004" y="1801367"/>
              <a:ext cx="2593258" cy="2074782"/>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a:solidFill>
                    <a:schemeClr val="bg1"/>
                  </a:solidFill>
                </a:rPr>
                <a:t>DESEMPEÑO COMO ESPECIALISTA</a:t>
              </a:r>
            </a:p>
            <a:p>
              <a:pPr algn="ctr"/>
              <a:r>
                <a:rPr lang="es-ES" sz="1600" b="1" dirty="0">
                  <a:solidFill>
                    <a:schemeClr val="bg1"/>
                  </a:solidFill>
                </a:rPr>
                <a:t>M° A S1°</a:t>
              </a:r>
            </a:p>
          </p:txBody>
        </p:sp>
        <p:sp>
          <p:nvSpPr>
            <p:cNvPr id="36" name="Elipse 5"/>
            <p:cNvSpPr/>
            <p:nvPr/>
          </p:nvSpPr>
          <p:spPr>
            <a:xfrm>
              <a:off x="5932659" y="1801367"/>
              <a:ext cx="2731882" cy="2074782"/>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a:solidFill>
                    <a:schemeClr val="bg1"/>
                  </a:solidFill>
                </a:rPr>
                <a:t>DESEMPEÑO COMO MANDO MEDIO</a:t>
              </a:r>
            </a:p>
            <a:p>
              <a:pPr algn="ctr"/>
              <a:r>
                <a:rPr lang="es-ES" sz="1600" b="1" dirty="0">
                  <a:solidFill>
                    <a:schemeClr val="bg1"/>
                  </a:solidFill>
                </a:rPr>
                <a:t>S2 A SOM</a:t>
              </a:r>
            </a:p>
          </p:txBody>
        </p:sp>
        <p:pic>
          <p:nvPicPr>
            <p:cNvPr id="56" name="Picture 16" descr="Imagen"/>
            <p:cNvPicPr>
              <a:picLocks noChangeAspect="1" noChangeArrowheads="1"/>
            </p:cNvPicPr>
            <p:nvPr/>
          </p:nvPicPr>
          <p:blipFill>
            <a:blip r:embed="rId4" cstate="print"/>
            <a:srcRect/>
            <a:stretch>
              <a:fillRect/>
            </a:stretch>
          </p:blipFill>
          <p:spPr bwMode="auto">
            <a:xfrm>
              <a:off x="7825436" y="3837486"/>
              <a:ext cx="303029" cy="368618"/>
            </a:xfrm>
            <a:prstGeom prst="rect">
              <a:avLst/>
            </a:prstGeom>
            <a:noFill/>
            <a:ln w="9525">
              <a:noFill/>
              <a:miter lim="800000"/>
              <a:headEnd/>
              <a:tailEnd/>
            </a:ln>
          </p:spPr>
        </p:pic>
        <p:sp>
          <p:nvSpPr>
            <p:cNvPr id="60" name="59 CuadroTexto"/>
            <p:cNvSpPr txBox="1"/>
            <p:nvPr/>
          </p:nvSpPr>
          <p:spPr>
            <a:xfrm>
              <a:off x="3643980" y="3876149"/>
              <a:ext cx="1512168" cy="395712"/>
            </a:xfrm>
            <a:prstGeom prst="rect">
              <a:avLst/>
            </a:prstGeom>
            <a:noFill/>
            <a:ln>
              <a:noFill/>
            </a:ln>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s-CL" b="1" dirty="0">
                  <a:solidFill>
                    <a:schemeClr val="bg2">
                      <a:lumMod val="75000"/>
                    </a:schemeClr>
                  </a:solidFill>
                </a:rPr>
                <a:t>29 AÑOS</a:t>
              </a:r>
            </a:p>
          </p:txBody>
        </p:sp>
      </p:grpSp>
      <p:grpSp>
        <p:nvGrpSpPr>
          <p:cNvPr id="14" name="Grupo 24"/>
          <p:cNvGrpSpPr/>
          <p:nvPr/>
        </p:nvGrpSpPr>
        <p:grpSpPr>
          <a:xfrm>
            <a:off x="0" y="-48158"/>
            <a:ext cx="10801349" cy="635556"/>
            <a:chOff x="1" y="-45865"/>
            <a:chExt cx="7314932" cy="605291"/>
          </a:xfrm>
          <a:solidFill>
            <a:srgbClr val="000066"/>
          </a:solidFill>
        </p:grpSpPr>
        <p:sp>
          <p:nvSpPr>
            <p:cNvPr id="18"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19" name="Picture 4" descr="l_armada"/>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0" name="Grupo 24"/>
          <p:cNvGrpSpPr/>
          <p:nvPr/>
        </p:nvGrpSpPr>
        <p:grpSpPr>
          <a:xfrm>
            <a:off x="1" y="-48158"/>
            <a:ext cx="9144000" cy="635556"/>
            <a:chOff x="1" y="-45865"/>
            <a:chExt cx="7314932" cy="605291"/>
          </a:xfrm>
          <a:solidFill>
            <a:srgbClr val="000066"/>
          </a:solidFill>
        </p:grpSpPr>
        <p:sp>
          <p:nvSpPr>
            <p:cNvPr id="21"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22" name="Picture 4" descr="l_armada"/>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85320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23 Flecha a la derecha con bandas"/>
          <p:cNvSpPr/>
          <p:nvPr/>
        </p:nvSpPr>
        <p:spPr>
          <a:xfrm>
            <a:off x="2099949" y="3566478"/>
            <a:ext cx="8107682" cy="793617"/>
          </a:xfrm>
          <a:prstGeom prst="striped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b="1" dirty="0"/>
          </a:p>
        </p:txBody>
      </p:sp>
      <p:sp>
        <p:nvSpPr>
          <p:cNvPr id="6" name="Elipse 5"/>
          <p:cNvSpPr/>
          <p:nvPr/>
        </p:nvSpPr>
        <p:spPr>
          <a:xfrm>
            <a:off x="2099949" y="1631837"/>
            <a:ext cx="2486739" cy="2178521"/>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a:solidFill>
                  <a:schemeClr val="bg1"/>
                </a:solidFill>
              </a:rPr>
              <a:t>FORMACIÓN</a:t>
            </a:r>
          </a:p>
          <a:p>
            <a:pPr algn="ctr"/>
            <a:r>
              <a:rPr lang="es-ES" sz="1600" b="1" dirty="0">
                <a:solidFill>
                  <a:schemeClr val="bg1"/>
                </a:solidFill>
              </a:rPr>
              <a:t>MATRIZ Y POLITÉCNICA</a:t>
            </a:r>
          </a:p>
          <a:p>
            <a:pPr algn="ctr"/>
            <a:r>
              <a:rPr lang="es-ES" sz="1600" b="1" dirty="0">
                <a:solidFill>
                  <a:schemeClr val="bg1"/>
                </a:solidFill>
              </a:rPr>
              <a:t>GTE A M°</a:t>
            </a:r>
          </a:p>
        </p:txBody>
      </p:sp>
      <p:pic>
        <p:nvPicPr>
          <p:cNvPr id="29" name="Picture 2" descr="Imagen"/>
          <p:cNvPicPr>
            <a:picLocks noChangeAspect="1" noChangeArrowheads="1"/>
          </p:cNvPicPr>
          <p:nvPr/>
        </p:nvPicPr>
        <p:blipFill>
          <a:blip r:embed="rId3" cstate="print"/>
          <a:srcRect/>
          <a:stretch>
            <a:fillRect/>
          </a:stretch>
        </p:blipFill>
        <p:spPr bwMode="auto">
          <a:xfrm>
            <a:off x="2388005" y="3810358"/>
            <a:ext cx="313492" cy="370013"/>
          </a:xfrm>
          <a:prstGeom prst="rect">
            <a:avLst/>
          </a:prstGeom>
          <a:noFill/>
          <a:ln w="9525">
            <a:noFill/>
            <a:miter lim="800000"/>
            <a:headEnd/>
            <a:tailEnd/>
          </a:ln>
        </p:spPr>
      </p:pic>
      <p:sp>
        <p:nvSpPr>
          <p:cNvPr id="32" name="Elipse 5"/>
          <p:cNvSpPr/>
          <p:nvPr/>
        </p:nvSpPr>
        <p:spPr>
          <a:xfrm>
            <a:off x="4746578" y="1631837"/>
            <a:ext cx="2443806" cy="2178521"/>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a:solidFill>
                  <a:schemeClr val="bg1"/>
                </a:solidFill>
              </a:rPr>
              <a:t>DESEMPEÑO COMO ESPECIALISTA</a:t>
            </a:r>
          </a:p>
          <a:p>
            <a:pPr algn="ctr"/>
            <a:r>
              <a:rPr lang="es-ES" sz="1600" b="1" dirty="0">
                <a:solidFill>
                  <a:schemeClr val="bg1"/>
                </a:solidFill>
              </a:rPr>
              <a:t>M° A S1°</a:t>
            </a:r>
          </a:p>
        </p:txBody>
      </p:sp>
      <p:sp>
        <p:nvSpPr>
          <p:cNvPr id="36" name="Elipse 5"/>
          <p:cNvSpPr/>
          <p:nvPr/>
        </p:nvSpPr>
        <p:spPr>
          <a:xfrm>
            <a:off x="7453679" y="1631837"/>
            <a:ext cx="2574441" cy="2178521"/>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a:solidFill>
                  <a:schemeClr val="bg1"/>
                </a:solidFill>
              </a:rPr>
              <a:t>DESEMPEÑO COMO MANDO MEDIO</a:t>
            </a:r>
          </a:p>
          <a:p>
            <a:pPr algn="ctr"/>
            <a:r>
              <a:rPr lang="es-ES" sz="1600" b="1" dirty="0">
                <a:solidFill>
                  <a:schemeClr val="bg1"/>
                </a:solidFill>
              </a:rPr>
              <a:t>S2 A SOM</a:t>
            </a:r>
          </a:p>
        </p:txBody>
      </p:sp>
      <p:pic>
        <p:nvPicPr>
          <p:cNvPr id="56" name="Picture 16" descr="Imagen"/>
          <p:cNvPicPr>
            <a:picLocks noChangeAspect="1" noChangeArrowheads="1"/>
          </p:cNvPicPr>
          <p:nvPr/>
        </p:nvPicPr>
        <p:blipFill>
          <a:blip r:embed="rId4" cstate="print"/>
          <a:srcRect/>
          <a:stretch>
            <a:fillRect/>
          </a:stretch>
        </p:blipFill>
        <p:spPr bwMode="auto">
          <a:xfrm>
            <a:off x="9237374" y="3769762"/>
            <a:ext cx="285565" cy="387049"/>
          </a:xfrm>
          <a:prstGeom prst="rect">
            <a:avLst/>
          </a:prstGeom>
          <a:noFill/>
          <a:ln w="9525">
            <a:noFill/>
            <a:miter lim="800000"/>
            <a:headEnd/>
            <a:tailEnd/>
          </a:ln>
        </p:spPr>
      </p:pic>
      <p:sp>
        <p:nvSpPr>
          <p:cNvPr id="60" name="59 CuadroTexto"/>
          <p:cNvSpPr txBox="1"/>
          <p:nvPr/>
        </p:nvSpPr>
        <p:spPr>
          <a:xfrm>
            <a:off x="5296899" y="3810358"/>
            <a:ext cx="1425021" cy="415498"/>
          </a:xfrm>
          <a:prstGeom prst="rect">
            <a:avLst/>
          </a:prstGeom>
          <a:noFill/>
          <a:ln>
            <a:noFill/>
          </a:ln>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s-CL" b="1" dirty="0">
                <a:solidFill>
                  <a:schemeClr val="bg2">
                    <a:lumMod val="75000"/>
                  </a:schemeClr>
                </a:solidFill>
              </a:rPr>
              <a:t>29 AÑOS</a:t>
            </a:r>
          </a:p>
        </p:txBody>
      </p:sp>
      <p:sp>
        <p:nvSpPr>
          <p:cNvPr id="18" name="17 Rectángulo redondeado"/>
          <p:cNvSpPr/>
          <p:nvPr/>
        </p:nvSpPr>
        <p:spPr>
          <a:xfrm>
            <a:off x="196018" y="4454691"/>
            <a:ext cx="5621458" cy="2590086"/>
          </a:xfrm>
          <a:prstGeom prst="roundRect">
            <a:avLst>
              <a:gd name="adj" fmla="val 9944"/>
            </a:avLst>
          </a:prstGeom>
          <a:solidFill>
            <a:schemeClr val="accent5">
              <a:lumMod val="60000"/>
              <a:lumOff val="40000"/>
            </a:schemeClr>
          </a:solidFill>
        </p:spPr>
        <p:style>
          <a:lnRef idx="0">
            <a:schemeClr val="accent4"/>
          </a:lnRef>
          <a:fillRef idx="3">
            <a:schemeClr val="accent4"/>
          </a:fillRef>
          <a:effectRef idx="3">
            <a:schemeClr val="accent4"/>
          </a:effectRef>
          <a:fontRef idx="minor">
            <a:schemeClr val="lt1"/>
          </a:fontRef>
        </p:style>
        <p:txBody>
          <a:bodyPr lIns="106208" tIns="53104" rIns="106208" bIns="53104" rtlCol="0" anchor="t"/>
          <a:lstStyle/>
          <a:p>
            <a:pPr algn="just"/>
            <a:r>
              <a:rPr lang="es-ES" sz="1800" b="1" i="1" u="sng" dirty="0" smtClean="0">
                <a:solidFill>
                  <a:schemeClr val="bg1"/>
                </a:solidFill>
              </a:rPr>
              <a:t>ESGRUM </a:t>
            </a:r>
            <a:r>
              <a:rPr lang="es-ES" sz="1800" b="1" i="1" u="sng" dirty="0">
                <a:solidFill>
                  <a:schemeClr val="bg1"/>
                </a:solidFill>
              </a:rPr>
              <a:t>(1° año Politécnico)</a:t>
            </a:r>
          </a:p>
          <a:p>
            <a:pPr algn="just"/>
            <a:r>
              <a:rPr lang="es-ES" sz="1800" b="1" i="1" dirty="0">
                <a:solidFill>
                  <a:schemeClr val="bg1"/>
                </a:solidFill>
              </a:rPr>
              <a:t>Entregar a los alumnos conocimientos y competencias navales y militares para su posterior formación como especialista y desempeño en la Institución.</a:t>
            </a:r>
          </a:p>
          <a:p>
            <a:pPr algn="just"/>
            <a:endParaRPr lang="es-ES" sz="1800" b="1" i="1" u="sng" dirty="0">
              <a:solidFill>
                <a:schemeClr val="bg1"/>
              </a:solidFill>
            </a:endParaRPr>
          </a:p>
          <a:p>
            <a:pPr algn="just"/>
            <a:r>
              <a:rPr lang="es-ES" sz="1800" b="1" i="1" u="sng" dirty="0">
                <a:solidFill>
                  <a:schemeClr val="bg1"/>
                </a:solidFill>
              </a:rPr>
              <a:t>APOLINAV (2° y 3° año Politécnico)</a:t>
            </a:r>
          </a:p>
          <a:p>
            <a:pPr algn="just"/>
            <a:r>
              <a:rPr lang="es-ES" sz="1800" b="1" i="1" dirty="0">
                <a:solidFill>
                  <a:schemeClr val="bg1"/>
                </a:solidFill>
              </a:rPr>
              <a:t>Formación como especialista  para  mantener y operar con eficacia, eficiencia y seguridad los diferentes sistemas y equipos.</a:t>
            </a:r>
            <a:endParaRPr lang="es-ES" sz="2400" b="1" dirty="0">
              <a:solidFill>
                <a:schemeClr val="bg1"/>
              </a:solidFill>
            </a:endParaRPr>
          </a:p>
        </p:txBody>
      </p:sp>
      <p:sp>
        <p:nvSpPr>
          <p:cNvPr id="19" name="18 Flecha a la derecha con bandas"/>
          <p:cNvSpPr/>
          <p:nvPr/>
        </p:nvSpPr>
        <p:spPr bwMode="auto">
          <a:xfrm rot="5400000">
            <a:off x="2868411" y="3921542"/>
            <a:ext cx="827377" cy="369504"/>
          </a:xfrm>
          <a:prstGeom prst="stripedRightArrow">
            <a:avLst>
              <a:gd name="adj1" fmla="val 50000"/>
              <a:gd name="adj2" fmla="val 77527"/>
            </a:avLst>
          </a:prstGeom>
          <a:solidFill>
            <a:schemeClr val="accent5">
              <a:lumMod val="60000"/>
              <a:lumOff val="40000"/>
            </a:schemeClr>
          </a:solidFill>
          <a:ln/>
        </p:spPr>
        <p:style>
          <a:lnRef idx="0">
            <a:schemeClr val="accent2"/>
          </a:lnRef>
          <a:fillRef idx="3">
            <a:schemeClr val="accent2"/>
          </a:fillRef>
          <a:effectRef idx="3">
            <a:schemeClr val="accent2"/>
          </a:effectRef>
          <a:fontRef idx="minor">
            <a:schemeClr val="lt1"/>
          </a:fontRef>
        </p:style>
        <p:txBody>
          <a:bodyPr lIns="106208" tIns="53104" rIns="106208" bIns="53104"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endParaRPr lang="es-ES_tradnl" altLang="es-CL" sz="1400" b="1" dirty="0">
              <a:solidFill>
                <a:srgbClr val="FFFFFF"/>
              </a:solidFill>
              <a:latin typeface="Calibri" panose="020F0502020204030204" pitchFamily="34" charset="0"/>
              <a:cs typeface="Calibri" panose="020F0502020204030204" pitchFamily="34" charset="0"/>
            </a:endParaRPr>
          </a:p>
        </p:txBody>
      </p:sp>
      <p:grpSp>
        <p:nvGrpSpPr>
          <p:cNvPr id="16" name="Grupo 24"/>
          <p:cNvGrpSpPr/>
          <p:nvPr/>
        </p:nvGrpSpPr>
        <p:grpSpPr>
          <a:xfrm>
            <a:off x="0" y="-48158"/>
            <a:ext cx="10801349" cy="635556"/>
            <a:chOff x="1" y="-45865"/>
            <a:chExt cx="7314932" cy="605291"/>
          </a:xfrm>
          <a:solidFill>
            <a:srgbClr val="000066"/>
          </a:solidFill>
        </p:grpSpPr>
        <p:sp>
          <p:nvSpPr>
            <p:cNvPr id="17"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23" name="Picture 4" descr="l_armada"/>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5" name="Grupo 24"/>
          <p:cNvGrpSpPr/>
          <p:nvPr/>
        </p:nvGrpSpPr>
        <p:grpSpPr>
          <a:xfrm>
            <a:off x="1" y="-48158"/>
            <a:ext cx="9144000" cy="635556"/>
            <a:chOff x="1" y="-45865"/>
            <a:chExt cx="7314932" cy="605291"/>
          </a:xfrm>
          <a:solidFill>
            <a:srgbClr val="000066"/>
          </a:solidFill>
        </p:grpSpPr>
        <p:sp>
          <p:nvSpPr>
            <p:cNvPr id="26"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27" name="Picture 4" descr="l_armada"/>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85320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23 Flecha a la derecha con bandas"/>
          <p:cNvSpPr/>
          <p:nvPr/>
        </p:nvSpPr>
        <p:spPr>
          <a:xfrm>
            <a:off x="2099949" y="3566478"/>
            <a:ext cx="8107682" cy="793617"/>
          </a:xfrm>
          <a:prstGeom prst="striped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b="1" dirty="0"/>
          </a:p>
        </p:txBody>
      </p:sp>
      <p:sp>
        <p:nvSpPr>
          <p:cNvPr id="6" name="Elipse 5"/>
          <p:cNvSpPr/>
          <p:nvPr/>
        </p:nvSpPr>
        <p:spPr>
          <a:xfrm>
            <a:off x="2099949" y="1631837"/>
            <a:ext cx="2486739" cy="2178521"/>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a:solidFill>
                  <a:schemeClr val="bg1"/>
                </a:solidFill>
              </a:rPr>
              <a:t>FORMACIÓN</a:t>
            </a:r>
          </a:p>
          <a:p>
            <a:pPr algn="ctr"/>
            <a:r>
              <a:rPr lang="es-ES" sz="1600" b="1" dirty="0">
                <a:solidFill>
                  <a:schemeClr val="bg1"/>
                </a:solidFill>
              </a:rPr>
              <a:t>MATRIZ Y POLITÉCNICA</a:t>
            </a:r>
          </a:p>
          <a:p>
            <a:pPr algn="ctr"/>
            <a:r>
              <a:rPr lang="es-ES" sz="1600" b="1" dirty="0">
                <a:solidFill>
                  <a:schemeClr val="bg1"/>
                </a:solidFill>
              </a:rPr>
              <a:t>GTE A M°</a:t>
            </a:r>
          </a:p>
        </p:txBody>
      </p:sp>
      <p:pic>
        <p:nvPicPr>
          <p:cNvPr id="29" name="Picture 2" descr="Imagen"/>
          <p:cNvPicPr>
            <a:picLocks noChangeAspect="1" noChangeArrowheads="1"/>
          </p:cNvPicPr>
          <p:nvPr/>
        </p:nvPicPr>
        <p:blipFill>
          <a:blip r:embed="rId3" cstate="print"/>
          <a:srcRect/>
          <a:stretch>
            <a:fillRect/>
          </a:stretch>
        </p:blipFill>
        <p:spPr bwMode="auto">
          <a:xfrm>
            <a:off x="2388005" y="3810358"/>
            <a:ext cx="313492" cy="370013"/>
          </a:xfrm>
          <a:prstGeom prst="rect">
            <a:avLst/>
          </a:prstGeom>
          <a:noFill/>
          <a:ln w="9525">
            <a:noFill/>
            <a:miter lim="800000"/>
            <a:headEnd/>
            <a:tailEnd/>
          </a:ln>
        </p:spPr>
      </p:pic>
      <p:sp>
        <p:nvSpPr>
          <p:cNvPr id="32" name="Elipse 5"/>
          <p:cNvSpPr/>
          <p:nvPr/>
        </p:nvSpPr>
        <p:spPr>
          <a:xfrm>
            <a:off x="4746578" y="1631837"/>
            <a:ext cx="2443806" cy="2178521"/>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a:solidFill>
                  <a:schemeClr val="bg1"/>
                </a:solidFill>
              </a:rPr>
              <a:t>DESEMPEÑO COMO ESPECIALISTA</a:t>
            </a:r>
          </a:p>
          <a:p>
            <a:pPr algn="ctr"/>
            <a:r>
              <a:rPr lang="es-ES" sz="1600" b="1" dirty="0">
                <a:solidFill>
                  <a:schemeClr val="bg1"/>
                </a:solidFill>
              </a:rPr>
              <a:t>M° A S1°</a:t>
            </a:r>
          </a:p>
        </p:txBody>
      </p:sp>
      <p:sp>
        <p:nvSpPr>
          <p:cNvPr id="36" name="Elipse 5"/>
          <p:cNvSpPr/>
          <p:nvPr/>
        </p:nvSpPr>
        <p:spPr>
          <a:xfrm>
            <a:off x="7453679" y="1631837"/>
            <a:ext cx="2574441" cy="2178521"/>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a:solidFill>
                  <a:schemeClr val="bg1"/>
                </a:solidFill>
              </a:rPr>
              <a:t>DESEMPEÑO COMO MANDO MEDIO</a:t>
            </a:r>
          </a:p>
          <a:p>
            <a:pPr algn="ctr"/>
            <a:r>
              <a:rPr lang="es-ES" sz="1600" b="1" dirty="0">
                <a:solidFill>
                  <a:schemeClr val="bg1"/>
                </a:solidFill>
              </a:rPr>
              <a:t>S2 A SOM</a:t>
            </a:r>
          </a:p>
        </p:txBody>
      </p:sp>
      <p:pic>
        <p:nvPicPr>
          <p:cNvPr id="56" name="Picture 16" descr="Imagen"/>
          <p:cNvPicPr>
            <a:picLocks noChangeAspect="1" noChangeArrowheads="1"/>
          </p:cNvPicPr>
          <p:nvPr/>
        </p:nvPicPr>
        <p:blipFill>
          <a:blip r:embed="rId4" cstate="print"/>
          <a:srcRect/>
          <a:stretch>
            <a:fillRect/>
          </a:stretch>
        </p:blipFill>
        <p:spPr bwMode="auto">
          <a:xfrm>
            <a:off x="9237374" y="3769762"/>
            <a:ext cx="285565" cy="387049"/>
          </a:xfrm>
          <a:prstGeom prst="rect">
            <a:avLst/>
          </a:prstGeom>
          <a:noFill/>
          <a:ln w="9525">
            <a:noFill/>
            <a:miter lim="800000"/>
            <a:headEnd/>
            <a:tailEnd/>
          </a:ln>
        </p:spPr>
      </p:pic>
      <p:sp>
        <p:nvSpPr>
          <p:cNvPr id="60" name="59 CuadroTexto"/>
          <p:cNvSpPr txBox="1"/>
          <p:nvPr/>
        </p:nvSpPr>
        <p:spPr>
          <a:xfrm>
            <a:off x="5296899" y="3810358"/>
            <a:ext cx="1425021" cy="415498"/>
          </a:xfrm>
          <a:prstGeom prst="rect">
            <a:avLst/>
          </a:prstGeom>
          <a:noFill/>
          <a:ln>
            <a:noFill/>
          </a:ln>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s-CL" b="1" dirty="0">
                <a:solidFill>
                  <a:schemeClr val="bg2">
                    <a:lumMod val="75000"/>
                  </a:schemeClr>
                </a:solidFill>
              </a:rPr>
              <a:t>29 AÑOS</a:t>
            </a:r>
          </a:p>
        </p:txBody>
      </p:sp>
      <p:sp>
        <p:nvSpPr>
          <p:cNvPr id="14" name="13 Rectángulo redondeado"/>
          <p:cNvSpPr/>
          <p:nvPr/>
        </p:nvSpPr>
        <p:spPr>
          <a:xfrm>
            <a:off x="4092886" y="4515198"/>
            <a:ext cx="4134357" cy="2495911"/>
          </a:xfrm>
          <a:prstGeom prst="roundRect">
            <a:avLst>
              <a:gd name="adj" fmla="val 9944"/>
            </a:avLst>
          </a:prstGeom>
          <a:solidFill>
            <a:schemeClr val="accent5">
              <a:lumMod val="60000"/>
              <a:lumOff val="40000"/>
            </a:schemeClr>
          </a:solidFill>
        </p:spPr>
        <p:style>
          <a:lnRef idx="0">
            <a:schemeClr val="accent4"/>
          </a:lnRef>
          <a:fillRef idx="3">
            <a:schemeClr val="accent4"/>
          </a:fillRef>
          <a:effectRef idx="3">
            <a:schemeClr val="accent4"/>
          </a:effectRef>
          <a:fontRef idx="minor">
            <a:schemeClr val="lt1"/>
          </a:fontRef>
        </p:style>
        <p:txBody>
          <a:bodyPr lIns="106208" tIns="53104" rIns="106208" bIns="53104" rtlCol="0" anchor="t"/>
          <a:lstStyle/>
          <a:p>
            <a:pPr algn="just"/>
            <a:r>
              <a:rPr lang="es-ES" sz="2400" b="1" i="1" u="sng" dirty="0">
                <a:solidFill>
                  <a:schemeClr val="bg1"/>
                </a:solidFill>
                <a:hlinkClick r:id="rId5" action="ppaction://hlinksldjump"/>
              </a:rPr>
              <a:t>FUNCIÓN:</a:t>
            </a:r>
            <a:endParaRPr lang="es-ES" sz="2400" b="1" i="1" u="sng" dirty="0">
              <a:solidFill>
                <a:schemeClr val="bg1"/>
              </a:solidFill>
            </a:endParaRPr>
          </a:p>
          <a:p>
            <a:pPr algn="just"/>
            <a:r>
              <a:rPr lang="es-ES" sz="1800" b="1" i="1" dirty="0">
                <a:solidFill>
                  <a:schemeClr val="bg1"/>
                </a:solidFill>
              </a:rPr>
              <a:t>Aplicar los conocimientos de su curso de especialidad y adquirir </a:t>
            </a:r>
            <a:r>
              <a:rPr lang="es-ES" sz="1800" b="1" i="1" dirty="0" smtClean="0">
                <a:solidFill>
                  <a:schemeClr val="bg1"/>
                </a:solidFill>
              </a:rPr>
              <a:t>experiencia. </a:t>
            </a:r>
            <a:r>
              <a:rPr lang="es-ES" sz="1800" b="1" i="1" dirty="0">
                <a:solidFill>
                  <a:schemeClr val="bg1"/>
                </a:solidFill>
              </a:rPr>
              <a:t>Su desempeño está orientado a:</a:t>
            </a:r>
          </a:p>
          <a:p>
            <a:pPr lvl="1" indent="-320835" algn="just">
              <a:buFont typeface="Wingdings" pitchFamily="2" charset="2"/>
              <a:buChar char="Ø"/>
            </a:pPr>
            <a:r>
              <a:rPr lang="es-ES" sz="1800" b="1" i="1" dirty="0">
                <a:solidFill>
                  <a:schemeClr val="bg1"/>
                </a:solidFill>
              </a:rPr>
              <a:t>Operar y mantener sistemas y material</a:t>
            </a:r>
          </a:p>
          <a:p>
            <a:pPr lvl="1" indent="-320835" algn="just">
              <a:buFont typeface="Wingdings" pitchFamily="2" charset="2"/>
              <a:buChar char="Ø"/>
            </a:pPr>
            <a:r>
              <a:rPr lang="es-ES" sz="1800" b="1" i="1" dirty="0">
                <a:solidFill>
                  <a:schemeClr val="bg1"/>
                </a:solidFill>
              </a:rPr>
              <a:t>Asesor en DD.TT.</a:t>
            </a:r>
          </a:p>
          <a:p>
            <a:pPr lvl="1" indent="-320835" algn="just">
              <a:buFont typeface="Wingdings" pitchFamily="2" charset="2"/>
              <a:buChar char="Ø"/>
            </a:pPr>
            <a:r>
              <a:rPr lang="es-ES" sz="1800" b="1" i="1" dirty="0">
                <a:solidFill>
                  <a:schemeClr val="bg1"/>
                </a:solidFill>
              </a:rPr>
              <a:t>Funciones Guarnicionales.</a:t>
            </a:r>
          </a:p>
        </p:txBody>
      </p:sp>
      <p:sp>
        <p:nvSpPr>
          <p:cNvPr id="18" name="17 Flecha a la derecha con bandas"/>
          <p:cNvSpPr/>
          <p:nvPr/>
        </p:nvSpPr>
        <p:spPr bwMode="auto">
          <a:xfrm rot="5400000">
            <a:off x="5528796" y="3998698"/>
            <a:ext cx="827377" cy="369504"/>
          </a:xfrm>
          <a:prstGeom prst="stripedRightArrow">
            <a:avLst>
              <a:gd name="adj1" fmla="val 50000"/>
              <a:gd name="adj2" fmla="val 77527"/>
            </a:avLst>
          </a:prstGeom>
          <a:solidFill>
            <a:schemeClr val="accent5">
              <a:lumMod val="60000"/>
              <a:lumOff val="40000"/>
            </a:schemeClr>
          </a:solidFill>
          <a:ln/>
        </p:spPr>
        <p:style>
          <a:lnRef idx="0">
            <a:schemeClr val="accent2"/>
          </a:lnRef>
          <a:fillRef idx="3">
            <a:schemeClr val="accent2"/>
          </a:fillRef>
          <a:effectRef idx="3">
            <a:schemeClr val="accent2"/>
          </a:effectRef>
          <a:fontRef idx="minor">
            <a:schemeClr val="lt1"/>
          </a:fontRef>
        </p:style>
        <p:txBody>
          <a:bodyPr lIns="106208" tIns="53104" rIns="106208" bIns="53104"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endParaRPr lang="es-ES_tradnl" altLang="es-CL" sz="1400" b="1" dirty="0">
              <a:solidFill>
                <a:srgbClr val="FFFFFF"/>
              </a:solidFill>
              <a:latin typeface="Calibri" panose="020F0502020204030204" pitchFamily="34" charset="0"/>
              <a:cs typeface="Calibri" panose="020F0502020204030204" pitchFamily="34" charset="0"/>
            </a:endParaRPr>
          </a:p>
        </p:txBody>
      </p:sp>
      <p:grpSp>
        <p:nvGrpSpPr>
          <p:cNvPr id="22" name="Grupo 24"/>
          <p:cNvGrpSpPr/>
          <p:nvPr/>
        </p:nvGrpSpPr>
        <p:grpSpPr>
          <a:xfrm>
            <a:off x="0" y="-48158"/>
            <a:ext cx="10801349" cy="635556"/>
            <a:chOff x="1" y="-45865"/>
            <a:chExt cx="7314932" cy="605291"/>
          </a:xfrm>
          <a:solidFill>
            <a:srgbClr val="000066"/>
          </a:solidFill>
        </p:grpSpPr>
        <p:sp>
          <p:nvSpPr>
            <p:cNvPr id="23"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25" name="Picture 4" descr="l_armada"/>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6" name="Grupo 24"/>
          <p:cNvGrpSpPr/>
          <p:nvPr/>
        </p:nvGrpSpPr>
        <p:grpSpPr>
          <a:xfrm>
            <a:off x="1" y="-48158"/>
            <a:ext cx="9144000" cy="635556"/>
            <a:chOff x="1" y="-45865"/>
            <a:chExt cx="7314932" cy="605291"/>
          </a:xfrm>
          <a:solidFill>
            <a:srgbClr val="000066"/>
          </a:solidFill>
        </p:grpSpPr>
        <p:sp>
          <p:nvSpPr>
            <p:cNvPr id="27"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28" name="Picture 4" descr="l_armada"/>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85320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23 Flecha a la derecha con bandas"/>
          <p:cNvSpPr/>
          <p:nvPr/>
        </p:nvSpPr>
        <p:spPr>
          <a:xfrm>
            <a:off x="2099949" y="3566478"/>
            <a:ext cx="8107682" cy="793617"/>
          </a:xfrm>
          <a:prstGeom prst="stripedRightArrow">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b="1" dirty="0"/>
          </a:p>
        </p:txBody>
      </p:sp>
      <p:sp>
        <p:nvSpPr>
          <p:cNvPr id="6" name="Elipse 5"/>
          <p:cNvSpPr/>
          <p:nvPr/>
        </p:nvSpPr>
        <p:spPr>
          <a:xfrm>
            <a:off x="2099949" y="1631837"/>
            <a:ext cx="2486739" cy="2178521"/>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a:solidFill>
                  <a:schemeClr val="bg1"/>
                </a:solidFill>
              </a:rPr>
              <a:t>FORMACIÓN</a:t>
            </a:r>
          </a:p>
          <a:p>
            <a:pPr algn="ctr"/>
            <a:r>
              <a:rPr lang="es-ES" sz="1600" b="1" dirty="0">
                <a:solidFill>
                  <a:schemeClr val="bg1"/>
                </a:solidFill>
              </a:rPr>
              <a:t>MATRIZ Y POLITÉCNICA</a:t>
            </a:r>
          </a:p>
          <a:p>
            <a:pPr algn="ctr"/>
            <a:r>
              <a:rPr lang="es-ES" sz="1600" b="1" dirty="0">
                <a:solidFill>
                  <a:schemeClr val="bg1"/>
                </a:solidFill>
              </a:rPr>
              <a:t>GTE A M°</a:t>
            </a:r>
          </a:p>
        </p:txBody>
      </p:sp>
      <p:pic>
        <p:nvPicPr>
          <p:cNvPr id="29" name="Picture 2" descr="Imagen"/>
          <p:cNvPicPr>
            <a:picLocks noChangeAspect="1" noChangeArrowheads="1"/>
          </p:cNvPicPr>
          <p:nvPr/>
        </p:nvPicPr>
        <p:blipFill>
          <a:blip r:embed="rId3" cstate="print"/>
          <a:srcRect/>
          <a:stretch>
            <a:fillRect/>
          </a:stretch>
        </p:blipFill>
        <p:spPr bwMode="auto">
          <a:xfrm>
            <a:off x="2388005" y="3810358"/>
            <a:ext cx="313492" cy="370013"/>
          </a:xfrm>
          <a:prstGeom prst="rect">
            <a:avLst/>
          </a:prstGeom>
          <a:noFill/>
          <a:ln w="9525">
            <a:noFill/>
            <a:miter lim="800000"/>
            <a:headEnd/>
            <a:tailEnd/>
          </a:ln>
        </p:spPr>
      </p:pic>
      <p:sp>
        <p:nvSpPr>
          <p:cNvPr id="32" name="Elipse 5"/>
          <p:cNvSpPr/>
          <p:nvPr/>
        </p:nvSpPr>
        <p:spPr>
          <a:xfrm>
            <a:off x="4746578" y="1631837"/>
            <a:ext cx="2443806" cy="2178521"/>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a:solidFill>
                  <a:schemeClr val="bg1"/>
                </a:solidFill>
              </a:rPr>
              <a:t>DESEMPEÑO COMO ESPECIALISTA</a:t>
            </a:r>
          </a:p>
          <a:p>
            <a:pPr algn="ctr"/>
            <a:r>
              <a:rPr lang="es-ES" sz="1600" b="1" dirty="0">
                <a:solidFill>
                  <a:schemeClr val="bg1"/>
                </a:solidFill>
              </a:rPr>
              <a:t>M° A S1°</a:t>
            </a:r>
          </a:p>
        </p:txBody>
      </p:sp>
      <p:sp>
        <p:nvSpPr>
          <p:cNvPr id="36" name="Elipse 5"/>
          <p:cNvSpPr/>
          <p:nvPr/>
        </p:nvSpPr>
        <p:spPr>
          <a:xfrm>
            <a:off x="7453679" y="1631837"/>
            <a:ext cx="2574441" cy="2178521"/>
          </a:xfrm>
          <a:prstGeom prst="ellipse">
            <a:avLst/>
          </a:prstGeom>
          <a:solidFill>
            <a:schemeClr val="accent5">
              <a:lumMod val="60000"/>
              <a:lumOff val="40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s-ES" sz="1600" b="1" dirty="0">
                <a:solidFill>
                  <a:schemeClr val="bg1"/>
                </a:solidFill>
              </a:rPr>
              <a:t>DESEMPEÑO COMO MANDO MEDIO</a:t>
            </a:r>
          </a:p>
          <a:p>
            <a:pPr algn="ctr"/>
            <a:r>
              <a:rPr lang="es-ES" sz="1600" b="1" dirty="0">
                <a:solidFill>
                  <a:schemeClr val="bg1"/>
                </a:solidFill>
              </a:rPr>
              <a:t>S2 A SOM</a:t>
            </a:r>
          </a:p>
        </p:txBody>
      </p:sp>
      <p:pic>
        <p:nvPicPr>
          <p:cNvPr id="56" name="Picture 16" descr="Imagen"/>
          <p:cNvPicPr>
            <a:picLocks noChangeAspect="1" noChangeArrowheads="1"/>
          </p:cNvPicPr>
          <p:nvPr/>
        </p:nvPicPr>
        <p:blipFill>
          <a:blip r:embed="rId4" cstate="print"/>
          <a:srcRect/>
          <a:stretch>
            <a:fillRect/>
          </a:stretch>
        </p:blipFill>
        <p:spPr bwMode="auto">
          <a:xfrm>
            <a:off x="9237374" y="3769762"/>
            <a:ext cx="285565" cy="387049"/>
          </a:xfrm>
          <a:prstGeom prst="rect">
            <a:avLst/>
          </a:prstGeom>
          <a:noFill/>
          <a:ln w="9525">
            <a:noFill/>
            <a:miter lim="800000"/>
            <a:headEnd/>
            <a:tailEnd/>
          </a:ln>
        </p:spPr>
      </p:pic>
      <p:sp>
        <p:nvSpPr>
          <p:cNvPr id="60" name="59 CuadroTexto"/>
          <p:cNvSpPr txBox="1"/>
          <p:nvPr/>
        </p:nvSpPr>
        <p:spPr>
          <a:xfrm>
            <a:off x="5296899" y="3810358"/>
            <a:ext cx="1425021" cy="415498"/>
          </a:xfrm>
          <a:prstGeom prst="rect">
            <a:avLst/>
          </a:prstGeom>
          <a:noFill/>
          <a:ln>
            <a:noFill/>
          </a:ln>
        </p:spPr>
        <p:style>
          <a:lnRef idx="3">
            <a:schemeClr val="lt1"/>
          </a:lnRef>
          <a:fillRef idx="1">
            <a:schemeClr val="accent2"/>
          </a:fillRef>
          <a:effectRef idx="1">
            <a:schemeClr val="accent2"/>
          </a:effectRef>
          <a:fontRef idx="minor">
            <a:schemeClr val="lt1"/>
          </a:fontRef>
        </p:style>
        <p:txBody>
          <a:bodyPr wrap="square" rtlCol="0">
            <a:spAutoFit/>
          </a:bodyPr>
          <a:lstStyle/>
          <a:p>
            <a:pPr algn="ctr"/>
            <a:r>
              <a:rPr lang="es-CL" b="1" dirty="0">
                <a:solidFill>
                  <a:schemeClr val="bg2">
                    <a:lumMod val="75000"/>
                  </a:schemeClr>
                </a:solidFill>
              </a:rPr>
              <a:t>29 AÑOS</a:t>
            </a:r>
          </a:p>
        </p:txBody>
      </p:sp>
      <p:sp>
        <p:nvSpPr>
          <p:cNvPr id="14" name="13 Rectángulo redondeado"/>
          <p:cNvSpPr/>
          <p:nvPr/>
        </p:nvSpPr>
        <p:spPr>
          <a:xfrm>
            <a:off x="7242611" y="4628108"/>
            <a:ext cx="3351552" cy="1851520"/>
          </a:xfrm>
          <a:prstGeom prst="roundRect">
            <a:avLst>
              <a:gd name="adj" fmla="val 9944"/>
            </a:avLst>
          </a:prstGeom>
          <a:solidFill>
            <a:schemeClr val="accent5">
              <a:lumMod val="60000"/>
              <a:lumOff val="40000"/>
            </a:schemeClr>
          </a:solidFill>
        </p:spPr>
        <p:style>
          <a:lnRef idx="0">
            <a:schemeClr val="accent4"/>
          </a:lnRef>
          <a:fillRef idx="3">
            <a:schemeClr val="accent4"/>
          </a:fillRef>
          <a:effectRef idx="3">
            <a:schemeClr val="accent4"/>
          </a:effectRef>
          <a:fontRef idx="minor">
            <a:schemeClr val="lt1"/>
          </a:fontRef>
        </p:style>
        <p:txBody>
          <a:bodyPr lIns="106208" tIns="53104" rIns="106208" bIns="53104" rtlCol="0" anchor="t"/>
          <a:lstStyle/>
          <a:p>
            <a:pPr algn="just"/>
            <a:r>
              <a:rPr lang="es-ES" sz="1800" b="1" i="1" u="sng" dirty="0">
                <a:solidFill>
                  <a:schemeClr val="bg1"/>
                </a:solidFill>
                <a:hlinkClick r:id="" action="ppaction://noaction"/>
              </a:rPr>
              <a:t>FUNCIÓN:</a:t>
            </a:r>
            <a:endParaRPr lang="es-ES" sz="1800" b="1" i="1" u="sng" dirty="0">
              <a:solidFill>
                <a:schemeClr val="bg1"/>
              </a:solidFill>
            </a:endParaRPr>
          </a:p>
          <a:p>
            <a:pPr algn="just"/>
            <a:r>
              <a:rPr lang="es-ES" sz="1800" b="1" i="1" dirty="0">
                <a:solidFill>
                  <a:schemeClr val="bg1"/>
                </a:solidFill>
              </a:rPr>
              <a:t>Efectuar tareas de carácter técnico, administrativo, </a:t>
            </a:r>
            <a:r>
              <a:rPr lang="es-ES" sz="1800" b="1" i="1" dirty="0" smtClean="0">
                <a:solidFill>
                  <a:schemeClr val="bg1"/>
                </a:solidFill>
              </a:rPr>
              <a:t>y de control </a:t>
            </a:r>
            <a:r>
              <a:rPr lang="es-ES" sz="1800" b="1" i="1" dirty="0">
                <a:solidFill>
                  <a:schemeClr val="bg1"/>
                </a:solidFill>
              </a:rPr>
              <a:t>y </a:t>
            </a:r>
            <a:r>
              <a:rPr lang="es-ES" sz="1800" b="1" i="1" dirty="0" smtClean="0">
                <a:solidFill>
                  <a:schemeClr val="bg1"/>
                </a:solidFill>
              </a:rPr>
              <a:t>supervisión en asesoría y apoyo al Mando.</a:t>
            </a:r>
            <a:endParaRPr lang="es-ES" sz="1800" b="1" i="1" dirty="0">
              <a:solidFill>
                <a:schemeClr val="bg1"/>
              </a:solidFill>
            </a:endParaRPr>
          </a:p>
        </p:txBody>
      </p:sp>
      <p:sp>
        <p:nvSpPr>
          <p:cNvPr id="18" name="17 Flecha a la derecha con bandas"/>
          <p:cNvSpPr/>
          <p:nvPr/>
        </p:nvSpPr>
        <p:spPr bwMode="auto">
          <a:xfrm rot="5400000">
            <a:off x="8229789" y="4050889"/>
            <a:ext cx="827377" cy="369504"/>
          </a:xfrm>
          <a:prstGeom prst="stripedRightArrow">
            <a:avLst>
              <a:gd name="adj1" fmla="val 50000"/>
              <a:gd name="adj2" fmla="val 77527"/>
            </a:avLst>
          </a:prstGeom>
          <a:solidFill>
            <a:schemeClr val="accent5">
              <a:lumMod val="60000"/>
              <a:lumOff val="40000"/>
            </a:schemeClr>
          </a:solidFill>
          <a:ln/>
        </p:spPr>
        <p:style>
          <a:lnRef idx="0">
            <a:schemeClr val="accent2"/>
          </a:lnRef>
          <a:fillRef idx="3">
            <a:schemeClr val="accent2"/>
          </a:fillRef>
          <a:effectRef idx="3">
            <a:schemeClr val="accent2"/>
          </a:effectRef>
          <a:fontRef idx="minor">
            <a:schemeClr val="lt1"/>
          </a:fontRef>
        </p:style>
        <p:txBody>
          <a:bodyPr lIns="106208" tIns="53104" rIns="106208" bIns="53104"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endParaRPr lang="es-ES_tradnl" altLang="es-CL" sz="1400" b="1" dirty="0">
              <a:solidFill>
                <a:srgbClr val="FFFFFF"/>
              </a:solidFill>
              <a:latin typeface="Calibri" panose="020F0502020204030204" pitchFamily="34" charset="0"/>
              <a:cs typeface="Calibri" panose="020F0502020204030204" pitchFamily="34" charset="0"/>
            </a:endParaRPr>
          </a:p>
        </p:txBody>
      </p:sp>
      <p:grpSp>
        <p:nvGrpSpPr>
          <p:cNvPr id="22" name="Grupo 24"/>
          <p:cNvGrpSpPr/>
          <p:nvPr/>
        </p:nvGrpSpPr>
        <p:grpSpPr>
          <a:xfrm>
            <a:off x="0" y="-48158"/>
            <a:ext cx="10801349" cy="635556"/>
            <a:chOff x="1" y="-45865"/>
            <a:chExt cx="7314932" cy="605291"/>
          </a:xfrm>
          <a:solidFill>
            <a:srgbClr val="000066"/>
          </a:solidFill>
        </p:grpSpPr>
        <p:sp>
          <p:nvSpPr>
            <p:cNvPr id="23"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25" name="Picture 4" descr="l_armada"/>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26" name="Grupo 24"/>
          <p:cNvGrpSpPr/>
          <p:nvPr/>
        </p:nvGrpSpPr>
        <p:grpSpPr>
          <a:xfrm>
            <a:off x="1" y="-48158"/>
            <a:ext cx="9144000" cy="635556"/>
            <a:chOff x="1" y="-45865"/>
            <a:chExt cx="7314932" cy="605291"/>
          </a:xfrm>
          <a:solidFill>
            <a:srgbClr val="000066"/>
          </a:solidFill>
        </p:grpSpPr>
        <p:sp>
          <p:nvSpPr>
            <p:cNvPr id="27"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28" name="Picture 4" descr="l_armada"/>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485320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Text Box 31"/>
          <p:cNvSpPr txBox="1">
            <a:spLocks noChangeArrowheads="1"/>
          </p:cNvSpPr>
          <p:nvPr/>
        </p:nvSpPr>
        <p:spPr bwMode="auto">
          <a:xfrm>
            <a:off x="3891216" y="2888596"/>
            <a:ext cx="6083832" cy="2272825"/>
          </a:xfrm>
          <a:prstGeom prst="rect">
            <a:avLst/>
          </a:prstGeom>
          <a:solidFill>
            <a:srgbClr val="002060"/>
          </a:solidFill>
          <a:ln>
            <a:headEnd/>
            <a:tailEnd/>
          </a:ln>
        </p:spPr>
        <p:style>
          <a:lnRef idx="0">
            <a:schemeClr val="accent2"/>
          </a:lnRef>
          <a:fillRef idx="3">
            <a:schemeClr val="accent2"/>
          </a:fillRef>
          <a:effectRef idx="3">
            <a:schemeClr val="accent2"/>
          </a:effectRef>
          <a:fontRef idx="minor">
            <a:schemeClr val="lt1"/>
          </a:fontRef>
        </p:style>
        <p:txBody>
          <a:bodyPr anchor="t"/>
          <a:lstStyle>
            <a:defPPr>
              <a:defRPr lang="es-CL"/>
            </a:defPPr>
            <a:lvl1pPr algn="ctr">
              <a:defRPr sz="1000" b="1">
                <a:solidFill>
                  <a:srgbClr val="FFFFFF"/>
                </a:solidFill>
                <a:cs typeface="Times New Roman" pitchFamily="18" charset="0"/>
              </a:defRPr>
            </a:lvl1pPr>
          </a:lstStyle>
          <a:p>
            <a:pPr>
              <a:defRPr/>
            </a:pPr>
            <a:endParaRPr lang="es-CL" sz="1200" dirty="0"/>
          </a:p>
        </p:txBody>
      </p:sp>
      <p:sp>
        <p:nvSpPr>
          <p:cNvPr id="41" name="40 Rectángulo"/>
          <p:cNvSpPr/>
          <p:nvPr/>
        </p:nvSpPr>
        <p:spPr>
          <a:xfrm>
            <a:off x="6654364" y="2888596"/>
            <a:ext cx="872573" cy="1918620"/>
          </a:xfrm>
          <a:prstGeom prst="rect">
            <a:avLst/>
          </a:prstGeom>
          <a:solidFill>
            <a:schemeClr val="accent3">
              <a:lumMod val="40000"/>
              <a:lumOff val="6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050" b="1" dirty="0">
                <a:solidFill>
                  <a:srgbClr val="003399"/>
                </a:solidFill>
              </a:rPr>
              <a:t>Mando</a:t>
            </a:r>
          </a:p>
          <a:p>
            <a:pPr algn="ctr"/>
            <a:r>
              <a:rPr lang="es-CL" sz="1050" b="1" dirty="0">
                <a:solidFill>
                  <a:srgbClr val="003399"/>
                </a:solidFill>
              </a:rPr>
              <a:t> S2° Línea</a:t>
            </a:r>
          </a:p>
        </p:txBody>
      </p:sp>
      <p:sp>
        <p:nvSpPr>
          <p:cNvPr id="45" name="44 Rectángulo"/>
          <p:cNvSpPr/>
          <p:nvPr/>
        </p:nvSpPr>
        <p:spPr>
          <a:xfrm>
            <a:off x="8651269" y="2888601"/>
            <a:ext cx="618853" cy="2272820"/>
          </a:xfrm>
          <a:prstGeom prst="rect">
            <a:avLst/>
          </a:prstGeom>
          <a:solidFill>
            <a:schemeClr val="accent3">
              <a:lumMod val="5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36000" rIns="36000" rtlCol="0" anchor="ctr"/>
          <a:lstStyle/>
          <a:p>
            <a:pPr algn="ctr"/>
            <a:r>
              <a:rPr lang="es-CL" sz="1050" b="1" dirty="0">
                <a:solidFill>
                  <a:schemeClr val="tx1"/>
                </a:solidFill>
              </a:rPr>
              <a:t>Cond. Mayor</a:t>
            </a:r>
          </a:p>
        </p:txBody>
      </p:sp>
      <p:sp>
        <p:nvSpPr>
          <p:cNvPr id="48" name="Rectangle 5"/>
          <p:cNvSpPr>
            <a:spLocks noChangeArrowheads="1"/>
          </p:cNvSpPr>
          <p:nvPr/>
        </p:nvSpPr>
        <p:spPr bwMode="auto">
          <a:xfrm>
            <a:off x="1974773" y="2888597"/>
            <a:ext cx="908172" cy="2268421"/>
          </a:xfrm>
          <a:prstGeom prst="rect">
            <a:avLst/>
          </a:prstGeom>
          <a:solidFill>
            <a:srgbClr val="376092"/>
          </a:solidFill>
          <a:ln>
            <a:headEnd/>
            <a:tailEnd/>
          </a:ln>
        </p:spPr>
        <p:style>
          <a:lnRef idx="0">
            <a:schemeClr val="accent1"/>
          </a:lnRef>
          <a:fillRef idx="3">
            <a:schemeClr val="accent1"/>
          </a:fillRef>
          <a:effectRef idx="3">
            <a:schemeClr val="accent1"/>
          </a:effectRef>
          <a:fontRef idx="minor">
            <a:schemeClr val="lt1"/>
          </a:fontRef>
        </p:style>
        <p:txBody>
          <a:bodyPr wrap="none" anchor="t"/>
          <a:lstStyle/>
          <a:p>
            <a:pPr algn="ctr">
              <a:defRPr/>
            </a:pPr>
            <a:endParaRPr lang="es-CL" sz="1200" b="1" dirty="0">
              <a:solidFill>
                <a:srgbClr val="FFFFFF"/>
              </a:solidFill>
            </a:endParaRPr>
          </a:p>
          <a:p>
            <a:pPr algn="ctr">
              <a:defRPr/>
            </a:pPr>
            <a:endParaRPr lang="es-CL" sz="1200" b="1" dirty="0">
              <a:solidFill>
                <a:srgbClr val="FFFFFF"/>
              </a:solidFill>
            </a:endParaRPr>
          </a:p>
        </p:txBody>
      </p:sp>
      <p:sp>
        <p:nvSpPr>
          <p:cNvPr id="49" name="Text Box 31"/>
          <p:cNvSpPr txBox="1">
            <a:spLocks noChangeArrowheads="1"/>
          </p:cNvSpPr>
          <p:nvPr/>
        </p:nvSpPr>
        <p:spPr bwMode="auto">
          <a:xfrm>
            <a:off x="2908797" y="2888599"/>
            <a:ext cx="982419" cy="2259175"/>
          </a:xfrm>
          <a:prstGeom prst="rect">
            <a:avLst/>
          </a:prstGeom>
          <a:solidFill>
            <a:srgbClr val="376092"/>
          </a:solidFill>
          <a:ln>
            <a:headEnd/>
            <a:tailEnd/>
          </a:ln>
        </p:spPr>
        <p:style>
          <a:lnRef idx="0">
            <a:schemeClr val="accent2"/>
          </a:lnRef>
          <a:fillRef idx="3">
            <a:schemeClr val="accent2"/>
          </a:fillRef>
          <a:effectRef idx="3">
            <a:schemeClr val="accent2"/>
          </a:effectRef>
          <a:fontRef idx="minor">
            <a:schemeClr val="lt1"/>
          </a:fontRef>
        </p:style>
        <p:txBody>
          <a:bodyPr anchor="t"/>
          <a:lstStyle/>
          <a:p>
            <a:pPr algn="ctr">
              <a:defRPr/>
            </a:pPr>
            <a:endParaRPr lang="es-CL" sz="1200" b="1" dirty="0">
              <a:solidFill>
                <a:srgbClr val="FFFFFF"/>
              </a:solidFill>
              <a:cs typeface="Times New Roman" pitchFamily="18" charset="0"/>
            </a:endParaRPr>
          </a:p>
        </p:txBody>
      </p:sp>
      <p:sp>
        <p:nvSpPr>
          <p:cNvPr id="50" name="49 Rectángulo"/>
          <p:cNvSpPr/>
          <p:nvPr/>
        </p:nvSpPr>
        <p:spPr>
          <a:xfrm>
            <a:off x="2218784" y="3637539"/>
            <a:ext cx="642069" cy="365338"/>
          </a:xfrm>
          <a:prstGeom prst="rect">
            <a:avLst/>
          </a:prstGeom>
          <a:solidFill>
            <a:schemeClr val="accent5">
              <a:lumMod val="20000"/>
              <a:lumOff val="8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lIns="0" rIns="0" rtlCol="0" anchor="ctr"/>
          <a:lstStyle/>
          <a:p>
            <a:pPr algn="ctr"/>
            <a:r>
              <a:rPr lang="es-CL" sz="1000" dirty="0">
                <a:solidFill>
                  <a:schemeClr val="bg1"/>
                </a:solidFill>
              </a:rPr>
              <a:t>ESP. BÁSICA</a:t>
            </a:r>
          </a:p>
        </p:txBody>
      </p:sp>
      <p:sp>
        <p:nvSpPr>
          <p:cNvPr id="51" name="50 Rectángulo"/>
          <p:cNvSpPr/>
          <p:nvPr/>
        </p:nvSpPr>
        <p:spPr>
          <a:xfrm>
            <a:off x="2218783" y="4063846"/>
            <a:ext cx="1152694" cy="367969"/>
          </a:xfrm>
          <a:prstGeom prst="rect">
            <a:avLst/>
          </a:prstGeom>
          <a:solidFill>
            <a:schemeClr val="accent5">
              <a:lumMod val="20000"/>
              <a:lumOff val="8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000" dirty="0">
                <a:solidFill>
                  <a:schemeClr val="bg1"/>
                </a:solidFill>
              </a:rPr>
              <a:t>ESP</a:t>
            </a:r>
            <a:r>
              <a:rPr lang="es-CL" sz="1000" dirty="0">
                <a:solidFill>
                  <a:schemeClr val="tx1"/>
                </a:solidFill>
              </a:rPr>
              <a:t>. </a:t>
            </a:r>
            <a:r>
              <a:rPr lang="es-CL" sz="1000" dirty="0">
                <a:solidFill>
                  <a:schemeClr val="bg1"/>
                </a:solidFill>
              </a:rPr>
              <a:t>TÉCNICA</a:t>
            </a:r>
          </a:p>
        </p:txBody>
      </p:sp>
      <p:sp>
        <p:nvSpPr>
          <p:cNvPr id="54" name="53 Rectángulo"/>
          <p:cNvSpPr/>
          <p:nvPr/>
        </p:nvSpPr>
        <p:spPr bwMode="auto">
          <a:xfrm>
            <a:off x="659086" y="1024990"/>
            <a:ext cx="2195794" cy="346029"/>
          </a:xfrm>
          <a:prstGeom prst="rect">
            <a:avLst/>
          </a:prstGeom>
          <a:solidFill>
            <a:schemeClr val="tx2">
              <a:lumMod val="50000"/>
            </a:schemeClr>
          </a:solidFill>
        </p:spPr>
        <p:style>
          <a:lnRef idx="0">
            <a:schemeClr val="accent5"/>
          </a:lnRef>
          <a:fillRef idx="3">
            <a:schemeClr val="accent5"/>
          </a:fillRef>
          <a:effectRef idx="3">
            <a:schemeClr val="accent5"/>
          </a:effectRef>
          <a:fontRef idx="minor">
            <a:schemeClr val="lt1"/>
          </a:fontRef>
        </p:style>
        <p:txBody>
          <a:bodyPr anchor="ctr"/>
          <a:lstStyle>
            <a:lvl1pPr>
              <a:defRPr>
                <a:solidFill>
                  <a:schemeClr val="tx1"/>
                </a:solidFill>
                <a:latin typeface="Arial" pitchFamily="34" charset="0"/>
                <a:cs typeface="Arial" pitchFamily="34" charset="0"/>
              </a:defRPr>
            </a:lvl1pPr>
            <a:lvl2pPr marL="742950" indent="-285750">
              <a:defRPr>
                <a:solidFill>
                  <a:schemeClr val="tx1"/>
                </a:solidFill>
                <a:latin typeface="Arial" pitchFamily="34" charset="0"/>
                <a:cs typeface="Arial" pitchFamily="34" charset="0"/>
              </a:defRPr>
            </a:lvl2pPr>
            <a:lvl3pPr marL="1143000" indent="-228600">
              <a:defRPr>
                <a:solidFill>
                  <a:schemeClr val="tx1"/>
                </a:solidFill>
                <a:latin typeface="Arial" pitchFamily="34" charset="0"/>
                <a:cs typeface="Arial" pitchFamily="34" charset="0"/>
              </a:defRPr>
            </a:lvl3pPr>
            <a:lvl4pPr marL="1600200" indent="-228600">
              <a:defRPr>
                <a:solidFill>
                  <a:schemeClr val="tx1"/>
                </a:solidFill>
                <a:latin typeface="Arial" pitchFamily="34" charset="0"/>
                <a:cs typeface="Arial" pitchFamily="34" charset="0"/>
              </a:defRPr>
            </a:lvl4pPr>
            <a:lvl5pPr marL="2057400" indent="-228600">
              <a:defRPr>
                <a:solidFill>
                  <a:schemeClr val="tx1"/>
                </a:solidFill>
                <a:latin typeface="Arial" pitchFamily="34" charset="0"/>
                <a:cs typeface="Arial" pitchFamily="34" charset="0"/>
              </a:defRPr>
            </a:lvl5pPr>
            <a:lvl6pPr marL="2514600" indent="-228600" fontAlgn="base">
              <a:spcBef>
                <a:spcPct val="0"/>
              </a:spcBef>
              <a:spcAft>
                <a:spcPct val="0"/>
              </a:spcAft>
              <a:defRPr>
                <a:solidFill>
                  <a:schemeClr val="tx1"/>
                </a:solidFill>
                <a:latin typeface="Arial" pitchFamily="34" charset="0"/>
                <a:cs typeface="Arial" pitchFamily="34" charset="0"/>
              </a:defRPr>
            </a:lvl6pPr>
            <a:lvl7pPr marL="2971800" indent="-228600" fontAlgn="base">
              <a:spcBef>
                <a:spcPct val="0"/>
              </a:spcBef>
              <a:spcAft>
                <a:spcPct val="0"/>
              </a:spcAft>
              <a:defRPr>
                <a:solidFill>
                  <a:schemeClr val="tx1"/>
                </a:solidFill>
                <a:latin typeface="Arial" pitchFamily="34" charset="0"/>
                <a:cs typeface="Arial" pitchFamily="34" charset="0"/>
              </a:defRPr>
            </a:lvl7pPr>
            <a:lvl8pPr marL="3429000" indent="-228600" fontAlgn="base">
              <a:spcBef>
                <a:spcPct val="0"/>
              </a:spcBef>
              <a:spcAft>
                <a:spcPct val="0"/>
              </a:spcAft>
              <a:defRPr>
                <a:solidFill>
                  <a:schemeClr val="tx1"/>
                </a:solidFill>
                <a:latin typeface="Arial" pitchFamily="34" charset="0"/>
                <a:cs typeface="Arial" pitchFamily="34" charset="0"/>
              </a:defRPr>
            </a:lvl8pPr>
            <a:lvl9pPr marL="3886200" indent="-228600" fontAlgn="base">
              <a:spcBef>
                <a:spcPct val="0"/>
              </a:spcBef>
              <a:spcAft>
                <a:spcPct val="0"/>
              </a:spcAft>
              <a:defRPr>
                <a:solidFill>
                  <a:schemeClr val="tx1"/>
                </a:solidFill>
                <a:latin typeface="Arial" pitchFamily="34" charset="0"/>
                <a:cs typeface="Arial" pitchFamily="34" charset="0"/>
              </a:defRPr>
            </a:lvl9pPr>
          </a:lstStyle>
          <a:p>
            <a:pPr algn="ctr">
              <a:defRPr/>
            </a:pPr>
            <a:r>
              <a:rPr lang="es-CL" sz="1400" b="1" dirty="0">
                <a:solidFill>
                  <a:srgbClr val="FFFFFF"/>
                </a:solidFill>
                <a:latin typeface="Calibri"/>
                <a:cs typeface="Times New Roman" pitchFamily="18" charset="0"/>
              </a:rPr>
              <a:t>FORMACIÓN MATRIZ</a:t>
            </a:r>
          </a:p>
        </p:txBody>
      </p:sp>
      <p:sp>
        <p:nvSpPr>
          <p:cNvPr id="55" name="Text Box 31"/>
          <p:cNvSpPr txBox="1">
            <a:spLocks noChangeArrowheads="1"/>
          </p:cNvSpPr>
          <p:nvPr/>
        </p:nvSpPr>
        <p:spPr bwMode="auto">
          <a:xfrm>
            <a:off x="1974773" y="1476555"/>
            <a:ext cx="1907877" cy="350537"/>
          </a:xfrm>
          <a:prstGeom prst="rect">
            <a:avLst/>
          </a:prstGeom>
          <a:solidFill>
            <a:srgbClr val="376092"/>
          </a:solidFill>
          <a:ln>
            <a:headEnd/>
            <a:tailEnd/>
          </a:ln>
        </p:spPr>
        <p:style>
          <a:lnRef idx="0">
            <a:schemeClr val="accent2"/>
          </a:lnRef>
          <a:fillRef idx="3">
            <a:schemeClr val="accent2"/>
          </a:fillRef>
          <a:effectRef idx="3">
            <a:schemeClr val="accent2"/>
          </a:effectRef>
          <a:fontRef idx="minor">
            <a:schemeClr val="lt1"/>
          </a:fontRef>
        </p:style>
        <p:txBody>
          <a:bodyPr anchor="ctr"/>
          <a:lstStyle/>
          <a:p>
            <a:pPr algn="ctr">
              <a:defRPr/>
            </a:pPr>
            <a:r>
              <a:rPr lang="es-CL" sz="1400" b="1" dirty="0">
                <a:solidFill>
                  <a:srgbClr val="FFFFFF"/>
                </a:solidFill>
                <a:latin typeface="Calibri" pitchFamily="34" charset="0"/>
                <a:cs typeface="Calibri" pitchFamily="34" charset="0"/>
              </a:rPr>
              <a:t>ESPECIALIZACIÓN</a:t>
            </a:r>
          </a:p>
        </p:txBody>
      </p:sp>
      <p:sp>
        <p:nvSpPr>
          <p:cNvPr id="56" name="Text Box 31"/>
          <p:cNvSpPr txBox="1">
            <a:spLocks noChangeArrowheads="1"/>
          </p:cNvSpPr>
          <p:nvPr/>
        </p:nvSpPr>
        <p:spPr bwMode="auto">
          <a:xfrm>
            <a:off x="3891216" y="1124116"/>
            <a:ext cx="5926170" cy="703548"/>
          </a:xfrm>
          <a:prstGeom prst="rect">
            <a:avLst/>
          </a:prstGeom>
          <a:solidFill>
            <a:srgbClr val="002060"/>
          </a:solidFill>
          <a:ln>
            <a:headEnd/>
            <a:tailEnd/>
          </a:ln>
        </p:spPr>
        <p:style>
          <a:lnRef idx="0">
            <a:schemeClr val="accent2"/>
          </a:lnRef>
          <a:fillRef idx="3">
            <a:schemeClr val="accent2"/>
          </a:fillRef>
          <a:effectRef idx="3">
            <a:schemeClr val="accent2"/>
          </a:effectRef>
          <a:fontRef idx="minor">
            <a:schemeClr val="lt1"/>
          </a:fontRef>
        </p:style>
        <p:txBody>
          <a:bodyPr anchor="ctr"/>
          <a:lstStyle/>
          <a:p>
            <a:pPr algn="ctr">
              <a:defRPr/>
            </a:pPr>
            <a:r>
              <a:rPr lang="es-CL" sz="1400" b="1" dirty="0">
                <a:solidFill>
                  <a:srgbClr val="FFFFFF"/>
                </a:solidFill>
                <a:latin typeface="Calibri" pitchFamily="34" charset="0"/>
                <a:cs typeface="Calibri" pitchFamily="34" charset="0"/>
              </a:rPr>
              <a:t>POST ESPECIALIZACIÓN</a:t>
            </a:r>
          </a:p>
        </p:txBody>
      </p:sp>
      <p:cxnSp>
        <p:nvCxnSpPr>
          <p:cNvPr id="57" name="56 Conector recto de flecha"/>
          <p:cNvCxnSpPr/>
          <p:nvPr/>
        </p:nvCxnSpPr>
        <p:spPr>
          <a:xfrm>
            <a:off x="837211" y="924268"/>
            <a:ext cx="2981293" cy="1588"/>
          </a:xfrm>
          <a:prstGeom prst="straightConnector1">
            <a:avLst/>
          </a:prstGeom>
          <a:ln w="28575">
            <a:solidFill>
              <a:srgbClr val="C0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58" name="57 CuadroTexto"/>
          <p:cNvSpPr txBox="1"/>
          <p:nvPr/>
        </p:nvSpPr>
        <p:spPr>
          <a:xfrm>
            <a:off x="1229720" y="587398"/>
            <a:ext cx="1207208" cy="369332"/>
          </a:xfrm>
          <a:prstGeom prst="rect">
            <a:avLst/>
          </a:prstGeom>
          <a:noFill/>
        </p:spPr>
        <p:txBody>
          <a:bodyPr wrap="square" rtlCol="0">
            <a:spAutoFit/>
          </a:bodyPr>
          <a:lstStyle/>
          <a:p>
            <a:pPr algn="ctr"/>
            <a:r>
              <a:rPr lang="es-CL" sz="1800" b="1" dirty="0">
                <a:solidFill>
                  <a:schemeClr val="bg1"/>
                </a:solidFill>
              </a:rPr>
              <a:t>ETAPA 1</a:t>
            </a:r>
          </a:p>
        </p:txBody>
      </p:sp>
      <p:cxnSp>
        <p:nvCxnSpPr>
          <p:cNvPr id="59" name="58 Conector recto de flecha"/>
          <p:cNvCxnSpPr/>
          <p:nvPr/>
        </p:nvCxnSpPr>
        <p:spPr>
          <a:xfrm>
            <a:off x="3818504" y="924268"/>
            <a:ext cx="2806787" cy="1588"/>
          </a:xfrm>
          <a:prstGeom prst="straightConnector1">
            <a:avLst/>
          </a:prstGeom>
          <a:ln w="28575">
            <a:solidFill>
              <a:srgbClr val="C0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60" name="59 CuadroTexto"/>
          <p:cNvSpPr txBox="1"/>
          <p:nvPr/>
        </p:nvSpPr>
        <p:spPr>
          <a:xfrm>
            <a:off x="4088910" y="587398"/>
            <a:ext cx="1207208" cy="369332"/>
          </a:xfrm>
          <a:prstGeom prst="rect">
            <a:avLst/>
          </a:prstGeom>
          <a:noFill/>
        </p:spPr>
        <p:txBody>
          <a:bodyPr wrap="square" rtlCol="0">
            <a:spAutoFit/>
          </a:bodyPr>
          <a:lstStyle/>
          <a:p>
            <a:pPr algn="ctr"/>
            <a:r>
              <a:rPr lang="es-CL" sz="1800" b="1" dirty="0">
                <a:solidFill>
                  <a:schemeClr val="bg1"/>
                </a:solidFill>
              </a:rPr>
              <a:t>ETAPA 2</a:t>
            </a:r>
          </a:p>
        </p:txBody>
      </p:sp>
      <p:cxnSp>
        <p:nvCxnSpPr>
          <p:cNvPr id="61" name="60 Conector recto de flecha"/>
          <p:cNvCxnSpPr/>
          <p:nvPr/>
        </p:nvCxnSpPr>
        <p:spPr>
          <a:xfrm>
            <a:off x="6670767" y="1023402"/>
            <a:ext cx="3146619" cy="1588"/>
          </a:xfrm>
          <a:prstGeom prst="straightConnector1">
            <a:avLst/>
          </a:prstGeom>
          <a:ln w="28575">
            <a:solidFill>
              <a:srgbClr val="C00000"/>
            </a:solidFill>
            <a:headEnd type="arrow"/>
            <a:tailEnd type="arrow"/>
          </a:ln>
        </p:spPr>
        <p:style>
          <a:lnRef idx="1">
            <a:schemeClr val="accent1"/>
          </a:lnRef>
          <a:fillRef idx="0">
            <a:schemeClr val="accent1"/>
          </a:fillRef>
          <a:effectRef idx="0">
            <a:schemeClr val="accent1"/>
          </a:effectRef>
          <a:fontRef idx="minor">
            <a:schemeClr val="tx1"/>
          </a:fontRef>
        </p:style>
      </p:cxnSp>
      <p:sp>
        <p:nvSpPr>
          <p:cNvPr id="62" name="61 CuadroTexto"/>
          <p:cNvSpPr txBox="1"/>
          <p:nvPr/>
        </p:nvSpPr>
        <p:spPr>
          <a:xfrm>
            <a:off x="6465157" y="598598"/>
            <a:ext cx="1207208" cy="369332"/>
          </a:xfrm>
          <a:prstGeom prst="rect">
            <a:avLst/>
          </a:prstGeom>
          <a:noFill/>
        </p:spPr>
        <p:txBody>
          <a:bodyPr wrap="square" rtlCol="0">
            <a:spAutoFit/>
          </a:bodyPr>
          <a:lstStyle/>
          <a:p>
            <a:pPr algn="ctr"/>
            <a:r>
              <a:rPr lang="es-CL" sz="1800" b="1" dirty="0">
                <a:solidFill>
                  <a:schemeClr val="bg1"/>
                </a:solidFill>
              </a:rPr>
              <a:t>ETAPA 3</a:t>
            </a:r>
          </a:p>
        </p:txBody>
      </p:sp>
      <p:sp>
        <p:nvSpPr>
          <p:cNvPr id="63" name="Rectangle 5"/>
          <p:cNvSpPr>
            <a:spLocks noChangeArrowheads="1"/>
          </p:cNvSpPr>
          <p:nvPr/>
        </p:nvSpPr>
        <p:spPr bwMode="auto">
          <a:xfrm>
            <a:off x="659086" y="1862208"/>
            <a:ext cx="1279922" cy="700665"/>
          </a:xfrm>
          <a:prstGeom prst="rect">
            <a:avLst/>
          </a:prstGeom>
          <a:solidFill>
            <a:schemeClr val="accent2">
              <a:lumMod val="60000"/>
              <a:lumOff val="40000"/>
            </a:schemeClr>
          </a:solidFill>
          <a:ln>
            <a:headEnd/>
            <a:tailEnd/>
          </a:ln>
        </p:spPr>
        <p:style>
          <a:lnRef idx="0">
            <a:schemeClr val="accent1"/>
          </a:lnRef>
          <a:fillRef idx="3">
            <a:schemeClr val="accent1"/>
          </a:fillRef>
          <a:effectRef idx="3">
            <a:schemeClr val="accent1"/>
          </a:effectRef>
          <a:fontRef idx="minor">
            <a:schemeClr val="lt1"/>
          </a:fontRef>
        </p:style>
        <p:txBody>
          <a:bodyPr wrap="none" anchor="ctr"/>
          <a:lstStyle/>
          <a:p>
            <a:pPr algn="ctr">
              <a:defRPr/>
            </a:pPr>
            <a:r>
              <a:rPr lang="es-CL" sz="1400" b="1" dirty="0">
                <a:solidFill>
                  <a:schemeClr val="bg1"/>
                </a:solidFill>
              </a:rPr>
              <a:t>ESGRUM</a:t>
            </a:r>
          </a:p>
        </p:txBody>
      </p:sp>
      <p:sp>
        <p:nvSpPr>
          <p:cNvPr id="64" name="Text Box 31"/>
          <p:cNvSpPr txBox="1">
            <a:spLocks noChangeArrowheads="1"/>
          </p:cNvSpPr>
          <p:nvPr/>
        </p:nvSpPr>
        <p:spPr bwMode="auto">
          <a:xfrm>
            <a:off x="1974773" y="1889414"/>
            <a:ext cx="1916443" cy="673459"/>
          </a:xfrm>
          <a:prstGeom prst="rect">
            <a:avLst/>
          </a:prstGeom>
          <a:solidFill>
            <a:srgbClr val="376092"/>
          </a:solidFill>
          <a:ln>
            <a:headEnd/>
            <a:tailEnd/>
          </a:ln>
        </p:spPr>
        <p:style>
          <a:lnRef idx="0">
            <a:schemeClr val="accent2"/>
          </a:lnRef>
          <a:fillRef idx="3">
            <a:schemeClr val="accent2"/>
          </a:fillRef>
          <a:effectRef idx="3">
            <a:schemeClr val="accent2"/>
          </a:effectRef>
          <a:fontRef idx="minor">
            <a:schemeClr val="lt1"/>
          </a:fontRef>
        </p:style>
        <p:txBody>
          <a:bodyPr tIns="0" bIns="36000" anchor="ctr"/>
          <a:lstStyle/>
          <a:p>
            <a:pPr algn="ctr">
              <a:defRPr/>
            </a:pPr>
            <a:r>
              <a:rPr lang="es-CL" sz="1400" b="1" dirty="0">
                <a:solidFill>
                  <a:srgbClr val="FFFFFF"/>
                </a:solidFill>
                <a:cs typeface="Times New Roman" pitchFamily="18" charset="0"/>
              </a:rPr>
              <a:t>APOLINAV </a:t>
            </a:r>
            <a:endParaRPr lang="es-CL" sz="1400" b="1" dirty="0" smtClean="0">
              <a:solidFill>
                <a:srgbClr val="FFFFFF"/>
              </a:solidFill>
              <a:cs typeface="Times New Roman" pitchFamily="18" charset="0"/>
            </a:endParaRPr>
          </a:p>
          <a:p>
            <a:pPr algn="ctr">
              <a:defRPr/>
            </a:pPr>
            <a:r>
              <a:rPr lang="es-CL" sz="1400" b="1" dirty="0" smtClean="0">
                <a:solidFill>
                  <a:srgbClr val="FFFFFF"/>
                </a:solidFill>
                <a:cs typeface="Times New Roman" pitchFamily="18" charset="0"/>
              </a:rPr>
              <a:t>Esc.  y C.I.</a:t>
            </a:r>
            <a:endParaRPr lang="es-CL" sz="1400" b="1" dirty="0">
              <a:solidFill>
                <a:srgbClr val="FFFFFF"/>
              </a:solidFill>
              <a:cs typeface="Times New Roman" pitchFamily="18" charset="0"/>
            </a:endParaRPr>
          </a:p>
        </p:txBody>
      </p:sp>
      <p:sp>
        <p:nvSpPr>
          <p:cNvPr id="65" name="Text Box 31"/>
          <p:cNvSpPr txBox="1">
            <a:spLocks noChangeArrowheads="1"/>
          </p:cNvSpPr>
          <p:nvPr/>
        </p:nvSpPr>
        <p:spPr bwMode="auto">
          <a:xfrm>
            <a:off x="3891216" y="1875854"/>
            <a:ext cx="5944374" cy="687018"/>
          </a:xfrm>
          <a:prstGeom prst="rect">
            <a:avLst/>
          </a:prstGeom>
          <a:solidFill>
            <a:srgbClr val="002060"/>
          </a:solidFill>
          <a:ln>
            <a:headEnd/>
            <a:tailEnd/>
          </a:ln>
        </p:spPr>
        <p:style>
          <a:lnRef idx="0">
            <a:schemeClr val="accent2"/>
          </a:lnRef>
          <a:fillRef idx="3">
            <a:schemeClr val="accent2"/>
          </a:fillRef>
          <a:effectRef idx="3">
            <a:schemeClr val="accent2"/>
          </a:effectRef>
          <a:fontRef idx="minor">
            <a:schemeClr val="lt1"/>
          </a:fontRef>
        </p:style>
        <p:txBody>
          <a:bodyPr anchor="ctr"/>
          <a:lstStyle>
            <a:defPPr>
              <a:defRPr lang="es-CL"/>
            </a:defPPr>
            <a:lvl1pPr algn="ctr">
              <a:defRPr sz="1000" b="1">
                <a:solidFill>
                  <a:srgbClr val="FFFFFF"/>
                </a:solidFill>
                <a:cs typeface="Times New Roman" pitchFamily="18" charset="0"/>
              </a:defRPr>
            </a:lvl1pPr>
          </a:lstStyle>
          <a:p>
            <a:pPr>
              <a:defRPr/>
            </a:pPr>
            <a:r>
              <a:rPr lang="es-CL" sz="1400" dirty="0" smtClean="0"/>
              <a:t>ACADEMIAS – ESCUELAS – CENTROS INSTRUCCIÓN</a:t>
            </a:r>
          </a:p>
          <a:p>
            <a:pPr>
              <a:defRPr/>
            </a:pPr>
            <a:r>
              <a:rPr lang="es-CL" sz="1400" dirty="0" smtClean="0"/>
              <a:t>CENTRO EDUCACIÓN A DISTANCIA (CED) </a:t>
            </a:r>
            <a:endParaRPr lang="es-CL" sz="1400" dirty="0"/>
          </a:p>
        </p:txBody>
      </p:sp>
      <p:pic>
        <p:nvPicPr>
          <p:cNvPr id="67" name="Picture 12" descr="Imagen foto_00000014"/>
          <p:cNvPicPr>
            <a:picLocks noChangeAspect="1" noChangeArrowheads="1"/>
          </p:cNvPicPr>
          <p:nvPr/>
        </p:nvPicPr>
        <p:blipFill>
          <a:blip r:embed="rId2" cstate="print"/>
          <a:srcRect/>
          <a:stretch>
            <a:fillRect/>
          </a:stretch>
        </p:blipFill>
        <p:spPr bwMode="auto">
          <a:xfrm>
            <a:off x="8526274" y="5249675"/>
            <a:ext cx="419884" cy="865274"/>
          </a:xfrm>
          <a:prstGeom prst="rect">
            <a:avLst/>
          </a:prstGeom>
          <a:noFill/>
        </p:spPr>
      </p:pic>
      <p:pic>
        <p:nvPicPr>
          <p:cNvPr id="68" name="Picture 14" descr="Imagen foto_00000012"/>
          <p:cNvPicPr>
            <a:picLocks noChangeAspect="1" noChangeArrowheads="1"/>
          </p:cNvPicPr>
          <p:nvPr/>
        </p:nvPicPr>
        <p:blipFill>
          <a:blip r:embed="rId3" cstate="print"/>
          <a:srcRect/>
          <a:stretch>
            <a:fillRect/>
          </a:stretch>
        </p:blipFill>
        <p:spPr bwMode="auto">
          <a:xfrm>
            <a:off x="9410441" y="5249675"/>
            <a:ext cx="419884" cy="865274"/>
          </a:xfrm>
          <a:prstGeom prst="rect">
            <a:avLst/>
          </a:prstGeom>
          <a:noFill/>
        </p:spPr>
      </p:pic>
      <p:pic>
        <p:nvPicPr>
          <p:cNvPr id="69" name="Picture 2" descr="Imagen foto_00000001"/>
          <p:cNvPicPr>
            <a:picLocks noChangeAspect="1" noChangeArrowheads="1"/>
          </p:cNvPicPr>
          <p:nvPr/>
        </p:nvPicPr>
        <p:blipFill>
          <a:blip r:embed="rId4" cstate="print"/>
          <a:srcRect/>
          <a:stretch>
            <a:fillRect/>
          </a:stretch>
        </p:blipFill>
        <p:spPr bwMode="auto">
          <a:xfrm>
            <a:off x="2889618" y="5426180"/>
            <a:ext cx="419884" cy="706021"/>
          </a:xfrm>
          <a:prstGeom prst="rect">
            <a:avLst/>
          </a:prstGeom>
          <a:noFill/>
        </p:spPr>
      </p:pic>
      <p:pic>
        <p:nvPicPr>
          <p:cNvPr id="70" name="Picture 4" descr="Imagen foto_00000016"/>
          <p:cNvPicPr>
            <a:picLocks noChangeAspect="1" noChangeArrowheads="1"/>
          </p:cNvPicPr>
          <p:nvPr/>
        </p:nvPicPr>
        <p:blipFill>
          <a:blip r:embed="rId5" cstate="print"/>
          <a:srcRect/>
          <a:stretch>
            <a:fillRect/>
          </a:stretch>
        </p:blipFill>
        <p:spPr bwMode="auto">
          <a:xfrm>
            <a:off x="4472933" y="5426180"/>
            <a:ext cx="419884" cy="706021"/>
          </a:xfrm>
          <a:prstGeom prst="rect">
            <a:avLst/>
          </a:prstGeom>
          <a:noFill/>
        </p:spPr>
      </p:pic>
      <p:pic>
        <p:nvPicPr>
          <p:cNvPr id="71" name="Picture 6" descr="Imagen foto_00000013"/>
          <p:cNvPicPr>
            <a:picLocks noChangeAspect="1" noChangeArrowheads="1"/>
          </p:cNvPicPr>
          <p:nvPr/>
        </p:nvPicPr>
        <p:blipFill>
          <a:blip r:embed="rId6" cstate="print"/>
          <a:srcRect/>
          <a:stretch>
            <a:fillRect/>
          </a:stretch>
        </p:blipFill>
        <p:spPr bwMode="auto">
          <a:xfrm>
            <a:off x="5709077" y="5426180"/>
            <a:ext cx="419884" cy="706021"/>
          </a:xfrm>
          <a:prstGeom prst="rect">
            <a:avLst/>
          </a:prstGeom>
          <a:noFill/>
        </p:spPr>
      </p:pic>
      <p:pic>
        <p:nvPicPr>
          <p:cNvPr id="72" name="Picture 8" descr="Imagen foto_00000002"/>
          <p:cNvPicPr>
            <a:picLocks noChangeAspect="1" noChangeArrowheads="1"/>
          </p:cNvPicPr>
          <p:nvPr/>
        </p:nvPicPr>
        <p:blipFill>
          <a:blip r:embed="rId7" cstate="print"/>
          <a:srcRect/>
          <a:stretch>
            <a:fillRect/>
          </a:stretch>
        </p:blipFill>
        <p:spPr bwMode="auto">
          <a:xfrm>
            <a:off x="6670767" y="5426180"/>
            <a:ext cx="419884" cy="706021"/>
          </a:xfrm>
          <a:prstGeom prst="rect">
            <a:avLst/>
          </a:prstGeom>
          <a:noFill/>
        </p:spPr>
      </p:pic>
      <p:pic>
        <p:nvPicPr>
          <p:cNvPr id="73" name="Picture 10" descr="Imagen foto_00000017"/>
          <p:cNvPicPr>
            <a:picLocks noChangeAspect="1" noChangeArrowheads="1"/>
          </p:cNvPicPr>
          <p:nvPr/>
        </p:nvPicPr>
        <p:blipFill>
          <a:blip r:embed="rId8" cstate="print"/>
          <a:srcRect/>
          <a:stretch>
            <a:fillRect/>
          </a:stretch>
        </p:blipFill>
        <p:spPr bwMode="auto">
          <a:xfrm>
            <a:off x="7616053" y="5426180"/>
            <a:ext cx="419884" cy="706021"/>
          </a:xfrm>
          <a:prstGeom prst="rect">
            <a:avLst/>
          </a:prstGeom>
          <a:noFill/>
        </p:spPr>
      </p:pic>
      <p:pic>
        <p:nvPicPr>
          <p:cNvPr id="74" name="Picture 2" descr="Imagen foto_00000001"/>
          <p:cNvPicPr>
            <a:picLocks noChangeAspect="1" noChangeArrowheads="1"/>
          </p:cNvPicPr>
          <p:nvPr/>
        </p:nvPicPr>
        <p:blipFill>
          <a:blip r:embed="rId4" cstate="print"/>
          <a:srcRect/>
          <a:stretch>
            <a:fillRect/>
          </a:stretch>
        </p:blipFill>
        <p:spPr bwMode="auto">
          <a:xfrm>
            <a:off x="837212" y="5426180"/>
            <a:ext cx="419884" cy="706021"/>
          </a:xfrm>
          <a:prstGeom prst="rect">
            <a:avLst/>
          </a:prstGeom>
          <a:noFill/>
        </p:spPr>
      </p:pic>
      <p:sp>
        <p:nvSpPr>
          <p:cNvPr id="75" name="74 Rectángulo"/>
          <p:cNvSpPr/>
          <p:nvPr/>
        </p:nvSpPr>
        <p:spPr>
          <a:xfrm>
            <a:off x="909927" y="5859661"/>
            <a:ext cx="290857" cy="1765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sz="2400" dirty="0">
              <a:solidFill>
                <a:schemeClr val="bg1"/>
              </a:solidFill>
            </a:endParaRPr>
          </a:p>
        </p:txBody>
      </p:sp>
      <p:sp>
        <p:nvSpPr>
          <p:cNvPr id="76" name="75 Rectángulo"/>
          <p:cNvSpPr/>
          <p:nvPr/>
        </p:nvSpPr>
        <p:spPr>
          <a:xfrm>
            <a:off x="843037" y="6396959"/>
            <a:ext cx="2035470" cy="264758"/>
          </a:xfrm>
          <a:prstGeom prst="rect">
            <a:avLst/>
          </a:prstGeom>
          <a:solidFill>
            <a:srgbClr val="FFFF0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2 años</a:t>
            </a:r>
          </a:p>
        </p:txBody>
      </p:sp>
      <p:sp>
        <p:nvSpPr>
          <p:cNvPr id="77" name="76 Rectángulo"/>
          <p:cNvSpPr/>
          <p:nvPr/>
        </p:nvSpPr>
        <p:spPr>
          <a:xfrm>
            <a:off x="2878507" y="6396959"/>
            <a:ext cx="1957998" cy="264758"/>
          </a:xfrm>
          <a:prstGeom prst="rect">
            <a:avLst/>
          </a:prstGeom>
          <a:solidFill>
            <a:srgbClr val="FFFF0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3 años</a:t>
            </a:r>
          </a:p>
        </p:txBody>
      </p:sp>
      <p:sp>
        <p:nvSpPr>
          <p:cNvPr id="78" name="77 Rectángulo"/>
          <p:cNvSpPr/>
          <p:nvPr/>
        </p:nvSpPr>
        <p:spPr>
          <a:xfrm>
            <a:off x="8399509" y="6381168"/>
            <a:ext cx="884803" cy="280549"/>
          </a:xfrm>
          <a:prstGeom prst="rect">
            <a:avLst/>
          </a:prstGeom>
          <a:solidFill>
            <a:srgbClr val="FFFF0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4 años</a:t>
            </a:r>
          </a:p>
        </p:txBody>
      </p:sp>
      <p:sp>
        <p:nvSpPr>
          <p:cNvPr id="79" name="78 Rectángulo"/>
          <p:cNvSpPr/>
          <p:nvPr/>
        </p:nvSpPr>
        <p:spPr>
          <a:xfrm>
            <a:off x="4400218" y="6396959"/>
            <a:ext cx="2254146" cy="264758"/>
          </a:xfrm>
          <a:prstGeom prst="rect">
            <a:avLst/>
          </a:prstGeom>
          <a:solidFill>
            <a:srgbClr val="FFFF0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12 años</a:t>
            </a:r>
          </a:p>
        </p:txBody>
      </p:sp>
      <p:sp>
        <p:nvSpPr>
          <p:cNvPr id="80" name="79 Rectángulo"/>
          <p:cNvSpPr/>
          <p:nvPr/>
        </p:nvSpPr>
        <p:spPr>
          <a:xfrm>
            <a:off x="6654364" y="6381168"/>
            <a:ext cx="1726811" cy="280549"/>
          </a:xfrm>
          <a:prstGeom prst="rect">
            <a:avLst/>
          </a:prstGeom>
          <a:solidFill>
            <a:srgbClr val="FFFF0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10 años</a:t>
            </a:r>
          </a:p>
        </p:txBody>
      </p:sp>
      <p:sp>
        <p:nvSpPr>
          <p:cNvPr id="81" name="80 Rectángulo"/>
          <p:cNvSpPr/>
          <p:nvPr/>
        </p:nvSpPr>
        <p:spPr>
          <a:xfrm>
            <a:off x="9284313" y="6396959"/>
            <a:ext cx="690735" cy="264758"/>
          </a:xfrm>
          <a:prstGeom prst="rect">
            <a:avLst/>
          </a:prstGeom>
          <a:solidFill>
            <a:srgbClr val="FFFF00"/>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200" dirty="0">
                <a:solidFill>
                  <a:schemeClr val="bg1"/>
                </a:solidFill>
              </a:rPr>
              <a:t>4 años</a:t>
            </a:r>
          </a:p>
        </p:txBody>
      </p:sp>
      <p:sp>
        <p:nvSpPr>
          <p:cNvPr id="82" name="81 Rectángulo"/>
          <p:cNvSpPr/>
          <p:nvPr/>
        </p:nvSpPr>
        <p:spPr>
          <a:xfrm>
            <a:off x="796710" y="6043948"/>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GTE</a:t>
            </a:r>
          </a:p>
        </p:txBody>
      </p:sp>
      <p:sp>
        <p:nvSpPr>
          <p:cNvPr id="83" name="82 Rectángulo"/>
          <p:cNvSpPr/>
          <p:nvPr/>
        </p:nvSpPr>
        <p:spPr>
          <a:xfrm>
            <a:off x="2854881" y="6043948"/>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M1</a:t>
            </a:r>
          </a:p>
        </p:txBody>
      </p:sp>
      <p:sp>
        <p:nvSpPr>
          <p:cNvPr id="84" name="83 Rectángulo"/>
          <p:cNvSpPr/>
          <p:nvPr/>
        </p:nvSpPr>
        <p:spPr>
          <a:xfrm>
            <a:off x="4441838" y="6026159"/>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C2</a:t>
            </a:r>
          </a:p>
        </p:txBody>
      </p:sp>
      <p:sp>
        <p:nvSpPr>
          <p:cNvPr id="85" name="84 Rectángulo"/>
          <p:cNvSpPr/>
          <p:nvPr/>
        </p:nvSpPr>
        <p:spPr>
          <a:xfrm>
            <a:off x="5680005" y="6043948"/>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C1</a:t>
            </a:r>
          </a:p>
        </p:txBody>
      </p:sp>
      <p:sp>
        <p:nvSpPr>
          <p:cNvPr id="86" name="85 Rectángulo"/>
          <p:cNvSpPr/>
          <p:nvPr/>
        </p:nvSpPr>
        <p:spPr>
          <a:xfrm>
            <a:off x="6625291" y="6043948"/>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S2</a:t>
            </a:r>
          </a:p>
        </p:txBody>
      </p:sp>
      <p:sp>
        <p:nvSpPr>
          <p:cNvPr id="87" name="86 Rectángulo"/>
          <p:cNvSpPr/>
          <p:nvPr/>
        </p:nvSpPr>
        <p:spPr>
          <a:xfrm>
            <a:off x="7570579" y="6043948"/>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S1</a:t>
            </a:r>
          </a:p>
        </p:txBody>
      </p:sp>
      <p:sp>
        <p:nvSpPr>
          <p:cNvPr id="88" name="87 Rectángulo"/>
          <p:cNvSpPr/>
          <p:nvPr/>
        </p:nvSpPr>
        <p:spPr>
          <a:xfrm>
            <a:off x="8491537" y="6043948"/>
            <a:ext cx="516599" cy="264758"/>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SO</a:t>
            </a:r>
          </a:p>
        </p:txBody>
      </p:sp>
      <p:sp>
        <p:nvSpPr>
          <p:cNvPr id="89" name="88 Rectángulo"/>
          <p:cNvSpPr/>
          <p:nvPr/>
        </p:nvSpPr>
        <p:spPr>
          <a:xfrm>
            <a:off x="9274663" y="6138544"/>
            <a:ext cx="725555" cy="112034"/>
          </a:xfrm>
          <a:prstGeom prst="rect">
            <a:avLst/>
          </a:prstGeom>
          <a:no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SOM</a:t>
            </a:r>
          </a:p>
        </p:txBody>
      </p:sp>
      <p:sp>
        <p:nvSpPr>
          <p:cNvPr id="90" name="89 Rectángulo"/>
          <p:cNvSpPr/>
          <p:nvPr/>
        </p:nvSpPr>
        <p:spPr>
          <a:xfrm>
            <a:off x="837745" y="6702750"/>
            <a:ext cx="8446567" cy="186781"/>
          </a:xfrm>
          <a:prstGeom prst="rect">
            <a:avLst/>
          </a:prstGeom>
          <a:solidFill>
            <a:srgbClr val="FFFF99"/>
          </a:solidFill>
          <a:ln w="31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400" dirty="0">
                <a:solidFill>
                  <a:schemeClr val="bg1"/>
                </a:solidFill>
              </a:rPr>
              <a:t>31 años</a:t>
            </a:r>
          </a:p>
        </p:txBody>
      </p:sp>
      <p:grpSp>
        <p:nvGrpSpPr>
          <p:cNvPr id="2" name="Grupo 24"/>
          <p:cNvGrpSpPr/>
          <p:nvPr/>
        </p:nvGrpSpPr>
        <p:grpSpPr>
          <a:xfrm>
            <a:off x="0" y="-48158"/>
            <a:ext cx="10801349" cy="635556"/>
            <a:chOff x="1" y="-45865"/>
            <a:chExt cx="7314932" cy="605291"/>
          </a:xfrm>
          <a:solidFill>
            <a:srgbClr val="000066"/>
          </a:solidFill>
        </p:grpSpPr>
        <p:sp>
          <p:nvSpPr>
            <p:cNvPr id="95"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96" name="Picture 4" descr="l_armada"/>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3" name="Grupo 24"/>
          <p:cNvGrpSpPr/>
          <p:nvPr/>
        </p:nvGrpSpPr>
        <p:grpSpPr>
          <a:xfrm>
            <a:off x="1" y="-48158"/>
            <a:ext cx="9144000" cy="635556"/>
            <a:chOff x="1" y="-45865"/>
            <a:chExt cx="7314932" cy="605291"/>
          </a:xfrm>
          <a:solidFill>
            <a:srgbClr val="000066"/>
          </a:solidFill>
        </p:grpSpPr>
        <p:sp>
          <p:nvSpPr>
            <p:cNvPr id="105"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106" name="Picture 4" descr="l_armada"/>
            <p:cNvPicPr>
              <a:picLocks noChangeAspect="1" noChangeArrowheads="1"/>
            </p:cNvPicPr>
            <p:nvPr/>
          </p:nvPicPr>
          <p:blipFill>
            <a:blip r:embed="rId9"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cxnSp>
        <p:nvCxnSpPr>
          <p:cNvPr id="108" name="107 Conector recto"/>
          <p:cNvCxnSpPr/>
          <p:nvPr/>
        </p:nvCxnSpPr>
        <p:spPr>
          <a:xfrm>
            <a:off x="6633857" y="2888601"/>
            <a:ext cx="36910" cy="3896981"/>
          </a:xfrm>
          <a:prstGeom prst="line">
            <a:avLst/>
          </a:prstGeom>
          <a:ln w="28575">
            <a:solidFill>
              <a:srgbClr val="FFFF00"/>
            </a:solidFill>
            <a:prstDash val="sysDash"/>
          </a:ln>
        </p:spPr>
        <p:style>
          <a:lnRef idx="1">
            <a:schemeClr val="accent1"/>
          </a:lnRef>
          <a:fillRef idx="0">
            <a:schemeClr val="accent1"/>
          </a:fillRef>
          <a:effectRef idx="0">
            <a:schemeClr val="accent1"/>
          </a:effectRef>
          <a:fontRef idx="minor">
            <a:schemeClr val="tx1"/>
          </a:fontRef>
        </p:style>
      </p:cxnSp>
      <p:sp>
        <p:nvSpPr>
          <p:cNvPr id="92" name="Text Box 9"/>
          <p:cNvSpPr txBox="1">
            <a:spLocks noChangeArrowheads="1"/>
          </p:cNvSpPr>
          <p:nvPr/>
        </p:nvSpPr>
        <p:spPr bwMode="auto">
          <a:xfrm>
            <a:off x="3882650" y="4807216"/>
            <a:ext cx="4153287" cy="353466"/>
          </a:xfrm>
          <a:prstGeom prst="rect">
            <a:avLst/>
          </a:prstGeom>
          <a:solidFill>
            <a:schemeClr val="tx1"/>
          </a:solidFill>
          <a:ln w="9525">
            <a:solidFill>
              <a:schemeClr val="bg1"/>
            </a:solidFill>
            <a:miter lim="800000"/>
            <a:headEnd/>
            <a:tailEnd/>
          </a:ln>
          <a:effectLst/>
        </p:spPr>
        <p:txBody>
          <a:bodyPr wrap="square" lIns="106208" tIns="53104" rIns="106208" bIns="53104">
            <a:spAutoFit/>
          </a:bodyPr>
          <a:lstStyle/>
          <a:p>
            <a:pPr algn="ctr">
              <a:spcBef>
                <a:spcPct val="10000"/>
              </a:spcBef>
            </a:pPr>
            <a:r>
              <a:rPr lang="es-ES_tradnl" sz="1600" b="1" dirty="0">
                <a:solidFill>
                  <a:schemeClr val="bg1"/>
                </a:solidFill>
                <a:latin typeface="Arial" charset="0"/>
              </a:rPr>
              <a:t>DESEMPEÑO COMO ESPECIALISTA</a:t>
            </a:r>
          </a:p>
        </p:txBody>
      </p:sp>
      <p:cxnSp>
        <p:nvCxnSpPr>
          <p:cNvPr id="5" name="Conector recto 4"/>
          <p:cNvCxnSpPr/>
          <p:nvPr/>
        </p:nvCxnSpPr>
        <p:spPr>
          <a:xfrm flipH="1">
            <a:off x="9270122" y="2888596"/>
            <a:ext cx="14191" cy="3508363"/>
          </a:xfrm>
          <a:prstGeom prst="line">
            <a:avLst/>
          </a:prstGeom>
          <a:ln w="28575">
            <a:solidFill>
              <a:srgbClr val="FFFF00"/>
            </a:solidFill>
            <a:prstDash val="sysDash"/>
          </a:ln>
        </p:spPr>
        <p:style>
          <a:lnRef idx="1">
            <a:schemeClr val="accent1"/>
          </a:lnRef>
          <a:fillRef idx="0">
            <a:schemeClr val="accent1"/>
          </a:fillRef>
          <a:effectRef idx="0">
            <a:schemeClr val="accent1"/>
          </a:effectRef>
          <a:fontRef idx="minor">
            <a:schemeClr val="tx1"/>
          </a:fontRef>
        </p:style>
      </p:cxnSp>
      <p:sp>
        <p:nvSpPr>
          <p:cNvPr id="94" name="93 CuadroTexto"/>
          <p:cNvSpPr txBox="1"/>
          <p:nvPr/>
        </p:nvSpPr>
        <p:spPr>
          <a:xfrm>
            <a:off x="2250318" y="5370630"/>
            <a:ext cx="471869" cy="246221"/>
          </a:xfrm>
          <a:prstGeom prst="rect">
            <a:avLst/>
          </a:prstGeom>
          <a:noFill/>
        </p:spPr>
        <p:txBody>
          <a:bodyPr wrap="square" rtlCol="0">
            <a:spAutoFit/>
          </a:bodyPr>
          <a:lstStyle/>
          <a:p>
            <a:r>
              <a:rPr lang="es-ES" sz="1000" dirty="0" smtClean="0">
                <a:solidFill>
                  <a:schemeClr val="bg1"/>
                </a:solidFill>
              </a:rPr>
              <a:t>1 año</a:t>
            </a:r>
            <a:endParaRPr lang="es-CL" sz="1000" dirty="0">
              <a:solidFill>
                <a:schemeClr val="bg1"/>
              </a:solidFill>
            </a:endParaRPr>
          </a:p>
        </p:txBody>
      </p:sp>
      <p:sp>
        <p:nvSpPr>
          <p:cNvPr id="97" name="96 CuadroTexto"/>
          <p:cNvSpPr txBox="1"/>
          <p:nvPr/>
        </p:nvSpPr>
        <p:spPr>
          <a:xfrm>
            <a:off x="3206784" y="5365370"/>
            <a:ext cx="471869" cy="246221"/>
          </a:xfrm>
          <a:prstGeom prst="rect">
            <a:avLst/>
          </a:prstGeom>
          <a:noFill/>
        </p:spPr>
        <p:txBody>
          <a:bodyPr wrap="square" rtlCol="0">
            <a:spAutoFit/>
          </a:bodyPr>
          <a:lstStyle/>
          <a:p>
            <a:r>
              <a:rPr lang="es-ES" sz="1000" dirty="0" smtClean="0">
                <a:solidFill>
                  <a:schemeClr val="bg1"/>
                </a:solidFill>
              </a:rPr>
              <a:t>1 año</a:t>
            </a:r>
            <a:endParaRPr lang="es-CL" sz="1000" dirty="0">
              <a:solidFill>
                <a:schemeClr val="bg1"/>
              </a:solidFill>
            </a:endParaRPr>
          </a:p>
        </p:txBody>
      </p:sp>
      <p:sp>
        <p:nvSpPr>
          <p:cNvPr id="98" name="97 CuadroTexto"/>
          <p:cNvSpPr txBox="1"/>
          <p:nvPr/>
        </p:nvSpPr>
        <p:spPr>
          <a:xfrm>
            <a:off x="1278072" y="5229485"/>
            <a:ext cx="471869" cy="246221"/>
          </a:xfrm>
          <a:prstGeom prst="rect">
            <a:avLst/>
          </a:prstGeom>
          <a:noFill/>
        </p:spPr>
        <p:txBody>
          <a:bodyPr wrap="square" rtlCol="0">
            <a:spAutoFit/>
          </a:bodyPr>
          <a:lstStyle/>
          <a:p>
            <a:r>
              <a:rPr lang="es-ES" sz="1000" dirty="0" smtClean="0">
                <a:solidFill>
                  <a:schemeClr val="bg1"/>
                </a:solidFill>
              </a:rPr>
              <a:t>1 año</a:t>
            </a:r>
            <a:endParaRPr lang="es-CL" sz="1000" dirty="0">
              <a:solidFill>
                <a:schemeClr val="bg1"/>
              </a:solidFill>
            </a:endParaRPr>
          </a:p>
        </p:txBody>
      </p:sp>
      <p:sp>
        <p:nvSpPr>
          <p:cNvPr id="100" name="99 CuadroTexto"/>
          <p:cNvSpPr txBox="1"/>
          <p:nvPr/>
        </p:nvSpPr>
        <p:spPr>
          <a:xfrm>
            <a:off x="1918748" y="2642380"/>
            <a:ext cx="1008000" cy="215444"/>
          </a:xfrm>
          <a:prstGeom prst="rect">
            <a:avLst/>
          </a:prstGeom>
          <a:noFill/>
          <a:ln>
            <a:solidFill>
              <a:schemeClr val="bg1"/>
            </a:solidFill>
          </a:ln>
        </p:spPr>
        <p:txBody>
          <a:bodyPr wrap="square" rtlCol="0">
            <a:spAutoFit/>
          </a:bodyPr>
          <a:lstStyle/>
          <a:p>
            <a:pPr algn="ctr"/>
            <a:r>
              <a:rPr lang="es-ES" sz="800" dirty="0" smtClean="0">
                <a:solidFill>
                  <a:schemeClr val="bg1"/>
                </a:solidFill>
              </a:rPr>
              <a:t>2do año politécnico</a:t>
            </a:r>
            <a:endParaRPr lang="es-CL" sz="800" dirty="0">
              <a:solidFill>
                <a:schemeClr val="bg1"/>
              </a:solidFill>
            </a:endParaRPr>
          </a:p>
        </p:txBody>
      </p:sp>
      <p:sp>
        <p:nvSpPr>
          <p:cNvPr id="101" name="100 CuadroTexto"/>
          <p:cNvSpPr txBox="1"/>
          <p:nvPr/>
        </p:nvSpPr>
        <p:spPr>
          <a:xfrm>
            <a:off x="2930886" y="2642375"/>
            <a:ext cx="1008000" cy="215444"/>
          </a:xfrm>
          <a:prstGeom prst="rect">
            <a:avLst/>
          </a:prstGeom>
          <a:noFill/>
          <a:ln>
            <a:solidFill>
              <a:schemeClr val="bg1"/>
            </a:solidFill>
          </a:ln>
        </p:spPr>
        <p:txBody>
          <a:bodyPr wrap="square" rtlCol="0">
            <a:spAutoFit/>
          </a:bodyPr>
          <a:lstStyle/>
          <a:p>
            <a:pPr algn="ctr"/>
            <a:r>
              <a:rPr lang="es-ES" sz="800" dirty="0" smtClean="0">
                <a:solidFill>
                  <a:schemeClr val="bg1"/>
                </a:solidFill>
              </a:rPr>
              <a:t>3er año politécnico</a:t>
            </a:r>
            <a:endParaRPr lang="es-CL" sz="800" dirty="0">
              <a:solidFill>
                <a:schemeClr val="bg1"/>
              </a:solidFill>
            </a:endParaRPr>
          </a:p>
        </p:txBody>
      </p:sp>
      <p:sp>
        <p:nvSpPr>
          <p:cNvPr id="102" name="101 CuadroTexto"/>
          <p:cNvSpPr txBox="1"/>
          <p:nvPr/>
        </p:nvSpPr>
        <p:spPr>
          <a:xfrm>
            <a:off x="836148" y="2652280"/>
            <a:ext cx="1008000" cy="215444"/>
          </a:xfrm>
          <a:prstGeom prst="rect">
            <a:avLst/>
          </a:prstGeom>
          <a:noFill/>
          <a:ln>
            <a:solidFill>
              <a:schemeClr val="bg1"/>
            </a:solidFill>
          </a:ln>
        </p:spPr>
        <p:txBody>
          <a:bodyPr wrap="square" rtlCol="0">
            <a:spAutoFit/>
          </a:bodyPr>
          <a:lstStyle/>
          <a:p>
            <a:pPr algn="ctr"/>
            <a:r>
              <a:rPr lang="es-ES" sz="800" dirty="0" smtClean="0">
                <a:solidFill>
                  <a:schemeClr val="bg1"/>
                </a:solidFill>
              </a:rPr>
              <a:t>1 </a:t>
            </a:r>
            <a:r>
              <a:rPr lang="es-ES" sz="800" dirty="0" err="1" smtClean="0">
                <a:solidFill>
                  <a:schemeClr val="bg1"/>
                </a:solidFill>
              </a:rPr>
              <a:t>er</a:t>
            </a:r>
            <a:r>
              <a:rPr lang="es-ES" sz="800" dirty="0" smtClean="0">
                <a:solidFill>
                  <a:schemeClr val="bg1"/>
                </a:solidFill>
              </a:rPr>
              <a:t> año politécnico</a:t>
            </a:r>
            <a:endParaRPr lang="es-CL" sz="800" dirty="0">
              <a:solidFill>
                <a:schemeClr val="bg1"/>
              </a:solidFill>
            </a:endParaRPr>
          </a:p>
        </p:txBody>
      </p:sp>
      <p:cxnSp>
        <p:nvCxnSpPr>
          <p:cNvPr id="104" name="103 Conector recto"/>
          <p:cNvCxnSpPr/>
          <p:nvPr/>
        </p:nvCxnSpPr>
        <p:spPr>
          <a:xfrm rot="5400000">
            <a:off x="1897237" y="6215193"/>
            <a:ext cx="1971418" cy="1588"/>
          </a:xfrm>
          <a:prstGeom prst="line">
            <a:avLst/>
          </a:prstGeom>
          <a:ln w="28575">
            <a:solidFill>
              <a:srgbClr val="372EC4"/>
            </a:solidFill>
            <a:prstDash val="dash"/>
          </a:ln>
        </p:spPr>
        <p:style>
          <a:lnRef idx="1">
            <a:schemeClr val="accent1"/>
          </a:lnRef>
          <a:fillRef idx="0">
            <a:schemeClr val="accent1"/>
          </a:fillRef>
          <a:effectRef idx="0">
            <a:schemeClr val="accent1"/>
          </a:effectRef>
          <a:fontRef idx="minor">
            <a:schemeClr val="tx1"/>
          </a:fontRef>
        </p:style>
      </p:cxnSp>
      <p:sp>
        <p:nvSpPr>
          <p:cNvPr id="109" name="108 Cerrar llave"/>
          <p:cNvSpPr/>
          <p:nvPr/>
        </p:nvSpPr>
        <p:spPr>
          <a:xfrm>
            <a:off x="1974772" y="2965208"/>
            <a:ext cx="244011" cy="2178162"/>
          </a:xfrm>
          <a:prstGeom prst="rightBrace">
            <a:avLst/>
          </a:prstGeom>
          <a:ln w="19050">
            <a:solidFill>
              <a:srgbClr val="FFFF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
        <p:nvSpPr>
          <p:cNvPr id="93" name="43 Rectángulo"/>
          <p:cNvSpPr/>
          <p:nvPr/>
        </p:nvSpPr>
        <p:spPr>
          <a:xfrm>
            <a:off x="3891215" y="2961893"/>
            <a:ext cx="1119962" cy="1250496"/>
          </a:xfrm>
          <a:prstGeom prst="rect">
            <a:avLst/>
          </a:prstGeom>
          <a:solidFill>
            <a:schemeClr val="accent2">
              <a:lumMod val="40000"/>
              <a:lumOff val="60000"/>
            </a:schemeClr>
          </a:solid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100" b="1" dirty="0">
                <a:solidFill>
                  <a:schemeClr val="bg1"/>
                </a:solidFill>
              </a:rPr>
              <a:t>ESP. COM</a:t>
            </a:r>
            <a:r>
              <a:rPr lang="es-CL" sz="1100" b="1" dirty="0" smtClean="0">
                <a:solidFill>
                  <a:schemeClr val="bg1"/>
                </a:solidFill>
              </a:rPr>
              <a:t>./ </a:t>
            </a:r>
            <a:endParaRPr lang="es-CL" sz="1000" b="1" dirty="0">
              <a:solidFill>
                <a:schemeClr val="bg1"/>
              </a:solidFill>
            </a:endParaRPr>
          </a:p>
          <a:p>
            <a:pPr algn="ctr"/>
            <a:r>
              <a:rPr lang="es-CL" sz="1100" b="1" dirty="0">
                <a:solidFill>
                  <a:schemeClr val="bg1"/>
                </a:solidFill>
              </a:rPr>
              <a:t>SUBESP</a:t>
            </a:r>
            <a:r>
              <a:rPr lang="es-CL" sz="1100" b="1" dirty="0" smtClean="0">
                <a:solidFill>
                  <a:schemeClr val="bg1"/>
                </a:solidFill>
              </a:rPr>
              <a:t>.</a:t>
            </a:r>
          </a:p>
          <a:p>
            <a:pPr algn="ctr"/>
            <a:endParaRPr lang="es-CL" sz="1100" b="1" dirty="0" smtClean="0">
              <a:solidFill>
                <a:schemeClr val="bg1"/>
              </a:solidFill>
            </a:endParaRPr>
          </a:p>
          <a:p>
            <a:pPr algn="ctr"/>
            <a:r>
              <a:rPr lang="es-ES" sz="1100" b="1" dirty="0" smtClean="0">
                <a:solidFill>
                  <a:schemeClr val="bg1"/>
                </a:solidFill>
              </a:rPr>
              <a:t>AV – SS – INT –NAD. RES.</a:t>
            </a:r>
            <a:endParaRPr lang="es-CL" sz="1100" b="1" dirty="0">
              <a:solidFill>
                <a:schemeClr val="bg1"/>
              </a:solidFill>
            </a:endParaRPr>
          </a:p>
        </p:txBody>
      </p:sp>
      <p:sp>
        <p:nvSpPr>
          <p:cNvPr id="99" name="Rectangle 5"/>
          <p:cNvSpPr>
            <a:spLocks noChangeArrowheads="1"/>
          </p:cNvSpPr>
          <p:nvPr/>
        </p:nvSpPr>
        <p:spPr bwMode="auto">
          <a:xfrm>
            <a:off x="674464" y="2888597"/>
            <a:ext cx="1300309" cy="2254773"/>
          </a:xfrm>
          <a:prstGeom prst="rect">
            <a:avLst/>
          </a:prstGeom>
          <a:solidFill>
            <a:schemeClr val="accent2">
              <a:lumMod val="60000"/>
              <a:lumOff val="40000"/>
            </a:schemeClr>
          </a:solidFill>
          <a:ln>
            <a:headEnd/>
            <a:tailEnd/>
          </a:ln>
        </p:spPr>
        <p:style>
          <a:lnRef idx="0">
            <a:schemeClr val="accent1"/>
          </a:lnRef>
          <a:fillRef idx="3">
            <a:schemeClr val="accent1"/>
          </a:fillRef>
          <a:effectRef idx="3">
            <a:schemeClr val="accent1"/>
          </a:effectRef>
          <a:fontRef idx="minor">
            <a:schemeClr val="lt1"/>
          </a:fontRef>
        </p:style>
        <p:txBody>
          <a:bodyPr wrap="none" anchor="t"/>
          <a:lstStyle/>
          <a:p>
            <a:pPr algn="ctr">
              <a:defRPr/>
            </a:pPr>
            <a:endParaRPr lang="es-CL" sz="1200" b="1" dirty="0">
              <a:solidFill>
                <a:srgbClr val="FFFFFF"/>
              </a:solidFill>
            </a:endParaRPr>
          </a:p>
          <a:p>
            <a:pPr algn="ctr">
              <a:defRPr/>
            </a:pPr>
            <a:endParaRPr lang="es-CL" sz="1200" b="1" dirty="0">
              <a:solidFill>
                <a:srgbClr val="FFFFFF"/>
              </a:solidFill>
            </a:endParaRPr>
          </a:p>
          <a:p>
            <a:pPr algn="ctr">
              <a:defRPr/>
            </a:pPr>
            <a:endParaRPr lang="es-CL" sz="1200" b="1" dirty="0">
              <a:solidFill>
                <a:srgbClr val="FFFFFF"/>
              </a:solidFill>
            </a:endParaRPr>
          </a:p>
        </p:txBody>
      </p:sp>
      <p:sp>
        <p:nvSpPr>
          <p:cNvPr id="103" name="46 Rectángulo"/>
          <p:cNvSpPr/>
          <p:nvPr/>
        </p:nvSpPr>
        <p:spPr>
          <a:xfrm>
            <a:off x="757733" y="2965209"/>
            <a:ext cx="1164182" cy="470758"/>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100" b="1" dirty="0">
                <a:solidFill>
                  <a:schemeClr val="bg1"/>
                </a:solidFill>
              </a:rPr>
              <a:t>1° Año Común GTE NAVAL </a:t>
            </a:r>
          </a:p>
        </p:txBody>
      </p:sp>
      <p:sp>
        <p:nvSpPr>
          <p:cNvPr id="107" name="65 Rectángulo"/>
          <p:cNvSpPr/>
          <p:nvPr/>
        </p:nvSpPr>
        <p:spPr>
          <a:xfrm>
            <a:off x="746531" y="3453559"/>
            <a:ext cx="1164182" cy="419221"/>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100" b="1" dirty="0" smtClean="0">
                <a:solidFill>
                  <a:schemeClr val="bg1"/>
                </a:solidFill>
              </a:rPr>
              <a:t>Infantería de Marina</a:t>
            </a:r>
            <a:endParaRPr lang="es-CL" sz="1100" b="1" dirty="0">
              <a:solidFill>
                <a:schemeClr val="bg1"/>
              </a:solidFill>
            </a:endParaRPr>
          </a:p>
        </p:txBody>
      </p:sp>
      <p:sp>
        <p:nvSpPr>
          <p:cNvPr id="110" name="90 Rectángulo"/>
          <p:cNvSpPr/>
          <p:nvPr/>
        </p:nvSpPr>
        <p:spPr>
          <a:xfrm>
            <a:off x="727528" y="4205414"/>
            <a:ext cx="1164182" cy="467901"/>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100" b="1" dirty="0" smtClean="0">
                <a:solidFill>
                  <a:schemeClr val="bg1"/>
                </a:solidFill>
              </a:rPr>
              <a:t>Mayordomo y cocinero</a:t>
            </a:r>
            <a:endParaRPr lang="es-CL" sz="1100" b="1" dirty="0">
              <a:solidFill>
                <a:schemeClr val="bg1"/>
              </a:solidFill>
            </a:endParaRPr>
          </a:p>
        </p:txBody>
      </p:sp>
      <p:sp>
        <p:nvSpPr>
          <p:cNvPr id="111" name="90 Rectángulo"/>
          <p:cNvSpPr/>
          <p:nvPr/>
        </p:nvSpPr>
        <p:spPr>
          <a:xfrm>
            <a:off x="751001" y="3902633"/>
            <a:ext cx="1164182" cy="265137"/>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100" b="1" dirty="0" smtClean="0">
                <a:solidFill>
                  <a:schemeClr val="bg1"/>
                </a:solidFill>
              </a:rPr>
              <a:t>Litoral</a:t>
            </a:r>
            <a:endParaRPr lang="es-CL" sz="1100" b="1" dirty="0">
              <a:solidFill>
                <a:schemeClr val="bg1"/>
              </a:solidFill>
            </a:endParaRPr>
          </a:p>
        </p:txBody>
      </p:sp>
      <p:sp>
        <p:nvSpPr>
          <p:cNvPr id="112" name="90 Rectángulo"/>
          <p:cNvSpPr/>
          <p:nvPr/>
        </p:nvSpPr>
        <p:spPr>
          <a:xfrm>
            <a:off x="734185" y="4703812"/>
            <a:ext cx="1164182" cy="385211"/>
          </a:xfrm>
          <a:prstGeom prst="rect">
            <a:avLst/>
          </a:prstGeom>
          <a:noFill/>
          <a:ln w="31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s-CL" sz="1100" b="1" dirty="0" smtClean="0">
                <a:solidFill>
                  <a:schemeClr val="bg1"/>
                </a:solidFill>
              </a:rPr>
              <a:t>Sanidad </a:t>
            </a:r>
            <a:endParaRPr lang="es-CL" sz="1100" b="1" dirty="0">
              <a:solidFill>
                <a:schemeClr val="bg1"/>
              </a:solidFill>
            </a:endParaRPr>
          </a:p>
        </p:txBody>
      </p:sp>
      <p:sp>
        <p:nvSpPr>
          <p:cNvPr id="4" name="Elipse 3"/>
          <p:cNvSpPr/>
          <p:nvPr/>
        </p:nvSpPr>
        <p:spPr>
          <a:xfrm>
            <a:off x="165943" y="576116"/>
            <a:ext cx="3983026" cy="5508678"/>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419"/>
          </a:p>
        </p:txBody>
      </p:sp>
    </p:spTree>
    <p:extLst>
      <p:ext uri="{BB962C8B-B14F-4D97-AF65-F5344CB8AC3E}">
        <p14:creationId xmlns:p14="http://schemas.microsoft.com/office/powerpoint/2010/main" val="3319217027"/>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27 Rectángulo"/>
          <p:cNvSpPr/>
          <p:nvPr/>
        </p:nvSpPr>
        <p:spPr bwMode="auto">
          <a:xfrm>
            <a:off x="1712626" y="1244010"/>
            <a:ext cx="3157020" cy="395482"/>
          </a:xfrm>
          <a:prstGeom prst="rect">
            <a:avLst/>
          </a:prstGeom>
          <a:solidFill>
            <a:schemeClr val="accent5">
              <a:lumMod val="20000"/>
              <a:lumOff val="80000"/>
            </a:schemeClr>
          </a:solidFill>
        </p:spPr>
        <p:style>
          <a:lnRef idx="0">
            <a:schemeClr val="accent5"/>
          </a:lnRef>
          <a:fillRef idx="3">
            <a:schemeClr val="accent5"/>
          </a:fillRef>
          <a:effectRef idx="3">
            <a:schemeClr val="accent5"/>
          </a:effectRef>
          <a:fontRef idx="minor">
            <a:schemeClr val="lt1"/>
          </a:fontRef>
        </p:style>
        <p:txBody>
          <a:bodyPr anchor="ctr"/>
          <a:lstStyle/>
          <a:p>
            <a:pPr algn="ctr">
              <a:defRPr/>
            </a:pPr>
            <a:r>
              <a:rPr lang="es-CL" sz="1200" b="1" dirty="0">
                <a:solidFill>
                  <a:schemeClr val="bg1"/>
                </a:solidFill>
                <a:latin typeface="Calibri" panose="020F0502020204030204" pitchFamily="34" charset="0"/>
                <a:cs typeface="Calibri" panose="020F0502020204030204" pitchFamily="34" charset="0"/>
              </a:rPr>
              <a:t>FORMACIÓN MATRIZ Y ESPECIALIZACIÓN</a:t>
            </a:r>
          </a:p>
        </p:txBody>
      </p:sp>
      <p:sp>
        <p:nvSpPr>
          <p:cNvPr id="29" name="28 Rectángulo"/>
          <p:cNvSpPr/>
          <p:nvPr/>
        </p:nvSpPr>
        <p:spPr bwMode="auto">
          <a:xfrm>
            <a:off x="1672004" y="2491091"/>
            <a:ext cx="1854475" cy="3432351"/>
          </a:xfrm>
          <a:prstGeom prst="rect">
            <a:avLst/>
          </a:prstGeom>
          <a:solidFill>
            <a:schemeClr val="accent4">
              <a:lumMod val="20000"/>
              <a:lumOff val="80000"/>
            </a:schemeClr>
          </a:solidFill>
          <a:ln/>
        </p:spPr>
        <p:style>
          <a:lnRef idx="0">
            <a:schemeClr val="accent2"/>
          </a:lnRef>
          <a:fillRef idx="3">
            <a:schemeClr val="accent2"/>
          </a:fillRef>
          <a:effectRef idx="3">
            <a:schemeClr val="accent2"/>
          </a:effectRef>
          <a:fontRef idx="minor">
            <a:schemeClr val="lt1"/>
          </a:fontRef>
        </p:style>
        <p:txBody>
          <a:bodyPr anchor="ctr"/>
          <a:lstStyle/>
          <a:p>
            <a:pPr algn="ctr">
              <a:defRPr/>
            </a:pPr>
            <a:endParaRPr lang="es-CL" sz="1600" dirty="0">
              <a:solidFill>
                <a:srgbClr val="FFFFFF"/>
              </a:solidFill>
              <a:latin typeface="Calibri" panose="020F0502020204030204" pitchFamily="34" charset="0"/>
              <a:cs typeface="Calibri" panose="020F0502020204030204" pitchFamily="34" charset="0"/>
            </a:endParaRPr>
          </a:p>
        </p:txBody>
      </p:sp>
      <p:sp>
        <p:nvSpPr>
          <p:cNvPr id="30" name="AutoShape 21"/>
          <p:cNvSpPr>
            <a:spLocks noChangeArrowheads="1"/>
          </p:cNvSpPr>
          <p:nvPr/>
        </p:nvSpPr>
        <p:spPr bwMode="auto">
          <a:xfrm>
            <a:off x="1855101" y="2179183"/>
            <a:ext cx="1228217" cy="225590"/>
          </a:xfrm>
          <a:prstGeom prst="roundRect">
            <a:avLst>
              <a:gd name="adj" fmla="val 16667"/>
            </a:avLst>
          </a:prstGeom>
          <a:solidFill>
            <a:srgbClr val="FFFF0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1000" b="1" dirty="0" smtClean="0">
                <a:solidFill>
                  <a:srgbClr val="0D0D0D"/>
                </a:solidFill>
                <a:latin typeface="Calibri" panose="020F0502020204030204" pitchFamily="34" charset="0"/>
                <a:cs typeface="Calibri" panose="020F0502020204030204" pitchFamily="34" charset="0"/>
              </a:rPr>
              <a:t>1 Año - GRUMETE </a:t>
            </a:r>
            <a:endParaRPr lang="es-CL" altLang="es-CL" sz="1000" b="1" dirty="0">
              <a:solidFill>
                <a:srgbClr val="0D0D0D"/>
              </a:solidFill>
              <a:latin typeface="Calibri" panose="020F0502020204030204" pitchFamily="34" charset="0"/>
              <a:cs typeface="Calibri" panose="020F0502020204030204" pitchFamily="34" charset="0"/>
            </a:endParaRPr>
          </a:p>
        </p:txBody>
      </p:sp>
      <p:sp>
        <p:nvSpPr>
          <p:cNvPr id="32" name="Text Box 168"/>
          <p:cNvSpPr txBox="1">
            <a:spLocks noChangeArrowheads="1"/>
          </p:cNvSpPr>
          <p:nvPr/>
        </p:nvSpPr>
        <p:spPr bwMode="auto">
          <a:xfrm>
            <a:off x="1712626" y="1664403"/>
            <a:ext cx="3157020" cy="422418"/>
          </a:xfrm>
          <a:prstGeom prst="rect">
            <a:avLst/>
          </a:prstGeom>
          <a:solidFill>
            <a:schemeClr val="accent5">
              <a:lumMod val="20000"/>
              <a:lumOff val="80000"/>
            </a:schemeClr>
          </a:solidFill>
          <a:ln>
            <a:headEnd/>
            <a:tailEnd/>
          </a:ln>
        </p:spPr>
        <p:style>
          <a:lnRef idx="0">
            <a:schemeClr val="accent5"/>
          </a:lnRef>
          <a:fillRef idx="3">
            <a:schemeClr val="accent5"/>
          </a:fillRef>
          <a:effectRef idx="3">
            <a:schemeClr val="accent5"/>
          </a:effectRef>
          <a:fontRef idx="minor">
            <a:schemeClr val="lt1"/>
          </a:fontRef>
        </p:style>
        <p:txBody>
          <a:bodyPr anchor="ctr"/>
          <a:lstStyle/>
          <a:p>
            <a:pPr algn="ctr">
              <a:defRPr/>
            </a:pPr>
            <a:r>
              <a:rPr lang="es-CL" sz="1200" b="1" dirty="0">
                <a:solidFill>
                  <a:schemeClr val="bg1"/>
                </a:solidFill>
                <a:latin typeface="Calibri" panose="020F0502020204030204" pitchFamily="34" charset="0"/>
                <a:cs typeface="Calibri" panose="020F0502020204030204" pitchFamily="34" charset="0"/>
              </a:rPr>
              <a:t>ESGRUM</a:t>
            </a:r>
          </a:p>
        </p:txBody>
      </p:sp>
      <p:sp>
        <p:nvSpPr>
          <p:cNvPr id="33" name="Text Box 31"/>
          <p:cNvSpPr txBox="1">
            <a:spLocks noChangeArrowheads="1"/>
          </p:cNvSpPr>
          <p:nvPr/>
        </p:nvSpPr>
        <p:spPr bwMode="auto">
          <a:xfrm>
            <a:off x="5325453" y="1244012"/>
            <a:ext cx="3986141" cy="395265"/>
          </a:xfrm>
          <a:prstGeom prst="rect">
            <a:avLst/>
          </a:prstGeom>
          <a:solidFill>
            <a:schemeClr val="accent5">
              <a:lumMod val="20000"/>
              <a:lumOff val="80000"/>
            </a:schemeClr>
          </a:solidFill>
          <a:ln>
            <a:headEnd/>
            <a:tailEnd/>
          </a:ln>
        </p:spPr>
        <p:style>
          <a:lnRef idx="0">
            <a:schemeClr val="accent2"/>
          </a:lnRef>
          <a:fillRef idx="3">
            <a:schemeClr val="accent2"/>
          </a:fillRef>
          <a:effectRef idx="3">
            <a:schemeClr val="accent2"/>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1200" b="1" dirty="0">
                <a:solidFill>
                  <a:srgbClr val="090909"/>
                </a:solidFill>
                <a:latin typeface="Calibri" panose="020F0502020204030204" pitchFamily="34" charset="0"/>
                <a:cs typeface="Calibri" panose="020F0502020204030204" pitchFamily="34" charset="0"/>
              </a:rPr>
              <a:t>ESPECIALIZACIÓN</a:t>
            </a:r>
          </a:p>
        </p:txBody>
      </p:sp>
      <p:sp>
        <p:nvSpPr>
          <p:cNvPr id="34" name="33 Rectángulo"/>
          <p:cNvSpPr/>
          <p:nvPr/>
        </p:nvSpPr>
        <p:spPr bwMode="auto">
          <a:xfrm>
            <a:off x="5246913" y="2474235"/>
            <a:ext cx="1692214" cy="3431697"/>
          </a:xfrm>
          <a:prstGeom prst="rect">
            <a:avLst/>
          </a:prstGeom>
          <a:solidFill>
            <a:schemeClr val="accent4">
              <a:lumMod val="20000"/>
              <a:lumOff val="80000"/>
            </a:schemeClr>
          </a:solidFill>
          <a:ln/>
        </p:spPr>
        <p:style>
          <a:lnRef idx="0">
            <a:schemeClr val="accent5"/>
          </a:lnRef>
          <a:fillRef idx="3">
            <a:schemeClr val="accent5"/>
          </a:fillRef>
          <a:effectRef idx="3">
            <a:schemeClr val="accent5"/>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endParaRPr lang="es-CL" altLang="es-CL" sz="1600">
              <a:solidFill>
                <a:srgbClr val="FFFFFF"/>
              </a:solidFill>
              <a:latin typeface="Calibri" panose="020F0502020204030204" pitchFamily="34" charset="0"/>
              <a:cs typeface="Calibri" panose="020F0502020204030204" pitchFamily="34" charset="0"/>
            </a:endParaRPr>
          </a:p>
        </p:txBody>
      </p:sp>
      <p:sp>
        <p:nvSpPr>
          <p:cNvPr id="35" name="AutoShape 21"/>
          <p:cNvSpPr>
            <a:spLocks noChangeArrowheads="1"/>
          </p:cNvSpPr>
          <p:nvPr/>
        </p:nvSpPr>
        <p:spPr bwMode="auto">
          <a:xfrm>
            <a:off x="5246913" y="2179164"/>
            <a:ext cx="1692214" cy="225574"/>
          </a:xfrm>
          <a:prstGeom prst="roundRect">
            <a:avLst>
              <a:gd name="adj" fmla="val 16667"/>
            </a:avLst>
          </a:prstGeom>
          <a:solidFill>
            <a:srgbClr val="FFFF0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1000" b="1" dirty="0">
                <a:solidFill>
                  <a:srgbClr val="0D0D0D"/>
                </a:solidFill>
                <a:latin typeface="Calibri" panose="020F0502020204030204" pitchFamily="34" charset="0"/>
                <a:cs typeface="Calibri" panose="020F0502020204030204" pitchFamily="34" charset="0"/>
              </a:rPr>
              <a:t>1 </a:t>
            </a:r>
            <a:r>
              <a:rPr lang="es-CL" altLang="es-CL" sz="1000" b="1" dirty="0" smtClean="0">
                <a:solidFill>
                  <a:srgbClr val="0D0D0D"/>
                </a:solidFill>
                <a:latin typeface="Calibri" panose="020F0502020204030204" pitchFamily="34" charset="0"/>
                <a:cs typeface="Calibri" panose="020F0502020204030204" pitchFamily="34" charset="0"/>
              </a:rPr>
              <a:t>Año - GRUMETE </a:t>
            </a:r>
            <a:endParaRPr lang="es-ES" altLang="es-CL" sz="1400" b="1" dirty="0">
              <a:solidFill>
                <a:srgbClr val="0D0D0D"/>
              </a:solidFill>
              <a:latin typeface="Calibri" panose="020F0502020204030204" pitchFamily="34" charset="0"/>
              <a:cs typeface="Calibri" panose="020F0502020204030204" pitchFamily="34" charset="0"/>
            </a:endParaRPr>
          </a:p>
        </p:txBody>
      </p:sp>
      <p:sp>
        <p:nvSpPr>
          <p:cNvPr id="36" name="35 Flecha a la derecha con bandas"/>
          <p:cNvSpPr/>
          <p:nvPr/>
        </p:nvSpPr>
        <p:spPr bwMode="auto">
          <a:xfrm>
            <a:off x="1699239" y="5916448"/>
            <a:ext cx="5512468" cy="536034"/>
          </a:xfrm>
          <a:prstGeom prst="stripedRightArrow">
            <a:avLst>
              <a:gd name="adj1" fmla="val 50000"/>
              <a:gd name="adj2" fmla="val 77527"/>
            </a:avLst>
          </a:prstGeom>
          <a:ln/>
        </p:spPr>
        <p:style>
          <a:lnRef idx="0">
            <a:schemeClr val="accent3"/>
          </a:lnRef>
          <a:fillRef idx="3">
            <a:schemeClr val="accent3"/>
          </a:fillRef>
          <a:effectRef idx="3">
            <a:schemeClr val="accent3"/>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1200" b="1" dirty="0">
                <a:solidFill>
                  <a:srgbClr val="0D0D0D"/>
                </a:solidFill>
                <a:latin typeface="Calibri" panose="020F0502020204030204" pitchFamily="34" charset="0"/>
                <a:cs typeface="Calibri" panose="020F0502020204030204" pitchFamily="34" charset="0"/>
              </a:rPr>
              <a:t>GRUMETE</a:t>
            </a:r>
            <a:endParaRPr lang="es-ES_tradnl" altLang="es-CL" sz="1200" b="1" dirty="0">
              <a:solidFill>
                <a:srgbClr val="0D0D0D"/>
              </a:solidFill>
              <a:latin typeface="Calibri" panose="020F0502020204030204" pitchFamily="34" charset="0"/>
              <a:cs typeface="Calibri" panose="020F0502020204030204" pitchFamily="34" charset="0"/>
            </a:endParaRPr>
          </a:p>
        </p:txBody>
      </p:sp>
      <p:cxnSp>
        <p:nvCxnSpPr>
          <p:cNvPr id="37" name="36 Conector recto"/>
          <p:cNvCxnSpPr/>
          <p:nvPr/>
        </p:nvCxnSpPr>
        <p:spPr bwMode="auto">
          <a:xfrm>
            <a:off x="5042745" y="1244010"/>
            <a:ext cx="0" cy="5035857"/>
          </a:xfrm>
          <a:prstGeom prst="line">
            <a:avLst/>
          </a:prstGeom>
          <a:ln w="12700">
            <a:solidFill>
              <a:srgbClr val="FF0000"/>
            </a:solidFill>
            <a:prstDash val="dash"/>
          </a:ln>
        </p:spPr>
        <p:style>
          <a:lnRef idx="1">
            <a:schemeClr val="dk1"/>
          </a:lnRef>
          <a:fillRef idx="0">
            <a:schemeClr val="dk1"/>
          </a:fillRef>
          <a:effectRef idx="0">
            <a:schemeClr val="dk1"/>
          </a:effectRef>
          <a:fontRef idx="minor">
            <a:schemeClr val="tx1"/>
          </a:fontRef>
        </p:style>
      </p:cxnSp>
      <p:sp>
        <p:nvSpPr>
          <p:cNvPr id="41" name="40 Rectángulo redondeado"/>
          <p:cNvSpPr/>
          <p:nvPr/>
        </p:nvSpPr>
        <p:spPr bwMode="auto">
          <a:xfrm>
            <a:off x="1804457" y="2638044"/>
            <a:ext cx="1330670" cy="3177407"/>
          </a:xfrm>
          <a:prstGeom prst="roundRect">
            <a:avLst/>
          </a:prstGeom>
          <a:solidFill>
            <a:schemeClr val="bg2">
              <a:lumMod val="60000"/>
              <a:lumOff val="40000"/>
            </a:schemeClr>
          </a:solidFill>
          <a:ln w="952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endParaRPr lang="es-CL" altLang="es-CL" sz="1000">
              <a:solidFill>
                <a:srgbClr val="FFFFFF"/>
              </a:solidFill>
              <a:latin typeface="Calibri" panose="020F0502020204030204" pitchFamily="34" charset="0"/>
              <a:cs typeface="Calibri" panose="020F0502020204030204" pitchFamily="34" charset="0"/>
            </a:endParaRPr>
          </a:p>
        </p:txBody>
      </p:sp>
      <p:sp>
        <p:nvSpPr>
          <p:cNvPr id="42" name="42 CuadroTexto"/>
          <p:cNvSpPr txBox="1">
            <a:spLocks noChangeArrowheads="1"/>
          </p:cNvSpPr>
          <p:nvPr/>
        </p:nvSpPr>
        <p:spPr bwMode="auto">
          <a:xfrm>
            <a:off x="1777461" y="3975904"/>
            <a:ext cx="1463699" cy="301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eaLnBrk="1" hangingPunct="1">
              <a:spcBef>
                <a:spcPct val="0"/>
              </a:spcBef>
              <a:buFontTx/>
              <a:buNone/>
            </a:pPr>
            <a:r>
              <a:rPr lang="es-CL" altLang="es-CL" sz="1000" b="1" dirty="0">
                <a:solidFill>
                  <a:prstClr val="white"/>
                </a:solidFill>
                <a:latin typeface="Calibri" panose="020F0502020204030204" pitchFamily="34" charset="0"/>
                <a:cs typeface="Calibri" panose="020F0502020204030204" pitchFamily="34" charset="0"/>
              </a:rPr>
              <a:t> </a:t>
            </a:r>
          </a:p>
        </p:txBody>
      </p:sp>
      <p:sp>
        <p:nvSpPr>
          <p:cNvPr id="43" name="42 CuadroTexto"/>
          <p:cNvSpPr txBox="1">
            <a:spLocks noChangeArrowheads="1"/>
          </p:cNvSpPr>
          <p:nvPr/>
        </p:nvSpPr>
        <p:spPr bwMode="auto">
          <a:xfrm>
            <a:off x="1712334" y="2701081"/>
            <a:ext cx="1453909"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buFont typeface="Arial" charset="0"/>
              <a:buChar char="•"/>
              <a:defRPr sz="3200">
                <a:solidFill>
                  <a:schemeClr val="tx1"/>
                </a:solidFill>
                <a:latin typeface="Arial" charset="0"/>
              </a:defRPr>
            </a:lvl1pPr>
            <a:lvl2pPr marL="742950" indent="-285750" eaLnBrk="0" hangingPunct="0">
              <a:spcBef>
                <a:spcPct val="20000"/>
              </a:spcBef>
              <a:buFont typeface="Arial" charset="0"/>
              <a:buChar char="–"/>
              <a:defRPr sz="2800">
                <a:solidFill>
                  <a:schemeClr val="tx1"/>
                </a:solidFill>
                <a:latin typeface="Arial" charset="0"/>
              </a:defRPr>
            </a:lvl2pPr>
            <a:lvl3pPr marL="1143000" indent="-228600" eaLnBrk="0" hangingPunct="0">
              <a:spcBef>
                <a:spcPct val="20000"/>
              </a:spcBef>
              <a:buFont typeface="Arial" charset="0"/>
              <a:buChar char="•"/>
              <a:defRPr sz="2400">
                <a:solidFill>
                  <a:schemeClr val="tx1"/>
                </a:solidFill>
                <a:latin typeface="Arial" charset="0"/>
              </a:defRPr>
            </a:lvl3pPr>
            <a:lvl4pPr marL="1600200" indent="-228600" eaLnBrk="0" hangingPunct="0">
              <a:spcBef>
                <a:spcPct val="20000"/>
              </a:spcBef>
              <a:buFont typeface="Arial" charset="0"/>
              <a:buChar char="–"/>
              <a:defRPr sz="2000">
                <a:solidFill>
                  <a:schemeClr val="tx1"/>
                </a:solidFill>
                <a:latin typeface="Arial" charset="0"/>
              </a:defRPr>
            </a:lvl4pPr>
            <a:lvl5pPr marL="2057400" indent="-228600" eaLnBrk="0" hangingPunct="0">
              <a:spcBef>
                <a:spcPct val="20000"/>
              </a:spcBef>
              <a:buFont typeface="Arial" charset="0"/>
              <a:buChar char="»"/>
              <a:defRPr sz="2000">
                <a:solidFill>
                  <a:schemeClr val="tx1"/>
                </a:solidFill>
                <a:latin typeface="Arial" charset="0"/>
              </a:defRPr>
            </a:lvl5pPr>
            <a:lvl6pPr marL="2514600" indent="-228600" eaLnBrk="0" fontAlgn="base" hangingPunct="0">
              <a:spcBef>
                <a:spcPct val="20000"/>
              </a:spcBef>
              <a:spcAft>
                <a:spcPct val="0"/>
              </a:spcAft>
              <a:buFont typeface="Arial" charset="0"/>
              <a:buChar char="»"/>
              <a:defRPr sz="2000">
                <a:solidFill>
                  <a:schemeClr val="tx1"/>
                </a:solidFill>
                <a:latin typeface="Arial" charset="0"/>
              </a:defRPr>
            </a:lvl6pPr>
            <a:lvl7pPr marL="2971800" indent="-228600" eaLnBrk="0" fontAlgn="base" hangingPunct="0">
              <a:spcBef>
                <a:spcPct val="20000"/>
              </a:spcBef>
              <a:spcAft>
                <a:spcPct val="0"/>
              </a:spcAft>
              <a:buFont typeface="Arial" charset="0"/>
              <a:buChar char="»"/>
              <a:defRPr sz="2000">
                <a:solidFill>
                  <a:schemeClr val="tx1"/>
                </a:solidFill>
                <a:latin typeface="Arial" charset="0"/>
              </a:defRPr>
            </a:lvl7pPr>
            <a:lvl8pPr marL="3429000" indent="-228600" eaLnBrk="0" fontAlgn="base" hangingPunct="0">
              <a:spcBef>
                <a:spcPct val="20000"/>
              </a:spcBef>
              <a:spcAft>
                <a:spcPct val="0"/>
              </a:spcAft>
              <a:buFont typeface="Arial" charset="0"/>
              <a:buChar char="»"/>
              <a:defRPr sz="2000">
                <a:solidFill>
                  <a:schemeClr val="tx1"/>
                </a:solidFill>
                <a:latin typeface="Arial" charset="0"/>
              </a:defRPr>
            </a:lvl8pPr>
            <a:lvl9pPr marL="3886200" indent="-228600" eaLnBrk="0" fontAlgn="base" hangingPunct="0">
              <a:spcBef>
                <a:spcPct val="20000"/>
              </a:spcBef>
              <a:spcAft>
                <a:spcPct val="0"/>
              </a:spcAft>
              <a:buFont typeface="Arial" charset="0"/>
              <a:buChar char="»"/>
              <a:defRPr sz="2000">
                <a:solidFill>
                  <a:schemeClr val="tx1"/>
                </a:solidFill>
                <a:latin typeface="Arial" charset="0"/>
              </a:defRPr>
            </a:lvl9pPr>
          </a:lstStyle>
          <a:p>
            <a:pPr algn="just" eaLnBrk="1" hangingPunct="1">
              <a:spcBef>
                <a:spcPct val="0"/>
              </a:spcBef>
              <a:buFontTx/>
              <a:buNone/>
            </a:pPr>
            <a:r>
              <a:rPr lang="es-CL" altLang="es-CL" sz="1000" b="1" dirty="0">
                <a:solidFill>
                  <a:prstClr val="white"/>
                </a:solidFill>
                <a:latin typeface="Calibri" panose="020F0502020204030204" pitchFamily="34" charset="0"/>
                <a:cs typeface="Calibri" panose="020F0502020204030204" pitchFamily="34" charset="0"/>
              </a:rPr>
              <a:t>             </a:t>
            </a:r>
            <a:r>
              <a:rPr lang="es-CL" altLang="es-CL" sz="1000" b="1" dirty="0" smtClean="0">
                <a:solidFill>
                  <a:prstClr val="white"/>
                </a:solidFill>
                <a:latin typeface="Calibri" panose="020F0502020204030204" pitchFamily="34" charset="0"/>
                <a:cs typeface="Calibri" panose="020F0502020204030204" pitchFamily="34" charset="0"/>
              </a:rPr>
              <a:t>          </a:t>
            </a:r>
            <a:endParaRPr lang="es-CL" altLang="es-CL" sz="1000" b="1" dirty="0">
              <a:solidFill>
                <a:prstClr val="white"/>
              </a:solidFill>
              <a:latin typeface="Calibri" panose="020F0502020204030204" pitchFamily="34" charset="0"/>
              <a:cs typeface="Calibri" panose="020F0502020204030204" pitchFamily="34" charset="0"/>
            </a:endParaRPr>
          </a:p>
          <a:p>
            <a:pPr algn="just" eaLnBrk="1" hangingPunct="1">
              <a:spcBef>
                <a:spcPct val="0"/>
              </a:spcBef>
              <a:buFontTx/>
              <a:buNone/>
            </a:pPr>
            <a:r>
              <a:rPr lang="es-CL" altLang="es-CL" sz="1000" b="1" dirty="0">
                <a:solidFill>
                  <a:prstClr val="white"/>
                </a:solidFill>
                <a:latin typeface="Calibri" panose="020F0502020204030204" pitchFamily="34" charset="0"/>
                <a:cs typeface="Calibri" panose="020F0502020204030204" pitchFamily="34" charset="0"/>
              </a:rPr>
              <a:t>          </a:t>
            </a:r>
            <a:r>
              <a:rPr lang="es-CL" altLang="es-CL" sz="1000" b="1" dirty="0">
                <a:solidFill>
                  <a:srgbClr val="FFFF00"/>
                </a:solidFill>
                <a:latin typeface="Calibri" panose="020F0502020204030204" pitchFamily="34" charset="0"/>
                <a:cs typeface="Calibri" panose="020F0502020204030204" pitchFamily="34" charset="0"/>
              </a:rPr>
              <a:t>        </a:t>
            </a:r>
          </a:p>
          <a:p>
            <a:pPr algn="just" eaLnBrk="1" hangingPunct="1">
              <a:spcBef>
                <a:spcPct val="0"/>
              </a:spcBef>
              <a:buFontTx/>
              <a:buNone/>
            </a:pPr>
            <a:endParaRPr lang="es-CL" altLang="es-CL" sz="1000" b="1" dirty="0">
              <a:solidFill>
                <a:srgbClr val="FFFF00"/>
              </a:solidFill>
              <a:latin typeface="Calibri" panose="020F0502020204030204" pitchFamily="34" charset="0"/>
              <a:cs typeface="Calibri" panose="020F0502020204030204" pitchFamily="34" charset="0"/>
            </a:endParaRPr>
          </a:p>
          <a:p>
            <a:pPr algn="just" eaLnBrk="1" hangingPunct="1">
              <a:spcBef>
                <a:spcPct val="0"/>
              </a:spcBef>
              <a:buFontTx/>
              <a:buNone/>
            </a:pPr>
            <a:r>
              <a:rPr lang="es-CL" altLang="es-CL" sz="1000" b="1" dirty="0">
                <a:solidFill>
                  <a:srgbClr val="FFFF00"/>
                </a:solidFill>
                <a:latin typeface="Calibri" panose="020F0502020204030204" pitchFamily="34" charset="0"/>
                <a:cs typeface="Calibri" panose="020F0502020204030204" pitchFamily="34" charset="0"/>
              </a:rPr>
              <a:t>          </a:t>
            </a:r>
          </a:p>
          <a:p>
            <a:pPr algn="just" eaLnBrk="1" hangingPunct="1">
              <a:spcBef>
                <a:spcPct val="0"/>
              </a:spcBef>
              <a:buFontTx/>
              <a:buNone/>
            </a:pPr>
            <a:r>
              <a:rPr lang="es-CL" altLang="es-CL" sz="1000" b="1" dirty="0">
                <a:solidFill>
                  <a:prstClr val="white"/>
                </a:solidFill>
                <a:latin typeface="Calibri" panose="020F0502020204030204" pitchFamily="34" charset="0"/>
                <a:cs typeface="Calibri" panose="020F0502020204030204" pitchFamily="34" charset="0"/>
              </a:rPr>
              <a:t>          </a:t>
            </a:r>
          </a:p>
          <a:p>
            <a:pPr algn="just" eaLnBrk="1" hangingPunct="1">
              <a:spcBef>
                <a:spcPct val="0"/>
              </a:spcBef>
              <a:buFontTx/>
              <a:buNone/>
            </a:pPr>
            <a:endParaRPr lang="es-CL" altLang="es-CL" sz="1400" b="1" dirty="0">
              <a:solidFill>
                <a:prstClr val="white"/>
              </a:solidFill>
              <a:latin typeface="Calibri" panose="020F0502020204030204" pitchFamily="34" charset="0"/>
              <a:cs typeface="Calibri" panose="020F0502020204030204" pitchFamily="34" charset="0"/>
            </a:endParaRPr>
          </a:p>
        </p:txBody>
      </p:sp>
      <p:sp>
        <p:nvSpPr>
          <p:cNvPr id="45" name="44 Flecha a la derecha con bandas"/>
          <p:cNvSpPr/>
          <p:nvPr/>
        </p:nvSpPr>
        <p:spPr bwMode="auto">
          <a:xfrm>
            <a:off x="5042745" y="6250858"/>
            <a:ext cx="4374210" cy="478442"/>
          </a:xfrm>
          <a:prstGeom prst="stripedRightArrow">
            <a:avLst>
              <a:gd name="adj1" fmla="val 50000"/>
              <a:gd name="adj2" fmla="val 77527"/>
            </a:avLst>
          </a:prstGeom>
          <a:solidFill>
            <a:schemeClr val="accent6">
              <a:lumMod val="75000"/>
            </a:schemeClr>
          </a:solidFill>
          <a:ln/>
        </p:spPr>
        <p:style>
          <a:lnRef idx="0">
            <a:schemeClr val="accent2"/>
          </a:lnRef>
          <a:fillRef idx="3">
            <a:schemeClr val="accent2"/>
          </a:fillRef>
          <a:effectRef idx="3">
            <a:schemeClr val="accent2"/>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1200" b="1" dirty="0">
                <a:latin typeface="Calibri" panose="020F0502020204030204" pitchFamily="34" charset="0"/>
                <a:cs typeface="Calibri" panose="020F0502020204030204" pitchFamily="34" charset="0"/>
              </a:rPr>
              <a:t>TÍTULO PROFESIONAL/ESPECIALISTA</a:t>
            </a:r>
            <a:endParaRPr lang="es-ES_tradnl" altLang="es-CL" sz="1200" b="1" dirty="0">
              <a:latin typeface="Calibri" panose="020F0502020204030204" pitchFamily="34" charset="0"/>
              <a:cs typeface="Calibri" panose="020F0502020204030204" pitchFamily="34" charset="0"/>
            </a:endParaRPr>
          </a:p>
        </p:txBody>
      </p:sp>
      <p:sp>
        <p:nvSpPr>
          <p:cNvPr id="48" name="47 Rectángulo redondeado"/>
          <p:cNvSpPr/>
          <p:nvPr/>
        </p:nvSpPr>
        <p:spPr bwMode="auto">
          <a:xfrm>
            <a:off x="5586900" y="5334172"/>
            <a:ext cx="1197819" cy="399914"/>
          </a:xfrm>
          <a:prstGeom prst="roundRect">
            <a:avLst/>
          </a:prstGeom>
          <a:solidFill>
            <a:srgbClr val="0066CC"/>
          </a:solidFill>
          <a:ln w="95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900" dirty="0" smtClean="0">
                <a:solidFill>
                  <a:srgbClr val="FFFFFF"/>
                </a:solidFill>
                <a:latin typeface="Calibri" panose="020F0502020204030204" pitchFamily="34" charset="0"/>
                <a:cs typeface="Calibri" panose="020F0502020204030204" pitchFamily="34" charset="0"/>
              </a:rPr>
              <a:t>MANIOBRAS</a:t>
            </a:r>
          </a:p>
          <a:p>
            <a:pPr algn="ctr" eaLnBrk="1" hangingPunct="1">
              <a:defRPr/>
            </a:pPr>
            <a:r>
              <a:rPr lang="es-ES" altLang="es-CL" sz="900" dirty="0" smtClean="0">
                <a:solidFill>
                  <a:srgbClr val="FFFFFF"/>
                </a:solidFill>
                <a:latin typeface="Calibri" panose="020F0502020204030204" pitchFamily="34" charset="0"/>
                <a:cs typeface="Calibri" panose="020F0502020204030204" pitchFamily="34" charset="0"/>
              </a:rPr>
              <a:t>ESCRIBIENTES</a:t>
            </a:r>
          </a:p>
        </p:txBody>
      </p:sp>
      <p:sp>
        <p:nvSpPr>
          <p:cNvPr id="55" name="54 Rectángulo"/>
          <p:cNvSpPr/>
          <p:nvPr/>
        </p:nvSpPr>
        <p:spPr bwMode="auto">
          <a:xfrm>
            <a:off x="7643844" y="2489819"/>
            <a:ext cx="1667747" cy="3431697"/>
          </a:xfrm>
          <a:prstGeom prst="rect">
            <a:avLst/>
          </a:prstGeom>
          <a:solidFill>
            <a:schemeClr val="accent4">
              <a:lumMod val="20000"/>
              <a:lumOff val="80000"/>
            </a:schemeClr>
          </a:solidFill>
          <a:ln/>
        </p:spPr>
        <p:style>
          <a:lnRef idx="0">
            <a:schemeClr val="accent5"/>
          </a:lnRef>
          <a:fillRef idx="3">
            <a:schemeClr val="accent5"/>
          </a:fillRef>
          <a:effectRef idx="3">
            <a:schemeClr val="accent5"/>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endParaRPr lang="es-CL" altLang="es-CL" sz="1600">
              <a:solidFill>
                <a:srgbClr val="FFFFFF"/>
              </a:solidFill>
              <a:latin typeface="Calibri" panose="020F0502020204030204" pitchFamily="34" charset="0"/>
              <a:cs typeface="Calibri" panose="020F0502020204030204" pitchFamily="34" charset="0"/>
            </a:endParaRPr>
          </a:p>
        </p:txBody>
      </p:sp>
      <p:sp>
        <p:nvSpPr>
          <p:cNvPr id="56" name="55 Flecha a la derecha con bandas"/>
          <p:cNvSpPr/>
          <p:nvPr/>
        </p:nvSpPr>
        <p:spPr bwMode="auto">
          <a:xfrm>
            <a:off x="7643844" y="5943754"/>
            <a:ext cx="1754318" cy="536034"/>
          </a:xfrm>
          <a:prstGeom prst="stripedRightArrow">
            <a:avLst>
              <a:gd name="adj1" fmla="val 50000"/>
              <a:gd name="adj2" fmla="val 77527"/>
            </a:avLst>
          </a:prstGeom>
          <a:ln/>
        </p:spPr>
        <p:style>
          <a:lnRef idx="0">
            <a:schemeClr val="accent2"/>
          </a:lnRef>
          <a:fillRef idx="3">
            <a:schemeClr val="accent2"/>
          </a:fillRef>
          <a:effectRef idx="3">
            <a:schemeClr val="accent2"/>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1200" b="1" dirty="0">
                <a:solidFill>
                  <a:srgbClr val="FFFFFF"/>
                </a:solidFill>
                <a:latin typeface="Calibri" panose="020F0502020204030204" pitchFamily="34" charset="0"/>
                <a:cs typeface="Calibri" panose="020F0502020204030204" pitchFamily="34" charset="0"/>
              </a:rPr>
              <a:t> MARINERO 1</a:t>
            </a:r>
            <a:endParaRPr lang="es-ES_tradnl" altLang="es-CL" sz="1200" b="1" dirty="0">
              <a:solidFill>
                <a:srgbClr val="FFFFFF"/>
              </a:solidFill>
              <a:latin typeface="Calibri" panose="020F0502020204030204" pitchFamily="34" charset="0"/>
              <a:cs typeface="Calibri" panose="020F0502020204030204" pitchFamily="34" charset="0"/>
            </a:endParaRPr>
          </a:p>
        </p:txBody>
      </p:sp>
      <p:sp>
        <p:nvSpPr>
          <p:cNvPr id="57" name="56 Flecha a la derecha con bandas"/>
          <p:cNvSpPr/>
          <p:nvPr/>
        </p:nvSpPr>
        <p:spPr bwMode="auto">
          <a:xfrm>
            <a:off x="1699238" y="6250858"/>
            <a:ext cx="3324714" cy="478442"/>
          </a:xfrm>
          <a:prstGeom prst="stripedRightArrow">
            <a:avLst>
              <a:gd name="adj1" fmla="val 50000"/>
              <a:gd name="adj2" fmla="val 77527"/>
            </a:avLst>
          </a:prstGeom>
          <a:solidFill>
            <a:schemeClr val="bg2">
              <a:lumMod val="75000"/>
            </a:schemeClr>
          </a:solidFill>
          <a:ln/>
        </p:spPr>
        <p:style>
          <a:lnRef idx="0">
            <a:schemeClr val="accent2"/>
          </a:lnRef>
          <a:fillRef idx="3">
            <a:schemeClr val="accent2"/>
          </a:fillRef>
          <a:effectRef idx="3">
            <a:schemeClr val="accent2"/>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1200" b="1" dirty="0">
                <a:latin typeface="Calibri" panose="020F0502020204030204" pitchFamily="34" charset="0"/>
                <a:cs typeface="Calibri" panose="020F0502020204030204" pitchFamily="34" charset="0"/>
              </a:rPr>
              <a:t>FORMACIÓN</a:t>
            </a:r>
            <a:endParaRPr lang="es-ES_tradnl" altLang="es-CL" sz="1200" b="1" dirty="0">
              <a:latin typeface="Calibri" panose="020F0502020204030204" pitchFamily="34" charset="0"/>
              <a:cs typeface="Calibri" panose="020F0502020204030204" pitchFamily="34" charset="0"/>
            </a:endParaRPr>
          </a:p>
        </p:txBody>
      </p:sp>
      <p:sp>
        <p:nvSpPr>
          <p:cNvPr id="64" name="AutoShape 21"/>
          <p:cNvSpPr>
            <a:spLocks noChangeArrowheads="1"/>
          </p:cNvSpPr>
          <p:nvPr/>
        </p:nvSpPr>
        <p:spPr bwMode="auto">
          <a:xfrm>
            <a:off x="1806779" y="3400590"/>
            <a:ext cx="1224486" cy="399914"/>
          </a:xfrm>
          <a:prstGeom prst="roundRect">
            <a:avLst>
              <a:gd name="adj" fmla="val 16667"/>
            </a:avLst>
          </a:prstGeom>
          <a:solidFill>
            <a:schemeClr val="accent2">
              <a:lumMod val="40000"/>
              <a:lumOff val="60000"/>
            </a:schemeClr>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1000" b="1" dirty="0" smtClean="0">
                <a:solidFill>
                  <a:schemeClr val="bg1"/>
                </a:solidFill>
                <a:latin typeface="Calibri" panose="020F0502020204030204" pitchFamily="34" charset="0"/>
                <a:cs typeface="Calibri" panose="020F0502020204030204" pitchFamily="34" charset="0"/>
              </a:rPr>
              <a:t>LITORAL</a:t>
            </a:r>
            <a:endParaRPr lang="es-ES" altLang="es-CL" sz="1000" b="1" dirty="0">
              <a:solidFill>
                <a:schemeClr val="bg1"/>
              </a:solidFill>
              <a:latin typeface="Calibri" panose="020F0502020204030204" pitchFamily="34" charset="0"/>
              <a:cs typeface="Calibri" panose="020F0502020204030204" pitchFamily="34" charset="0"/>
            </a:endParaRPr>
          </a:p>
        </p:txBody>
      </p:sp>
      <p:sp>
        <p:nvSpPr>
          <p:cNvPr id="67" name="66 Rectángulo redondeado"/>
          <p:cNvSpPr/>
          <p:nvPr/>
        </p:nvSpPr>
        <p:spPr bwMode="auto">
          <a:xfrm>
            <a:off x="5469968" y="2756384"/>
            <a:ext cx="1238478" cy="1600456"/>
          </a:xfrm>
          <a:prstGeom prst="roundRect">
            <a:avLst/>
          </a:prstGeom>
          <a:solidFill>
            <a:schemeClr val="accent6">
              <a:lumMod val="60000"/>
              <a:lumOff val="40000"/>
            </a:schemeClr>
          </a:solidFill>
          <a:ln w="95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ES" altLang="es-CL" sz="900" b="1" dirty="0" smtClean="0">
                <a:solidFill>
                  <a:schemeClr val="bg1"/>
                </a:solidFill>
                <a:latin typeface="Calibri" panose="020F0502020204030204" pitchFamily="34" charset="0"/>
                <a:cs typeface="Calibri" panose="020F0502020204030204" pitchFamily="34" charset="0"/>
              </a:rPr>
              <a:t>ESPEC.  DE ESCALAFONES: </a:t>
            </a:r>
            <a:endParaRPr lang="es-CL" altLang="es-CL" sz="900" b="1" dirty="0">
              <a:solidFill>
                <a:schemeClr val="bg1"/>
              </a:solidFill>
              <a:latin typeface="Calibri" panose="020F0502020204030204" pitchFamily="34" charset="0"/>
              <a:cs typeface="Calibri" panose="020F0502020204030204" pitchFamily="34" charset="0"/>
            </a:endParaRPr>
          </a:p>
          <a:p>
            <a:pPr eaLnBrk="1" hangingPunct="1">
              <a:lnSpc>
                <a:spcPct val="150000"/>
              </a:lnSpc>
              <a:defRPr/>
            </a:pPr>
            <a:r>
              <a:rPr lang="es-CL" altLang="es-CL" sz="900" b="1" dirty="0">
                <a:solidFill>
                  <a:schemeClr val="bg1"/>
                </a:solidFill>
                <a:latin typeface="Calibri" panose="020F0502020204030204" pitchFamily="34" charset="0"/>
                <a:cs typeface="Calibri" panose="020F0502020204030204" pitchFamily="34" charset="0"/>
              </a:rPr>
              <a:t>ARMAMENTOS</a:t>
            </a:r>
          </a:p>
          <a:p>
            <a:pPr eaLnBrk="1" hangingPunct="1">
              <a:lnSpc>
                <a:spcPct val="150000"/>
              </a:lnSpc>
              <a:defRPr/>
            </a:pPr>
            <a:r>
              <a:rPr lang="es-CL" altLang="es-CL" sz="900" b="1" dirty="0">
                <a:solidFill>
                  <a:schemeClr val="bg1"/>
                </a:solidFill>
                <a:latin typeface="Calibri" panose="020F0502020204030204" pitchFamily="34" charset="0"/>
                <a:cs typeface="Calibri" panose="020F0502020204030204" pitchFamily="34" charset="0"/>
              </a:rPr>
              <a:t>OPERACIONES</a:t>
            </a:r>
          </a:p>
          <a:p>
            <a:pPr eaLnBrk="1" hangingPunct="1">
              <a:lnSpc>
                <a:spcPct val="150000"/>
              </a:lnSpc>
              <a:defRPr/>
            </a:pPr>
            <a:r>
              <a:rPr lang="es-CL" altLang="es-CL" sz="900" b="1" dirty="0">
                <a:solidFill>
                  <a:schemeClr val="bg1"/>
                </a:solidFill>
                <a:latin typeface="Calibri" panose="020F0502020204030204" pitchFamily="34" charset="0"/>
                <a:cs typeface="Calibri" panose="020F0502020204030204" pitchFamily="34" charset="0"/>
              </a:rPr>
              <a:t>INGENIERÍA</a:t>
            </a:r>
          </a:p>
          <a:p>
            <a:pPr eaLnBrk="1" hangingPunct="1">
              <a:lnSpc>
                <a:spcPct val="150000"/>
              </a:lnSpc>
              <a:defRPr/>
            </a:pPr>
            <a:r>
              <a:rPr lang="es-CL" altLang="es-CL" sz="900" b="1" dirty="0">
                <a:solidFill>
                  <a:schemeClr val="bg1"/>
                </a:solidFill>
                <a:latin typeface="Calibri" panose="020F0502020204030204" pitchFamily="34" charset="0"/>
                <a:cs typeface="Calibri" panose="020F0502020204030204" pitchFamily="34" charset="0"/>
              </a:rPr>
              <a:t>INF. MARINA</a:t>
            </a:r>
          </a:p>
          <a:p>
            <a:pPr eaLnBrk="1" hangingPunct="1">
              <a:lnSpc>
                <a:spcPct val="150000"/>
              </a:lnSpc>
              <a:defRPr/>
            </a:pPr>
            <a:r>
              <a:rPr lang="es-CL" altLang="es-CL" sz="900" b="1" dirty="0" smtClean="0">
                <a:solidFill>
                  <a:schemeClr val="bg1"/>
                </a:solidFill>
                <a:latin typeface="Calibri" panose="020F0502020204030204" pitchFamily="34" charset="0"/>
                <a:cs typeface="Calibri" panose="020F0502020204030204" pitchFamily="34" charset="0"/>
              </a:rPr>
              <a:t>ABASTECIMIENTO</a:t>
            </a:r>
            <a:endParaRPr lang="es-CL" altLang="es-CL" sz="900" b="1" dirty="0">
              <a:solidFill>
                <a:schemeClr val="bg1"/>
              </a:solidFill>
              <a:latin typeface="Calibri" panose="020F0502020204030204" pitchFamily="34" charset="0"/>
              <a:cs typeface="Calibri" panose="020F0502020204030204" pitchFamily="34" charset="0"/>
            </a:endParaRPr>
          </a:p>
          <a:p>
            <a:pPr eaLnBrk="1" hangingPunct="1">
              <a:lnSpc>
                <a:spcPct val="150000"/>
              </a:lnSpc>
              <a:defRPr/>
            </a:pPr>
            <a:r>
              <a:rPr lang="es-CL" altLang="es-CL" sz="900" b="1" dirty="0">
                <a:solidFill>
                  <a:schemeClr val="bg1"/>
                </a:solidFill>
                <a:latin typeface="Calibri" panose="020F0502020204030204" pitchFamily="34" charset="0"/>
                <a:cs typeface="Calibri" panose="020F0502020204030204" pitchFamily="34" charset="0"/>
              </a:rPr>
              <a:t>LITORAL</a:t>
            </a:r>
          </a:p>
        </p:txBody>
      </p:sp>
      <p:sp>
        <p:nvSpPr>
          <p:cNvPr id="68" name="67 Rectángulo redondeado"/>
          <p:cNvSpPr/>
          <p:nvPr/>
        </p:nvSpPr>
        <p:spPr bwMode="auto">
          <a:xfrm>
            <a:off x="7839016" y="2878995"/>
            <a:ext cx="1311443" cy="1498214"/>
          </a:xfrm>
          <a:prstGeom prst="roundRect">
            <a:avLst/>
          </a:prstGeom>
          <a:solidFill>
            <a:schemeClr val="accent6">
              <a:lumMod val="60000"/>
              <a:lumOff val="40000"/>
            </a:schemeClr>
          </a:solidFill>
          <a:ln w="95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lnSpc>
                <a:spcPct val="150000"/>
              </a:lnSpc>
              <a:defRPr/>
            </a:pPr>
            <a:r>
              <a:rPr lang="es-CL" altLang="es-CL" sz="900" b="1" dirty="0" smtClean="0">
                <a:solidFill>
                  <a:schemeClr val="bg1"/>
                </a:solidFill>
                <a:latin typeface="Calibri" panose="020F0502020204030204" pitchFamily="34" charset="0"/>
                <a:cs typeface="Calibri" panose="020F0502020204030204" pitchFamily="34" charset="0"/>
              </a:rPr>
              <a:t>ARMAMENTOS</a:t>
            </a:r>
          </a:p>
          <a:p>
            <a:pPr eaLnBrk="1" hangingPunct="1">
              <a:lnSpc>
                <a:spcPct val="150000"/>
              </a:lnSpc>
              <a:defRPr/>
            </a:pPr>
            <a:r>
              <a:rPr lang="es-CL" altLang="es-CL" sz="900" b="1" dirty="0" smtClean="0">
                <a:solidFill>
                  <a:schemeClr val="bg1"/>
                </a:solidFill>
                <a:latin typeface="Calibri" panose="020F0502020204030204" pitchFamily="34" charset="0"/>
                <a:cs typeface="Calibri" panose="020F0502020204030204" pitchFamily="34" charset="0"/>
              </a:rPr>
              <a:t>OPERACIONES</a:t>
            </a:r>
            <a:endParaRPr lang="es-CL" altLang="es-CL" sz="900" b="1" dirty="0">
              <a:solidFill>
                <a:schemeClr val="bg1"/>
              </a:solidFill>
              <a:latin typeface="Calibri" panose="020F0502020204030204" pitchFamily="34" charset="0"/>
              <a:cs typeface="Calibri" panose="020F0502020204030204" pitchFamily="34" charset="0"/>
            </a:endParaRPr>
          </a:p>
          <a:p>
            <a:pPr eaLnBrk="1" hangingPunct="1">
              <a:lnSpc>
                <a:spcPct val="150000"/>
              </a:lnSpc>
              <a:defRPr/>
            </a:pPr>
            <a:r>
              <a:rPr lang="es-CL" altLang="es-CL" sz="900" b="1" dirty="0" smtClean="0">
                <a:solidFill>
                  <a:schemeClr val="bg1"/>
                </a:solidFill>
                <a:latin typeface="Calibri" panose="020F0502020204030204" pitchFamily="34" charset="0"/>
                <a:cs typeface="Calibri" panose="020F0502020204030204" pitchFamily="34" charset="0"/>
              </a:rPr>
              <a:t>INGENIERÍA</a:t>
            </a:r>
          </a:p>
          <a:p>
            <a:pPr eaLnBrk="1" hangingPunct="1">
              <a:lnSpc>
                <a:spcPct val="150000"/>
              </a:lnSpc>
              <a:defRPr/>
            </a:pPr>
            <a:r>
              <a:rPr lang="es-CL" altLang="es-CL" sz="900" b="1" dirty="0" smtClean="0">
                <a:solidFill>
                  <a:schemeClr val="bg1"/>
                </a:solidFill>
                <a:latin typeface="Calibri" panose="020F0502020204030204" pitchFamily="34" charset="0"/>
                <a:cs typeface="Calibri" panose="020F0502020204030204" pitchFamily="34" charset="0"/>
              </a:rPr>
              <a:t>INF</a:t>
            </a:r>
            <a:r>
              <a:rPr lang="es-CL" altLang="es-CL" sz="900" b="1" dirty="0">
                <a:solidFill>
                  <a:schemeClr val="bg1"/>
                </a:solidFill>
                <a:latin typeface="Calibri" panose="020F0502020204030204" pitchFamily="34" charset="0"/>
                <a:cs typeface="Calibri" panose="020F0502020204030204" pitchFamily="34" charset="0"/>
              </a:rPr>
              <a:t>. </a:t>
            </a:r>
            <a:r>
              <a:rPr lang="es-CL" altLang="es-CL" sz="900" b="1" dirty="0" smtClean="0">
                <a:solidFill>
                  <a:schemeClr val="bg1"/>
                </a:solidFill>
                <a:latin typeface="Calibri" panose="020F0502020204030204" pitchFamily="34" charset="0"/>
                <a:cs typeface="Calibri" panose="020F0502020204030204" pitchFamily="34" charset="0"/>
              </a:rPr>
              <a:t>MARINA</a:t>
            </a:r>
          </a:p>
          <a:p>
            <a:pPr eaLnBrk="1" hangingPunct="1">
              <a:defRPr/>
            </a:pPr>
            <a:r>
              <a:rPr lang="es-CL" altLang="es-CL" sz="900" b="1" dirty="0" smtClean="0">
                <a:solidFill>
                  <a:schemeClr val="bg1"/>
                </a:solidFill>
                <a:latin typeface="Calibri" panose="020F0502020204030204" pitchFamily="34" charset="0"/>
                <a:cs typeface="Calibri" panose="020F0502020204030204" pitchFamily="34" charset="0"/>
              </a:rPr>
              <a:t>ABASTECIMIENTO</a:t>
            </a:r>
          </a:p>
          <a:p>
            <a:pPr eaLnBrk="1" hangingPunct="1">
              <a:defRPr/>
            </a:pPr>
            <a:r>
              <a:rPr lang="es-CL" altLang="es-CL" sz="900" b="1" dirty="0" smtClean="0">
                <a:solidFill>
                  <a:schemeClr val="bg1"/>
                </a:solidFill>
                <a:latin typeface="Calibri" panose="020F0502020204030204" pitchFamily="34" charset="0"/>
                <a:cs typeface="Calibri" panose="020F0502020204030204" pitchFamily="34" charset="0"/>
              </a:rPr>
              <a:t>(ENFERMERO – SANIDAD)</a:t>
            </a:r>
            <a:endParaRPr lang="es-CL" altLang="es-CL" sz="900" b="1" dirty="0">
              <a:solidFill>
                <a:schemeClr val="bg1"/>
              </a:solidFill>
              <a:latin typeface="Calibri" panose="020F0502020204030204" pitchFamily="34" charset="0"/>
              <a:cs typeface="Calibri" panose="020F0502020204030204" pitchFamily="34" charset="0"/>
            </a:endParaRPr>
          </a:p>
        </p:txBody>
      </p:sp>
      <p:cxnSp>
        <p:nvCxnSpPr>
          <p:cNvPr id="78" name="77 Conector recto"/>
          <p:cNvCxnSpPr/>
          <p:nvPr/>
        </p:nvCxnSpPr>
        <p:spPr bwMode="auto">
          <a:xfrm>
            <a:off x="9416955" y="1244010"/>
            <a:ext cx="0" cy="5634462"/>
          </a:xfrm>
          <a:prstGeom prst="line">
            <a:avLst/>
          </a:prstGeom>
          <a:ln w="12700">
            <a:solidFill>
              <a:srgbClr val="FF0000"/>
            </a:solidFill>
            <a:prstDash val="dash"/>
          </a:ln>
        </p:spPr>
        <p:style>
          <a:lnRef idx="1">
            <a:schemeClr val="dk1"/>
          </a:lnRef>
          <a:fillRef idx="0">
            <a:schemeClr val="dk1"/>
          </a:fillRef>
          <a:effectRef idx="0">
            <a:schemeClr val="dk1"/>
          </a:effectRef>
          <a:fontRef idx="minor">
            <a:schemeClr val="tx1"/>
          </a:fontRef>
        </p:style>
      </p:cxnSp>
      <p:sp>
        <p:nvSpPr>
          <p:cNvPr id="82" name="AutoShape 21"/>
          <p:cNvSpPr>
            <a:spLocks noChangeArrowheads="1"/>
          </p:cNvSpPr>
          <p:nvPr/>
        </p:nvSpPr>
        <p:spPr bwMode="auto">
          <a:xfrm>
            <a:off x="7646202" y="2179197"/>
            <a:ext cx="1692214" cy="225574"/>
          </a:xfrm>
          <a:prstGeom prst="roundRect">
            <a:avLst>
              <a:gd name="adj" fmla="val 16667"/>
            </a:avLst>
          </a:prstGeom>
          <a:solidFill>
            <a:srgbClr val="FFFF0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1000" b="1" dirty="0">
                <a:solidFill>
                  <a:srgbClr val="0D0D0D"/>
                </a:solidFill>
                <a:latin typeface="Calibri" panose="020F0502020204030204" pitchFamily="34" charset="0"/>
                <a:cs typeface="Calibri" panose="020F0502020204030204" pitchFamily="34" charset="0"/>
              </a:rPr>
              <a:t>1 </a:t>
            </a:r>
            <a:r>
              <a:rPr lang="es-CL" altLang="es-CL" sz="1000" b="1" dirty="0" smtClean="0">
                <a:solidFill>
                  <a:srgbClr val="0D0D0D"/>
                </a:solidFill>
                <a:latin typeface="Calibri" panose="020F0502020204030204" pitchFamily="34" charset="0"/>
                <a:cs typeface="Calibri" panose="020F0502020204030204" pitchFamily="34" charset="0"/>
              </a:rPr>
              <a:t>Año - MARINERO 1° </a:t>
            </a:r>
            <a:endParaRPr lang="es-ES" altLang="es-CL" sz="1400" b="1" dirty="0">
              <a:solidFill>
                <a:srgbClr val="0D0D0D"/>
              </a:solidFill>
              <a:latin typeface="Calibri" panose="020F0502020204030204" pitchFamily="34" charset="0"/>
              <a:cs typeface="Calibri" panose="020F0502020204030204" pitchFamily="34" charset="0"/>
            </a:endParaRPr>
          </a:p>
        </p:txBody>
      </p:sp>
      <p:sp>
        <p:nvSpPr>
          <p:cNvPr id="87" name="Text Box 31"/>
          <p:cNvSpPr txBox="1">
            <a:spLocks noChangeArrowheads="1"/>
          </p:cNvSpPr>
          <p:nvPr/>
        </p:nvSpPr>
        <p:spPr bwMode="auto">
          <a:xfrm>
            <a:off x="7634400" y="5547552"/>
            <a:ext cx="1677194" cy="358380"/>
          </a:xfrm>
          <a:prstGeom prst="rect">
            <a:avLst/>
          </a:prstGeom>
          <a:solidFill>
            <a:schemeClr val="accent5">
              <a:lumMod val="20000"/>
              <a:lumOff val="80000"/>
            </a:schemeClr>
          </a:solidFill>
          <a:ln>
            <a:headEnd/>
            <a:tailEnd/>
          </a:ln>
        </p:spPr>
        <p:style>
          <a:lnRef idx="0">
            <a:schemeClr val="accent2"/>
          </a:lnRef>
          <a:fillRef idx="3">
            <a:schemeClr val="accent2"/>
          </a:fillRef>
          <a:effectRef idx="3">
            <a:schemeClr val="accent2"/>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1200" b="1" dirty="0">
                <a:solidFill>
                  <a:srgbClr val="090909"/>
                </a:solidFill>
                <a:latin typeface="Calibri" panose="020F0502020204030204" pitchFamily="34" charset="0"/>
                <a:cs typeface="Calibri" panose="020F0502020204030204" pitchFamily="34" charset="0"/>
              </a:rPr>
              <a:t>APOLINAV</a:t>
            </a:r>
          </a:p>
        </p:txBody>
      </p:sp>
      <p:cxnSp>
        <p:nvCxnSpPr>
          <p:cNvPr id="88" name="87 Conector recto"/>
          <p:cNvCxnSpPr/>
          <p:nvPr/>
        </p:nvCxnSpPr>
        <p:spPr bwMode="auto">
          <a:xfrm>
            <a:off x="1562987" y="1269095"/>
            <a:ext cx="0" cy="5593194"/>
          </a:xfrm>
          <a:prstGeom prst="line">
            <a:avLst/>
          </a:prstGeom>
          <a:ln w="12700">
            <a:solidFill>
              <a:srgbClr val="FF0000"/>
            </a:solidFill>
            <a:prstDash val="dash"/>
          </a:ln>
        </p:spPr>
        <p:style>
          <a:lnRef idx="1">
            <a:schemeClr val="dk1"/>
          </a:lnRef>
          <a:fillRef idx="0">
            <a:schemeClr val="dk1"/>
          </a:fillRef>
          <a:effectRef idx="0">
            <a:schemeClr val="dk1"/>
          </a:effectRef>
          <a:fontRef idx="minor">
            <a:schemeClr val="tx1"/>
          </a:fontRef>
        </p:style>
      </p:cxnSp>
      <p:cxnSp>
        <p:nvCxnSpPr>
          <p:cNvPr id="69" name="65 Conector recto de flecha"/>
          <p:cNvCxnSpPr/>
          <p:nvPr/>
        </p:nvCxnSpPr>
        <p:spPr>
          <a:xfrm flipV="1">
            <a:off x="3085136" y="4762034"/>
            <a:ext cx="2352469" cy="408271"/>
          </a:xfrm>
          <a:prstGeom prst="bentConnector3">
            <a:avLst>
              <a:gd name="adj1" fmla="val 50000"/>
            </a:avLst>
          </a:prstGeom>
          <a:ln w="19050">
            <a:solidFill>
              <a:schemeClr val="bg2">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70" name="65 Conector recto de flecha"/>
          <p:cNvCxnSpPr/>
          <p:nvPr/>
        </p:nvCxnSpPr>
        <p:spPr>
          <a:xfrm flipV="1">
            <a:off x="3065556" y="3100421"/>
            <a:ext cx="2381967" cy="7869"/>
          </a:xfrm>
          <a:prstGeom prst="bentConnector3">
            <a:avLst>
              <a:gd name="adj1" fmla="val 50000"/>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72" name="71 CuadroTexto"/>
          <p:cNvSpPr txBox="1"/>
          <p:nvPr/>
        </p:nvSpPr>
        <p:spPr>
          <a:xfrm>
            <a:off x="7699177" y="2503789"/>
            <a:ext cx="1449157" cy="452068"/>
          </a:xfrm>
          <a:prstGeom prst="rect">
            <a:avLst/>
          </a:prstGeom>
          <a:noFill/>
        </p:spPr>
        <p:txBody>
          <a:bodyPr wrap="square" rtlCol="0">
            <a:spAutoFit/>
          </a:bodyPr>
          <a:lstStyle/>
          <a:p>
            <a:pPr algn="ctr"/>
            <a:r>
              <a:rPr lang="es-CL" sz="900" b="1" dirty="0">
                <a:solidFill>
                  <a:schemeClr val="bg1"/>
                </a:solidFill>
              </a:rPr>
              <a:t>ESPECIALIDADES</a:t>
            </a:r>
          </a:p>
          <a:p>
            <a:pPr algn="ctr"/>
            <a:r>
              <a:rPr lang="es-CL" sz="900" b="1" dirty="0">
                <a:solidFill>
                  <a:schemeClr val="bg1"/>
                </a:solidFill>
              </a:rPr>
              <a:t>TÉCNICAS</a:t>
            </a:r>
          </a:p>
        </p:txBody>
      </p:sp>
      <p:cxnSp>
        <p:nvCxnSpPr>
          <p:cNvPr id="74" name="73 Conector recto de flecha"/>
          <p:cNvCxnSpPr/>
          <p:nvPr/>
        </p:nvCxnSpPr>
        <p:spPr>
          <a:xfrm>
            <a:off x="6735561" y="3912056"/>
            <a:ext cx="1134331" cy="0"/>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83" name="82 Conector recto de flecha"/>
          <p:cNvCxnSpPr/>
          <p:nvPr/>
        </p:nvCxnSpPr>
        <p:spPr>
          <a:xfrm>
            <a:off x="6726694" y="3622352"/>
            <a:ext cx="1134331" cy="0"/>
          </a:xfrm>
          <a:prstGeom prst="straightConnector1">
            <a:avLst/>
          </a:prstGeom>
          <a:ln w="19050">
            <a:solidFill>
              <a:srgbClr val="0066FF"/>
            </a:solidFill>
            <a:tailEnd type="arrow"/>
          </a:ln>
        </p:spPr>
        <p:style>
          <a:lnRef idx="1">
            <a:schemeClr val="accent1"/>
          </a:lnRef>
          <a:fillRef idx="0">
            <a:schemeClr val="accent1"/>
          </a:fillRef>
          <a:effectRef idx="0">
            <a:schemeClr val="accent1"/>
          </a:effectRef>
          <a:fontRef idx="minor">
            <a:schemeClr val="tx1"/>
          </a:fontRef>
        </p:style>
      </p:cxnSp>
      <p:grpSp>
        <p:nvGrpSpPr>
          <p:cNvPr id="46" name="Grupo 24"/>
          <p:cNvGrpSpPr/>
          <p:nvPr/>
        </p:nvGrpSpPr>
        <p:grpSpPr>
          <a:xfrm>
            <a:off x="0" y="-48158"/>
            <a:ext cx="10801349" cy="635556"/>
            <a:chOff x="1" y="-45865"/>
            <a:chExt cx="7314932" cy="605291"/>
          </a:xfrm>
          <a:solidFill>
            <a:srgbClr val="000066"/>
          </a:solidFill>
        </p:grpSpPr>
        <p:sp>
          <p:nvSpPr>
            <p:cNvPr id="47"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49"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50" name="Grupo 24"/>
          <p:cNvGrpSpPr/>
          <p:nvPr/>
        </p:nvGrpSpPr>
        <p:grpSpPr>
          <a:xfrm>
            <a:off x="1" y="-48158"/>
            <a:ext cx="9144000" cy="635556"/>
            <a:chOff x="1" y="-45865"/>
            <a:chExt cx="7314932" cy="605291"/>
          </a:xfrm>
          <a:solidFill>
            <a:srgbClr val="000066"/>
          </a:solidFill>
        </p:grpSpPr>
        <p:sp>
          <p:nvSpPr>
            <p:cNvPr id="51"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52"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cxnSp>
        <p:nvCxnSpPr>
          <p:cNvPr id="53" name="65 Conector recto de flecha"/>
          <p:cNvCxnSpPr/>
          <p:nvPr/>
        </p:nvCxnSpPr>
        <p:spPr>
          <a:xfrm>
            <a:off x="3142651" y="5286444"/>
            <a:ext cx="2408629" cy="199957"/>
          </a:xfrm>
          <a:prstGeom prst="bentConnector3">
            <a:avLst>
              <a:gd name="adj1" fmla="val 50000"/>
            </a:avLst>
          </a:prstGeom>
          <a:ln w="19050">
            <a:solidFill>
              <a:schemeClr val="bg2">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59" name="AutoShape 21"/>
          <p:cNvSpPr>
            <a:spLocks noChangeArrowheads="1"/>
          </p:cNvSpPr>
          <p:nvPr/>
        </p:nvSpPr>
        <p:spPr bwMode="auto">
          <a:xfrm>
            <a:off x="255344" y="3204579"/>
            <a:ext cx="1224486" cy="399914"/>
          </a:xfrm>
          <a:prstGeom prst="roundRect">
            <a:avLst>
              <a:gd name="adj" fmla="val 16667"/>
            </a:avLst>
          </a:prstGeom>
          <a:solidFill>
            <a:srgbClr val="FFFF0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1000" b="1" dirty="0" smtClean="0">
                <a:solidFill>
                  <a:srgbClr val="0D0D0D"/>
                </a:solidFill>
                <a:latin typeface="Calibri" panose="020F0502020204030204" pitchFamily="34" charset="0"/>
                <a:cs typeface="Calibri" panose="020F0502020204030204" pitchFamily="34" charset="0"/>
              </a:rPr>
              <a:t>MAYORDOMO</a:t>
            </a:r>
          </a:p>
          <a:p>
            <a:pPr algn="ctr" eaLnBrk="1" hangingPunct="1">
              <a:defRPr/>
            </a:pPr>
            <a:r>
              <a:rPr lang="es-CL" altLang="es-CL" sz="1000" b="1" dirty="0" smtClean="0">
                <a:solidFill>
                  <a:srgbClr val="0D0D0D"/>
                </a:solidFill>
                <a:latin typeface="Calibri" panose="020F0502020204030204" pitchFamily="34" charset="0"/>
                <a:cs typeface="Calibri" panose="020F0502020204030204" pitchFamily="34" charset="0"/>
              </a:rPr>
              <a:t>COCINERO</a:t>
            </a:r>
            <a:endParaRPr lang="es-ES" altLang="es-CL" sz="1000" b="1" dirty="0">
              <a:solidFill>
                <a:srgbClr val="0D0D0D"/>
              </a:solidFill>
              <a:latin typeface="Calibri" panose="020F0502020204030204" pitchFamily="34" charset="0"/>
              <a:cs typeface="Calibri" panose="020F0502020204030204" pitchFamily="34" charset="0"/>
            </a:endParaRPr>
          </a:p>
        </p:txBody>
      </p:sp>
      <p:sp>
        <p:nvSpPr>
          <p:cNvPr id="95" name="Text Box 168"/>
          <p:cNvSpPr txBox="1">
            <a:spLocks noChangeArrowheads="1"/>
          </p:cNvSpPr>
          <p:nvPr/>
        </p:nvSpPr>
        <p:spPr bwMode="auto">
          <a:xfrm rot="5400000">
            <a:off x="6585882" y="5235201"/>
            <a:ext cx="860282" cy="391368"/>
          </a:xfrm>
          <a:prstGeom prst="rect">
            <a:avLst/>
          </a:prstGeom>
          <a:solidFill>
            <a:schemeClr val="accent5">
              <a:lumMod val="20000"/>
              <a:lumOff val="80000"/>
            </a:schemeClr>
          </a:solidFill>
          <a:ln>
            <a:headEnd/>
            <a:tailEnd/>
          </a:ln>
        </p:spPr>
        <p:style>
          <a:lnRef idx="0">
            <a:schemeClr val="accent5"/>
          </a:lnRef>
          <a:fillRef idx="3">
            <a:schemeClr val="accent5"/>
          </a:fillRef>
          <a:effectRef idx="3">
            <a:schemeClr val="accent5"/>
          </a:effectRef>
          <a:fontRef idx="minor">
            <a:schemeClr val="lt1"/>
          </a:fontRef>
        </p:style>
        <p:txBody>
          <a:bodyPr vert="vert270" anchor="ctr"/>
          <a:lstStyle/>
          <a:p>
            <a:pPr algn="ctr">
              <a:defRPr/>
            </a:pPr>
            <a:r>
              <a:rPr lang="es-CL" sz="900" b="1" dirty="0" smtClean="0">
                <a:solidFill>
                  <a:schemeClr val="bg1"/>
                </a:solidFill>
                <a:latin typeface="Calibri" panose="020F0502020204030204" pitchFamily="34" charset="0"/>
                <a:cs typeface="Calibri" panose="020F0502020204030204" pitchFamily="34" charset="0"/>
              </a:rPr>
              <a:t>E</a:t>
            </a:r>
          </a:p>
          <a:p>
            <a:pPr algn="ctr">
              <a:defRPr/>
            </a:pPr>
            <a:r>
              <a:rPr lang="es-CL" sz="900" b="1" dirty="0" smtClean="0">
                <a:solidFill>
                  <a:schemeClr val="bg1"/>
                </a:solidFill>
                <a:latin typeface="Calibri" panose="020F0502020204030204" pitchFamily="34" charset="0"/>
                <a:cs typeface="Calibri" panose="020F0502020204030204" pitchFamily="34" charset="0"/>
              </a:rPr>
              <a:t>S</a:t>
            </a:r>
          </a:p>
          <a:p>
            <a:pPr algn="ctr">
              <a:defRPr/>
            </a:pPr>
            <a:r>
              <a:rPr lang="es-CL" sz="900" b="1" dirty="0" smtClean="0">
                <a:solidFill>
                  <a:schemeClr val="bg1"/>
                </a:solidFill>
                <a:latin typeface="Calibri" panose="020F0502020204030204" pitchFamily="34" charset="0"/>
                <a:cs typeface="Calibri" panose="020F0502020204030204" pitchFamily="34" charset="0"/>
              </a:rPr>
              <a:t>G</a:t>
            </a:r>
          </a:p>
          <a:p>
            <a:pPr algn="ctr">
              <a:defRPr/>
            </a:pPr>
            <a:r>
              <a:rPr lang="es-CL" sz="900" b="1" dirty="0" smtClean="0">
                <a:solidFill>
                  <a:schemeClr val="bg1"/>
                </a:solidFill>
                <a:latin typeface="Calibri" panose="020F0502020204030204" pitchFamily="34" charset="0"/>
                <a:cs typeface="Calibri" panose="020F0502020204030204" pitchFamily="34" charset="0"/>
              </a:rPr>
              <a:t>R</a:t>
            </a:r>
          </a:p>
          <a:p>
            <a:pPr algn="ctr">
              <a:defRPr/>
            </a:pPr>
            <a:r>
              <a:rPr lang="es-CL" sz="900" b="1" dirty="0" smtClean="0">
                <a:solidFill>
                  <a:schemeClr val="bg1"/>
                </a:solidFill>
                <a:latin typeface="Calibri" panose="020F0502020204030204" pitchFamily="34" charset="0"/>
                <a:cs typeface="Calibri" panose="020F0502020204030204" pitchFamily="34" charset="0"/>
              </a:rPr>
              <a:t>U</a:t>
            </a:r>
          </a:p>
          <a:p>
            <a:pPr algn="ctr">
              <a:defRPr/>
            </a:pPr>
            <a:r>
              <a:rPr lang="es-CL" sz="900" b="1" dirty="0" smtClean="0">
                <a:solidFill>
                  <a:schemeClr val="bg1"/>
                </a:solidFill>
                <a:latin typeface="Calibri" panose="020F0502020204030204" pitchFamily="34" charset="0"/>
                <a:cs typeface="Calibri" panose="020F0502020204030204" pitchFamily="34" charset="0"/>
              </a:rPr>
              <a:t>M</a:t>
            </a:r>
            <a:endParaRPr lang="es-CL" sz="900" b="1" dirty="0">
              <a:solidFill>
                <a:schemeClr val="bg1"/>
              </a:solidFill>
              <a:latin typeface="Calibri" panose="020F0502020204030204" pitchFamily="34" charset="0"/>
              <a:cs typeface="Calibri" panose="020F0502020204030204" pitchFamily="34" charset="0"/>
            </a:endParaRPr>
          </a:p>
        </p:txBody>
      </p:sp>
      <p:sp>
        <p:nvSpPr>
          <p:cNvPr id="63" name="AutoShape 21"/>
          <p:cNvSpPr>
            <a:spLocks noChangeArrowheads="1"/>
          </p:cNvSpPr>
          <p:nvPr/>
        </p:nvSpPr>
        <p:spPr bwMode="auto">
          <a:xfrm>
            <a:off x="1810093" y="2872818"/>
            <a:ext cx="1224486" cy="399914"/>
          </a:xfrm>
          <a:prstGeom prst="roundRect">
            <a:avLst>
              <a:gd name="adj" fmla="val 16667"/>
            </a:avLst>
          </a:prstGeom>
          <a:solidFill>
            <a:srgbClr val="FF0000"/>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endParaRPr lang="es-CL" altLang="es-CL" sz="1000" b="1" dirty="0">
              <a:solidFill>
                <a:srgbClr val="FFFF00"/>
              </a:solidFill>
              <a:latin typeface="Calibri" panose="020F0502020204030204" pitchFamily="34" charset="0"/>
              <a:cs typeface="Calibri" panose="020F0502020204030204" pitchFamily="34" charset="0"/>
            </a:endParaRPr>
          </a:p>
          <a:p>
            <a:pPr algn="ctr" eaLnBrk="1" hangingPunct="1">
              <a:defRPr/>
            </a:pPr>
            <a:r>
              <a:rPr lang="es-CL" altLang="es-CL" sz="1000" b="1" dirty="0" smtClean="0">
                <a:solidFill>
                  <a:srgbClr val="FFFF00"/>
                </a:solidFill>
                <a:latin typeface="Calibri" panose="020F0502020204030204" pitchFamily="34" charset="0"/>
                <a:cs typeface="Calibri" panose="020F0502020204030204" pitchFamily="34" charset="0"/>
              </a:rPr>
              <a:t>INFANTE </a:t>
            </a:r>
          </a:p>
          <a:p>
            <a:pPr algn="ctr" eaLnBrk="1" hangingPunct="1">
              <a:defRPr/>
            </a:pPr>
            <a:r>
              <a:rPr lang="es-CL" altLang="es-CL" sz="1000" b="1" dirty="0" smtClean="0">
                <a:solidFill>
                  <a:srgbClr val="FFFF00"/>
                </a:solidFill>
                <a:latin typeface="Calibri" panose="020F0502020204030204" pitchFamily="34" charset="0"/>
                <a:cs typeface="Calibri" panose="020F0502020204030204" pitchFamily="34" charset="0"/>
              </a:rPr>
              <a:t>DE MARINA</a:t>
            </a:r>
          </a:p>
          <a:p>
            <a:pPr algn="ctr" eaLnBrk="1" hangingPunct="1">
              <a:defRPr/>
            </a:pPr>
            <a:r>
              <a:rPr lang="es-CL" altLang="es-CL" sz="1000" b="1" dirty="0" smtClean="0">
                <a:solidFill>
                  <a:srgbClr val="FFFF00"/>
                </a:solidFill>
                <a:latin typeface="Calibri" panose="020F0502020204030204" pitchFamily="34" charset="0"/>
                <a:cs typeface="Calibri" panose="020F0502020204030204" pitchFamily="34" charset="0"/>
              </a:rPr>
              <a:t> </a:t>
            </a:r>
          </a:p>
        </p:txBody>
      </p:sp>
      <p:sp>
        <p:nvSpPr>
          <p:cNvPr id="54" name="Text Box 168"/>
          <p:cNvSpPr txBox="1">
            <a:spLocks noChangeArrowheads="1"/>
          </p:cNvSpPr>
          <p:nvPr/>
        </p:nvSpPr>
        <p:spPr bwMode="auto">
          <a:xfrm rot="5400000">
            <a:off x="6195999" y="3411632"/>
            <a:ext cx="1486255" cy="375207"/>
          </a:xfrm>
          <a:prstGeom prst="rect">
            <a:avLst/>
          </a:prstGeom>
          <a:solidFill>
            <a:schemeClr val="accent5">
              <a:lumMod val="20000"/>
              <a:lumOff val="80000"/>
            </a:schemeClr>
          </a:solidFill>
          <a:ln>
            <a:headEnd/>
            <a:tailEnd/>
          </a:ln>
        </p:spPr>
        <p:style>
          <a:lnRef idx="0">
            <a:schemeClr val="accent5"/>
          </a:lnRef>
          <a:fillRef idx="3">
            <a:schemeClr val="accent5"/>
          </a:fillRef>
          <a:effectRef idx="3">
            <a:schemeClr val="accent5"/>
          </a:effectRef>
          <a:fontRef idx="minor">
            <a:schemeClr val="lt1"/>
          </a:fontRef>
        </p:style>
        <p:txBody>
          <a:bodyPr vert="vert270" anchor="ctr">
            <a:noAutofit/>
          </a:bodyPr>
          <a:lstStyle/>
          <a:p>
            <a:pPr algn="ctr">
              <a:defRPr/>
            </a:pPr>
            <a:r>
              <a:rPr lang="es-CL" sz="1000" b="1" dirty="0" smtClean="0">
                <a:solidFill>
                  <a:schemeClr val="bg1"/>
                </a:solidFill>
                <a:latin typeface="Calibri" panose="020F0502020204030204" pitchFamily="34" charset="0"/>
                <a:cs typeface="Calibri" panose="020F0502020204030204" pitchFamily="34" charset="0"/>
              </a:rPr>
              <a:t>A</a:t>
            </a:r>
          </a:p>
          <a:p>
            <a:pPr algn="ctr">
              <a:defRPr/>
            </a:pPr>
            <a:r>
              <a:rPr lang="es-CL" sz="1000" b="1" dirty="0" smtClean="0">
                <a:solidFill>
                  <a:schemeClr val="bg1"/>
                </a:solidFill>
                <a:latin typeface="Calibri" panose="020F0502020204030204" pitchFamily="34" charset="0"/>
                <a:cs typeface="Calibri" panose="020F0502020204030204" pitchFamily="34" charset="0"/>
              </a:rPr>
              <a:t>P</a:t>
            </a:r>
          </a:p>
          <a:p>
            <a:pPr algn="ctr">
              <a:defRPr/>
            </a:pPr>
            <a:r>
              <a:rPr lang="es-CL" sz="1000" b="1" dirty="0" smtClean="0">
                <a:solidFill>
                  <a:schemeClr val="bg1"/>
                </a:solidFill>
                <a:latin typeface="Calibri" panose="020F0502020204030204" pitchFamily="34" charset="0"/>
                <a:cs typeface="Calibri" panose="020F0502020204030204" pitchFamily="34" charset="0"/>
              </a:rPr>
              <a:t>O</a:t>
            </a:r>
          </a:p>
          <a:p>
            <a:pPr algn="ctr">
              <a:defRPr/>
            </a:pPr>
            <a:r>
              <a:rPr lang="es-CL" sz="1000" b="1" dirty="0" smtClean="0">
                <a:solidFill>
                  <a:schemeClr val="bg1"/>
                </a:solidFill>
                <a:latin typeface="Calibri" panose="020F0502020204030204" pitchFamily="34" charset="0"/>
                <a:cs typeface="Calibri" panose="020F0502020204030204" pitchFamily="34" charset="0"/>
              </a:rPr>
              <a:t>L</a:t>
            </a:r>
          </a:p>
          <a:p>
            <a:pPr algn="ctr">
              <a:defRPr/>
            </a:pPr>
            <a:r>
              <a:rPr lang="es-CL" sz="1000" b="1" dirty="0" smtClean="0">
                <a:solidFill>
                  <a:schemeClr val="bg1"/>
                </a:solidFill>
                <a:latin typeface="Calibri" panose="020F0502020204030204" pitchFamily="34" charset="0"/>
                <a:cs typeface="Calibri" panose="020F0502020204030204" pitchFamily="34" charset="0"/>
              </a:rPr>
              <a:t>I</a:t>
            </a:r>
          </a:p>
          <a:p>
            <a:pPr algn="ctr">
              <a:defRPr/>
            </a:pPr>
            <a:r>
              <a:rPr lang="es-CL" sz="1000" b="1" dirty="0" smtClean="0">
                <a:solidFill>
                  <a:schemeClr val="bg1"/>
                </a:solidFill>
                <a:latin typeface="Calibri" panose="020F0502020204030204" pitchFamily="34" charset="0"/>
                <a:cs typeface="Calibri" panose="020F0502020204030204" pitchFamily="34" charset="0"/>
              </a:rPr>
              <a:t>N</a:t>
            </a:r>
          </a:p>
          <a:p>
            <a:pPr algn="ctr">
              <a:defRPr/>
            </a:pPr>
            <a:r>
              <a:rPr lang="es-CL" sz="1000" b="1" dirty="0" smtClean="0">
                <a:solidFill>
                  <a:schemeClr val="bg1"/>
                </a:solidFill>
                <a:latin typeface="Calibri" panose="020F0502020204030204" pitchFamily="34" charset="0"/>
                <a:cs typeface="Calibri" panose="020F0502020204030204" pitchFamily="34" charset="0"/>
              </a:rPr>
              <a:t>A</a:t>
            </a:r>
          </a:p>
          <a:p>
            <a:pPr algn="ctr">
              <a:defRPr/>
            </a:pPr>
            <a:r>
              <a:rPr lang="es-CL" sz="1000" b="1" dirty="0" smtClean="0">
                <a:solidFill>
                  <a:schemeClr val="bg1"/>
                </a:solidFill>
                <a:latin typeface="Calibri" panose="020F0502020204030204" pitchFamily="34" charset="0"/>
                <a:cs typeface="Calibri" panose="020F0502020204030204" pitchFamily="34" charset="0"/>
              </a:rPr>
              <a:t>V</a:t>
            </a:r>
            <a:endParaRPr lang="es-CL" sz="1000" b="1" dirty="0">
              <a:solidFill>
                <a:schemeClr val="bg1"/>
              </a:solidFill>
              <a:latin typeface="Calibri" panose="020F0502020204030204" pitchFamily="34" charset="0"/>
              <a:cs typeface="Calibri" panose="020F0502020204030204" pitchFamily="34" charset="0"/>
            </a:endParaRPr>
          </a:p>
        </p:txBody>
      </p:sp>
      <p:sp>
        <p:nvSpPr>
          <p:cNvPr id="58" name="AutoShape 21"/>
          <p:cNvSpPr>
            <a:spLocks noChangeArrowheads="1"/>
          </p:cNvSpPr>
          <p:nvPr/>
        </p:nvSpPr>
        <p:spPr bwMode="auto">
          <a:xfrm>
            <a:off x="1873592" y="4922749"/>
            <a:ext cx="1224486" cy="494716"/>
          </a:xfrm>
          <a:prstGeom prst="roundRect">
            <a:avLst>
              <a:gd name="adj" fmla="val 16667"/>
            </a:avLst>
          </a:prstGeom>
          <a:solidFill>
            <a:schemeClr val="accent2">
              <a:lumMod val="40000"/>
              <a:lumOff val="60000"/>
            </a:schemeClr>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endParaRPr lang="es-CL" altLang="es-CL" sz="1000" b="1" dirty="0">
              <a:solidFill>
                <a:srgbClr val="0D0D0D"/>
              </a:solidFill>
              <a:latin typeface="Calibri" panose="020F0502020204030204" pitchFamily="34" charset="0"/>
              <a:cs typeface="Calibri" panose="020F0502020204030204" pitchFamily="34" charset="0"/>
            </a:endParaRPr>
          </a:p>
          <a:p>
            <a:pPr algn="ctr" eaLnBrk="1" hangingPunct="1">
              <a:defRPr/>
            </a:pPr>
            <a:endParaRPr lang="es-CL" altLang="es-CL" sz="1000" b="1" dirty="0">
              <a:solidFill>
                <a:srgbClr val="0D0D0D"/>
              </a:solidFill>
              <a:latin typeface="Calibri" panose="020F0502020204030204" pitchFamily="34" charset="0"/>
              <a:cs typeface="Calibri" panose="020F0502020204030204" pitchFamily="34" charset="0"/>
            </a:endParaRPr>
          </a:p>
          <a:p>
            <a:pPr algn="ctr" eaLnBrk="1" hangingPunct="1">
              <a:defRPr/>
            </a:pPr>
            <a:r>
              <a:rPr lang="es-CL" altLang="es-CL" sz="1000" b="1" dirty="0" smtClean="0">
                <a:solidFill>
                  <a:srgbClr val="0D0D0D"/>
                </a:solidFill>
                <a:latin typeface="Calibri" panose="020F0502020204030204" pitchFamily="34" charset="0"/>
                <a:cs typeface="Calibri" panose="020F0502020204030204" pitchFamily="34" charset="0"/>
              </a:rPr>
              <a:t>NAVAL</a:t>
            </a:r>
            <a:endParaRPr lang="es-CL" altLang="es-CL" sz="1000" b="1" dirty="0">
              <a:solidFill>
                <a:srgbClr val="0D0D0D"/>
              </a:solidFill>
              <a:latin typeface="Calibri" panose="020F0502020204030204" pitchFamily="34" charset="0"/>
              <a:cs typeface="Calibri" panose="020F0502020204030204" pitchFamily="34" charset="0"/>
            </a:endParaRPr>
          </a:p>
          <a:p>
            <a:pPr algn="ctr" eaLnBrk="1" hangingPunct="1">
              <a:defRPr/>
            </a:pPr>
            <a:r>
              <a:rPr lang="es-CL" altLang="es-CL" sz="1000" b="1" dirty="0">
                <a:solidFill>
                  <a:srgbClr val="0D0D0D"/>
                </a:solidFill>
                <a:latin typeface="Calibri" panose="020F0502020204030204" pitchFamily="34" charset="0"/>
                <a:cs typeface="Calibri" panose="020F0502020204030204" pitchFamily="34" charset="0"/>
              </a:rPr>
              <a:t> </a:t>
            </a:r>
          </a:p>
          <a:p>
            <a:pPr algn="ctr" eaLnBrk="1" hangingPunct="1">
              <a:defRPr/>
            </a:pPr>
            <a:endParaRPr lang="es-ES" altLang="es-CL" sz="1000" b="1" dirty="0">
              <a:solidFill>
                <a:srgbClr val="0D0D0D"/>
              </a:solidFill>
              <a:latin typeface="Calibri" panose="020F0502020204030204" pitchFamily="34" charset="0"/>
              <a:cs typeface="Calibri" panose="020F0502020204030204" pitchFamily="34" charset="0"/>
            </a:endParaRPr>
          </a:p>
        </p:txBody>
      </p:sp>
      <p:sp>
        <p:nvSpPr>
          <p:cNvPr id="60" name="AutoShape 21"/>
          <p:cNvSpPr>
            <a:spLocks noChangeArrowheads="1"/>
          </p:cNvSpPr>
          <p:nvPr/>
        </p:nvSpPr>
        <p:spPr bwMode="auto">
          <a:xfrm>
            <a:off x="1828649" y="3925252"/>
            <a:ext cx="1224486" cy="399914"/>
          </a:xfrm>
          <a:prstGeom prst="roundRect">
            <a:avLst>
              <a:gd name="adj" fmla="val 16667"/>
            </a:avLst>
          </a:prstGeom>
          <a:solidFill>
            <a:schemeClr val="tx1"/>
          </a:solidFill>
          <a:ln>
            <a:headEnd/>
            <a:tailEnd/>
          </a:ln>
        </p:spPr>
        <p:style>
          <a:lnRef idx="0">
            <a:schemeClr val="accent6"/>
          </a:lnRef>
          <a:fillRef idx="3">
            <a:schemeClr val="accent6"/>
          </a:fillRef>
          <a:effectRef idx="3">
            <a:schemeClr val="accent6"/>
          </a:effectRef>
          <a:fontRef idx="minor">
            <a:schemeClr val="lt1"/>
          </a:fontRef>
        </p:style>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1000" b="1" dirty="0" smtClean="0">
                <a:solidFill>
                  <a:schemeClr val="bg2">
                    <a:lumMod val="60000"/>
                    <a:lumOff val="40000"/>
                  </a:schemeClr>
                </a:solidFill>
                <a:latin typeface="Calibri" panose="020F0502020204030204" pitchFamily="34" charset="0"/>
                <a:cs typeface="Calibri" panose="020F0502020204030204" pitchFamily="34" charset="0"/>
              </a:rPr>
              <a:t>SANIDAD</a:t>
            </a:r>
          </a:p>
          <a:p>
            <a:pPr algn="ctr" eaLnBrk="1" hangingPunct="1">
              <a:defRPr/>
            </a:pPr>
            <a:r>
              <a:rPr lang="es-CL" altLang="es-CL" sz="1000" b="1" dirty="0" smtClean="0">
                <a:solidFill>
                  <a:schemeClr val="bg2">
                    <a:lumMod val="60000"/>
                    <a:lumOff val="40000"/>
                  </a:schemeClr>
                </a:solidFill>
                <a:latin typeface="Calibri" panose="020F0502020204030204" pitchFamily="34" charset="0"/>
                <a:cs typeface="Calibri" panose="020F0502020204030204" pitchFamily="34" charset="0"/>
              </a:rPr>
              <a:t>NAVAL - DENTAL</a:t>
            </a:r>
            <a:endParaRPr lang="es-ES" altLang="es-CL" sz="1000" b="1" dirty="0">
              <a:solidFill>
                <a:schemeClr val="bg2">
                  <a:lumMod val="60000"/>
                  <a:lumOff val="40000"/>
                </a:schemeClr>
              </a:solidFill>
              <a:latin typeface="Calibri" panose="020F0502020204030204" pitchFamily="34" charset="0"/>
              <a:cs typeface="Calibri" panose="020F0502020204030204" pitchFamily="34" charset="0"/>
            </a:endParaRPr>
          </a:p>
        </p:txBody>
      </p:sp>
      <p:cxnSp>
        <p:nvCxnSpPr>
          <p:cNvPr id="61" name="65 Conector recto de flecha"/>
          <p:cNvCxnSpPr/>
          <p:nvPr/>
        </p:nvCxnSpPr>
        <p:spPr>
          <a:xfrm flipV="1">
            <a:off x="3037634" y="3272732"/>
            <a:ext cx="2399971" cy="310415"/>
          </a:xfrm>
          <a:prstGeom prst="bentConnector3">
            <a:avLst>
              <a:gd name="adj1" fmla="val 50000"/>
            </a:avLst>
          </a:prstGeom>
          <a:ln w="19050">
            <a:solidFill>
              <a:schemeClr val="bg2">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62" name="65 Conector recto de flecha"/>
          <p:cNvCxnSpPr/>
          <p:nvPr/>
        </p:nvCxnSpPr>
        <p:spPr>
          <a:xfrm flipV="1">
            <a:off x="3057936" y="3752637"/>
            <a:ext cx="2371881" cy="323502"/>
          </a:xfrm>
          <a:prstGeom prst="bentConnector3">
            <a:avLst>
              <a:gd name="adj1" fmla="val 33419"/>
            </a:avLst>
          </a:prstGeom>
          <a:ln w="19050">
            <a:solidFill>
              <a:schemeClr val="bg2">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
        <p:nvSpPr>
          <p:cNvPr id="66" name="47 Rectángulo redondeado"/>
          <p:cNvSpPr/>
          <p:nvPr/>
        </p:nvSpPr>
        <p:spPr bwMode="auto">
          <a:xfrm>
            <a:off x="5497068" y="4604275"/>
            <a:ext cx="1197819" cy="278527"/>
          </a:xfrm>
          <a:prstGeom prst="roundRect">
            <a:avLst/>
          </a:prstGeom>
          <a:solidFill>
            <a:srgbClr val="0066CC"/>
          </a:solidFill>
          <a:ln w="9525">
            <a:solidFill>
              <a:srgbClr val="0070C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defRPr/>
            </a:pPr>
            <a:r>
              <a:rPr lang="es-CL" altLang="es-CL" sz="900" dirty="0" smtClean="0">
                <a:solidFill>
                  <a:srgbClr val="FFFFFF"/>
                </a:solidFill>
                <a:latin typeface="Calibri" panose="020F0502020204030204" pitchFamily="34" charset="0"/>
                <a:cs typeface="Calibri" panose="020F0502020204030204" pitchFamily="34" charset="0"/>
              </a:rPr>
              <a:t>OPERADORES DE SONAR</a:t>
            </a:r>
            <a:endParaRPr lang="es-ES" altLang="es-CL" sz="900" dirty="0" smtClean="0">
              <a:solidFill>
                <a:srgbClr val="FFFFFF"/>
              </a:solidFill>
              <a:latin typeface="Calibri" panose="020F0502020204030204" pitchFamily="34" charset="0"/>
              <a:cs typeface="Calibri" panose="020F0502020204030204" pitchFamily="34" charset="0"/>
            </a:endParaRPr>
          </a:p>
        </p:txBody>
      </p:sp>
      <p:sp>
        <p:nvSpPr>
          <p:cNvPr id="79" name="Text Box 168"/>
          <p:cNvSpPr txBox="1">
            <a:spLocks noChangeArrowheads="1"/>
          </p:cNvSpPr>
          <p:nvPr/>
        </p:nvSpPr>
        <p:spPr bwMode="auto">
          <a:xfrm>
            <a:off x="6784719" y="4516932"/>
            <a:ext cx="788173" cy="391368"/>
          </a:xfrm>
          <a:prstGeom prst="rect">
            <a:avLst/>
          </a:prstGeom>
          <a:solidFill>
            <a:schemeClr val="accent5">
              <a:lumMod val="20000"/>
              <a:lumOff val="80000"/>
            </a:schemeClr>
          </a:solidFill>
          <a:ln>
            <a:headEnd/>
            <a:tailEnd/>
          </a:ln>
        </p:spPr>
        <p:style>
          <a:lnRef idx="0">
            <a:schemeClr val="accent5"/>
          </a:lnRef>
          <a:fillRef idx="3">
            <a:schemeClr val="accent5"/>
          </a:fillRef>
          <a:effectRef idx="3">
            <a:schemeClr val="accent5"/>
          </a:effectRef>
          <a:fontRef idx="minor">
            <a:schemeClr val="lt1"/>
          </a:fontRef>
        </p:style>
        <p:txBody>
          <a:bodyPr vert="horz" anchor="ctr"/>
          <a:lstStyle/>
          <a:p>
            <a:pPr algn="ctr">
              <a:defRPr/>
            </a:pPr>
            <a:r>
              <a:rPr lang="es-CL" sz="800" b="1" dirty="0" smtClean="0">
                <a:solidFill>
                  <a:schemeClr val="bg1"/>
                </a:solidFill>
                <a:latin typeface="Calibri" panose="020F0502020204030204" pitchFamily="34" charset="0"/>
                <a:cs typeface="Calibri" panose="020F0502020204030204" pitchFamily="34" charset="0"/>
              </a:rPr>
              <a:t>ESC. SUBMARINOS</a:t>
            </a:r>
          </a:p>
        </p:txBody>
      </p:sp>
      <p:cxnSp>
        <p:nvCxnSpPr>
          <p:cNvPr id="65" name="65 Conector recto de flecha"/>
          <p:cNvCxnSpPr/>
          <p:nvPr/>
        </p:nvCxnSpPr>
        <p:spPr>
          <a:xfrm flipV="1">
            <a:off x="3112097" y="4028431"/>
            <a:ext cx="2286919" cy="1036205"/>
          </a:xfrm>
          <a:prstGeom prst="bentConnector3">
            <a:avLst>
              <a:gd name="adj1" fmla="val 42261"/>
            </a:avLst>
          </a:prstGeom>
          <a:ln w="19050">
            <a:solidFill>
              <a:schemeClr val="bg2">
                <a:lumMod val="60000"/>
                <a:lumOff val="40000"/>
              </a:schemeClr>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069860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143020" y="2172676"/>
            <a:ext cx="5259243" cy="4038730"/>
          </a:xfrm>
          <a:solidFill>
            <a:schemeClr val="tx1"/>
          </a:solidFill>
          <a:ln>
            <a:solidFill>
              <a:schemeClr val="bg2">
                <a:lumMod val="75000"/>
              </a:schemeClr>
            </a:solidFill>
          </a:ln>
        </p:spPr>
        <p:txBody>
          <a:bodyPr>
            <a:noAutofit/>
          </a:bodyPr>
          <a:lstStyle/>
          <a:p>
            <a:pPr marL="355600" indent="-317500" algn="just">
              <a:lnSpc>
                <a:spcPct val="90000"/>
              </a:lnSpc>
              <a:spcAft>
                <a:spcPct val="20000"/>
              </a:spcAft>
              <a:buNone/>
              <a:defRPr/>
            </a:pPr>
            <a:r>
              <a:rPr lang="es-CL" sz="2600" b="1" dirty="0" smtClean="0">
                <a:solidFill>
                  <a:schemeClr val="bg1"/>
                </a:solidFill>
              </a:rPr>
              <a:t>GENTE DE MAR DE L</a:t>
            </a:r>
            <a:r>
              <a:rPr lang="es-ES" sz="2600" b="1" dirty="0" smtClean="0">
                <a:solidFill>
                  <a:schemeClr val="bg1"/>
                </a:solidFill>
              </a:rPr>
              <a:t>ÍNEA:</a:t>
            </a:r>
          </a:p>
          <a:p>
            <a:pPr marL="355600" indent="-317500" algn="just">
              <a:lnSpc>
                <a:spcPct val="90000"/>
              </a:lnSpc>
              <a:spcAft>
                <a:spcPct val="20000"/>
              </a:spcAft>
              <a:buNone/>
              <a:defRPr/>
            </a:pPr>
            <a:endParaRPr lang="es-ES_tradnl" sz="2600" b="1" i="1" dirty="0">
              <a:solidFill>
                <a:schemeClr val="bg1"/>
              </a:solidFill>
              <a:latin typeface="Calibri" pitchFamily="34" charset="0"/>
            </a:endParaRPr>
          </a:p>
          <a:p>
            <a:pPr marL="95250" indent="-17463">
              <a:spcAft>
                <a:spcPts val="0"/>
              </a:spcAft>
              <a:buNone/>
            </a:pPr>
            <a:r>
              <a:rPr lang="es-ES_tradnl" sz="2400" b="1" dirty="0">
                <a:solidFill>
                  <a:schemeClr val="bg1"/>
                </a:solidFill>
              </a:rPr>
              <a:t>	</a:t>
            </a:r>
            <a:r>
              <a:rPr lang="es-ES_tradnl" sz="2400" b="1" dirty="0" smtClean="0">
                <a:solidFill>
                  <a:schemeClr val="bg1"/>
                </a:solidFill>
              </a:rPr>
              <a:t>ARMAMENTO.</a:t>
            </a:r>
          </a:p>
          <a:p>
            <a:pPr marL="95250" indent="-17463">
              <a:spcAft>
                <a:spcPts val="0"/>
              </a:spcAft>
              <a:buNone/>
            </a:pPr>
            <a:r>
              <a:rPr lang="es-ES_tradnl" sz="2400" b="1" dirty="0" smtClean="0">
                <a:solidFill>
                  <a:schemeClr val="bg1"/>
                </a:solidFill>
              </a:rPr>
              <a:t>OPERACIONES.</a:t>
            </a:r>
          </a:p>
          <a:p>
            <a:pPr marL="95250" indent="-17463">
              <a:spcAft>
                <a:spcPts val="0"/>
              </a:spcAft>
              <a:buNone/>
            </a:pPr>
            <a:r>
              <a:rPr lang="es-ES_tradnl" sz="2400" b="1" dirty="0" smtClean="0">
                <a:solidFill>
                  <a:schemeClr val="bg1"/>
                </a:solidFill>
              </a:rPr>
              <a:t>INGENIERÍA.</a:t>
            </a:r>
          </a:p>
          <a:p>
            <a:pPr marL="95250" indent="-17463">
              <a:spcAft>
                <a:spcPts val="0"/>
              </a:spcAft>
              <a:buNone/>
            </a:pPr>
            <a:r>
              <a:rPr lang="es-ES_tradnl" sz="2400" b="1" dirty="0" smtClean="0">
                <a:solidFill>
                  <a:schemeClr val="bg1"/>
                </a:solidFill>
              </a:rPr>
              <a:t>INFANTERÍA DE MARINA.</a:t>
            </a:r>
          </a:p>
          <a:p>
            <a:pPr marL="95250" indent="-17463">
              <a:spcAft>
                <a:spcPts val="0"/>
              </a:spcAft>
              <a:buNone/>
            </a:pPr>
            <a:endParaRPr lang="es-ES_tradnl" sz="2400" b="1" dirty="0" smtClean="0">
              <a:solidFill>
                <a:schemeClr val="bg1"/>
              </a:solidFill>
            </a:endParaRPr>
          </a:p>
          <a:p>
            <a:pPr marL="95250" indent="-17463">
              <a:spcAft>
                <a:spcPts val="0"/>
              </a:spcAft>
              <a:buNone/>
            </a:pPr>
            <a:r>
              <a:rPr lang="es-ES_tradnl" sz="2400" b="1" dirty="0" smtClean="0">
                <a:solidFill>
                  <a:schemeClr val="bg1"/>
                </a:solidFill>
              </a:rPr>
              <a:t>ABASTECIMIENTO GENERAL.</a:t>
            </a:r>
            <a:endParaRPr lang="es-ES_tradnl" sz="2400" b="1" dirty="0">
              <a:solidFill>
                <a:schemeClr val="bg1"/>
              </a:solidFill>
            </a:endParaRPr>
          </a:p>
          <a:p>
            <a:pPr marL="95250" indent="-17463">
              <a:spcAft>
                <a:spcPts val="0"/>
              </a:spcAft>
              <a:buNone/>
            </a:pPr>
            <a:r>
              <a:rPr lang="es-ES_tradnl" sz="2400" b="1" dirty="0" smtClean="0">
                <a:solidFill>
                  <a:schemeClr val="bg1"/>
                </a:solidFill>
              </a:rPr>
              <a:t>LITORAL.</a:t>
            </a:r>
          </a:p>
        </p:txBody>
      </p:sp>
      <p:sp>
        <p:nvSpPr>
          <p:cNvPr id="7" name="Marcador de número de diapositiva 6"/>
          <p:cNvSpPr>
            <a:spLocks noGrp="1"/>
          </p:cNvSpPr>
          <p:nvPr>
            <p:ph type="sldNum" sz="quarter" idx="12"/>
          </p:nvPr>
        </p:nvSpPr>
        <p:spPr/>
        <p:txBody>
          <a:bodyPr/>
          <a:lstStyle/>
          <a:p>
            <a:fld id="{D57F1E4F-1CFF-5643-939E-217C01CDF565}" type="slidenum">
              <a:rPr lang="en-US" smtClean="0"/>
              <a:pPr/>
              <a:t>10</a:t>
            </a:fld>
            <a:endParaRPr lang="en-US" dirty="0"/>
          </a:p>
        </p:txBody>
      </p:sp>
      <p:sp>
        <p:nvSpPr>
          <p:cNvPr id="6" name="Marcador de contenido 2"/>
          <p:cNvSpPr txBox="1">
            <a:spLocks/>
          </p:cNvSpPr>
          <p:nvPr/>
        </p:nvSpPr>
        <p:spPr>
          <a:xfrm>
            <a:off x="5558337" y="2173557"/>
            <a:ext cx="5020333" cy="3139421"/>
          </a:xfrm>
          <a:prstGeom prst="rect">
            <a:avLst/>
          </a:prstGeom>
          <a:solidFill>
            <a:schemeClr val="tx1"/>
          </a:solidFill>
          <a:ln>
            <a:solidFill>
              <a:schemeClr val="bg2">
                <a:lumMod val="75000"/>
              </a:schemeClr>
            </a:solidFill>
          </a:ln>
        </p:spPr>
        <p:txBody>
          <a:bodyPr vert="horz" lIns="91440" tIns="45720" rIns="91440" bIns="45720" rtlCol="0" anchor="ctr">
            <a:noAutofit/>
          </a:bodyPr>
          <a:lst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a:lstStyle>
          <a:p>
            <a:pPr marL="87313" lvl="1" indent="0" defTabSz="441325">
              <a:lnSpc>
                <a:spcPct val="90000"/>
              </a:lnSpc>
              <a:spcAft>
                <a:spcPts val="0"/>
              </a:spcAft>
              <a:buNone/>
              <a:defRPr/>
            </a:pPr>
            <a:r>
              <a:rPr lang="es-CL" sz="2600" b="1" dirty="0" smtClean="0">
                <a:solidFill>
                  <a:schemeClr val="bg1"/>
                </a:solidFill>
              </a:rPr>
              <a:t>GENTE DE MAR DE LOS SERVICIOS</a:t>
            </a:r>
            <a:r>
              <a:rPr lang="es-ES" sz="2000" b="1" dirty="0" smtClean="0">
                <a:solidFill>
                  <a:schemeClr val="bg1"/>
                </a:solidFill>
              </a:rPr>
              <a:t>:</a:t>
            </a:r>
          </a:p>
          <a:p>
            <a:pPr marL="87313" lvl="1" indent="0" defTabSz="441325">
              <a:lnSpc>
                <a:spcPct val="90000"/>
              </a:lnSpc>
              <a:spcAft>
                <a:spcPts val="0"/>
              </a:spcAft>
              <a:buNone/>
              <a:defRPr/>
            </a:pPr>
            <a:endParaRPr lang="es-ES_tradnl" sz="2000" b="1" dirty="0" smtClean="0">
              <a:solidFill>
                <a:schemeClr val="bg1"/>
              </a:solidFill>
            </a:endParaRPr>
          </a:p>
          <a:p>
            <a:pPr marL="87313" lvl="1" indent="0" defTabSz="441325">
              <a:lnSpc>
                <a:spcPct val="130000"/>
              </a:lnSpc>
              <a:spcAft>
                <a:spcPts val="0"/>
              </a:spcAft>
              <a:buNone/>
            </a:pPr>
            <a:r>
              <a:rPr lang="es-ES" sz="2400" b="1" dirty="0" smtClean="0">
                <a:solidFill>
                  <a:schemeClr val="bg1"/>
                </a:solidFill>
              </a:rPr>
              <a:t>ESCALAFÓN PROFESIONAL.</a:t>
            </a:r>
          </a:p>
          <a:p>
            <a:pPr marL="87313" lvl="1" indent="0" defTabSz="441325">
              <a:lnSpc>
                <a:spcPct val="130000"/>
              </a:lnSpc>
              <a:spcAft>
                <a:spcPts val="0"/>
              </a:spcAft>
              <a:buNone/>
            </a:pPr>
            <a:r>
              <a:rPr lang="es-ES" sz="2400" b="1" dirty="0" smtClean="0">
                <a:solidFill>
                  <a:schemeClr val="bg1"/>
                </a:solidFill>
              </a:rPr>
              <a:t>ESCALAFÓN SUPERIOR.</a:t>
            </a:r>
          </a:p>
          <a:p>
            <a:pPr marL="87313" lvl="1" indent="0" defTabSz="441325">
              <a:lnSpc>
                <a:spcPct val="130000"/>
              </a:lnSpc>
              <a:spcAft>
                <a:spcPts val="0"/>
              </a:spcAft>
              <a:buNone/>
            </a:pPr>
            <a:r>
              <a:rPr lang="es-ES" sz="2400" b="1" dirty="0" smtClean="0">
                <a:solidFill>
                  <a:schemeClr val="bg1"/>
                </a:solidFill>
              </a:rPr>
              <a:t>ESCALAFÓN MEDIO.</a:t>
            </a:r>
          </a:p>
          <a:p>
            <a:pPr marL="87313" lvl="1" indent="0" defTabSz="441325">
              <a:lnSpc>
                <a:spcPct val="130000"/>
              </a:lnSpc>
              <a:spcAft>
                <a:spcPts val="0"/>
              </a:spcAft>
              <a:buNone/>
            </a:pPr>
            <a:r>
              <a:rPr lang="es-ES" sz="2400" b="1" dirty="0" smtClean="0">
                <a:solidFill>
                  <a:schemeClr val="bg1"/>
                </a:solidFill>
              </a:rPr>
              <a:t>ESCALAFÓN BÁSICO.</a:t>
            </a:r>
          </a:p>
        </p:txBody>
      </p:sp>
      <p:grpSp>
        <p:nvGrpSpPr>
          <p:cNvPr id="9" name="Grupo 24"/>
          <p:cNvGrpSpPr/>
          <p:nvPr/>
        </p:nvGrpSpPr>
        <p:grpSpPr>
          <a:xfrm>
            <a:off x="0" y="-48158"/>
            <a:ext cx="10801349" cy="635556"/>
            <a:chOff x="1" y="-45865"/>
            <a:chExt cx="7314932" cy="605291"/>
          </a:xfrm>
          <a:solidFill>
            <a:srgbClr val="000066"/>
          </a:solidFill>
        </p:grpSpPr>
        <p:sp>
          <p:nvSpPr>
            <p:cNvPr id="13"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14" name="Picture 4" descr="l_armada"/>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5" name="Grupo 24"/>
          <p:cNvGrpSpPr/>
          <p:nvPr/>
        </p:nvGrpSpPr>
        <p:grpSpPr>
          <a:xfrm>
            <a:off x="1" y="-48158"/>
            <a:ext cx="9144000" cy="635556"/>
            <a:chOff x="1" y="-45865"/>
            <a:chExt cx="7314932" cy="605291"/>
          </a:xfrm>
          <a:solidFill>
            <a:srgbClr val="000066"/>
          </a:solidFill>
        </p:grpSpPr>
        <p:sp>
          <p:nvSpPr>
            <p:cNvPr id="16"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17" name="Picture 4" descr="l_armada"/>
            <p:cNvPicPr>
              <a:picLocks noChangeAspect="1" noChangeArrowheads="1"/>
            </p:cNvPicPr>
            <p:nvPr/>
          </p:nvPicPr>
          <p:blipFill>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18" name="Text Box 8"/>
          <p:cNvSpPr txBox="1">
            <a:spLocks noChangeArrowheads="1"/>
          </p:cNvSpPr>
          <p:nvPr/>
        </p:nvSpPr>
        <p:spPr bwMode="auto">
          <a:xfrm>
            <a:off x="1797868" y="971402"/>
            <a:ext cx="7208789" cy="538132"/>
          </a:xfrm>
          <a:prstGeom prst="rect">
            <a:avLst/>
          </a:prstGeom>
          <a:solidFill>
            <a:schemeClr val="accent6">
              <a:lumMod val="75000"/>
            </a:schemeClr>
          </a:solidFill>
          <a:ln w="9525">
            <a:solidFill>
              <a:schemeClr val="bg1"/>
            </a:solidFill>
            <a:miter lim="800000"/>
            <a:headEnd/>
            <a:tailEnd/>
          </a:ln>
          <a:effectLst/>
        </p:spPr>
        <p:txBody>
          <a:bodyPr wrap="square" lIns="106208" tIns="53104" rIns="106208" bIns="53104">
            <a:spAutoFit/>
          </a:bodyPr>
          <a:lstStyle/>
          <a:p>
            <a:pPr algn="ctr">
              <a:spcBef>
                <a:spcPct val="50000"/>
              </a:spcBef>
            </a:pPr>
            <a:r>
              <a:rPr lang="es-MX" sz="2800" b="1" dirty="0" smtClean="0">
                <a:latin typeface="Arial" charset="0"/>
              </a:rPr>
              <a:t>ESCALAFONES GENTE DE MAR</a:t>
            </a:r>
            <a:endParaRPr lang="es-ES" sz="2800" b="1" dirty="0">
              <a:latin typeface="Arial" charset="0"/>
            </a:endParaRPr>
          </a:p>
        </p:txBody>
      </p:sp>
      <p:sp>
        <p:nvSpPr>
          <p:cNvPr id="12" name="11 CuadroTexto"/>
          <p:cNvSpPr txBox="1"/>
          <p:nvPr/>
        </p:nvSpPr>
        <p:spPr>
          <a:xfrm>
            <a:off x="3889499" y="3854737"/>
            <a:ext cx="1465466" cy="584775"/>
          </a:xfrm>
          <a:prstGeom prst="rect">
            <a:avLst/>
          </a:prstGeom>
          <a:noFill/>
          <a:ln>
            <a:solidFill>
              <a:schemeClr val="accent6"/>
            </a:solidFill>
          </a:ln>
        </p:spPr>
        <p:txBody>
          <a:bodyPr wrap="none" rtlCol="0">
            <a:spAutoFit/>
          </a:bodyPr>
          <a:lstStyle/>
          <a:p>
            <a:r>
              <a:rPr lang="es-ES" sz="3200" b="1" dirty="0" smtClean="0">
                <a:solidFill>
                  <a:srgbClr val="FF0000"/>
                </a:solidFill>
              </a:rPr>
              <a:t>ARMAS</a:t>
            </a:r>
            <a:endParaRPr lang="es-CL" sz="3200" b="1" dirty="0">
              <a:solidFill>
                <a:srgbClr val="FF0000"/>
              </a:solidFill>
            </a:endParaRPr>
          </a:p>
        </p:txBody>
      </p:sp>
      <p:sp>
        <p:nvSpPr>
          <p:cNvPr id="19" name="18 Cerrar llave"/>
          <p:cNvSpPr/>
          <p:nvPr/>
        </p:nvSpPr>
        <p:spPr>
          <a:xfrm>
            <a:off x="3575251" y="3392487"/>
            <a:ext cx="280258" cy="1526353"/>
          </a:xfrm>
          <a:prstGeom prst="rightBrace">
            <a:avLst>
              <a:gd name="adj1" fmla="val 8333"/>
              <a:gd name="adj2" fmla="val 50000"/>
            </a:avLst>
          </a:prstGeom>
          <a:ln>
            <a:solidFill>
              <a:srgbClr val="FF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s-CL"/>
          </a:p>
        </p:txBody>
      </p:sp>
    </p:spTree>
    <p:extLst>
      <p:ext uri="{BB962C8B-B14F-4D97-AF65-F5344CB8AC3E}">
        <p14:creationId xmlns:p14="http://schemas.microsoft.com/office/powerpoint/2010/main" val="459473272"/>
      </p:ext>
    </p:extLst>
  </p:cSld>
  <p:clrMapOvr>
    <a:masterClrMapping/>
  </p:clrMapOvr>
  <p:transition spd="slow">
    <p:randomBar dir="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upo 24"/>
          <p:cNvGrpSpPr/>
          <p:nvPr/>
        </p:nvGrpSpPr>
        <p:grpSpPr>
          <a:xfrm>
            <a:off x="0" y="-48158"/>
            <a:ext cx="10801349" cy="635556"/>
            <a:chOff x="1" y="-45865"/>
            <a:chExt cx="7314932" cy="605291"/>
          </a:xfrm>
          <a:solidFill>
            <a:srgbClr val="000066"/>
          </a:solidFill>
        </p:grpSpPr>
        <p:sp>
          <p:nvSpPr>
            <p:cNvPr id="8"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9"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0" name="Grupo 24"/>
          <p:cNvGrpSpPr/>
          <p:nvPr/>
        </p:nvGrpSpPr>
        <p:grpSpPr>
          <a:xfrm>
            <a:off x="1" y="-48158"/>
            <a:ext cx="9144000" cy="635556"/>
            <a:chOff x="1" y="-45865"/>
            <a:chExt cx="7314932" cy="605291"/>
          </a:xfrm>
          <a:solidFill>
            <a:srgbClr val="000066"/>
          </a:solidFill>
        </p:grpSpPr>
        <p:sp>
          <p:nvSpPr>
            <p:cNvPr id="11"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12"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aphicFrame>
        <p:nvGraphicFramePr>
          <p:cNvPr id="16" name="15 Tabla"/>
          <p:cNvGraphicFramePr>
            <a:graphicFrameLocks noGrp="1"/>
          </p:cNvGraphicFramePr>
          <p:nvPr>
            <p:extLst>
              <p:ext uri="{D42A27DB-BD31-4B8C-83A1-F6EECF244321}">
                <p14:modId xmlns:p14="http://schemas.microsoft.com/office/powerpoint/2010/main" val="826133627"/>
              </p:ext>
            </p:extLst>
          </p:nvPr>
        </p:nvGraphicFramePr>
        <p:xfrm>
          <a:off x="1611039" y="945931"/>
          <a:ext cx="8787828" cy="5519481"/>
        </p:xfrm>
        <a:graphic>
          <a:graphicData uri="http://schemas.openxmlformats.org/drawingml/2006/table">
            <a:tbl>
              <a:tblPr/>
              <a:tblGrid>
                <a:gridCol w="2790434">
                  <a:extLst>
                    <a:ext uri="{9D8B030D-6E8A-4147-A177-3AD203B41FA5}">
                      <a16:colId xmlns:a16="http://schemas.microsoft.com/office/drawing/2014/main" val="20000"/>
                    </a:ext>
                  </a:extLst>
                </a:gridCol>
                <a:gridCol w="2998697">
                  <a:extLst>
                    <a:ext uri="{9D8B030D-6E8A-4147-A177-3AD203B41FA5}">
                      <a16:colId xmlns:a16="http://schemas.microsoft.com/office/drawing/2014/main" val="20001"/>
                    </a:ext>
                  </a:extLst>
                </a:gridCol>
                <a:gridCol w="2998697">
                  <a:extLst>
                    <a:ext uri="{9D8B030D-6E8A-4147-A177-3AD203B41FA5}">
                      <a16:colId xmlns:a16="http://schemas.microsoft.com/office/drawing/2014/main" val="2965997921"/>
                    </a:ext>
                  </a:extLst>
                </a:gridCol>
              </a:tblGrid>
              <a:tr h="308718">
                <a:tc>
                  <a:txBody>
                    <a:bodyPr/>
                    <a:lstStyle/>
                    <a:p>
                      <a:pPr algn="ctr" fontAlgn="b"/>
                      <a:r>
                        <a:rPr lang="es-CL" sz="1400" b="1" i="0" u="none" strike="noStrike" dirty="0">
                          <a:solidFill>
                            <a:srgbClr val="FFFFFF"/>
                          </a:solidFill>
                          <a:latin typeface="Arial"/>
                        </a:rPr>
                        <a:t>ESCALAFÓN</a:t>
                      </a:r>
                    </a:p>
                  </a:txBody>
                  <a:tcPr marL="4853"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6">
                        <a:lumMod val="75000"/>
                      </a:schemeClr>
                    </a:solidFill>
                  </a:tcPr>
                </a:tc>
                <a:tc>
                  <a:txBody>
                    <a:bodyPr/>
                    <a:lstStyle/>
                    <a:p>
                      <a:pPr algn="ctr" fontAlgn="b"/>
                      <a:r>
                        <a:rPr lang="es-CL" sz="1400" b="1" i="0" u="none" strike="noStrike" dirty="0">
                          <a:solidFill>
                            <a:srgbClr val="FFFFFF"/>
                          </a:solidFill>
                          <a:latin typeface="Arial"/>
                        </a:rPr>
                        <a:t>ESPECIALIDAD</a:t>
                      </a:r>
                    </a:p>
                  </a:txBody>
                  <a:tcPr marL="4853"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6">
                        <a:lumMod val="75000"/>
                      </a:schemeClr>
                    </a:solidFill>
                  </a:tcPr>
                </a:tc>
                <a:tc>
                  <a:txBody>
                    <a:bodyPr/>
                    <a:lstStyle/>
                    <a:p>
                      <a:pPr algn="ctr" fontAlgn="b"/>
                      <a:r>
                        <a:rPr lang="es-ES" sz="1400" b="1" i="0" u="none" strike="noStrike" baseline="0" dirty="0" smtClean="0">
                          <a:solidFill>
                            <a:srgbClr val="FFFFFF"/>
                          </a:solidFill>
                          <a:latin typeface="Arial"/>
                        </a:rPr>
                        <a:t>ESP. COMPLEMENTADA</a:t>
                      </a:r>
                      <a:endParaRPr lang="es-CL" sz="1400" b="1" i="0" u="none" strike="noStrike" dirty="0">
                        <a:solidFill>
                          <a:srgbClr val="FFFFFF"/>
                        </a:solidFill>
                        <a:latin typeface="Arial"/>
                      </a:endParaRPr>
                    </a:p>
                  </a:txBody>
                  <a:tcPr marL="4853"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0000"/>
                  </a:ext>
                </a:extLst>
              </a:tr>
              <a:tr h="229779">
                <a:tc rowSpan="6">
                  <a:txBody>
                    <a:bodyPr/>
                    <a:lstStyle/>
                    <a:p>
                      <a:pPr algn="ctr" fontAlgn="ctr"/>
                      <a:r>
                        <a:rPr lang="es-CL" sz="1600" b="1" i="0" u="none" strike="noStrike" dirty="0" smtClean="0">
                          <a:solidFill>
                            <a:schemeClr val="bg2">
                              <a:lumMod val="10000"/>
                            </a:schemeClr>
                          </a:solidFill>
                          <a:latin typeface="Arial"/>
                        </a:rPr>
                        <a:t>ARMAMENTO</a:t>
                      </a:r>
                    </a:p>
                    <a:p>
                      <a:pPr algn="ctr" fontAlgn="ctr"/>
                      <a:r>
                        <a:rPr lang="es-CL" sz="1600" b="1" i="0" u="none" strike="noStrike" dirty="0" smtClean="0">
                          <a:solidFill>
                            <a:schemeClr val="bg2">
                              <a:lumMod val="10000"/>
                            </a:schemeClr>
                          </a:solidFill>
                          <a:latin typeface="Arial"/>
                        </a:rPr>
                        <a:t>(6)</a:t>
                      </a:r>
                      <a:endParaRPr lang="es-CL" sz="1600" b="1" i="0" u="none" strike="noStrike" dirty="0">
                        <a:solidFill>
                          <a:schemeClr val="bg2">
                            <a:lumMod val="10000"/>
                          </a:schemeClr>
                        </a:solidFill>
                        <a:latin typeface="Arial"/>
                      </a:endParaRPr>
                    </a:p>
                  </a:txBody>
                  <a:tcPr marL="4853"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l" fontAlgn="b"/>
                      <a:r>
                        <a:rPr lang="es-CL" sz="1600" b="1" i="0" u="none" strike="noStrike" dirty="0">
                          <a:solidFill>
                            <a:schemeClr val="bg2">
                              <a:lumMod val="10000"/>
                            </a:schemeClr>
                          </a:solidFill>
                          <a:latin typeface="Arial"/>
                        </a:rPr>
                        <a:t>Armamentos</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rowSpan="14">
                  <a:txBody>
                    <a:bodyPr/>
                    <a:lstStyle/>
                    <a:p>
                      <a:pPr algn="ctr" fontAlgn="b">
                        <a:lnSpc>
                          <a:spcPct val="200000"/>
                        </a:lnSpc>
                      </a:pPr>
                      <a:r>
                        <a:rPr lang="es-ES" sz="1600" b="1" i="0" u="none" strike="noStrike" dirty="0" smtClean="0">
                          <a:solidFill>
                            <a:schemeClr val="bg2">
                              <a:lumMod val="10000"/>
                            </a:schemeClr>
                          </a:solidFill>
                          <a:latin typeface="Arial"/>
                        </a:rPr>
                        <a:t>Submarino</a:t>
                      </a:r>
                    </a:p>
                    <a:p>
                      <a:pPr algn="ctr" fontAlgn="b">
                        <a:lnSpc>
                          <a:spcPct val="200000"/>
                        </a:lnSpc>
                      </a:pPr>
                      <a:r>
                        <a:rPr lang="es-ES" sz="1600" b="1" i="0" u="none" strike="noStrike" dirty="0" smtClean="0">
                          <a:solidFill>
                            <a:schemeClr val="bg2">
                              <a:lumMod val="10000"/>
                            </a:schemeClr>
                          </a:solidFill>
                          <a:latin typeface="Arial"/>
                        </a:rPr>
                        <a:t>Aviación naval</a:t>
                      </a:r>
                    </a:p>
                    <a:p>
                      <a:pPr algn="ctr" fontAlgn="b">
                        <a:lnSpc>
                          <a:spcPct val="200000"/>
                        </a:lnSpc>
                      </a:pPr>
                      <a:r>
                        <a:rPr lang="es-ES" sz="1600" b="1" i="0" u="none" strike="noStrike" dirty="0" smtClean="0">
                          <a:solidFill>
                            <a:schemeClr val="bg2">
                              <a:lumMod val="10000"/>
                            </a:schemeClr>
                          </a:solidFill>
                          <a:latin typeface="Arial"/>
                        </a:rPr>
                        <a:t>Inteligencia </a:t>
                      </a:r>
                    </a:p>
                    <a:p>
                      <a:pPr algn="ctr" fontAlgn="b">
                        <a:lnSpc>
                          <a:spcPct val="200000"/>
                        </a:lnSpc>
                      </a:pPr>
                      <a:r>
                        <a:rPr lang="es-ES" sz="1600" b="1" i="0" u="none" strike="noStrike" dirty="0" smtClean="0">
                          <a:solidFill>
                            <a:schemeClr val="bg2">
                              <a:lumMod val="10000"/>
                            </a:schemeClr>
                          </a:solidFill>
                          <a:latin typeface="Arial"/>
                        </a:rPr>
                        <a:t>Nadador de rescate</a:t>
                      </a:r>
                    </a:p>
                    <a:p>
                      <a:pPr algn="ctr" fontAlgn="b">
                        <a:lnSpc>
                          <a:spcPct val="200000"/>
                        </a:lnSpc>
                      </a:pPr>
                      <a:r>
                        <a:rPr lang="es-ES" sz="1600" b="1" i="0" u="none" strike="noStrike" dirty="0" smtClean="0">
                          <a:solidFill>
                            <a:schemeClr val="bg2">
                              <a:lumMod val="10000"/>
                            </a:schemeClr>
                          </a:solidFill>
                          <a:latin typeface="Arial"/>
                        </a:rPr>
                        <a:t>Buzo táctico</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229779">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Maniobras</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2"/>
                  </a:ext>
                </a:extLst>
              </a:tr>
              <a:tr h="329083">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Operador de Sonar</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r h="329083">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Mecánico Armamentos</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4"/>
                  </a:ext>
                </a:extLst>
              </a:tr>
              <a:tr h="410540">
                <a:tc vMerge="1">
                  <a:txBody>
                    <a:bodyPr/>
                    <a:lstStyle/>
                    <a:p>
                      <a:endParaRPr lang="es-CL"/>
                    </a:p>
                  </a:txBody>
                  <a:tcPr/>
                </a:tc>
                <a:tc>
                  <a:txBody>
                    <a:bodyPr/>
                    <a:lstStyle/>
                    <a:p>
                      <a:pPr marL="0" marR="0" indent="0" algn="l" defTabSz="531038" rtl="0" eaLnBrk="1" fontAlgn="b" latinLnBrk="0" hangingPunct="1">
                        <a:lnSpc>
                          <a:spcPct val="100000"/>
                        </a:lnSpc>
                        <a:spcBef>
                          <a:spcPts val="0"/>
                        </a:spcBef>
                        <a:spcAft>
                          <a:spcPts val="0"/>
                        </a:spcAft>
                        <a:buClrTx/>
                        <a:buSzTx/>
                        <a:buFontTx/>
                        <a:buNone/>
                        <a:tabLst/>
                        <a:defRPr/>
                      </a:pPr>
                      <a:r>
                        <a:rPr lang="es-CL" sz="1600" b="1" i="0" u="none" strike="noStrike" dirty="0">
                          <a:solidFill>
                            <a:schemeClr val="bg2">
                              <a:lumMod val="10000"/>
                            </a:schemeClr>
                          </a:solidFill>
                          <a:latin typeface="Arial"/>
                        </a:rPr>
                        <a:t>Mecánico </a:t>
                      </a:r>
                      <a:r>
                        <a:rPr lang="es-CL" sz="1600" b="1" i="0" u="none" strike="noStrike" dirty="0" smtClean="0">
                          <a:solidFill>
                            <a:schemeClr val="bg2">
                              <a:lumMod val="10000"/>
                            </a:schemeClr>
                          </a:solidFill>
                          <a:latin typeface="Arial"/>
                        </a:rPr>
                        <a:t>Electrónico Control de Fuego</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tx1"/>
                    </a:solidFill>
                  </a:tcPr>
                </a:tc>
                <a:extLst>
                  <a:ext uri="{0D108BD9-81ED-4DB2-BD59-A6C34878D82A}">
                    <a16:rowId xmlns:a16="http://schemas.microsoft.com/office/drawing/2014/main" val="10005"/>
                  </a:ext>
                </a:extLst>
              </a:tr>
              <a:tr h="374536">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Mecánico Electrónico Sonar</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7"/>
                  </a:ext>
                </a:extLst>
              </a:tr>
              <a:tr h="197775">
                <a:tc>
                  <a:txBody>
                    <a:bodyPr/>
                    <a:lstStyle/>
                    <a:p>
                      <a:pPr algn="l" fontAlgn="b"/>
                      <a:endParaRPr lang="es-CL" sz="1000" b="1" i="0" u="none" strike="noStrike" dirty="0">
                        <a:solidFill>
                          <a:schemeClr val="bg2">
                            <a:lumMod val="10000"/>
                          </a:schemeClr>
                        </a:solidFill>
                        <a:latin typeface="Arial"/>
                      </a:endParaRPr>
                    </a:p>
                  </a:txBody>
                  <a:tcPr marL="4853" marR="4853" marT="5751" marB="0" anchor="b">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l" fontAlgn="b"/>
                      <a:endParaRPr lang="es-CL" sz="1400" b="1" i="0" u="none" strike="noStrike" dirty="0">
                        <a:solidFill>
                          <a:schemeClr val="bg2">
                            <a:lumMod val="10000"/>
                          </a:schemeClr>
                        </a:solidFill>
                        <a:latin typeface="Arial"/>
                      </a:endParaRP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1400" b="1" i="0" u="none" strike="noStrike" dirty="0">
                        <a:solidFill>
                          <a:schemeClr val="bg2">
                            <a:lumMod val="10000"/>
                          </a:schemeClr>
                        </a:solidFill>
                        <a:latin typeface="Arial"/>
                      </a:endParaRPr>
                    </a:p>
                  </a:txBody>
                  <a:tcPr marL="180007" marR="4853" marT="5751"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8"/>
                  </a:ext>
                </a:extLst>
              </a:tr>
              <a:tr h="247625">
                <a:tc rowSpan="7">
                  <a:txBody>
                    <a:bodyPr/>
                    <a:lstStyle/>
                    <a:p>
                      <a:pPr algn="ctr" fontAlgn="ctr"/>
                      <a:r>
                        <a:rPr lang="es-CL" sz="1600" b="1" i="0" u="none" strike="noStrike" dirty="0" smtClean="0">
                          <a:solidFill>
                            <a:schemeClr val="bg2">
                              <a:lumMod val="10000"/>
                            </a:schemeClr>
                          </a:solidFill>
                          <a:latin typeface="Arial"/>
                        </a:rPr>
                        <a:t>OPERACIONES</a:t>
                      </a:r>
                    </a:p>
                    <a:p>
                      <a:pPr algn="ctr" fontAlgn="ctr"/>
                      <a:r>
                        <a:rPr lang="es-CL" sz="1600" b="1" i="0" u="none" strike="noStrike" dirty="0" smtClean="0">
                          <a:solidFill>
                            <a:schemeClr val="bg2">
                              <a:lumMod val="10000"/>
                            </a:schemeClr>
                          </a:solidFill>
                          <a:latin typeface="Arial"/>
                        </a:rPr>
                        <a:t>(7)</a:t>
                      </a:r>
                      <a:endParaRPr lang="es-CL" sz="1600" b="1" i="0" u="none" strike="noStrike" dirty="0">
                        <a:solidFill>
                          <a:schemeClr val="bg2">
                            <a:lumMod val="10000"/>
                          </a:schemeClr>
                        </a:solidFill>
                        <a:latin typeface="Arial"/>
                      </a:endParaRPr>
                    </a:p>
                  </a:txBody>
                  <a:tcPr marL="4853"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l" fontAlgn="b"/>
                      <a:r>
                        <a:rPr lang="es-CL" sz="1600" b="1" i="0" u="none" strike="noStrike" dirty="0">
                          <a:solidFill>
                            <a:schemeClr val="bg2">
                              <a:lumMod val="10000"/>
                            </a:schemeClr>
                          </a:solidFill>
                          <a:latin typeface="Arial"/>
                        </a:rPr>
                        <a:t>Comunicaciones</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9"/>
                  </a:ext>
                </a:extLst>
              </a:tr>
              <a:tr h="229779">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Navegación</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10"/>
                  </a:ext>
                </a:extLst>
              </a:tr>
              <a:tr h="247625">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Radarista C.I.C.</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11"/>
                  </a:ext>
                </a:extLst>
              </a:tr>
              <a:tr h="339264">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Mecánico </a:t>
                      </a:r>
                      <a:r>
                        <a:rPr lang="es-CL" sz="1600" b="1" i="0" u="none" strike="noStrike" dirty="0" smtClean="0">
                          <a:solidFill>
                            <a:schemeClr val="bg2">
                              <a:lumMod val="10000"/>
                            </a:schemeClr>
                          </a:solidFill>
                          <a:latin typeface="Arial"/>
                        </a:rPr>
                        <a:t>Electrónico Operaciones</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tx1"/>
                    </a:solidFill>
                  </a:tcPr>
                </a:tc>
                <a:extLst>
                  <a:ext uri="{0D108BD9-81ED-4DB2-BD59-A6C34878D82A}">
                    <a16:rowId xmlns:a16="http://schemas.microsoft.com/office/drawing/2014/main" val="10012"/>
                  </a:ext>
                </a:extLst>
              </a:tr>
              <a:tr h="329083">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Mecánico </a:t>
                      </a:r>
                      <a:r>
                        <a:rPr lang="es-CL" sz="1600" b="1" i="0" u="none" strike="noStrike" dirty="0" smtClean="0">
                          <a:solidFill>
                            <a:schemeClr val="bg2">
                              <a:lumMod val="10000"/>
                            </a:schemeClr>
                          </a:solidFill>
                          <a:latin typeface="Arial"/>
                        </a:rPr>
                        <a:t>Electrónico Radares</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tx1"/>
                    </a:solidFill>
                  </a:tcPr>
                </a:tc>
                <a:extLst>
                  <a:ext uri="{0D108BD9-81ED-4DB2-BD59-A6C34878D82A}">
                    <a16:rowId xmlns:a16="http://schemas.microsoft.com/office/drawing/2014/main" val="10014"/>
                  </a:ext>
                </a:extLst>
              </a:tr>
              <a:tr h="329083">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Mecánico </a:t>
                      </a:r>
                      <a:r>
                        <a:rPr lang="es-CL" sz="1600" b="1" i="0" u="none" strike="noStrike" dirty="0" smtClean="0">
                          <a:solidFill>
                            <a:schemeClr val="bg2">
                              <a:lumMod val="10000"/>
                            </a:schemeClr>
                          </a:solidFill>
                          <a:latin typeface="Arial"/>
                        </a:rPr>
                        <a:t>Electrónico Telecomunicaciones</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tx1"/>
                    </a:solidFill>
                  </a:tcPr>
                </a:tc>
                <a:extLst>
                  <a:ext uri="{0D108BD9-81ED-4DB2-BD59-A6C34878D82A}">
                    <a16:rowId xmlns:a16="http://schemas.microsoft.com/office/drawing/2014/main" val="10016"/>
                  </a:ext>
                </a:extLst>
              </a:tr>
              <a:tr h="329083">
                <a:tc vMerge="1">
                  <a:txBody>
                    <a:bodyPr/>
                    <a:lstStyle/>
                    <a:p>
                      <a:endParaRPr lang="es-CL"/>
                    </a:p>
                  </a:txBody>
                  <a:tcPr/>
                </a:tc>
                <a:tc>
                  <a:txBody>
                    <a:bodyPr/>
                    <a:lstStyle/>
                    <a:p>
                      <a:pPr marL="0" marR="0" indent="0" algn="l" defTabSz="531038" rtl="0" eaLnBrk="1" fontAlgn="b" latinLnBrk="0" hangingPunct="1">
                        <a:lnSpc>
                          <a:spcPct val="100000"/>
                        </a:lnSpc>
                        <a:spcBef>
                          <a:spcPts val="0"/>
                        </a:spcBef>
                        <a:spcAft>
                          <a:spcPts val="0"/>
                        </a:spcAft>
                        <a:buClrTx/>
                        <a:buSzTx/>
                        <a:buFontTx/>
                        <a:buNone/>
                        <a:tabLst/>
                        <a:defRPr/>
                      </a:pPr>
                      <a:r>
                        <a:rPr lang="es-CL" sz="1600" b="1" i="0" u="none" strike="noStrike" dirty="0">
                          <a:solidFill>
                            <a:schemeClr val="bg2">
                              <a:lumMod val="10000"/>
                            </a:schemeClr>
                          </a:solidFill>
                          <a:latin typeface="Arial"/>
                        </a:rPr>
                        <a:t>Mecánico </a:t>
                      </a:r>
                      <a:r>
                        <a:rPr lang="es-CL" sz="1600" b="1" i="0" u="none" strike="noStrike" dirty="0" smtClean="0">
                          <a:solidFill>
                            <a:schemeClr val="bg2">
                              <a:lumMod val="10000"/>
                            </a:schemeClr>
                          </a:solidFill>
                          <a:latin typeface="Arial"/>
                        </a:rPr>
                        <a:t>Electrónico Sistemas Computacionales</a:t>
                      </a:r>
                    </a:p>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solidFill>
                      <a:schemeClr val="tx1"/>
                    </a:solidFill>
                  </a:tcPr>
                </a:tc>
                <a:extLst>
                  <a:ext uri="{0D108BD9-81ED-4DB2-BD59-A6C34878D82A}">
                    <a16:rowId xmlns:a16="http://schemas.microsoft.com/office/drawing/2014/main" val="10018"/>
                  </a:ext>
                </a:extLst>
              </a:tr>
            </a:tbl>
          </a:graphicData>
        </a:graphic>
      </p:graphicFrame>
    </p:spTree>
    <p:extLst>
      <p:ext uri="{BB962C8B-B14F-4D97-AF65-F5344CB8AC3E}">
        <p14:creationId xmlns:p14="http://schemas.microsoft.com/office/powerpoint/2010/main" val="8365799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Tabla"/>
          <p:cNvGraphicFramePr>
            <a:graphicFrameLocks noGrp="1"/>
          </p:cNvGraphicFramePr>
          <p:nvPr>
            <p:extLst>
              <p:ext uri="{D42A27DB-BD31-4B8C-83A1-F6EECF244321}">
                <p14:modId xmlns:p14="http://schemas.microsoft.com/office/powerpoint/2010/main" val="1739955089"/>
              </p:ext>
            </p:extLst>
          </p:nvPr>
        </p:nvGraphicFramePr>
        <p:xfrm>
          <a:off x="1143044" y="1583785"/>
          <a:ext cx="8787828" cy="3629205"/>
        </p:xfrm>
        <a:graphic>
          <a:graphicData uri="http://schemas.openxmlformats.org/drawingml/2006/table">
            <a:tbl>
              <a:tblPr/>
              <a:tblGrid>
                <a:gridCol w="2806386">
                  <a:extLst>
                    <a:ext uri="{9D8B030D-6E8A-4147-A177-3AD203B41FA5}">
                      <a16:colId xmlns:a16="http://schemas.microsoft.com/office/drawing/2014/main" val="20000"/>
                    </a:ext>
                  </a:extLst>
                </a:gridCol>
                <a:gridCol w="2976664">
                  <a:extLst>
                    <a:ext uri="{9D8B030D-6E8A-4147-A177-3AD203B41FA5}">
                      <a16:colId xmlns:a16="http://schemas.microsoft.com/office/drawing/2014/main" val="20001"/>
                    </a:ext>
                  </a:extLst>
                </a:gridCol>
                <a:gridCol w="3004778">
                  <a:extLst>
                    <a:ext uri="{9D8B030D-6E8A-4147-A177-3AD203B41FA5}">
                      <a16:colId xmlns:a16="http://schemas.microsoft.com/office/drawing/2014/main" val="20002"/>
                    </a:ext>
                  </a:extLst>
                </a:gridCol>
              </a:tblGrid>
              <a:tr h="1157895">
                <a:tc rowSpan="5">
                  <a:txBody>
                    <a:bodyPr/>
                    <a:lstStyle/>
                    <a:p>
                      <a:pPr algn="ctr" fontAlgn="ctr"/>
                      <a:r>
                        <a:rPr lang="es-CL" sz="1600" b="1" i="0" u="none" strike="noStrike" dirty="0" smtClean="0">
                          <a:solidFill>
                            <a:schemeClr val="bg2">
                              <a:lumMod val="10000"/>
                            </a:schemeClr>
                          </a:solidFill>
                          <a:latin typeface="Arial"/>
                        </a:rPr>
                        <a:t>INGENIERIA</a:t>
                      </a:r>
                    </a:p>
                    <a:p>
                      <a:pPr algn="ctr" fontAlgn="ctr"/>
                      <a:r>
                        <a:rPr lang="es-CL" sz="1600" b="1" i="0" u="none" strike="noStrike" dirty="0" smtClean="0">
                          <a:solidFill>
                            <a:schemeClr val="bg2">
                              <a:lumMod val="10000"/>
                            </a:schemeClr>
                          </a:solidFill>
                          <a:latin typeface="Arial"/>
                        </a:rPr>
                        <a:t>(5)</a:t>
                      </a:r>
                      <a:endParaRPr lang="es-CL" sz="1600" b="1" i="0" u="none" strike="noStrike" dirty="0">
                        <a:solidFill>
                          <a:schemeClr val="bg2">
                            <a:lumMod val="10000"/>
                          </a:schemeClr>
                        </a:solidFill>
                        <a:latin typeface="Arial"/>
                      </a:endParaRPr>
                    </a:p>
                  </a:txBody>
                  <a:tcPr marL="4853"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a:txBody>
                    <a:bodyPr/>
                    <a:lstStyle/>
                    <a:p>
                      <a:pPr algn="l" fontAlgn="b"/>
                      <a:r>
                        <a:rPr lang="es-CL" sz="1600" b="1" i="0" u="none" strike="noStrike" dirty="0">
                          <a:solidFill>
                            <a:schemeClr val="bg2">
                              <a:lumMod val="10000"/>
                            </a:schemeClr>
                          </a:solidFill>
                          <a:latin typeface="Arial"/>
                        </a:rPr>
                        <a:t>Mecánico Buzo </a:t>
                      </a:r>
                      <a:r>
                        <a:rPr lang="es-CL" sz="1600" b="1" i="0" u="none" strike="noStrike" dirty="0" err="1">
                          <a:solidFill>
                            <a:schemeClr val="bg2">
                              <a:lumMod val="10000"/>
                            </a:schemeClr>
                          </a:solidFill>
                          <a:latin typeface="Arial"/>
                        </a:rPr>
                        <a:t>Salvataje</a:t>
                      </a:r>
                      <a:r>
                        <a:rPr lang="es-CL" sz="1600" b="1" i="0" u="none" strike="noStrike" dirty="0">
                          <a:solidFill>
                            <a:schemeClr val="bg2">
                              <a:lumMod val="10000"/>
                            </a:schemeClr>
                          </a:solidFill>
                          <a:latin typeface="Arial"/>
                        </a:rPr>
                        <a:t> Control de Averías</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rowSpan="5">
                  <a:txBody>
                    <a:bodyPr/>
                    <a:lstStyle/>
                    <a:p>
                      <a:pPr algn="ctr" fontAlgn="b">
                        <a:lnSpc>
                          <a:spcPct val="250000"/>
                        </a:lnSpc>
                      </a:pPr>
                      <a:r>
                        <a:rPr lang="es-ES" sz="1600" b="1" i="0" u="none" strike="noStrike" dirty="0" smtClean="0">
                          <a:solidFill>
                            <a:schemeClr val="bg2">
                              <a:lumMod val="10000"/>
                            </a:schemeClr>
                          </a:solidFill>
                          <a:latin typeface="Arial"/>
                        </a:rPr>
                        <a:t>Submarino</a:t>
                      </a:r>
                    </a:p>
                    <a:p>
                      <a:pPr algn="ctr" fontAlgn="b">
                        <a:lnSpc>
                          <a:spcPct val="250000"/>
                        </a:lnSpc>
                      </a:pPr>
                      <a:r>
                        <a:rPr lang="es-ES" sz="1600" b="1" i="0" u="none" strike="noStrike" dirty="0" smtClean="0">
                          <a:solidFill>
                            <a:schemeClr val="bg2">
                              <a:lumMod val="10000"/>
                            </a:schemeClr>
                          </a:solidFill>
                          <a:latin typeface="Arial"/>
                        </a:rPr>
                        <a:t>Aviación</a:t>
                      </a:r>
                      <a:r>
                        <a:rPr lang="es-ES" sz="1600" b="1" i="0" u="none" strike="noStrike" baseline="0" dirty="0" smtClean="0">
                          <a:solidFill>
                            <a:schemeClr val="bg2">
                              <a:lumMod val="10000"/>
                            </a:schemeClr>
                          </a:solidFill>
                          <a:latin typeface="Arial"/>
                        </a:rPr>
                        <a:t> Naval</a:t>
                      </a:r>
                    </a:p>
                  </a:txBody>
                  <a:tcPr marL="4853"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extLst>
                  <a:ext uri="{0D108BD9-81ED-4DB2-BD59-A6C34878D82A}">
                    <a16:rowId xmlns:a16="http://schemas.microsoft.com/office/drawing/2014/main" val="10000"/>
                  </a:ext>
                </a:extLst>
              </a:tr>
              <a:tr h="581823">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Mecánico Máquinas</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1"/>
                  </a:ext>
                </a:extLst>
              </a:tr>
              <a:tr h="725841">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Mecánico Combustión Interna</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900" b="1" i="0" u="none" strike="noStrike" dirty="0">
                        <a:solidFill>
                          <a:schemeClr val="bg2">
                            <a:lumMod val="10000"/>
                          </a:schemeClr>
                        </a:solidFill>
                        <a:latin typeface="Arial"/>
                      </a:endParaRPr>
                    </a:p>
                  </a:txBody>
                  <a:tcPr marL="4853" marR="4853" marT="5751" marB="0" anchor="ctr">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2"/>
                  </a:ext>
                </a:extLst>
              </a:tr>
              <a:tr h="581823">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Mecánico Electricista</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3"/>
                  </a:ext>
                </a:extLst>
              </a:tr>
              <a:tr h="581823">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Mecánico Aviación </a:t>
                      </a:r>
                    </a:p>
                  </a:txBody>
                  <a:tcPr marL="180007" marR="4853" marT="5751" marB="0"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tx1"/>
                    </a:solidFill>
                  </a:tcPr>
                </a:tc>
                <a:tc vMerge="1">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4"/>
                  </a:ext>
                </a:extLst>
              </a:tr>
            </a:tbl>
          </a:graphicData>
        </a:graphic>
      </p:graphicFrame>
      <p:grpSp>
        <p:nvGrpSpPr>
          <p:cNvPr id="6" name="Grupo 24"/>
          <p:cNvGrpSpPr/>
          <p:nvPr/>
        </p:nvGrpSpPr>
        <p:grpSpPr>
          <a:xfrm>
            <a:off x="0" y="-48158"/>
            <a:ext cx="10801349" cy="635556"/>
            <a:chOff x="1" y="-45865"/>
            <a:chExt cx="7314932" cy="605291"/>
          </a:xfrm>
          <a:solidFill>
            <a:srgbClr val="000066"/>
          </a:solidFill>
        </p:grpSpPr>
        <p:sp>
          <p:nvSpPr>
            <p:cNvPr id="8"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9"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0" name="Grupo 24"/>
          <p:cNvGrpSpPr/>
          <p:nvPr/>
        </p:nvGrpSpPr>
        <p:grpSpPr>
          <a:xfrm>
            <a:off x="1" y="-48158"/>
            <a:ext cx="9144000" cy="635556"/>
            <a:chOff x="1" y="-45865"/>
            <a:chExt cx="7314932" cy="605291"/>
          </a:xfrm>
          <a:solidFill>
            <a:srgbClr val="000066"/>
          </a:solidFill>
        </p:grpSpPr>
        <p:sp>
          <p:nvSpPr>
            <p:cNvPr id="11"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12"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aphicFrame>
        <p:nvGraphicFramePr>
          <p:cNvPr id="2" name="Tabla 1"/>
          <p:cNvGraphicFramePr>
            <a:graphicFrameLocks noGrp="1"/>
          </p:cNvGraphicFramePr>
          <p:nvPr>
            <p:extLst>
              <p:ext uri="{D42A27DB-BD31-4B8C-83A1-F6EECF244321}">
                <p14:modId xmlns:p14="http://schemas.microsoft.com/office/powerpoint/2010/main" val="4046761722"/>
              </p:ext>
            </p:extLst>
          </p:nvPr>
        </p:nvGraphicFramePr>
        <p:xfrm>
          <a:off x="1143044" y="1151314"/>
          <a:ext cx="8787828" cy="308718"/>
        </p:xfrm>
        <a:graphic>
          <a:graphicData uri="http://schemas.openxmlformats.org/drawingml/2006/table">
            <a:tbl>
              <a:tblPr/>
              <a:tblGrid>
                <a:gridCol w="2790434">
                  <a:extLst>
                    <a:ext uri="{9D8B030D-6E8A-4147-A177-3AD203B41FA5}">
                      <a16:colId xmlns:a16="http://schemas.microsoft.com/office/drawing/2014/main" val="2169517566"/>
                    </a:ext>
                  </a:extLst>
                </a:gridCol>
                <a:gridCol w="2998697">
                  <a:extLst>
                    <a:ext uri="{9D8B030D-6E8A-4147-A177-3AD203B41FA5}">
                      <a16:colId xmlns:a16="http://schemas.microsoft.com/office/drawing/2014/main" val="1748980740"/>
                    </a:ext>
                  </a:extLst>
                </a:gridCol>
                <a:gridCol w="2998697">
                  <a:extLst>
                    <a:ext uri="{9D8B030D-6E8A-4147-A177-3AD203B41FA5}">
                      <a16:colId xmlns:a16="http://schemas.microsoft.com/office/drawing/2014/main" val="1719435568"/>
                    </a:ext>
                  </a:extLst>
                </a:gridCol>
              </a:tblGrid>
              <a:tr h="308718">
                <a:tc>
                  <a:txBody>
                    <a:bodyPr/>
                    <a:lstStyle/>
                    <a:p>
                      <a:pPr algn="ctr" fontAlgn="b"/>
                      <a:r>
                        <a:rPr lang="es-CL" sz="1400" b="1" i="0" u="none" strike="noStrike" dirty="0">
                          <a:solidFill>
                            <a:srgbClr val="FFFFFF"/>
                          </a:solidFill>
                          <a:latin typeface="Arial"/>
                        </a:rPr>
                        <a:t>ESCALAFÓN</a:t>
                      </a:r>
                    </a:p>
                  </a:txBody>
                  <a:tcPr marL="4853" marR="4853" marT="5751"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tc>
                  <a:txBody>
                    <a:bodyPr/>
                    <a:lstStyle/>
                    <a:p>
                      <a:pPr algn="ctr" fontAlgn="b"/>
                      <a:r>
                        <a:rPr lang="es-CL" sz="1400" b="1" i="0" u="none" strike="noStrike" dirty="0">
                          <a:solidFill>
                            <a:srgbClr val="FFFFFF"/>
                          </a:solidFill>
                          <a:latin typeface="Arial"/>
                        </a:rPr>
                        <a:t>ESPECIALIDAD</a:t>
                      </a: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tc>
                  <a:txBody>
                    <a:bodyPr/>
                    <a:lstStyle/>
                    <a:p>
                      <a:pPr algn="ctr" fontAlgn="b"/>
                      <a:r>
                        <a:rPr lang="es-ES" sz="1400" b="1" i="0" u="none" strike="noStrike" baseline="0" dirty="0" smtClean="0">
                          <a:solidFill>
                            <a:srgbClr val="FFFFFF"/>
                          </a:solidFill>
                          <a:latin typeface="Arial"/>
                        </a:rPr>
                        <a:t>ESP. COMPLEMENTADA</a:t>
                      </a:r>
                      <a:endParaRPr lang="es-CL" sz="1400" b="1" i="0" u="none" strike="noStrike" dirty="0">
                        <a:solidFill>
                          <a:srgbClr val="FFFFFF"/>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3485222859"/>
                  </a:ext>
                </a:extLst>
              </a:tr>
            </a:tbl>
          </a:graphicData>
        </a:graphic>
      </p:graphicFrame>
    </p:spTree>
    <p:extLst>
      <p:ext uri="{BB962C8B-B14F-4D97-AF65-F5344CB8AC3E}">
        <p14:creationId xmlns:p14="http://schemas.microsoft.com/office/powerpoint/2010/main" val="8365799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Tabla"/>
          <p:cNvGraphicFramePr>
            <a:graphicFrameLocks noGrp="1"/>
          </p:cNvGraphicFramePr>
          <p:nvPr>
            <p:extLst>
              <p:ext uri="{D42A27DB-BD31-4B8C-83A1-F6EECF244321}">
                <p14:modId xmlns:p14="http://schemas.microsoft.com/office/powerpoint/2010/main" val="2492822352"/>
              </p:ext>
            </p:extLst>
          </p:nvPr>
        </p:nvGraphicFramePr>
        <p:xfrm>
          <a:off x="1403080" y="1755889"/>
          <a:ext cx="8787827" cy="4261005"/>
        </p:xfrm>
        <a:graphic>
          <a:graphicData uri="http://schemas.openxmlformats.org/drawingml/2006/table">
            <a:tbl>
              <a:tblPr/>
              <a:tblGrid>
                <a:gridCol w="2799264">
                  <a:extLst>
                    <a:ext uri="{9D8B030D-6E8A-4147-A177-3AD203B41FA5}">
                      <a16:colId xmlns:a16="http://schemas.microsoft.com/office/drawing/2014/main" val="20000"/>
                    </a:ext>
                  </a:extLst>
                </a:gridCol>
                <a:gridCol w="3112851">
                  <a:extLst>
                    <a:ext uri="{9D8B030D-6E8A-4147-A177-3AD203B41FA5}">
                      <a16:colId xmlns:a16="http://schemas.microsoft.com/office/drawing/2014/main" val="20001"/>
                    </a:ext>
                  </a:extLst>
                </a:gridCol>
                <a:gridCol w="2875712">
                  <a:extLst>
                    <a:ext uri="{9D8B030D-6E8A-4147-A177-3AD203B41FA5}">
                      <a16:colId xmlns:a16="http://schemas.microsoft.com/office/drawing/2014/main" val="732167536"/>
                    </a:ext>
                  </a:extLst>
                </a:gridCol>
              </a:tblGrid>
              <a:tr h="197775">
                <a:tc rowSpan="5">
                  <a:txBody>
                    <a:bodyPr/>
                    <a:lstStyle/>
                    <a:p>
                      <a:pPr algn="ctr" fontAlgn="ctr"/>
                      <a:r>
                        <a:rPr lang="es-CL" sz="1600" b="1" i="0" u="none" strike="noStrike" dirty="0">
                          <a:solidFill>
                            <a:schemeClr val="bg2">
                              <a:lumMod val="10000"/>
                            </a:schemeClr>
                          </a:solidFill>
                          <a:latin typeface="Arial"/>
                        </a:rPr>
                        <a:t>INFANTERIA DE </a:t>
                      </a:r>
                      <a:r>
                        <a:rPr lang="es-CL" sz="1600" b="1" i="0" u="none" strike="noStrike" dirty="0" smtClean="0">
                          <a:solidFill>
                            <a:schemeClr val="bg2">
                              <a:lumMod val="10000"/>
                            </a:schemeClr>
                          </a:solidFill>
                          <a:latin typeface="Arial"/>
                        </a:rPr>
                        <a:t>MARINA</a:t>
                      </a:r>
                    </a:p>
                    <a:p>
                      <a:pPr algn="ctr" fontAlgn="ctr"/>
                      <a:r>
                        <a:rPr lang="es-CL" sz="1600" b="1" i="0" u="none" strike="noStrike" dirty="0" smtClean="0">
                          <a:solidFill>
                            <a:schemeClr val="bg2">
                              <a:lumMod val="10000"/>
                            </a:schemeClr>
                          </a:solidFill>
                          <a:latin typeface="Arial"/>
                        </a:rPr>
                        <a:t>(5)</a:t>
                      </a:r>
                      <a:endParaRPr lang="es-CL" sz="1600" b="1" i="0" u="none" strike="noStrike" dirty="0">
                        <a:solidFill>
                          <a:schemeClr val="bg2">
                            <a:lumMod val="10000"/>
                          </a:schemeClr>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r>
                        <a:rPr lang="es-CL" sz="1600" b="1" i="0" u="none" strike="noStrike" dirty="0">
                          <a:solidFill>
                            <a:schemeClr val="bg2">
                              <a:lumMod val="10000"/>
                            </a:schemeClr>
                          </a:solidFill>
                          <a:latin typeface="Arial"/>
                        </a:rPr>
                        <a:t>Artillería IM</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rowSpan="3">
                  <a:txBody>
                    <a:bodyPr/>
                    <a:lstStyle/>
                    <a:p>
                      <a:pPr algn="l" fontAlgn="b"/>
                      <a:r>
                        <a:rPr lang="es-ES" sz="1600" b="1" i="0" u="none" strike="noStrike" dirty="0" smtClean="0">
                          <a:solidFill>
                            <a:schemeClr val="bg2">
                              <a:lumMod val="10000"/>
                            </a:schemeClr>
                          </a:solidFill>
                          <a:latin typeface="Arial"/>
                        </a:rPr>
                        <a:t>Comando IM</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1"/>
                  </a:ext>
                </a:extLst>
              </a:tr>
              <a:tr h="197775">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Infantería</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2"/>
                  </a:ext>
                </a:extLst>
              </a:tr>
              <a:tr h="343038">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Ingeniero Combate</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3"/>
                  </a:ext>
                </a:extLst>
              </a:tr>
              <a:tr h="343038">
                <a:tc vMerge="1">
                  <a:txBody>
                    <a:bodyPr/>
                    <a:lstStyle/>
                    <a:p>
                      <a:endParaRPr lang="es-CL"/>
                    </a:p>
                  </a:txBody>
                  <a:tcPr/>
                </a:tc>
                <a:tc>
                  <a:txBody>
                    <a:bodyPr/>
                    <a:lstStyle/>
                    <a:p>
                      <a:pPr algn="l" fontAlgn="b"/>
                      <a:r>
                        <a:rPr lang="es-CL" sz="1600" b="1" i="0" u="none" strike="noStrike" dirty="0" smtClean="0">
                          <a:solidFill>
                            <a:schemeClr val="bg2">
                              <a:lumMod val="10000"/>
                            </a:schemeClr>
                          </a:solidFill>
                          <a:latin typeface="Arial"/>
                        </a:rPr>
                        <a:t>Músico </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rowSpan="2">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4"/>
                  </a:ext>
                </a:extLst>
              </a:tr>
              <a:tr h="427951">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Mecánico Material de Guerra</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5"/>
                  </a:ext>
                </a:extLst>
              </a:tr>
              <a:tr h="258127">
                <a:tc>
                  <a:txBody>
                    <a:bodyPr/>
                    <a:lstStyle/>
                    <a:p>
                      <a:pPr algn="l" fontAlgn="b"/>
                      <a:endParaRPr lang="es-CL" sz="1050" b="1" i="0" u="none" strike="noStrike" dirty="0">
                        <a:solidFill>
                          <a:schemeClr val="bg2">
                            <a:lumMod val="10000"/>
                          </a:schemeClr>
                        </a:solidFill>
                        <a:latin typeface="Arial"/>
                      </a:endParaRPr>
                    </a:p>
                  </a:txBody>
                  <a:tcPr marL="4853" marR="4853" marT="5751" marB="0" anchor="b">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6"/>
                  </a:ext>
                </a:extLst>
              </a:tr>
              <a:tr h="427951">
                <a:tc rowSpan="8">
                  <a:txBody>
                    <a:bodyPr/>
                    <a:lstStyle/>
                    <a:p>
                      <a:pPr algn="ctr" fontAlgn="ctr"/>
                      <a:r>
                        <a:rPr lang="es-CL" sz="1600" b="1" i="0" u="none" strike="noStrike" dirty="0">
                          <a:solidFill>
                            <a:schemeClr val="bg2">
                              <a:lumMod val="10000"/>
                            </a:schemeClr>
                          </a:solidFill>
                          <a:latin typeface="Arial"/>
                        </a:rPr>
                        <a:t>ABASTECIMIENTO </a:t>
                      </a:r>
                      <a:r>
                        <a:rPr lang="es-CL" sz="1600" b="1" i="0" u="none" strike="noStrike" dirty="0" smtClean="0">
                          <a:solidFill>
                            <a:schemeClr val="bg2">
                              <a:lumMod val="10000"/>
                            </a:schemeClr>
                          </a:solidFill>
                          <a:latin typeface="Arial"/>
                        </a:rPr>
                        <a:t>GENERAL</a:t>
                      </a:r>
                    </a:p>
                    <a:p>
                      <a:pPr algn="ctr" fontAlgn="ctr"/>
                      <a:r>
                        <a:rPr lang="es-CL" sz="1600" b="1" i="0" u="none" strike="noStrike" dirty="0" smtClean="0">
                          <a:solidFill>
                            <a:schemeClr val="bg2">
                              <a:lumMod val="10000"/>
                            </a:schemeClr>
                          </a:solidFill>
                          <a:latin typeface="Arial"/>
                        </a:rPr>
                        <a:t>(8)</a:t>
                      </a:r>
                      <a:endParaRPr lang="es-CL" sz="1600" b="1" i="0" u="none" strike="noStrike" dirty="0">
                        <a:solidFill>
                          <a:schemeClr val="bg2">
                            <a:lumMod val="10000"/>
                          </a:schemeClr>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r>
                        <a:rPr lang="es-CL" sz="1600" b="1" i="0" u="none" strike="noStrike" dirty="0">
                          <a:solidFill>
                            <a:schemeClr val="bg2">
                              <a:lumMod val="10000"/>
                            </a:schemeClr>
                          </a:solidFill>
                          <a:latin typeface="Arial"/>
                        </a:rPr>
                        <a:t>Abastecimiento</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rowSpan="5">
                  <a:txBody>
                    <a:bodyPr/>
                    <a:lstStyle/>
                    <a:p>
                      <a:pPr algn="l" fontAlgn="b"/>
                      <a:r>
                        <a:rPr lang="es-CL" sz="1600" b="1" i="0" u="none" strike="noStrike" dirty="0" smtClean="0">
                          <a:solidFill>
                            <a:schemeClr val="bg2">
                              <a:lumMod val="10000"/>
                            </a:schemeClr>
                          </a:solidFill>
                          <a:latin typeface="Arial"/>
                        </a:rPr>
                        <a:t>Buzo táctico</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7"/>
                  </a:ext>
                </a:extLst>
              </a:tr>
              <a:tr h="197775">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Escribiente</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8"/>
                  </a:ext>
                </a:extLst>
              </a:tr>
              <a:tr h="258127">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Cocinero</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09"/>
                  </a:ext>
                </a:extLst>
              </a:tr>
              <a:tr h="197775">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Mayordomo</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10"/>
                  </a:ext>
                </a:extLst>
              </a:tr>
              <a:tr h="258127">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Enfermería Naval</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11"/>
                  </a:ext>
                </a:extLst>
              </a:tr>
              <a:tr h="353653">
                <a:tc vMerge="1">
                  <a:txBody>
                    <a:bodyPr/>
                    <a:lstStyle/>
                    <a:p>
                      <a:endParaRPr lang="es-CL"/>
                    </a:p>
                  </a:txBody>
                  <a:tcPr/>
                </a:tc>
                <a:tc>
                  <a:txBody>
                    <a:bodyPr/>
                    <a:lstStyle/>
                    <a:p>
                      <a:pPr algn="l" fontAlgn="b"/>
                      <a:r>
                        <a:rPr lang="es-CL" sz="1600" b="1" i="0" u="none" strike="noStrike" dirty="0" smtClean="0">
                          <a:solidFill>
                            <a:schemeClr val="bg2">
                              <a:lumMod val="10000"/>
                            </a:schemeClr>
                          </a:solidFill>
                          <a:latin typeface="Arial"/>
                        </a:rPr>
                        <a:t>Lavandero            </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rowSpan="3">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12"/>
                  </a:ext>
                </a:extLst>
              </a:tr>
              <a:tr h="197775">
                <a:tc vMerge="1">
                  <a:txBody>
                    <a:bodyPr/>
                    <a:lstStyle/>
                    <a:p>
                      <a:endParaRPr lang="es-CL"/>
                    </a:p>
                  </a:txBody>
                  <a:tcPr/>
                </a:tc>
                <a:tc>
                  <a:txBody>
                    <a:bodyPr/>
                    <a:lstStyle/>
                    <a:p>
                      <a:pPr algn="l" fontAlgn="b"/>
                      <a:r>
                        <a:rPr lang="es-CL" sz="1600" b="1" i="0" u="none" strike="noStrike" dirty="0" smtClean="0">
                          <a:solidFill>
                            <a:schemeClr val="bg2">
                              <a:lumMod val="10000"/>
                            </a:schemeClr>
                          </a:solidFill>
                          <a:latin typeface="Arial"/>
                        </a:rPr>
                        <a:t>Sastre                 </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13"/>
                  </a:ext>
                </a:extLst>
              </a:tr>
              <a:tr h="343038">
                <a:tc vMerge="1">
                  <a:txBody>
                    <a:bodyPr/>
                    <a:lstStyle/>
                    <a:p>
                      <a:endParaRPr lang="es-CL"/>
                    </a:p>
                  </a:txBody>
                  <a:tcPr/>
                </a:tc>
                <a:tc>
                  <a:txBody>
                    <a:bodyPr/>
                    <a:lstStyle/>
                    <a:p>
                      <a:pPr algn="l" fontAlgn="b"/>
                      <a:r>
                        <a:rPr lang="es-CL" sz="1600" b="1" i="0" u="none" strike="noStrike" dirty="0" smtClean="0">
                          <a:solidFill>
                            <a:schemeClr val="bg2">
                              <a:lumMod val="10000"/>
                            </a:schemeClr>
                          </a:solidFill>
                          <a:latin typeface="Arial"/>
                        </a:rPr>
                        <a:t>Peluquero            </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vMerge="1">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14"/>
                  </a:ext>
                </a:extLst>
              </a:tr>
            </a:tbl>
          </a:graphicData>
        </a:graphic>
      </p:graphicFrame>
      <p:grpSp>
        <p:nvGrpSpPr>
          <p:cNvPr id="6" name="Grupo 24"/>
          <p:cNvGrpSpPr/>
          <p:nvPr/>
        </p:nvGrpSpPr>
        <p:grpSpPr>
          <a:xfrm>
            <a:off x="0" y="-48158"/>
            <a:ext cx="10801349" cy="635556"/>
            <a:chOff x="1" y="-45865"/>
            <a:chExt cx="7314932" cy="605291"/>
          </a:xfrm>
          <a:solidFill>
            <a:srgbClr val="000066"/>
          </a:solidFill>
        </p:grpSpPr>
        <p:sp>
          <p:nvSpPr>
            <p:cNvPr id="8"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9"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0" name="Grupo 24"/>
          <p:cNvGrpSpPr/>
          <p:nvPr/>
        </p:nvGrpSpPr>
        <p:grpSpPr>
          <a:xfrm>
            <a:off x="1" y="-48158"/>
            <a:ext cx="9144000" cy="635556"/>
            <a:chOff x="1" y="-45865"/>
            <a:chExt cx="7314932" cy="605291"/>
          </a:xfrm>
          <a:solidFill>
            <a:srgbClr val="000066"/>
          </a:solidFill>
        </p:grpSpPr>
        <p:sp>
          <p:nvSpPr>
            <p:cNvPr id="11"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12"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aphicFrame>
        <p:nvGraphicFramePr>
          <p:cNvPr id="2" name="Tabla 1"/>
          <p:cNvGraphicFramePr>
            <a:graphicFrameLocks noGrp="1"/>
          </p:cNvGraphicFramePr>
          <p:nvPr>
            <p:extLst>
              <p:ext uri="{D42A27DB-BD31-4B8C-83A1-F6EECF244321}">
                <p14:modId xmlns:p14="http://schemas.microsoft.com/office/powerpoint/2010/main" val="2696130864"/>
              </p:ext>
            </p:extLst>
          </p:nvPr>
        </p:nvGraphicFramePr>
        <p:xfrm>
          <a:off x="1403080" y="1238864"/>
          <a:ext cx="8787828" cy="375377"/>
        </p:xfrm>
        <a:graphic>
          <a:graphicData uri="http://schemas.openxmlformats.org/drawingml/2006/table">
            <a:tbl>
              <a:tblPr/>
              <a:tblGrid>
                <a:gridCol w="2790434">
                  <a:extLst>
                    <a:ext uri="{9D8B030D-6E8A-4147-A177-3AD203B41FA5}">
                      <a16:colId xmlns:a16="http://schemas.microsoft.com/office/drawing/2014/main" val="4045630745"/>
                    </a:ext>
                  </a:extLst>
                </a:gridCol>
                <a:gridCol w="3141136">
                  <a:extLst>
                    <a:ext uri="{9D8B030D-6E8A-4147-A177-3AD203B41FA5}">
                      <a16:colId xmlns:a16="http://schemas.microsoft.com/office/drawing/2014/main" val="1867893459"/>
                    </a:ext>
                  </a:extLst>
                </a:gridCol>
                <a:gridCol w="2856258">
                  <a:extLst>
                    <a:ext uri="{9D8B030D-6E8A-4147-A177-3AD203B41FA5}">
                      <a16:colId xmlns:a16="http://schemas.microsoft.com/office/drawing/2014/main" val="3955797104"/>
                    </a:ext>
                  </a:extLst>
                </a:gridCol>
              </a:tblGrid>
              <a:tr h="375377">
                <a:tc>
                  <a:txBody>
                    <a:bodyPr/>
                    <a:lstStyle/>
                    <a:p>
                      <a:pPr algn="ctr" fontAlgn="b"/>
                      <a:r>
                        <a:rPr lang="es-CL" sz="1400" b="1" i="0" u="none" strike="noStrike" dirty="0">
                          <a:solidFill>
                            <a:srgbClr val="FFFFFF"/>
                          </a:solidFill>
                          <a:latin typeface="Arial"/>
                        </a:rPr>
                        <a:t>ESCALAFÓN</a:t>
                      </a:r>
                    </a:p>
                  </a:txBody>
                  <a:tcPr marL="4853" marR="4853" marT="5751"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tc>
                  <a:txBody>
                    <a:bodyPr/>
                    <a:lstStyle/>
                    <a:p>
                      <a:pPr algn="ctr" fontAlgn="b"/>
                      <a:r>
                        <a:rPr lang="es-CL" sz="1400" b="1" i="0" u="none" strike="noStrike" dirty="0">
                          <a:solidFill>
                            <a:srgbClr val="FFFFFF"/>
                          </a:solidFill>
                          <a:latin typeface="Arial"/>
                        </a:rPr>
                        <a:t>ESPECIALIDAD</a:t>
                      </a: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tc>
                  <a:txBody>
                    <a:bodyPr/>
                    <a:lstStyle/>
                    <a:p>
                      <a:pPr algn="ctr" fontAlgn="b"/>
                      <a:r>
                        <a:rPr lang="es-ES" sz="1400" b="1" i="0" u="none" strike="noStrike" baseline="0" dirty="0" smtClean="0">
                          <a:solidFill>
                            <a:srgbClr val="FFFFFF"/>
                          </a:solidFill>
                          <a:latin typeface="Arial"/>
                        </a:rPr>
                        <a:t>ESP. COMPLEMENTADA</a:t>
                      </a:r>
                      <a:endParaRPr lang="es-CL" sz="1400" b="1" i="0" u="none" strike="noStrike" dirty="0">
                        <a:solidFill>
                          <a:srgbClr val="FFFFFF"/>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972111797"/>
                  </a:ext>
                </a:extLst>
              </a:tr>
            </a:tbl>
          </a:graphicData>
        </a:graphic>
      </p:graphicFrame>
    </p:spTree>
    <p:extLst>
      <p:ext uri="{BB962C8B-B14F-4D97-AF65-F5344CB8AC3E}">
        <p14:creationId xmlns:p14="http://schemas.microsoft.com/office/powerpoint/2010/main" val="8365799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Tabla"/>
          <p:cNvGraphicFramePr>
            <a:graphicFrameLocks noGrp="1"/>
          </p:cNvGraphicFramePr>
          <p:nvPr>
            <p:extLst>
              <p:ext uri="{D42A27DB-BD31-4B8C-83A1-F6EECF244321}">
                <p14:modId xmlns:p14="http://schemas.microsoft.com/office/powerpoint/2010/main" val="2754223790"/>
              </p:ext>
            </p:extLst>
          </p:nvPr>
        </p:nvGraphicFramePr>
        <p:xfrm>
          <a:off x="1459147" y="1748010"/>
          <a:ext cx="8787827" cy="4589300"/>
        </p:xfrm>
        <a:graphic>
          <a:graphicData uri="http://schemas.openxmlformats.org/drawingml/2006/table">
            <a:tbl>
              <a:tblPr/>
              <a:tblGrid>
                <a:gridCol w="2789536">
                  <a:extLst>
                    <a:ext uri="{9D8B030D-6E8A-4147-A177-3AD203B41FA5}">
                      <a16:colId xmlns:a16="http://schemas.microsoft.com/office/drawing/2014/main" val="20000"/>
                    </a:ext>
                  </a:extLst>
                </a:gridCol>
                <a:gridCol w="2607013">
                  <a:extLst>
                    <a:ext uri="{9D8B030D-6E8A-4147-A177-3AD203B41FA5}">
                      <a16:colId xmlns:a16="http://schemas.microsoft.com/office/drawing/2014/main" val="20001"/>
                    </a:ext>
                  </a:extLst>
                </a:gridCol>
                <a:gridCol w="3391278">
                  <a:extLst>
                    <a:ext uri="{9D8B030D-6E8A-4147-A177-3AD203B41FA5}">
                      <a16:colId xmlns:a16="http://schemas.microsoft.com/office/drawing/2014/main" val="4267514746"/>
                    </a:ext>
                  </a:extLst>
                </a:gridCol>
              </a:tblGrid>
              <a:tr h="446205">
                <a:tc rowSpan="3">
                  <a:txBody>
                    <a:bodyPr/>
                    <a:lstStyle/>
                    <a:p>
                      <a:pPr algn="ctr" fontAlgn="ctr"/>
                      <a:r>
                        <a:rPr lang="es-CL" sz="1600" b="1" i="0" u="none" strike="noStrike" dirty="0" smtClean="0">
                          <a:solidFill>
                            <a:schemeClr val="bg2">
                              <a:lumMod val="10000"/>
                            </a:schemeClr>
                          </a:solidFill>
                          <a:latin typeface="Arial"/>
                        </a:rPr>
                        <a:t>LITORAL</a:t>
                      </a:r>
                    </a:p>
                    <a:p>
                      <a:pPr algn="ctr" fontAlgn="ctr"/>
                      <a:r>
                        <a:rPr lang="es-CL" sz="1600" b="1" i="0" u="none" strike="noStrike" dirty="0" smtClean="0">
                          <a:solidFill>
                            <a:schemeClr val="bg2">
                              <a:lumMod val="10000"/>
                            </a:schemeClr>
                          </a:solidFill>
                          <a:latin typeface="Arial"/>
                        </a:rPr>
                        <a:t>(3)</a:t>
                      </a:r>
                      <a:endParaRPr lang="es-CL" sz="1600" b="1" i="0" u="none" strike="noStrike" dirty="0">
                        <a:solidFill>
                          <a:schemeClr val="bg2">
                            <a:lumMod val="10000"/>
                          </a:schemeClr>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r>
                        <a:rPr lang="es-CL" sz="1600" b="1" i="0" u="none" strike="noStrike" dirty="0">
                          <a:solidFill>
                            <a:schemeClr val="bg2">
                              <a:lumMod val="10000"/>
                            </a:schemeClr>
                          </a:solidFill>
                          <a:latin typeface="Arial"/>
                        </a:rPr>
                        <a:t>Litoral</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r>
                        <a:rPr lang="es-ES" sz="1600" b="1" dirty="0" smtClean="0">
                          <a:solidFill>
                            <a:schemeClr val="bg1"/>
                          </a:solidFill>
                          <a:latin typeface="Arial" panose="020B0604020202020204" pitchFamily="34" charset="0"/>
                          <a:cs typeface="Arial" panose="020B0604020202020204" pitchFamily="34" charset="0"/>
                        </a:rPr>
                        <a:t>GRI</a:t>
                      </a:r>
                    </a:p>
                    <a:p>
                      <a:r>
                        <a:rPr lang="es-ES" sz="1600" b="1" dirty="0" smtClean="0">
                          <a:solidFill>
                            <a:schemeClr val="bg1"/>
                          </a:solidFill>
                          <a:latin typeface="Arial" panose="020B0604020202020204" pitchFamily="34" charset="0"/>
                          <a:cs typeface="Arial" panose="020B0604020202020204" pitchFamily="34" charset="0"/>
                        </a:rPr>
                        <a:t>Abastecimiento</a:t>
                      </a:r>
                    </a:p>
                    <a:p>
                      <a:r>
                        <a:rPr lang="es-ES" sz="1600" b="1" dirty="0" smtClean="0">
                          <a:solidFill>
                            <a:schemeClr val="bg1"/>
                          </a:solidFill>
                          <a:latin typeface="Arial" panose="020B0604020202020204" pitchFamily="34" charset="0"/>
                          <a:cs typeface="Arial" panose="020B0604020202020204" pitchFamily="34" charset="0"/>
                        </a:rPr>
                        <a:t>Armamento</a:t>
                      </a:r>
                    </a:p>
                    <a:p>
                      <a:r>
                        <a:rPr lang="es-ES" sz="1600" b="1" dirty="0" smtClean="0">
                          <a:solidFill>
                            <a:schemeClr val="bg1"/>
                          </a:solidFill>
                          <a:latin typeface="Arial" panose="020B0604020202020204" pitchFamily="34" charset="0"/>
                          <a:cs typeface="Arial" panose="020B0604020202020204" pitchFamily="34" charset="0"/>
                        </a:rPr>
                        <a:t>Escribiente</a:t>
                      </a:r>
                    </a:p>
                    <a:p>
                      <a:r>
                        <a:rPr lang="es-ES" sz="1600" b="1" dirty="0" smtClean="0">
                          <a:solidFill>
                            <a:schemeClr val="bg1"/>
                          </a:solidFill>
                          <a:latin typeface="Arial" panose="020B0604020202020204" pitchFamily="34" charset="0"/>
                          <a:cs typeface="Arial" panose="020B0604020202020204" pitchFamily="34" charset="0"/>
                        </a:rPr>
                        <a:t>Maniobras</a:t>
                      </a:r>
                    </a:p>
                    <a:p>
                      <a:r>
                        <a:rPr lang="es-ES" sz="1600" b="1" dirty="0" smtClean="0">
                          <a:solidFill>
                            <a:schemeClr val="bg1"/>
                          </a:solidFill>
                          <a:latin typeface="Arial" panose="020B0604020202020204" pitchFamily="34" charset="0"/>
                          <a:cs typeface="Arial" panose="020B0604020202020204" pitchFamily="34" charset="0"/>
                        </a:rPr>
                        <a:t>Navegación</a:t>
                      </a:r>
                    </a:p>
                    <a:p>
                      <a:r>
                        <a:rPr lang="es-ES" sz="1600" b="1" dirty="0" smtClean="0">
                          <a:solidFill>
                            <a:schemeClr val="bg1"/>
                          </a:solidFill>
                          <a:latin typeface="Arial" panose="020B0604020202020204" pitchFamily="34" charset="0"/>
                          <a:cs typeface="Arial" panose="020B0604020202020204" pitchFamily="34" charset="0"/>
                        </a:rPr>
                        <a:t>Comunicaciones</a:t>
                      </a:r>
                    </a:p>
                    <a:p>
                      <a:r>
                        <a:rPr lang="es-ES" sz="1600" b="1" dirty="0" smtClean="0">
                          <a:solidFill>
                            <a:schemeClr val="bg1"/>
                          </a:solidFill>
                          <a:latin typeface="Arial" panose="020B0604020202020204" pitchFamily="34" charset="0"/>
                          <a:cs typeface="Arial" panose="020B0604020202020204" pitchFamily="34" charset="0"/>
                        </a:rPr>
                        <a:t>Radarista C.I.C.</a:t>
                      </a:r>
                    </a:p>
                    <a:p>
                      <a:r>
                        <a:rPr lang="es-ES" sz="1600" b="1" dirty="0" smtClean="0">
                          <a:solidFill>
                            <a:schemeClr val="bg1"/>
                          </a:solidFill>
                          <a:latin typeface="Arial" panose="020B0604020202020204" pitchFamily="34" charset="0"/>
                          <a:cs typeface="Arial" panose="020B0604020202020204" pitchFamily="34" charset="0"/>
                        </a:rPr>
                        <a:t>Mecánico Electrónico Sistemas Computacionales</a:t>
                      </a:r>
                    </a:p>
                    <a:p>
                      <a:r>
                        <a:rPr lang="es-ES" sz="1600" b="1" dirty="0" smtClean="0">
                          <a:solidFill>
                            <a:schemeClr val="bg1"/>
                          </a:solidFill>
                          <a:latin typeface="Arial" panose="020B0604020202020204" pitchFamily="34" charset="0"/>
                          <a:cs typeface="Arial" panose="020B0604020202020204" pitchFamily="34" charset="0"/>
                        </a:rPr>
                        <a:t>Mecánico:  Electricista / Combustión Interna / Buzo Salvataje Control de Averías</a:t>
                      </a:r>
                    </a:p>
                    <a:p>
                      <a:r>
                        <a:rPr lang="es-ES" sz="1600" b="1" dirty="0" smtClean="0">
                          <a:solidFill>
                            <a:schemeClr val="bg1"/>
                          </a:solidFill>
                          <a:latin typeface="Arial" panose="020B0604020202020204" pitchFamily="34" charset="0"/>
                          <a:cs typeface="Arial" panose="020B0604020202020204" pitchFamily="34" charset="0"/>
                        </a:rPr>
                        <a:t>Mecánico Electrónico:  Radares /Telecomunicaciones</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16"/>
                  </a:ext>
                </a:extLst>
              </a:tr>
              <a:tr h="497998">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Faros</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17"/>
                  </a:ext>
                </a:extLst>
              </a:tr>
              <a:tr h="427951">
                <a:tc vMerge="1">
                  <a:txBody>
                    <a:bodyPr/>
                    <a:lstStyle/>
                    <a:p>
                      <a:endParaRPr lang="es-CL"/>
                    </a:p>
                  </a:txBody>
                  <a:tcPr/>
                </a:tc>
                <a:tc>
                  <a:txBody>
                    <a:bodyPr/>
                    <a:lstStyle/>
                    <a:p>
                      <a:pPr algn="l" fontAlgn="b"/>
                      <a:r>
                        <a:rPr lang="es-CL" sz="1600" b="1" i="0" u="none" strike="noStrike" dirty="0">
                          <a:solidFill>
                            <a:schemeClr val="bg2">
                              <a:lumMod val="10000"/>
                            </a:schemeClr>
                          </a:solidFill>
                          <a:latin typeface="Arial"/>
                        </a:rPr>
                        <a:t>Meteorología</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extLst>
                  <a:ext uri="{0D108BD9-81ED-4DB2-BD59-A6C34878D82A}">
                    <a16:rowId xmlns:a16="http://schemas.microsoft.com/office/drawing/2014/main" val="10018"/>
                  </a:ext>
                </a:extLst>
              </a:tr>
            </a:tbl>
          </a:graphicData>
        </a:graphic>
      </p:graphicFrame>
      <p:grpSp>
        <p:nvGrpSpPr>
          <p:cNvPr id="6" name="Grupo 24"/>
          <p:cNvGrpSpPr/>
          <p:nvPr/>
        </p:nvGrpSpPr>
        <p:grpSpPr>
          <a:xfrm>
            <a:off x="0" y="-48158"/>
            <a:ext cx="10801349" cy="635556"/>
            <a:chOff x="1" y="-45865"/>
            <a:chExt cx="7314932" cy="605291"/>
          </a:xfrm>
          <a:solidFill>
            <a:srgbClr val="000066"/>
          </a:solidFill>
        </p:grpSpPr>
        <p:sp>
          <p:nvSpPr>
            <p:cNvPr id="8"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9"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0" name="Grupo 24"/>
          <p:cNvGrpSpPr/>
          <p:nvPr/>
        </p:nvGrpSpPr>
        <p:grpSpPr>
          <a:xfrm>
            <a:off x="1" y="-48158"/>
            <a:ext cx="9144000" cy="635556"/>
            <a:chOff x="1" y="-45865"/>
            <a:chExt cx="7314932" cy="605291"/>
          </a:xfrm>
          <a:solidFill>
            <a:srgbClr val="000066"/>
          </a:solidFill>
        </p:grpSpPr>
        <p:sp>
          <p:nvSpPr>
            <p:cNvPr id="11"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12"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aphicFrame>
        <p:nvGraphicFramePr>
          <p:cNvPr id="3" name="Tabla 2"/>
          <p:cNvGraphicFramePr>
            <a:graphicFrameLocks noGrp="1"/>
          </p:cNvGraphicFramePr>
          <p:nvPr>
            <p:extLst>
              <p:ext uri="{D42A27DB-BD31-4B8C-83A1-F6EECF244321}">
                <p14:modId xmlns:p14="http://schemas.microsoft.com/office/powerpoint/2010/main" val="3271906182"/>
              </p:ext>
            </p:extLst>
          </p:nvPr>
        </p:nvGraphicFramePr>
        <p:xfrm>
          <a:off x="1459147" y="1315539"/>
          <a:ext cx="8809585" cy="308718"/>
        </p:xfrm>
        <a:graphic>
          <a:graphicData uri="http://schemas.openxmlformats.org/drawingml/2006/table">
            <a:tbl>
              <a:tblPr/>
              <a:tblGrid>
                <a:gridCol w="2812191">
                  <a:extLst>
                    <a:ext uri="{9D8B030D-6E8A-4147-A177-3AD203B41FA5}">
                      <a16:colId xmlns:a16="http://schemas.microsoft.com/office/drawing/2014/main" val="2540576542"/>
                    </a:ext>
                  </a:extLst>
                </a:gridCol>
                <a:gridCol w="2596387">
                  <a:extLst>
                    <a:ext uri="{9D8B030D-6E8A-4147-A177-3AD203B41FA5}">
                      <a16:colId xmlns:a16="http://schemas.microsoft.com/office/drawing/2014/main" val="4249030892"/>
                    </a:ext>
                  </a:extLst>
                </a:gridCol>
                <a:gridCol w="3401007">
                  <a:extLst>
                    <a:ext uri="{9D8B030D-6E8A-4147-A177-3AD203B41FA5}">
                      <a16:colId xmlns:a16="http://schemas.microsoft.com/office/drawing/2014/main" val="1182889611"/>
                    </a:ext>
                  </a:extLst>
                </a:gridCol>
              </a:tblGrid>
              <a:tr h="308718">
                <a:tc>
                  <a:txBody>
                    <a:bodyPr/>
                    <a:lstStyle/>
                    <a:p>
                      <a:pPr algn="ctr" fontAlgn="b"/>
                      <a:r>
                        <a:rPr lang="es-CL" sz="1400" b="1" i="0" u="none" strike="noStrike" dirty="0">
                          <a:solidFill>
                            <a:srgbClr val="FFFFFF"/>
                          </a:solidFill>
                          <a:latin typeface="Arial"/>
                        </a:rPr>
                        <a:t>ESCALAFÓN</a:t>
                      </a:r>
                    </a:p>
                  </a:txBody>
                  <a:tcPr marL="4853" marR="4853" marT="5751" marB="0" anchor="ctr">
                    <a:lnL w="12700" cap="flat" cmpd="sng" algn="ctr">
                      <a:solidFill>
                        <a:schemeClr val="tx1"/>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tc>
                  <a:txBody>
                    <a:bodyPr/>
                    <a:lstStyle/>
                    <a:p>
                      <a:pPr algn="ctr" fontAlgn="b"/>
                      <a:r>
                        <a:rPr lang="es-CL" sz="1400" b="1" i="0" u="none" strike="noStrike" dirty="0">
                          <a:solidFill>
                            <a:srgbClr val="FFFFFF"/>
                          </a:solidFill>
                          <a:latin typeface="Arial"/>
                        </a:rPr>
                        <a:t>ESPECIALIDAD</a:t>
                      </a: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tc>
                  <a:txBody>
                    <a:bodyPr/>
                    <a:lstStyle/>
                    <a:p>
                      <a:pPr algn="ctr" fontAlgn="b"/>
                      <a:r>
                        <a:rPr lang="es-ES" sz="1400" b="1" i="0" u="none" strike="noStrike" baseline="0" dirty="0" smtClean="0">
                          <a:solidFill>
                            <a:srgbClr val="FFFFFF"/>
                          </a:solidFill>
                          <a:latin typeface="Arial"/>
                        </a:rPr>
                        <a:t>ESP. COMPLEMENTADA</a:t>
                      </a:r>
                      <a:endParaRPr lang="es-CL" sz="1400" b="1" i="0" u="none" strike="noStrike" dirty="0">
                        <a:solidFill>
                          <a:srgbClr val="FFFFFF"/>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3786026882"/>
                  </a:ext>
                </a:extLst>
              </a:tr>
            </a:tbl>
          </a:graphicData>
        </a:graphic>
      </p:graphicFrame>
    </p:spTree>
    <p:extLst>
      <p:ext uri="{BB962C8B-B14F-4D97-AF65-F5344CB8AC3E}">
        <p14:creationId xmlns:p14="http://schemas.microsoft.com/office/powerpoint/2010/main" val="193995483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7" name="6 Tabla"/>
          <p:cNvGraphicFramePr>
            <a:graphicFrameLocks noGrp="1"/>
          </p:cNvGraphicFramePr>
          <p:nvPr>
            <p:extLst>
              <p:ext uri="{D42A27DB-BD31-4B8C-83A1-F6EECF244321}">
                <p14:modId xmlns:p14="http://schemas.microsoft.com/office/powerpoint/2010/main" val="883614403"/>
              </p:ext>
            </p:extLst>
          </p:nvPr>
        </p:nvGraphicFramePr>
        <p:xfrm>
          <a:off x="1633189" y="1016483"/>
          <a:ext cx="6753883" cy="6080303"/>
        </p:xfrm>
        <a:graphic>
          <a:graphicData uri="http://schemas.openxmlformats.org/drawingml/2006/table">
            <a:tbl>
              <a:tblPr/>
              <a:tblGrid>
                <a:gridCol w="2843887">
                  <a:extLst>
                    <a:ext uri="{9D8B030D-6E8A-4147-A177-3AD203B41FA5}">
                      <a16:colId xmlns:a16="http://schemas.microsoft.com/office/drawing/2014/main" val="20000"/>
                    </a:ext>
                  </a:extLst>
                </a:gridCol>
                <a:gridCol w="3852979">
                  <a:extLst>
                    <a:ext uri="{9D8B030D-6E8A-4147-A177-3AD203B41FA5}">
                      <a16:colId xmlns:a16="http://schemas.microsoft.com/office/drawing/2014/main" val="20001"/>
                    </a:ext>
                  </a:extLst>
                </a:gridCol>
                <a:gridCol w="57017">
                  <a:extLst>
                    <a:ext uri="{9D8B030D-6E8A-4147-A177-3AD203B41FA5}">
                      <a16:colId xmlns:a16="http://schemas.microsoft.com/office/drawing/2014/main" val="20002"/>
                    </a:ext>
                  </a:extLst>
                </a:gridCol>
              </a:tblGrid>
              <a:tr h="418817">
                <a:tc rowSpan="14">
                  <a:txBody>
                    <a:bodyPr/>
                    <a:lstStyle/>
                    <a:p>
                      <a:pPr algn="ctr" fontAlgn="ctr"/>
                      <a:r>
                        <a:rPr lang="es-CL" sz="1600" b="1" i="0" u="none" strike="noStrike" dirty="0" smtClean="0">
                          <a:solidFill>
                            <a:schemeClr val="bg1"/>
                          </a:solidFill>
                          <a:latin typeface="Arial"/>
                        </a:rPr>
                        <a:t>SERVICIOS</a:t>
                      </a:r>
                      <a:endParaRPr lang="es-CL" sz="1600" b="1" i="0" u="none" strike="noStrike" dirty="0">
                        <a:solidFill>
                          <a:schemeClr val="bg1"/>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r>
                        <a:rPr lang="es-ES" sz="1600" b="1" dirty="0" smtClean="0">
                          <a:solidFill>
                            <a:schemeClr val="bg1"/>
                          </a:solidFill>
                          <a:latin typeface="Arial" pitchFamily="34" charset="0"/>
                          <a:cs typeface="Arial" pitchFamily="34" charset="0"/>
                        </a:rPr>
                        <a:t>Mecánico electrónico</a:t>
                      </a:r>
                      <a:endParaRPr lang="es-CL" sz="1600" b="1" dirty="0">
                        <a:solidFill>
                          <a:schemeClr val="bg1"/>
                        </a:solidFill>
                        <a:latin typeface="Arial" pitchFamily="34" charset="0"/>
                        <a:cs typeface="Arial" pitchFamily="34" charset="0"/>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0"/>
                  </a:ext>
                </a:extLst>
              </a:tr>
              <a:tr h="546683">
                <a:tc vMerge="1">
                  <a:txBody>
                    <a:bodyPr/>
                    <a:lstStyle/>
                    <a:p>
                      <a:endParaRPr lang="es-CL"/>
                    </a:p>
                  </a:txBody>
                  <a:tcPr/>
                </a:tc>
                <a:tc>
                  <a:txBody>
                    <a:bodyPr/>
                    <a:lstStyle/>
                    <a:p>
                      <a:pPr marL="0" marR="0" indent="0" algn="l" defTabSz="531038" rtl="0" eaLnBrk="1" fontAlgn="b" latinLnBrk="0" hangingPunct="1">
                        <a:lnSpc>
                          <a:spcPct val="100000"/>
                        </a:lnSpc>
                        <a:spcBef>
                          <a:spcPts val="0"/>
                        </a:spcBef>
                        <a:spcAft>
                          <a:spcPts val="0"/>
                        </a:spcAft>
                        <a:buClrTx/>
                        <a:buSzTx/>
                        <a:buFontTx/>
                        <a:buNone/>
                        <a:tabLst/>
                        <a:defRPr/>
                      </a:pPr>
                      <a:r>
                        <a:rPr lang="es-ES" sz="1600" b="1" dirty="0" smtClean="0">
                          <a:solidFill>
                            <a:schemeClr val="bg1"/>
                          </a:solidFill>
                          <a:latin typeface="Arial" pitchFamily="34" charset="0"/>
                          <a:cs typeface="Arial" pitchFamily="34" charset="0"/>
                        </a:rPr>
                        <a:t>Mecánico armamento</a:t>
                      </a:r>
                      <a:endParaRPr lang="es-CL" sz="1600" b="1" dirty="0" smtClean="0">
                        <a:solidFill>
                          <a:schemeClr val="bg1"/>
                        </a:solidFill>
                        <a:latin typeface="Arial" pitchFamily="34" charset="0"/>
                        <a:cs typeface="Arial" pitchFamily="34" charset="0"/>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endParaRPr lang="es-CL"/>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1"/>
                  </a:ext>
                </a:extLst>
              </a:tr>
              <a:tr h="418817">
                <a:tc vMerge="1">
                  <a:txBody>
                    <a:bodyPr/>
                    <a:lstStyle/>
                    <a:p>
                      <a:endParaRPr lang="es-CL"/>
                    </a:p>
                  </a:txBody>
                  <a:tcPr/>
                </a:tc>
                <a:tc>
                  <a:txBody>
                    <a:bodyPr/>
                    <a:lstStyle/>
                    <a:p>
                      <a:pPr marL="0" marR="0" indent="0" algn="l" defTabSz="531038" rtl="0" eaLnBrk="1" fontAlgn="b" latinLnBrk="0" hangingPunct="1">
                        <a:lnSpc>
                          <a:spcPct val="100000"/>
                        </a:lnSpc>
                        <a:spcBef>
                          <a:spcPts val="0"/>
                        </a:spcBef>
                        <a:spcAft>
                          <a:spcPts val="0"/>
                        </a:spcAft>
                        <a:buClrTx/>
                        <a:buSzTx/>
                        <a:buFontTx/>
                        <a:buNone/>
                        <a:tabLst/>
                        <a:defRPr/>
                      </a:pPr>
                      <a:r>
                        <a:rPr lang="es-ES" sz="1600" b="1" dirty="0" smtClean="0">
                          <a:solidFill>
                            <a:schemeClr val="bg1"/>
                          </a:solidFill>
                          <a:latin typeface="Arial" pitchFamily="34" charset="0"/>
                          <a:cs typeface="Arial" pitchFamily="34" charset="0"/>
                        </a:rPr>
                        <a:t>Mecánico artificiero</a:t>
                      </a:r>
                      <a:endParaRPr lang="es-CL" sz="1600" b="1" dirty="0" smtClean="0">
                        <a:solidFill>
                          <a:schemeClr val="bg1"/>
                        </a:solidFill>
                        <a:latin typeface="Arial" pitchFamily="34" charset="0"/>
                        <a:cs typeface="Arial" pitchFamily="34" charset="0"/>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900" b="1" i="0" u="none" strike="noStrike">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2"/>
                  </a:ext>
                </a:extLst>
              </a:tr>
              <a:tr h="418817">
                <a:tc vMerge="1">
                  <a:txBody>
                    <a:bodyPr/>
                    <a:lstStyle/>
                    <a:p>
                      <a:endParaRPr lang="es-CL"/>
                    </a:p>
                  </a:txBody>
                  <a:tcPr/>
                </a:tc>
                <a:tc>
                  <a:txBody>
                    <a:bodyPr/>
                    <a:lstStyle/>
                    <a:p>
                      <a:pPr marL="0" marR="0" indent="0" algn="l" defTabSz="531038" rtl="0" eaLnBrk="1" fontAlgn="b" latinLnBrk="0" hangingPunct="1">
                        <a:lnSpc>
                          <a:spcPct val="100000"/>
                        </a:lnSpc>
                        <a:spcBef>
                          <a:spcPts val="0"/>
                        </a:spcBef>
                        <a:spcAft>
                          <a:spcPts val="0"/>
                        </a:spcAft>
                        <a:buClrTx/>
                        <a:buSzTx/>
                        <a:buFontTx/>
                        <a:buNone/>
                        <a:tabLst/>
                        <a:defRPr/>
                      </a:pPr>
                      <a:r>
                        <a:rPr lang="es-ES" sz="1600" b="1" dirty="0" smtClean="0">
                          <a:solidFill>
                            <a:schemeClr val="bg1"/>
                          </a:solidFill>
                          <a:latin typeface="Arial" pitchFamily="34" charset="0"/>
                          <a:cs typeface="Arial" pitchFamily="34" charset="0"/>
                        </a:rPr>
                        <a:t>Mecánico hidrógrafo</a:t>
                      </a:r>
                      <a:endParaRPr lang="es-CL" sz="1600" b="1" dirty="0" smtClean="0">
                        <a:solidFill>
                          <a:schemeClr val="bg1"/>
                        </a:solidFill>
                        <a:latin typeface="Arial" pitchFamily="34" charset="0"/>
                        <a:cs typeface="Arial" pitchFamily="34" charset="0"/>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900" b="1" i="0" u="none" strike="noStrike">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3"/>
                  </a:ext>
                </a:extLst>
              </a:tr>
              <a:tr h="418817">
                <a:tc vMerge="1">
                  <a:txBody>
                    <a:bodyPr/>
                    <a:lstStyle/>
                    <a:p>
                      <a:endParaRPr lang="es-CL"/>
                    </a:p>
                  </a:txBody>
                  <a:tcPr/>
                </a:tc>
                <a:tc>
                  <a:txBody>
                    <a:bodyPr/>
                    <a:lstStyle/>
                    <a:p>
                      <a:pPr marL="0" marR="0" indent="0" algn="l" defTabSz="531038" rtl="0" eaLnBrk="1" fontAlgn="b" latinLnBrk="0" hangingPunct="1">
                        <a:lnSpc>
                          <a:spcPct val="100000"/>
                        </a:lnSpc>
                        <a:spcBef>
                          <a:spcPts val="0"/>
                        </a:spcBef>
                        <a:spcAft>
                          <a:spcPts val="0"/>
                        </a:spcAft>
                        <a:buClrTx/>
                        <a:buSzTx/>
                        <a:buFontTx/>
                        <a:buNone/>
                        <a:tabLst/>
                        <a:defRPr/>
                      </a:pPr>
                      <a:r>
                        <a:rPr lang="es-ES" sz="1600" b="1" dirty="0" smtClean="0">
                          <a:solidFill>
                            <a:schemeClr val="bg1"/>
                          </a:solidFill>
                          <a:latin typeface="Arial" pitchFamily="34" charset="0"/>
                          <a:cs typeface="Arial" pitchFamily="34" charset="0"/>
                        </a:rPr>
                        <a:t>Mecánico </a:t>
                      </a:r>
                      <a:r>
                        <a:rPr lang="es-ES" sz="1600" b="1" dirty="0" smtClean="0">
                          <a:solidFill>
                            <a:schemeClr val="bg1"/>
                          </a:solidFill>
                          <a:latin typeface="Arial" pitchFamily="34" charset="0"/>
                          <a:cs typeface="Arial" pitchFamily="34" charset="0"/>
                        </a:rPr>
                        <a:t>combustión interna</a:t>
                      </a:r>
                      <a:endParaRPr lang="es-CL" sz="1600" b="1" dirty="0" smtClean="0">
                        <a:solidFill>
                          <a:schemeClr val="bg1"/>
                        </a:solidFill>
                        <a:latin typeface="Arial" pitchFamily="34" charset="0"/>
                        <a:cs typeface="Arial" pitchFamily="34" charset="0"/>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4"/>
                  </a:ext>
                </a:extLst>
              </a:tr>
              <a:tr h="445426">
                <a:tc vMerge="1">
                  <a:txBody>
                    <a:bodyPr/>
                    <a:lstStyle/>
                    <a:p>
                      <a:pPr algn="ctr" fontAlgn="ctr"/>
                      <a:endParaRPr lang="es-CL" sz="1600" b="1" i="0" u="none" strike="noStrike" dirty="0">
                        <a:solidFill>
                          <a:schemeClr val="bg2">
                            <a:lumMod val="10000"/>
                          </a:schemeClr>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531038" rtl="0" eaLnBrk="1" fontAlgn="b" latinLnBrk="0" hangingPunct="1">
                        <a:lnSpc>
                          <a:spcPct val="100000"/>
                        </a:lnSpc>
                        <a:spcBef>
                          <a:spcPts val="0"/>
                        </a:spcBef>
                        <a:spcAft>
                          <a:spcPts val="0"/>
                        </a:spcAft>
                        <a:buClrTx/>
                        <a:buSzTx/>
                        <a:buFontTx/>
                        <a:buNone/>
                        <a:tabLst/>
                        <a:defRPr/>
                      </a:pPr>
                      <a:r>
                        <a:rPr lang="es-ES" sz="1600" b="1" dirty="0" smtClean="0">
                          <a:solidFill>
                            <a:schemeClr val="bg1"/>
                          </a:solidFill>
                          <a:latin typeface="Arial" pitchFamily="34" charset="0"/>
                          <a:cs typeface="Arial" pitchFamily="34" charset="0"/>
                        </a:rPr>
                        <a:t>Mecánico estructuras metálicas</a:t>
                      </a:r>
                      <a:endParaRPr lang="es-CL" sz="1600" b="1" dirty="0" smtClean="0">
                        <a:solidFill>
                          <a:schemeClr val="bg1"/>
                        </a:solidFill>
                        <a:latin typeface="Arial" pitchFamily="34" charset="0"/>
                        <a:cs typeface="Arial" pitchFamily="34" charset="0"/>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5"/>
                  </a:ext>
                </a:extLst>
              </a:tr>
              <a:tr h="418817">
                <a:tc vMerge="1">
                  <a:txBody>
                    <a:bodyPr/>
                    <a:lstStyle/>
                    <a:p>
                      <a:pPr algn="ctr" fontAlgn="ctr"/>
                      <a:endParaRPr lang="es-CL" sz="1600" b="1" i="0" u="none" strike="noStrike" dirty="0">
                        <a:solidFill>
                          <a:schemeClr val="bg2">
                            <a:lumMod val="10000"/>
                          </a:schemeClr>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r>
                        <a:rPr lang="es-ES" sz="1600" b="1" i="0" u="none" strike="noStrike" dirty="0" smtClean="0">
                          <a:solidFill>
                            <a:schemeClr val="bg2">
                              <a:lumMod val="10000"/>
                            </a:schemeClr>
                          </a:solidFill>
                          <a:latin typeface="Arial"/>
                        </a:rPr>
                        <a:t>Artes gráficas</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6"/>
                  </a:ext>
                </a:extLst>
              </a:tr>
              <a:tr h="418817">
                <a:tc vMerge="1">
                  <a:txBody>
                    <a:bodyPr/>
                    <a:lstStyle/>
                    <a:p>
                      <a:pPr algn="ctr" fontAlgn="ctr"/>
                      <a:endParaRPr lang="es-CL" sz="1600" b="1" i="0" u="none" strike="noStrike" dirty="0">
                        <a:solidFill>
                          <a:schemeClr val="bg2">
                            <a:lumMod val="10000"/>
                          </a:schemeClr>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r>
                        <a:rPr lang="es-ES" sz="1600" b="1" i="0" u="none" strike="noStrike" dirty="0" smtClean="0">
                          <a:solidFill>
                            <a:schemeClr val="bg2">
                              <a:lumMod val="10000"/>
                            </a:schemeClr>
                          </a:solidFill>
                          <a:latin typeface="Arial"/>
                        </a:rPr>
                        <a:t>Dibujante</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7"/>
                  </a:ext>
                </a:extLst>
              </a:tr>
              <a:tr h="418817">
                <a:tc vMerge="1">
                  <a:txBody>
                    <a:bodyPr/>
                    <a:lstStyle/>
                    <a:p>
                      <a:pPr algn="ctr" fontAlgn="ctr"/>
                      <a:endParaRPr lang="es-CL" sz="1600" b="1" i="0" u="none" strike="noStrike" dirty="0">
                        <a:solidFill>
                          <a:schemeClr val="bg2">
                            <a:lumMod val="10000"/>
                          </a:schemeClr>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r>
                        <a:rPr lang="es-ES" sz="1600" b="1" i="0" u="none" strike="noStrike" dirty="0" smtClean="0">
                          <a:solidFill>
                            <a:schemeClr val="bg2">
                              <a:lumMod val="10000"/>
                            </a:schemeClr>
                          </a:solidFill>
                          <a:latin typeface="Arial"/>
                        </a:rPr>
                        <a:t>Carpintería</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8"/>
                  </a:ext>
                </a:extLst>
              </a:tr>
              <a:tr h="418817">
                <a:tc vMerge="1">
                  <a:txBody>
                    <a:bodyPr/>
                    <a:lstStyle/>
                    <a:p>
                      <a:pPr algn="ctr" fontAlgn="ctr"/>
                      <a:endParaRPr lang="es-CL" sz="1600" b="1" i="0" u="none" strike="noStrike" dirty="0">
                        <a:solidFill>
                          <a:schemeClr val="bg2">
                            <a:lumMod val="10000"/>
                          </a:schemeClr>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r>
                        <a:rPr lang="es-ES" sz="1600" b="1" i="0" u="none" strike="noStrike" dirty="0" smtClean="0">
                          <a:solidFill>
                            <a:schemeClr val="bg2">
                              <a:lumMod val="10000"/>
                            </a:schemeClr>
                          </a:solidFill>
                          <a:latin typeface="Arial"/>
                        </a:rPr>
                        <a:t>Calderas</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09"/>
                  </a:ext>
                </a:extLst>
              </a:tr>
              <a:tr h="418817">
                <a:tc vMerge="1">
                  <a:txBody>
                    <a:bodyPr/>
                    <a:lstStyle/>
                    <a:p>
                      <a:pPr algn="ctr" fontAlgn="ctr"/>
                      <a:endParaRPr lang="es-CL" sz="1600" b="1" i="0" u="none" strike="noStrike" dirty="0">
                        <a:solidFill>
                          <a:schemeClr val="bg2">
                            <a:lumMod val="10000"/>
                          </a:schemeClr>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r>
                        <a:rPr lang="es-ES" sz="1600" b="1" i="0" u="none" strike="noStrike" dirty="0" smtClean="0">
                          <a:solidFill>
                            <a:schemeClr val="bg2">
                              <a:lumMod val="10000"/>
                            </a:schemeClr>
                          </a:solidFill>
                          <a:latin typeface="Arial"/>
                        </a:rPr>
                        <a:t>Operador maquinas herramientas</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10"/>
                  </a:ext>
                </a:extLst>
              </a:tr>
              <a:tr h="418817">
                <a:tc vMerge="1">
                  <a:txBody>
                    <a:bodyPr/>
                    <a:lstStyle/>
                    <a:p>
                      <a:pPr algn="ctr" fontAlgn="ctr"/>
                      <a:endParaRPr lang="es-CL" sz="1600" b="1" i="0" u="none" strike="noStrike" dirty="0">
                        <a:solidFill>
                          <a:schemeClr val="bg2">
                            <a:lumMod val="10000"/>
                          </a:schemeClr>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r>
                        <a:rPr lang="es-ES" sz="1600" b="1" i="0" u="none" strike="noStrike" dirty="0" smtClean="0">
                          <a:solidFill>
                            <a:schemeClr val="bg2">
                              <a:lumMod val="10000"/>
                            </a:schemeClr>
                          </a:solidFill>
                          <a:latin typeface="Arial"/>
                        </a:rPr>
                        <a:t>Soldador</a:t>
                      </a: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11"/>
                  </a:ext>
                </a:extLst>
              </a:tr>
              <a:tr h="447229">
                <a:tc vMerge="1">
                  <a:txBody>
                    <a:bodyPr/>
                    <a:lstStyle/>
                    <a:p>
                      <a:pPr algn="ctr" fontAlgn="ctr"/>
                      <a:endParaRPr lang="es-CL" sz="1600" b="1" i="0" u="none" strike="noStrike" dirty="0">
                        <a:solidFill>
                          <a:schemeClr val="bg2">
                            <a:lumMod val="10000"/>
                          </a:schemeClr>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marL="0" marR="0" indent="0" algn="l" defTabSz="531038" rtl="0" eaLnBrk="1" fontAlgn="b" latinLnBrk="0" hangingPunct="1">
                        <a:lnSpc>
                          <a:spcPct val="100000"/>
                        </a:lnSpc>
                        <a:spcBef>
                          <a:spcPts val="0"/>
                        </a:spcBef>
                        <a:spcAft>
                          <a:spcPts val="0"/>
                        </a:spcAft>
                        <a:buClrTx/>
                        <a:buSzTx/>
                        <a:buFontTx/>
                        <a:buNone/>
                        <a:tabLst/>
                        <a:defRPr/>
                      </a:pPr>
                      <a:r>
                        <a:rPr lang="es-ES" sz="1600" b="1" i="0" u="none" strike="noStrike" dirty="0" err="1" smtClean="0">
                          <a:solidFill>
                            <a:schemeClr val="bg2">
                              <a:lumMod val="10000"/>
                            </a:schemeClr>
                          </a:solidFill>
                          <a:latin typeface="Arial"/>
                        </a:rPr>
                        <a:t>Guardaalmacén</a:t>
                      </a:r>
                      <a:r>
                        <a:rPr lang="es-ES" sz="1600" b="1" i="0" u="none" strike="noStrike" baseline="0" dirty="0" smtClean="0">
                          <a:solidFill>
                            <a:schemeClr val="bg2">
                              <a:lumMod val="10000"/>
                            </a:schemeClr>
                          </a:solidFill>
                          <a:latin typeface="Arial"/>
                        </a:rPr>
                        <a:t> </a:t>
                      </a:r>
                      <a:endParaRPr lang="es-CL" sz="1600" b="1" i="0" u="none" strike="noStrike" dirty="0" smtClean="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12"/>
                  </a:ext>
                </a:extLst>
              </a:tr>
              <a:tr h="452795">
                <a:tc vMerge="1">
                  <a:txBody>
                    <a:bodyPr/>
                    <a:lstStyle/>
                    <a:p>
                      <a:pPr algn="ctr" fontAlgn="ctr"/>
                      <a:endParaRPr lang="es-CL" sz="1600" b="1" i="0" u="none" strike="noStrike" dirty="0">
                        <a:solidFill>
                          <a:schemeClr val="bg2">
                            <a:lumMod val="10000"/>
                          </a:schemeClr>
                        </a:solidFill>
                        <a:latin typeface="Arial"/>
                      </a:endParaRPr>
                    </a:p>
                  </a:txBody>
                  <a:tcPr marL="4853"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r>
                        <a:rPr lang="es-ES" sz="1600" b="1" i="0" u="none" strike="noStrike" dirty="0" smtClean="0">
                          <a:solidFill>
                            <a:schemeClr val="bg2">
                              <a:lumMod val="10000"/>
                            </a:schemeClr>
                          </a:solidFill>
                          <a:latin typeface="Arial"/>
                        </a:rPr>
                        <a:t>Chofer mecánico automotriz.</a:t>
                      </a:r>
                      <a:endParaRPr lang="es-CL" sz="1600" b="1" i="0" u="none" strike="noStrike" dirty="0">
                        <a:solidFill>
                          <a:schemeClr val="bg2">
                            <a:lumMod val="10000"/>
                          </a:schemeClr>
                        </a:solidFill>
                        <a:latin typeface="Arial"/>
                      </a:endParaRPr>
                    </a:p>
                  </a:txBody>
                  <a:tcPr marL="180007" marR="4853" marT="5751"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1"/>
                    </a:solidFill>
                  </a:tcPr>
                </a:tc>
                <a:tc>
                  <a:txBody>
                    <a:bodyPr/>
                    <a:lstStyle/>
                    <a:p>
                      <a:pPr algn="l" fontAlgn="b"/>
                      <a:endParaRPr lang="es-CL" sz="900" b="1" i="0" u="none" strike="noStrike" dirty="0">
                        <a:solidFill>
                          <a:schemeClr val="bg2">
                            <a:lumMod val="10000"/>
                          </a:schemeClr>
                        </a:solidFill>
                        <a:latin typeface="Arial"/>
                      </a:endParaRPr>
                    </a:p>
                  </a:txBody>
                  <a:tcPr marL="4853" marR="4853" marT="5751" marB="0" anchor="b">
                    <a:lnL w="12700" cap="flat" cmpd="sng" algn="ctr">
                      <a:solidFill>
                        <a:srgbClr val="000000"/>
                      </a:solidFill>
                      <a:prstDash val="solid"/>
                      <a:round/>
                      <a:headEnd type="none" w="med" len="med"/>
                      <a:tailEnd type="none" w="med" len="med"/>
                    </a:lnL>
                    <a:lnR>
                      <a:noFill/>
                    </a:lnR>
                    <a:lnT>
                      <a:noFill/>
                    </a:lnT>
                    <a:lnB>
                      <a:noFill/>
                    </a:lnB>
                    <a:solidFill>
                      <a:schemeClr val="tx1"/>
                    </a:solidFill>
                  </a:tcPr>
                </a:tc>
                <a:extLst>
                  <a:ext uri="{0D108BD9-81ED-4DB2-BD59-A6C34878D82A}">
                    <a16:rowId xmlns:a16="http://schemas.microsoft.com/office/drawing/2014/main" val="10013"/>
                  </a:ext>
                </a:extLst>
              </a:tr>
            </a:tbl>
          </a:graphicData>
        </a:graphic>
      </p:graphicFrame>
      <p:grpSp>
        <p:nvGrpSpPr>
          <p:cNvPr id="2" name="Grupo 24"/>
          <p:cNvGrpSpPr/>
          <p:nvPr/>
        </p:nvGrpSpPr>
        <p:grpSpPr>
          <a:xfrm>
            <a:off x="0" y="-48158"/>
            <a:ext cx="10801349" cy="635556"/>
            <a:chOff x="1" y="-45865"/>
            <a:chExt cx="7314932" cy="605291"/>
          </a:xfrm>
          <a:solidFill>
            <a:srgbClr val="000066"/>
          </a:solidFill>
        </p:grpSpPr>
        <p:sp>
          <p:nvSpPr>
            <p:cNvPr id="8"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9"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3" name="Grupo 24"/>
          <p:cNvGrpSpPr/>
          <p:nvPr/>
        </p:nvGrpSpPr>
        <p:grpSpPr>
          <a:xfrm>
            <a:off x="1" y="-48158"/>
            <a:ext cx="9144000" cy="635556"/>
            <a:chOff x="1" y="-45865"/>
            <a:chExt cx="7314932" cy="605291"/>
          </a:xfrm>
          <a:solidFill>
            <a:srgbClr val="000066"/>
          </a:solidFill>
        </p:grpSpPr>
        <p:sp>
          <p:nvSpPr>
            <p:cNvPr id="11"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12" name="Picture 4" descr="l_armada"/>
            <p:cNvPicPr>
              <a:picLocks noChangeAspect="1" noChangeArrowheads="1"/>
            </p:cNvPicPr>
            <p:nvPr/>
          </p:nvPicPr>
          <p:blipFill>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aphicFrame>
        <p:nvGraphicFramePr>
          <p:cNvPr id="4" name="Tabla 3"/>
          <p:cNvGraphicFramePr>
            <a:graphicFrameLocks noGrp="1"/>
          </p:cNvGraphicFramePr>
          <p:nvPr>
            <p:extLst>
              <p:ext uri="{D42A27DB-BD31-4B8C-83A1-F6EECF244321}">
                <p14:modId xmlns:p14="http://schemas.microsoft.com/office/powerpoint/2010/main" val="3456332631"/>
              </p:ext>
            </p:extLst>
          </p:nvPr>
        </p:nvGraphicFramePr>
        <p:xfrm>
          <a:off x="1633189" y="694673"/>
          <a:ext cx="6693374" cy="321810"/>
        </p:xfrm>
        <a:graphic>
          <a:graphicData uri="http://schemas.openxmlformats.org/drawingml/2006/table">
            <a:tbl>
              <a:tblPr/>
              <a:tblGrid>
                <a:gridCol w="2843888">
                  <a:extLst>
                    <a:ext uri="{9D8B030D-6E8A-4147-A177-3AD203B41FA5}">
                      <a16:colId xmlns:a16="http://schemas.microsoft.com/office/drawing/2014/main" val="986200482"/>
                    </a:ext>
                  </a:extLst>
                </a:gridCol>
                <a:gridCol w="3849486">
                  <a:extLst>
                    <a:ext uri="{9D8B030D-6E8A-4147-A177-3AD203B41FA5}">
                      <a16:colId xmlns:a16="http://schemas.microsoft.com/office/drawing/2014/main" val="796354224"/>
                    </a:ext>
                  </a:extLst>
                </a:gridCol>
              </a:tblGrid>
              <a:tr h="321810">
                <a:tc>
                  <a:txBody>
                    <a:bodyPr/>
                    <a:lstStyle/>
                    <a:p>
                      <a:pPr algn="ctr" fontAlgn="b"/>
                      <a:r>
                        <a:rPr lang="es-CL" sz="1600" b="1" i="0" u="none" strike="noStrike" dirty="0">
                          <a:solidFill>
                            <a:srgbClr val="FFFFFF"/>
                          </a:solidFill>
                          <a:latin typeface="Arial"/>
                        </a:rPr>
                        <a:t>ESCALAFÓN</a:t>
                      </a:r>
                    </a:p>
                  </a:txBody>
                  <a:tcPr marL="4853" marR="4853" marT="575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tc>
                  <a:txBody>
                    <a:bodyPr/>
                    <a:lstStyle/>
                    <a:p>
                      <a:pPr algn="ctr" fontAlgn="b"/>
                      <a:r>
                        <a:rPr lang="es-CL" sz="1600" b="1" i="0" u="none" strike="noStrike" dirty="0">
                          <a:solidFill>
                            <a:srgbClr val="FFFFFF"/>
                          </a:solidFill>
                          <a:latin typeface="Arial"/>
                        </a:rPr>
                        <a:t>ESPECIALIDAD</a:t>
                      </a:r>
                    </a:p>
                  </a:txBody>
                  <a:tcPr marL="4853" marR="4853" marT="5751"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6">
                        <a:lumMod val="75000"/>
                      </a:schemeClr>
                    </a:solidFill>
                  </a:tcPr>
                </a:tc>
                <a:extLst>
                  <a:ext uri="{0D108BD9-81ED-4DB2-BD59-A6C34878D82A}">
                    <a16:rowId xmlns:a16="http://schemas.microsoft.com/office/drawing/2014/main" val="169411401"/>
                  </a:ext>
                </a:extLst>
              </a:tr>
            </a:tbl>
          </a:graphicData>
        </a:graphic>
      </p:graphicFrame>
    </p:spTree>
    <p:extLst>
      <p:ext uri="{BB962C8B-B14F-4D97-AF65-F5344CB8AC3E}">
        <p14:creationId xmlns:p14="http://schemas.microsoft.com/office/powerpoint/2010/main" val="83657990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06210" name="Object 2"/>
          <p:cNvGraphicFramePr>
            <a:graphicFrameLocks noChangeAspect="1"/>
          </p:cNvGraphicFramePr>
          <p:nvPr>
            <p:extLst/>
          </p:nvPr>
        </p:nvGraphicFramePr>
        <p:xfrm>
          <a:off x="547708" y="920115"/>
          <a:ext cx="9763483" cy="6300788"/>
        </p:xfrm>
        <a:graphic>
          <a:graphicData uri="http://schemas.openxmlformats.org/presentationml/2006/ole">
            <mc:AlternateContent xmlns:mc="http://schemas.openxmlformats.org/markup-compatibility/2006">
              <mc:Choice xmlns:v="urn:schemas-microsoft-com:vml" Requires="v">
                <p:oleObj spid="_x0000_s1055" name="Worksheet" r:id="rId4" imgW="5152901" imgH="3952907" progId="">
                  <p:embed/>
                </p:oleObj>
              </mc:Choice>
              <mc:Fallback>
                <p:oleObj name="Worksheet" r:id="rId4" imgW="5152901" imgH="3952907" progId="">
                  <p:embed/>
                  <p:pic>
                    <p:nvPicPr>
                      <p:cNvPr id="0" name="Picture 10"/>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7708" y="920115"/>
                        <a:ext cx="9763483" cy="6300788"/>
                      </a:xfrm>
                      <a:prstGeom prst="rect">
                        <a:avLst/>
                      </a:prstGeom>
                      <a:noFill/>
                      <a:effectLst>
                        <a:outerShdw dist="107763" dir="18900000" algn="ctr" rotWithShape="0">
                          <a:schemeClr val="bg2">
                            <a:alpha val="50000"/>
                          </a:schemeClr>
                        </a:outerShdw>
                      </a:effectLst>
                      <a:extLst>
                        <a:ext uri="{909E8E84-426E-40DD-AFC4-6F175D3DCCD1}">
                          <a14:hiddenFill xmlns:a14="http://schemas.microsoft.com/office/drawing/2010/main">
                            <a:solidFill>
                              <a:srgbClr val="FFFFFF"/>
                            </a:solidFill>
                          </a14:hiddenFill>
                        </a:ext>
                      </a:extLst>
                    </p:spPr>
                  </p:pic>
                </p:oleObj>
              </mc:Fallback>
            </mc:AlternateContent>
          </a:graphicData>
        </a:graphic>
      </p:graphicFrame>
      <p:grpSp>
        <p:nvGrpSpPr>
          <p:cNvPr id="6" name="Grupo 24"/>
          <p:cNvGrpSpPr/>
          <p:nvPr/>
        </p:nvGrpSpPr>
        <p:grpSpPr>
          <a:xfrm>
            <a:off x="0" y="-48158"/>
            <a:ext cx="10801349" cy="635556"/>
            <a:chOff x="1" y="-45865"/>
            <a:chExt cx="7314932" cy="605291"/>
          </a:xfrm>
          <a:solidFill>
            <a:srgbClr val="000066"/>
          </a:solidFill>
        </p:grpSpPr>
        <p:sp>
          <p:nvSpPr>
            <p:cNvPr id="10" name="10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11" name="Picture 4" descr="l_armada"/>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grpSp>
        <p:nvGrpSpPr>
          <p:cNvPr id="12" name="Grupo 24"/>
          <p:cNvGrpSpPr/>
          <p:nvPr/>
        </p:nvGrpSpPr>
        <p:grpSpPr>
          <a:xfrm>
            <a:off x="1" y="-48158"/>
            <a:ext cx="9144000" cy="635556"/>
            <a:chOff x="1" y="-45865"/>
            <a:chExt cx="7314932" cy="605291"/>
          </a:xfrm>
          <a:solidFill>
            <a:srgbClr val="000066"/>
          </a:solidFill>
        </p:grpSpPr>
        <p:sp>
          <p:nvSpPr>
            <p:cNvPr id="13" name="12 Rectángulo"/>
            <p:cNvSpPr/>
            <p:nvPr/>
          </p:nvSpPr>
          <p:spPr bwMode="auto">
            <a:xfrm>
              <a:off x="1" y="-42647"/>
              <a:ext cx="7314932" cy="602073"/>
            </a:xfrm>
            <a:prstGeom prst="rect">
              <a:avLst/>
            </a:prstGeom>
            <a:grpFill/>
            <a:ln w="6350">
              <a:solidFill>
                <a:schemeClr val="tx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s-CL" sz="3300" b="1" dirty="0"/>
                <a:t>    </a:t>
              </a:r>
              <a:r>
                <a:rPr lang="es-CL" sz="3300" b="1" dirty="0" smtClean="0"/>
                <a:t> CARRERA DE GENTE DE MAR</a:t>
              </a:r>
              <a:endParaRPr lang="es-CL" sz="3300" b="1" dirty="0"/>
            </a:p>
          </p:txBody>
        </p:sp>
        <p:pic>
          <p:nvPicPr>
            <p:cNvPr id="14" name="Picture 4" descr="l_armada"/>
            <p:cNvPicPr>
              <a:picLocks noChangeAspect="1" noChangeArrowheads="1"/>
            </p:cNvPicPr>
            <p:nvPr/>
          </p:nvPicPr>
          <p:blipFill>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32749" y="-45865"/>
              <a:ext cx="406803" cy="59454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pic>
      </p:grpSp>
      <p:sp>
        <p:nvSpPr>
          <p:cNvPr id="9" name="8 Rectángulo"/>
          <p:cNvSpPr/>
          <p:nvPr/>
        </p:nvSpPr>
        <p:spPr>
          <a:xfrm>
            <a:off x="4493170" y="4824248"/>
            <a:ext cx="5407572" cy="44143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Tree>
    <p:extLst>
      <p:ext uri="{BB962C8B-B14F-4D97-AF65-F5344CB8AC3E}">
        <p14:creationId xmlns:p14="http://schemas.microsoft.com/office/powerpoint/2010/main" val="526079802"/>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endParaRPr lang="es-CL"/>
          </a:p>
        </p:txBody>
      </p:sp>
      <p:sp>
        <p:nvSpPr>
          <p:cNvPr id="3" name="2 Marcador de contenido"/>
          <p:cNvSpPr>
            <a:spLocks noGrp="1"/>
          </p:cNvSpPr>
          <p:nvPr>
            <p:ph idx="1"/>
          </p:nvPr>
        </p:nvSpPr>
        <p:spPr/>
        <p:txBody>
          <a:bodyPr/>
          <a:lstStyle/>
          <a:p>
            <a:endParaRPr lang="es-CL"/>
          </a:p>
        </p:txBody>
      </p:sp>
      <p:sp>
        <p:nvSpPr>
          <p:cNvPr id="4" name="3 Marcador de fecha"/>
          <p:cNvSpPr>
            <a:spLocks noGrp="1"/>
          </p:cNvSpPr>
          <p:nvPr>
            <p:ph type="dt" sz="half" idx="10"/>
          </p:nvPr>
        </p:nvSpPr>
        <p:spPr/>
        <p:txBody>
          <a:bodyPr/>
          <a:lstStyle/>
          <a:p>
            <a:pPr>
              <a:defRPr/>
            </a:pPr>
            <a:fld id="{BFA0F75C-5557-478B-8FFB-8A8716CFA7E8}" type="datetime1">
              <a:rPr lang="es-CL" smtClean="0"/>
              <a:pPr>
                <a:defRPr/>
              </a:pPr>
              <a:t>24-07-2026</a:t>
            </a:fld>
            <a:endParaRPr lang="es-CL"/>
          </a:p>
        </p:txBody>
      </p:sp>
      <p:sp>
        <p:nvSpPr>
          <p:cNvPr id="5" name="4 Marcador de número de diapositiva"/>
          <p:cNvSpPr>
            <a:spLocks noGrp="1"/>
          </p:cNvSpPr>
          <p:nvPr>
            <p:ph type="sldNum" sz="quarter" idx="12"/>
          </p:nvPr>
        </p:nvSpPr>
        <p:spPr/>
        <p:txBody>
          <a:bodyPr/>
          <a:lstStyle/>
          <a:p>
            <a:pPr>
              <a:defRPr/>
            </a:pPr>
            <a:fld id="{54683E7C-3779-4527-AF19-057091912CCD}" type="slidenum">
              <a:rPr lang="es-CL" altLang="es-CL" smtClean="0"/>
              <a:pPr>
                <a:defRPr/>
              </a:pPr>
              <a:t>17</a:t>
            </a:fld>
            <a:endParaRPr lang="es-CL" altLang="es-CL"/>
          </a:p>
        </p:txBody>
      </p:sp>
      <p:pic>
        <p:nvPicPr>
          <p:cNvPr id="6" name="Imagen 13" descr="3573694334_fd81afa8d5_o.jp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350216" y="-901268"/>
            <a:ext cx="14416109" cy="8542879"/>
          </a:xfrm>
          <a:prstGeom prst="rect">
            <a:avLst/>
          </a:prstGeom>
        </p:spPr>
      </p:pic>
      <p:sp>
        <p:nvSpPr>
          <p:cNvPr id="7" name="Subtítulo 2"/>
          <p:cNvSpPr txBox="1">
            <a:spLocks/>
          </p:cNvSpPr>
          <p:nvPr/>
        </p:nvSpPr>
        <p:spPr bwMode="auto">
          <a:xfrm>
            <a:off x="1620203" y="4080510"/>
            <a:ext cx="7560945" cy="18402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106208" tIns="53104" rIns="106208" bIns="53104" numCol="1" anchor="t" anchorCtr="0" compatLnSpc="1">
            <a:prstTxWarp prst="textNoShape">
              <a:avLst/>
            </a:prstTxWarp>
            <a:normAutofit fontScale="77500" lnSpcReduction="20000"/>
          </a:bodyPr>
          <a:lstStyle/>
          <a:p>
            <a:pPr marL="398278" indent="-398278" defTabSz="1062076" eaLnBrk="0" fontAlgn="base" hangingPunct="0">
              <a:spcBef>
                <a:spcPct val="20000"/>
              </a:spcBef>
              <a:spcAft>
                <a:spcPct val="0"/>
              </a:spcAft>
              <a:buFont typeface="Arial" charset="0"/>
              <a:buChar char="•"/>
              <a:defRPr/>
            </a:pPr>
            <a:endParaRPr lang="es-ES_tradnl" sz="3700" dirty="0" smtClean="0"/>
          </a:p>
          <a:p>
            <a:pPr marL="398278" indent="-398278" defTabSz="1062076" eaLnBrk="0" fontAlgn="base" hangingPunct="0">
              <a:spcBef>
                <a:spcPct val="20000"/>
              </a:spcBef>
              <a:spcAft>
                <a:spcPct val="0"/>
              </a:spcAft>
              <a:buFont typeface="Arial" charset="0"/>
              <a:buChar char="•"/>
              <a:defRPr/>
            </a:pPr>
            <a:endParaRPr lang="es-ES_tradnl" sz="3700" dirty="0" smtClean="0"/>
          </a:p>
          <a:p>
            <a:pPr marL="398278" indent="-398278" defTabSz="1062076" eaLnBrk="0" fontAlgn="base" hangingPunct="0">
              <a:spcBef>
                <a:spcPct val="20000"/>
              </a:spcBef>
              <a:spcAft>
                <a:spcPct val="0"/>
              </a:spcAft>
              <a:buFont typeface="Arial" charset="0"/>
              <a:buChar char="•"/>
              <a:defRPr/>
            </a:pPr>
            <a:endParaRPr lang="es-ES_tradnl" sz="3700" dirty="0" smtClean="0"/>
          </a:p>
          <a:p>
            <a:pPr marL="398278" indent="-398278" defTabSz="1062076" eaLnBrk="0" fontAlgn="base" hangingPunct="0">
              <a:spcBef>
                <a:spcPct val="20000"/>
              </a:spcBef>
              <a:spcAft>
                <a:spcPct val="0"/>
              </a:spcAft>
              <a:buFont typeface="Arial" charset="0"/>
              <a:buChar char="•"/>
              <a:defRPr/>
            </a:pPr>
            <a:r>
              <a:rPr lang="es-ES_tradnl" sz="3700" dirty="0" smtClean="0"/>
              <a:t>TRADICI</a:t>
            </a:r>
            <a:r>
              <a:rPr lang="es-ES" sz="3700" dirty="0" smtClean="0"/>
              <a:t>ÓN NAVAL.</a:t>
            </a:r>
            <a:endParaRPr lang="es-ES_tradnl" sz="3700" dirty="0"/>
          </a:p>
        </p:txBody>
      </p:sp>
      <p:sp>
        <p:nvSpPr>
          <p:cNvPr id="8" name="Marcador de número de diapositiva 3"/>
          <p:cNvSpPr txBox="1">
            <a:spLocks/>
          </p:cNvSpPr>
          <p:nvPr/>
        </p:nvSpPr>
        <p:spPr>
          <a:xfrm>
            <a:off x="7740968" y="6674169"/>
            <a:ext cx="2520315" cy="383381"/>
          </a:xfrm>
          <a:prstGeom prst="rect">
            <a:avLst/>
          </a:prstGeom>
        </p:spPr>
        <p:txBody>
          <a:bodyPr vert="horz" wrap="square" lIns="106208" tIns="53104" rIns="106208" bIns="53104" numCol="1" anchor="ctr" anchorCtr="0" compatLnSpc="1">
            <a:prstTxWarp prst="textNoShape">
              <a:avLst/>
            </a:prstTxWarp>
          </a:bodyPr>
          <a:lstStyle/>
          <a:p>
            <a:pPr algn="r" defTabSz="1062076">
              <a:defRPr/>
            </a:pPr>
            <a:fld id="{D57F1E4F-1CFF-5643-939E-217C01CDF565}" type="slidenum">
              <a:rPr lang="en-US" sz="1400" smtClean="0">
                <a:solidFill>
                  <a:srgbClr val="898989"/>
                </a:solidFill>
                <a:latin typeface="Calibri" pitchFamily="34" charset="0"/>
                <a:cs typeface="Arial" charset="0"/>
              </a:rPr>
              <a:pPr algn="r" defTabSz="1062076">
                <a:defRPr/>
              </a:pPr>
              <a:t>17</a:t>
            </a:fld>
            <a:endParaRPr lang="en-US" sz="1400" dirty="0">
              <a:solidFill>
                <a:srgbClr val="898989"/>
              </a:solidFill>
              <a:latin typeface="Calibri" pitchFamily="34" charset="0"/>
              <a:cs typeface="Arial" charset="0"/>
            </a:endParaRPr>
          </a:p>
        </p:txBody>
      </p:sp>
      <p:sp>
        <p:nvSpPr>
          <p:cNvPr id="9" name="Rectángulo 14"/>
          <p:cNvSpPr/>
          <p:nvPr/>
        </p:nvSpPr>
        <p:spPr>
          <a:xfrm>
            <a:off x="-78282" y="1322547"/>
            <a:ext cx="10602188" cy="1265374"/>
          </a:xfrm>
          <a:prstGeom prst="rect">
            <a:avLst/>
          </a:prstGeom>
          <a:noFill/>
        </p:spPr>
        <p:txBody>
          <a:bodyPr wrap="none" lIns="79656" tIns="39828" rIns="79656" bIns="39828">
            <a:spAutoFit/>
          </a:bodyPr>
          <a:lstStyle/>
          <a:p>
            <a:pPr algn="ctr"/>
            <a:r>
              <a:rPr lang="es-ES" sz="7700" b="1" dirty="0">
                <a:ln w="9525">
                  <a:solidFill>
                    <a:schemeClr val="bg1"/>
                  </a:solidFill>
                  <a:prstDash val="solid"/>
                </a:ln>
                <a:effectLst>
                  <a:outerShdw blurRad="12700" dist="38100" dir="2700000" algn="tl" rotWithShape="0">
                    <a:schemeClr val="bg1">
                      <a:lumMod val="50000"/>
                    </a:schemeClr>
                  </a:outerShdw>
                </a:effectLst>
              </a:rPr>
              <a:t>FUNDAMENTOS NAVALES</a:t>
            </a:r>
          </a:p>
        </p:txBody>
      </p:sp>
      <p:sp>
        <p:nvSpPr>
          <p:cNvPr id="10" name="Rectángulo 15"/>
          <p:cNvSpPr/>
          <p:nvPr/>
        </p:nvSpPr>
        <p:spPr>
          <a:xfrm>
            <a:off x="580690" y="4759802"/>
            <a:ext cx="9708996" cy="957597"/>
          </a:xfrm>
          <a:prstGeom prst="rect">
            <a:avLst/>
          </a:prstGeom>
          <a:solidFill>
            <a:schemeClr val="accent2">
              <a:lumMod val="20000"/>
              <a:lumOff val="80000"/>
            </a:schemeClr>
          </a:solidFill>
          <a:ln>
            <a:solidFill>
              <a:schemeClr val="bg1">
                <a:lumMod val="95000"/>
              </a:schemeClr>
            </a:solidFill>
          </a:ln>
        </p:spPr>
        <p:txBody>
          <a:bodyPr wrap="square" lIns="79656" tIns="39828" rIns="79656" bIns="39828">
            <a:spAutoFit/>
          </a:bodyPr>
          <a:lstStyle/>
          <a:p>
            <a:pPr algn="ctr"/>
            <a:r>
              <a:rPr lang="es-ES" sz="5700" b="1" dirty="0" smtClean="0">
                <a:ln w="9525">
                  <a:solidFill>
                    <a:schemeClr val="bg1"/>
                  </a:solidFill>
                  <a:prstDash val="solid"/>
                </a:ln>
                <a:solidFill>
                  <a:schemeClr val="bg1"/>
                </a:solidFill>
              </a:rPr>
              <a:t>CARRERA DE GENTE DE MAR</a:t>
            </a:r>
            <a:endParaRPr lang="es-ES" sz="5700" b="1" dirty="0">
              <a:ln w="9525">
                <a:solidFill>
                  <a:schemeClr val="bg1"/>
                </a:solidFill>
                <a:prstDash val="solid"/>
              </a:ln>
              <a:solidFill>
                <a:schemeClr val="bg1"/>
              </a:solidFill>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Celestial</Template>
  <TotalTime>8918</TotalTime>
  <Words>1149</Words>
  <Application>Microsoft Office PowerPoint</Application>
  <PresentationFormat>Personalizado</PresentationFormat>
  <Paragraphs>388</Paragraphs>
  <Slides>17</Slides>
  <Notes>12</Notes>
  <HiddenSlides>0</HiddenSlides>
  <MMClips>0</MMClips>
  <ScaleCrop>false</ScaleCrop>
  <HeadingPairs>
    <vt:vector size="8" baseType="variant">
      <vt:variant>
        <vt:lpstr>Fuentes usadas</vt:lpstr>
      </vt:variant>
      <vt:variant>
        <vt:i4>5</vt:i4>
      </vt:variant>
      <vt:variant>
        <vt:lpstr>Tema</vt:lpstr>
      </vt:variant>
      <vt:variant>
        <vt:i4>1</vt:i4>
      </vt:variant>
      <vt:variant>
        <vt:lpstr>Servidores OLE incrustados</vt:lpstr>
      </vt:variant>
      <vt:variant>
        <vt:i4>1</vt:i4>
      </vt:variant>
      <vt:variant>
        <vt:lpstr>Títulos de diapositiva</vt:lpstr>
      </vt:variant>
      <vt:variant>
        <vt:i4>17</vt:i4>
      </vt:variant>
    </vt:vector>
  </HeadingPairs>
  <TitlesOfParts>
    <vt:vector size="24" baseType="lpstr">
      <vt:lpstr>Arial</vt:lpstr>
      <vt:lpstr>Calibri</vt:lpstr>
      <vt:lpstr>Calibri Light</vt:lpstr>
      <vt:lpstr>Times New Roman</vt:lpstr>
      <vt:lpstr>Wingdings</vt:lpstr>
      <vt:lpstr>Celestial</vt:lpstr>
      <vt:lpstr>Worksheet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FUNDAMENTOS NAVALES</dc:title>
  <dc:creator>Pablo Lubascher</dc:creator>
  <cp:lastModifiedBy>I18 Asesor Act. Profesionales PC. Gonzalo Maldonado V.</cp:lastModifiedBy>
  <cp:revision>244</cp:revision>
  <dcterms:created xsi:type="dcterms:W3CDTF">2016-02-05T21:17:10Z</dcterms:created>
  <dcterms:modified xsi:type="dcterms:W3CDTF">2026-07-24T16:25:28Z</dcterms:modified>
</cp:coreProperties>
</file>