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1" r:id="rId6"/>
    <p:sldId id="260" r:id="rId7"/>
    <p:sldId id="262" r:id="rId8"/>
    <p:sldId id="263" r:id="rId9"/>
    <p:sldId id="264" r:id="rId10"/>
    <p:sldId id="360" r:id="rId11"/>
    <p:sldId id="351" r:id="rId12"/>
    <p:sldId id="352" r:id="rId13"/>
    <p:sldId id="353" r:id="rId14"/>
    <p:sldId id="354" r:id="rId15"/>
    <p:sldId id="355" r:id="rId16"/>
    <p:sldId id="358" r:id="rId17"/>
    <p:sldId id="357" r:id="rId18"/>
    <p:sldId id="356" r:id="rId19"/>
    <p:sldId id="359" r:id="rId20"/>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84"/>
    <p:restoredTop sz="94659"/>
  </p:normalViewPr>
  <p:slideViewPr>
    <p:cSldViewPr snapToGrid="0">
      <p:cViewPr varScale="1">
        <p:scale>
          <a:sx n="78" d="100"/>
          <a:sy n="78" d="100"/>
        </p:scale>
        <p:origin x="176" y="7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8271CF-AB95-4A2B-8DB4-A503ACB440D2}"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81049313-A686-4B89-9F67-86632B746A34}">
      <dgm:prSet/>
      <dgm:spPr/>
      <dgm:t>
        <a:bodyPr/>
        <a:lstStyle/>
        <a:p>
          <a:r>
            <a:rPr lang="es-US"/>
            <a:t>Mayor reconocimiento</a:t>
          </a:r>
          <a:endParaRPr lang="en-US"/>
        </a:p>
      </dgm:t>
    </dgm:pt>
    <dgm:pt modelId="{F6B1E700-EE1D-4234-999F-CF9DAABA434F}" type="parTrans" cxnId="{E1A53F0A-B1F3-431E-9F30-EC69A5D5F39C}">
      <dgm:prSet/>
      <dgm:spPr/>
      <dgm:t>
        <a:bodyPr/>
        <a:lstStyle/>
        <a:p>
          <a:endParaRPr lang="en-US"/>
        </a:p>
      </dgm:t>
    </dgm:pt>
    <dgm:pt modelId="{4BDE9E11-96F7-4F07-9E13-491180162BC8}" type="sibTrans" cxnId="{E1A53F0A-B1F3-431E-9F30-EC69A5D5F39C}">
      <dgm:prSet/>
      <dgm:spPr/>
      <dgm:t>
        <a:bodyPr/>
        <a:lstStyle/>
        <a:p>
          <a:endParaRPr lang="en-US"/>
        </a:p>
      </dgm:t>
    </dgm:pt>
    <dgm:pt modelId="{EFC914A0-05E4-4B4E-A428-85A6FE62DBC9}">
      <dgm:prSet/>
      <dgm:spPr/>
      <dgm:t>
        <a:bodyPr/>
        <a:lstStyle/>
        <a:p>
          <a:r>
            <a:rPr lang="es-US"/>
            <a:t>Mayor seguridad</a:t>
          </a:r>
          <a:endParaRPr lang="en-US"/>
        </a:p>
      </dgm:t>
    </dgm:pt>
    <dgm:pt modelId="{3CD63232-C437-4171-B356-E96D8AF6B330}" type="parTrans" cxnId="{55BC11E0-5815-434B-9815-2E396DE95A9D}">
      <dgm:prSet/>
      <dgm:spPr/>
      <dgm:t>
        <a:bodyPr/>
        <a:lstStyle/>
        <a:p>
          <a:endParaRPr lang="en-US"/>
        </a:p>
      </dgm:t>
    </dgm:pt>
    <dgm:pt modelId="{FED4C6F4-45A1-441A-80CE-C438DF6299E3}" type="sibTrans" cxnId="{55BC11E0-5815-434B-9815-2E396DE95A9D}">
      <dgm:prSet/>
      <dgm:spPr/>
      <dgm:t>
        <a:bodyPr/>
        <a:lstStyle/>
        <a:p>
          <a:endParaRPr lang="en-US"/>
        </a:p>
      </dgm:t>
    </dgm:pt>
    <dgm:pt modelId="{59BCB21B-4036-410A-ABC2-D99EC2F3DE25}">
      <dgm:prSet/>
      <dgm:spPr/>
      <dgm:t>
        <a:bodyPr/>
        <a:lstStyle/>
        <a:p>
          <a:r>
            <a:rPr lang="es-US"/>
            <a:t>Más lento</a:t>
          </a:r>
          <a:endParaRPr lang="en-US"/>
        </a:p>
      </dgm:t>
    </dgm:pt>
    <dgm:pt modelId="{4F292A77-8401-4F1B-AA61-33692E2033BD}" type="parTrans" cxnId="{0C914B4C-0A44-4CED-94CC-E27C5F7D8B59}">
      <dgm:prSet/>
      <dgm:spPr/>
      <dgm:t>
        <a:bodyPr/>
        <a:lstStyle/>
        <a:p>
          <a:endParaRPr lang="en-US"/>
        </a:p>
      </dgm:t>
    </dgm:pt>
    <dgm:pt modelId="{022132E9-D602-428C-8D3E-578AD6B0FF67}" type="sibTrans" cxnId="{0C914B4C-0A44-4CED-94CC-E27C5F7D8B59}">
      <dgm:prSet/>
      <dgm:spPr/>
      <dgm:t>
        <a:bodyPr/>
        <a:lstStyle/>
        <a:p>
          <a:endParaRPr lang="en-US"/>
        </a:p>
      </dgm:t>
    </dgm:pt>
    <dgm:pt modelId="{8C8EBB4B-6E52-4093-BF7C-FD4D1144C8F5}">
      <dgm:prSet/>
      <dgm:spPr/>
      <dgm:t>
        <a:bodyPr/>
        <a:lstStyle/>
        <a:p>
          <a:r>
            <a:rPr lang="es-US"/>
            <a:t>Más compacto</a:t>
          </a:r>
          <a:endParaRPr lang="en-US"/>
        </a:p>
      </dgm:t>
    </dgm:pt>
    <dgm:pt modelId="{0EA66B78-63D5-47F9-9D99-0412D85355AF}" type="parTrans" cxnId="{80FE2824-EF3F-441B-9E65-F1CD9248EFFB}">
      <dgm:prSet/>
      <dgm:spPr/>
      <dgm:t>
        <a:bodyPr/>
        <a:lstStyle/>
        <a:p>
          <a:endParaRPr lang="en-US"/>
        </a:p>
      </dgm:t>
    </dgm:pt>
    <dgm:pt modelId="{458C6C6B-20E7-48D2-8D5F-4DAD08282000}" type="sibTrans" cxnId="{80FE2824-EF3F-441B-9E65-F1CD9248EFFB}">
      <dgm:prSet/>
      <dgm:spPr/>
      <dgm:t>
        <a:bodyPr/>
        <a:lstStyle/>
        <a:p>
          <a:endParaRPr lang="en-US"/>
        </a:p>
      </dgm:t>
    </dgm:pt>
    <dgm:pt modelId="{DDD6570E-298A-463B-B0FD-A3A17A760597}" type="pres">
      <dgm:prSet presAssocID="{298271CF-AB95-4A2B-8DB4-A503ACB440D2}" presName="root" presStyleCnt="0">
        <dgm:presLayoutVars>
          <dgm:dir/>
          <dgm:resizeHandles val="exact"/>
        </dgm:presLayoutVars>
      </dgm:prSet>
      <dgm:spPr/>
    </dgm:pt>
    <dgm:pt modelId="{DCE63A86-7779-4B2F-8871-F33B3969CB04}" type="pres">
      <dgm:prSet presAssocID="{81049313-A686-4B89-9F67-86632B746A34}" presName="compNode" presStyleCnt="0"/>
      <dgm:spPr/>
    </dgm:pt>
    <dgm:pt modelId="{C0E8D5BA-070B-4D54-AE3D-8B04CD0A819B}" type="pres">
      <dgm:prSet presAssocID="{81049313-A686-4B89-9F67-86632B746A34}"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arca de verificación"/>
        </a:ext>
      </dgm:extLst>
    </dgm:pt>
    <dgm:pt modelId="{B441DE10-29F7-465C-94B3-6ACBB3B6C835}" type="pres">
      <dgm:prSet presAssocID="{81049313-A686-4B89-9F67-86632B746A34}" presName="spaceRect" presStyleCnt="0"/>
      <dgm:spPr/>
    </dgm:pt>
    <dgm:pt modelId="{FC9C9441-8651-4DE6-B4B5-FC23154E54ED}" type="pres">
      <dgm:prSet presAssocID="{81049313-A686-4B89-9F67-86632B746A34}" presName="textRect" presStyleLbl="revTx" presStyleIdx="0" presStyleCnt="4">
        <dgm:presLayoutVars>
          <dgm:chMax val="1"/>
          <dgm:chPref val="1"/>
        </dgm:presLayoutVars>
      </dgm:prSet>
      <dgm:spPr/>
    </dgm:pt>
    <dgm:pt modelId="{B1B91180-BFDF-454B-A7C1-F2976D96B576}" type="pres">
      <dgm:prSet presAssocID="{4BDE9E11-96F7-4F07-9E13-491180162BC8}" presName="sibTrans" presStyleCnt="0"/>
      <dgm:spPr/>
    </dgm:pt>
    <dgm:pt modelId="{C172F39F-43E7-4CD0-A664-8BD0F2084959}" type="pres">
      <dgm:prSet presAssocID="{EFC914A0-05E4-4B4E-A428-85A6FE62DBC9}" presName="compNode" presStyleCnt="0"/>
      <dgm:spPr/>
    </dgm:pt>
    <dgm:pt modelId="{F3FCD790-4D2F-410C-BBEF-43D130416BF9}" type="pres">
      <dgm:prSet presAssocID="{EFC914A0-05E4-4B4E-A428-85A6FE62DBC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loquear"/>
        </a:ext>
      </dgm:extLst>
    </dgm:pt>
    <dgm:pt modelId="{3192FC2B-2C96-4CA6-B7DC-00B5688DA978}" type="pres">
      <dgm:prSet presAssocID="{EFC914A0-05E4-4B4E-A428-85A6FE62DBC9}" presName="spaceRect" presStyleCnt="0"/>
      <dgm:spPr/>
    </dgm:pt>
    <dgm:pt modelId="{0D61633C-14B1-480D-B936-DF9023C710B5}" type="pres">
      <dgm:prSet presAssocID="{EFC914A0-05E4-4B4E-A428-85A6FE62DBC9}" presName="textRect" presStyleLbl="revTx" presStyleIdx="1" presStyleCnt="4">
        <dgm:presLayoutVars>
          <dgm:chMax val="1"/>
          <dgm:chPref val="1"/>
        </dgm:presLayoutVars>
      </dgm:prSet>
      <dgm:spPr/>
    </dgm:pt>
    <dgm:pt modelId="{BFB42E46-264D-461F-A127-A31DFD2DC4F6}" type="pres">
      <dgm:prSet presAssocID="{FED4C6F4-45A1-441A-80CE-C438DF6299E3}" presName="sibTrans" presStyleCnt="0"/>
      <dgm:spPr/>
    </dgm:pt>
    <dgm:pt modelId="{F04965E8-E920-4CFA-AA43-C46D6411F470}" type="pres">
      <dgm:prSet presAssocID="{59BCB21B-4036-410A-ABC2-D99EC2F3DE25}" presName="compNode" presStyleCnt="0"/>
      <dgm:spPr/>
    </dgm:pt>
    <dgm:pt modelId="{B9A13DAC-81DF-4629-A870-1947954EA77D}" type="pres">
      <dgm:prSet presAssocID="{59BCB21B-4036-410A-ABC2-D99EC2F3DE25}"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Tortuga"/>
        </a:ext>
      </dgm:extLst>
    </dgm:pt>
    <dgm:pt modelId="{1B2736A2-D16A-4505-BD90-3EA78060F166}" type="pres">
      <dgm:prSet presAssocID="{59BCB21B-4036-410A-ABC2-D99EC2F3DE25}" presName="spaceRect" presStyleCnt="0"/>
      <dgm:spPr/>
    </dgm:pt>
    <dgm:pt modelId="{EF11DAC9-9289-4F75-99C7-25B291276750}" type="pres">
      <dgm:prSet presAssocID="{59BCB21B-4036-410A-ABC2-D99EC2F3DE25}" presName="textRect" presStyleLbl="revTx" presStyleIdx="2" presStyleCnt="4">
        <dgm:presLayoutVars>
          <dgm:chMax val="1"/>
          <dgm:chPref val="1"/>
        </dgm:presLayoutVars>
      </dgm:prSet>
      <dgm:spPr/>
    </dgm:pt>
    <dgm:pt modelId="{25FFABC6-4143-45F0-8735-C6A065E31A77}" type="pres">
      <dgm:prSet presAssocID="{022132E9-D602-428C-8D3E-578AD6B0FF67}" presName="sibTrans" presStyleCnt="0"/>
      <dgm:spPr/>
    </dgm:pt>
    <dgm:pt modelId="{1C040517-C278-45F0-9C53-6643E2C841E6}" type="pres">
      <dgm:prSet presAssocID="{8C8EBB4B-6E52-4093-BF7C-FD4D1144C8F5}" presName="compNode" presStyleCnt="0"/>
      <dgm:spPr/>
    </dgm:pt>
    <dgm:pt modelId="{40860BF9-DB5F-4646-868A-F55DF178DDFF}" type="pres">
      <dgm:prSet presAssocID="{8C8EBB4B-6E52-4093-BF7C-FD4D1144C8F5}"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tical disc"/>
        </a:ext>
      </dgm:extLst>
    </dgm:pt>
    <dgm:pt modelId="{90D7E64C-BA70-4576-9BC5-33FB9D098C39}" type="pres">
      <dgm:prSet presAssocID="{8C8EBB4B-6E52-4093-BF7C-FD4D1144C8F5}" presName="spaceRect" presStyleCnt="0"/>
      <dgm:spPr/>
    </dgm:pt>
    <dgm:pt modelId="{A84C5F80-6F49-4AD9-A6A0-70B86E0A373D}" type="pres">
      <dgm:prSet presAssocID="{8C8EBB4B-6E52-4093-BF7C-FD4D1144C8F5}" presName="textRect" presStyleLbl="revTx" presStyleIdx="3" presStyleCnt="4">
        <dgm:presLayoutVars>
          <dgm:chMax val="1"/>
          <dgm:chPref val="1"/>
        </dgm:presLayoutVars>
      </dgm:prSet>
      <dgm:spPr/>
    </dgm:pt>
  </dgm:ptLst>
  <dgm:cxnLst>
    <dgm:cxn modelId="{2F598603-8B38-4762-A479-21A0A76A5CD8}" type="presOf" srcId="{59BCB21B-4036-410A-ABC2-D99EC2F3DE25}" destId="{EF11DAC9-9289-4F75-99C7-25B291276750}" srcOrd="0" destOrd="0" presId="urn:microsoft.com/office/officeart/2018/2/layout/IconLabelList"/>
    <dgm:cxn modelId="{E1A53F0A-B1F3-431E-9F30-EC69A5D5F39C}" srcId="{298271CF-AB95-4A2B-8DB4-A503ACB440D2}" destId="{81049313-A686-4B89-9F67-86632B746A34}" srcOrd="0" destOrd="0" parTransId="{F6B1E700-EE1D-4234-999F-CF9DAABA434F}" sibTransId="{4BDE9E11-96F7-4F07-9E13-491180162BC8}"/>
    <dgm:cxn modelId="{80FE2824-EF3F-441B-9E65-F1CD9248EFFB}" srcId="{298271CF-AB95-4A2B-8DB4-A503ACB440D2}" destId="{8C8EBB4B-6E52-4093-BF7C-FD4D1144C8F5}" srcOrd="3" destOrd="0" parTransId="{0EA66B78-63D5-47F9-9D99-0412D85355AF}" sibTransId="{458C6C6B-20E7-48D2-8D5F-4DAD08282000}"/>
    <dgm:cxn modelId="{A1DDA630-8C36-48E2-AC27-169FC38B63CC}" type="presOf" srcId="{81049313-A686-4B89-9F67-86632B746A34}" destId="{FC9C9441-8651-4DE6-B4B5-FC23154E54ED}" srcOrd="0" destOrd="0" presId="urn:microsoft.com/office/officeart/2018/2/layout/IconLabelList"/>
    <dgm:cxn modelId="{E9583945-EE13-49A0-AA9A-5ABDAB67F594}" type="presOf" srcId="{8C8EBB4B-6E52-4093-BF7C-FD4D1144C8F5}" destId="{A84C5F80-6F49-4AD9-A6A0-70B86E0A373D}" srcOrd="0" destOrd="0" presId="urn:microsoft.com/office/officeart/2018/2/layout/IconLabelList"/>
    <dgm:cxn modelId="{0C914B4C-0A44-4CED-94CC-E27C5F7D8B59}" srcId="{298271CF-AB95-4A2B-8DB4-A503ACB440D2}" destId="{59BCB21B-4036-410A-ABC2-D99EC2F3DE25}" srcOrd="2" destOrd="0" parTransId="{4F292A77-8401-4F1B-AA61-33692E2033BD}" sibTransId="{022132E9-D602-428C-8D3E-578AD6B0FF67}"/>
    <dgm:cxn modelId="{57E5A068-6EE3-46EE-8AA0-693AA5913CAA}" type="presOf" srcId="{EFC914A0-05E4-4B4E-A428-85A6FE62DBC9}" destId="{0D61633C-14B1-480D-B936-DF9023C710B5}" srcOrd="0" destOrd="0" presId="urn:microsoft.com/office/officeart/2018/2/layout/IconLabelList"/>
    <dgm:cxn modelId="{1A880A8F-F9F7-45C3-A39F-F75101765AA3}" type="presOf" srcId="{298271CF-AB95-4A2B-8DB4-A503ACB440D2}" destId="{DDD6570E-298A-463B-B0FD-A3A17A760597}" srcOrd="0" destOrd="0" presId="urn:microsoft.com/office/officeart/2018/2/layout/IconLabelList"/>
    <dgm:cxn modelId="{55BC11E0-5815-434B-9815-2E396DE95A9D}" srcId="{298271CF-AB95-4A2B-8DB4-A503ACB440D2}" destId="{EFC914A0-05E4-4B4E-A428-85A6FE62DBC9}" srcOrd="1" destOrd="0" parTransId="{3CD63232-C437-4171-B356-E96D8AF6B330}" sibTransId="{FED4C6F4-45A1-441A-80CE-C438DF6299E3}"/>
    <dgm:cxn modelId="{84A3EB11-2432-48B9-9BD1-377ABBC7C4C9}" type="presParOf" srcId="{DDD6570E-298A-463B-B0FD-A3A17A760597}" destId="{DCE63A86-7779-4B2F-8871-F33B3969CB04}" srcOrd="0" destOrd="0" presId="urn:microsoft.com/office/officeart/2018/2/layout/IconLabelList"/>
    <dgm:cxn modelId="{8E24A191-5F92-4D67-8153-7605BEAAEB53}" type="presParOf" srcId="{DCE63A86-7779-4B2F-8871-F33B3969CB04}" destId="{C0E8D5BA-070B-4D54-AE3D-8B04CD0A819B}" srcOrd="0" destOrd="0" presId="urn:microsoft.com/office/officeart/2018/2/layout/IconLabelList"/>
    <dgm:cxn modelId="{191A482A-3554-47EB-BB18-06B43EFC8F0F}" type="presParOf" srcId="{DCE63A86-7779-4B2F-8871-F33B3969CB04}" destId="{B441DE10-29F7-465C-94B3-6ACBB3B6C835}" srcOrd="1" destOrd="0" presId="urn:microsoft.com/office/officeart/2018/2/layout/IconLabelList"/>
    <dgm:cxn modelId="{9B937774-A4B5-473B-92C0-66E3AD35C781}" type="presParOf" srcId="{DCE63A86-7779-4B2F-8871-F33B3969CB04}" destId="{FC9C9441-8651-4DE6-B4B5-FC23154E54ED}" srcOrd="2" destOrd="0" presId="urn:microsoft.com/office/officeart/2018/2/layout/IconLabelList"/>
    <dgm:cxn modelId="{064C76E1-99B6-4FAD-9B19-846795CC539C}" type="presParOf" srcId="{DDD6570E-298A-463B-B0FD-A3A17A760597}" destId="{B1B91180-BFDF-454B-A7C1-F2976D96B576}" srcOrd="1" destOrd="0" presId="urn:microsoft.com/office/officeart/2018/2/layout/IconLabelList"/>
    <dgm:cxn modelId="{53D88599-A9A5-48B8-8AE0-A1F7F5C76E5B}" type="presParOf" srcId="{DDD6570E-298A-463B-B0FD-A3A17A760597}" destId="{C172F39F-43E7-4CD0-A664-8BD0F2084959}" srcOrd="2" destOrd="0" presId="urn:microsoft.com/office/officeart/2018/2/layout/IconLabelList"/>
    <dgm:cxn modelId="{62DF7DF5-A52E-4051-B99C-6A449A577F87}" type="presParOf" srcId="{C172F39F-43E7-4CD0-A664-8BD0F2084959}" destId="{F3FCD790-4D2F-410C-BBEF-43D130416BF9}" srcOrd="0" destOrd="0" presId="urn:microsoft.com/office/officeart/2018/2/layout/IconLabelList"/>
    <dgm:cxn modelId="{3645DD44-7CFC-4617-8747-9C7483DD5693}" type="presParOf" srcId="{C172F39F-43E7-4CD0-A664-8BD0F2084959}" destId="{3192FC2B-2C96-4CA6-B7DC-00B5688DA978}" srcOrd="1" destOrd="0" presId="urn:microsoft.com/office/officeart/2018/2/layout/IconLabelList"/>
    <dgm:cxn modelId="{E4650D60-AB58-432B-A540-1E7B1EB37093}" type="presParOf" srcId="{C172F39F-43E7-4CD0-A664-8BD0F2084959}" destId="{0D61633C-14B1-480D-B936-DF9023C710B5}" srcOrd="2" destOrd="0" presId="urn:microsoft.com/office/officeart/2018/2/layout/IconLabelList"/>
    <dgm:cxn modelId="{E2E2024D-3B37-44B1-82DC-F35C41995012}" type="presParOf" srcId="{DDD6570E-298A-463B-B0FD-A3A17A760597}" destId="{BFB42E46-264D-461F-A127-A31DFD2DC4F6}" srcOrd="3" destOrd="0" presId="urn:microsoft.com/office/officeart/2018/2/layout/IconLabelList"/>
    <dgm:cxn modelId="{1D5EDC52-0AAC-42BE-B007-DBED9146DE72}" type="presParOf" srcId="{DDD6570E-298A-463B-B0FD-A3A17A760597}" destId="{F04965E8-E920-4CFA-AA43-C46D6411F470}" srcOrd="4" destOrd="0" presId="urn:microsoft.com/office/officeart/2018/2/layout/IconLabelList"/>
    <dgm:cxn modelId="{193BD033-D240-4F2A-91E2-9DAC7DFF806D}" type="presParOf" srcId="{F04965E8-E920-4CFA-AA43-C46D6411F470}" destId="{B9A13DAC-81DF-4629-A870-1947954EA77D}" srcOrd="0" destOrd="0" presId="urn:microsoft.com/office/officeart/2018/2/layout/IconLabelList"/>
    <dgm:cxn modelId="{2D3722AA-CE30-47C0-AA27-DBADCB8C7E28}" type="presParOf" srcId="{F04965E8-E920-4CFA-AA43-C46D6411F470}" destId="{1B2736A2-D16A-4505-BD90-3EA78060F166}" srcOrd="1" destOrd="0" presId="urn:microsoft.com/office/officeart/2018/2/layout/IconLabelList"/>
    <dgm:cxn modelId="{999C7BE0-7F6C-4858-841E-21155683490A}" type="presParOf" srcId="{F04965E8-E920-4CFA-AA43-C46D6411F470}" destId="{EF11DAC9-9289-4F75-99C7-25B291276750}" srcOrd="2" destOrd="0" presId="urn:microsoft.com/office/officeart/2018/2/layout/IconLabelList"/>
    <dgm:cxn modelId="{734B7C66-7373-426D-9A3E-80150659B04A}" type="presParOf" srcId="{DDD6570E-298A-463B-B0FD-A3A17A760597}" destId="{25FFABC6-4143-45F0-8735-C6A065E31A77}" srcOrd="5" destOrd="0" presId="urn:microsoft.com/office/officeart/2018/2/layout/IconLabelList"/>
    <dgm:cxn modelId="{92EA9467-3789-480E-80D6-065EF9597CA6}" type="presParOf" srcId="{DDD6570E-298A-463B-B0FD-A3A17A760597}" destId="{1C040517-C278-45F0-9C53-6643E2C841E6}" srcOrd="6" destOrd="0" presId="urn:microsoft.com/office/officeart/2018/2/layout/IconLabelList"/>
    <dgm:cxn modelId="{5BF2ADD4-FEF0-4448-AC20-40654CC0E5E3}" type="presParOf" srcId="{1C040517-C278-45F0-9C53-6643E2C841E6}" destId="{40860BF9-DB5F-4646-868A-F55DF178DDFF}" srcOrd="0" destOrd="0" presId="urn:microsoft.com/office/officeart/2018/2/layout/IconLabelList"/>
    <dgm:cxn modelId="{882565E2-B9BD-443F-BB06-63F6EBCE8315}" type="presParOf" srcId="{1C040517-C278-45F0-9C53-6643E2C841E6}" destId="{90D7E64C-BA70-4576-9BC5-33FB9D098C39}" srcOrd="1" destOrd="0" presId="urn:microsoft.com/office/officeart/2018/2/layout/IconLabelList"/>
    <dgm:cxn modelId="{AC001D0A-2B26-4D9E-B97E-E19AE8F0A5B2}" type="presParOf" srcId="{1C040517-C278-45F0-9C53-6643E2C841E6}" destId="{A84C5F80-6F49-4AD9-A6A0-70B86E0A373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8D5BA-070B-4D54-AE3D-8B04CD0A819B}">
      <dsp:nvSpPr>
        <dsp:cNvPr id="0" name=""/>
        <dsp:cNvSpPr/>
      </dsp:nvSpPr>
      <dsp:spPr>
        <a:xfrm>
          <a:off x="752566"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9C9441-8651-4DE6-B4B5-FC23154E54ED}">
      <dsp:nvSpPr>
        <dsp:cNvPr id="0" name=""/>
        <dsp:cNvSpPr/>
      </dsp:nvSpPr>
      <dsp:spPr>
        <a:xfrm>
          <a:off x="10068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s-US" sz="2500" kern="1200"/>
            <a:t>Mayor reconocimiento</a:t>
          </a:r>
          <a:endParaRPr lang="en-US" sz="2500" kern="1200"/>
        </a:p>
      </dsp:txBody>
      <dsp:txXfrm>
        <a:off x="100682" y="2427484"/>
        <a:ext cx="2370489" cy="720000"/>
      </dsp:txXfrm>
    </dsp:sp>
    <dsp:sp modelId="{F3FCD790-4D2F-410C-BBEF-43D130416BF9}">
      <dsp:nvSpPr>
        <dsp:cNvPr id="0" name=""/>
        <dsp:cNvSpPr/>
      </dsp:nvSpPr>
      <dsp:spPr>
        <a:xfrm>
          <a:off x="3537891"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61633C-14B1-480D-B936-DF9023C710B5}">
      <dsp:nvSpPr>
        <dsp:cNvPr id="0" name=""/>
        <dsp:cNvSpPr/>
      </dsp:nvSpPr>
      <dsp:spPr>
        <a:xfrm>
          <a:off x="288600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s-US" sz="2500" kern="1200"/>
            <a:t>Mayor seguridad</a:t>
          </a:r>
          <a:endParaRPr lang="en-US" sz="2500" kern="1200"/>
        </a:p>
      </dsp:txBody>
      <dsp:txXfrm>
        <a:off x="2886007" y="2427484"/>
        <a:ext cx="2370489" cy="720000"/>
      </dsp:txXfrm>
    </dsp:sp>
    <dsp:sp modelId="{B9A13DAC-81DF-4629-A870-1947954EA77D}">
      <dsp:nvSpPr>
        <dsp:cNvPr id="0" name=""/>
        <dsp:cNvSpPr/>
      </dsp:nvSpPr>
      <dsp:spPr>
        <a:xfrm>
          <a:off x="6323216"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11DAC9-9289-4F75-99C7-25B291276750}">
      <dsp:nvSpPr>
        <dsp:cNvPr id="0" name=""/>
        <dsp:cNvSpPr/>
      </dsp:nvSpPr>
      <dsp:spPr>
        <a:xfrm>
          <a:off x="567133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s-US" sz="2500" kern="1200"/>
            <a:t>Más lento</a:t>
          </a:r>
          <a:endParaRPr lang="en-US" sz="2500" kern="1200"/>
        </a:p>
      </dsp:txBody>
      <dsp:txXfrm>
        <a:off x="5671332" y="2427484"/>
        <a:ext cx="2370489" cy="720000"/>
      </dsp:txXfrm>
    </dsp:sp>
    <dsp:sp modelId="{40860BF9-DB5F-4646-868A-F55DF178DDFF}">
      <dsp:nvSpPr>
        <dsp:cNvPr id="0" name=""/>
        <dsp:cNvSpPr/>
      </dsp:nvSpPr>
      <dsp:spPr>
        <a:xfrm>
          <a:off x="9108541"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4C5F80-6F49-4AD9-A6A0-70B86E0A373D}">
      <dsp:nvSpPr>
        <dsp:cNvPr id="0" name=""/>
        <dsp:cNvSpPr/>
      </dsp:nvSpPr>
      <dsp:spPr>
        <a:xfrm>
          <a:off x="845665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s-US" sz="2500" kern="1200"/>
            <a:t>Más compacto</a:t>
          </a:r>
          <a:endParaRPr lang="en-US" sz="2500" kern="1200"/>
        </a:p>
      </dsp:txBody>
      <dsp:txXfrm>
        <a:off x="8456657" y="2427484"/>
        <a:ext cx="2370489"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7BE067-0BB3-8CEE-F9B2-3B510D13AC44}"/>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3D804E48-A528-BFC5-D849-C6FC9D6592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756237B0-AD89-B01D-7421-C5D61A0B66FC}"/>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0AA093C2-96F9-5CFA-676E-819B0426482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5BB96DD-28DD-4E4A-BB29-2C2E993A3BEE}"/>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1014044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C38A8D-F699-8A5A-4B7D-B036B15F70D4}"/>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43145A97-B7D5-EE97-92D7-AA09F350D0C9}"/>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16D49E87-5CCC-A414-4737-C9C711AD4E6F}"/>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0B192BB2-BED7-0C9C-33A6-5ECCFC76997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76CE7807-3F78-896B-CF77-D4F306341308}"/>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319286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135343-D647-1269-DF44-8B92B120993A}"/>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F9EA4F2A-7D29-B4A7-3072-827C6F255A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F855CB66-ED42-9E23-AEDA-F13988AF29A4}"/>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16A57ED6-0569-72F8-4915-570EDA7373EC}"/>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942DF92-4A5B-5117-B5D6-31E68D84E091}"/>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2869021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A51E12-E5B5-54E2-21F2-3972596B883D}"/>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050D12A6-3960-A4F7-551C-6DE358733197}"/>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E06DE269-6DED-E162-3BDB-9C3E1DFB3E58}"/>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E02B3320-69D7-4EF8-D131-260B6FC4CCC1}"/>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6" name="Marcador de pie de página 5">
            <a:extLst>
              <a:ext uri="{FF2B5EF4-FFF2-40B4-BE49-F238E27FC236}">
                <a16:creationId xmlns:a16="http://schemas.microsoft.com/office/drawing/2014/main" id="{FED2CBDA-19EA-05F7-8278-7453E38D3F42}"/>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EB30A3FB-2B1A-67A8-00EF-51802553D3DC}"/>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1423646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F2C57A-F20F-6FEE-C86A-84DB2919EB1A}"/>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56328FE0-B710-0BC0-D313-8A35050B73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775AC21C-83A4-3FEB-8ED5-1FFD1AB99D48}"/>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F479C44E-FDA0-6A04-D4D3-4C07DE09F1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8401434C-D8AE-CF79-35D5-E03B82EBA6E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3626CBB9-DDB0-1CF0-76A2-D34E826EA506}"/>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8" name="Marcador de pie de página 7">
            <a:extLst>
              <a:ext uri="{FF2B5EF4-FFF2-40B4-BE49-F238E27FC236}">
                <a16:creationId xmlns:a16="http://schemas.microsoft.com/office/drawing/2014/main" id="{D1E06502-DEFA-2DEE-DB9F-7E421FE57A7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389CF860-FD58-5924-921E-E70A3760F471}"/>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3977348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36B267-0764-D716-0C01-D9DDDCB54BE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F93C6BCC-4D9B-5F3C-7651-15C953EF4F66}"/>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4" name="Marcador de pie de página 3">
            <a:extLst>
              <a:ext uri="{FF2B5EF4-FFF2-40B4-BE49-F238E27FC236}">
                <a16:creationId xmlns:a16="http://schemas.microsoft.com/office/drawing/2014/main" id="{421B4A5E-E087-77E1-58BF-E79668FD0243}"/>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9E766508-2DCB-BAC6-4D88-2A90CF2266CB}"/>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80997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93512C2-F2C0-27D2-DF69-B5170D54138C}"/>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3" name="Marcador de pie de página 2">
            <a:extLst>
              <a:ext uri="{FF2B5EF4-FFF2-40B4-BE49-F238E27FC236}">
                <a16:creationId xmlns:a16="http://schemas.microsoft.com/office/drawing/2014/main" id="{B02FEED7-6CBC-0724-1A5F-36C42ACA0BC1}"/>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9F5BFA2F-791E-4295-4B4E-F8E00F6078FD}"/>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1487523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A61970-4C9C-64C8-1A41-B89BE850371F}"/>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C6E33603-ABA7-5070-E627-4938DE6425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A47F5F02-1B54-F6D2-BA52-A19906DD43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A5A5078F-4F66-D27A-5202-5A821976C814}"/>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6" name="Marcador de pie de página 5">
            <a:extLst>
              <a:ext uri="{FF2B5EF4-FFF2-40B4-BE49-F238E27FC236}">
                <a16:creationId xmlns:a16="http://schemas.microsoft.com/office/drawing/2014/main" id="{4EBD4B39-A79A-24C3-FE6B-1D434F9DF6F3}"/>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7179BF9-E9B6-AD4B-0AEA-C7E117643EE6}"/>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1581953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021988-9FA2-87C2-A8E2-E8B33BB868A2}"/>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AD01D906-4816-7190-C332-1D4A94C117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17E5E209-E772-421A-F1B9-C96FDD32ED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EA77308C-5B80-E0B5-E99B-4D234E514ACE}"/>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6" name="Marcador de pie de página 5">
            <a:extLst>
              <a:ext uri="{FF2B5EF4-FFF2-40B4-BE49-F238E27FC236}">
                <a16:creationId xmlns:a16="http://schemas.microsoft.com/office/drawing/2014/main" id="{F01F96B1-B302-578B-53DC-1AC9BC1BE6E3}"/>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5C2926F-D9AE-E2C9-42CE-DDD7C8836414}"/>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820079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C13CCC-7106-05A6-B3BE-9625364DE674}"/>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4BABF9D1-5094-CA27-FC92-6D9C976E68FF}"/>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2890EC8B-C681-DD5D-5D95-3780421127B4}"/>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5EDB4099-422E-5AB8-A634-1B2A86994050}"/>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166F39F-2CE0-F572-2F9A-E24A7C1B19E6}"/>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1535027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AB50A8D-68E3-5516-1D4E-742FB50C78A4}"/>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F9B97228-DBAA-D88F-0CD4-A72144E8B6CA}"/>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E94BB82B-E763-8699-F686-A622D96C9B78}"/>
              </a:ext>
            </a:extLst>
          </p:cNvPr>
          <p:cNvSpPr>
            <a:spLocks noGrp="1"/>
          </p:cNvSpPr>
          <p:nvPr>
            <p:ph type="dt" sz="half" idx="10"/>
          </p:nvPr>
        </p:nvSpPr>
        <p:spPr/>
        <p:txBody>
          <a:body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AFF106F5-1449-0392-4E46-1AF85F021905}"/>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A296C63-9B92-9FEA-94C2-27F39C58ABAC}"/>
              </a:ext>
            </a:extLst>
          </p:cNvPr>
          <p:cNvSpPr>
            <a:spLocks noGrp="1"/>
          </p:cNvSpPr>
          <p:nvPr>
            <p:ph type="sldNum" sz="quarter" idx="12"/>
          </p:nvPr>
        </p:nvSpPr>
        <p:spPr/>
        <p:txBody>
          <a:body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3285859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C55F18C-B795-8421-FE4C-FACE50503E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A673EF13-86D6-46C6-CBDD-CCD9B25AE7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7B5879D6-0CC5-B368-E82F-702910CF59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70F2203-0018-BE47-9425-D51A97DF7E65}" type="datetimeFigureOut">
              <a:rPr lang="es-ES_tradnl" smtClean="0"/>
              <a:t>24/3/26</a:t>
            </a:fld>
            <a:endParaRPr lang="es-ES_tradnl"/>
          </a:p>
        </p:txBody>
      </p:sp>
      <p:sp>
        <p:nvSpPr>
          <p:cNvPr id="5" name="Marcador de pie de página 4">
            <a:extLst>
              <a:ext uri="{FF2B5EF4-FFF2-40B4-BE49-F238E27FC236}">
                <a16:creationId xmlns:a16="http://schemas.microsoft.com/office/drawing/2014/main" id="{533CF5F4-ABA8-4DB3-D7CD-AEEBE51271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B026F9E5-EEAC-7C5C-06FB-6853AAD8D4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F32EE3B-D791-B540-AA7E-E653F63DDB9E}" type="slidenum">
              <a:rPr lang="es-ES_tradnl" smtClean="0"/>
              <a:t>‹Nº›</a:t>
            </a:fld>
            <a:endParaRPr lang="es-ES_tradnl"/>
          </a:p>
        </p:txBody>
      </p:sp>
    </p:spTree>
    <p:extLst>
      <p:ext uri="{BB962C8B-B14F-4D97-AF65-F5344CB8AC3E}">
        <p14:creationId xmlns:p14="http://schemas.microsoft.com/office/powerpoint/2010/main" val="871674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Art and Science of Military Tactics: How Battles Are Won">
            <a:extLst>
              <a:ext uri="{FF2B5EF4-FFF2-40B4-BE49-F238E27FC236}">
                <a16:creationId xmlns:a16="http://schemas.microsoft.com/office/drawing/2014/main" id="{9F944322-1998-AFC4-789E-33904B374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6237"/>
          <a:stretch>
            <a:fillRect/>
          </a:stretch>
        </p:blipFill>
        <p:spPr bwMode="auto">
          <a:xfrm>
            <a:off x="2522358"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5A78F668-DFE1-186D-6941-46F2768C45B9}"/>
              </a:ext>
            </a:extLst>
          </p:cNvPr>
          <p:cNvSpPr>
            <a:spLocks noGrp="1"/>
          </p:cNvSpPr>
          <p:nvPr>
            <p:ph type="ctrTitle"/>
          </p:nvPr>
        </p:nvSpPr>
        <p:spPr>
          <a:xfrm>
            <a:off x="952228" y="743447"/>
            <a:ext cx="3973385" cy="3692028"/>
          </a:xfrm>
          <a:noFill/>
        </p:spPr>
        <p:txBody>
          <a:bodyPr>
            <a:normAutofit/>
          </a:bodyPr>
          <a:lstStyle/>
          <a:p>
            <a:pPr algn="l"/>
            <a:r>
              <a:rPr lang="es-ES_tradnl" sz="5200"/>
              <a:t>Conceptos Básicos de Táctica</a:t>
            </a:r>
          </a:p>
        </p:txBody>
      </p:sp>
      <p:sp>
        <p:nvSpPr>
          <p:cNvPr id="3" name="Subtítulo 2">
            <a:extLst>
              <a:ext uri="{FF2B5EF4-FFF2-40B4-BE49-F238E27FC236}">
                <a16:creationId xmlns:a16="http://schemas.microsoft.com/office/drawing/2014/main" id="{D1589C7A-191A-E436-1DB9-171A8121A3E1}"/>
              </a:ext>
            </a:extLst>
          </p:cNvPr>
          <p:cNvSpPr>
            <a:spLocks noGrp="1"/>
          </p:cNvSpPr>
          <p:nvPr>
            <p:ph type="subTitle" idx="1"/>
          </p:nvPr>
        </p:nvSpPr>
        <p:spPr>
          <a:xfrm>
            <a:off x="952229" y="4629234"/>
            <a:ext cx="3973386" cy="1485319"/>
          </a:xfrm>
          <a:noFill/>
        </p:spPr>
        <p:txBody>
          <a:bodyPr>
            <a:normAutofit/>
          </a:bodyPr>
          <a:lstStyle/>
          <a:p>
            <a:pPr algn="l"/>
            <a:r>
              <a:rPr lang="es-ES_tradnl"/>
              <a:t>Táctica II</a:t>
            </a:r>
          </a:p>
        </p:txBody>
      </p:sp>
    </p:spTree>
    <p:extLst>
      <p:ext uri="{BB962C8B-B14F-4D97-AF65-F5344CB8AC3E}">
        <p14:creationId xmlns:p14="http://schemas.microsoft.com/office/powerpoint/2010/main" val="2857181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1A9D31D-2FAD-46B2-1F1D-FEB589EB7028}"/>
              </a:ext>
            </a:extLst>
          </p:cNvPr>
          <p:cNvSpPr>
            <a:spLocks noGrp="1"/>
          </p:cNvSpPr>
          <p:nvPr>
            <p:ph type="title"/>
          </p:nvPr>
        </p:nvSpPr>
        <p:spPr>
          <a:xfrm>
            <a:off x="808638" y="386930"/>
            <a:ext cx="9236700" cy="1188950"/>
          </a:xfrm>
        </p:spPr>
        <p:txBody>
          <a:bodyPr anchor="b">
            <a:normAutofit/>
          </a:bodyPr>
          <a:lstStyle/>
          <a:p>
            <a:r>
              <a:rPr lang="es-ES_tradnl" sz="5400"/>
              <a:t>Actividad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491A952E-99CA-4D0D-F64C-A92408054A4D}"/>
              </a:ext>
            </a:extLst>
          </p:cNvPr>
          <p:cNvSpPr>
            <a:spLocks noGrp="1"/>
          </p:cNvSpPr>
          <p:nvPr>
            <p:ph idx="1"/>
          </p:nvPr>
        </p:nvSpPr>
        <p:spPr>
          <a:xfrm>
            <a:off x="793660" y="2599509"/>
            <a:ext cx="10143668" cy="3435531"/>
          </a:xfrm>
        </p:spPr>
        <p:txBody>
          <a:bodyPr anchor="ctr">
            <a:normAutofit/>
          </a:bodyPr>
          <a:lstStyle/>
          <a:p>
            <a:r>
              <a:rPr lang="es-ES_tradnl" sz="2400"/>
              <a:t>¿Cómo se relacionan tácticas, técnicas y procedimientos?</a:t>
            </a:r>
          </a:p>
          <a:p>
            <a:r>
              <a:rPr lang="es-ES_tradnl" sz="2400"/>
              <a:t>¿Cómo se vinculan los niveles tácticos, operacionales y estratégicos?</a:t>
            </a:r>
          </a:p>
          <a:p>
            <a:r>
              <a:rPr lang="es-ES_tradnl" sz="2400"/>
              <a:t>¿Que conceptos engloba el arte de la táctica?</a:t>
            </a:r>
          </a:p>
          <a:p>
            <a:r>
              <a:rPr lang="es-ES_tradnl" sz="2400"/>
              <a:t>¿Qué son las Operaciones deliberadas y no deliberadas?</a:t>
            </a:r>
          </a:p>
          <a:p>
            <a:r>
              <a:rPr lang="es-ES_tradnl" sz="2400"/>
              <a:t>¿Qué factores debe considerar un comandante para reducir riesgos en las operaciones?</a:t>
            </a:r>
          </a:p>
          <a:p>
            <a:r>
              <a:rPr lang="es-ES_tradnl" sz="2400"/>
              <a:t>¿Cómo se alcanza, retiene y explota la iniciativa?</a:t>
            </a:r>
          </a:p>
        </p:txBody>
      </p:sp>
    </p:spTree>
    <p:extLst>
      <p:ext uri="{BB962C8B-B14F-4D97-AF65-F5344CB8AC3E}">
        <p14:creationId xmlns:p14="http://schemas.microsoft.com/office/powerpoint/2010/main" val="962980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F8446B12-7391-4711-8B31-112A0B896C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37B2DFC-E2F2-123D-4572-9DCDF42CB17B}"/>
              </a:ext>
            </a:extLst>
          </p:cNvPr>
          <p:cNvSpPr>
            <a:spLocks noGrp="1"/>
          </p:cNvSpPr>
          <p:nvPr>
            <p:ph type="title"/>
          </p:nvPr>
        </p:nvSpPr>
        <p:spPr>
          <a:xfrm>
            <a:off x="838199" y="4428000"/>
            <a:ext cx="6143626" cy="1400400"/>
          </a:xfrm>
        </p:spPr>
        <p:txBody>
          <a:bodyPr vert="horz" wrap="square" lIns="91440" tIns="45720" rIns="91440" bIns="45720" rtlCol="0" anchor="b">
            <a:normAutofit/>
          </a:bodyPr>
          <a:lstStyle/>
          <a:p>
            <a:r>
              <a:rPr lang="en-US" sz="5600" kern="1200">
                <a:solidFill>
                  <a:schemeClr val="bg1"/>
                </a:solidFill>
                <a:latin typeface="+mj-lt"/>
                <a:ea typeface="+mj-ea"/>
                <a:cs typeface="+mj-cs"/>
              </a:rPr>
              <a:t>TTP</a:t>
            </a:r>
          </a:p>
        </p:txBody>
      </p:sp>
      <p:pic>
        <p:nvPicPr>
          <p:cNvPr id="1028" name="Picture 4" descr="Human Brain: Facts, Functions &amp; Anatomy | Live Science">
            <a:extLst>
              <a:ext uri="{FF2B5EF4-FFF2-40B4-BE49-F238E27FC236}">
                <a16:creationId xmlns:a16="http://schemas.microsoft.com/office/drawing/2014/main" id="{1045FB15-406C-D6C2-F3F7-ED400F34D2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19" r="1" b="1153"/>
          <a:stretch>
            <a:fillRect/>
          </a:stretch>
        </p:blipFill>
        <p:spPr bwMode="auto">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descr="58-Piece Tool Box Set AHB-533K01 - LICOTA Tool Box Set Supplier">
            <a:extLst>
              <a:ext uri="{FF2B5EF4-FFF2-40B4-BE49-F238E27FC236}">
                <a16:creationId xmlns:a16="http://schemas.microsoft.com/office/drawing/2014/main" id="{B4CE6AFC-EE5F-2B26-FE6A-FA9F33A555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9418" r="1" b="14124"/>
          <a:stretch>
            <a:fillRect/>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1035" name="Group 1034">
            <a:extLst>
              <a:ext uri="{FF2B5EF4-FFF2-40B4-BE49-F238E27FC236}">
                <a16:creationId xmlns:a16="http://schemas.microsoft.com/office/drawing/2014/main" id="{AC0B7807-0C83-4963-821A-69B172722E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1036" name="Freeform: Shape 1035">
              <a:extLst>
                <a:ext uri="{FF2B5EF4-FFF2-40B4-BE49-F238E27FC236}">
                  <a16:creationId xmlns:a16="http://schemas.microsoft.com/office/drawing/2014/main" id="{BB027EC7-3252-48A2-A7A4-1741F72E4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7" name="Freeform: Shape 1036">
              <a:extLst>
                <a:ext uri="{FF2B5EF4-FFF2-40B4-BE49-F238E27FC236}">
                  <a16:creationId xmlns:a16="http://schemas.microsoft.com/office/drawing/2014/main" id="{4EBC51E4-7477-4290-BBD0-18AD942C3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639215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 representation of the links between the technical, tactical, operational, theater strategic, strategic, grand strategic, and institutional levels of war. (Daniel Sukman)">
            <a:extLst>
              <a:ext uri="{FF2B5EF4-FFF2-40B4-BE49-F238E27FC236}">
                <a16:creationId xmlns:a16="http://schemas.microsoft.com/office/drawing/2014/main" id="{2601158C-A2BD-ABD0-9296-D5BCF1690A4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72832" y="457200"/>
            <a:ext cx="7846336"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600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89905E2-9FE5-3E56-0196-ADDE66E8D45E}"/>
            </a:ext>
          </a:extLst>
        </p:cNvPr>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57815DE7-BA40-700B-34EB-0E9DD57144E6}"/>
              </a:ext>
            </a:extLst>
          </p:cNvPr>
          <p:cNvSpPr>
            <a:spLocks noGrp="1"/>
          </p:cNvSpPr>
          <p:nvPr>
            <p:ph type="title"/>
          </p:nvPr>
        </p:nvSpPr>
        <p:spPr>
          <a:xfrm>
            <a:off x="645064" y="525982"/>
            <a:ext cx="4282983" cy="1200361"/>
          </a:xfrm>
        </p:spPr>
        <p:txBody>
          <a:bodyPr vert="horz" lIns="91440" tIns="45720" rIns="91440" bIns="45720" rtlCol="0" anchor="b">
            <a:normAutofit/>
          </a:bodyPr>
          <a:lstStyle/>
          <a:p>
            <a:r>
              <a:rPr lang="en-US" sz="3600" kern="1200">
                <a:solidFill>
                  <a:schemeClr val="tx1"/>
                </a:solidFill>
                <a:latin typeface="+mj-lt"/>
                <a:ea typeface="+mj-ea"/>
                <a:cs typeface="+mj-cs"/>
              </a:rPr>
              <a:t>Arte táctico: Competente </a:t>
            </a:r>
          </a:p>
        </p:txBody>
      </p:sp>
      <p:sp>
        <p:nvSpPr>
          <p:cNvPr id="5129" name="Rectangle 512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uadroTexto 2">
            <a:extLst>
              <a:ext uri="{FF2B5EF4-FFF2-40B4-BE49-F238E27FC236}">
                <a16:creationId xmlns:a16="http://schemas.microsoft.com/office/drawing/2014/main" id="{B3562C16-4F47-0BF2-03E1-5C5297251FC3}"/>
              </a:ext>
            </a:extLst>
          </p:cNvPr>
          <p:cNvSpPr txBox="1"/>
          <p:nvPr/>
        </p:nvSpPr>
        <p:spPr>
          <a:xfrm>
            <a:off x="645066" y="2031101"/>
            <a:ext cx="4282984" cy="3511943"/>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a:t>Tipo de operación, tipo de maniobra, tareas tácticas.</a:t>
            </a:r>
          </a:p>
          <a:p>
            <a:pPr marL="285750" indent="-228600">
              <a:lnSpc>
                <a:spcPct val="90000"/>
              </a:lnSpc>
              <a:spcAft>
                <a:spcPts val="600"/>
              </a:spcAft>
              <a:buFont typeface="Arial" panose="020B0604020202020204" pitchFamily="34" charset="0"/>
              <a:buChar char="•"/>
            </a:pPr>
            <a:endParaRPr lang="en-US"/>
          </a:p>
          <a:p>
            <a:pPr marL="285750" indent="-228600">
              <a:lnSpc>
                <a:spcPct val="90000"/>
              </a:lnSpc>
              <a:spcAft>
                <a:spcPts val="600"/>
              </a:spcAft>
              <a:buFont typeface="Arial" panose="020B0604020202020204" pitchFamily="34" charset="0"/>
              <a:buChar char="•"/>
            </a:pPr>
            <a:r>
              <a:rPr lang="en-US"/>
              <a:t>Organización de Tarea (ME-SE)</a:t>
            </a:r>
          </a:p>
          <a:p>
            <a:pPr marL="285750" indent="-228600">
              <a:lnSpc>
                <a:spcPct val="90000"/>
              </a:lnSpc>
              <a:spcAft>
                <a:spcPts val="600"/>
              </a:spcAft>
              <a:buFont typeface="Arial" panose="020B0604020202020204" pitchFamily="34" charset="0"/>
              <a:buChar char="•"/>
            </a:pPr>
            <a:endParaRPr lang="en-US"/>
          </a:p>
          <a:p>
            <a:pPr marL="285750" indent="-228600">
              <a:lnSpc>
                <a:spcPct val="90000"/>
              </a:lnSpc>
              <a:spcAft>
                <a:spcPts val="600"/>
              </a:spcAft>
              <a:buFont typeface="Arial" panose="020B0604020202020204" pitchFamily="34" charset="0"/>
              <a:buChar char="•"/>
            </a:pPr>
            <a:r>
              <a:rPr lang="en-US"/>
              <a:t>Medidas de Control</a:t>
            </a:r>
          </a:p>
          <a:p>
            <a:pPr marL="285750" indent="-228600">
              <a:lnSpc>
                <a:spcPct val="90000"/>
              </a:lnSpc>
              <a:spcAft>
                <a:spcPts val="600"/>
              </a:spcAft>
              <a:buFont typeface="Arial" panose="020B0604020202020204" pitchFamily="34" charset="0"/>
              <a:buChar char="•"/>
            </a:pPr>
            <a:endParaRPr lang="en-US"/>
          </a:p>
          <a:p>
            <a:pPr marL="285750" indent="-228600">
              <a:lnSpc>
                <a:spcPct val="90000"/>
              </a:lnSpc>
              <a:spcAft>
                <a:spcPts val="600"/>
              </a:spcAft>
              <a:buFont typeface="Arial" panose="020B0604020202020204" pitchFamily="34" charset="0"/>
              <a:buChar char="•"/>
            </a:pPr>
            <a:r>
              <a:rPr lang="en-US"/>
              <a:t>Tempo</a:t>
            </a:r>
          </a:p>
          <a:p>
            <a:pPr marL="285750" indent="-228600">
              <a:lnSpc>
                <a:spcPct val="90000"/>
              </a:lnSpc>
              <a:spcAft>
                <a:spcPts val="600"/>
              </a:spcAft>
              <a:buFont typeface="Arial" panose="020B0604020202020204" pitchFamily="34" charset="0"/>
              <a:buChar char="•"/>
            </a:pPr>
            <a:endParaRPr lang="en-US"/>
          </a:p>
          <a:p>
            <a:pPr marL="285750" indent="-228600">
              <a:lnSpc>
                <a:spcPct val="90000"/>
              </a:lnSpc>
              <a:spcAft>
                <a:spcPts val="600"/>
              </a:spcAft>
              <a:buFont typeface="Arial" panose="020B0604020202020204" pitchFamily="34" charset="0"/>
              <a:buChar char="•"/>
            </a:pPr>
            <a:r>
              <a:rPr lang="en-US"/>
              <a:t>Riesgo </a:t>
            </a:r>
          </a:p>
        </p:txBody>
      </p:sp>
      <p:sp>
        <p:nvSpPr>
          <p:cNvPr id="5131" name="Rectangle 513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Rectangle 513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Rectangle 513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Steam Community :: Guide :: 6 Forms of Maneuver">
            <a:extLst>
              <a:ext uri="{FF2B5EF4-FFF2-40B4-BE49-F238E27FC236}">
                <a16:creationId xmlns:a16="http://schemas.microsoft.com/office/drawing/2014/main" id="{7E56470A-0377-35D4-FC5E-6766EB5BEC6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87738" y="822167"/>
            <a:ext cx="5628018" cy="49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487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4589E2-A1FF-A2BA-FC83-F3C8FC530F0B}"/>
              </a:ext>
            </a:extLst>
          </p:cNvPr>
          <p:cNvSpPr>
            <a:spLocks noGrp="1"/>
          </p:cNvSpPr>
          <p:nvPr>
            <p:ph type="title"/>
          </p:nvPr>
        </p:nvSpPr>
        <p:spPr/>
        <p:txBody>
          <a:bodyPr/>
          <a:lstStyle/>
          <a:p>
            <a:r>
              <a:rPr lang="es-ES_tradnl" dirty="0"/>
              <a:t>Arte táctico: Competente </a:t>
            </a:r>
          </a:p>
        </p:txBody>
      </p:sp>
      <p:pic>
        <p:nvPicPr>
          <p:cNvPr id="4" name="Picture 4" descr="Human Brain: Facts, Functions &amp; Anatomy | Live Science">
            <a:extLst>
              <a:ext uri="{FF2B5EF4-FFF2-40B4-BE49-F238E27FC236}">
                <a16:creationId xmlns:a16="http://schemas.microsoft.com/office/drawing/2014/main" id="{07C10386-12EB-49A0-F8FB-5183F7DFD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19" r="1" b="1153"/>
          <a:stretch>
            <a:fillRect/>
          </a:stretch>
        </p:blipFill>
        <p:spPr bwMode="auto">
          <a:xfrm>
            <a:off x="682179" y="1690688"/>
            <a:ext cx="3439880" cy="2242423"/>
          </a:xfrm>
          <a:custGeom>
            <a:avLst/>
            <a:gdLst/>
            <a:ahLst/>
            <a:cxnLst/>
            <a:rect l="l" t="t" r="r" b="b"/>
            <a:pathLst>
              <a:path w="6000749" h="3911828">
                <a:moveTo>
                  <a:pt x="0" y="0"/>
                </a:moveTo>
                <a:lnTo>
                  <a:pt x="6000749" y="0"/>
                </a:lnTo>
                <a:lnTo>
                  <a:pt x="6000749" y="3767827"/>
                </a:lnTo>
                <a:lnTo>
                  <a:pt x="5572124" y="3740378"/>
                </a:lnTo>
                <a:lnTo>
                  <a:pt x="0" y="3911828"/>
                </a:lnTo>
                <a:close/>
              </a:path>
            </a:pathLst>
          </a:custGeom>
          <a:noFill/>
          <a:extLst>
            <a:ext uri="{909E8E84-426E-40DD-AFC4-6F175D3DCCD1}">
              <a14:hiddenFill xmlns:a14="http://schemas.microsoft.com/office/drawing/2010/main">
                <a:solidFill>
                  <a:srgbClr val="FFFFFF"/>
                </a:solidFill>
              </a14:hiddenFill>
            </a:ext>
          </a:extLst>
        </p:spPr>
      </p:pic>
      <p:pic>
        <p:nvPicPr>
          <p:cNvPr id="5" name="Picture 2" descr="58-Piece Tool Box Set AHB-533K01 - LICOTA Tool Box Set Supplier">
            <a:extLst>
              <a:ext uri="{FF2B5EF4-FFF2-40B4-BE49-F238E27FC236}">
                <a16:creationId xmlns:a16="http://schemas.microsoft.com/office/drawing/2014/main" id="{98FC4527-37EA-1586-3A1C-7D05D3DD03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9418" r="1" b="14124"/>
          <a:stretch>
            <a:fillRect/>
          </a:stretch>
        </p:blipFill>
        <p:spPr bwMode="auto">
          <a:xfrm>
            <a:off x="682179" y="4214791"/>
            <a:ext cx="3141441" cy="2087765"/>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Military Life Lessons: How to make the right decisions in a crisis | by  Pete Williams | The Drill Instructor | Medium">
            <a:extLst>
              <a:ext uri="{FF2B5EF4-FFF2-40B4-BE49-F238E27FC236}">
                <a16:creationId xmlns:a16="http://schemas.microsoft.com/office/drawing/2014/main" id="{8B19CD4B-D60D-4AF0-C9F0-6C674944F0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6308" y="1690689"/>
            <a:ext cx="3363635" cy="2083026"/>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634C4345-B96A-C433-77D3-13B09846CC54}"/>
              </a:ext>
            </a:extLst>
          </p:cNvPr>
          <p:cNvSpPr txBox="1"/>
          <p:nvPr/>
        </p:nvSpPr>
        <p:spPr>
          <a:xfrm>
            <a:off x="5145092" y="3773715"/>
            <a:ext cx="2486065" cy="369332"/>
          </a:xfrm>
          <a:prstGeom prst="rect">
            <a:avLst/>
          </a:prstGeom>
          <a:noFill/>
        </p:spPr>
        <p:txBody>
          <a:bodyPr wrap="none" rtlCol="0">
            <a:spAutoFit/>
          </a:bodyPr>
          <a:lstStyle/>
          <a:p>
            <a:r>
              <a:rPr lang="es-ES_tradnl" dirty="0"/>
              <a:t>TOMA DE DECISIONES </a:t>
            </a:r>
          </a:p>
        </p:txBody>
      </p:sp>
      <p:pic>
        <p:nvPicPr>
          <p:cNvPr id="3076" name="Picture 4" descr="10+ Thousand Human Factors Royalty-Free Images, Stock Photos &amp; Pictures |  Shutterstock">
            <a:extLst>
              <a:ext uri="{FF2B5EF4-FFF2-40B4-BE49-F238E27FC236}">
                <a16:creationId xmlns:a16="http://schemas.microsoft.com/office/drawing/2014/main" id="{2518B02E-6BFC-F429-BE2E-4CDA39E2FB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5723" y="1678813"/>
            <a:ext cx="3432326" cy="246423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e 5 Types of Leaders">
            <a:extLst>
              <a:ext uri="{FF2B5EF4-FFF2-40B4-BE49-F238E27FC236}">
                <a16:creationId xmlns:a16="http://schemas.microsoft.com/office/drawing/2014/main" id="{8CA7DED0-A56B-D281-7114-6A796A17EB7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91600" y="4229973"/>
            <a:ext cx="27432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973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0388B9C8-A018-AB43-07FC-DF37937E2B6E}"/>
              </a:ext>
            </a:extLst>
          </p:cNvPr>
          <p:cNvSpPr>
            <a:spLocks noGrp="1"/>
          </p:cNvSpPr>
          <p:nvPr>
            <p:ph type="title"/>
          </p:nvPr>
        </p:nvSpPr>
        <p:spPr>
          <a:xfrm>
            <a:off x="638881" y="670218"/>
            <a:ext cx="10909640" cy="1065836"/>
          </a:xfrm>
        </p:spPr>
        <p:txBody>
          <a:bodyPr vert="horz" lIns="91440" tIns="45720" rIns="91440" bIns="45720" rtlCol="0" anchor="ctr">
            <a:normAutofit/>
          </a:bodyPr>
          <a:lstStyle/>
          <a:p>
            <a:pPr algn="ctr"/>
            <a:r>
              <a:rPr lang="en-US" sz="6600"/>
              <a:t>Hasty VS Deliberado</a:t>
            </a:r>
          </a:p>
        </p:txBody>
      </p:sp>
      <p:sp>
        <p:nvSpPr>
          <p:cNvPr id="6157" name="sketch line">
            <a:extLst>
              <a:ext uri="{FF2B5EF4-FFF2-40B4-BE49-F238E27FC236}">
                <a16:creationId xmlns:a16="http://schemas.microsoft.com/office/drawing/2014/main" id="{4B030A0D-0DAD-4A99-89BB-419527D6A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9376" y="1800088"/>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Adhesivo En Caso de Emergencia rompa el Vidrio con el Martillo | 16x24cm">
            <a:extLst>
              <a:ext uri="{FF2B5EF4-FFF2-40B4-BE49-F238E27FC236}">
                <a16:creationId xmlns:a16="http://schemas.microsoft.com/office/drawing/2014/main" id="{E67962F5-DDC8-2597-DE75-015375BB1DE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71679" y="2619784"/>
            <a:ext cx="3600041" cy="360004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w to Lead Through Uncertainty (opinion)">
            <a:extLst>
              <a:ext uri="{FF2B5EF4-FFF2-40B4-BE49-F238E27FC236}">
                <a16:creationId xmlns:a16="http://schemas.microsoft.com/office/drawing/2014/main" id="{E6CF29BD-57FC-D300-3041-7B5C2405FD0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16908" y="3010486"/>
            <a:ext cx="3758184" cy="281863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ow to Time Travel to the Future – BWScience">
            <a:extLst>
              <a:ext uri="{FF2B5EF4-FFF2-40B4-BE49-F238E27FC236}">
                <a16:creationId xmlns:a16="http://schemas.microsoft.com/office/drawing/2014/main" id="{822227E3-64F3-1488-E5D5-924209FCBDE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141208" y="3165511"/>
            <a:ext cx="3758184" cy="2508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61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5" name="Rectangle 8204">
            <a:extLst>
              <a:ext uri="{FF2B5EF4-FFF2-40B4-BE49-F238E27FC236}">
                <a16:creationId xmlns:a16="http://schemas.microsoft.com/office/drawing/2014/main" id="{D55CA618-78A6-47F6-B865-E9315164FB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207" name="Group 8206">
            <a:extLst>
              <a:ext uri="{FF2B5EF4-FFF2-40B4-BE49-F238E27FC236}">
                <a16:creationId xmlns:a16="http://schemas.microsoft.com/office/drawing/2014/main" id="{B83D307E-DF68-43F8-97CE-0AAE950A71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71255" y="-1"/>
            <a:ext cx="7649490" cy="5728133"/>
            <a:chOff x="329184" y="1"/>
            <a:chExt cx="524256" cy="5728133"/>
          </a:xfrm>
        </p:grpSpPr>
        <p:cxnSp>
          <p:nvCxnSpPr>
            <p:cNvPr id="8208" name="Straight Connector 8207">
              <a:extLst>
                <a:ext uri="{FF2B5EF4-FFF2-40B4-BE49-F238E27FC236}">
                  <a16:creationId xmlns:a16="http://schemas.microsoft.com/office/drawing/2014/main" id="{5546E3D2-37BF-4528-9851-2B2F628234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28134"/>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8209" name="Rectangle 8208">
              <a:extLst>
                <a:ext uri="{FF2B5EF4-FFF2-40B4-BE49-F238E27FC236}">
                  <a16:creationId xmlns:a16="http://schemas.microsoft.com/office/drawing/2014/main" id="{752A0C69-DC4E-4FC0-843C-BAA27B3A56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211" name="Rectangle 8210">
            <a:extLst>
              <a:ext uri="{FF2B5EF4-FFF2-40B4-BE49-F238E27FC236}">
                <a16:creationId xmlns:a16="http://schemas.microsoft.com/office/drawing/2014/main" id="{8ED94938-268E-4C0A-A08A-B3980C78BA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318045"/>
            <a:ext cx="10999072" cy="532513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ítulo 3">
            <a:extLst>
              <a:ext uri="{FF2B5EF4-FFF2-40B4-BE49-F238E27FC236}">
                <a16:creationId xmlns:a16="http://schemas.microsoft.com/office/drawing/2014/main" id="{5F553EB4-F1FC-06CA-77E7-4BDB16DABB29}"/>
              </a:ext>
            </a:extLst>
          </p:cNvPr>
          <p:cNvSpPr>
            <a:spLocks noGrp="1"/>
          </p:cNvSpPr>
          <p:nvPr>
            <p:ph type="title"/>
          </p:nvPr>
        </p:nvSpPr>
        <p:spPr>
          <a:xfrm>
            <a:off x="1060232" y="3941205"/>
            <a:ext cx="10071536" cy="929750"/>
          </a:xfrm>
        </p:spPr>
        <p:txBody>
          <a:bodyPr vert="horz" lIns="91440" tIns="45720" rIns="91440" bIns="45720" rtlCol="0" anchor="b">
            <a:normAutofit/>
          </a:bodyPr>
          <a:lstStyle/>
          <a:p>
            <a:pPr algn="ctr"/>
            <a:r>
              <a:rPr lang="en-US" sz="5200"/>
              <a:t>¿Tiempo de planificación? ¿Detalles?</a:t>
            </a:r>
          </a:p>
        </p:txBody>
      </p:sp>
      <p:pic>
        <p:nvPicPr>
          <p:cNvPr id="8200" name="Picture 8" descr="What is website simplicity? Making your website easy to use">
            <a:extLst>
              <a:ext uri="{FF2B5EF4-FFF2-40B4-BE49-F238E27FC236}">
                <a16:creationId xmlns:a16="http://schemas.microsoft.com/office/drawing/2014/main" id="{578AC996-90B5-B9B6-50AD-A752D53758C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97717" y="1150562"/>
            <a:ext cx="5069590" cy="204051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5 Military Transition Money Problems and How to Solve Them | Military.com">
            <a:extLst>
              <a:ext uri="{FF2B5EF4-FFF2-40B4-BE49-F238E27FC236}">
                <a16:creationId xmlns:a16="http://schemas.microsoft.com/office/drawing/2014/main" id="{F05FEAF9-882E-CB36-F171-947C74ADDD8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14779" y="671201"/>
            <a:ext cx="4493231" cy="2999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2920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0087D53-9295-4463-AAE4-D5C626046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6BDCEF25-BE14-5129-84BF-6BFC761F45B4}"/>
              </a:ext>
            </a:extLst>
          </p:cNvPr>
          <p:cNvSpPr>
            <a:spLocks noGrp="1"/>
          </p:cNvSpPr>
          <p:nvPr>
            <p:ph type="title"/>
          </p:nvPr>
        </p:nvSpPr>
        <p:spPr>
          <a:xfrm>
            <a:off x="638881" y="4501453"/>
            <a:ext cx="10909640" cy="1065836"/>
          </a:xfrm>
        </p:spPr>
        <p:txBody>
          <a:bodyPr vert="horz" lIns="91440" tIns="45720" rIns="91440" bIns="45720" rtlCol="0" anchor="ctr">
            <a:normAutofit/>
          </a:bodyPr>
          <a:lstStyle/>
          <a:p>
            <a:pPr algn="ctr"/>
            <a:r>
              <a:rPr lang="en-US" sz="6600"/>
              <a:t>Riesgo</a:t>
            </a:r>
          </a:p>
        </p:txBody>
      </p:sp>
      <p:pic>
        <p:nvPicPr>
          <p:cNvPr id="6" name="Picture 4" descr="How to Lead Through Uncertainty (opinion)">
            <a:extLst>
              <a:ext uri="{FF2B5EF4-FFF2-40B4-BE49-F238E27FC236}">
                <a16:creationId xmlns:a16="http://schemas.microsoft.com/office/drawing/2014/main" id="{BFADD3BB-8BDF-2D31-A06F-9E5F6CABEA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4895" y="303055"/>
            <a:ext cx="5193792" cy="3895344"/>
          </a:xfrm>
          <a:prstGeom prst="rect">
            <a:avLst/>
          </a:prstGeom>
          <a:noFill/>
          <a:extLst>
            <a:ext uri="{909E8E84-426E-40DD-AFC4-6F175D3DCCD1}">
              <a14:hiddenFill xmlns:a14="http://schemas.microsoft.com/office/drawing/2010/main">
                <a:solidFill>
                  <a:srgbClr val="FFFFFF"/>
                </a:solidFill>
              </a14:hiddenFill>
            </a:ext>
          </a:extLst>
        </p:spPr>
      </p:pic>
      <p:pic>
        <p:nvPicPr>
          <p:cNvPr id="5" name="Marcador de contenido 4">
            <a:extLst>
              <a:ext uri="{FF2B5EF4-FFF2-40B4-BE49-F238E27FC236}">
                <a16:creationId xmlns:a16="http://schemas.microsoft.com/office/drawing/2014/main" id="{81A44250-F84B-CFA2-D64D-76BB3ADF2A15}"/>
              </a:ext>
            </a:extLst>
          </p:cNvPr>
          <p:cNvPicPr>
            <a:picLocks noGrp="1" noChangeAspect="1"/>
          </p:cNvPicPr>
          <p:nvPr>
            <p:ph idx="1"/>
          </p:nvPr>
        </p:nvPicPr>
        <p:blipFill>
          <a:blip r:embed="rId3"/>
          <a:stretch>
            <a:fillRect/>
          </a:stretch>
        </p:blipFill>
        <p:spPr>
          <a:xfrm>
            <a:off x="5344442" y="106851"/>
            <a:ext cx="6847558" cy="4108533"/>
          </a:xfrm>
          <a:prstGeom prst="rect">
            <a:avLst/>
          </a:prstGeom>
        </p:spPr>
      </p:pic>
      <p:sp>
        <p:nvSpPr>
          <p:cNvPr id="13"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4358"/>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6805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E1B45432-E980-1F84-F3EB-C612EDF6FB6C}"/>
              </a:ext>
            </a:extLst>
          </p:cNvPr>
          <p:cNvSpPr>
            <a:spLocks noGrp="1"/>
          </p:cNvSpPr>
          <p:nvPr>
            <p:ph type="title"/>
          </p:nvPr>
        </p:nvSpPr>
        <p:spPr>
          <a:xfrm>
            <a:off x="1371597" y="348865"/>
            <a:ext cx="10044023" cy="877729"/>
          </a:xfrm>
        </p:spPr>
        <p:txBody>
          <a:bodyPr anchor="ctr">
            <a:normAutofit/>
          </a:bodyPr>
          <a:lstStyle/>
          <a:p>
            <a:r>
              <a:rPr lang="es-ES_tradnl" sz="4000">
                <a:solidFill>
                  <a:srgbClr val="FFFFFF"/>
                </a:solidFill>
              </a:rPr>
              <a:t>Mas riesgo </a:t>
            </a:r>
          </a:p>
        </p:txBody>
      </p:sp>
      <p:graphicFrame>
        <p:nvGraphicFramePr>
          <p:cNvPr id="5" name="Marcador de contenido 2">
            <a:extLst>
              <a:ext uri="{FF2B5EF4-FFF2-40B4-BE49-F238E27FC236}">
                <a16:creationId xmlns:a16="http://schemas.microsoft.com/office/drawing/2014/main" id="{72CD56D3-8985-674A-25E1-0605F14F8D1B}"/>
              </a:ext>
            </a:extLst>
          </p:cNvPr>
          <p:cNvGraphicFramePr>
            <a:graphicFrameLocks noGrp="1"/>
          </p:cNvGraphicFramePr>
          <p:nvPr>
            <p:ph idx="1"/>
            <p:extLst>
              <p:ext uri="{D42A27DB-BD31-4B8C-83A1-F6EECF244321}">
                <p14:modId xmlns:p14="http://schemas.microsoft.com/office/powerpoint/2010/main" val="3549406241"/>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0415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E6BCB80-BA0F-C340-3E81-3F0A636E2B85}"/>
              </a:ext>
            </a:extLst>
          </p:cNvPr>
          <p:cNvSpPr>
            <a:spLocks noGrp="1"/>
          </p:cNvSpPr>
          <p:nvPr>
            <p:ph type="title"/>
          </p:nvPr>
        </p:nvSpPr>
        <p:spPr>
          <a:xfrm>
            <a:off x="2197101" y="735283"/>
            <a:ext cx="4978399" cy="3165045"/>
          </a:xfrm>
        </p:spPr>
        <p:txBody>
          <a:bodyPr vert="horz" lIns="91440" tIns="45720" rIns="91440" bIns="45720" rtlCol="0" anchor="b">
            <a:normAutofit/>
          </a:bodyPr>
          <a:lstStyle/>
          <a:p>
            <a:r>
              <a:rPr lang="en-US" sz="5200" kern="1200">
                <a:solidFill>
                  <a:schemeClr val="tx1"/>
                </a:solidFill>
                <a:latin typeface="+mj-lt"/>
                <a:ea typeface="+mj-ea"/>
                <a:cs typeface="+mj-cs"/>
              </a:rPr>
              <a:t>Tareas Tácticas de Misión </a:t>
            </a:r>
          </a:p>
        </p:txBody>
      </p:sp>
      <p:pic>
        <p:nvPicPr>
          <p:cNvPr id="6" name="Graphic 5" descr="Diana">
            <a:extLst>
              <a:ext uri="{FF2B5EF4-FFF2-40B4-BE49-F238E27FC236}">
                <a16:creationId xmlns:a16="http://schemas.microsoft.com/office/drawing/2014/main" id="{1CC5B31E-FB51-3780-FDA4-9A596804D22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17549" y="2776619"/>
            <a:ext cx="1289051" cy="1289051"/>
          </a:xfrm>
          <a:prstGeom prst="rect">
            <a:avLst/>
          </a:prstGeom>
        </p:spPr>
      </p:pic>
      <p:pic>
        <p:nvPicPr>
          <p:cNvPr id="8" name="Graphic 7" descr="Diana">
            <a:extLst>
              <a:ext uri="{FF2B5EF4-FFF2-40B4-BE49-F238E27FC236}">
                <a16:creationId xmlns:a16="http://schemas.microsoft.com/office/drawing/2014/main" id="{54134449-6F24-48AC-BD5F-F40327649F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a:alphaModFix amt="15000"/>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2673053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a:extLst>
              <a:ext uri="{FF2B5EF4-FFF2-40B4-BE49-F238E27FC236}">
                <a16:creationId xmlns:a16="http://schemas.microsoft.com/office/drawing/2014/main" id="{A5DF373D-59DB-A2C4-B261-6CD66B7AC5B2}"/>
              </a:ext>
            </a:extLst>
          </p:cNvPr>
          <p:cNvPicPr>
            <a:picLocks noGrp="1" noChangeAspect="1"/>
          </p:cNvPicPr>
          <p:nvPr>
            <p:ph idx="1"/>
          </p:nvPr>
        </p:nvPicPr>
        <p:blipFill>
          <a:blip r:embed="rId2"/>
          <a:stretch>
            <a:fillRect/>
          </a:stretch>
        </p:blipFill>
        <p:spPr>
          <a:xfrm>
            <a:off x="609600" y="187335"/>
            <a:ext cx="11201400" cy="6483329"/>
          </a:xfrm>
        </p:spPr>
      </p:pic>
      <p:sp>
        <p:nvSpPr>
          <p:cNvPr id="6" name="Rectángulo 5">
            <a:extLst>
              <a:ext uri="{FF2B5EF4-FFF2-40B4-BE49-F238E27FC236}">
                <a16:creationId xmlns:a16="http://schemas.microsoft.com/office/drawing/2014/main" id="{478EE739-A4D7-7F96-2AF0-4C031723FA12}"/>
              </a:ext>
            </a:extLst>
          </p:cNvPr>
          <p:cNvSpPr/>
          <p:nvPr/>
        </p:nvSpPr>
        <p:spPr>
          <a:xfrm>
            <a:off x="792480" y="320040"/>
            <a:ext cx="365760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7" name="Rectángulo 6">
            <a:extLst>
              <a:ext uri="{FF2B5EF4-FFF2-40B4-BE49-F238E27FC236}">
                <a16:creationId xmlns:a16="http://schemas.microsoft.com/office/drawing/2014/main" id="{58D6D29A-B5DC-1166-8787-5A625580747D}"/>
              </a:ext>
            </a:extLst>
          </p:cNvPr>
          <p:cNvSpPr/>
          <p:nvPr/>
        </p:nvSpPr>
        <p:spPr>
          <a:xfrm>
            <a:off x="4518660" y="320040"/>
            <a:ext cx="365760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Rectángulo 7">
            <a:extLst>
              <a:ext uri="{FF2B5EF4-FFF2-40B4-BE49-F238E27FC236}">
                <a16:creationId xmlns:a16="http://schemas.microsoft.com/office/drawing/2014/main" id="{A77C5DE7-0D28-A4BF-B897-DE52B620FE91}"/>
              </a:ext>
            </a:extLst>
          </p:cNvPr>
          <p:cNvSpPr/>
          <p:nvPr/>
        </p:nvSpPr>
        <p:spPr>
          <a:xfrm>
            <a:off x="8336280" y="320040"/>
            <a:ext cx="3246120" cy="243840"/>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3114125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AC69E0-B1A1-2AF8-48E5-F96FCECF0D71}"/>
              </a:ext>
            </a:extLst>
          </p:cNvPr>
          <p:cNvSpPr>
            <a:spLocks noGrp="1"/>
          </p:cNvSpPr>
          <p:nvPr>
            <p:ph type="title"/>
          </p:nvPr>
        </p:nvSpPr>
        <p:spPr/>
        <p:txBody>
          <a:bodyPr>
            <a:normAutofit/>
          </a:bodyPr>
          <a:lstStyle/>
          <a:p>
            <a:r>
              <a:rPr lang="es-ES_tradnl" sz="3600" dirty="0"/>
              <a:t>Orientadas al Enemigo (más usadas al nivel PLT y COY)</a:t>
            </a:r>
          </a:p>
        </p:txBody>
      </p:sp>
      <p:pic>
        <p:nvPicPr>
          <p:cNvPr id="5" name="Imagen 4">
            <a:extLst>
              <a:ext uri="{FF2B5EF4-FFF2-40B4-BE49-F238E27FC236}">
                <a16:creationId xmlns:a16="http://schemas.microsoft.com/office/drawing/2014/main" id="{667C5750-D602-25C1-B2D9-3D776E39456B}"/>
              </a:ext>
            </a:extLst>
          </p:cNvPr>
          <p:cNvPicPr>
            <a:picLocks noChangeAspect="1"/>
          </p:cNvPicPr>
          <p:nvPr/>
        </p:nvPicPr>
        <p:blipFill>
          <a:blip r:embed="rId2"/>
          <a:stretch>
            <a:fillRect/>
          </a:stretch>
        </p:blipFill>
        <p:spPr>
          <a:xfrm>
            <a:off x="7435850" y="5101272"/>
            <a:ext cx="1638300" cy="1295400"/>
          </a:xfrm>
          <a:prstGeom prst="rect">
            <a:avLst/>
          </a:prstGeom>
        </p:spPr>
      </p:pic>
      <p:pic>
        <p:nvPicPr>
          <p:cNvPr id="7" name="Imagen 6">
            <a:extLst>
              <a:ext uri="{FF2B5EF4-FFF2-40B4-BE49-F238E27FC236}">
                <a16:creationId xmlns:a16="http://schemas.microsoft.com/office/drawing/2014/main" id="{1F919436-D771-EE56-4A82-94F93BB012D8}"/>
              </a:ext>
            </a:extLst>
          </p:cNvPr>
          <p:cNvPicPr>
            <a:picLocks noChangeAspect="1"/>
          </p:cNvPicPr>
          <p:nvPr/>
        </p:nvPicPr>
        <p:blipFill>
          <a:blip r:embed="rId3"/>
          <a:stretch>
            <a:fillRect/>
          </a:stretch>
        </p:blipFill>
        <p:spPr>
          <a:xfrm>
            <a:off x="3661677" y="5147627"/>
            <a:ext cx="1612900" cy="1206500"/>
          </a:xfrm>
          <a:prstGeom prst="rect">
            <a:avLst/>
          </a:prstGeom>
        </p:spPr>
      </p:pic>
      <p:pic>
        <p:nvPicPr>
          <p:cNvPr id="9" name="Imagen 8">
            <a:extLst>
              <a:ext uri="{FF2B5EF4-FFF2-40B4-BE49-F238E27FC236}">
                <a16:creationId xmlns:a16="http://schemas.microsoft.com/office/drawing/2014/main" id="{7227B18A-90EC-74A9-DA12-6FA95F7C8018}"/>
              </a:ext>
            </a:extLst>
          </p:cNvPr>
          <p:cNvPicPr>
            <a:picLocks noChangeAspect="1"/>
          </p:cNvPicPr>
          <p:nvPr/>
        </p:nvPicPr>
        <p:blipFill>
          <a:blip r:embed="rId4"/>
          <a:stretch>
            <a:fillRect/>
          </a:stretch>
        </p:blipFill>
        <p:spPr>
          <a:xfrm>
            <a:off x="1364841" y="3484245"/>
            <a:ext cx="1930400" cy="1320800"/>
          </a:xfrm>
          <a:prstGeom prst="rect">
            <a:avLst/>
          </a:prstGeom>
        </p:spPr>
      </p:pic>
      <p:pic>
        <p:nvPicPr>
          <p:cNvPr id="11" name="Imagen 10">
            <a:extLst>
              <a:ext uri="{FF2B5EF4-FFF2-40B4-BE49-F238E27FC236}">
                <a16:creationId xmlns:a16="http://schemas.microsoft.com/office/drawing/2014/main" id="{4684A38E-CC4A-A82F-11DA-43E3E1180886}"/>
              </a:ext>
            </a:extLst>
          </p:cNvPr>
          <p:cNvPicPr>
            <a:picLocks noChangeAspect="1"/>
          </p:cNvPicPr>
          <p:nvPr/>
        </p:nvPicPr>
        <p:blipFill>
          <a:blip r:embed="rId5"/>
          <a:stretch>
            <a:fillRect/>
          </a:stretch>
        </p:blipFill>
        <p:spPr>
          <a:xfrm>
            <a:off x="4040208" y="3184526"/>
            <a:ext cx="2235200" cy="1231900"/>
          </a:xfrm>
          <a:prstGeom prst="rect">
            <a:avLst/>
          </a:prstGeom>
        </p:spPr>
      </p:pic>
      <p:pic>
        <p:nvPicPr>
          <p:cNvPr id="13" name="Imagen 12">
            <a:extLst>
              <a:ext uri="{FF2B5EF4-FFF2-40B4-BE49-F238E27FC236}">
                <a16:creationId xmlns:a16="http://schemas.microsoft.com/office/drawing/2014/main" id="{D69F7D5C-AEC1-4339-D3A3-A48CFAE82219}"/>
              </a:ext>
            </a:extLst>
          </p:cNvPr>
          <p:cNvPicPr>
            <a:picLocks noChangeAspect="1"/>
          </p:cNvPicPr>
          <p:nvPr/>
        </p:nvPicPr>
        <p:blipFill>
          <a:blip r:embed="rId6"/>
          <a:stretch>
            <a:fillRect/>
          </a:stretch>
        </p:blipFill>
        <p:spPr>
          <a:xfrm>
            <a:off x="5684151" y="5105082"/>
            <a:ext cx="1663700" cy="1193800"/>
          </a:xfrm>
          <a:prstGeom prst="rect">
            <a:avLst/>
          </a:prstGeom>
        </p:spPr>
      </p:pic>
      <p:pic>
        <p:nvPicPr>
          <p:cNvPr id="15" name="Imagen 14">
            <a:extLst>
              <a:ext uri="{FF2B5EF4-FFF2-40B4-BE49-F238E27FC236}">
                <a16:creationId xmlns:a16="http://schemas.microsoft.com/office/drawing/2014/main" id="{0F797EEE-756B-9548-B4CE-227EEBF44E51}"/>
              </a:ext>
            </a:extLst>
          </p:cNvPr>
          <p:cNvPicPr>
            <a:picLocks noChangeAspect="1"/>
          </p:cNvPicPr>
          <p:nvPr/>
        </p:nvPicPr>
        <p:blipFill>
          <a:blip r:embed="rId7"/>
          <a:stretch>
            <a:fillRect/>
          </a:stretch>
        </p:blipFill>
        <p:spPr>
          <a:xfrm>
            <a:off x="9348470" y="1724184"/>
            <a:ext cx="2489200" cy="1536700"/>
          </a:xfrm>
          <a:prstGeom prst="rect">
            <a:avLst/>
          </a:prstGeom>
        </p:spPr>
      </p:pic>
      <p:pic>
        <p:nvPicPr>
          <p:cNvPr id="17" name="Imagen 16">
            <a:extLst>
              <a:ext uri="{FF2B5EF4-FFF2-40B4-BE49-F238E27FC236}">
                <a16:creationId xmlns:a16="http://schemas.microsoft.com/office/drawing/2014/main" id="{984304E7-931F-DBF9-EA92-84B5BC548E8E}"/>
              </a:ext>
            </a:extLst>
          </p:cNvPr>
          <p:cNvPicPr>
            <a:picLocks noChangeAspect="1"/>
          </p:cNvPicPr>
          <p:nvPr/>
        </p:nvPicPr>
        <p:blipFill>
          <a:blip r:embed="rId8"/>
          <a:stretch>
            <a:fillRect/>
          </a:stretch>
        </p:blipFill>
        <p:spPr>
          <a:xfrm>
            <a:off x="6927850" y="1825784"/>
            <a:ext cx="2146300" cy="1435100"/>
          </a:xfrm>
          <a:prstGeom prst="rect">
            <a:avLst/>
          </a:prstGeom>
        </p:spPr>
      </p:pic>
      <p:pic>
        <p:nvPicPr>
          <p:cNvPr id="19" name="Imagen 18">
            <a:extLst>
              <a:ext uri="{FF2B5EF4-FFF2-40B4-BE49-F238E27FC236}">
                <a16:creationId xmlns:a16="http://schemas.microsoft.com/office/drawing/2014/main" id="{7B1E1AAA-5D5D-5326-EA51-2FBEB88BBBEF}"/>
              </a:ext>
            </a:extLst>
          </p:cNvPr>
          <p:cNvPicPr>
            <a:picLocks noChangeAspect="1"/>
          </p:cNvPicPr>
          <p:nvPr/>
        </p:nvPicPr>
        <p:blipFill>
          <a:blip r:embed="rId9"/>
          <a:stretch>
            <a:fillRect/>
          </a:stretch>
        </p:blipFill>
        <p:spPr>
          <a:xfrm>
            <a:off x="7055188" y="3395980"/>
            <a:ext cx="2019300" cy="1181100"/>
          </a:xfrm>
          <a:prstGeom prst="rect">
            <a:avLst/>
          </a:prstGeom>
        </p:spPr>
      </p:pic>
      <p:pic>
        <p:nvPicPr>
          <p:cNvPr id="21" name="Imagen 20">
            <a:extLst>
              <a:ext uri="{FF2B5EF4-FFF2-40B4-BE49-F238E27FC236}">
                <a16:creationId xmlns:a16="http://schemas.microsoft.com/office/drawing/2014/main" id="{529B1C02-455F-8E3F-57A4-59F1624CF2F5}"/>
              </a:ext>
            </a:extLst>
          </p:cNvPr>
          <p:cNvPicPr>
            <a:picLocks noChangeAspect="1"/>
          </p:cNvPicPr>
          <p:nvPr/>
        </p:nvPicPr>
        <p:blipFill>
          <a:blip r:embed="rId10"/>
          <a:stretch>
            <a:fillRect/>
          </a:stretch>
        </p:blipFill>
        <p:spPr>
          <a:xfrm>
            <a:off x="4040208" y="1749425"/>
            <a:ext cx="2070100" cy="1308100"/>
          </a:xfrm>
          <a:prstGeom prst="rect">
            <a:avLst/>
          </a:prstGeom>
        </p:spPr>
      </p:pic>
      <p:pic>
        <p:nvPicPr>
          <p:cNvPr id="23" name="Imagen 22">
            <a:extLst>
              <a:ext uri="{FF2B5EF4-FFF2-40B4-BE49-F238E27FC236}">
                <a16:creationId xmlns:a16="http://schemas.microsoft.com/office/drawing/2014/main" id="{F32A1925-A8F9-753B-ED48-EEFA0690D79A}"/>
              </a:ext>
            </a:extLst>
          </p:cNvPr>
          <p:cNvPicPr>
            <a:picLocks noChangeAspect="1"/>
          </p:cNvPicPr>
          <p:nvPr/>
        </p:nvPicPr>
        <p:blipFill>
          <a:blip r:embed="rId11"/>
          <a:stretch>
            <a:fillRect/>
          </a:stretch>
        </p:blipFill>
        <p:spPr>
          <a:xfrm>
            <a:off x="9232673" y="3184526"/>
            <a:ext cx="2720794" cy="1283970"/>
          </a:xfrm>
          <a:prstGeom prst="rect">
            <a:avLst/>
          </a:prstGeom>
        </p:spPr>
      </p:pic>
      <p:pic>
        <p:nvPicPr>
          <p:cNvPr id="25" name="Imagen 24">
            <a:extLst>
              <a:ext uri="{FF2B5EF4-FFF2-40B4-BE49-F238E27FC236}">
                <a16:creationId xmlns:a16="http://schemas.microsoft.com/office/drawing/2014/main" id="{546ED708-6A4E-9AEE-0097-F844EB1DF09C}"/>
              </a:ext>
            </a:extLst>
          </p:cNvPr>
          <p:cNvPicPr>
            <a:picLocks noChangeAspect="1"/>
          </p:cNvPicPr>
          <p:nvPr/>
        </p:nvPicPr>
        <p:blipFill>
          <a:blip r:embed="rId12"/>
          <a:stretch>
            <a:fillRect/>
          </a:stretch>
        </p:blipFill>
        <p:spPr>
          <a:xfrm>
            <a:off x="523238" y="1611630"/>
            <a:ext cx="3462699" cy="1784350"/>
          </a:xfrm>
          <a:prstGeom prst="rect">
            <a:avLst/>
          </a:prstGeom>
        </p:spPr>
      </p:pic>
      <p:sp>
        <p:nvSpPr>
          <p:cNvPr id="3" name="CuadroTexto 2">
            <a:extLst>
              <a:ext uri="{FF2B5EF4-FFF2-40B4-BE49-F238E27FC236}">
                <a16:creationId xmlns:a16="http://schemas.microsoft.com/office/drawing/2014/main" id="{631B9BE6-ED7F-9EC3-7648-D13DF088DA1F}"/>
              </a:ext>
            </a:extLst>
          </p:cNvPr>
          <p:cNvSpPr txBox="1"/>
          <p:nvPr/>
        </p:nvSpPr>
        <p:spPr>
          <a:xfrm>
            <a:off x="1626130" y="5701982"/>
            <a:ext cx="1407821" cy="369332"/>
          </a:xfrm>
          <a:prstGeom prst="rect">
            <a:avLst/>
          </a:prstGeom>
          <a:noFill/>
        </p:spPr>
        <p:txBody>
          <a:bodyPr wrap="none" rtlCol="0">
            <a:spAutoFit/>
          </a:bodyPr>
          <a:lstStyle/>
          <a:p>
            <a:r>
              <a:rPr lang="es-ES_tradnl" dirty="0"/>
              <a:t>RECONOCER </a:t>
            </a:r>
          </a:p>
        </p:txBody>
      </p:sp>
    </p:spTree>
    <p:extLst>
      <p:ext uri="{BB962C8B-B14F-4D97-AF65-F5344CB8AC3E}">
        <p14:creationId xmlns:p14="http://schemas.microsoft.com/office/powerpoint/2010/main" val="175174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CF25CDD-45CB-E689-B3D1-A52EDB7A2A3A}"/>
              </a:ext>
            </a:extLst>
          </p:cNvPr>
          <p:cNvSpPr>
            <a:spLocks noGrp="1"/>
          </p:cNvSpPr>
          <p:nvPr>
            <p:ph type="title"/>
          </p:nvPr>
        </p:nvSpPr>
        <p:spPr>
          <a:xfrm>
            <a:off x="808638" y="386930"/>
            <a:ext cx="9236700" cy="1188950"/>
          </a:xfrm>
        </p:spPr>
        <p:txBody>
          <a:bodyPr anchor="b">
            <a:normAutofit/>
          </a:bodyPr>
          <a:lstStyle/>
          <a:p>
            <a:r>
              <a:rPr lang="es-ES_tradnl" sz="3800"/>
              <a:t>Ejercicio (15 minutos de preparación, 5 de exposición)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279F4C12-C2D3-A90B-5003-1B6907DE6A5D}"/>
              </a:ext>
            </a:extLst>
          </p:cNvPr>
          <p:cNvSpPr>
            <a:spLocks noGrp="1"/>
          </p:cNvSpPr>
          <p:nvPr>
            <p:ph idx="1"/>
          </p:nvPr>
        </p:nvSpPr>
        <p:spPr>
          <a:xfrm>
            <a:off x="793660" y="2599509"/>
            <a:ext cx="10143668" cy="3435531"/>
          </a:xfrm>
        </p:spPr>
        <p:txBody>
          <a:bodyPr anchor="ctr">
            <a:normAutofit/>
          </a:bodyPr>
          <a:lstStyle/>
          <a:p>
            <a:r>
              <a:rPr lang="es-ES_tradnl" sz="2200" dirty="0"/>
              <a:t>Usted es el comandante del tercer pelotón de la compañía 211. Su comandante le informa que a 2 kilómetros de su posición hay una sección antiblindaje (dos escuadras) en la cota 120. Su misión es neutralizarla antes de que el esfuerzo principal de la compañía pase por la cota 120, generando condiciones para que pueda accionar sobre el OBJ B, ubicado al norte.</a:t>
            </a:r>
          </a:p>
          <a:p>
            <a:r>
              <a:rPr lang="es-ES_tradnl" sz="2200" dirty="0"/>
              <a:t>Usted se encuentra a 2 kilómetros al sur de la cota 120. En base a las medidas de coordinación y tareas tácticas de misión orientadas sobre el enemigo o al terreno, dibuje un esquema de maniobra.</a:t>
            </a:r>
          </a:p>
          <a:p>
            <a:r>
              <a:rPr lang="es-ES_tradnl" sz="2200" dirty="0"/>
              <a:t>Para las medidas de coordinación táctica debe usar al menos: línea de partida, línea de avance máximo, área de reunión, línea de fase. </a:t>
            </a:r>
          </a:p>
        </p:txBody>
      </p:sp>
    </p:spTree>
    <p:extLst>
      <p:ext uri="{BB962C8B-B14F-4D97-AF65-F5344CB8AC3E}">
        <p14:creationId xmlns:p14="http://schemas.microsoft.com/office/powerpoint/2010/main" val="2378817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4D832-C5AA-48A1-96B5-718420A761C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AB97D3D-CA7A-0C99-178C-62F88A17659A}"/>
              </a:ext>
            </a:extLst>
          </p:cNvPr>
          <p:cNvSpPr>
            <a:spLocks noGrp="1"/>
          </p:cNvSpPr>
          <p:nvPr>
            <p:ph type="title"/>
          </p:nvPr>
        </p:nvSpPr>
        <p:spPr/>
        <p:txBody>
          <a:bodyPr/>
          <a:lstStyle/>
          <a:p>
            <a:r>
              <a:rPr lang="es-ES_tradnl"/>
              <a:t>Orientadas al terreno (más usadas al nivel PLT y COY)</a:t>
            </a:r>
            <a:endParaRPr lang="es-ES_tradnl" dirty="0"/>
          </a:p>
        </p:txBody>
      </p:sp>
      <p:pic>
        <p:nvPicPr>
          <p:cNvPr id="4" name="Imagen 3">
            <a:extLst>
              <a:ext uri="{FF2B5EF4-FFF2-40B4-BE49-F238E27FC236}">
                <a16:creationId xmlns:a16="http://schemas.microsoft.com/office/drawing/2014/main" id="{8E8727EA-BC9B-FCFA-51C7-6CC90D88E705}"/>
              </a:ext>
            </a:extLst>
          </p:cNvPr>
          <p:cNvPicPr>
            <a:picLocks noChangeAspect="1"/>
          </p:cNvPicPr>
          <p:nvPr/>
        </p:nvPicPr>
        <p:blipFill>
          <a:blip r:embed="rId2"/>
          <a:stretch>
            <a:fillRect/>
          </a:stretch>
        </p:blipFill>
        <p:spPr>
          <a:xfrm>
            <a:off x="8939213" y="2490233"/>
            <a:ext cx="1974851" cy="1717960"/>
          </a:xfrm>
          <a:prstGeom prst="rect">
            <a:avLst/>
          </a:prstGeom>
        </p:spPr>
      </p:pic>
      <p:pic>
        <p:nvPicPr>
          <p:cNvPr id="8" name="Imagen 7">
            <a:extLst>
              <a:ext uri="{FF2B5EF4-FFF2-40B4-BE49-F238E27FC236}">
                <a16:creationId xmlns:a16="http://schemas.microsoft.com/office/drawing/2014/main" id="{205762A4-64C7-2843-997E-FF6D8BD90EF7}"/>
              </a:ext>
            </a:extLst>
          </p:cNvPr>
          <p:cNvPicPr>
            <a:picLocks noChangeAspect="1"/>
          </p:cNvPicPr>
          <p:nvPr/>
        </p:nvPicPr>
        <p:blipFill>
          <a:blip r:embed="rId3"/>
          <a:stretch>
            <a:fillRect/>
          </a:stretch>
        </p:blipFill>
        <p:spPr>
          <a:xfrm>
            <a:off x="3719907" y="2419864"/>
            <a:ext cx="1974851" cy="1974851"/>
          </a:xfrm>
          <a:prstGeom prst="rect">
            <a:avLst/>
          </a:prstGeom>
        </p:spPr>
      </p:pic>
      <p:pic>
        <p:nvPicPr>
          <p:cNvPr id="12" name="Imagen 11">
            <a:extLst>
              <a:ext uri="{FF2B5EF4-FFF2-40B4-BE49-F238E27FC236}">
                <a16:creationId xmlns:a16="http://schemas.microsoft.com/office/drawing/2014/main" id="{A7BE82FD-AED0-3DFB-79D4-A49F3CF0B468}"/>
              </a:ext>
            </a:extLst>
          </p:cNvPr>
          <p:cNvPicPr>
            <a:picLocks noChangeAspect="1"/>
          </p:cNvPicPr>
          <p:nvPr/>
        </p:nvPicPr>
        <p:blipFill>
          <a:blip r:embed="rId4"/>
          <a:stretch>
            <a:fillRect/>
          </a:stretch>
        </p:blipFill>
        <p:spPr>
          <a:xfrm>
            <a:off x="965990" y="2403474"/>
            <a:ext cx="1833563" cy="1598059"/>
          </a:xfrm>
          <a:prstGeom prst="rect">
            <a:avLst/>
          </a:prstGeom>
        </p:spPr>
      </p:pic>
      <p:pic>
        <p:nvPicPr>
          <p:cNvPr id="16" name="Imagen 15">
            <a:extLst>
              <a:ext uri="{FF2B5EF4-FFF2-40B4-BE49-F238E27FC236}">
                <a16:creationId xmlns:a16="http://schemas.microsoft.com/office/drawing/2014/main" id="{E7A4FD69-F4F1-8853-D8F1-BBD299B3E525}"/>
              </a:ext>
            </a:extLst>
          </p:cNvPr>
          <p:cNvPicPr>
            <a:picLocks noChangeAspect="1"/>
          </p:cNvPicPr>
          <p:nvPr/>
        </p:nvPicPr>
        <p:blipFill>
          <a:blip r:embed="rId5"/>
          <a:stretch>
            <a:fillRect/>
          </a:stretch>
        </p:blipFill>
        <p:spPr>
          <a:xfrm>
            <a:off x="6497244" y="2651639"/>
            <a:ext cx="1562100" cy="1511300"/>
          </a:xfrm>
          <a:prstGeom prst="rect">
            <a:avLst/>
          </a:prstGeom>
        </p:spPr>
      </p:pic>
      <p:sp>
        <p:nvSpPr>
          <p:cNvPr id="30" name="CuadroTexto 29">
            <a:extLst>
              <a:ext uri="{FF2B5EF4-FFF2-40B4-BE49-F238E27FC236}">
                <a16:creationId xmlns:a16="http://schemas.microsoft.com/office/drawing/2014/main" id="{C833B405-5CF8-A0AC-D62D-448BFFCCF016}"/>
              </a:ext>
            </a:extLst>
          </p:cNvPr>
          <p:cNvSpPr txBox="1"/>
          <p:nvPr/>
        </p:nvSpPr>
        <p:spPr>
          <a:xfrm>
            <a:off x="5286375" y="5154610"/>
            <a:ext cx="1407821" cy="369332"/>
          </a:xfrm>
          <a:prstGeom prst="rect">
            <a:avLst/>
          </a:prstGeom>
          <a:noFill/>
        </p:spPr>
        <p:txBody>
          <a:bodyPr wrap="none" rtlCol="0">
            <a:spAutoFit/>
          </a:bodyPr>
          <a:lstStyle/>
          <a:p>
            <a:r>
              <a:rPr lang="es-ES_tradnl" dirty="0"/>
              <a:t>RECONOCER </a:t>
            </a:r>
          </a:p>
        </p:txBody>
      </p:sp>
    </p:spTree>
    <p:extLst>
      <p:ext uri="{BB962C8B-B14F-4D97-AF65-F5344CB8AC3E}">
        <p14:creationId xmlns:p14="http://schemas.microsoft.com/office/powerpoint/2010/main" val="3921540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7CB4CA-6679-36B0-621F-AE918B135BF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5D40998-4AE0-8A34-A3BB-87303D206D56}"/>
              </a:ext>
            </a:extLst>
          </p:cNvPr>
          <p:cNvSpPr>
            <a:spLocks noGrp="1"/>
          </p:cNvSpPr>
          <p:nvPr>
            <p:ph type="title"/>
          </p:nvPr>
        </p:nvSpPr>
        <p:spPr>
          <a:xfrm>
            <a:off x="808638" y="386930"/>
            <a:ext cx="9236700" cy="1188950"/>
          </a:xfrm>
        </p:spPr>
        <p:txBody>
          <a:bodyPr anchor="b">
            <a:normAutofit/>
          </a:bodyPr>
          <a:lstStyle/>
          <a:p>
            <a:r>
              <a:rPr lang="es-ES_tradnl" sz="3800"/>
              <a:t>Ejercicio (15 minutos de preparación, 5 de exposición)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CB066E1B-BF86-E5C1-AD6E-7FC3713F9ECF}"/>
              </a:ext>
            </a:extLst>
          </p:cNvPr>
          <p:cNvSpPr>
            <a:spLocks noGrp="1"/>
          </p:cNvSpPr>
          <p:nvPr>
            <p:ph idx="1"/>
          </p:nvPr>
        </p:nvSpPr>
        <p:spPr>
          <a:xfrm>
            <a:off x="793660" y="2599509"/>
            <a:ext cx="10143668" cy="3435531"/>
          </a:xfrm>
        </p:spPr>
        <p:txBody>
          <a:bodyPr anchor="ctr">
            <a:normAutofit/>
          </a:bodyPr>
          <a:lstStyle/>
          <a:p>
            <a:r>
              <a:rPr lang="es-ES_tradnl" sz="2200"/>
              <a:t>Usted es el comandante del tercer pelotón de la compañía 211. Le han asignado 2 carros LAV III. Su comandante le informa que a 2 kilómetros de su posición hay una sección antiblindaje (dos escuadras) en la cota 120. Su misión es capturarla antes de que el esfuerzo principal del batallón pase por capturar la cota 120, generando condiciones para que pueda accionar sobre el OBJ B. </a:t>
            </a:r>
          </a:p>
          <a:p>
            <a:r>
              <a:rPr lang="es-ES_tradnl" sz="2200"/>
              <a:t>Usted se encuentra a 2 kilómetros al sur de la cota 120. En base a las medidas de coordinación vistas y tareas tácticas de misión orientadas sobre el enemigo o al terreno, dibuje un esquema de maniobra.</a:t>
            </a:r>
          </a:p>
          <a:p>
            <a:r>
              <a:rPr lang="es-ES_tradnl" sz="2200"/>
              <a:t>Para las medidas de coordinación táctica debe usar al menos: línea de partida, línea de avance máximo, área de reunión, línea de fase. </a:t>
            </a:r>
          </a:p>
        </p:txBody>
      </p:sp>
    </p:spTree>
    <p:extLst>
      <p:ext uri="{BB962C8B-B14F-4D97-AF65-F5344CB8AC3E}">
        <p14:creationId xmlns:p14="http://schemas.microsoft.com/office/powerpoint/2010/main" val="3868412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90F65-8297-B22E-9A7E-D462806A39D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2C597546-DD91-EF64-6D5A-94DB87F143BF}"/>
              </a:ext>
            </a:extLst>
          </p:cNvPr>
          <p:cNvSpPr>
            <a:spLocks noGrp="1"/>
          </p:cNvSpPr>
          <p:nvPr>
            <p:ph type="title"/>
          </p:nvPr>
        </p:nvSpPr>
        <p:spPr/>
        <p:txBody>
          <a:bodyPr/>
          <a:lstStyle/>
          <a:p>
            <a:r>
              <a:rPr lang="es-ES_tradnl" dirty="0"/>
              <a:t>Orientadas a fuerzas propias (más usadas al nivel PLT y COY)</a:t>
            </a:r>
          </a:p>
        </p:txBody>
      </p:sp>
      <p:pic>
        <p:nvPicPr>
          <p:cNvPr id="5" name="Imagen 4">
            <a:extLst>
              <a:ext uri="{FF2B5EF4-FFF2-40B4-BE49-F238E27FC236}">
                <a16:creationId xmlns:a16="http://schemas.microsoft.com/office/drawing/2014/main" id="{E1B5F2F5-AB64-84AE-03B9-73D00BEBA61F}"/>
              </a:ext>
            </a:extLst>
          </p:cNvPr>
          <p:cNvPicPr>
            <a:picLocks noChangeAspect="1"/>
          </p:cNvPicPr>
          <p:nvPr/>
        </p:nvPicPr>
        <p:blipFill>
          <a:blip r:embed="rId2"/>
          <a:stretch>
            <a:fillRect/>
          </a:stretch>
        </p:blipFill>
        <p:spPr>
          <a:xfrm>
            <a:off x="240198" y="2218267"/>
            <a:ext cx="3857667" cy="3969808"/>
          </a:xfrm>
          <a:prstGeom prst="rect">
            <a:avLst/>
          </a:prstGeom>
        </p:spPr>
      </p:pic>
      <p:pic>
        <p:nvPicPr>
          <p:cNvPr id="7" name="Imagen 6">
            <a:extLst>
              <a:ext uri="{FF2B5EF4-FFF2-40B4-BE49-F238E27FC236}">
                <a16:creationId xmlns:a16="http://schemas.microsoft.com/office/drawing/2014/main" id="{CB153869-A789-87F9-DC27-F93666E18A05}"/>
              </a:ext>
            </a:extLst>
          </p:cNvPr>
          <p:cNvPicPr>
            <a:picLocks noChangeAspect="1"/>
          </p:cNvPicPr>
          <p:nvPr/>
        </p:nvPicPr>
        <p:blipFill>
          <a:blip r:embed="rId3"/>
          <a:stretch>
            <a:fillRect/>
          </a:stretch>
        </p:blipFill>
        <p:spPr>
          <a:xfrm>
            <a:off x="8498417" y="2029883"/>
            <a:ext cx="2679700" cy="1612900"/>
          </a:xfrm>
          <a:prstGeom prst="rect">
            <a:avLst/>
          </a:prstGeom>
        </p:spPr>
      </p:pic>
      <p:pic>
        <p:nvPicPr>
          <p:cNvPr id="10" name="Imagen 9">
            <a:extLst>
              <a:ext uri="{FF2B5EF4-FFF2-40B4-BE49-F238E27FC236}">
                <a16:creationId xmlns:a16="http://schemas.microsoft.com/office/drawing/2014/main" id="{99471D67-8B56-9A51-84C2-5CF9E6EF6322}"/>
              </a:ext>
            </a:extLst>
          </p:cNvPr>
          <p:cNvPicPr>
            <a:picLocks noChangeAspect="1"/>
          </p:cNvPicPr>
          <p:nvPr/>
        </p:nvPicPr>
        <p:blipFill>
          <a:blip r:embed="rId4"/>
          <a:stretch>
            <a:fillRect/>
          </a:stretch>
        </p:blipFill>
        <p:spPr>
          <a:xfrm>
            <a:off x="8072967" y="3981978"/>
            <a:ext cx="3530600" cy="1905000"/>
          </a:xfrm>
          <a:prstGeom prst="rect">
            <a:avLst/>
          </a:prstGeom>
        </p:spPr>
      </p:pic>
      <p:pic>
        <p:nvPicPr>
          <p:cNvPr id="13" name="Imagen 12">
            <a:extLst>
              <a:ext uri="{FF2B5EF4-FFF2-40B4-BE49-F238E27FC236}">
                <a16:creationId xmlns:a16="http://schemas.microsoft.com/office/drawing/2014/main" id="{771389E5-100B-3907-96C8-1C11ED31D788}"/>
              </a:ext>
            </a:extLst>
          </p:cNvPr>
          <p:cNvPicPr>
            <a:picLocks noChangeAspect="1"/>
          </p:cNvPicPr>
          <p:nvPr/>
        </p:nvPicPr>
        <p:blipFill>
          <a:blip r:embed="rId5"/>
          <a:stretch>
            <a:fillRect/>
          </a:stretch>
        </p:blipFill>
        <p:spPr>
          <a:xfrm>
            <a:off x="4624387" y="1925395"/>
            <a:ext cx="2943226" cy="1503605"/>
          </a:xfrm>
          <a:prstGeom prst="rect">
            <a:avLst/>
          </a:prstGeom>
        </p:spPr>
      </p:pic>
    </p:spTree>
    <p:extLst>
      <p:ext uri="{BB962C8B-B14F-4D97-AF65-F5344CB8AC3E}">
        <p14:creationId xmlns:p14="http://schemas.microsoft.com/office/powerpoint/2010/main" val="2947994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BE3905-AE47-74B5-C1E5-AE3BA1303B6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9F17FE7-0649-BD1C-BC18-A6FB60CCBE55}"/>
              </a:ext>
            </a:extLst>
          </p:cNvPr>
          <p:cNvSpPr>
            <a:spLocks noGrp="1"/>
          </p:cNvSpPr>
          <p:nvPr>
            <p:ph type="title"/>
          </p:nvPr>
        </p:nvSpPr>
        <p:spPr>
          <a:xfrm>
            <a:off x="808638" y="386930"/>
            <a:ext cx="9236700" cy="1188950"/>
          </a:xfrm>
        </p:spPr>
        <p:txBody>
          <a:bodyPr anchor="b">
            <a:normAutofit/>
          </a:bodyPr>
          <a:lstStyle/>
          <a:p>
            <a:r>
              <a:rPr lang="es-ES_tradnl" sz="3800"/>
              <a:t>Ejercicio (5 minutos de preparación, 5 de exposición)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449321F1-BE65-84D6-BE27-09DCA45B94DA}"/>
              </a:ext>
            </a:extLst>
          </p:cNvPr>
          <p:cNvSpPr>
            <a:spLocks noGrp="1"/>
          </p:cNvSpPr>
          <p:nvPr>
            <p:ph idx="1"/>
          </p:nvPr>
        </p:nvSpPr>
        <p:spPr>
          <a:xfrm>
            <a:off x="793660" y="2599509"/>
            <a:ext cx="10143668" cy="3435531"/>
          </a:xfrm>
        </p:spPr>
        <p:txBody>
          <a:bodyPr anchor="ctr">
            <a:normAutofit/>
          </a:bodyPr>
          <a:lstStyle/>
          <a:p>
            <a:r>
              <a:rPr lang="es-ES_tradnl" sz="2200"/>
              <a:t>Usted es el comandante del tercer pelotón de la compañía 211. Su comandante le informa que a 2 kilómetros de su posición hay una sección antiblindaje (dos escuadras) en la cota 120. Su misión es seguir y apoyar al esfuerzo principal de la compañía  para que neutralice la posición enemiga.</a:t>
            </a:r>
          </a:p>
          <a:p>
            <a:r>
              <a:rPr lang="es-ES_tradnl" sz="2200"/>
              <a:t>Cuando inicia su desplazamiento, el esfuerzo principal le comenta que, por el flanco derecho, hay una posición enemiga a 1 kilómetros de de la cota 120.  </a:t>
            </a:r>
          </a:p>
          <a:p>
            <a:r>
              <a:rPr lang="es-ES_tradnl" sz="2200"/>
              <a:t>Grafique la situación inicial, y una posterior acción ofensiva  en base a las tareas tácticas que usted ordenaría</a:t>
            </a:r>
          </a:p>
        </p:txBody>
      </p:sp>
    </p:spTree>
    <p:extLst>
      <p:ext uri="{BB962C8B-B14F-4D97-AF65-F5344CB8AC3E}">
        <p14:creationId xmlns:p14="http://schemas.microsoft.com/office/powerpoint/2010/main" val="2572891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F34FACC-CFBE-4C87-060A-6DB8056048A6}"/>
            </a:ext>
          </a:extLst>
        </p:cNvPr>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Art and Science of Military Tactics: How Battles Are Won">
            <a:extLst>
              <a:ext uri="{FF2B5EF4-FFF2-40B4-BE49-F238E27FC236}">
                <a16:creationId xmlns:a16="http://schemas.microsoft.com/office/drawing/2014/main" id="{5E65CBB3-512A-01F5-753C-357A1D4E7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9091" r="23585"/>
          <a:stretch>
            <a:fillRect/>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2F1C97F5-FE42-3D18-00CA-40FB2F669F4D}"/>
              </a:ext>
            </a:extLst>
          </p:cNvPr>
          <p:cNvSpPr>
            <a:spLocks noGrp="1"/>
          </p:cNvSpPr>
          <p:nvPr>
            <p:ph type="ctrTitle"/>
          </p:nvPr>
        </p:nvSpPr>
        <p:spPr>
          <a:xfrm>
            <a:off x="477981" y="1122363"/>
            <a:ext cx="4023360" cy="3204134"/>
          </a:xfrm>
        </p:spPr>
        <p:txBody>
          <a:bodyPr anchor="b">
            <a:normAutofit/>
          </a:bodyPr>
          <a:lstStyle/>
          <a:p>
            <a:pPr algn="l"/>
            <a:r>
              <a:rPr lang="es-ES_tradnl" sz="4800"/>
              <a:t>Conceptos Básicos de Táctica</a:t>
            </a:r>
          </a:p>
        </p:txBody>
      </p:sp>
      <p:sp>
        <p:nvSpPr>
          <p:cNvPr id="3" name="Subtítulo 2">
            <a:extLst>
              <a:ext uri="{FF2B5EF4-FFF2-40B4-BE49-F238E27FC236}">
                <a16:creationId xmlns:a16="http://schemas.microsoft.com/office/drawing/2014/main" id="{0637DC2F-21DF-2A96-E988-E1D4355864B7}"/>
              </a:ext>
            </a:extLst>
          </p:cNvPr>
          <p:cNvSpPr>
            <a:spLocks noGrp="1"/>
          </p:cNvSpPr>
          <p:nvPr>
            <p:ph type="subTitle" idx="1"/>
          </p:nvPr>
        </p:nvSpPr>
        <p:spPr>
          <a:xfrm>
            <a:off x="477980" y="4872922"/>
            <a:ext cx="4023359" cy="1208141"/>
          </a:xfrm>
        </p:spPr>
        <p:txBody>
          <a:bodyPr>
            <a:normAutofit/>
          </a:bodyPr>
          <a:lstStyle/>
          <a:p>
            <a:pPr algn="l"/>
            <a:r>
              <a:rPr lang="es-ES_tradnl" sz="2000"/>
              <a:t>Táctica II</a:t>
            </a:r>
          </a:p>
        </p:txBody>
      </p:sp>
      <p:sp>
        <p:nvSpPr>
          <p:cNvPr id="1035" name="Rectangle 10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397148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595</Words>
  <Application>Microsoft Macintosh PowerPoint</Application>
  <PresentationFormat>Panorámica</PresentationFormat>
  <Paragraphs>50</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Aptos</vt:lpstr>
      <vt:lpstr>Aptos Display</vt:lpstr>
      <vt:lpstr>Arial</vt:lpstr>
      <vt:lpstr>Calibri</vt:lpstr>
      <vt:lpstr>Tema de Office</vt:lpstr>
      <vt:lpstr>Conceptos Básicos de Táctica</vt:lpstr>
      <vt:lpstr>Actividad </vt:lpstr>
      <vt:lpstr>TTP</vt:lpstr>
      <vt:lpstr>Presentación de PowerPoint</vt:lpstr>
      <vt:lpstr>Arte táctico: Competente </vt:lpstr>
      <vt:lpstr>Arte táctico: Competente </vt:lpstr>
      <vt:lpstr>Hasty VS Deliberado</vt:lpstr>
      <vt:lpstr>¿Tiempo de planificación? ¿Detalles?</vt:lpstr>
      <vt:lpstr>Riesgo</vt:lpstr>
      <vt:lpstr>Mas riesgo </vt:lpstr>
      <vt:lpstr>Tareas Tácticas de Misión </vt:lpstr>
      <vt:lpstr>Presentación de PowerPoint</vt:lpstr>
      <vt:lpstr>Orientadas al Enemigo (más usadas al nivel PLT y COY)</vt:lpstr>
      <vt:lpstr>Ejercicio (15 minutos de preparación, 5 de exposición)</vt:lpstr>
      <vt:lpstr>Orientadas al terreno (más usadas al nivel PLT y COY)</vt:lpstr>
      <vt:lpstr>Ejercicio (15 minutos de preparación, 5 de exposición)</vt:lpstr>
      <vt:lpstr>Orientadas a fuerzas propias (más usadas al nivel PLT y COY)</vt:lpstr>
      <vt:lpstr>Ejercicio (5 minutos de preparación, 5 de exposición)</vt:lpstr>
      <vt:lpstr>Conceptos Básicos de Táctica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Friedrich von der Weth</dc:creator>
  <cp:lastModifiedBy>Friedrich von der Weth</cp:lastModifiedBy>
  <cp:revision>4</cp:revision>
  <dcterms:created xsi:type="dcterms:W3CDTF">2026-02-03T18:33:04Z</dcterms:created>
  <dcterms:modified xsi:type="dcterms:W3CDTF">2026-03-24T13:26:07Z</dcterms:modified>
</cp:coreProperties>
</file>