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  <p:embeddedFont>
      <p:font typeface="Roboto Slab" pitchFamily="2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42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e3d2374f0a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e3d2374f0a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e3d2374f0a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e3d2374f0a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e3d2374f0a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e3d2374f0a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e3d2374f0a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e3d2374f0a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e3d2374f0a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e3d2374f0a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e3d2374f0a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e3d2374f0a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7"/>
          <p:cNvSpPr txBox="1">
            <a:spLocks noGrp="1"/>
          </p:cNvSpPr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1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title" hasCustomPrompt="1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rina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dirty="0">
                <a:latin typeface="Arial"/>
                <a:ea typeface="Arial"/>
                <a:cs typeface="Arial"/>
                <a:sym typeface="Arial"/>
              </a:rPr>
              <a:t>Asalto y toma de Corral y Valdivia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3"/>
          <p:cNvSpPr txBox="1">
            <a:spLocks noGrp="1"/>
          </p:cNvSpPr>
          <p:nvPr>
            <p:ph type="subTitle" idx="1"/>
          </p:nvPr>
        </p:nvSpPr>
        <p:spPr>
          <a:xfrm>
            <a:off x="1680302" y="2869324"/>
            <a:ext cx="5783400" cy="15134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s-419" sz="1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CADETES</a:t>
            </a: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s-419" sz="12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G.Vargas</a:t>
            </a: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L. J. </a:t>
            </a:r>
            <a:r>
              <a:rPr lang="es-419" sz="12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Samora</a:t>
            </a: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E.</a:t>
            </a:r>
            <a:b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CURSO</a:t>
            </a: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:3°Daga</a:t>
            </a:r>
            <a:b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419" sz="12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AÑO</a:t>
            </a:r>
            <a:r>
              <a:rPr lang="es-419" sz="1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2025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Índice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Font typeface="Arial"/>
              <a:buAutoNum type="arabicPeriod"/>
            </a:pPr>
            <a:r>
              <a:rPr lang="es-419" sz="1900">
                <a:latin typeface="Arial"/>
                <a:ea typeface="Arial"/>
                <a:cs typeface="Arial"/>
                <a:sym typeface="Arial"/>
              </a:rPr>
              <a:t>Situación Histórica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Font typeface="Arial"/>
              <a:buAutoNum type="arabicPeriod"/>
            </a:pPr>
            <a:r>
              <a:rPr lang="es-419" sz="1900">
                <a:latin typeface="Arial"/>
                <a:ea typeface="Arial"/>
                <a:cs typeface="Arial"/>
                <a:sym typeface="Arial"/>
              </a:rPr>
              <a:t>Reconocimiento y engaño inicial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Font typeface="Arial"/>
              <a:buAutoNum type="arabicPeriod"/>
            </a:pPr>
            <a:r>
              <a:rPr lang="es-419" sz="1900">
                <a:latin typeface="Arial"/>
                <a:ea typeface="Arial"/>
                <a:cs typeface="Arial"/>
                <a:sym typeface="Arial"/>
              </a:rPr>
              <a:t>Asalto Anfibio a Corral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Font typeface="Arial"/>
              <a:buAutoNum type="arabicPeriod"/>
            </a:pPr>
            <a:r>
              <a:rPr lang="es-419" sz="1900">
                <a:latin typeface="Arial"/>
                <a:ea typeface="Arial"/>
                <a:cs typeface="Arial"/>
                <a:sym typeface="Arial"/>
              </a:rPr>
              <a:t>Captura de Valdivia y consecuencias</a:t>
            </a:r>
            <a:endParaRPr sz="19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Font typeface="Arial"/>
              <a:buAutoNum type="arabicPeriod"/>
            </a:pPr>
            <a:r>
              <a:rPr lang="es-419" sz="1900">
                <a:latin typeface="Arial"/>
                <a:ea typeface="Arial"/>
                <a:cs typeface="Arial"/>
                <a:sym typeface="Arial"/>
              </a:rPr>
              <a:t>Comentario personal</a:t>
            </a:r>
            <a:endParaRPr sz="19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Situación Histórica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7261" y="1144125"/>
            <a:ext cx="2746738" cy="3999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377414"/>
            <a:ext cx="2869400" cy="3766088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 txBox="1"/>
          <p:nvPr/>
        </p:nvSpPr>
        <p:spPr>
          <a:xfrm>
            <a:off x="3491700" y="1801400"/>
            <a:ext cx="21606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dk1"/>
                </a:solidFill>
              </a:rPr>
              <a:t>2 de Feb de 1820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Reconocimiento y engaño inicial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>
            <a:off x="4412550" y="1199400"/>
            <a:ext cx="4925700" cy="394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Fuerte Aguada del inglés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Fuerte de San Carlos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Batería del Barro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Castillo de San Luis de Alba de Amargos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Batería y Reducto de Chorocamayo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Castillo de San Sebastián de la Cruz (Corral)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Castillo de San Pedro de Alcántara (Isla Mancera)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Batería del Carbonero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Batería del Piojo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AutoNum type="arabicPeriod"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Castillo de Niebla (Niebla)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07825"/>
            <a:ext cx="4412549" cy="363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Asalto anfibio a corral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250" y="1489825"/>
            <a:ext cx="4476750" cy="268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22300" y="1489825"/>
            <a:ext cx="4310524" cy="268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Captura de Valdivia y consecuencias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3525" y="1316425"/>
            <a:ext cx="5973974" cy="382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latin typeface="Arial"/>
                <a:ea typeface="Arial"/>
                <a:cs typeface="Arial"/>
                <a:sym typeface="Arial"/>
              </a:rPr>
              <a:t>Comentario Personal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1748" y="458025"/>
            <a:ext cx="3365700" cy="4387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7900" y="1730950"/>
            <a:ext cx="4671625" cy="311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127</Words>
  <Application>Microsoft Office PowerPoint</Application>
  <PresentationFormat>Presentación en pantalla (16:9)</PresentationFormat>
  <Paragraphs>25</Paragraphs>
  <Slides>7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Roboto Slab</vt:lpstr>
      <vt:lpstr>Arial</vt:lpstr>
      <vt:lpstr>Roboto</vt:lpstr>
      <vt:lpstr>Marina</vt:lpstr>
      <vt:lpstr>Asalto y toma de Corral y Valdivia</vt:lpstr>
      <vt:lpstr>Índice </vt:lpstr>
      <vt:lpstr>Situación Histórica</vt:lpstr>
      <vt:lpstr>Reconocimiento y engaño inicial</vt:lpstr>
      <vt:lpstr>Asalto anfibio a corral</vt:lpstr>
      <vt:lpstr> Captura de Valdivia y consecuencias</vt:lpstr>
      <vt:lpstr>Comentario Personal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Asalto y toma de Corral y Valdivia</dc:title>
  <dc:creator>Usuario</dc:creator>
  <cp:lastModifiedBy>Gabriel Vargas lagos</cp:lastModifiedBy>
  <cp:revision>2</cp:revision>
  <dcterms:modified xsi:type="dcterms:W3CDTF">2025-03-09T14:23:48Z</dcterms:modified>
</cp:coreProperties>
</file>