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9" r:id="rId3"/>
    <p:sldId id="256" r:id="rId4"/>
    <p:sldId id="263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21-11-2020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473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728"/>
            <a:ext cx="7560840" cy="683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7"/>
            <a:ext cx="8121007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2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lamodinger.files.wordpress.com/2012/07/dibujo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5"/>
          <a:stretch/>
        </p:blipFill>
        <p:spPr bwMode="auto">
          <a:xfrm>
            <a:off x="1835696" y="0"/>
            <a:ext cx="5296950" cy="687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5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Presentación en pantalla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8</cp:revision>
  <dcterms:created xsi:type="dcterms:W3CDTF">2018-06-11T05:58:31Z</dcterms:created>
  <dcterms:modified xsi:type="dcterms:W3CDTF">2020-11-21T04:27:12Z</dcterms:modified>
</cp:coreProperties>
</file>