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56" r:id="rId2"/>
    <p:sldId id="260" r:id="rId3"/>
    <p:sldId id="257" r:id="rId4"/>
    <p:sldId id="258" r:id="rId5"/>
    <p:sldId id="259" r:id="rId6"/>
  </p:sldIdLst>
  <p:sldSz cx="9144000" cy="6858000" type="screen4x3"/>
  <p:notesSz cx="6858000" cy="91440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103" d="100"/>
          <a:sy n="103" d="100"/>
        </p:scale>
        <p:origin x="-204" y="-8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3" name="22 Rectángulo"/>
          <p:cNvSpPr/>
          <p:nvPr/>
        </p:nvSpPr>
        <p:spPr>
          <a:xfrm flipV="1">
            <a:off x="5410182" y="3810000"/>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4" name="23 Rectángulo"/>
          <p:cNvSpPr/>
          <p:nvPr/>
        </p:nvSpPr>
        <p:spPr>
          <a:xfrm flipV="1">
            <a:off x="5410200" y="3897010"/>
            <a:ext cx="3733801" cy="192024"/>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5" name="24 Rectángulo"/>
          <p:cNvSpPr/>
          <p:nvPr/>
        </p:nvSpPr>
        <p:spPr>
          <a:xfrm flipV="1">
            <a:off x="5410200" y="4115167"/>
            <a:ext cx="3733801"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6" name="25 Rectángulo"/>
          <p:cNvSpPr/>
          <p:nvPr/>
        </p:nvSpPr>
        <p:spPr>
          <a:xfrm flipV="1">
            <a:off x="5410200" y="4164403"/>
            <a:ext cx="1965960" cy="18288"/>
          </a:xfrm>
          <a:prstGeom prst="rect">
            <a:avLst/>
          </a:prstGeom>
          <a:solidFill>
            <a:schemeClr val="accent2">
              <a:alpha val="6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7" name="26 Rectángulo"/>
          <p:cNvSpPr/>
          <p:nvPr/>
        </p:nvSpPr>
        <p:spPr>
          <a:xfrm flipV="1">
            <a:off x="5410200" y="4199572"/>
            <a:ext cx="1965960" cy="9144"/>
          </a:xfrm>
          <a:prstGeom prst="rect">
            <a:avLst/>
          </a:prstGeom>
          <a:solidFill>
            <a:schemeClr val="accent2">
              <a:alpha val="65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0" name="29 Rectángulo redondeado"/>
          <p:cNvSpPr/>
          <p:nvPr/>
        </p:nvSpPr>
        <p:spPr bwMode="white">
          <a:xfrm>
            <a:off x="5410200" y="3962400"/>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1" name="30 Rectángulo redondeado"/>
          <p:cNvSpPr/>
          <p:nvPr/>
        </p:nvSpPr>
        <p:spPr bwMode="white">
          <a:xfrm>
            <a:off x="7376507" y="406098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7" name="6 Rectángulo"/>
          <p:cNvSpPr/>
          <p:nvPr/>
        </p:nvSpPr>
        <p:spPr>
          <a:xfrm>
            <a:off x="1" y="3649662"/>
            <a:ext cx="9144000" cy="244170"/>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Rectángulo"/>
          <p:cNvSpPr/>
          <p:nvPr/>
        </p:nvSpPr>
        <p:spPr>
          <a:xfrm>
            <a:off x="0" y="3675527"/>
            <a:ext cx="9144001" cy="14067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Rectángulo"/>
          <p:cNvSpPr/>
          <p:nvPr/>
        </p:nvSpPr>
        <p:spPr>
          <a:xfrm flipV="1">
            <a:off x="6414051" y="3643090"/>
            <a:ext cx="2729950" cy="248432"/>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18 Rectángulo"/>
          <p:cNvSpPr/>
          <p:nvPr/>
        </p:nvSpPr>
        <p:spPr>
          <a:xfrm>
            <a:off x="0" y="0"/>
            <a:ext cx="9144000" cy="3701700"/>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Título"/>
          <p:cNvSpPr>
            <a:spLocks noGrp="1"/>
          </p:cNvSpPr>
          <p:nvPr>
            <p:ph type="ctrTitle"/>
          </p:nvPr>
        </p:nvSpPr>
        <p:spPr>
          <a:xfrm>
            <a:off x="457200" y="2401887"/>
            <a:ext cx="8458200" cy="1470025"/>
          </a:xfrm>
        </p:spPr>
        <p:txBody>
          <a:bodyPr anchor="b"/>
          <a:lstStyle>
            <a:lvl1pPr>
              <a:defRPr sz="4400">
                <a:solidFill>
                  <a:schemeClr val="bg1"/>
                </a:solidFill>
              </a:defRPr>
            </a:lvl1pPr>
          </a:lstStyle>
          <a:p>
            <a:r>
              <a:rPr kumimoji="0" lang="es-ES" smtClean="0"/>
              <a:t>Haga clic para modificar el estilo de título del patrón</a:t>
            </a:r>
            <a:endParaRPr kumimoji="0" lang="en-US"/>
          </a:p>
        </p:txBody>
      </p:sp>
      <p:sp>
        <p:nvSpPr>
          <p:cNvPr id="9" name="8 Subtítulo"/>
          <p:cNvSpPr>
            <a:spLocks noGrp="1"/>
          </p:cNvSpPr>
          <p:nvPr>
            <p:ph type="subTitle" idx="1"/>
          </p:nvPr>
        </p:nvSpPr>
        <p:spPr>
          <a:xfrm>
            <a:off x="457200" y="3899938"/>
            <a:ext cx="4953000" cy="1752600"/>
          </a:xfrm>
        </p:spPr>
        <p:txBody>
          <a:bodyPr/>
          <a:lstStyle>
            <a:lvl1pPr marL="64008" indent="0" algn="l">
              <a:buNone/>
              <a:defRPr sz="24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s-ES" smtClean="0"/>
              <a:t>Haga clic para modificar el estilo de subtítulo del patrón</a:t>
            </a:r>
            <a:endParaRPr kumimoji="0" lang="en-US"/>
          </a:p>
        </p:txBody>
      </p:sp>
      <p:sp>
        <p:nvSpPr>
          <p:cNvPr id="28" name="27 Marcador de fecha"/>
          <p:cNvSpPr>
            <a:spLocks noGrp="1"/>
          </p:cNvSpPr>
          <p:nvPr>
            <p:ph type="dt" sz="half" idx="10"/>
          </p:nvPr>
        </p:nvSpPr>
        <p:spPr>
          <a:xfrm>
            <a:off x="6705600" y="4206240"/>
            <a:ext cx="960120" cy="457200"/>
          </a:xfrm>
        </p:spPr>
        <p:txBody>
          <a:bodyPr/>
          <a:lstStyle/>
          <a:p>
            <a:fld id="{F4D2B579-0609-4E97-AFE7-518261859ECE}" type="datetimeFigureOut">
              <a:rPr lang="es-CL" smtClean="0"/>
              <a:t>05-06-2024</a:t>
            </a:fld>
            <a:endParaRPr lang="es-CL"/>
          </a:p>
        </p:txBody>
      </p:sp>
      <p:sp>
        <p:nvSpPr>
          <p:cNvPr id="17" name="16 Marcador de pie de página"/>
          <p:cNvSpPr>
            <a:spLocks noGrp="1"/>
          </p:cNvSpPr>
          <p:nvPr>
            <p:ph type="ftr" sz="quarter" idx="11"/>
          </p:nvPr>
        </p:nvSpPr>
        <p:spPr>
          <a:xfrm>
            <a:off x="5410200" y="4205288"/>
            <a:ext cx="1295400" cy="457200"/>
          </a:xfrm>
        </p:spPr>
        <p:txBody>
          <a:bodyPr/>
          <a:lstStyle/>
          <a:p>
            <a:endParaRPr lang="es-CL"/>
          </a:p>
        </p:txBody>
      </p:sp>
      <p:sp>
        <p:nvSpPr>
          <p:cNvPr id="29" name="28 Marcador de número de diapositiva"/>
          <p:cNvSpPr>
            <a:spLocks noGrp="1"/>
          </p:cNvSpPr>
          <p:nvPr>
            <p:ph type="sldNum" sz="quarter" idx="12"/>
          </p:nvPr>
        </p:nvSpPr>
        <p:spPr>
          <a:xfrm>
            <a:off x="8320088" y="1136"/>
            <a:ext cx="747712" cy="365760"/>
          </a:xfrm>
        </p:spPr>
        <p:txBody>
          <a:bodyPr/>
          <a:lstStyle>
            <a:lvl1pPr algn="r">
              <a:defRPr sz="1800">
                <a:solidFill>
                  <a:schemeClr val="bg1"/>
                </a:solidFill>
              </a:defRPr>
            </a:lvl1pPr>
          </a:lstStyle>
          <a:p>
            <a:fld id="{B6C99CB2-73F3-43EC-AB2C-E8171A7DEC56}" type="slidenum">
              <a:rPr lang="es-CL" smtClean="0"/>
              <a:t>‹Nº›</a:t>
            </a:fld>
            <a:endParaRPr lang="es-C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idx="1"/>
          </p:nvPr>
        </p:nvSpPr>
        <p:spPr/>
        <p:txBody>
          <a:body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1981200"/>
            <a:ext cx="7772400" cy="1362075"/>
          </a:xfrm>
        </p:spPr>
        <p:txBody>
          <a:bodyPr anchor="b">
            <a:noAutofit/>
          </a:bodyPr>
          <a:lstStyle>
            <a:lvl1pPr algn="l">
              <a:buNone/>
              <a:defRPr sz="4300" b="1" cap="none" baseline="0">
                <a:ln w="12700">
                  <a:solidFill>
                    <a:schemeClr val="accent2">
                      <a:shade val="90000"/>
                      <a:satMod val="150000"/>
                    </a:schemeClr>
                  </a:solidFill>
                </a:ln>
                <a:solidFill>
                  <a:srgbClr val="FFFFFF"/>
                </a:solidFill>
                <a:effectLst>
                  <a:outerShdw blurRad="38100" dist="38100" dir="5400000" algn="tl" rotWithShape="0">
                    <a:srgbClr val="000000">
                      <a:alpha val="25000"/>
                    </a:srgbClr>
                  </a:outerShdw>
                </a:effectLst>
              </a:defRPr>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722313" y="3367088"/>
            <a:ext cx="7772400" cy="1509712"/>
          </a:xfrm>
        </p:spPr>
        <p:txBody>
          <a:bodyPr anchor="t"/>
          <a:lstStyle>
            <a:lvl1pPr marL="45720" indent="0">
              <a:buNone/>
              <a:defRPr sz="2100" b="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s-ES" smtClean="0"/>
              <a:t>Haga clic para modificar el estilo de texto del patrón</a:t>
            </a:r>
          </a:p>
        </p:txBody>
      </p:sp>
      <p:sp>
        <p:nvSpPr>
          <p:cNvPr id="4" name="3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contenido"/>
          <p:cNvSpPr>
            <a:spLocks noGrp="1"/>
          </p:cNvSpPr>
          <p:nvPr>
            <p:ph sz="half" idx="1"/>
          </p:nvPr>
        </p:nvSpPr>
        <p:spPr>
          <a:xfrm>
            <a:off x="457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contenido"/>
          <p:cNvSpPr>
            <a:spLocks noGrp="1"/>
          </p:cNvSpPr>
          <p:nvPr>
            <p:ph sz="half" idx="2"/>
          </p:nvPr>
        </p:nvSpPr>
        <p:spPr>
          <a:xfrm>
            <a:off x="4648200" y="2249424"/>
            <a:ext cx="4038600" cy="4525963"/>
          </a:xfrm>
        </p:spPr>
        <p:txBody>
          <a:bodyPr/>
          <a:lstStyle>
            <a:lvl1pPr>
              <a:defRPr sz="2000"/>
            </a:lvl1pPr>
            <a:lvl2pPr>
              <a:defRPr sz="1900"/>
            </a:lvl2pPr>
            <a:lvl3pPr>
              <a:defRPr sz="1800"/>
            </a:lvl3pPr>
            <a:lvl4pPr>
              <a:defRPr sz="1800"/>
            </a:lvl4pPr>
            <a:lvl5pPr>
              <a:defRPr sz="18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381000" y="1143000"/>
            <a:ext cx="8382000" cy="1069848"/>
          </a:xfrm>
        </p:spPr>
        <p:txBody>
          <a:bodyPr anchor="ctr"/>
          <a:lstStyle>
            <a:lvl1pPr>
              <a:defRPr sz="4000" b="0" i="0" cap="none" baseline="0"/>
            </a:lvl1pPr>
          </a:lstStyle>
          <a:p>
            <a:r>
              <a:rPr kumimoji="0" lang="es-ES" smtClean="0"/>
              <a:t>Haga clic para modificar el estilo de título del patrón</a:t>
            </a:r>
            <a:endParaRPr kumimoji="0" lang="en-US"/>
          </a:p>
        </p:txBody>
      </p:sp>
      <p:sp>
        <p:nvSpPr>
          <p:cNvPr id="3" name="2 Marcador de texto"/>
          <p:cNvSpPr>
            <a:spLocks noGrp="1"/>
          </p:cNvSpPr>
          <p:nvPr>
            <p:ph type="body" idx="1"/>
          </p:nvPr>
        </p:nvSpPr>
        <p:spPr>
          <a:xfrm>
            <a:off x="381000" y="2244970"/>
            <a:ext cx="4041648"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4" name="3 Marcador de texto"/>
          <p:cNvSpPr>
            <a:spLocks noGrp="1"/>
          </p:cNvSpPr>
          <p:nvPr>
            <p:ph type="body" sz="half" idx="3"/>
          </p:nvPr>
        </p:nvSpPr>
        <p:spPr>
          <a:xfrm>
            <a:off x="4721225" y="2244970"/>
            <a:ext cx="4041775" cy="457200"/>
          </a:xfrm>
          <a:solidFill>
            <a:schemeClr val="accent2">
              <a:satMod val="150000"/>
              <a:alpha val="25000"/>
            </a:schemeClr>
          </a:solidFill>
          <a:ln w="12700">
            <a:solidFill>
              <a:schemeClr val="accent2"/>
            </a:solidFill>
          </a:ln>
        </p:spPr>
        <p:txBody>
          <a:bodyPr anchor="ctr">
            <a:noAutofit/>
          </a:bodyPr>
          <a:lstStyle>
            <a:lvl1pPr marL="45720" indent="0">
              <a:buNone/>
              <a:defRPr sz="1900" b="1">
                <a:solidFill>
                  <a:schemeClr val="tx1">
                    <a:tint val="95000"/>
                  </a:schemeClr>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s-ES" smtClean="0"/>
              <a:t>Haga clic para modificar el estilo de texto del patrón</a:t>
            </a:r>
          </a:p>
        </p:txBody>
      </p:sp>
      <p:sp>
        <p:nvSpPr>
          <p:cNvPr id="5" name="4 Marcador de contenido"/>
          <p:cNvSpPr>
            <a:spLocks noGrp="1"/>
          </p:cNvSpPr>
          <p:nvPr>
            <p:ph sz="quarter" idx="2"/>
          </p:nvPr>
        </p:nvSpPr>
        <p:spPr>
          <a:xfrm>
            <a:off x="381000" y="2708519"/>
            <a:ext cx="4041648"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6" name="5 Marcador de contenido"/>
          <p:cNvSpPr>
            <a:spLocks noGrp="1"/>
          </p:cNvSpPr>
          <p:nvPr>
            <p:ph sz="quarter" idx="4"/>
          </p:nvPr>
        </p:nvSpPr>
        <p:spPr>
          <a:xfrm>
            <a:off x="4718304" y="2708519"/>
            <a:ext cx="4041775" cy="3886200"/>
          </a:xfrm>
        </p:spPr>
        <p:txBody>
          <a:bodyPr/>
          <a:lstStyle>
            <a:lvl1pPr>
              <a:defRPr sz="2000"/>
            </a:lvl1pPr>
            <a:lvl2pPr>
              <a:defRPr sz="2000"/>
            </a:lvl2pPr>
            <a:lvl3pPr>
              <a:defRPr sz="1800"/>
            </a:lvl3pPr>
            <a:lvl4pPr>
              <a:defRPr sz="1600"/>
            </a:lvl4pPr>
            <a:lvl5pPr>
              <a:defRPr sz="16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26" name="25 Marcador de fecha"/>
          <p:cNvSpPr>
            <a:spLocks noGrp="1"/>
          </p:cNvSpPr>
          <p:nvPr>
            <p:ph type="dt" sz="half" idx="10"/>
          </p:nvPr>
        </p:nvSpPr>
        <p:spPr/>
        <p:txBody>
          <a:bodyPr rtlCol="0"/>
          <a:lstStyle/>
          <a:p>
            <a:fld id="{F4D2B579-0609-4E97-AFE7-518261859ECE}" type="datetimeFigureOut">
              <a:rPr lang="es-CL" smtClean="0"/>
              <a:t>05-06-2024</a:t>
            </a:fld>
            <a:endParaRPr lang="es-CL"/>
          </a:p>
        </p:txBody>
      </p:sp>
      <p:sp>
        <p:nvSpPr>
          <p:cNvPr id="27" name="26 Marcador de número de diapositiva"/>
          <p:cNvSpPr>
            <a:spLocks noGrp="1"/>
          </p:cNvSpPr>
          <p:nvPr>
            <p:ph type="sldNum" sz="quarter" idx="11"/>
          </p:nvPr>
        </p:nvSpPr>
        <p:spPr/>
        <p:txBody>
          <a:bodyPr rtlCol="0"/>
          <a:lstStyle/>
          <a:p>
            <a:fld id="{B6C99CB2-73F3-43EC-AB2C-E8171A7DEC56}" type="slidenum">
              <a:rPr lang="es-CL" smtClean="0"/>
              <a:t>‹Nº›</a:t>
            </a:fld>
            <a:endParaRPr lang="es-CL"/>
          </a:p>
        </p:txBody>
      </p:sp>
      <p:sp>
        <p:nvSpPr>
          <p:cNvPr id="28" name="27 Marcador de pie de página"/>
          <p:cNvSpPr>
            <a:spLocks noGrp="1"/>
          </p:cNvSpPr>
          <p:nvPr>
            <p:ph type="ftr" sz="quarter" idx="12"/>
          </p:nvPr>
        </p:nvSpPr>
        <p:spPr/>
        <p:txBody>
          <a:bodyPr rtlCol="0"/>
          <a:lstStyle/>
          <a:p>
            <a:endParaRPr lang="es-C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1143000"/>
            <a:ext cx="8229600" cy="1069848"/>
          </a:xfrm>
        </p:spPr>
        <p:txBody>
          <a:bodyPr anchor="ctr"/>
          <a:lstStyle>
            <a:lvl1pPr>
              <a:defRPr sz="4000">
                <a:solidFill>
                  <a:schemeClr val="tx2"/>
                </a:solidFill>
              </a:defRPr>
            </a:lvl1pPr>
          </a:lstStyle>
          <a:p>
            <a:r>
              <a:rPr kumimoji="0" lang="es-ES" smtClean="0"/>
              <a:t>Haga clic para modificar el estilo de título del patrón</a:t>
            </a:r>
            <a:endParaRPr kumimoji="0" lang="en-US"/>
          </a:p>
        </p:txBody>
      </p:sp>
      <p:sp>
        <p:nvSpPr>
          <p:cNvPr id="3" name="2 Marcador de fecha"/>
          <p:cNvSpPr>
            <a:spLocks noGrp="1"/>
          </p:cNvSpPr>
          <p:nvPr>
            <p:ph type="dt" sz="half" idx="10"/>
          </p:nvPr>
        </p:nvSpPr>
        <p:spPr>
          <a:xfrm>
            <a:off x="6583680" y="612648"/>
            <a:ext cx="957264" cy="457200"/>
          </a:xfrm>
        </p:spPr>
        <p:txBody>
          <a:bodyPr/>
          <a:lstStyle/>
          <a:p>
            <a:fld id="{F4D2B579-0609-4E97-AFE7-518261859ECE}" type="datetimeFigureOut">
              <a:rPr lang="es-CL" smtClean="0"/>
              <a:t>05-06-2024</a:t>
            </a:fld>
            <a:endParaRPr lang="es-CL"/>
          </a:p>
        </p:txBody>
      </p:sp>
      <p:sp>
        <p:nvSpPr>
          <p:cNvPr id="4" name="3 Marcador de pie de página"/>
          <p:cNvSpPr>
            <a:spLocks noGrp="1"/>
          </p:cNvSpPr>
          <p:nvPr>
            <p:ph type="ftr" sz="quarter" idx="11"/>
          </p:nvPr>
        </p:nvSpPr>
        <p:spPr>
          <a:xfrm>
            <a:off x="5257800" y="612648"/>
            <a:ext cx="1325880" cy="457200"/>
          </a:xfrm>
        </p:spPr>
        <p:txBody>
          <a:bodyPr/>
          <a:lstStyle/>
          <a:p>
            <a:endParaRPr lang="es-CL"/>
          </a:p>
        </p:txBody>
      </p:sp>
      <p:sp>
        <p:nvSpPr>
          <p:cNvPr id="5" name="4 Marcador de número de diapositiva"/>
          <p:cNvSpPr>
            <a:spLocks noGrp="1"/>
          </p:cNvSpPr>
          <p:nvPr>
            <p:ph type="sldNum" sz="quarter" idx="12"/>
          </p:nvPr>
        </p:nvSpPr>
        <p:spPr>
          <a:xfrm>
            <a:off x="8174736" y="2272"/>
            <a:ext cx="762000" cy="365760"/>
          </a:xfrm>
        </p:spPr>
        <p:txBody>
          <a:bodyPr/>
          <a:lstStyle/>
          <a:p>
            <a:fld id="{B6C99CB2-73F3-43EC-AB2C-E8171A7DEC56}" type="slidenum">
              <a:rPr lang="es-CL" smtClean="0"/>
              <a:t>‹Nº›</a:t>
            </a:fld>
            <a:endParaRPr lang="es-C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3" name="2 Marcador de pie de página"/>
          <p:cNvSpPr>
            <a:spLocks noGrp="1"/>
          </p:cNvSpPr>
          <p:nvPr>
            <p:ph type="ftr" sz="quarter" idx="11"/>
          </p:nvPr>
        </p:nvSpPr>
        <p:spPr/>
        <p:txBody>
          <a:bodyPr/>
          <a:lstStyle/>
          <a:p>
            <a:endParaRPr lang="es-CL"/>
          </a:p>
        </p:txBody>
      </p:sp>
      <p:sp>
        <p:nvSpPr>
          <p:cNvPr id="4" name="3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353496" y="1101970"/>
            <a:ext cx="3383280" cy="877824"/>
          </a:xfrm>
        </p:spPr>
        <p:txBody>
          <a:bodyPr anchor="b"/>
          <a:lstStyle>
            <a:lvl1pPr algn="l">
              <a:buNone/>
              <a:defRPr sz="1800" b="1"/>
            </a:lvl1pPr>
          </a:lstStyle>
          <a:p>
            <a:r>
              <a:rPr kumimoji="0" lang="es-ES" smtClean="0"/>
              <a:t>Haga clic para modificar el estilo de título del patrón</a:t>
            </a:r>
            <a:endParaRPr kumimoji="0" lang="en-US"/>
          </a:p>
        </p:txBody>
      </p:sp>
      <p:sp>
        <p:nvSpPr>
          <p:cNvPr id="3" name="2 Marcador de texto"/>
          <p:cNvSpPr>
            <a:spLocks noGrp="1"/>
          </p:cNvSpPr>
          <p:nvPr>
            <p:ph type="body" idx="2"/>
          </p:nvPr>
        </p:nvSpPr>
        <p:spPr>
          <a:xfrm>
            <a:off x="5353496" y="2010727"/>
            <a:ext cx="3383280" cy="4617720"/>
          </a:xfrm>
        </p:spPr>
        <p:txBody>
          <a:bodyPr/>
          <a:lstStyle>
            <a:lvl1pPr marL="9144"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s-ES" smtClean="0"/>
              <a:t>Haga clic para modificar el estilo de texto del patrón</a:t>
            </a:r>
          </a:p>
        </p:txBody>
      </p:sp>
      <p:sp>
        <p:nvSpPr>
          <p:cNvPr id="4" name="3 Marcador de contenido"/>
          <p:cNvSpPr>
            <a:spLocks noGrp="1"/>
          </p:cNvSpPr>
          <p:nvPr>
            <p:ph sz="half" idx="1"/>
          </p:nvPr>
        </p:nvSpPr>
        <p:spPr>
          <a:xfrm>
            <a:off x="152400" y="776287"/>
            <a:ext cx="5102352" cy="5852160"/>
          </a:xfrm>
        </p:spPr>
        <p:txBody>
          <a:bodyPr/>
          <a:lstStyle>
            <a:lvl1pPr>
              <a:defRPr sz="3200"/>
            </a:lvl1pPr>
            <a:lvl2pPr>
              <a:defRPr sz="2800"/>
            </a:lvl2pPr>
            <a:lvl3pPr>
              <a:defRPr sz="2400"/>
            </a:lvl3pPr>
            <a:lvl4pPr>
              <a:defRPr sz="2000"/>
            </a:lvl4pPr>
            <a:lvl5pPr>
              <a:defRPr sz="2000"/>
            </a:lvl5pPr>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5" name="4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40434" y="1109160"/>
            <a:ext cx="586803" cy="4681637"/>
          </a:xfrm>
        </p:spPr>
        <p:txBody>
          <a:bodyPr vert="vert270" lIns="45720" tIns="0" rIns="45720" anchor="t"/>
          <a:lstStyle>
            <a:lvl1pPr algn="ctr">
              <a:buNone/>
              <a:defRPr sz="2000" b="1"/>
            </a:lvl1pPr>
          </a:lstStyle>
          <a:p>
            <a:r>
              <a:rPr kumimoji="0" lang="es-ES" smtClean="0"/>
              <a:t>Haga clic para modificar el estilo de título del patrón</a:t>
            </a:r>
            <a:endParaRPr kumimoji="0" lang="en-US"/>
          </a:p>
        </p:txBody>
      </p:sp>
      <p:sp>
        <p:nvSpPr>
          <p:cNvPr id="3" name="2 Marcador de posición de imagen"/>
          <p:cNvSpPr>
            <a:spLocks noGrp="1"/>
          </p:cNvSpPr>
          <p:nvPr>
            <p:ph type="pic" idx="1"/>
          </p:nvPr>
        </p:nvSpPr>
        <p:spPr>
          <a:xfrm>
            <a:off x="403671" y="1143000"/>
            <a:ext cx="4572000" cy="4572000"/>
          </a:xfrm>
          <a:solidFill>
            <a:srgbClr val="EAEAEA"/>
          </a:solidFill>
          <a:ln w="50800">
            <a:solidFill>
              <a:srgbClr val="FFFFFF"/>
            </a:solidFill>
            <a:miter lim="800000"/>
          </a:ln>
          <a:effectLst>
            <a:outerShdw blurRad="57150" dist="31750" dir="4800000" algn="tl" rotWithShape="0">
              <a:srgbClr val="000000">
                <a:alpha val="25000"/>
              </a:srgbClr>
            </a:outerShdw>
          </a:effectLst>
          <a:scene3d>
            <a:camera prst="orthographicFront"/>
            <a:lightRig rig="twoPt" dir="t">
              <a:rot lat="0" lon="0" rev="7200000"/>
            </a:lightRig>
          </a:scene3d>
          <a:sp3d contourW="2540">
            <a:bevelT w="25400" h="19050"/>
            <a:contourClr>
              <a:srgbClr val="AEAEAE"/>
            </a:contourClr>
          </a:sp3d>
        </p:spPr>
        <p:txBody>
          <a:bodyPr/>
          <a:lstStyle>
            <a:lvl1pPr marL="0" indent="0">
              <a:buNone/>
              <a:defRPr sz="3200"/>
            </a:lvl1pPr>
          </a:lstStyle>
          <a:p>
            <a:r>
              <a:rPr kumimoji="0" lang="es-ES" smtClean="0"/>
              <a:t>Haga clic en el icono para agregar una imagen</a:t>
            </a:r>
            <a:endParaRPr kumimoji="0" lang="en-US" dirty="0"/>
          </a:p>
        </p:txBody>
      </p:sp>
      <p:sp>
        <p:nvSpPr>
          <p:cNvPr id="4" name="3 Marcador de texto"/>
          <p:cNvSpPr>
            <a:spLocks noGrp="1"/>
          </p:cNvSpPr>
          <p:nvPr>
            <p:ph type="body" sz="half" idx="2"/>
          </p:nvPr>
        </p:nvSpPr>
        <p:spPr>
          <a:xfrm>
            <a:off x="6088443" y="3274308"/>
            <a:ext cx="2590800" cy="2516489"/>
          </a:xfrm>
        </p:spPr>
        <p:txBody>
          <a:bodyPr lIns="0" tIns="0" rIns="45720" anchor="t"/>
          <a:lstStyle>
            <a:lvl1pPr marL="0" indent="0">
              <a:lnSpc>
                <a:spcPct val="100000"/>
              </a:lnSpc>
              <a:spcBef>
                <a:spcPts val="0"/>
              </a:spcBef>
              <a:buFontTx/>
              <a:buNone/>
              <a:defRPr sz="13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s-ES" smtClean="0"/>
              <a:t>Haga clic para modificar el estilo de texto del patrón</a:t>
            </a:r>
          </a:p>
        </p:txBody>
      </p:sp>
      <p:sp>
        <p:nvSpPr>
          <p:cNvPr id="5" name="4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6" name="5 Marcador de pie de página"/>
          <p:cNvSpPr>
            <a:spLocks noGrp="1"/>
          </p:cNvSpPr>
          <p:nvPr>
            <p:ph type="ftr" sz="quarter" idx="11"/>
          </p:nvPr>
        </p:nvSpPr>
        <p:spPr/>
        <p:txBody>
          <a:bodyPr/>
          <a:lstStyle/>
          <a:p>
            <a:endParaRPr lang="es-CL"/>
          </a:p>
        </p:txBody>
      </p:sp>
      <p:sp>
        <p:nvSpPr>
          <p:cNvPr id="7" name="6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81800" y="1143000"/>
            <a:ext cx="1905000" cy="5486400"/>
          </a:xfrm>
        </p:spPr>
        <p:txBody>
          <a:bodyPr vert="eaVert"/>
          <a:lstStyle/>
          <a:p>
            <a:r>
              <a:rPr kumimoji="0" lang="es-ES" smtClean="0"/>
              <a:t>Haga clic para modificar el estilo de título del patrón</a:t>
            </a:r>
            <a:endParaRPr kumimoji="0" lang="en-US"/>
          </a:p>
        </p:txBody>
      </p:sp>
      <p:sp>
        <p:nvSpPr>
          <p:cNvPr id="3" name="2 Marcador de texto vertical"/>
          <p:cNvSpPr>
            <a:spLocks noGrp="1"/>
          </p:cNvSpPr>
          <p:nvPr>
            <p:ph type="body" orient="vert" idx="1"/>
          </p:nvPr>
        </p:nvSpPr>
        <p:spPr>
          <a:xfrm>
            <a:off x="457200" y="1143000"/>
            <a:ext cx="6248400" cy="5486400"/>
          </a:xfrm>
        </p:spPr>
        <p:txBody>
          <a:bodyPr vert="eaVert"/>
          <a:lstStyle/>
          <a:p>
            <a:pPr lvl="0" eaLnBrk="1" latinLnBrk="0" hangingPunct="1"/>
            <a:r>
              <a:rPr lang="es-ES" smtClean="0"/>
              <a:t>Haga clic para modificar el estilo de texto del patrón</a:t>
            </a:r>
          </a:p>
          <a:p>
            <a:pPr lvl="1" eaLnBrk="1" latinLnBrk="0" hangingPunct="1"/>
            <a:r>
              <a:rPr lang="es-ES" smtClean="0"/>
              <a:t>Segundo nivel</a:t>
            </a:r>
          </a:p>
          <a:p>
            <a:pPr lvl="2" eaLnBrk="1" latinLnBrk="0" hangingPunct="1"/>
            <a:r>
              <a:rPr lang="es-ES" smtClean="0"/>
              <a:t>Tercer nivel</a:t>
            </a:r>
          </a:p>
          <a:p>
            <a:pPr lvl="3" eaLnBrk="1" latinLnBrk="0" hangingPunct="1"/>
            <a:r>
              <a:rPr lang="es-ES" smtClean="0"/>
              <a:t>Cuarto nivel</a:t>
            </a:r>
          </a:p>
          <a:p>
            <a:pPr lvl="4" eaLnBrk="1" latinLnBrk="0" hangingPunct="1"/>
            <a:r>
              <a:rPr lang="es-ES" smtClean="0"/>
              <a:t>Quinto nivel</a:t>
            </a:r>
            <a:endParaRPr kumimoji="0" lang="en-US"/>
          </a:p>
        </p:txBody>
      </p:sp>
      <p:sp>
        <p:nvSpPr>
          <p:cNvPr id="4" name="3 Marcador de fecha"/>
          <p:cNvSpPr>
            <a:spLocks noGrp="1"/>
          </p:cNvSpPr>
          <p:nvPr>
            <p:ph type="dt" sz="half" idx="10"/>
          </p:nvPr>
        </p:nvSpPr>
        <p:spPr/>
        <p:txBody>
          <a:bodyPr/>
          <a:lstStyle/>
          <a:p>
            <a:fld id="{F4D2B579-0609-4E97-AFE7-518261859ECE}" type="datetimeFigureOut">
              <a:rPr lang="es-CL" smtClean="0"/>
              <a:t>05-06-2024</a:t>
            </a:fld>
            <a:endParaRPr lang="es-CL"/>
          </a:p>
        </p:txBody>
      </p:sp>
      <p:sp>
        <p:nvSpPr>
          <p:cNvPr id="5" name="4 Marcador de pie de página"/>
          <p:cNvSpPr>
            <a:spLocks noGrp="1"/>
          </p:cNvSpPr>
          <p:nvPr>
            <p:ph type="ftr" sz="quarter" idx="11"/>
          </p:nvPr>
        </p:nvSpPr>
        <p:spPr/>
        <p:txBody>
          <a:bodyPr/>
          <a:lstStyle/>
          <a:p>
            <a:endParaRPr lang="es-CL"/>
          </a:p>
        </p:txBody>
      </p:sp>
      <p:sp>
        <p:nvSpPr>
          <p:cNvPr id="6" name="5 Marcador de número de diapositiva"/>
          <p:cNvSpPr>
            <a:spLocks noGrp="1"/>
          </p:cNvSpPr>
          <p:nvPr>
            <p:ph type="sldNum" sz="quarter" idx="12"/>
          </p:nvPr>
        </p:nvSpPr>
        <p:spPr/>
        <p:txBody>
          <a:bodyPr/>
          <a:lstStyle/>
          <a:p>
            <a:fld id="{B6C99CB2-73F3-43EC-AB2C-E8171A7DEC56}" type="slidenum">
              <a:rPr lang="es-CL" smtClean="0"/>
              <a:t>‹Nº›</a:t>
            </a:fld>
            <a:endParaRPr lang="es-C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8" name="27 Rectángulo"/>
          <p:cNvSpPr/>
          <p:nvPr/>
        </p:nvSpPr>
        <p:spPr>
          <a:xfrm>
            <a:off x="1" y="366818"/>
            <a:ext cx="9144000" cy="84407"/>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9" name="28 Rectángulo"/>
          <p:cNvSpPr/>
          <p:nvPr/>
        </p:nvSpPr>
        <p:spPr>
          <a:xfrm>
            <a:off x="0" y="-1"/>
            <a:ext cx="9144000" cy="310663"/>
          </a:xfrm>
          <a:prstGeom prst="rect">
            <a:avLst/>
          </a:prstGeom>
          <a:solidFill>
            <a:schemeClr val="tx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0" name="29 Rectángulo"/>
          <p:cNvSpPr/>
          <p:nvPr/>
        </p:nvSpPr>
        <p:spPr>
          <a:xfrm>
            <a:off x="0" y="308276"/>
            <a:ext cx="9144001" cy="91441"/>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1" name="30 Rectángulo"/>
          <p:cNvSpPr/>
          <p:nvPr/>
        </p:nvSpPr>
        <p:spPr>
          <a:xfrm flipV="1">
            <a:off x="5410182" y="360246"/>
            <a:ext cx="3733819" cy="91087"/>
          </a:xfrm>
          <a:prstGeom prst="rect">
            <a:avLst/>
          </a:prstGeom>
          <a:solidFill>
            <a:schemeClr val="accent2">
              <a:alpha val="10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2" name="31 Rectángulo"/>
          <p:cNvSpPr/>
          <p:nvPr/>
        </p:nvSpPr>
        <p:spPr>
          <a:xfrm flipV="1">
            <a:off x="5410200" y="440112"/>
            <a:ext cx="3733801" cy="180035"/>
          </a:xfrm>
          <a:prstGeom prst="rect">
            <a:avLst/>
          </a:prstGeom>
          <a:solidFill>
            <a:schemeClr val="accent2">
              <a:alpha val="50000"/>
            </a:scheme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3" name="32 Rectángulo redondeado"/>
          <p:cNvSpPr/>
          <p:nvPr/>
        </p:nvSpPr>
        <p:spPr bwMode="white">
          <a:xfrm>
            <a:off x="5407339" y="497504"/>
            <a:ext cx="3063240" cy="27432"/>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34" name="33 Rectángulo redondeado"/>
          <p:cNvSpPr/>
          <p:nvPr/>
        </p:nvSpPr>
        <p:spPr bwMode="white">
          <a:xfrm>
            <a:off x="7373646" y="588943"/>
            <a:ext cx="1600200" cy="36576"/>
          </a:xfrm>
          <a:prstGeom prst="roundRect">
            <a:avLst>
              <a:gd name="adj" fmla="val 16667"/>
            </a:avLst>
          </a:prstGeom>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5" name="34 Rectángulo"/>
          <p:cNvSpPr/>
          <p:nvPr/>
        </p:nvSpPr>
        <p:spPr bwMode="invGray">
          <a:xfrm>
            <a:off x="9084966" y="-2001"/>
            <a:ext cx="57626"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6" name="35 Rectángulo"/>
          <p:cNvSpPr/>
          <p:nvPr/>
        </p:nvSpPr>
        <p:spPr bwMode="invGray">
          <a:xfrm>
            <a:off x="9044481" y="-2001"/>
            <a:ext cx="27432" cy="621792"/>
          </a:xfrm>
          <a:prstGeom prst="rect">
            <a:avLst/>
          </a:prstGeom>
          <a:solidFill>
            <a:srgbClr val="FFFFFF">
              <a:alpha val="65098"/>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37" name="36 Rectángulo"/>
          <p:cNvSpPr/>
          <p:nvPr/>
        </p:nvSpPr>
        <p:spPr bwMode="invGray">
          <a:xfrm>
            <a:off x="9025428" y="-2001"/>
            <a:ext cx="9144" cy="621792"/>
          </a:xfrm>
          <a:prstGeom prst="rect">
            <a:avLst/>
          </a:prstGeom>
          <a:solidFill>
            <a:srgbClr val="FFFFFF">
              <a:alpha val="6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8" name="37 Rectángulo"/>
          <p:cNvSpPr/>
          <p:nvPr/>
        </p:nvSpPr>
        <p:spPr bwMode="invGray">
          <a:xfrm>
            <a:off x="8975423" y="-2001"/>
            <a:ext cx="27432" cy="621792"/>
          </a:xfrm>
          <a:prstGeom prst="rect">
            <a:avLst/>
          </a:prstGeom>
          <a:solidFill>
            <a:srgbClr val="FFFFFF">
              <a:alpha val="4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9" name="38 Rectángulo"/>
          <p:cNvSpPr/>
          <p:nvPr/>
        </p:nvSpPr>
        <p:spPr bwMode="invGray">
          <a:xfrm>
            <a:off x="8915677" y="380"/>
            <a:ext cx="54864" cy="585216"/>
          </a:xfrm>
          <a:prstGeom prst="rect">
            <a:avLst/>
          </a:prstGeom>
          <a:solidFill>
            <a:srgbClr val="FFFFFF">
              <a:alpha val="2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40" name="39 Rectángulo"/>
          <p:cNvSpPr/>
          <p:nvPr/>
        </p:nvSpPr>
        <p:spPr bwMode="invGray">
          <a:xfrm>
            <a:off x="8873475" y="380"/>
            <a:ext cx="9144" cy="585216"/>
          </a:xfrm>
          <a:prstGeom prst="rect">
            <a:avLst/>
          </a:prstGeom>
          <a:solidFill>
            <a:srgbClr val="FFFFFF">
              <a:alpha val="30196"/>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21 Marcador de título"/>
          <p:cNvSpPr>
            <a:spLocks noGrp="1"/>
          </p:cNvSpPr>
          <p:nvPr>
            <p:ph type="title"/>
          </p:nvPr>
        </p:nvSpPr>
        <p:spPr>
          <a:xfrm>
            <a:off x="457200" y="1143000"/>
            <a:ext cx="8229600" cy="1066800"/>
          </a:xfrm>
          <a:prstGeom prst="rect">
            <a:avLst/>
          </a:prstGeom>
        </p:spPr>
        <p:txBody>
          <a:bodyPr vert="horz" anchor="ctr">
            <a:normAutofit/>
          </a:bodyPr>
          <a:lstStyle/>
          <a:p>
            <a:r>
              <a:rPr kumimoji="0" lang="es-ES" smtClean="0"/>
              <a:t>Haga clic para modificar el estilo de título del patrón</a:t>
            </a:r>
            <a:endParaRPr kumimoji="0" lang="en-US"/>
          </a:p>
        </p:txBody>
      </p:sp>
      <p:sp>
        <p:nvSpPr>
          <p:cNvPr id="13" name="12 Marcador de texto"/>
          <p:cNvSpPr>
            <a:spLocks noGrp="1"/>
          </p:cNvSpPr>
          <p:nvPr>
            <p:ph type="body" idx="1"/>
          </p:nvPr>
        </p:nvSpPr>
        <p:spPr>
          <a:xfrm>
            <a:off x="457200" y="2249424"/>
            <a:ext cx="8229600" cy="4325112"/>
          </a:xfrm>
          <a:prstGeom prst="rect">
            <a:avLst/>
          </a:prstGeom>
        </p:spPr>
        <p:txBody>
          <a:bodyPr vert="horz">
            <a:normAutofit/>
          </a:bodyPr>
          <a:lstStyle/>
          <a:p>
            <a:pPr lvl="0" eaLnBrk="1" latinLnBrk="0" hangingPunct="1"/>
            <a:r>
              <a:rPr kumimoji="0" lang="es-ES" smtClean="0"/>
              <a:t>Haga clic para modificar el estilo de texto del patrón</a:t>
            </a:r>
          </a:p>
          <a:p>
            <a:pPr lvl="1" eaLnBrk="1" latinLnBrk="0" hangingPunct="1"/>
            <a:r>
              <a:rPr kumimoji="0" lang="es-ES" smtClean="0"/>
              <a:t>Segundo nivel</a:t>
            </a:r>
          </a:p>
          <a:p>
            <a:pPr lvl="2" eaLnBrk="1" latinLnBrk="0" hangingPunct="1"/>
            <a:r>
              <a:rPr kumimoji="0" lang="es-ES" smtClean="0"/>
              <a:t>Tercer nivel</a:t>
            </a:r>
          </a:p>
          <a:p>
            <a:pPr lvl="3" eaLnBrk="1" latinLnBrk="0" hangingPunct="1"/>
            <a:r>
              <a:rPr kumimoji="0" lang="es-ES" smtClean="0"/>
              <a:t>Cuarto nivel</a:t>
            </a:r>
          </a:p>
          <a:p>
            <a:pPr lvl="4" eaLnBrk="1" latinLnBrk="0" hangingPunct="1"/>
            <a:r>
              <a:rPr kumimoji="0" lang="es-ES" smtClean="0"/>
              <a:t>Quinto nivel</a:t>
            </a:r>
            <a:endParaRPr kumimoji="0" lang="en-US"/>
          </a:p>
        </p:txBody>
      </p:sp>
      <p:sp>
        <p:nvSpPr>
          <p:cNvPr id="14" name="13 Marcador de fecha"/>
          <p:cNvSpPr>
            <a:spLocks noGrp="1"/>
          </p:cNvSpPr>
          <p:nvPr>
            <p:ph type="dt" sz="half" idx="2"/>
          </p:nvPr>
        </p:nvSpPr>
        <p:spPr>
          <a:xfrm>
            <a:off x="6586536" y="612648"/>
            <a:ext cx="957264" cy="457200"/>
          </a:xfrm>
          <a:prstGeom prst="rect">
            <a:avLst/>
          </a:prstGeom>
        </p:spPr>
        <p:txBody>
          <a:bodyPr vert="horz"/>
          <a:lstStyle>
            <a:lvl1pPr algn="l" eaLnBrk="1" latinLnBrk="0" hangingPunct="1">
              <a:defRPr kumimoji="0" sz="800">
                <a:solidFill>
                  <a:schemeClr val="accent2"/>
                </a:solidFill>
              </a:defRPr>
            </a:lvl1pPr>
          </a:lstStyle>
          <a:p>
            <a:fld id="{F4D2B579-0609-4E97-AFE7-518261859ECE}" type="datetimeFigureOut">
              <a:rPr lang="es-CL" smtClean="0"/>
              <a:t>05-06-2024</a:t>
            </a:fld>
            <a:endParaRPr lang="es-CL"/>
          </a:p>
        </p:txBody>
      </p:sp>
      <p:sp>
        <p:nvSpPr>
          <p:cNvPr id="3" name="2 Marcador de pie de página"/>
          <p:cNvSpPr>
            <a:spLocks noGrp="1"/>
          </p:cNvSpPr>
          <p:nvPr>
            <p:ph type="ftr" sz="quarter" idx="3"/>
          </p:nvPr>
        </p:nvSpPr>
        <p:spPr>
          <a:xfrm>
            <a:off x="5257800" y="612648"/>
            <a:ext cx="1325880" cy="457200"/>
          </a:xfrm>
          <a:prstGeom prst="rect">
            <a:avLst/>
          </a:prstGeom>
        </p:spPr>
        <p:txBody>
          <a:bodyPr vert="horz"/>
          <a:lstStyle>
            <a:lvl1pPr algn="r" eaLnBrk="1" latinLnBrk="0" hangingPunct="1">
              <a:defRPr kumimoji="0" sz="800">
                <a:solidFill>
                  <a:schemeClr val="accent2"/>
                </a:solidFill>
              </a:defRPr>
            </a:lvl1pPr>
          </a:lstStyle>
          <a:p>
            <a:endParaRPr lang="es-CL"/>
          </a:p>
        </p:txBody>
      </p:sp>
      <p:sp>
        <p:nvSpPr>
          <p:cNvPr id="23" name="22 Marcador de número de diapositiva"/>
          <p:cNvSpPr>
            <a:spLocks noGrp="1"/>
          </p:cNvSpPr>
          <p:nvPr>
            <p:ph type="sldNum" sz="quarter" idx="4"/>
          </p:nvPr>
        </p:nvSpPr>
        <p:spPr>
          <a:xfrm>
            <a:off x="8174736" y="2272"/>
            <a:ext cx="762000" cy="365760"/>
          </a:xfrm>
          <a:prstGeom prst="rect">
            <a:avLst/>
          </a:prstGeom>
        </p:spPr>
        <p:txBody>
          <a:bodyPr vert="horz" anchor="b"/>
          <a:lstStyle>
            <a:lvl1pPr algn="r" eaLnBrk="1" latinLnBrk="0" hangingPunct="1">
              <a:defRPr kumimoji="0" sz="1800">
                <a:solidFill>
                  <a:srgbClr val="FFFFFF"/>
                </a:solidFill>
              </a:defRPr>
            </a:lvl1pPr>
          </a:lstStyle>
          <a:p>
            <a:fld id="{B6C99CB2-73F3-43EC-AB2C-E8171A7DEC56}" type="slidenum">
              <a:rPr lang="es-CL" smtClean="0"/>
              <a:t>‹Nº›</a:t>
            </a:fld>
            <a:endParaRPr lang="es-CL"/>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365760" indent="-256032" algn="l" rtl="0" eaLnBrk="1" latinLnBrk="0" hangingPunct="1">
        <a:spcBef>
          <a:spcPts val="300"/>
        </a:spcBef>
        <a:buClr>
          <a:schemeClr val="accent3"/>
        </a:buClr>
        <a:buFont typeface="Georgia"/>
        <a:buChar char="•"/>
        <a:defRPr kumimoji="0" sz="2800" kern="1200">
          <a:solidFill>
            <a:schemeClr val="tx1"/>
          </a:solidFill>
          <a:latin typeface="+mn-lt"/>
          <a:ea typeface="+mn-ea"/>
          <a:cs typeface="+mn-cs"/>
        </a:defRPr>
      </a:lvl1pPr>
      <a:lvl2pPr marL="658368" indent="-246888" algn="l" rtl="0" eaLnBrk="1" latinLnBrk="0" hangingPunct="1">
        <a:spcBef>
          <a:spcPts val="300"/>
        </a:spcBef>
        <a:buClr>
          <a:schemeClr val="accent2"/>
        </a:buClr>
        <a:buFont typeface="Georgia"/>
        <a:buChar char="▫"/>
        <a:defRPr kumimoji="0" sz="2600" kern="1200">
          <a:solidFill>
            <a:schemeClr val="accent2"/>
          </a:solidFill>
          <a:latin typeface="+mn-lt"/>
          <a:ea typeface="+mn-ea"/>
          <a:cs typeface="+mn-cs"/>
        </a:defRPr>
      </a:lvl2pPr>
      <a:lvl3pPr marL="923544" indent="-219456" algn="l" rtl="0" eaLnBrk="1" latinLnBrk="0" hangingPunct="1">
        <a:spcBef>
          <a:spcPts val="300"/>
        </a:spcBef>
        <a:buClr>
          <a:schemeClr val="accent1"/>
        </a:buClr>
        <a:buFont typeface="Wingdings 2"/>
        <a:buChar char=""/>
        <a:defRPr kumimoji="0" sz="2400" kern="1200">
          <a:solidFill>
            <a:schemeClr val="accent1"/>
          </a:solidFill>
          <a:latin typeface="+mn-lt"/>
          <a:ea typeface="+mn-ea"/>
          <a:cs typeface="+mn-cs"/>
        </a:defRPr>
      </a:lvl3pPr>
      <a:lvl4pPr marL="1179576" indent="-201168" algn="l" rtl="0" eaLnBrk="1" latinLnBrk="0" hangingPunct="1">
        <a:spcBef>
          <a:spcPts val="300"/>
        </a:spcBef>
        <a:buClr>
          <a:schemeClr val="accent1"/>
        </a:buClr>
        <a:buFont typeface="Wingdings 2"/>
        <a:buChar char=""/>
        <a:defRPr kumimoji="0" sz="2200" kern="1200">
          <a:solidFill>
            <a:schemeClr val="accent1"/>
          </a:solidFill>
          <a:latin typeface="+mn-lt"/>
          <a:ea typeface="+mn-ea"/>
          <a:cs typeface="+mn-cs"/>
        </a:defRPr>
      </a:lvl4pPr>
      <a:lvl5pPr marL="1389888" indent="-182880" algn="l" rtl="0" eaLnBrk="1" latinLnBrk="0" hangingPunct="1">
        <a:spcBef>
          <a:spcPts val="300"/>
        </a:spcBef>
        <a:buClr>
          <a:schemeClr val="accent3"/>
        </a:buClr>
        <a:buFont typeface="Georgia"/>
        <a:buChar char="▫"/>
        <a:defRPr kumimoji="0" sz="2000" kern="1200">
          <a:solidFill>
            <a:schemeClr val="accent3"/>
          </a:solidFill>
          <a:latin typeface="+mn-lt"/>
          <a:ea typeface="+mn-ea"/>
          <a:cs typeface="+mn-cs"/>
        </a:defRPr>
      </a:lvl5pPr>
      <a:lvl6pPr marL="1609344" indent="-182880" algn="l" rtl="0" eaLnBrk="1" latinLnBrk="0" hangingPunct="1">
        <a:spcBef>
          <a:spcPts val="300"/>
        </a:spcBef>
        <a:buClr>
          <a:schemeClr val="accent3"/>
        </a:buClr>
        <a:buFont typeface="Georgia"/>
        <a:buChar char="▫"/>
        <a:defRPr kumimoji="0" sz="1800" kern="1200">
          <a:solidFill>
            <a:schemeClr val="accent3"/>
          </a:solidFill>
          <a:latin typeface="+mn-lt"/>
          <a:ea typeface="+mn-ea"/>
          <a:cs typeface="+mn-cs"/>
        </a:defRPr>
      </a:lvl6pPr>
      <a:lvl7pPr marL="1828800" indent="-182880" algn="l" rtl="0" eaLnBrk="1" latinLnBrk="0" hangingPunct="1">
        <a:spcBef>
          <a:spcPts val="300"/>
        </a:spcBef>
        <a:buClr>
          <a:schemeClr val="accent3"/>
        </a:buClr>
        <a:buFont typeface="Georgia"/>
        <a:buChar char="▫"/>
        <a:defRPr kumimoji="0" sz="1600" kern="1200">
          <a:solidFill>
            <a:schemeClr val="accent3"/>
          </a:solidFill>
          <a:latin typeface="+mn-lt"/>
          <a:ea typeface="+mn-ea"/>
          <a:cs typeface="+mn-cs"/>
        </a:defRPr>
      </a:lvl7pPr>
      <a:lvl8pPr marL="2029968" indent="-182880" algn="l" rtl="0" eaLnBrk="1" latinLnBrk="0" hangingPunct="1">
        <a:spcBef>
          <a:spcPts val="300"/>
        </a:spcBef>
        <a:buClr>
          <a:schemeClr val="accent3"/>
        </a:buClr>
        <a:buFont typeface="Georgia"/>
        <a:buChar char="◦"/>
        <a:defRPr kumimoji="0" sz="1500" kern="1200">
          <a:solidFill>
            <a:schemeClr val="accent3"/>
          </a:solidFill>
          <a:latin typeface="+mn-lt"/>
          <a:ea typeface="+mn-ea"/>
          <a:cs typeface="+mn-cs"/>
        </a:defRPr>
      </a:lvl8pPr>
      <a:lvl9pPr marL="2240280" indent="-182880" algn="l" rtl="0" eaLnBrk="1" latinLnBrk="0" hangingPunct="1">
        <a:spcBef>
          <a:spcPts val="300"/>
        </a:spcBef>
        <a:buClr>
          <a:schemeClr val="accent3"/>
        </a:buClr>
        <a:buFont typeface="Georgia"/>
        <a:buChar char="◦"/>
        <a:defRPr kumimoji="0" sz="1400" kern="1200" baseline="0">
          <a:solidFill>
            <a:schemeClr val="accent3"/>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1928794" y="2928934"/>
            <a:ext cx="5543560" cy="871540"/>
          </a:xfrm>
        </p:spPr>
        <p:txBody>
          <a:bodyPr/>
          <a:lstStyle/>
          <a:p>
            <a:r>
              <a:rPr lang="es-CL" dirty="0" smtClean="0"/>
              <a:t>“YO EN LA ESCUELA”</a:t>
            </a:r>
            <a:endParaRPr lang="es-CL" dirty="0"/>
          </a:p>
        </p:txBody>
      </p:sp>
      <p:sp>
        <p:nvSpPr>
          <p:cNvPr id="3" name="2 Subtítulo"/>
          <p:cNvSpPr>
            <a:spLocks noGrp="1"/>
          </p:cNvSpPr>
          <p:nvPr>
            <p:ph type="subTitle" idx="1"/>
          </p:nvPr>
        </p:nvSpPr>
        <p:spPr>
          <a:xfrm>
            <a:off x="2643174" y="4214818"/>
            <a:ext cx="3571900" cy="1315012"/>
          </a:xfrm>
        </p:spPr>
        <p:txBody>
          <a:bodyPr>
            <a:normAutofit/>
          </a:bodyPr>
          <a:lstStyle/>
          <a:p>
            <a:pPr algn="ctr"/>
            <a:r>
              <a:rPr lang="es-CL" dirty="0" smtClean="0"/>
              <a:t>Cadete  Nicolás Donoso</a:t>
            </a:r>
          </a:p>
          <a:p>
            <a:pPr algn="ctr"/>
            <a:r>
              <a:rPr lang="es-CL" dirty="0" smtClean="0"/>
              <a:t>Curso 1 Cepo</a:t>
            </a:r>
          </a:p>
          <a:p>
            <a:pPr algn="ctr"/>
            <a:r>
              <a:rPr lang="es-CL" dirty="0" smtClean="0"/>
              <a:t>2da División </a:t>
            </a:r>
            <a:endParaRPr lang="es-CL" dirty="0"/>
          </a:p>
        </p:txBody>
      </p:sp>
      <p:sp>
        <p:nvSpPr>
          <p:cNvPr id="48130" name="AutoShape 2" descr="Archivo:Escuela naval Arturo Prat.jpg - Wikipedia, la enciclopedia lib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sp>
        <p:nvSpPr>
          <p:cNvPr id="48132" name="AutoShape 4" descr="Archivo:Escuela naval Arturo Prat.jpg - Wikipedia, la enciclopedia libre"/>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es-CL"/>
          </a:p>
        </p:txBody>
      </p:sp>
      <p:pic>
        <p:nvPicPr>
          <p:cNvPr id="48133" name="Picture 5" descr="C:\Users\Administrador.PC_LAB_INGLES11\Downloads\Escuela_naval_Arturo_Prat.png"/>
          <p:cNvPicPr>
            <a:picLocks noChangeAspect="1" noChangeArrowheads="1"/>
          </p:cNvPicPr>
          <p:nvPr/>
        </p:nvPicPr>
        <p:blipFill>
          <a:blip r:embed="rId2"/>
          <a:srcRect/>
          <a:stretch>
            <a:fillRect/>
          </a:stretch>
        </p:blipFill>
        <p:spPr bwMode="auto">
          <a:xfrm>
            <a:off x="7643802" y="5122771"/>
            <a:ext cx="1500198" cy="1735229"/>
          </a:xfrm>
          <a:prstGeom prst="rect">
            <a:avLst/>
          </a:prstGeom>
          <a:noFill/>
        </p:spPr>
      </p:pic>
      <p:pic>
        <p:nvPicPr>
          <p:cNvPr id="9" name="8 Imagen" descr="53553714639_6dfdd7dc41_o.jpg"/>
          <p:cNvPicPr>
            <a:picLocks noChangeAspect="1"/>
          </p:cNvPicPr>
          <p:nvPr/>
        </p:nvPicPr>
        <p:blipFill>
          <a:blip r:embed="rId3" cstate="print"/>
          <a:stretch>
            <a:fillRect/>
          </a:stretch>
        </p:blipFill>
        <p:spPr>
          <a:xfrm>
            <a:off x="2786050" y="642918"/>
            <a:ext cx="3429024" cy="2289104"/>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1571604" y="785794"/>
            <a:ext cx="5778513" cy="1057283"/>
          </a:xfrm>
        </p:spPr>
        <p:txBody>
          <a:bodyPr/>
          <a:lstStyle/>
          <a:p>
            <a:r>
              <a:rPr lang="es-CL" dirty="0" smtClean="0"/>
              <a:t>AVENTURA DE MOTES</a:t>
            </a:r>
            <a:endParaRPr lang="es-CL" dirty="0"/>
          </a:p>
        </p:txBody>
      </p:sp>
      <p:sp>
        <p:nvSpPr>
          <p:cNvPr id="3" name="2 Marcador de texto"/>
          <p:cNvSpPr>
            <a:spLocks noGrp="1"/>
          </p:cNvSpPr>
          <p:nvPr>
            <p:ph type="body" idx="1"/>
          </p:nvPr>
        </p:nvSpPr>
        <p:spPr>
          <a:xfrm>
            <a:off x="714348" y="2000240"/>
            <a:ext cx="7772400" cy="1509712"/>
          </a:xfrm>
        </p:spPr>
        <p:txBody>
          <a:bodyPr>
            <a:normAutofit fontScale="92500" lnSpcReduction="10000"/>
          </a:bodyPr>
          <a:lstStyle/>
          <a:p>
            <a:pPr algn="ctr"/>
            <a:r>
              <a:rPr lang="es-CL" dirty="0" smtClean="0"/>
              <a:t>Esta es la etapa inicial del proceso formativo que tiene los cadetes, en los cuales son de dos meses de duración en los cuales los futuros cadetes son llamados “reclutas”, pasando por la instrucción militar básica además de las diferentes actividades. Y una vez aprobado este proceso el recluta pasa a ser cadete.  </a:t>
            </a:r>
            <a:endParaRPr lang="es-CL" dirty="0"/>
          </a:p>
        </p:txBody>
      </p:sp>
      <p:pic>
        <p:nvPicPr>
          <p:cNvPr id="4" name="3 Imagen" descr="53500146464_a7a339ae15_o.jpg"/>
          <p:cNvPicPr>
            <a:picLocks noChangeAspect="1"/>
          </p:cNvPicPr>
          <p:nvPr/>
        </p:nvPicPr>
        <p:blipFill>
          <a:blip r:embed="rId2" cstate="print"/>
          <a:stretch>
            <a:fillRect/>
          </a:stretch>
        </p:blipFill>
        <p:spPr>
          <a:xfrm>
            <a:off x="142844" y="3714752"/>
            <a:ext cx="4357718" cy="2909008"/>
          </a:xfrm>
          <a:prstGeom prst="rect">
            <a:avLst/>
          </a:prstGeom>
        </p:spPr>
      </p:pic>
      <p:pic>
        <p:nvPicPr>
          <p:cNvPr id="5" name="4 Imagen" descr="53515134241_710d99650e_o.jpg"/>
          <p:cNvPicPr>
            <a:picLocks noChangeAspect="1"/>
          </p:cNvPicPr>
          <p:nvPr/>
        </p:nvPicPr>
        <p:blipFill>
          <a:blip r:embed="rId3"/>
          <a:stretch>
            <a:fillRect/>
          </a:stretch>
        </p:blipFill>
        <p:spPr>
          <a:xfrm>
            <a:off x="4786314" y="3714752"/>
            <a:ext cx="4250144" cy="283697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2928926" y="785794"/>
            <a:ext cx="2992431" cy="771531"/>
          </a:xfrm>
        </p:spPr>
        <p:txBody>
          <a:bodyPr/>
          <a:lstStyle/>
          <a:p>
            <a:r>
              <a:rPr lang="es-CL" dirty="0" smtClean="0"/>
              <a:t>DEPORTES </a:t>
            </a:r>
            <a:endParaRPr lang="es-CL" dirty="0"/>
          </a:p>
        </p:txBody>
      </p:sp>
      <p:sp>
        <p:nvSpPr>
          <p:cNvPr id="3" name="2 Marcador de texto"/>
          <p:cNvSpPr>
            <a:spLocks noGrp="1"/>
          </p:cNvSpPr>
          <p:nvPr>
            <p:ph type="body" idx="1"/>
          </p:nvPr>
        </p:nvSpPr>
        <p:spPr>
          <a:xfrm>
            <a:off x="642910" y="1857364"/>
            <a:ext cx="7772400" cy="1285884"/>
          </a:xfrm>
        </p:spPr>
        <p:txBody>
          <a:bodyPr>
            <a:normAutofit fontScale="92500"/>
          </a:bodyPr>
          <a:lstStyle/>
          <a:p>
            <a:pPr algn="ctr"/>
            <a:r>
              <a:rPr lang="es-CL" dirty="0" smtClean="0"/>
              <a:t>En la </a:t>
            </a:r>
            <a:r>
              <a:rPr lang="es-CL" dirty="0" smtClean="0"/>
              <a:t>E</a:t>
            </a:r>
            <a:r>
              <a:rPr lang="es-CL" dirty="0" smtClean="0"/>
              <a:t>scuela Naval hay diferentes deportes para realizar, de las cuales mi elegida fue “remo”, el cual es un deporte sumamente entretenido y exigente en el ámbito físico. Por lo que en mi momento de elegir un deporte, remo cumplía con todo lo que buscaba.   </a:t>
            </a:r>
            <a:endParaRPr lang="es-CL" dirty="0"/>
          </a:p>
        </p:txBody>
      </p:sp>
      <p:pic>
        <p:nvPicPr>
          <p:cNvPr id="51204" name="Picture 4" descr="Escuela Naval &quot;Arturo Prat&quot;"/>
          <p:cNvPicPr>
            <a:picLocks noChangeAspect="1" noChangeArrowheads="1"/>
          </p:cNvPicPr>
          <p:nvPr/>
        </p:nvPicPr>
        <p:blipFill>
          <a:blip r:embed="rId2"/>
          <a:srcRect/>
          <a:stretch>
            <a:fillRect/>
          </a:stretch>
        </p:blipFill>
        <p:spPr bwMode="auto">
          <a:xfrm>
            <a:off x="1214414" y="3429000"/>
            <a:ext cx="6729459" cy="2803942"/>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1204"/>
                                        </p:tgtEl>
                                        <p:attrNameLst>
                                          <p:attrName>style.visibility</p:attrName>
                                        </p:attrNameLst>
                                      </p:cBhvr>
                                      <p:to>
                                        <p:strVal val="visible"/>
                                      </p:to>
                                    </p:set>
                                    <p:anim calcmode="lin" valueType="num">
                                      <p:cBhvr additive="base">
                                        <p:cTn id="7" dur="500" fill="hold"/>
                                        <p:tgtEl>
                                          <p:spTgt spid="51204"/>
                                        </p:tgtEl>
                                        <p:attrNameLst>
                                          <p:attrName>ppt_x</p:attrName>
                                        </p:attrNameLst>
                                      </p:cBhvr>
                                      <p:tavLst>
                                        <p:tav tm="0">
                                          <p:val>
                                            <p:strVal val="#ppt_x"/>
                                          </p:val>
                                        </p:tav>
                                        <p:tav tm="100000">
                                          <p:val>
                                            <p:strVal val="#ppt_x"/>
                                          </p:val>
                                        </p:tav>
                                      </p:tavLst>
                                    </p:anim>
                                    <p:anim calcmode="lin" valueType="num">
                                      <p:cBhvr additive="base">
                                        <p:cTn id="8" dur="500" fill="hold"/>
                                        <p:tgtEl>
                                          <p:spTgt spid="5120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500430" y="642918"/>
            <a:ext cx="2063737" cy="914407"/>
          </a:xfrm>
        </p:spPr>
        <p:txBody>
          <a:bodyPr/>
          <a:lstStyle/>
          <a:p>
            <a:pPr algn="ctr"/>
            <a:r>
              <a:rPr lang="es-CL" dirty="0" smtClean="0"/>
              <a:t>Desfile </a:t>
            </a:r>
            <a:endParaRPr lang="es-CL" dirty="0"/>
          </a:p>
        </p:txBody>
      </p:sp>
      <p:sp>
        <p:nvSpPr>
          <p:cNvPr id="3" name="2 Marcador de texto"/>
          <p:cNvSpPr>
            <a:spLocks noGrp="1"/>
          </p:cNvSpPr>
          <p:nvPr>
            <p:ph type="body" idx="1"/>
          </p:nvPr>
        </p:nvSpPr>
        <p:spPr>
          <a:xfrm>
            <a:off x="714348" y="1571612"/>
            <a:ext cx="7772400" cy="1509712"/>
          </a:xfrm>
        </p:spPr>
        <p:txBody>
          <a:bodyPr>
            <a:normAutofit fontScale="92500"/>
          </a:bodyPr>
          <a:lstStyle/>
          <a:p>
            <a:pPr algn="ctr"/>
            <a:r>
              <a:rPr lang="es-CL" dirty="0" smtClean="0"/>
              <a:t>Una de las cosas mas populares que tiene la Escuela Naval son los desfiles, en donde este año tuve mi primer desfile, el gran 21 de Mayo, el cual fue todo un éxito y se pudo plasmar todo lo entrenado. Además de sentir una gran satisfacción de ya tener en mis hombros un desfile. </a:t>
            </a:r>
            <a:endParaRPr lang="es-CL" dirty="0"/>
          </a:p>
        </p:txBody>
      </p:sp>
      <p:pic>
        <p:nvPicPr>
          <p:cNvPr id="4" name="3 Imagen" descr="53737700791_0445eb6e50_o.jpg"/>
          <p:cNvPicPr>
            <a:picLocks noChangeAspect="1"/>
          </p:cNvPicPr>
          <p:nvPr/>
        </p:nvPicPr>
        <p:blipFill>
          <a:blip r:embed="rId2" cstate="print"/>
          <a:stretch>
            <a:fillRect/>
          </a:stretch>
        </p:blipFill>
        <p:spPr>
          <a:xfrm>
            <a:off x="2143108" y="3071810"/>
            <a:ext cx="5143504" cy="3433284"/>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fade">
                                      <p:cBhvr>
                                        <p:cTn id="12"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3286116" y="714356"/>
            <a:ext cx="2349489" cy="914407"/>
          </a:xfrm>
        </p:spPr>
        <p:txBody>
          <a:bodyPr/>
          <a:lstStyle/>
          <a:p>
            <a:r>
              <a:rPr lang="es-CL" dirty="0" smtClean="0"/>
              <a:t>Carretas</a:t>
            </a:r>
            <a:endParaRPr lang="es-CL" dirty="0"/>
          </a:p>
        </p:txBody>
      </p:sp>
      <p:sp>
        <p:nvSpPr>
          <p:cNvPr id="3" name="2 Marcador de texto"/>
          <p:cNvSpPr>
            <a:spLocks noGrp="1"/>
          </p:cNvSpPr>
          <p:nvPr>
            <p:ph type="body" idx="1"/>
          </p:nvPr>
        </p:nvSpPr>
        <p:spPr>
          <a:xfrm>
            <a:off x="785786" y="1714488"/>
            <a:ext cx="7772400" cy="1509712"/>
          </a:xfrm>
        </p:spPr>
        <p:txBody>
          <a:bodyPr>
            <a:normAutofit fontScale="92500" lnSpcReduction="10000"/>
          </a:bodyPr>
          <a:lstStyle/>
          <a:p>
            <a:pPr algn="ctr"/>
            <a:r>
              <a:rPr lang="es-CL" dirty="0" smtClean="0"/>
              <a:t>Los “carretas” son los amigos los cuales uno se hace y con los que uno pasa por todo tipo de experiencias, armándose una gran amistad. </a:t>
            </a:r>
          </a:p>
          <a:p>
            <a:pPr algn="ctr"/>
            <a:r>
              <a:rPr lang="es-CL" dirty="0" smtClean="0"/>
              <a:t>Esta palabra antes de entrar a la Escuela Naval era de todo mi desconocimiento, pero ya dentro uno la descubre y se da cuenta que es fundamental para la estadía dentro de la institución. </a:t>
            </a:r>
            <a:endParaRPr lang="es-CL" dirty="0"/>
          </a:p>
        </p:txBody>
      </p:sp>
      <p:pic>
        <p:nvPicPr>
          <p:cNvPr id="5" name="4 Imagen" descr="53515456104_32cdf524ee_o.jpg"/>
          <p:cNvPicPr>
            <a:picLocks noChangeAspect="1"/>
          </p:cNvPicPr>
          <p:nvPr/>
        </p:nvPicPr>
        <p:blipFill>
          <a:blip r:embed="rId2"/>
          <a:stretch>
            <a:fillRect/>
          </a:stretch>
        </p:blipFill>
        <p:spPr>
          <a:xfrm>
            <a:off x="2000232" y="3214686"/>
            <a:ext cx="5214139" cy="3480438"/>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txEl>
                                              <p:pRg st="1" end="1"/>
                                            </p:txEl>
                                          </p:spTgt>
                                        </p:tgtEl>
                                        <p:attrNameLst>
                                          <p:attrName>style.visibility</p:attrName>
                                        </p:attrNameLst>
                                      </p:cBhvr>
                                      <p:to>
                                        <p:strVal val="visible"/>
                                      </p:to>
                                    </p:set>
                                    <p:animEffect transition="in" filter="fade">
                                      <p:cBhvr>
                                        <p:cTn id="10"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allAtOnce"/>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Urbano">
  <a:themeElements>
    <a:clrScheme name="Urbano">
      <a:dk1>
        <a:sysClr val="windowText" lastClr="000000"/>
      </a:dk1>
      <a:lt1>
        <a:sysClr val="window" lastClr="FFFFFF"/>
      </a:lt1>
      <a:dk2>
        <a:srgbClr val="424456"/>
      </a:dk2>
      <a:lt2>
        <a:srgbClr val="DEDEDE"/>
      </a:lt2>
      <a:accent1>
        <a:srgbClr val="53548A"/>
      </a:accent1>
      <a:accent2>
        <a:srgbClr val="438086"/>
      </a:accent2>
      <a:accent3>
        <a:srgbClr val="A04DA3"/>
      </a:accent3>
      <a:accent4>
        <a:srgbClr val="C4652D"/>
      </a:accent4>
      <a:accent5>
        <a:srgbClr val="8B5D3D"/>
      </a:accent5>
      <a:accent6>
        <a:srgbClr val="5C92B5"/>
      </a:accent6>
      <a:hlink>
        <a:srgbClr val="67AFBD"/>
      </a:hlink>
      <a:folHlink>
        <a:srgbClr val="C2A874"/>
      </a:folHlink>
    </a:clrScheme>
    <a:fontScheme name="Urbano">
      <a:majorFont>
        <a:latin typeface="Trebuchet MS"/>
        <a:ea typeface=""/>
        <a:cs typeface=""/>
        <a:font script="Jpan" typeface="HGｺﾞｼｯｸM"/>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eorgia"/>
        <a:ea typeface=""/>
        <a:cs typeface=""/>
        <a:font script="Jpan" typeface="HG明朝B"/>
        <a:font script="Hang" typeface="맑은 고딕"/>
        <a:font script="Hans" typeface="宋体"/>
        <a:font script="Hant" typeface="新細明體"/>
        <a:font script="Arab" typeface="Arial"/>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Urbano">
      <a:fillStyleLst>
        <a:solidFill>
          <a:schemeClr val="phClr"/>
        </a:solidFill>
        <a:gradFill rotWithShape="1">
          <a:gsLst>
            <a:gs pos="0">
              <a:schemeClr val="phClr">
                <a:tint val="1000"/>
                <a:satMod val="255000"/>
              </a:schemeClr>
            </a:gs>
            <a:gs pos="55000">
              <a:schemeClr val="phClr">
                <a:tint val="12000"/>
                <a:satMod val="255000"/>
              </a:schemeClr>
            </a:gs>
            <a:gs pos="100000">
              <a:schemeClr val="phClr">
                <a:tint val="45000"/>
                <a:satMod val="250000"/>
              </a:schemeClr>
            </a:gs>
          </a:gsLst>
          <a:path path="circle">
            <a:fillToRect l="-40000" t="-90000" r="140000" b="190000"/>
          </a:path>
        </a:gradFill>
        <a:gradFill rotWithShape="1">
          <a:gsLst>
            <a:gs pos="0">
              <a:schemeClr val="phClr">
                <a:tint val="43000"/>
                <a:satMod val="165000"/>
              </a:schemeClr>
            </a:gs>
            <a:gs pos="55000">
              <a:schemeClr val="phClr">
                <a:tint val="83000"/>
                <a:satMod val="155000"/>
              </a:schemeClr>
            </a:gs>
            <a:gs pos="100000">
              <a:schemeClr val="phClr">
                <a:shade val="85000"/>
              </a:schemeClr>
            </a:gs>
          </a:gsLst>
          <a:path path="circle">
            <a:fillToRect l="-40000" t="-90000" r="140000" b="190000"/>
          </a:path>
        </a:gradFill>
      </a:fillStyleLst>
      <a:lnStyleLst>
        <a:ln w="9525" cap="flat" cmpd="sng" algn="ctr">
          <a:solidFill>
            <a:schemeClr val="phClr"/>
          </a:solidFill>
          <a:prstDash val="solid"/>
        </a:ln>
        <a:ln w="19050" cap="flat" cmpd="sng" algn="ctr">
          <a:solidFill>
            <a:schemeClr val="phClr"/>
          </a:solidFill>
          <a:prstDash val="solid"/>
        </a:ln>
        <a:ln w="31750" cap="flat" cmpd="sng" algn="ctr">
          <a:solidFill>
            <a:schemeClr val="phClr"/>
          </a:solidFill>
          <a:prstDash val="solid"/>
        </a:ln>
      </a:lnStyleLst>
      <a:effectStyleLst>
        <a:effectStyle>
          <a:effectLst>
            <a:outerShdw blurRad="51500" dist="25400" dir="5400000" rotWithShape="0">
              <a:srgbClr val="000000">
                <a:alpha val="40000"/>
              </a:srgbClr>
            </a:outerShdw>
          </a:effectLst>
        </a:effectStyle>
        <a:effectStyle>
          <a:effectLst>
            <a:outerShdw blurRad="50800" dist="25400" dir="5400000" rotWithShape="0">
              <a:srgbClr val="000000">
                <a:alpha val="45000"/>
              </a:srgbClr>
            </a:outerShdw>
          </a:effectLst>
        </a:effectStyle>
        <a:effectStyle>
          <a:effectLst>
            <a:outerShdw blurRad="50800" dist="25400" dir="5400000" rotWithShape="0">
              <a:srgbClr val="000000">
                <a:alpha val="45000"/>
              </a:srgbClr>
            </a:outerShdw>
          </a:effectLst>
          <a:scene3d>
            <a:camera prst="orthographicFront" fov="0">
              <a:rot lat="0" lon="0" rev="0"/>
            </a:camera>
            <a:lightRig rig="flat" dir="t">
              <a:rot lat="0" lon="0" rev="20040000"/>
            </a:lightRig>
          </a:scene3d>
          <a:sp3d contourW="12700" prstMaterial="dkEdge">
            <a:bevelT w="25400" h="38100" prst="convex"/>
            <a:contourClr>
              <a:schemeClr val="phClr">
                <a:satMod val="115000"/>
              </a:schemeClr>
            </a:contourClr>
          </a:sp3d>
        </a:effectStyle>
      </a:effectStyleLst>
      <a:bgFillStyleLst>
        <a:solidFill>
          <a:schemeClr val="phClr"/>
        </a:solidFill>
        <a:gradFill rotWithShape="1">
          <a:gsLst>
            <a:gs pos="100000">
              <a:schemeClr val="phClr">
                <a:tint val="80000"/>
                <a:satMod val="250000"/>
              </a:schemeClr>
            </a:gs>
            <a:gs pos="60000">
              <a:schemeClr val="phClr">
                <a:shade val="38000"/>
                <a:satMod val="175000"/>
              </a:schemeClr>
            </a:gs>
            <a:gs pos="0">
              <a:schemeClr val="phClr">
                <a:shade val="30000"/>
                <a:satMod val="175000"/>
              </a:schemeClr>
            </a:gs>
          </a:gsLst>
          <a:lin ang="5400000" scaled="0"/>
        </a:gradFill>
        <a:blipFill>
          <a:blip xmlns:r="http://schemas.openxmlformats.org/officeDocument/2006/relationships" r:embed="rId1">
            <a:duotone>
              <a:schemeClr val="phClr">
                <a:shade val="48000"/>
              </a:schemeClr>
              <a:schemeClr val="phClr">
                <a:tint val="96000"/>
                <a:satMod val="150000"/>
              </a:schemeClr>
            </a:duotone>
          </a:blip>
          <a:tile tx="0" ty="0" sx="80000" sy="8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Urban</Template>
  <TotalTime>56</TotalTime>
  <Words>254</Words>
  <Application>Microsoft Office PowerPoint</Application>
  <PresentationFormat>Presentación en pantalla (4:3)</PresentationFormat>
  <Paragraphs>13</Paragraphs>
  <Slides>5</Slides>
  <Notes>0</Notes>
  <HiddenSlides>0</HiddenSlides>
  <MMClips>0</MMClips>
  <ScaleCrop>false</ScaleCrop>
  <HeadingPairs>
    <vt:vector size="4" baseType="variant">
      <vt:variant>
        <vt:lpstr>Tema</vt:lpstr>
      </vt:variant>
      <vt:variant>
        <vt:i4>1</vt:i4>
      </vt:variant>
      <vt:variant>
        <vt:lpstr>Títulos de diapositiva</vt:lpstr>
      </vt:variant>
      <vt:variant>
        <vt:i4>5</vt:i4>
      </vt:variant>
    </vt:vector>
  </HeadingPairs>
  <TitlesOfParts>
    <vt:vector size="6" baseType="lpstr">
      <vt:lpstr>Urbano</vt:lpstr>
      <vt:lpstr>“YO EN LA ESCUELA”</vt:lpstr>
      <vt:lpstr>AVENTURA DE MOTES</vt:lpstr>
      <vt:lpstr>DEPORTES </vt:lpstr>
      <vt:lpstr>Desfile </vt:lpstr>
      <vt:lpstr>Carretas</vt:lpstr>
    </vt:vector>
  </TitlesOfParts>
  <Company>RevolucionUnattended</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“YO EN LA ESCUELA”</dc:title>
  <dc:creator>Administrador</dc:creator>
  <cp:lastModifiedBy>Administrador</cp:lastModifiedBy>
  <cp:revision>6</cp:revision>
  <dcterms:created xsi:type="dcterms:W3CDTF">2024-06-05T12:21:34Z</dcterms:created>
  <dcterms:modified xsi:type="dcterms:W3CDTF">2024-06-05T13:18:09Z</dcterms:modified>
</cp:coreProperties>
</file>