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F02E075-871F-4434-B735-0E678A4351F3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6FEE47-26E8-4F1B-B7E7-001429DAB050}" type="slidenum">
              <a:rPr lang="es-CL" smtClean="0"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escuelanaval.cl/wp-content/uploads/2022/06/IMG_07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pPr algn="just"/>
            <a:r>
              <a:rPr lang="es-MX" dirty="0" smtClean="0">
                <a:solidFill>
                  <a:srgbClr val="FFFF00"/>
                </a:solidFill>
              </a:rPr>
              <a:t>Yo en la escuela naval</a:t>
            </a:r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729022" y="6110290"/>
            <a:ext cx="5414978" cy="1495420"/>
          </a:xfrm>
        </p:spPr>
        <p:txBody>
          <a:bodyPr>
            <a:normAutofit/>
          </a:bodyPr>
          <a:lstStyle/>
          <a:p>
            <a:pPr algn="r"/>
            <a:r>
              <a:rPr lang="es-MX" sz="2000" dirty="0" smtClean="0">
                <a:solidFill>
                  <a:schemeClr val="bg1"/>
                </a:solidFill>
              </a:rPr>
              <a:t>Nombre: Alberto Vera Ulloa</a:t>
            </a:r>
          </a:p>
          <a:p>
            <a:pPr algn="r"/>
            <a:r>
              <a:rPr lang="es-MX" sz="2000" dirty="0" smtClean="0">
                <a:solidFill>
                  <a:schemeClr val="bg1"/>
                </a:solidFill>
              </a:rPr>
              <a:t>Curso: 1° Cepo</a:t>
            </a:r>
            <a:endParaRPr lang="es-CL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algn="just"/>
            <a:r>
              <a:rPr lang="es-MX" dirty="0" err="1" smtClean="0"/>
              <a:t>EsNaval</a:t>
            </a:r>
            <a:r>
              <a:rPr lang="es-MX" dirty="0" smtClean="0"/>
              <a:t> en la cuenta pública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571612"/>
            <a:ext cx="4043362" cy="4554551"/>
          </a:xfrm>
        </p:spPr>
        <p:txBody>
          <a:bodyPr/>
          <a:lstStyle/>
          <a:p>
            <a:pPr algn="just"/>
            <a:r>
              <a:rPr lang="es-MX" dirty="0" smtClean="0"/>
              <a:t>El pasado 1 de Junio la escuela naval hizo presencia en la primera cuenta publica del nuevo presidente electo.</a:t>
            </a:r>
            <a:endParaRPr lang="es-CL" dirty="0"/>
          </a:p>
        </p:txBody>
      </p:sp>
      <p:pic>
        <p:nvPicPr>
          <p:cNvPr id="26626" name="Picture 2" descr="https://escuelanaval.cl/wp-content/uploads/2022/06/IMG_07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786190"/>
            <a:ext cx="4214842" cy="2814218"/>
          </a:xfrm>
          <a:prstGeom prst="rect">
            <a:avLst/>
          </a:prstGeom>
          <a:noFill/>
        </p:spPr>
      </p:pic>
      <p:pic>
        <p:nvPicPr>
          <p:cNvPr id="26628" name="Picture 4" descr="https://escuelanaval.cl/wp-content/uploads/2022/06/IMG_077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79" y="1357298"/>
            <a:ext cx="3241847" cy="4857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266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 rot="19745266">
            <a:off x="54652" y="659146"/>
            <a:ext cx="3433208" cy="1162050"/>
          </a:xfrm>
        </p:spPr>
        <p:txBody>
          <a:bodyPr/>
          <a:lstStyle/>
          <a:p>
            <a:pPr algn="just"/>
            <a:r>
              <a:rPr lang="es-MX" sz="4000" dirty="0" smtClean="0"/>
              <a:t>Representantes</a:t>
            </a:r>
            <a:endParaRPr lang="es-CL" sz="3200" dirty="0"/>
          </a:p>
        </p:txBody>
      </p:sp>
      <p:sp>
        <p:nvSpPr>
          <p:cNvPr id="9" name="8 Marcador de texto"/>
          <p:cNvSpPr>
            <a:spLocks noGrp="1"/>
          </p:cNvSpPr>
          <p:nvPr>
            <p:ph type="body" idx="2"/>
          </p:nvPr>
        </p:nvSpPr>
        <p:spPr>
          <a:xfrm>
            <a:off x="571472" y="2500306"/>
            <a:ext cx="2743200" cy="4572000"/>
          </a:xfrm>
        </p:spPr>
        <p:txBody>
          <a:bodyPr>
            <a:normAutofit/>
          </a:bodyPr>
          <a:lstStyle/>
          <a:p>
            <a:pPr algn="just"/>
            <a:r>
              <a:rPr lang="es-MX" sz="2800" dirty="0" smtClean="0"/>
              <a:t>Fusileros y banda de guerra fueron los encargados de representar lo mejor de la escuela naval en esta ceremonia.</a:t>
            </a:r>
            <a:endParaRPr lang="es-CL" sz="2800" dirty="0"/>
          </a:p>
        </p:txBody>
      </p:sp>
      <p:sp>
        <p:nvSpPr>
          <p:cNvPr id="8" name="7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27650" name="Picture 2" descr="https://escuelanaval.cl/wp-content/uploads/2022/06/IMG_07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285728"/>
            <a:ext cx="4279694" cy="2857520"/>
          </a:xfrm>
          <a:prstGeom prst="rect">
            <a:avLst/>
          </a:prstGeom>
          <a:noFill/>
        </p:spPr>
      </p:pic>
      <p:pic>
        <p:nvPicPr>
          <p:cNvPr id="27652" name="Picture 4" descr="https://escuelanaval.cl/wp-content/uploads/2022/06/IMG_07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3214686"/>
            <a:ext cx="4279696" cy="285752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build="p"/>
      <p:bldP spid="9" grpI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</TotalTime>
  <Words>61</Words>
  <Application>Microsoft Office PowerPoint</Application>
  <PresentationFormat>Presentación en pantalla (4:3)</PresentationFormat>
  <Paragraphs>7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Flujo</vt:lpstr>
      <vt:lpstr>Yo en la escuela naval</vt:lpstr>
      <vt:lpstr>EsNaval en la cuenta pública</vt:lpstr>
      <vt:lpstr>Representantes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Lab_Ingles 10</dc:creator>
  <cp:lastModifiedBy>Lab_Ingles 10</cp:lastModifiedBy>
  <cp:revision>4</cp:revision>
  <dcterms:created xsi:type="dcterms:W3CDTF">2022-06-06T15:55:40Z</dcterms:created>
  <dcterms:modified xsi:type="dcterms:W3CDTF">2022-06-06T16:45:15Z</dcterms:modified>
</cp:coreProperties>
</file>