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80" d="100"/>
          <a:sy n="80" d="100"/>
        </p:scale>
        <p:origin x="-864" y="-5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B2036-ECE7-442E-86EC-0EF0670587AF}" type="datetimeFigureOut">
              <a:rPr lang="es-CL" smtClean="0"/>
              <a:t>05-06-2023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84BE0-D42A-4ECE-8D69-EF6113981397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847237122_0a52a39be2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129339" y="0"/>
            <a:ext cx="10273339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500034" y="357166"/>
            <a:ext cx="7772400" cy="1470025"/>
          </a:xfrm>
        </p:spPr>
        <p:txBody>
          <a:bodyPr/>
          <a:lstStyle/>
          <a:p>
            <a:r>
              <a:rPr lang="es-CL" dirty="0" smtClean="0">
                <a:latin typeface="Arial" pitchFamily="34" charset="0"/>
                <a:cs typeface="Arial" pitchFamily="34" charset="0"/>
              </a:rPr>
              <a:t>Yo en la </a:t>
            </a:r>
            <a:r>
              <a:rPr lang="es-CL" dirty="0">
                <a:latin typeface="Arial" pitchFamily="34" charset="0"/>
                <a:cs typeface="Arial" pitchFamily="34" charset="0"/>
              </a:rPr>
              <a:t>E</a:t>
            </a:r>
            <a:r>
              <a:rPr lang="es-CL" dirty="0" smtClean="0">
                <a:latin typeface="Arial" pitchFamily="34" charset="0"/>
                <a:cs typeface="Arial" pitchFamily="34" charset="0"/>
              </a:rPr>
              <a:t>scuela naval </a:t>
            </a:r>
            <a:endParaRPr lang="es-CL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2 Subtítulo"/>
          <p:cNvSpPr>
            <a:spLocks noGrp="1"/>
          </p:cNvSpPr>
          <p:nvPr>
            <p:ph type="subTitle" idx="1"/>
          </p:nvPr>
        </p:nvSpPr>
        <p:spPr>
          <a:xfrm>
            <a:off x="-642974" y="5072074"/>
            <a:ext cx="4000528" cy="1357322"/>
          </a:xfrm>
        </p:spPr>
        <p:txBody>
          <a:bodyPr/>
          <a:lstStyle/>
          <a:p>
            <a:pPr algn="l"/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Vicente A. Lara G.</a:t>
            </a:r>
          </a:p>
          <a:p>
            <a:pPr algn="l"/>
            <a:r>
              <a:rPr lang="es-CL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1Hotel</a:t>
            </a:r>
          </a:p>
          <a:p>
            <a:pPr algn="l"/>
            <a:endParaRPr lang="es-CL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endParaRPr lang="es-CL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52849073805_5a9befb535_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642974" y="0"/>
            <a:ext cx="10274157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14348" y="857232"/>
            <a:ext cx="7772400" cy="1470025"/>
          </a:xfrm>
        </p:spPr>
        <p:txBody>
          <a:bodyPr/>
          <a:lstStyle/>
          <a:p>
            <a:r>
              <a:rPr lang="es-CL" dirty="0" smtClean="0">
                <a:solidFill>
                  <a:schemeClr val="bg1"/>
                </a:solidFill>
              </a:rPr>
              <a:t>Campaña Náutica</a:t>
            </a:r>
            <a:endParaRPr lang="es-CL" dirty="0">
              <a:solidFill>
                <a:schemeClr val="bg1"/>
              </a:solidFill>
            </a:endParaRP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57290" y="5105400"/>
            <a:ext cx="6400800" cy="1752600"/>
          </a:xfrm>
        </p:spPr>
        <p:txBody>
          <a:bodyPr/>
          <a:lstStyle/>
          <a:p>
            <a:endParaRPr lang="es-C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2849073665_d91d041038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0274157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143000"/>
          </a:xfrm>
        </p:spPr>
        <p:txBody>
          <a:bodyPr/>
          <a:lstStyle/>
          <a:p>
            <a:r>
              <a:rPr lang="es-CL" dirty="0"/>
              <a:t>L</a:t>
            </a:r>
            <a:r>
              <a:rPr lang="es-CL" dirty="0" smtClean="0"/>
              <a:t>legada</a:t>
            </a:r>
            <a:endParaRPr lang="es-C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2848097122_21885427b4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0274157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14400" y="285728"/>
            <a:ext cx="8229600" cy="1143000"/>
          </a:xfrm>
        </p:spPr>
        <p:txBody>
          <a:bodyPr/>
          <a:lstStyle/>
          <a:p>
            <a:r>
              <a:rPr lang="es-CL" dirty="0" smtClean="0"/>
              <a:t>Entrepuente</a:t>
            </a:r>
            <a:endParaRPr lang="es-CL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Marcador de contenido" descr="52849074070_d58a6cf616_o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" y="0"/>
            <a:ext cx="10274157" cy="6858000"/>
          </a:xfr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 smtClean="0"/>
              <a:t>Comedor</a:t>
            </a:r>
            <a:endParaRPr lang="es-CL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</TotalTime>
  <Words>17</Words>
  <Application>Microsoft Office PowerPoint</Application>
  <PresentationFormat>Presentación en pantalla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Tema de Office</vt:lpstr>
      <vt:lpstr>Yo en la Escuela naval </vt:lpstr>
      <vt:lpstr>Campaña Náutica</vt:lpstr>
      <vt:lpstr>Llegada</vt:lpstr>
      <vt:lpstr>Entrepuente</vt:lpstr>
      <vt:lpstr>Comedor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Ingles</dc:creator>
  <cp:lastModifiedBy>Ingles</cp:lastModifiedBy>
  <cp:revision>4</cp:revision>
  <dcterms:created xsi:type="dcterms:W3CDTF">2023-06-05T14:46:07Z</dcterms:created>
  <dcterms:modified xsi:type="dcterms:W3CDTF">2023-06-05T15:15:33Z</dcterms:modified>
</cp:coreProperties>
</file>