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6614" r:id="rId2"/>
    <p:sldMasterId id="2147493726" r:id="rId3"/>
  </p:sldMasterIdLst>
  <p:notesMasterIdLst>
    <p:notesMasterId r:id="rId36"/>
  </p:notesMasterIdLst>
  <p:handoutMasterIdLst>
    <p:handoutMasterId r:id="rId37"/>
  </p:handoutMasterIdLst>
  <p:sldIdLst>
    <p:sldId id="577" r:id="rId4"/>
    <p:sldId id="551" r:id="rId5"/>
    <p:sldId id="630" r:id="rId6"/>
    <p:sldId id="680" r:id="rId7"/>
    <p:sldId id="679" r:id="rId8"/>
    <p:sldId id="655" r:id="rId9"/>
    <p:sldId id="667" r:id="rId10"/>
    <p:sldId id="646" r:id="rId11"/>
    <p:sldId id="664" r:id="rId12"/>
    <p:sldId id="665" r:id="rId13"/>
    <p:sldId id="668" r:id="rId14"/>
    <p:sldId id="669" r:id="rId15"/>
    <p:sldId id="670" r:id="rId16"/>
    <p:sldId id="591" r:id="rId17"/>
    <p:sldId id="671" r:id="rId18"/>
    <p:sldId id="672" r:id="rId19"/>
    <p:sldId id="673" r:id="rId20"/>
    <p:sldId id="674" r:id="rId21"/>
    <p:sldId id="657" r:id="rId22"/>
    <p:sldId id="658" r:id="rId23"/>
    <p:sldId id="659" r:id="rId24"/>
    <p:sldId id="661" r:id="rId25"/>
    <p:sldId id="662" r:id="rId26"/>
    <p:sldId id="666" r:id="rId27"/>
    <p:sldId id="654" r:id="rId28"/>
    <p:sldId id="663" r:id="rId29"/>
    <p:sldId id="675" r:id="rId30"/>
    <p:sldId id="676" r:id="rId31"/>
    <p:sldId id="677" r:id="rId32"/>
    <p:sldId id="678" r:id="rId33"/>
    <p:sldId id="681" r:id="rId34"/>
    <p:sldId id="649" r:id="rId35"/>
  </p:sldIdLst>
  <p:sldSz cx="9144000" cy="6858000" type="screen4x3"/>
  <p:notesSz cx="6954838" cy="9309100"/>
  <p:defaultTextStyle>
    <a:defPPr>
      <a:defRPr lang="es-ES"/>
    </a:defPPr>
    <a:lvl1pPr algn="ctr" rtl="0" fontAlgn="base">
      <a:spcBef>
        <a:spcPct val="0"/>
      </a:spcBef>
      <a:spcAft>
        <a:spcPct val="0"/>
      </a:spcAft>
      <a:defRPr sz="2800" kern="1200">
        <a:solidFill>
          <a:schemeClr val="bg1"/>
        </a:solidFill>
        <a:latin typeface="Arial" charset="0"/>
        <a:ea typeface="+mn-ea"/>
        <a:cs typeface="+mn-cs"/>
      </a:defRPr>
    </a:lvl1pPr>
    <a:lvl2pPr marL="457200" algn="ctr" rtl="0" fontAlgn="base">
      <a:spcBef>
        <a:spcPct val="0"/>
      </a:spcBef>
      <a:spcAft>
        <a:spcPct val="0"/>
      </a:spcAft>
      <a:defRPr sz="2800" kern="1200">
        <a:solidFill>
          <a:schemeClr val="bg1"/>
        </a:solidFill>
        <a:latin typeface="Arial" charset="0"/>
        <a:ea typeface="+mn-ea"/>
        <a:cs typeface="+mn-cs"/>
      </a:defRPr>
    </a:lvl2pPr>
    <a:lvl3pPr marL="914400" algn="ctr" rtl="0" fontAlgn="base">
      <a:spcBef>
        <a:spcPct val="0"/>
      </a:spcBef>
      <a:spcAft>
        <a:spcPct val="0"/>
      </a:spcAft>
      <a:defRPr sz="2800" kern="1200">
        <a:solidFill>
          <a:schemeClr val="bg1"/>
        </a:solidFill>
        <a:latin typeface="Arial" charset="0"/>
        <a:ea typeface="+mn-ea"/>
        <a:cs typeface="+mn-cs"/>
      </a:defRPr>
    </a:lvl3pPr>
    <a:lvl4pPr marL="1371600" algn="ctr" rtl="0" fontAlgn="base">
      <a:spcBef>
        <a:spcPct val="0"/>
      </a:spcBef>
      <a:spcAft>
        <a:spcPct val="0"/>
      </a:spcAft>
      <a:defRPr sz="2800" kern="1200">
        <a:solidFill>
          <a:schemeClr val="bg1"/>
        </a:solidFill>
        <a:latin typeface="Arial" charset="0"/>
        <a:ea typeface="+mn-ea"/>
        <a:cs typeface="+mn-cs"/>
      </a:defRPr>
    </a:lvl4pPr>
    <a:lvl5pPr marL="1828800" algn="ctr" rtl="0" fontAlgn="base">
      <a:spcBef>
        <a:spcPct val="0"/>
      </a:spcBef>
      <a:spcAft>
        <a:spcPct val="0"/>
      </a:spcAft>
      <a:defRPr sz="2800" kern="1200">
        <a:solidFill>
          <a:schemeClr val="bg1"/>
        </a:solidFill>
        <a:latin typeface="Arial" charset="0"/>
        <a:ea typeface="+mn-ea"/>
        <a:cs typeface="+mn-cs"/>
      </a:defRPr>
    </a:lvl5pPr>
    <a:lvl6pPr marL="2286000" algn="l" defTabSz="914400" rtl="0" eaLnBrk="1" latinLnBrk="0" hangingPunct="1">
      <a:defRPr sz="2800" kern="1200">
        <a:solidFill>
          <a:schemeClr val="bg1"/>
        </a:solidFill>
        <a:latin typeface="Arial" charset="0"/>
        <a:ea typeface="+mn-ea"/>
        <a:cs typeface="+mn-cs"/>
      </a:defRPr>
    </a:lvl6pPr>
    <a:lvl7pPr marL="2743200" algn="l" defTabSz="914400" rtl="0" eaLnBrk="1" latinLnBrk="0" hangingPunct="1">
      <a:defRPr sz="2800" kern="1200">
        <a:solidFill>
          <a:schemeClr val="bg1"/>
        </a:solidFill>
        <a:latin typeface="Arial" charset="0"/>
        <a:ea typeface="+mn-ea"/>
        <a:cs typeface="+mn-cs"/>
      </a:defRPr>
    </a:lvl7pPr>
    <a:lvl8pPr marL="3200400" algn="l" defTabSz="914400" rtl="0" eaLnBrk="1" latinLnBrk="0" hangingPunct="1">
      <a:defRPr sz="2800" kern="1200">
        <a:solidFill>
          <a:schemeClr val="bg1"/>
        </a:solidFill>
        <a:latin typeface="Arial" charset="0"/>
        <a:ea typeface="+mn-ea"/>
        <a:cs typeface="+mn-cs"/>
      </a:defRPr>
    </a:lvl8pPr>
    <a:lvl9pPr marL="3657600" algn="l" defTabSz="914400" rtl="0" eaLnBrk="1" latinLnBrk="0" hangingPunct="1">
      <a:defRPr sz="2800" kern="1200">
        <a:solidFill>
          <a:schemeClr val="bg1"/>
        </a:solidFill>
        <a:latin typeface="Arial" charset="0"/>
        <a:ea typeface="+mn-ea"/>
        <a:cs typeface="+mn-cs"/>
      </a:defRPr>
    </a:lvl9pPr>
  </p:defaultTextStyle>
  <p:extLst>
    <p:ext uri="{EFAFB233-063F-42B5-8137-9DF3F51BA10A}">
      <p15:sldGuideLst xmlns:p15="http://schemas.microsoft.com/office/powerpoint/2012/main">
        <p15:guide id="1" orient="horz" pos="2614">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5F5F"/>
    <a:srgbClr val="FFCCCC"/>
    <a:srgbClr val="FF9933"/>
    <a:srgbClr val="FFCC00"/>
    <a:srgbClr val="FF6600"/>
    <a:srgbClr val="003399"/>
    <a:srgbClr val="FF000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44" autoAdjust="0"/>
    <p:restoredTop sz="95520" autoAdjust="0"/>
  </p:normalViewPr>
  <p:slideViewPr>
    <p:cSldViewPr>
      <p:cViewPr varScale="1">
        <p:scale>
          <a:sx n="64" d="100"/>
          <a:sy n="64" d="100"/>
        </p:scale>
        <p:origin x="1446" y="72"/>
      </p:cViewPr>
      <p:guideLst>
        <p:guide orient="horz" pos="2614"/>
        <p:guide pos="2880"/>
      </p:guideLst>
    </p:cSldViewPr>
  </p:slideViewPr>
  <p:outlineViewPr>
    <p:cViewPr>
      <p:scale>
        <a:sx n="33" d="100"/>
        <a:sy n="33" d="100"/>
      </p:scale>
      <p:origin x="0" y="3210"/>
    </p:cViewPr>
  </p:outlin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688C32-56A7-4840-9E2C-B2666BF8F3C0}" type="doc">
      <dgm:prSet loTypeId="urn:microsoft.com/office/officeart/2005/8/layout/orgChart1" loCatId="hierarchy" qsTypeId="urn:microsoft.com/office/officeart/2005/8/quickstyle/simple5" qsCatId="simple" csTypeId="urn:microsoft.com/office/officeart/2005/8/colors/accent4_3" csCatId="accent4" phldr="1"/>
      <dgm:spPr/>
      <dgm:t>
        <a:bodyPr/>
        <a:lstStyle/>
        <a:p>
          <a:endParaRPr lang="es-ES"/>
        </a:p>
      </dgm:t>
    </dgm:pt>
    <dgm:pt modelId="{C5C409D6-98E5-4DA8-BA41-7F3EA9A16FB3}">
      <dgm:prSet phldrT="[Texto]"/>
      <dgm:spPr/>
      <dgm:t>
        <a:bodyPr/>
        <a:lstStyle/>
        <a:p>
          <a:r>
            <a:rPr lang="es-ES" dirty="0" smtClean="0"/>
            <a:t>Jefe Depto. Educación</a:t>
          </a:r>
          <a:endParaRPr lang="es-ES" dirty="0"/>
        </a:p>
      </dgm:t>
    </dgm:pt>
    <dgm:pt modelId="{46DA7F70-47F3-4754-B0C3-910E06E21B07}" type="parTrans" cxnId="{E094CD51-3301-42BD-A2B6-BF62D14F5354}">
      <dgm:prSet/>
      <dgm:spPr/>
      <dgm:t>
        <a:bodyPr/>
        <a:lstStyle/>
        <a:p>
          <a:endParaRPr lang="es-ES"/>
        </a:p>
      </dgm:t>
    </dgm:pt>
    <dgm:pt modelId="{3BD866D8-1510-4396-B388-06CACAE0631F}" type="sibTrans" cxnId="{E094CD51-3301-42BD-A2B6-BF62D14F5354}">
      <dgm:prSet/>
      <dgm:spPr/>
      <dgm:t>
        <a:bodyPr/>
        <a:lstStyle/>
        <a:p>
          <a:endParaRPr lang="es-ES"/>
        </a:p>
      </dgm:t>
    </dgm:pt>
    <dgm:pt modelId="{AFAA60A1-F850-4A6C-830D-EB3BA3C9275C}" type="asst">
      <dgm:prSet phldrT="[Texto]"/>
      <dgm:spPr/>
      <dgm:t>
        <a:bodyPr/>
        <a:lstStyle/>
        <a:p>
          <a:r>
            <a:rPr lang="es-ES" dirty="0" smtClean="0"/>
            <a:t>Secretario</a:t>
          </a:r>
          <a:endParaRPr lang="es-ES" dirty="0"/>
        </a:p>
      </dgm:t>
    </dgm:pt>
    <dgm:pt modelId="{D66DF495-0FE8-48FC-9C58-7FD150F89DB1}" type="parTrans" cxnId="{AB963145-1ECA-4328-A5FE-C5D0658AB197}">
      <dgm:prSet/>
      <dgm:spPr/>
      <dgm:t>
        <a:bodyPr/>
        <a:lstStyle/>
        <a:p>
          <a:endParaRPr lang="es-ES"/>
        </a:p>
      </dgm:t>
    </dgm:pt>
    <dgm:pt modelId="{A6473A4E-9E5A-4EC9-AFF9-638EF288F836}" type="sibTrans" cxnId="{AB963145-1ECA-4328-A5FE-C5D0658AB197}">
      <dgm:prSet/>
      <dgm:spPr/>
      <dgm:t>
        <a:bodyPr/>
        <a:lstStyle/>
        <a:p>
          <a:endParaRPr lang="es-ES"/>
        </a:p>
      </dgm:t>
    </dgm:pt>
    <dgm:pt modelId="{67A36943-287C-4E8B-9914-4397CD4793E1}">
      <dgm:prSet phldrT="[Texto]"/>
      <dgm:spPr/>
      <dgm:t>
        <a:bodyPr/>
        <a:lstStyle/>
        <a:p>
          <a:r>
            <a:rPr lang="es-ES" dirty="0" smtClean="0"/>
            <a:t>Jefatura actividades Académicas</a:t>
          </a:r>
          <a:endParaRPr lang="es-ES" dirty="0"/>
        </a:p>
      </dgm:t>
    </dgm:pt>
    <dgm:pt modelId="{F5070409-A781-4F5D-8220-09463A392110}" type="parTrans" cxnId="{27711F6E-9AFF-478B-91C9-17509373B5C0}">
      <dgm:prSet/>
      <dgm:spPr/>
      <dgm:t>
        <a:bodyPr/>
        <a:lstStyle/>
        <a:p>
          <a:endParaRPr lang="es-ES"/>
        </a:p>
      </dgm:t>
    </dgm:pt>
    <dgm:pt modelId="{4E2EA3B6-6C7A-479D-8E93-2BD5AA66C3E8}" type="sibTrans" cxnId="{27711F6E-9AFF-478B-91C9-17509373B5C0}">
      <dgm:prSet/>
      <dgm:spPr/>
      <dgm:t>
        <a:bodyPr/>
        <a:lstStyle/>
        <a:p>
          <a:endParaRPr lang="es-ES"/>
        </a:p>
      </dgm:t>
    </dgm:pt>
    <dgm:pt modelId="{D9E29736-C427-478B-B12A-712131316988}">
      <dgm:prSet phldrT="[Texto]"/>
      <dgm:spPr/>
      <dgm:t>
        <a:bodyPr/>
        <a:lstStyle/>
        <a:p>
          <a:r>
            <a:rPr lang="es-ES" dirty="0" smtClean="0"/>
            <a:t>Jefatura actividades Físico-Militares</a:t>
          </a:r>
          <a:endParaRPr lang="es-ES" dirty="0"/>
        </a:p>
      </dgm:t>
    </dgm:pt>
    <dgm:pt modelId="{7D2BE5D2-1E31-4930-A41B-1F986F1FED05}" type="parTrans" cxnId="{0C99E3A5-F566-4E82-91A6-42E975D16D3C}">
      <dgm:prSet/>
      <dgm:spPr/>
      <dgm:t>
        <a:bodyPr/>
        <a:lstStyle/>
        <a:p>
          <a:endParaRPr lang="es-ES"/>
        </a:p>
      </dgm:t>
    </dgm:pt>
    <dgm:pt modelId="{9064C5EF-B792-48D8-8685-B961F59C302C}" type="sibTrans" cxnId="{0C99E3A5-F566-4E82-91A6-42E975D16D3C}">
      <dgm:prSet/>
      <dgm:spPr/>
      <dgm:t>
        <a:bodyPr/>
        <a:lstStyle/>
        <a:p>
          <a:endParaRPr lang="es-ES"/>
        </a:p>
      </dgm:t>
    </dgm:pt>
    <dgm:pt modelId="{F872D586-2473-4428-AC8B-D3EC641BE5DE}" type="asst">
      <dgm:prSet phldrT="[Texto]"/>
      <dgm:spPr/>
      <dgm:t>
        <a:bodyPr/>
        <a:lstStyle/>
        <a:p>
          <a:r>
            <a:rPr lang="es-ES" dirty="0" smtClean="0"/>
            <a:t>Biblioteca</a:t>
          </a:r>
          <a:endParaRPr lang="es-ES" dirty="0"/>
        </a:p>
      </dgm:t>
    </dgm:pt>
    <dgm:pt modelId="{678EA998-CB3F-48FF-9F42-4385A35DD2F3}" type="parTrans" cxnId="{63FC6B5D-2AF7-4EB5-9F4C-C50A55DBC7F0}">
      <dgm:prSet/>
      <dgm:spPr/>
      <dgm:t>
        <a:bodyPr/>
        <a:lstStyle/>
        <a:p>
          <a:endParaRPr lang="es-ES"/>
        </a:p>
      </dgm:t>
    </dgm:pt>
    <dgm:pt modelId="{7B6E1825-3FB4-4D6D-B5C7-026A79CF98C0}" type="sibTrans" cxnId="{63FC6B5D-2AF7-4EB5-9F4C-C50A55DBC7F0}">
      <dgm:prSet/>
      <dgm:spPr/>
      <dgm:t>
        <a:bodyPr/>
        <a:lstStyle/>
        <a:p>
          <a:endParaRPr lang="es-ES"/>
        </a:p>
      </dgm:t>
    </dgm:pt>
    <dgm:pt modelId="{53991192-3D1C-4AE8-B81E-968889E858CA}" type="asst">
      <dgm:prSet phldrT="[Texto]"/>
      <dgm:spPr/>
      <dgm:t>
        <a:bodyPr/>
        <a:lstStyle/>
        <a:p>
          <a:r>
            <a:rPr lang="es-ES" dirty="0" smtClean="0"/>
            <a:t>Oficina de planificación</a:t>
          </a:r>
          <a:endParaRPr lang="es-ES" dirty="0"/>
        </a:p>
      </dgm:t>
    </dgm:pt>
    <dgm:pt modelId="{FDD0ACCD-2D0F-42AA-BD42-A3B32EB80E7D}" type="parTrans" cxnId="{55606BAA-9E1F-4F0D-AD0D-2DF8CDB74CE3}">
      <dgm:prSet/>
      <dgm:spPr/>
      <dgm:t>
        <a:bodyPr/>
        <a:lstStyle/>
        <a:p>
          <a:endParaRPr lang="es-ES"/>
        </a:p>
      </dgm:t>
    </dgm:pt>
    <dgm:pt modelId="{D8616A1C-3A5C-490C-AF63-0DFB93E252FB}" type="sibTrans" cxnId="{55606BAA-9E1F-4F0D-AD0D-2DF8CDB74CE3}">
      <dgm:prSet/>
      <dgm:spPr/>
      <dgm:t>
        <a:bodyPr/>
        <a:lstStyle/>
        <a:p>
          <a:endParaRPr lang="es-ES"/>
        </a:p>
      </dgm:t>
    </dgm:pt>
    <dgm:pt modelId="{0E066BAF-D3EF-4305-948C-4C9D959DC4F3}" type="asst">
      <dgm:prSet phldrT="[Texto]"/>
      <dgm:spPr/>
      <dgm:t>
        <a:bodyPr/>
        <a:lstStyle/>
        <a:p>
          <a:r>
            <a:rPr lang="es-ES" dirty="0" smtClean="0"/>
            <a:t>Asesor Estratégico</a:t>
          </a:r>
          <a:endParaRPr lang="es-ES" dirty="0"/>
        </a:p>
      </dgm:t>
    </dgm:pt>
    <dgm:pt modelId="{3A59F796-B766-471B-BCE4-C855E9DE12C4}" type="parTrans" cxnId="{63A97096-C50F-4943-8CBB-1E13482FEB37}">
      <dgm:prSet/>
      <dgm:spPr/>
      <dgm:t>
        <a:bodyPr/>
        <a:lstStyle/>
        <a:p>
          <a:endParaRPr lang="es-ES"/>
        </a:p>
      </dgm:t>
    </dgm:pt>
    <dgm:pt modelId="{6DD6EA6C-BE38-4CF3-9555-B01A2AD450AA}" type="sibTrans" cxnId="{63A97096-C50F-4943-8CBB-1E13482FEB37}">
      <dgm:prSet/>
      <dgm:spPr/>
      <dgm:t>
        <a:bodyPr/>
        <a:lstStyle/>
        <a:p>
          <a:endParaRPr lang="es-ES"/>
        </a:p>
      </dgm:t>
    </dgm:pt>
    <dgm:pt modelId="{CB504D44-F21F-4E27-A4C3-5CB9EE2573CC}" type="asst">
      <dgm:prSet phldrT="[Texto]"/>
      <dgm:spPr/>
      <dgm:t>
        <a:bodyPr/>
        <a:lstStyle/>
        <a:p>
          <a:r>
            <a:rPr lang="es-ES" dirty="0" smtClean="0"/>
            <a:t>Asesor de Inglés</a:t>
          </a:r>
          <a:endParaRPr lang="es-ES" dirty="0"/>
        </a:p>
      </dgm:t>
    </dgm:pt>
    <dgm:pt modelId="{4313A81C-372E-42AC-BF9F-C6781C53AF41}" type="parTrans" cxnId="{FA3CF939-DBB4-4212-A1F0-6547602984F8}">
      <dgm:prSet/>
      <dgm:spPr/>
      <dgm:t>
        <a:bodyPr/>
        <a:lstStyle/>
        <a:p>
          <a:endParaRPr lang="es-ES"/>
        </a:p>
      </dgm:t>
    </dgm:pt>
    <dgm:pt modelId="{EA37989A-3649-4633-9741-DFFAE5522E11}" type="sibTrans" cxnId="{FA3CF939-DBB4-4212-A1F0-6547602984F8}">
      <dgm:prSet/>
      <dgm:spPr/>
      <dgm:t>
        <a:bodyPr/>
        <a:lstStyle/>
        <a:p>
          <a:endParaRPr lang="es-ES"/>
        </a:p>
      </dgm:t>
    </dgm:pt>
    <dgm:pt modelId="{14D1748C-0388-468A-BC16-52BAA31CDFA5}">
      <dgm:prSet phldrT="[Texto]"/>
      <dgm:spPr/>
      <dgm:t>
        <a:bodyPr/>
        <a:lstStyle/>
        <a:p>
          <a:r>
            <a:rPr lang="es-ES" dirty="0" smtClean="0"/>
            <a:t>Jefatura actividades profesionales</a:t>
          </a:r>
          <a:endParaRPr lang="es-ES" dirty="0"/>
        </a:p>
      </dgm:t>
    </dgm:pt>
    <dgm:pt modelId="{AD8144D3-2763-4240-A9A2-01786451DE05}" type="parTrans" cxnId="{3F8D836A-72CD-42F8-A144-185E4402F6FC}">
      <dgm:prSet/>
      <dgm:spPr/>
      <dgm:t>
        <a:bodyPr/>
        <a:lstStyle/>
        <a:p>
          <a:endParaRPr lang="es-ES"/>
        </a:p>
      </dgm:t>
    </dgm:pt>
    <dgm:pt modelId="{FFB35801-96A0-452F-9BDB-C5E2F8265D7C}" type="sibTrans" cxnId="{3F8D836A-72CD-42F8-A144-185E4402F6FC}">
      <dgm:prSet/>
      <dgm:spPr/>
      <dgm:t>
        <a:bodyPr/>
        <a:lstStyle/>
        <a:p>
          <a:endParaRPr lang="es-ES"/>
        </a:p>
      </dgm:t>
    </dgm:pt>
    <dgm:pt modelId="{6C0B071C-5F79-4FF9-BE62-DA773D93002C}">
      <dgm:prSet phldrT="[Texto]"/>
      <dgm:spPr/>
      <dgm:t>
        <a:bodyPr/>
        <a:lstStyle/>
        <a:p>
          <a:r>
            <a:rPr lang="es-ES" dirty="0" smtClean="0"/>
            <a:t>Jefatura actividades culturales</a:t>
          </a:r>
          <a:endParaRPr lang="es-ES" dirty="0"/>
        </a:p>
      </dgm:t>
    </dgm:pt>
    <dgm:pt modelId="{2109CCB4-733F-47FF-A3BF-D5219229D378}" type="parTrans" cxnId="{AB2AA26F-8642-4FDE-90F2-85C9BDDE101C}">
      <dgm:prSet/>
      <dgm:spPr/>
      <dgm:t>
        <a:bodyPr/>
        <a:lstStyle/>
        <a:p>
          <a:endParaRPr lang="es-ES"/>
        </a:p>
      </dgm:t>
    </dgm:pt>
    <dgm:pt modelId="{8B78258B-1A28-4604-8A09-F99AD110B42D}" type="sibTrans" cxnId="{AB2AA26F-8642-4FDE-90F2-85C9BDDE101C}">
      <dgm:prSet/>
      <dgm:spPr/>
      <dgm:t>
        <a:bodyPr/>
        <a:lstStyle/>
        <a:p>
          <a:endParaRPr lang="es-ES"/>
        </a:p>
      </dgm:t>
    </dgm:pt>
    <dgm:pt modelId="{FBE19D3E-7344-40C0-98BA-204FA9E6E525}">
      <dgm:prSet phldrT="[Texto]"/>
      <dgm:spPr/>
      <dgm:t>
        <a:bodyPr/>
        <a:lstStyle/>
        <a:p>
          <a:r>
            <a:rPr lang="es-ES" dirty="0" smtClean="0"/>
            <a:t>UAC</a:t>
          </a:r>
          <a:endParaRPr lang="es-ES" dirty="0"/>
        </a:p>
      </dgm:t>
    </dgm:pt>
    <dgm:pt modelId="{08CF4CB7-2302-4A68-AC13-0102C1562F7E}" type="parTrans" cxnId="{5E0BB495-A51D-4232-AA15-09185CFA613F}">
      <dgm:prSet/>
      <dgm:spPr/>
      <dgm:t>
        <a:bodyPr/>
        <a:lstStyle/>
        <a:p>
          <a:endParaRPr lang="es-ES"/>
        </a:p>
      </dgm:t>
    </dgm:pt>
    <dgm:pt modelId="{F4EBD880-A306-4A78-82B1-73E99C4FE14E}" type="sibTrans" cxnId="{5E0BB495-A51D-4232-AA15-09185CFA613F}">
      <dgm:prSet/>
      <dgm:spPr/>
      <dgm:t>
        <a:bodyPr/>
        <a:lstStyle/>
        <a:p>
          <a:endParaRPr lang="es-ES"/>
        </a:p>
      </dgm:t>
    </dgm:pt>
    <dgm:pt modelId="{D7269CDE-5DCE-427C-B2AD-03465696A917}">
      <dgm:prSet phldrT="[Texto]"/>
      <dgm:spPr/>
      <dgm:t>
        <a:bodyPr/>
        <a:lstStyle/>
        <a:p>
          <a:r>
            <a:rPr lang="es-ES" dirty="0" smtClean="0"/>
            <a:t>Apoyo Docente</a:t>
          </a:r>
          <a:endParaRPr lang="es-ES" dirty="0"/>
        </a:p>
      </dgm:t>
    </dgm:pt>
    <dgm:pt modelId="{65AFF976-AE8E-462B-AF77-E4C551181D7B}" type="parTrans" cxnId="{09E4C682-7241-410F-B790-09E1A969545C}">
      <dgm:prSet/>
      <dgm:spPr/>
      <dgm:t>
        <a:bodyPr/>
        <a:lstStyle/>
        <a:p>
          <a:endParaRPr lang="es-ES"/>
        </a:p>
      </dgm:t>
    </dgm:pt>
    <dgm:pt modelId="{02C999C4-681C-463F-B361-DFE4E9264915}" type="sibTrans" cxnId="{09E4C682-7241-410F-B790-09E1A969545C}">
      <dgm:prSet/>
      <dgm:spPr/>
      <dgm:t>
        <a:bodyPr/>
        <a:lstStyle/>
        <a:p>
          <a:endParaRPr lang="es-ES"/>
        </a:p>
      </dgm:t>
    </dgm:pt>
    <dgm:pt modelId="{BC269329-67A2-42A6-A917-FB851494FD3C}">
      <dgm:prSet phldrT="[Texto]"/>
      <dgm:spPr/>
      <dgm:t>
        <a:bodyPr/>
        <a:lstStyle/>
        <a:p>
          <a:r>
            <a:rPr lang="es-ES" dirty="0" smtClean="0"/>
            <a:t>Coordinador docente</a:t>
          </a:r>
          <a:endParaRPr lang="es-ES" dirty="0"/>
        </a:p>
      </dgm:t>
    </dgm:pt>
    <dgm:pt modelId="{47EEFF1C-68F3-46BF-8B52-B7EF521E0272}" type="parTrans" cxnId="{BBC62F79-7D31-4979-8B58-7B50161522D6}">
      <dgm:prSet/>
      <dgm:spPr/>
      <dgm:t>
        <a:bodyPr/>
        <a:lstStyle/>
        <a:p>
          <a:endParaRPr lang="es-ES"/>
        </a:p>
      </dgm:t>
    </dgm:pt>
    <dgm:pt modelId="{27C36BD0-2755-4DC2-B8CA-AC034F132920}" type="sibTrans" cxnId="{BBC62F79-7D31-4979-8B58-7B50161522D6}">
      <dgm:prSet/>
      <dgm:spPr/>
      <dgm:t>
        <a:bodyPr/>
        <a:lstStyle/>
        <a:p>
          <a:endParaRPr lang="es-ES"/>
        </a:p>
      </dgm:t>
    </dgm:pt>
    <dgm:pt modelId="{383177FF-96F3-4877-9731-12DBD3874D10}">
      <dgm:prSet phldrT="[Texto]"/>
      <dgm:spPr/>
      <dgm:t>
        <a:bodyPr/>
        <a:lstStyle/>
        <a:p>
          <a:r>
            <a:rPr lang="es-ES" dirty="0" smtClean="0"/>
            <a:t>UCEF</a:t>
          </a:r>
          <a:endParaRPr lang="es-ES" dirty="0"/>
        </a:p>
      </dgm:t>
    </dgm:pt>
    <dgm:pt modelId="{E18810F6-DEFC-4A6C-BAD9-2EDB39899436}" type="parTrans" cxnId="{99FD40CF-BDC4-4F7C-923D-97D5C50262C3}">
      <dgm:prSet/>
      <dgm:spPr/>
      <dgm:t>
        <a:bodyPr/>
        <a:lstStyle/>
        <a:p>
          <a:endParaRPr lang="es-ES"/>
        </a:p>
      </dgm:t>
    </dgm:pt>
    <dgm:pt modelId="{927946E7-D154-4DFA-A462-C407B18AC1DE}" type="sibTrans" cxnId="{99FD40CF-BDC4-4F7C-923D-97D5C50262C3}">
      <dgm:prSet/>
      <dgm:spPr/>
      <dgm:t>
        <a:bodyPr/>
        <a:lstStyle/>
        <a:p>
          <a:endParaRPr lang="es-ES"/>
        </a:p>
      </dgm:t>
    </dgm:pt>
    <dgm:pt modelId="{5426395A-0F3D-45B6-852B-DC889F58CA53}">
      <dgm:prSet phldrT="[Texto]"/>
      <dgm:spPr/>
      <dgm:t>
        <a:bodyPr/>
        <a:lstStyle/>
        <a:p>
          <a:r>
            <a:rPr lang="es-ES" dirty="0" smtClean="0"/>
            <a:t>Coordinador actividades profesionales</a:t>
          </a:r>
          <a:endParaRPr lang="es-ES" dirty="0"/>
        </a:p>
      </dgm:t>
    </dgm:pt>
    <dgm:pt modelId="{9C3007B3-397B-4FAC-A975-CE85AC393515}" type="parTrans" cxnId="{654DCEF8-1CDF-4D7F-9ED8-D2F1705B977A}">
      <dgm:prSet/>
      <dgm:spPr/>
      <dgm:t>
        <a:bodyPr/>
        <a:lstStyle/>
        <a:p>
          <a:endParaRPr lang="es-ES"/>
        </a:p>
      </dgm:t>
    </dgm:pt>
    <dgm:pt modelId="{C98EB270-07AA-4383-8AAD-75021C7ABBAC}" type="sibTrans" cxnId="{654DCEF8-1CDF-4D7F-9ED8-D2F1705B977A}">
      <dgm:prSet/>
      <dgm:spPr/>
      <dgm:t>
        <a:bodyPr/>
        <a:lstStyle/>
        <a:p>
          <a:endParaRPr lang="es-ES"/>
        </a:p>
      </dgm:t>
    </dgm:pt>
    <dgm:pt modelId="{1CD24251-499C-4CED-8C18-72875EEE7478}">
      <dgm:prSet phldrT="[Texto]"/>
      <dgm:spPr/>
      <dgm:t>
        <a:bodyPr/>
        <a:lstStyle/>
        <a:p>
          <a:r>
            <a:rPr lang="es-ES" dirty="0" smtClean="0"/>
            <a:t>Círculos culturales</a:t>
          </a:r>
          <a:endParaRPr lang="es-ES" dirty="0"/>
        </a:p>
      </dgm:t>
    </dgm:pt>
    <dgm:pt modelId="{0148EAFF-79DD-4F91-9B4C-690C33E60256}" type="parTrans" cxnId="{51985A99-3681-46BD-9C60-F70AB60BA132}">
      <dgm:prSet/>
      <dgm:spPr/>
      <dgm:t>
        <a:bodyPr/>
        <a:lstStyle/>
        <a:p>
          <a:endParaRPr lang="es-ES"/>
        </a:p>
      </dgm:t>
    </dgm:pt>
    <dgm:pt modelId="{4D57417A-A53C-4727-A638-1243AF284716}" type="sibTrans" cxnId="{51985A99-3681-46BD-9C60-F70AB60BA132}">
      <dgm:prSet/>
      <dgm:spPr/>
      <dgm:t>
        <a:bodyPr/>
        <a:lstStyle/>
        <a:p>
          <a:endParaRPr lang="es-ES"/>
        </a:p>
      </dgm:t>
    </dgm:pt>
    <dgm:pt modelId="{BC84B307-E9E6-42E7-B4F5-1384A44AD65D}">
      <dgm:prSet phldrT="[Texto]"/>
      <dgm:spPr/>
      <dgm:t>
        <a:bodyPr/>
        <a:lstStyle/>
        <a:p>
          <a:r>
            <a:rPr lang="es-ES" dirty="0" smtClean="0"/>
            <a:t>Academia cultural</a:t>
          </a:r>
          <a:endParaRPr lang="es-ES" dirty="0"/>
        </a:p>
      </dgm:t>
    </dgm:pt>
    <dgm:pt modelId="{30F850D0-2416-4AA8-BF28-5F515D2624AB}" type="parTrans" cxnId="{1ACF1C5E-3F28-4A1D-A47E-4438F3C521A8}">
      <dgm:prSet/>
      <dgm:spPr/>
      <dgm:t>
        <a:bodyPr/>
        <a:lstStyle/>
        <a:p>
          <a:endParaRPr lang="es-ES"/>
        </a:p>
      </dgm:t>
    </dgm:pt>
    <dgm:pt modelId="{0ECEA55D-CC8E-46F6-B801-F7C74C1D4E46}" type="sibTrans" cxnId="{1ACF1C5E-3F28-4A1D-A47E-4438F3C521A8}">
      <dgm:prSet/>
      <dgm:spPr/>
      <dgm:t>
        <a:bodyPr/>
        <a:lstStyle/>
        <a:p>
          <a:endParaRPr lang="es-ES"/>
        </a:p>
      </dgm:t>
    </dgm:pt>
    <dgm:pt modelId="{5571BBCC-6E8A-47CA-89A2-B5A5F30C948F}" type="asst">
      <dgm:prSet phldrT="[Texto]"/>
      <dgm:spPr/>
      <dgm:t>
        <a:bodyPr/>
        <a:lstStyle/>
        <a:p>
          <a:r>
            <a:rPr lang="es-ES" dirty="0" smtClean="0"/>
            <a:t>Oficina de Estadística</a:t>
          </a:r>
          <a:endParaRPr lang="es-ES" dirty="0"/>
        </a:p>
      </dgm:t>
    </dgm:pt>
    <dgm:pt modelId="{B14C3813-3300-4382-AE88-9A6D7BCEE1EF}" type="parTrans" cxnId="{03066703-DE4B-4774-9E15-407713C99FC4}">
      <dgm:prSet/>
      <dgm:spPr/>
      <dgm:t>
        <a:bodyPr/>
        <a:lstStyle/>
        <a:p>
          <a:endParaRPr lang="es-ES"/>
        </a:p>
      </dgm:t>
    </dgm:pt>
    <dgm:pt modelId="{6F78C16E-BE4E-4C38-82C9-820A7D4E0D56}" type="sibTrans" cxnId="{03066703-DE4B-4774-9E15-407713C99FC4}">
      <dgm:prSet/>
      <dgm:spPr/>
      <dgm:t>
        <a:bodyPr/>
        <a:lstStyle/>
        <a:p>
          <a:endParaRPr lang="es-ES"/>
        </a:p>
      </dgm:t>
    </dgm:pt>
    <dgm:pt modelId="{37A74A00-B9DE-480B-90BC-CB724ABDB611}">
      <dgm:prSet phldrT="[Texto]"/>
      <dgm:spPr/>
      <dgm:t>
        <a:bodyPr/>
        <a:lstStyle/>
        <a:p>
          <a:r>
            <a:rPr lang="es-ES" dirty="0" smtClean="0"/>
            <a:t>Cuerpo profesores</a:t>
          </a:r>
          <a:endParaRPr lang="es-ES" dirty="0"/>
        </a:p>
      </dgm:t>
    </dgm:pt>
    <dgm:pt modelId="{14E8D625-2638-4A57-BA01-D975D796D8D7}" type="parTrans" cxnId="{F684F01F-FA6C-48E2-9A86-8A7A4BA62BA4}">
      <dgm:prSet/>
      <dgm:spPr/>
      <dgm:t>
        <a:bodyPr/>
        <a:lstStyle/>
        <a:p>
          <a:endParaRPr lang="es-ES"/>
        </a:p>
      </dgm:t>
    </dgm:pt>
    <dgm:pt modelId="{3CCF6763-B931-4D5E-96B0-7A8B23F3CF70}" type="sibTrans" cxnId="{F684F01F-FA6C-48E2-9A86-8A7A4BA62BA4}">
      <dgm:prSet/>
      <dgm:spPr/>
      <dgm:t>
        <a:bodyPr/>
        <a:lstStyle/>
        <a:p>
          <a:endParaRPr lang="es-ES"/>
        </a:p>
      </dgm:t>
    </dgm:pt>
    <dgm:pt modelId="{5FCB0B25-5B2E-4DD2-9E10-55BF6A4E1C7E}">
      <dgm:prSet phldrT="[Texto]"/>
      <dgm:spPr/>
      <dgm:t>
        <a:bodyPr/>
        <a:lstStyle/>
        <a:p>
          <a:r>
            <a:rPr lang="es-ES" dirty="0" smtClean="0"/>
            <a:t>Cuerpo profesores</a:t>
          </a:r>
          <a:endParaRPr lang="es-ES" dirty="0"/>
        </a:p>
      </dgm:t>
    </dgm:pt>
    <dgm:pt modelId="{F2A8B206-0527-4DC7-B3EF-BE662BD73B30}" type="parTrans" cxnId="{67B9ABEA-21A2-459E-BDE4-BAE1C5BF61A6}">
      <dgm:prSet/>
      <dgm:spPr/>
      <dgm:t>
        <a:bodyPr/>
        <a:lstStyle/>
        <a:p>
          <a:endParaRPr lang="es-ES"/>
        </a:p>
      </dgm:t>
    </dgm:pt>
    <dgm:pt modelId="{7CB3A9DF-DDD3-485E-ACB5-0977C0B1FF35}" type="sibTrans" cxnId="{67B9ABEA-21A2-459E-BDE4-BAE1C5BF61A6}">
      <dgm:prSet/>
      <dgm:spPr/>
      <dgm:t>
        <a:bodyPr/>
        <a:lstStyle/>
        <a:p>
          <a:endParaRPr lang="es-ES"/>
        </a:p>
      </dgm:t>
    </dgm:pt>
    <dgm:pt modelId="{05CA642B-C190-430B-B86E-32CB97783899}" type="pres">
      <dgm:prSet presAssocID="{B6688C32-56A7-4840-9E2C-B2666BF8F3C0}" presName="hierChild1" presStyleCnt="0">
        <dgm:presLayoutVars>
          <dgm:orgChart val="1"/>
          <dgm:chPref val="1"/>
          <dgm:dir/>
          <dgm:animOne val="branch"/>
          <dgm:animLvl val="lvl"/>
          <dgm:resizeHandles/>
        </dgm:presLayoutVars>
      </dgm:prSet>
      <dgm:spPr/>
      <dgm:t>
        <a:bodyPr/>
        <a:lstStyle/>
        <a:p>
          <a:endParaRPr lang="es-ES"/>
        </a:p>
      </dgm:t>
    </dgm:pt>
    <dgm:pt modelId="{484B22DA-F51B-4CA6-BF7F-6F0E9969BD8E}" type="pres">
      <dgm:prSet presAssocID="{C5C409D6-98E5-4DA8-BA41-7F3EA9A16FB3}" presName="hierRoot1" presStyleCnt="0">
        <dgm:presLayoutVars>
          <dgm:hierBranch val="init"/>
        </dgm:presLayoutVars>
      </dgm:prSet>
      <dgm:spPr/>
    </dgm:pt>
    <dgm:pt modelId="{8A9E8F68-B9AA-4B31-9EDA-772CB3129F0A}" type="pres">
      <dgm:prSet presAssocID="{C5C409D6-98E5-4DA8-BA41-7F3EA9A16FB3}" presName="rootComposite1" presStyleCnt="0"/>
      <dgm:spPr/>
    </dgm:pt>
    <dgm:pt modelId="{130327B3-4DCE-42D1-B24F-D08FD52228B3}" type="pres">
      <dgm:prSet presAssocID="{C5C409D6-98E5-4DA8-BA41-7F3EA9A16FB3}" presName="rootText1" presStyleLbl="node0" presStyleIdx="0" presStyleCnt="1">
        <dgm:presLayoutVars>
          <dgm:chPref val="3"/>
        </dgm:presLayoutVars>
      </dgm:prSet>
      <dgm:spPr/>
      <dgm:t>
        <a:bodyPr/>
        <a:lstStyle/>
        <a:p>
          <a:endParaRPr lang="es-ES"/>
        </a:p>
      </dgm:t>
    </dgm:pt>
    <dgm:pt modelId="{69DDCC26-A9DA-459A-A053-08C28E3303AF}" type="pres">
      <dgm:prSet presAssocID="{C5C409D6-98E5-4DA8-BA41-7F3EA9A16FB3}" presName="rootConnector1" presStyleLbl="node1" presStyleIdx="0" presStyleCnt="0"/>
      <dgm:spPr/>
      <dgm:t>
        <a:bodyPr/>
        <a:lstStyle/>
        <a:p>
          <a:endParaRPr lang="es-ES"/>
        </a:p>
      </dgm:t>
    </dgm:pt>
    <dgm:pt modelId="{8B294380-17D0-405B-81FC-0219C1F4276A}" type="pres">
      <dgm:prSet presAssocID="{C5C409D6-98E5-4DA8-BA41-7F3EA9A16FB3}" presName="hierChild2" presStyleCnt="0"/>
      <dgm:spPr/>
    </dgm:pt>
    <dgm:pt modelId="{3DFA30A4-47DB-4FB2-B254-3165D4BD3D65}" type="pres">
      <dgm:prSet presAssocID="{F5070409-A781-4F5D-8220-09463A392110}" presName="Name37" presStyleLbl="parChTrans1D2" presStyleIdx="0" presStyleCnt="10"/>
      <dgm:spPr/>
      <dgm:t>
        <a:bodyPr/>
        <a:lstStyle/>
        <a:p>
          <a:endParaRPr lang="es-ES"/>
        </a:p>
      </dgm:t>
    </dgm:pt>
    <dgm:pt modelId="{C84F8A40-77BD-4355-B11D-2A81CE2FED39}" type="pres">
      <dgm:prSet presAssocID="{67A36943-287C-4E8B-9914-4397CD4793E1}" presName="hierRoot2" presStyleCnt="0">
        <dgm:presLayoutVars>
          <dgm:hierBranch val="init"/>
        </dgm:presLayoutVars>
      </dgm:prSet>
      <dgm:spPr/>
    </dgm:pt>
    <dgm:pt modelId="{1DFC736C-8529-4D45-B3D8-91EE64CCA275}" type="pres">
      <dgm:prSet presAssocID="{67A36943-287C-4E8B-9914-4397CD4793E1}" presName="rootComposite" presStyleCnt="0"/>
      <dgm:spPr/>
    </dgm:pt>
    <dgm:pt modelId="{287315DB-79C1-49ED-B37A-651D20A71D61}" type="pres">
      <dgm:prSet presAssocID="{67A36943-287C-4E8B-9914-4397CD4793E1}" presName="rootText" presStyleLbl="node2" presStyleIdx="0" presStyleCnt="4">
        <dgm:presLayoutVars>
          <dgm:chPref val="3"/>
        </dgm:presLayoutVars>
      </dgm:prSet>
      <dgm:spPr/>
      <dgm:t>
        <a:bodyPr/>
        <a:lstStyle/>
        <a:p>
          <a:endParaRPr lang="es-ES"/>
        </a:p>
      </dgm:t>
    </dgm:pt>
    <dgm:pt modelId="{21147BDB-DF2A-4842-BC15-D4D8503E59A0}" type="pres">
      <dgm:prSet presAssocID="{67A36943-287C-4E8B-9914-4397CD4793E1}" presName="rootConnector" presStyleLbl="node2" presStyleIdx="0" presStyleCnt="4"/>
      <dgm:spPr/>
      <dgm:t>
        <a:bodyPr/>
        <a:lstStyle/>
        <a:p>
          <a:endParaRPr lang="es-ES"/>
        </a:p>
      </dgm:t>
    </dgm:pt>
    <dgm:pt modelId="{40FFBA1A-599F-4808-8BBB-302C30F43A10}" type="pres">
      <dgm:prSet presAssocID="{67A36943-287C-4E8B-9914-4397CD4793E1}" presName="hierChild4" presStyleCnt="0"/>
      <dgm:spPr/>
    </dgm:pt>
    <dgm:pt modelId="{820A4CC4-A6AE-404E-9832-A5DEC4BC9157}" type="pres">
      <dgm:prSet presAssocID="{08CF4CB7-2302-4A68-AC13-0102C1562F7E}" presName="Name37" presStyleLbl="parChTrans1D3" presStyleIdx="0" presStyleCnt="9"/>
      <dgm:spPr/>
      <dgm:t>
        <a:bodyPr/>
        <a:lstStyle/>
        <a:p>
          <a:endParaRPr lang="es-ES"/>
        </a:p>
      </dgm:t>
    </dgm:pt>
    <dgm:pt modelId="{9288E676-5086-49ED-840D-07C2ED856E31}" type="pres">
      <dgm:prSet presAssocID="{FBE19D3E-7344-40C0-98BA-204FA9E6E525}" presName="hierRoot2" presStyleCnt="0">
        <dgm:presLayoutVars>
          <dgm:hierBranch val="init"/>
        </dgm:presLayoutVars>
      </dgm:prSet>
      <dgm:spPr/>
    </dgm:pt>
    <dgm:pt modelId="{56936513-79E0-4DA7-BA56-E8A578C7731D}" type="pres">
      <dgm:prSet presAssocID="{FBE19D3E-7344-40C0-98BA-204FA9E6E525}" presName="rootComposite" presStyleCnt="0"/>
      <dgm:spPr/>
    </dgm:pt>
    <dgm:pt modelId="{5E6C90AB-F702-4547-A87C-C3178D14A1E0}" type="pres">
      <dgm:prSet presAssocID="{FBE19D3E-7344-40C0-98BA-204FA9E6E525}" presName="rootText" presStyleLbl="node3" presStyleIdx="0" presStyleCnt="9">
        <dgm:presLayoutVars>
          <dgm:chPref val="3"/>
        </dgm:presLayoutVars>
      </dgm:prSet>
      <dgm:spPr/>
      <dgm:t>
        <a:bodyPr/>
        <a:lstStyle/>
        <a:p>
          <a:endParaRPr lang="es-ES"/>
        </a:p>
      </dgm:t>
    </dgm:pt>
    <dgm:pt modelId="{15C27EE8-067D-44F6-B37C-A1A0A6BD643D}" type="pres">
      <dgm:prSet presAssocID="{FBE19D3E-7344-40C0-98BA-204FA9E6E525}" presName="rootConnector" presStyleLbl="node3" presStyleIdx="0" presStyleCnt="9"/>
      <dgm:spPr/>
      <dgm:t>
        <a:bodyPr/>
        <a:lstStyle/>
        <a:p>
          <a:endParaRPr lang="es-ES"/>
        </a:p>
      </dgm:t>
    </dgm:pt>
    <dgm:pt modelId="{2C04DD12-19EA-498C-B6AC-D06D3B136F54}" type="pres">
      <dgm:prSet presAssocID="{FBE19D3E-7344-40C0-98BA-204FA9E6E525}" presName="hierChild4" presStyleCnt="0"/>
      <dgm:spPr/>
    </dgm:pt>
    <dgm:pt modelId="{30401350-EB30-4380-AF50-1421D04BA39E}" type="pres">
      <dgm:prSet presAssocID="{FBE19D3E-7344-40C0-98BA-204FA9E6E525}" presName="hierChild5" presStyleCnt="0"/>
      <dgm:spPr/>
    </dgm:pt>
    <dgm:pt modelId="{7035BDC8-3C84-45D1-98DC-7DB8B8D92363}" type="pres">
      <dgm:prSet presAssocID="{65AFF976-AE8E-462B-AF77-E4C551181D7B}" presName="Name37" presStyleLbl="parChTrans1D3" presStyleIdx="1" presStyleCnt="9"/>
      <dgm:spPr/>
      <dgm:t>
        <a:bodyPr/>
        <a:lstStyle/>
        <a:p>
          <a:endParaRPr lang="es-ES"/>
        </a:p>
      </dgm:t>
    </dgm:pt>
    <dgm:pt modelId="{DD513B09-DC9A-451A-98CF-953B2CBE5B1D}" type="pres">
      <dgm:prSet presAssocID="{D7269CDE-5DCE-427C-B2AD-03465696A917}" presName="hierRoot2" presStyleCnt="0">
        <dgm:presLayoutVars>
          <dgm:hierBranch val="init"/>
        </dgm:presLayoutVars>
      </dgm:prSet>
      <dgm:spPr/>
    </dgm:pt>
    <dgm:pt modelId="{501CDC51-FEE9-4C77-91BA-61A76296EA14}" type="pres">
      <dgm:prSet presAssocID="{D7269CDE-5DCE-427C-B2AD-03465696A917}" presName="rootComposite" presStyleCnt="0"/>
      <dgm:spPr/>
    </dgm:pt>
    <dgm:pt modelId="{FC35F4B5-0C4F-41B7-A9F9-77280B3E208B}" type="pres">
      <dgm:prSet presAssocID="{D7269CDE-5DCE-427C-B2AD-03465696A917}" presName="rootText" presStyleLbl="node3" presStyleIdx="1" presStyleCnt="9">
        <dgm:presLayoutVars>
          <dgm:chPref val="3"/>
        </dgm:presLayoutVars>
      </dgm:prSet>
      <dgm:spPr/>
      <dgm:t>
        <a:bodyPr/>
        <a:lstStyle/>
        <a:p>
          <a:endParaRPr lang="es-ES"/>
        </a:p>
      </dgm:t>
    </dgm:pt>
    <dgm:pt modelId="{04BD1256-F63A-4699-ABB5-9F5014F0C6B9}" type="pres">
      <dgm:prSet presAssocID="{D7269CDE-5DCE-427C-B2AD-03465696A917}" presName="rootConnector" presStyleLbl="node3" presStyleIdx="1" presStyleCnt="9"/>
      <dgm:spPr/>
      <dgm:t>
        <a:bodyPr/>
        <a:lstStyle/>
        <a:p>
          <a:endParaRPr lang="es-ES"/>
        </a:p>
      </dgm:t>
    </dgm:pt>
    <dgm:pt modelId="{741C93F5-8600-4358-A1CA-4F515740B6FB}" type="pres">
      <dgm:prSet presAssocID="{D7269CDE-5DCE-427C-B2AD-03465696A917}" presName="hierChild4" presStyleCnt="0"/>
      <dgm:spPr/>
    </dgm:pt>
    <dgm:pt modelId="{BD5216DE-5305-4324-B6D8-CC46D971DA81}" type="pres">
      <dgm:prSet presAssocID="{D7269CDE-5DCE-427C-B2AD-03465696A917}" presName="hierChild5" presStyleCnt="0"/>
      <dgm:spPr/>
    </dgm:pt>
    <dgm:pt modelId="{08829E7B-D2F1-43F0-9761-A4F1828EE412}" type="pres">
      <dgm:prSet presAssocID="{47EEFF1C-68F3-46BF-8B52-B7EF521E0272}" presName="Name37" presStyleLbl="parChTrans1D3" presStyleIdx="2" presStyleCnt="9"/>
      <dgm:spPr/>
      <dgm:t>
        <a:bodyPr/>
        <a:lstStyle/>
        <a:p>
          <a:endParaRPr lang="es-ES"/>
        </a:p>
      </dgm:t>
    </dgm:pt>
    <dgm:pt modelId="{792A36BC-7322-4548-8416-25AD6D3612FF}" type="pres">
      <dgm:prSet presAssocID="{BC269329-67A2-42A6-A917-FB851494FD3C}" presName="hierRoot2" presStyleCnt="0">
        <dgm:presLayoutVars>
          <dgm:hierBranch val="init"/>
        </dgm:presLayoutVars>
      </dgm:prSet>
      <dgm:spPr/>
    </dgm:pt>
    <dgm:pt modelId="{46B8386A-171C-4CA9-9617-2269EE6511A2}" type="pres">
      <dgm:prSet presAssocID="{BC269329-67A2-42A6-A917-FB851494FD3C}" presName="rootComposite" presStyleCnt="0"/>
      <dgm:spPr/>
    </dgm:pt>
    <dgm:pt modelId="{853F05F7-CF11-46FF-94FA-6B1F0183C9C0}" type="pres">
      <dgm:prSet presAssocID="{BC269329-67A2-42A6-A917-FB851494FD3C}" presName="rootText" presStyleLbl="node3" presStyleIdx="2" presStyleCnt="9">
        <dgm:presLayoutVars>
          <dgm:chPref val="3"/>
        </dgm:presLayoutVars>
      </dgm:prSet>
      <dgm:spPr/>
      <dgm:t>
        <a:bodyPr/>
        <a:lstStyle/>
        <a:p>
          <a:endParaRPr lang="es-ES"/>
        </a:p>
      </dgm:t>
    </dgm:pt>
    <dgm:pt modelId="{88F36F81-FDCF-4FAE-BF72-1A37C1F6AE2A}" type="pres">
      <dgm:prSet presAssocID="{BC269329-67A2-42A6-A917-FB851494FD3C}" presName="rootConnector" presStyleLbl="node3" presStyleIdx="2" presStyleCnt="9"/>
      <dgm:spPr/>
      <dgm:t>
        <a:bodyPr/>
        <a:lstStyle/>
        <a:p>
          <a:endParaRPr lang="es-ES"/>
        </a:p>
      </dgm:t>
    </dgm:pt>
    <dgm:pt modelId="{4BAB1E0C-E9B2-4DBC-87BC-D57CFEB06F5A}" type="pres">
      <dgm:prSet presAssocID="{BC269329-67A2-42A6-A917-FB851494FD3C}" presName="hierChild4" presStyleCnt="0"/>
      <dgm:spPr/>
    </dgm:pt>
    <dgm:pt modelId="{F1C342AB-68D4-4594-A34F-9E426D8B00C8}" type="pres">
      <dgm:prSet presAssocID="{BC269329-67A2-42A6-A917-FB851494FD3C}" presName="hierChild5" presStyleCnt="0"/>
      <dgm:spPr/>
    </dgm:pt>
    <dgm:pt modelId="{E9C04E1F-A70E-4057-86EB-791A08FA4533}" type="pres">
      <dgm:prSet presAssocID="{14E8D625-2638-4A57-BA01-D975D796D8D7}" presName="Name37" presStyleLbl="parChTrans1D3" presStyleIdx="3" presStyleCnt="9"/>
      <dgm:spPr/>
    </dgm:pt>
    <dgm:pt modelId="{DD1D4AC0-DFBB-499B-AD5D-CCEAA673121C}" type="pres">
      <dgm:prSet presAssocID="{37A74A00-B9DE-480B-90BC-CB724ABDB611}" presName="hierRoot2" presStyleCnt="0">
        <dgm:presLayoutVars>
          <dgm:hierBranch val="init"/>
        </dgm:presLayoutVars>
      </dgm:prSet>
      <dgm:spPr/>
    </dgm:pt>
    <dgm:pt modelId="{6023043C-81E7-40B4-80FA-3AB02D8F5FCB}" type="pres">
      <dgm:prSet presAssocID="{37A74A00-B9DE-480B-90BC-CB724ABDB611}" presName="rootComposite" presStyleCnt="0"/>
      <dgm:spPr/>
    </dgm:pt>
    <dgm:pt modelId="{CD9855E2-9293-4137-B0C5-72C106D2F22E}" type="pres">
      <dgm:prSet presAssocID="{37A74A00-B9DE-480B-90BC-CB724ABDB611}" presName="rootText" presStyleLbl="node3" presStyleIdx="3" presStyleCnt="9">
        <dgm:presLayoutVars>
          <dgm:chPref val="3"/>
        </dgm:presLayoutVars>
      </dgm:prSet>
      <dgm:spPr/>
      <dgm:t>
        <a:bodyPr/>
        <a:lstStyle/>
        <a:p>
          <a:endParaRPr lang="es-ES"/>
        </a:p>
      </dgm:t>
    </dgm:pt>
    <dgm:pt modelId="{539191E6-6D27-4172-961C-14631819A153}" type="pres">
      <dgm:prSet presAssocID="{37A74A00-B9DE-480B-90BC-CB724ABDB611}" presName="rootConnector" presStyleLbl="node3" presStyleIdx="3" presStyleCnt="9"/>
      <dgm:spPr/>
      <dgm:t>
        <a:bodyPr/>
        <a:lstStyle/>
        <a:p>
          <a:endParaRPr lang="es-ES"/>
        </a:p>
      </dgm:t>
    </dgm:pt>
    <dgm:pt modelId="{9154962F-957A-4C69-8554-7C923C25EAF7}" type="pres">
      <dgm:prSet presAssocID="{37A74A00-B9DE-480B-90BC-CB724ABDB611}" presName="hierChild4" presStyleCnt="0"/>
      <dgm:spPr/>
    </dgm:pt>
    <dgm:pt modelId="{E3D036EC-5BED-4A79-BA21-DB6ABA7EEB70}" type="pres">
      <dgm:prSet presAssocID="{37A74A00-B9DE-480B-90BC-CB724ABDB611}" presName="hierChild5" presStyleCnt="0"/>
      <dgm:spPr/>
    </dgm:pt>
    <dgm:pt modelId="{EBAA4417-BB76-460F-9609-22E19C15AC20}" type="pres">
      <dgm:prSet presAssocID="{67A36943-287C-4E8B-9914-4397CD4793E1}" presName="hierChild5" presStyleCnt="0"/>
      <dgm:spPr/>
    </dgm:pt>
    <dgm:pt modelId="{B76880F7-7042-4BB2-8315-4934D41CA2B8}" type="pres">
      <dgm:prSet presAssocID="{7D2BE5D2-1E31-4930-A41B-1F986F1FED05}" presName="Name37" presStyleLbl="parChTrans1D2" presStyleIdx="1" presStyleCnt="10"/>
      <dgm:spPr/>
      <dgm:t>
        <a:bodyPr/>
        <a:lstStyle/>
        <a:p>
          <a:endParaRPr lang="es-ES"/>
        </a:p>
      </dgm:t>
    </dgm:pt>
    <dgm:pt modelId="{F8F3DB8A-2ED3-44A7-A9FC-D6808EFDAECA}" type="pres">
      <dgm:prSet presAssocID="{D9E29736-C427-478B-B12A-712131316988}" presName="hierRoot2" presStyleCnt="0">
        <dgm:presLayoutVars>
          <dgm:hierBranch val="init"/>
        </dgm:presLayoutVars>
      </dgm:prSet>
      <dgm:spPr/>
    </dgm:pt>
    <dgm:pt modelId="{531735F1-9DA0-482A-A5E6-4E3358AA89AF}" type="pres">
      <dgm:prSet presAssocID="{D9E29736-C427-478B-B12A-712131316988}" presName="rootComposite" presStyleCnt="0"/>
      <dgm:spPr/>
    </dgm:pt>
    <dgm:pt modelId="{B35955AC-957B-4B8B-8B7C-AB86E3C14F51}" type="pres">
      <dgm:prSet presAssocID="{D9E29736-C427-478B-B12A-712131316988}" presName="rootText" presStyleLbl="node2" presStyleIdx="1" presStyleCnt="4">
        <dgm:presLayoutVars>
          <dgm:chPref val="3"/>
        </dgm:presLayoutVars>
      </dgm:prSet>
      <dgm:spPr/>
      <dgm:t>
        <a:bodyPr/>
        <a:lstStyle/>
        <a:p>
          <a:endParaRPr lang="es-ES"/>
        </a:p>
      </dgm:t>
    </dgm:pt>
    <dgm:pt modelId="{0B83222B-F189-4E29-9E2D-B2AC54A4B769}" type="pres">
      <dgm:prSet presAssocID="{D9E29736-C427-478B-B12A-712131316988}" presName="rootConnector" presStyleLbl="node2" presStyleIdx="1" presStyleCnt="4"/>
      <dgm:spPr/>
      <dgm:t>
        <a:bodyPr/>
        <a:lstStyle/>
        <a:p>
          <a:endParaRPr lang="es-ES"/>
        </a:p>
      </dgm:t>
    </dgm:pt>
    <dgm:pt modelId="{328AB982-3E3C-4932-AC7F-F4F169A921AD}" type="pres">
      <dgm:prSet presAssocID="{D9E29736-C427-478B-B12A-712131316988}" presName="hierChild4" presStyleCnt="0"/>
      <dgm:spPr/>
    </dgm:pt>
    <dgm:pt modelId="{2EF29079-810D-4D49-9B73-1EFA33045312}" type="pres">
      <dgm:prSet presAssocID="{E18810F6-DEFC-4A6C-BAD9-2EDB39899436}" presName="Name37" presStyleLbl="parChTrans1D3" presStyleIdx="4" presStyleCnt="9"/>
      <dgm:spPr/>
      <dgm:t>
        <a:bodyPr/>
        <a:lstStyle/>
        <a:p>
          <a:endParaRPr lang="es-ES"/>
        </a:p>
      </dgm:t>
    </dgm:pt>
    <dgm:pt modelId="{85E0F434-5438-410A-90F6-DAB76055EAC6}" type="pres">
      <dgm:prSet presAssocID="{383177FF-96F3-4877-9731-12DBD3874D10}" presName="hierRoot2" presStyleCnt="0">
        <dgm:presLayoutVars>
          <dgm:hierBranch val="init"/>
        </dgm:presLayoutVars>
      </dgm:prSet>
      <dgm:spPr/>
    </dgm:pt>
    <dgm:pt modelId="{A38885E0-12D6-47C5-ADF8-8630FD48ACD9}" type="pres">
      <dgm:prSet presAssocID="{383177FF-96F3-4877-9731-12DBD3874D10}" presName="rootComposite" presStyleCnt="0"/>
      <dgm:spPr/>
    </dgm:pt>
    <dgm:pt modelId="{E69FA358-8E72-47E2-B179-2BC54E212FA3}" type="pres">
      <dgm:prSet presAssocID="{383177FF-96F3-4877-9731-12DBD3874D10}" presName="rootText" presStyleLbl="node3" presStyleIdx="4" presStyleCnt="9">
        <dgm:presLayoutVars>
          <dgm:chPref val="3"/>
        </dgm:presLayoutVars>
      </dgm:prSet>
      <dgm:spPr/>
      <dgm:t>
        <a:bodyPr/>
        <a:lstStyle/>
        <a:p>
          <a:endParaRPr lang="es-ES"/>
        </a:p>
      </dgm:t>
    </dgm:pt>
    <dgm:pt modelId="{FE229E8C-BDE9-4D14-BBAB-3B0542522B68}" type="pres">
      <dgm:prSet presAssocID="{383177FF-96F3-4877-9731-12DBD3874D10}" presName="rootConnector" presStyleLbl="node3" presStyleIdx="4" presStyleCnt="9"/>
      <dgm:spPr/>
      <dgm:t>
        <a:bodyPr/>
        <a:lstStyle/>
        <a:p>
          <a:endParaRPr lang="es-ES"/>
        </a:p>
      </dgm:t>
    </dgm:pt>
    <dgm:pt modelId="{AD9CD5EF-5294-43D9-865A-9A8EB83C361F}" type="pres">
      <dgm:prSet presAssocID="{383177FF-96F3-4877-9731-12DBD3874D10}" presName="hierChild4" presStyleCnt="0"/>
      <dgm:spPr/>
    </dgm:pt>
    <dgm:pt modelId="{A7F1DDFB-CF49-40BF-8F34-F2AC650D7C6F}" type="pres">
      <dgm:prSet presAssocID="{383177FF-96F3-4877-9731-12DBD3874D10}" presName="hierChild5" presStyleCnt="0"/>
      <dgm:spPr/>
    </dgm:pt>
    <dgm:pt modelId="{9BDD3C63-50EE-4144-BB4A-ACD29A1801E2}" type="pres">
      <dgm:prSet presAssocID="{F2A8B206-0527-4DC7-B3EF-BE662BD73B30}" presName="Name37" presStyleLbl="parChTrans1D3" presStyleIdx="5" presStyleCnt="9"/>
      <dgm:spPr/>
    </dgm:pt>
    <dgm:pt modelId="{CC8833FA-0E04-4ACD-9CDA-293446384F09}" type="pres">
      <dgm:prSet presAssocID="{5FCB0B25-5B2E-4DD2-9E10-55BF6A4E1C7E}" presName="hierRoot2" presStyleCnt="0">
        <dgm:presLayoutVars>
          <dgm:hierBranch val="init"/>
        </dgm:presLayoutVars>
      </dgm:prSet>
      <dgm:spPr/>
    </dgm:pt>
    <dgm:pt modelId="{8CD441FE-3409-421C-9AC1-228CF85853E2}" type="pres">
      <dgm:prSet presAssocID="{5FCB0B25-5B2E-4DD2-9E10-55BF6A4E1C7E}" presName="rootComposite" presStyleCnt="0"/>
      <dgm:spPr/>
    </dgm:pt>
    <dgm:pt modelId="{C6399004-A607-4CA6-A33B-30999072004E}" type="pres">
      <dgm:prSet presAssocID="{5FCB0B25-5B2E-4DD2-9E10-55BF6A4E1C7E}" presName="rootText" presStyleLbl="node3" presStyleIdx="5" presStyleCnt="9">
        <dgm:presLayoutVars>
          <dgm:chPref val="3"/>
        </dgm:presLayoutVars>
      </dgm:prSet>
      <dgm:spPr/>
      <dgm:t>
        <a:bodyPr/>
        <a:lstStyle/>
        <a:p>
          <a:endParaRPr lang="es-ES"/>
        </a:p>
      </dgm:t>
    </dgm:pt>
    <dgm:pt modelId="{0DAF9A35-E7AC-4B9E-A62B-ED31D163771B}" type="pres">
      <dgm:prSet presAssocID="{5FCB0B25-5B2E-4DD2-9E10-55BF6A4E1C7E}" presName="rootConnector" presStyleLbl="node3" presStyleIdx="5" presStyleCnt="9"/>
      <dgm:spPr/>
      <dgm:t>
        <a:bodyPr/>
        <a:lstStyle/>
        <a:p>
          <a:endParaRPr lang="es-ES"/>
        </a:p>
      </dgm:t>
    </dgm:pt>
    <dgm:pt modelId="{9E7505AD-0272-483A-89D2-2BD22EFC4CEA}" type="pres">
      <dgm:prSet presAssocID="{5FCB0B25-5B2E-4DD2-9E10-55BF6A4E1C7E}" presName="hierChild4" presStyleCnt="0"/>
      <dgm:spPr/>
    </dgm:pt>
    <dgm:pt modelId="{52EA1358-74B6-4AB3-A8D9-AD1DFF259C37}" type="pres">
      <dgm:prSet presAssocID="{5FCB0B25-5B2E-4DD2-9E10-55BF6A4E1C7E}" presName="hierChild5" presStyleCnt="0"/>
      <dgm:spPr/>
    </dgm:pt>
    <dgm:pt modelId="{F621E030-3CF4-4950-8DD2-8024340A0516}" type="pres">
      <dgm:prSet presAssocID="{D9E29736-C427-478B-B12A-712131316988}" presName="hierChild5" presStyleCnt="0"/>
      <dgm:spPr/>
    </dgm:pt>
    <dgm:pt modelId="{A063669E-9615-48EC-890B-322F363820DA}" type="pres">
      <dgm:prSet presAssocID="{AD8144D3-2763-4240-A9A2-01786451DE05}" presName="Name37" presStyleLbl="parChTrans1D2" presStyleIdx="2" presStyleCnt="10"/>
      <dgm:spPr/>
      <dgm:t>
        <a:bodyPr/>
        <a:lstStyle/>
        <a:p>
          <a:endParaRPr lang="es-ES"/>
        </a:p>
      </dgm:t>
    </dgm:pt>
    <dgm:pt modelId="{F931EA98-657A-4985-B78F-7FC255AA3ED1}" type="pres">
      <dgm:prSet presAssocID="{14D1748C-0388-468A-BC16-52BAA31CDFA5}" presName="hierRoot2" presStyleCnt="0">
        <dgm:presLayoutVars>
          <dgm:hierBranch val="init"/>
        </dgm:presLayoutVars>
      </dgm:prSet>
      <dgm:spPr/>
    </dgm:pt>
    <dgm:pt modelId="{9564286D-F3F9-4990-9FBC-B6288122A770}" type="pres">
      <dgm:prSet presAssocID="{14D1748C-0388-468A-BC16-52BAA31CDFA5}" presName="rootComposite" presStyleCnt="0"/>
      <dgm:spPr/>
    </dgm:pt>
    <dgm:pt modelId="{76DC52E1-0183-4FEC-AFB3-7CBBB7307BD0}" type="pres">
      <dgm:prSet presAssocID="{14D1748C-0388-468A-BC16-52BAA31CDFA5}" presName="rootText" presStyleLbl="node2" presStyleIdx="2" presStyleCnt="4">
        <dgm:presLayoutVars>
          <dgm:chPref val="3"/>
        </dgm:presLayoutVars>
      </dgm:prSet>
      <dgm:spPr/>
      <dgm:t>
        <a:bodyPr/>
        <a:lstStyle/>
        <a:p>
          <a:endParaRPr lang="es-ES"/>
        </a:p>
      </dgm:t>
    </dgm:pt>
    <dgm:pt modelId="{B2A0D8E5-70F9-42C4-B650-B3713848D340}" type="pres">
      <dgm:prSet presAssocID="{14D1748C-0388-468A-BC16-52BAA31CDFA5}" presName="rootConnector" presStyleLbl="node2" presStyleIdx="2" presStyleCnt="4"/>
      <dgm:spPr/>
      <dgm:t>
        <a:bodyPr/>
        <a:lstStyle/>
        <a:p>
          <a:endParaRPr lang="es-ES"/>
        </a:p>
      </dgm:t>
    </dgm:pt>
    <dgm:pt modelId="{5BC29550-8272-4264-B2EB-10787AB67671}" type="pres">
      <dgm:prSet presAssocID="{14D1748C-0388-468A-BC16-52BAA31CDFA5}" presName="hierChild4" presStyleCnt="0"/>
      <dgm:spPr/>
    </dgm:pt>
    <dgm:pt modelId="{AE6C1A5C-F3CD-4613-B810-B59F915C3832}" type="pres">
      <dgm:prSet presAssocID="{9C3007B3-397B-4FAC-A975-CE85AC393515}" presName="Name37" presStyleLbl="parChTrans1D3" presStyleIdx="6" presStyleCnt="9"/>
      <dgm:spPr/>
      <dgm:t>
        <a:bodyPr/>
        <a:lstStyle/>
        <a:p>
          <a:endParaRPr lang="es-ES"/>
        </a:p>
      </dgm:t>
    </dgm:pt>
    <dgm:pt modelId="{08835EFE-5699-4E56-88DE-3EE41193FBAD}" type="pres">
      <dgm:prSet presAssocID="{5426395A-0F3D-45B6-852B-DC889F58CA53}" presName="hierRoot2" presStyleCnt="0">
        <dgm:presLayoutVars>
          <dgm:hierBranch val="init"/>
        </dgm:presLayoutVars>
      </dgm:prSet>
      <dgm:spPr/>
    </dgm:pt>
    <dgm:pt modelId="{22E60549-2732-49A5-8BB3-0114D979DB0B}" type="pres">
      <dgm:prSet presAssocID="{5426395A-0F3D-45B6-852B-DC889F58CA53}" presName="rootComposite" presStyleCnt="0"/>
      <dgm:spPr/>
    </dgm:pt>
    <dgm:pt modelId="{95332BBB-B64C-4CFE-A836-0E12C6894345}" type="pres">
      <dgm:prSet presAssocID="{5426395A-0F3D-45B6-852B-DC889F58CA53}" presName="rootText" presStyleLbl="node3" presStyleIdx="6" presStyleCnt="9">
        <dgm:presLayoutVars>
          <dgm:chPref val="3"/>
        </dgm:presLayoutVars>
      </dgm:prSet>
      <dgm:spPr/>
      <dgm:t>
        <a:bodyPr/>
        <a:lstStyle/>
        <a:p>
          <a:endParaRPr lang="es-ES"/>
        </a:p>
      </dgm:t>
    </dgm:pt>
    <dgm:pt modelId="{4EE7F987-FBC0-43E2-AB0A-85A6EBB871DC}" type="pres">
      <dgm:prSet presAssocID="{5426395A-0F3D-45B6-852B-DC889F58CA53}" presName="rootConnector" presStyleLbl="node3" presStyleIdx="6" presStyleCnt="9"/>
      <dgm:spPr/>
      <dgm:t>
        <a:bodyPr/>
        <a:lstStyle/>
        <a:p>
          <a:endParaRPr lang="es-ES"/>
        </a:p>
      </dgm:t>
    </dgm:pt>
    <dgm:pt modelId="{7F28BA80-6050-4F4E-8479-30001A8FFC86}" type="pres">
      <dgm:prSet presAssocID="{5426395A-0F3D-45B6-852B-DC889F58CA53}" presName="hierChild4" presStyleCnt="0"/>
      <dgm:spPr/>
    </dgm:pt>
    <dgm:pt modelId="{B4EACB9D-E765-44BF-9EBE-724FBCB4515A}" type="pres">
      <dgm:prSet presAssocID="{5426395A-0F3D-45B6-852B-DC889F58CA53}" presName="hierChild5" presStyleCnt="0"/>
      <dgm:spPr/>
    </dgm:pt>
    <dgm:pt modelId="{AF5D62D6-9042-4543-AB49-F505F14D501B}" type="pres">
      <dgm:prSet presAssocID="{14D1748C-0388-468A-BC16-52BAA31CDFA5}" presName="hierChild5" presStyleCnt="0"/>
      <dgm:spPr/>
    </dgm:pt>
    <dgm:pt modelId="{E8CE2733-BC94-44D2-AB3E-F26A4445E3E3}" type="pres">
      <dgm:prSet presAssocID="{2109CCB4-733F-47FF-A3BF-D5219229D378}" presName="Name37" presStyleLbl="parChTrans1D2" presStyleIdx="3" presStyleCnt="10"/>
      <dgm:spPr/>
      <dgm:t>
        <a:bodyPr/>
        <a:lstStyle/>
        <a:p>
          <a:endParaRPr lang="es-ES"/>
        </a:p>
      </dgm:t>
    </dgm:pt>
    <dgm:pt modelId="{0E018F3F-B9C4-4DC1-9ECF-8CB395E78FB8}" type="pres">
      <dgm:prSet presAssocID="{6C0B071C-5F79-4FF9-BE62-DA773D93002C}" presName="hierRoot2" presStyleCnt="0">
        <dgm:presLayoutVars>
          <dgm:hierBranch val="init"/>
        </dgm:presLayoutVars>
      </dgm:prSet>
      <dgm:spPr/>
    </dgm:pt>
    <dgm:pt modelId="{187882C3-A882-48B3-88C6-49C0342CD4B6}" type="pres">
      <dgm:prSet presAssocID="{6C0B071C-5F79-4FF9-BE62-DA773D93002C}" presName="rootComposite" presStyleCnt="0"/>
      <dgm:spPr/>
    </dgm:pt>
    <dgm:pt modelId="{2E798AE6-83E5-40C4-A61A-DC65387D39F6}" type="pres">
      <dgm:prSet presAssocID="{6C0B071C-5F79-4FF9-BE62-DA773D93002C}" presName="rootText" presStyleLbl="node2" presStyleIdx="3" presStyleCnt="4">
        <dgm:presLayoutVars>
          <dgm:chPref val="3"/>
        </dgm:presLayoutVars>
      </dgm:prSet>
      <dgm:spPr/>
      <dgm:t>
        <a:bodyPr/>
        <a:lstStyle/>
        <a:p>
          <a:endParaRPr lang="es-ES"/>
        </a:p>
      </dgm:t>
    </dgm:pt>
    <dgm:pt modelId="{C2B35C70-ADFE-493F-9D80-76F1AF73C653}" type="pres">
      <dgm:prSet presAssocID="{6C0B071C-5F79-4FF9-BE62-DA773D93002C}" presName="rootConnector" presStyleLbl="node2" presStyleIdx="3" presStyleCnt="4"/>
      <dgm:spPr/>
      <dgm:t>
        <a:bodyPr/>
        <a:lstStyle/>
        <a:p>
          <a:endParaRPr lang="es-ES"/>
        </a:p>
      </dgm:t>
    </dgm:pt>
    <dgm:pt modelId="{E8F00EFF-43D8-43C1-875D-6F8EEC38352A}" type="pres">
      <dgm:prSet presAssocID="{6C0B071C-5F79-4FF9-BE62-DA773D93002C}" presName="hierChild4" presStyleCnt="0"/>
      <dgm:spPr/>
    </dgm:pt>
    <dgm:pt modelId="{A631926E-89DF-4ED9-A007-70C3BFB74170}" type="pres">
      <dgm:prSet presAssocID="{0148EAFF-79DD-4F91-9B4C-690C33E60256}" presName="Name37" presStyleLbl="parChTrans1D3" presStyleIdx="7" presStyleCnt="9"/>
      <dgm:spPr/>
      <dgm:t>
        <a:bodyPr/>
        <a:lstStyle/>
        <a:p>
          <a:endParaRPr lang="es-ES"/>
        </a:p>
      </dgm:t>
    </dgm:pt>
    <dgm:pt modelId="{F2F42BDC-23C8-40E6-921C-437500385B30}" type="pres">
      <dgm:prSet presAssocID="{1CD24251-499C-4CED-8C18-72875EEE7478}" presName="hierRoot2" presStyleCnt="0">
        <dgm:presLayoutVars>
          <dgm:hierBranch val="init"/>
        </dgm:presLayoutVars>
      </dgm:prSet>
      <dgm:spPr/>
    </dgm:pt>
    <dgm:pt modelId="{2CA81CE3-701F-418D-95AA-40384D74A26F}" type="pres">
      <dgm:prSet presAssocID="{1CD24251-499C-4CED-8C18-72875EEE7478}" presName="rootComposite" presStyleCnt="0"/>
      <dgm:spPr/>
    </dgm:pt>
    <dgm:pt modelId="{E555DC75-709F-41D4-8407-5E88C77A3271}" type="pres">
      <dgm:prSet presAssocID="{1CD24251-499C-4CED-8C18-72875EEE7478}" presName="rootText" presStyleLbl="node3" presStyleIdx="7" presStyleCnt="9">
        <dgm:presLayoutVars>
          <dgm:chPref val="3"/>
        </dgm:presLayoutVars>
      </dgm:prSet>
      <dgm:spPr/>
      <dgm:t>
        <a:bodyPr/>
        <a:lstStyle/>
        <a:p>
          <a:endParaRPr lang="es-ES"/>
        </a:p>
      </dgm:t>
    </dgm:pt>
    <dgm:pt modelId="{F19B99AD-2423-4C87-80A1-6D4E73D2F2F1}" type="pres">
      <dgm:prSet presAssocID="{1CD24251-499C-4CED-8C18-72875EEE7478}" presName="rootConnector" presStyleLbl="node3" presStyleIdx="7" presStyleCnt="9"/>
      <dgm:spPr/>
      <dgm:t>
        <a:bodyPr/>
        <a:lstStyle/>
        <a:p>
          <a:endParaRPr lang="es-ES"/>
        </a:p>
      </dgm:t>
    </dgm:pt>
    <dgm:pt modelId="{CA35C687-B188-45B5-9309-883D02F811DB}" type="pres">
      <dgm:prSet presAssocID="{1CD24251-499C-4CED-8C18-72875EEE7478}" presName="hierChild4" presStyleCnt="0"/>
      <dgm:spPr/>
    </dgm:pt>
    <dgm:pt modelId="{DF6753AA-A049-4546-8BA3-69C7FC1CEF79}" type="pres">
      <dgm:prSet presAssocID="{1CD24251-499C-4CED-8C18-72875EEE7478}" presName="hierChild5" presStyleCnt="0"/>
      <dgm:spPr/>
    </dgm:pt>
    <dgm:pt modelId="{518A3867-05F2-4D8B-852F-AD3F36C65A8B}" type="pres">
      <dgm:prSet presAssocID="{30F850D0-2416-4AA8-BF28-5F515D2624AB}" presName="Name37" presStyleLbl="parChTrans1D3" presStyleIdx="8" presStyleCnt="9"/>
      <dgm:spPr/>
      <dgm:t>
        <a:bodyPr/>
        <a:lstStyle/>
        <a:p>
          <a:endParaRPr lang="es-ES"/>
        </a:p>
      </dgm:t>
    </dgm:pt>
    <dgm:pt modelId="{275A411F-AB20-4D8D-8146-FA8D61B9687F}" type="pres">
      <dgm:prSet presAssocID="{BC84B307-E9E6-42E7-B4F5-1384A44AD65D}" presName="hierRoot2" presStyleCnt="0">
        <dgm:presLayoutVars>
          <dgm:hierBranch val="init"/>
        </dgm:presLayoutVars>
      </dgm:prSet>
      <dgm:spPr/>
    </dgm:pt>
    <dgm:pt modelId="{42A68B7D-2411-43E5-838B-C16E3EAF459C}" type="pres">
      <dgm:prSet presAssocID="{BC84B307-E9E6-42E7-B4F5-1384A44AD65D}" presName="rootComposite" presStyleCnt="0"/>
      <dgm:spPr/>
    </dgm:pt>
    <dgm:pt modelId="{C8F5781B-4A0C-4063-979D-483BD4F841E1}" type="pres">
      <dgm:prSet presAssocID="{BC84B307-E9E6-42E7-B4F5-1384A44AD65D}" presName="rootText" presStyleLbl="node3" presStyleIdx="8" presStyleCnt="9">
        <dgm:presLayoutVars>
          <dgm:chPref val="3"/>
        </dgm:presLayoutVars>
      </dgm:prSet>
      <dgm:spPr/>
      <dgm:t>
        <a:bodyPr/>
        <a:lstStyle/>
        <a:p>
          <a:endParaRPr lang="es-ES"/>
        </a:p>
      </dgm:t>
    </dgm:pt>
    <dgm:pt modelId="{0518F2C8-D364-4748-98C0-65C9EC25995B}" type="pres">
      <dgm:prSet presAssocID="{BC84B307-E9E6-42E7-B4F5-1384A44AD65D}" presName="rootConnector" presStyleLbl="node3" presStyleIdx="8" presStyleCnt="9"/>
      <dgm:spPr/>
      <dgm:t>
        <a:bodyPr/>
        <a:lstStyle/>
        <a:p>
          <a:endParaRPr lang="es-ES"/>
        </a:p>
      </dgm:t>
    </dgm:pt>
    <dgm:pt modelId="{930215AA-9789-4F72-8233-FA0CD939B516}" type="pres">
      <dgm:prSet presAssocID="{BC84B307-E9E6-42E7-B4F5-1384A44AD65D}" presName="hierChild4" presStyleCnt="0"/>
      <dgm:spPr/>
    </dgm:pt>
    <dgm:pt modelId="{17D2FFAC-15DB-4DCF-8E76-4BFA36F5399E}" type="pres">
      <dgm:prSet presAssocID="{BC84B307-E9E6-42E7-B4F5-1384A44AD65D}" presName="hierChild5" presStyleCnt="0"/>
      <dgm:spPr/>
    </dgm:pt>
    <dgm:pt modelId="{06F8C64C-C38E-40B9-9698-73118CC44E93}" type="pres">
      <dgm:prSet presAssocID="{6C0B071C-5F79-4FF9-BE62-DA773D93002C}" presName="hierChild5" presStyleCnt="0"/>
      <dgm:spPr/>
    </dgm:pt>
    <dgm:pt modelId="{641FAC5E-39AB-43F7-A5DC-FC71712F9ADC}" type="pres">
      <dgm:prSet presAssocID="{C5C409D6-98E5-4DA8-BA41-7F3EA9A16FB3}" presName="hierChild3" presStyleCnt="0"/>
      <dgm:spPr/>
    </dgm:pt>
    <dgm:pt modelId="{B1DA0362-61FF-4992-8B56-56365B731CE8}" type="pres">
      <dgm:prSet presAssocID="{D66DF495-0FE8-48FC-9C58-7FD150F89DB1}" presName="Name111" presStyleLbl="parChTrans1D2" presStyleIdx="4" presStyleCnt="10"/>
      <dgm:spPr/>
      <dgm:t>
        <a:bodyPr/>
        <a:lstStyle/>
        <a:p>
          <a:endParaRPr lang="es-ES"/>
        </a:p>
      </dgm:t>
    </dgm:pt>
    <dgm:pt modelId="{4BD17BF9-BFEF-4D83-B4A9-B690DDBA8958}" type="pres">
      <dgm:prSet presAssocID="{AFAA60A1-F850-4A6C-830D-EB3BA3C9275C}" presName="hierRoot3" presStyleCnt="0">
        <dgm:presLayoutVars>
          <dgm:hierBranch val="init"/>
        </dgm:presLayoutVars>
      </dgm:prSet>
      <dgm:spPr/>
    </dgm:pt>
    <dgm:pt modelId="{3A150BDC-46FD-41E5-A4B7-F4285008BD29}" type="pres">
      <dgm:prSet presAssocID="{AFAA60A1-F850-4A6C-830D-EB3BA3C9275C}" presName="rootComposite3" presStyleCnt="0"/>
      <dgm:spPr/>
    </dgm:pt>
    <dgm:pt modelId="{F8016327-216E-4689-9CD8-1971091745E1}" type="pres">
      <dgm:prSet presAssocID="{AFAA60A1-F850-4A6C-830D-EB3BA3C9275C}" presName="rootText3" presStyleLbl="asst1" presStyleIdx="0" presStyleCnt="6">
        <dgm:presLayoutVars>
          <dgm:chPref val="3"/>
        </dgm:presLayoutVars>
      </dgm:prSet>
      <dgm:spPr/>
      <dgm:t>
        <a:bodyPr/>
        <a:lstStyle/>
        <a:p>
          <a:endParaRPr lang="es-ES"/>
        </a:p>
      </dgm:t>
    </dgm:pt>
    <dgm:pt modelId="{B9F733EC-1509-4F28-9530-9F9542245E63}" type="pres">
      <dgm:prSet presAssocID="{AFAA60A1-F850-4A6C-830D-EB3BA3C9275C}" presName="rootConnector3" presStyleLbl="asst1" presStyleIdx="0" presStyleCnt="6"/>
      <dgm:spPr/>
      <dgm:t>
        <a:bodyPr/>
        <a:lstStyle/>
        <a:p>
          <a:endParaRPr lang="es-ES"/>
        </a:p>
      </dgm:t>
    </dgm:pt>
    <dgm:pt modelId="{3AE7C3D1-900A-4066-8C0F-E4A1AF689562}" type="pres">
      <dgm:prSet presAssocID="{AFAA60A1-F850-4A6C-830D-EB3BA3C9275C}" presName="hierChild6" presStyleCnt="0"/>
      <dgm:spPr/>
    </dgm:pt>
    <dgm:pt modelId="{095F1A3A-3FB1-4D1A-B531-D71D3BA17DAC}" type="pres">
      <dgm:prSet presAssocID="{AFAA60A1-F850-4A6C-830D-EB3BA3C9275C}" presName="hierChild7" presStyleCnt="0"/>
      <dgm:spPr/>
    </dgm:pt>
    <dgm:pt modelId="{E658F1B7-66EB-4809-B8C2-7E5BBE33B672}" type="pres">
      <dgm:prSet presAssocID="{678EA998-CB3F-48FF-9F42-4385A35DD2F3}" presName="Name111" presStyleLbl="parChTrans1D2" presStyleIdx="5" presStyleCnt="10"/>
      <dgm:spPr/>
      <dgm:t>
        <a:bodyPr/>
        <a:lstStyle/>
        <a:p>
          <a:endParaRPr lang="es-ES"/>
        </a:p>
      </dgm:t>
    </dgm:pt>
    <dgm:pt modelId="{42BC0F6E-6729-413D-A24F-3A6917513B03}" type="pres">
      <dgm:prSet presAssocID="{F872D586-2473-4428-AC8B-D3EC641BE5DE}" presName="hierRoot3" presStyleCnt="0">
        <dgm:presLayoutVars>
          <dgm:hierBranch val="init"/>
        </dgm:presLayoutVars>
      </dgm:prSet>
      <dgm:spPr/>
    </dgm:pt>
    <dgm:pt modelId="{A16FB124-4BCA-4B7F-8F68-A9C189D3E340}" type="pres">
      <dgm:prSet presAssocID="{F872D586-2473-4428-AC8B-D3EC641BE5DE}" presName="rootComposite3" presStyleCnt="0"/>
      <dgm:spPr/>
    </dgm:pt>
    <dgm:pt modelId="{E8AAD771-5177-4FBC-B222-EACB55A20CA7}" type="pres">
      <dgm:prSet presAssocID="{F872D586-2473-4428-AC8B-D3EC641BE5DE}" presName="rootText3" presStyleLbl="asst1" presStyleIdx="1" presStyleCnt="6">
        <dgm:presLayoutVars>
          <dgm:chPref val="3"/>
        </dgm:presLayoutVars>
      </dgm:prSet>
      <dgm:spPr/>
      <dgm:t>
        <a:bodyPr/>
        <a:lstStyle/>
        <a:p>
          <a:endParaRPr lang="es-ES"/>
        </a:p>
      </dgm:t>
    </dgm:pt>
    <dgm:pt modelId="{4A2C66B0-8A19-41FB-AAC0-C00E4E3B4791}" type="pres">
      <dgm:prSet presAssocID="{F872D586-2473-4428-AC8B-D3EC641BE5DE}" presName="rootConnector3" presStyleLbl="asst1" presStyleIdx="1" presStyleCnt="6"/>
      <dgm:spPr/>
      <dgm:t>
        <a:bodyPr/>
        <a:lstStyle/>
        <a:p>
          <a:endParaRPr lang="es-ES"/>
        </a:p>
      </dgm:t>
    </dgm:pt>
    <dgm:pt modelId="{66E0AE1E-1829-4D9F-92E5-BDA3AA25CCA2}" type="pres">
      <dgm:prSet presAssocID="{F872D586-2473-4428-AC8B-D3EC641BE5DE}" presName="hierChild6" presStyleCnt="0"/>
      <dgm:spPr/>
    </dgm:pt>
    <dgm:pt modelId="{105608FD-36D3-412D-A986-D1A5277C2D1D}" type="pres">
      <dgm:prSet presAssocID="{F872D586-2473-4428-AC8B-D3EC641BE5DE}" presName="hierChild7" presStyleCnt="0"/>
      <dgm:spPr/>
    </dgm:pt>
    <dgm:pt modelId="{494D75D2-8FED-41D2-A425-3FCFE47F80E6}" type="pres">
      <dgm:prSet presAssocID="{FDD0ACCD-2D0F-42AA-BD42-A3B32EB80E7D}" presName="Name111" presStyleLbl="parChTrans1D2" presStyleIdx="6" presStyleCnt="10"/>
      <dgm:spPr/>
      <dgm:t>
        <a:bodyPr/>
        <a:lstStyle/>
        <a:p>
          <a:endParaRPr lang="es-ES"/>
        </a:p>
      </dgm:t>
    </dgm:pt>
    <dgm:pt modelId="{DCD4239D-ACFA-403D-B50C-7CD65B0BF34F}" type="pres">
      <dgm:prSet presAssocID="{53991192-3D1C-4AE8-B81E-968889E858CA}" presName="hierRoot3" presStyleCnt="0">
        <dgm:presLayoutVars>
          <dgm:hierBranch val="init"/>
        </dgm:presLayoutVars>
      </dgm:prSet>
      <dgm:spPr/>
    </dgm:pt>
    <dgm:pt modelId="{C77C8FFB-6BB8-401C-AF20-36401FADC22C}" type="pres">
      <dgm:prSet presAssocID="{53991192-3D1C-4AE8-B81E-968889E858CA}" presName="rootComposite3" presStyleCnt="0"/>
      <dgm:spPr/>
    </dgm:pt>
    <dgm:pt modelId="{C92D1095-797A-4060-B5B4-B31D90051233}" type="pres">
      <dgm:prSet presAssocID="{53991192-3D1C-4AE8-B81E-968889E858CA}" presName="rootText3" presStyleLbl="asst1" presStyleIdx="2" presStyleCnt="6">
        <dgm:presLayoutVars>
          <dgm:chPref val="3"/>
        </dgm:presLayoutVars>
      </dgm:prSet>
      <dgm:spPr/>
      <dgm:t>
        <a:bodyPr/>
        <a:lstStyle/>
        <a:p>
          <a:endParaRPr lang="es-ES"/>
        </a:p>
      </dgm:t>
    </dgm:pt>
    <dgm:pt modelId="{12305FDA-13B3-45B3-8B8B-55BED9625A61}" type="pres">
      <dgm:prSet presAssocID="{53991192-3D1C-4AE8-B81E-968889E858CA}" presName="rootConnector3" presStyleLbl="asst1" presStyleIdx="2" presStyleCnt="6"/>
      <dgm:spPr/>
      <dgm:t>
        <a:bodyPr/>
        <a:lstStyle/>
        <a:p>
          <a:endParaRPr lang="es-ES"/>
        </a:p>
      </dgm:t>
    </dgm:pt>
    <dgm:pt modelId="{C5F8ADFF-9EDB-405B-89F8-1BF676559E1B}" type="pres">
      <dgm:prSet presAssocID="{53991192-3D1C-4AE8-B81E-968889E858CA}" presName="hierChild6" presStyleCnt="0"/>
      <dgm:spPr/>
    </dgm:pt>
    <dgm:pt modelId="{C6D9E611-ECB9-4DFB-BB33-253EF45FD2CC}" type="pres">
      <dgm:prSet presAssocID="{53991192-3D1C-4AE8-B81E-968889E858CA}" presName="hierChild7" presStyleCnt="0"/>
      <dgm:spPr/>
    </dgm:pt>
    <dgm:pt modelId="{945F0A4B-74CF-4BFF-A6C3-EB9FA9504EE7}" type="pres">
      <dgm:prSet presAssocID="{3A59F796-B766-471B-BCE4-C855E9DE12C4}" presName="Name111" presStyleLbl="parChTrans1D2" presStyleIdx="7" presStyleCnt="10"/>
      <dgm:spPr/>
      <dgm:t>
        <a:bodyPr/>
        <a:lstStyle/>
        <a:p>
          <a:endParaRPr lang="es-ES"/>
        </a:p>
      </dgm:t>
    </dgm:pt>
    <dgm:pt modelId="{D410E77D-32C7-4958-BB92-57D0F6E871E4}" type="pres">
      <dgm:prSet presAssocID="{0E066BAF-D3EF-4305-948C-4C9D959DC4F3}" presName="hierRoot3" presStyleCnt="0">
        <dgm:presLayoutVars>
          <dgm:hierBranch val="init"/>
        </dgm:presLayoutVars>
      </dgm:prSet>
      <dgm:spPr/>
    </dgm:pt>
    <dgm:pt modelId="{82E4E4F5-440B-4CC9-8A28-507D074F7CA4}" type="pres">
      <dgm:prSet presAssocID="{0E066BAF-D3EF-4305-948C-4C9D959DC4F3}" presName="rootComposite3" presStyleCnt="0"/>
      <dgm:spPr/>
    </dgm:pt>
    <dgm:pt modelId="{2E390CB5-AD12-4FD9-B0A7-FAB8F461ABDB}" type="pres">
      <dgm:prSet presAssocID="{0E066BAF-D3EF-4305-948C-4C9D959DC4F3}" presName="rootText3" presStyleLbl="asst1" presStyleIdx="3" presStyleCnt="6">
        <dgm:presLayoutVars>
          <dgm:chPref val="3"/>
        </dgm:presLayoutVars>
      </dgm:prSet>
      <dgm:spPr/>
      <dgm:t>
        <a:bodyPr/>
        <a:lstStyle/>
        <a:p>
          <a:endParaRPr lang="es-ES"/>
        </a:p>
      </dgm:t>
    </dgm:pt>
    <dgm:pt modelId="{813B2D4A-83F1-4167-92BE-A42FFFB0117F}" type="pres">
      <dgm:prSet presAssocID="{0E066BAF-D3EF-4305-948C-4C9D959DC4F3}" presName="rootConnector3" presStyleLbl="asst1" presStyleIdx="3" presStyleCnt="6"/>
      <dgm:spPr/>
      <dgm:t>
        <a:bodyPr/>
        <a:lstStyle/>
        <a:p>
          <a:endParaRPr lang="es-ES"/>
        </a:p>
      </dgm:t>
    </dgm:pt>
    <dgm:pt modelId="{F9CD2F0F-DCE2-4C59-859E-C8865212AE91}" type="pres">
      <dgm:prSet presAssocID="{0E066BAF-D3EF-4305-948C-4C9D959DC4F3}" presName="hierChild6" presStyleCnt="0"/>
      <dgm:spPr/>
    </dgm:pt>
    <dgm:pt modelId="{E5C7CC42-0BD7-44C9-B1C1-033283FEBEA2}" type="pres">
      <dgm:prSet presAssocID="{0E066BAF-D3EF-4305-948C-4C9D959DC4F3}" presName="hierChild7" presStyleCnt="0"/>
      <dgm:spPr/>
    </dgm:pt>
    <dgm:pt modelId="{212D3921-4346-4C69-B53B-10CF13D9784A}" type="pres">
      <dgm:prSet presAssocID="{4313A81C-372E-42AC-BF9F-C6781C53AF41}" presName="Name111" presStyleLbl="parChTrans1D2" presStyleIdx="8" presStyleCnt="10"/>
      <dgm:spPr/>
      <dgm:t>
        <a:bodyPr/>
        <a:lstStyle/>
        <a:p>
          <a:endParaRPr lang="es-ES"/>
        </a:p>
      </dgm:t>
    </dgm:pt>
    <dgm:pt modelId="{3FD19559-A56B-452B-9FE3-862A7372A39F}" type="pres">
      <dgm:prSet presAssocID="{CB504D44-F21F-4E27-A4C3-5CB9EE2573CC}" presName="hierRoot3" presStyleCnt="0">
        <dgm:presLayoutVars>
          <dgm:hierBranch val="init"/>
        </dgm:presLayoutVars>
      </dgm:prSet>
      <dgm:spPr/>
    </dgm:pt>
    <dgm:pt modelId="{882E13C5-69EA-4941-B153-C0A20457ED7F}" type="pres">
      <dgm:prSet presAssocID="{CB504D44-F21F-4E27-A4C3-5CB9EE2573CC}" presName="rootComposite3" presStyleCnt="0"/>
      <dgm:spPr/>
    </dgm:pt>
    <dgm:pt modelId="{5A0C7060-D13C-4ED5-9E9C-E251A910A703}" type="pres">
      <dgm:prSet presAssocID="{CB504D44-F21F-4E27-A4C3-5CB9EE2573CC}" presName="rootText3" presStyleLbl="asst1" presStyleIdx="4" presStyleCnt="6">
        <dgm:presLayoutVars>
          <dgm:chPref val="3"/>
        </dgm:presLayoutVars>
      </dgm:prSet>
      <dgm:spPr/>
      <dgm:t>
        <a:bodyPr/>
        <a:lstStyle/>
        <a:p>
          <a:endParaRPr lang="es-ES"/>
        </a:p>
      </dgm:t>
    </dgm:pt>
    <dgm:pt modelId="{1C8449BD-031A-4C4F-9B3A-27B1A61BE060}" type="pres">
      <dgm:prSet presAssocID="{CB504D44-F21F-4E27-A4C3-5CB9EE2573CC}" presName="rootConnector3" presStyleLbl="asst1" presStyleIdx="4" presStyleCnt="6"/>
      <dgm:spPr/>
      <dgm:t>
        <a:bodyPr/>
        <a:lstStyle/>
        <a:p>
          <a:endParaRPr lang="es-ES"/>
        </a:p>
      </dgm:t>
    </dgm:pt>
    <dgm:pt modelId="{C64CEB88-B3BE-4473-A614-0BBB08DDA317}" type="pres">
      <dgm:prSet presAssocID="{CB504D44-F21F-4E27-A4C3-5CB9EE2573CC}" presName="hierChild6" presStyleCnt="0"/>
      <dgm:spPr/>
    </dgm:pt>
    <dgm:pt modelId="{1F7B20C8-10E8-4F9D-A803-B1AE97AEEF4F}" type="pres">
      <dgm:prSet presAssocID="{CB504D44-F21F-4E27-A4C3-5CB9EE2573CC}" presName="hierChild7" presStyleCnt="0"/>
      <dgm:spPr/>
    </dgm:pt>
    <dgm:pt modelId="{FED9895D-CCC7-41B9-A048-DCA2138C1E26}" type="pres">
      <dgm:prSet presAssocID="{B14C3813-3300-4382-AE88-9A6D7BCEE1EF}" presName="Name111" presStyleLbl="parChTrans1D2" presStyleIdx="9" presStyleCnt="10"/>
      <dgm:spPr/>
    </dgm:pt>
    <dgm:pt modelId="{D406BC16-2542-4C5A-BEF4-63BBBA609DD5}" type="pres">
      <dgm:prSet presAssocID="{5571BBCC-6E8A-47CA-89A2-B5A5F30C948F}" presName="hierRoot3" presStyleCnt="0">
        <dgm:presLayoutVars>
          <dgm:hierBranch val="init"/>
        </dgm:presLayoutVars>
      </dgm:prSet>
      <dgm:spPr/>
    </dgm:pt>
    <dgm:pt modelId="{696A4104-5517-4470-B01D-598E6F4EE6EA}" type="pres">
      <dgm:prSet presAssocID="{5571BBCC-6E8A-47CA-89A2-B5A5F30C948F}" presName="rootComposite3" presStyleCnt="0"/>
      <dgm:spPr/>
    </dgm:pt>
    <dgm:pt modelId="{AF83699B-20A4-46D1-9DF3-CF3AB0EC5646}" type="pres">
      <dgm:prSet presAssocID="{5571BBCC-6E8A-47CA-89A2-B5A5F30C948F}" presName="rootText3" presStyleLbl="asst1" presStyleIdx="5" presStyleCnt="6">
        <dgm:presLayoutVars>
          <dgm:chPref val="3"/>
        </dgm:presLayoutVars>
      </dgm:prSet>
      <dgm:spPr/>
      <dgm:t>
        <a:bodyPr/>
        <a:lstStyle/>
        <a:p>
          <a:endParaRPr lang="es-ES"/>
        </a:p>
      </dgm:t>
    </dgm:pt>
    <dgm:pt modelId="{CC3C5F3E-1EC3-49E8-B65E-1D15DE204BDB}" type="pres">
      <dgm:prSet presAssocID="{5571BBCC-6E8A-47CA-89A2-B5A5F30C948F}" presName="rootConnector3" presStyleLbl="asst1" presStyleIdx="5" presStyleCnt="6"/>
      <dgm:spPr/>
      <dgm:t>
        <a:bodyPr/>
        <a:lstStyle/>
        <a:p>
          <a:endParaRPr lang="es-ES"/>
        </a:p>
      </dgm:t>
    </dgm:pt>
    <dgm:pt modelId="{0BE1D1A0-C17D-4D46-AB92-409928AA1F5F}" type="pres">
      <dgm:prSet presAssocID="{5571BBCC-6E8A-47CA-89A2-B5A5F30C948F}" presName="hierChild6" presStyleCnt="0"/>
      <dgm:spPr/>
    </dgm:pt>
    <dgm:pt modelId="{DF0790C4-1EEC-474E-9A3F-BD727678BA12}" type="pres">
      <dgm:prSet presAssocID="{5571BBCC-6E8A-47CA-89A2-B5A5F30C948F}" presName="hierChild7" presStyleCnt="0"/>
      <dgm:spPr/>
    </dgm:pt>
  </dgm:ptLst>
  <dgm:cxnLst>
    <dgm:cxn modelId="{6C4FDE98-B7F3-4072-91A7-3168285BD2CE}" type="presOf" srcId="{D7269CDE-5DCE-427C-B2AD-03465696A917}" destId="{04BD1256-F63A-4699-ABB5-9F5014F0C6B9}" srcOrd="1" destOrd="0" presId="urn:microsoft.com/office/officeart/2005/8/layout/orgChart1"/>
    <dgm:cxn modelId="{51985A99-3681-46BD-9C60-F70AB60BA132}" srcId="{6C0B071C-5F79-4FF9-BE62-DA773D93002C}" destId="{1CD24251-499C-4CED-8C18-72875EEE7478}" srcOrd="0" destOrd="0" parTransId="{0148EAFF-79DD-4F91-9B4C-690C33E60256}" sibTransId="{4D57417A-A53C-4727-A638-1243AF284716}"/>
    <dgm:cxn modelId="{65CA2C5D-1FE3-48CB-AC8B-0055C48FECFB}" type="presOf" srcId="{FBE19D3E-7344-40C0-98BA-204FA9E6E525}" destId="{15C27EE8-067D-44F6-B37C-A1A0A6BD643D}" srcOrd="1" destOrd="0" presId="urn:microsoft.com/office/officeart/2005/8/layout/orgChart1"/>
    <dgm:cxn modelId="{654DCEF8-1CDF-4D7F-9ED8-D2F1705B977A}" srcId="{14D1748C-0388-468A-BC16-52BAA31CDFA5}" destId="{5426395A-0F3D-45B6-852B-DC889F58CA53}" srcOrd="0" destOrd="0" parTransId="{9C3007B3-397B-4FAC-A975-CE85AC393515}" sibTransId="{C98EB270-07AA-4383-8AAD-75021C7ABBAC}"/>
    <dgm:cxn modelId="{0AF4A3DC-3FBA-4F71-B499-97CE922887DF}" type="presOf" srcId="{14D1748C-0388-468A-BC16-52BAA31CDFA5}" destId="{B2A0D8E5-70F9-42C4-B650-B3713848D340}" srcOrd="1" destOrd="0" presId="urn:microsoft.com/office/officeart/2005/8/layout/orgChart1"/>
    <dgm:cxn modelId="{37FDDD9C-4595-4EC9-B79B-D9719121208B}" type="presOf" srcId="{5FCB0B25-5B2E-4DD2-9E10-55BF6A4E1C7E}" destId="{C6399004-A607-4CA6-A33B-30999072004E}" srcOrd="0" destOrd="0" presId="urn:microsoft.com/office/officeart/2005/8/layout/orgChart1"/>
    <dgm:cxn modelId="{C4BE2AB3-84BE-4197-81E3-4C0EAB3AEAEC}" type="presOf" srcId="{F2A8B206-0527-4DC7-B3EF-BE662BD73B30}" destId="{9BDD3C63-50EE-4144-BB4A-ACD29A1801E2}" srcOrd="0" destOrd="0" presId="urn:microsoft.com/office/officeart/2005/8/layout/orgChart1"/>
    <dgm:cxn modelId="{BBC62F79-7D31-4979-8B58-7B50161522D6}" srcId="{67A36943-287C-4E8B-9914-4397CD4793E1}" destId="{BC269329-67A2-42A6-A917-FB851494FD3C}" srcOrd="2" destOrd="0" parTransId="{47EEFF1C-68F3-46BF-8B52-B7EF521E0272}" sibTransId="{27C36BD0-2755-4DC2-B8CA-AC034F132920}"/>
    <dgm:cxn modelId="{E321A151-1690-408A-9E56-3A4E1481D450}" type="presOf" srcId="{6C0B071C-5F79-4FF9-BE62-DA773D93002C}" destId="{C2B35C70-ADFE-493F-9D80-76F1AF73C653}" srcOrd="1" destOrd="0" presId="urn:microsoft.com/office/officeart/2005/8/layout/orgChart1"/>
    <dgm:cxn modelId="{E4F7D7E2-B2B0-4496-912C-57070F0A8BE3}" type="presOf" srcId="{1CD24251-499C-4CED-8C18-72875EEE7478}" destId="{E555DC75-709F-41D4-8407-5E88C77A3271}" srcOrd="0" destOrd="0" presId="urn:microsoft.com/office/officeart/2005/8/layout/orgChart1"/>
    <dgm:cxn modelId="{FBBC2D42-6E92-45E5-B0BD-219C7CBD090B}" type="presOf" srcId="{D9E29736-C427-478B-B12A-712131316988}" destId="{B35955AC-957B-4B8B-8B7C-AB86E3C14F51}" srcOrd="0" destOrd="0" presId="urn:microsoft.com/office/officeart/2005/8/layout/orgChart1"/>
    <dgm:cxn modelId="{FA88AE7F-B990-486C-8A5D-338060199C72}" type="presOf" srcId="{0E066BAF-D3EF-4305-948C-4C9D959DC4F3}" destId="{813B2D4A-83F1-4167-92BE-A42FFFB0117F}" srcOrd="1" destOrd="0" presId="urn:microsoft.com/office/officeart/2005/8/layout/orgChart1"/>
    <dgm:cxn modelId="{21CA9864-9E29-435F-868B-7D702D3E19CF}" type="presOf" srcId="{5571BBCC-6E8A-47CA-89A2-B5A5F30C948F}" destId="{AF83699B-20A4-46D1-9DF3-CF3AB0EC5646}" srcOrd="0" destOrd="0" presId="urn:microsoft.com/office/officeart/2005/8/layout/orgChart1"/>
    <dgm:cxn modelId="{132395C8-B597-4B1F-AA62-EFE1270250D1}" type="presOf" srcId="{37A74A00-B9DE-480B-90BC-CB724ABDB611}" destId="{539191E6-6D27-4172-961C-14631819A153}" srcOrd="1" destOrd="0" presId="urn:microsoft.com/office/officeart/2005/8/layout/orgChart1"/>
    <dgm:cxn modelId="{3DFBBBDD-1B23-4087-AE50-83A86AFE4F78}" type="presOf" srcId="{5426395A-0F3D-45B6-852B-DC889F58CA53}" destId="{95332BBB-B64C-4CFE-A836-0E12C6894345}" srcOrd="0" destOrd="0" presId="urn:microsoft.com/office/officeart/2005/8/layout/orgChart1"/>
    <dgm:cxn modelId="{5E0BB495-A51D-4232-AA15-09185CFA613F}" srcId="{67A36943-287C-4E8B-9914-4397CD4793E1}" destId="{FBE19D3E-7344-40C0-98BA-204FA9E6E525}" srcOrd="0" destOrd="0" parTransId="{08CF4CB7-2302-4A68-AC13-0102C1562F7E}" sibTransId="{F4EBD880-A306-4A78-82B1-73E99C4FE14E}"/>
    <dgm:cxn modelId="{CBB25014-F0C8-4F31-AC65-E5BE78AF3AB0}" type="presOf" srcId="{FBE19D3E-7344-40C0-98BA-204FA9E6E525}" destId="{5E6C90AB-F702-4547-A87C-C3178D14A1E0}" srcOrd="0" destOrd="0" presId="urn:microsoft.com/office/officeart/2005/8/layout/orgChart1"/>
    <dgm:cxn modelId="{E2DA1390-FB3E-4041-B08C-B6126ED7D61C}" type="presOf" srcId="{14D1748C-0388-468A-BC16-52BAA31CDFA5}" destId="{76DC52E1-0183-4FEC-AFB3-7CBBB7307BD0}" srcOrd="0" destOrd="0" presId="urn:microsoft.com/office/officeart/2005/8/layout/orgChart1"/>
    <dgm:cxn modelId="{807D77B5-4687-451B-BC30-27D8450A93A5}" type="presOf" srcId="{0148EAFF-79DD-4F91-9B4C-690C33E60256}" destId="{A631926E-89DF-4ED9-A007-70C3BFB74170}" srcOrd="0" destOrd="0" presId="urn:microsoft.com/office/officeart/2005/8/layout/orgChart1"/>
    <dgm:cxn modelId="{AB2AA26F-8642-4FDE-90F2-85C9BDDE101C}" srcId="{C5C409D6-98E5-4DA8-BA41-7F3EA9A16FB3}" destId="{6C0B071C-5F79-4FF9-BE62-DA773D93002C}" srcOrd="9" destOrd="0" parTransId="{2109CCB4-733F-47FF-A3BF-D5219229D378}" sibTransId="{8B78258B-1A28-4604-8A09-F99AD110B42D}"/>
    <dgm:cxn modelId="{275CA694-598C-484C-80AB-BD9B1DA64F08}" type="presOf" srcId="{37A74A00-B9DE-480B-90BC-CB724ABDB611}" destId="{CD9855E2-9293-4137-B0C5-72C106D2F22E}" srcOrd="0" destOrd="0" presId="urn:microsoft.com/office/officeart/2005/8/layout/orgChart1"/>
    <dgm:cxn modelId="{09E4C682-7241-410F-B790-09E1A969545C}" srcId="{67A36943-287C-4E8B-9914-4397CD4793E1}" destId="{D7269CDE-5DCE-427C-B2AD-03465696A917}" srcOrd="1" destOrd="0" parTransId="{65AFF976-AE8E-462B-AF77-E4C551181D7B}" sibTransId="{02C999C4-681C-463F-B361-DFE4E9264915}"/>
    <dgm:cxn modelId="{7C5CAC17-3AD9-44F0-A785-4F1B265A491B}" type="presOf" srcId="{383177FF-96F3-4877-9731-12DBD3874D10}" destId="{E69FA358-8E72-47E2-B179-2BC54E212FA3}" srcOrd="0" destOrd="0" presId="urn:microsoft.com/office/officeart/2005/8/layout/orgChart1"/>
    <dgm:cxn modelId="{F684F01F-FA6C-48E2-9A86-8A7A4BA62BA4}" srcId="{67A36943-287C-4E8B-9914-4397CD4793E1}" destId="{37A74A00-B9DE-480B-90BC-CB724ABDB611}" srcOrd="3" destOrd="0" parTransId="{14E8D625-2638-4A57-BA01-D975D796D8D7}" sibTransId="{3CCF6763-B931-4D5E-96B0-7A8B23F3CF70}"/>
    <dgm:cxn modelId="{536555AA-9657-4DD6-83DC-568FC9F20965}" type="presOf" srcId="{BC84B307-E9E6-42E7-B4F5-1384A44AD65D}" destId="{0518F2C8-D364-4748-98C0-65C9EC25995B}" srcOrd="1" destOrd="0" presId="urn:microsoft.com/office/officeart/2005/8/layout/orgChart1"/>
    <dgm:cxn modelId="{0A499A83-57DE-4EE1-B5CA-0906B2273B0B}" type="presOf" srcId="{678EA998-CB3F-48FF-9F42-4385A35DD2F3}" destId="{E658F1B7-66EB-4809-B8C2-7E5BBE33B672}" srcOrd="0" destOrd="0" presId="urn:microsoft.com/office/officeart/2005/8/layout/orgChart1"/>
    <dgm:cxn modelId="{4A0C6020-0EE4-4CFF-907D-CE1BD9D2527D}" type="presOf" srcId="{08CF4CB7-2302-4A68-AC13-0102C1562F7E}" destId="{820A4CC4-A6AE-404E-9832-A5DEC4BC9157}" srcOrd="0" destOrd="0" presId="urn:microsoft.com/office/officeart/2005/8/layout/orgChart1"/>
    <dgm:cxn modelId="{3C48FB4F-6E49-4B26-B720-C1F07185A446}" type="presOf" srcId="{1CD24251-499C-4CED-8C18-72875EEE7478}" destId="{F19B99AD-2423-4C87-80A1-6D4E73D2F2F1}" srcOrd="1" destOrd="0" presId="urn:microsoft.com/office/officeart/2005/8/layout/orgChart1"/>
    <dgm:cxn modelId="{55606BAA-9E1F-4F0D-AD0D-2DF8CDB74CE3}" srcId="{C5C409D6-98E5-4DA8-BA41-7F3EA9A16FB3}" destId="{53991192-3D1C-4AE8-B81E-968889E858CA}" srcOrd="2" destOrd="0" parTransId="{FDD0ACCD-2D0F-42AA-BD42-A3B32EB80E7D}" sibTransId="{D8616A1C-3A5C-490C-AF63-0DFB93E252FB}"/>
    <dgm:cxn modelId="{2C6AE457-109F-4479-B381-CD32E5049E95}" type="presOf" srcId="{6C0B071C-5F79-4FF9-BE62-DA773D93002C}" destId="{2E798AE6-83E5-40C4-A61A-DC65387D39F6}" srcOrd="0" destOrd="0" presId="urn:microsoft.com/office/officeart/2005/8/layout/orgChart1"/>
    <dgm:cxn modelId="{C55589C3-6AB4-42C3-8549-D8E885550E4C}" type="presOf" srcId="{53991192-3D1C-4AE8-B81E-968889E858CA}" destId="{12305FDA-13B3-45B3-8B8B-55BED9625A61}" srcOrd="1" destOrd="0" presId="urn:microsoft.com/office/officeart/2005/8/layout/orgChart1"/>
    <dgm:cxn modelId="{9D4CE743-CAB9-4236-B17F-E4B354B93DEF}" type="presOf" srcId="{67A36943-287C-4E8B-9914-4397CD4793E1}" destId="{21147BDB-DF2A-4842-BC15-D4D8503E59A0}" srcOrd="1" destOrd="0" presId="urn:microsoft.com/office/officeart/2005/8/layout/orgChart1"/>
    <dgm:cxn modelId="{99427D1B-E9B6-4092-A1FF-CE7F1C6E4FE9}" type="presOf" srcId="{F872D586-2473-4428-AC8B-D3EC641BE5DE}" destId="{4A2C66B0-8A19-41FB-AAC0-C00E4E3B4791}" srcOrd="1" destOrd="0" presId="urn:microsoft.com/office/officeart/2005/8/layout/orgChart1"/>
    <dgm:cxn modelId="{E6B0E2A2-19FD-46BC-97B0-92FD8015D784}" type="presOf" srcId="{2109CCB4-733F-47FF-A3BF-D5219229D378}" destId="{E8CE2733-BC94-44D2-AB3E-F26A4445E3E3}" srcOrd="0" destOrd="0" presId="urn:microsoft.com/office/officeart/2005/8/layout/orgChart1"/>
    <dgm:cxn modelId="{3F8D836A-72CD-42F8-A144-185E4402F6FC}" srcId="{C5C409D6-98E5-4DA8-BA41-7F3EA9A16FB3}" destId="{14D1748C-0388-468A-BC16-52BAA31CDFA5}" srcOrd="8" destOrd="0" parTransId="{AD8144D3-2763-4240-A9A2-01786451DE05}" sibTransId="{FFB35801-96A0-452F-9BDB-C5E2F8265D7C}"/>
    <dgm:cxn modelId="{669B7BB5-882B-46F3-B27F-D4FBDE3E8F01}" type="presOf" srcId="{F5070409-A781-4F5D-8220-09463A392110}" destId="{3DFA30A4-47DB-4FB2-B254-3165D4BD3D65}" srcOrd="0" destOrd="0" presId="urn:microsoft.com/office/officeart/2005/8/layout/orgChart1"/>
    <dgm:cxn modelId="{09163AC0-0586-476F-862B-902F04DDC79B}" type="presOf" srcId="{CB504D44-F21F-4E27-A4C3-5CB9EE2573CC}" destId="{1C8449BD-031A-4C4F-9B3A-27B1A61BE060}" srcOrd="1" destOrd="0" presId="urn:microsoft.com/office/officeart/2005/8/layout/orgChart1"/>
    <dgm:cxn modelId="{6E4168B9-BA0B-4377-BAEB-D785B208AD9B}" type="presOf" srcId="{5FCB0B25-5B2E-4DD2-9E10-55BF6A4E1C7E}" destId="{0DAF9A35-E7AC-4B9E-A62B-ED31D163771B}" srcOrd="1" destOrd="0" presId="urn:microsoft.com/office/officeart/2005/8/layout/orgChart1"/>
    <dgm:cxn modelId="{0C99E3A5-F566-4E82-91A6-42E975D16D3C}" srcId="{C5C409D6-98E5-4DA8-BA41-7F3EA9A16FB3}" destId="{D9E29736-C427-478B-B12A-712131316988}" srcOrd="7" destOrd="0" parTransId="{7D2BE5D2-1E31-4930-A41B-1F986F1FED05}" sibTransId="{9064C5EF-B792-48D8-8685-B961F59C302C}"/>
    <dgm:cxn modelId="{FA3CF939-DBB4-4212-A1F0-6547602984F8}" srcId="{C5C409D6-98E5-4DA8-BA41-7F3EA9A16FB3}" destId="{CB504D44-F21F-4E27-A4C3-5CB9EE2573CC}" srcOrd="4" destOrd="0" parTransId="{4313A81C-372E-42AC-BF9F-C6781C53AF41}" sibTransId="{EA37989A-3649-4633-9741-DFFAE5522E11}"/>
    <dgm:cxn modelId="{67B9ABEA-21A2-459E-BDE4-BAE1C5BF61A6}" srcId="{D9E29736-C427-478B-B12A-712131316988}" destId="{5FCB0B25-5B2E-4DD2-9E10-55BF6A4E1C7E}" srcOrd="1" destOrd="0" parTransId="{F2A8B206-0527-4DC7-B3EF-BE662BD73B30}" sibTransId="{7CB3A9DF-DDD3-485E-ACB5-0977C0B1FF35}"/>
    <dgm:cxn modelId="{53DC9A1C-5A23-473E-8FC3-E8BDE985AFFD}" type="presOf" srcId="{D7269CDE-5DCE-427C-B2AD-03465696A917}" destId="{FC35F4B5-0C4F-41B7-A9F9-77280B3E208B}" srcOrd="0" destOrd="0" presId="urn:microsoft.com/office/officeart/2005/8/layout/orgChart1"/>
    <dgm:cxn modelId="{4F2510A1-6F11-4466-98E3-4A4BA3E8478A}" type="presOf" srcId="{14E8D625-2638-4A57-BA01-D975D796D8D7}" destId="{E9C04E1F-A70E-4057-86EB-791A08FA4533}" srcOrd="0" destOrd="0" presId="urn:microsoft.com/office/officeart/2005/8/layout/orgChart1"/>
    <dgm:cxn modelId="{E688B0A6-1279-4D65-A33B-D93EEDEE894C}" type="presOf" srcId="{5571BBCC-6E8A-47CA-89A2-B5A5F30C948F}" destId="{CC3C5F3E-1EC3-49E8-B65E-1D15DE204BDB}" srcOrd="1" destOrd="0" presId="urn:microsoft.com/office/officeart/2005/8/layout/orgChart1"/>
    <dgm:cxn modelId="{7865484A-0FCE-4125-8EF0-AA14F04FE3BF}" type="presOf" srcId="{B6688C32-56A7-4840-9E2C-B2666BF8F3C0}" destId="{05CA642B-C190-430B-B86E-32CB97783899}" srcOrd="0" destOrd="0" presId="urn:microsoft.com/office/officeart/2005/8/layout/orgChart1"/>
    <dgm:cxn modelId="{03066703-DE4B-4774-9E15-407713C99FC4}" srcId="{C5C409D6-98E5-4DA8-BA41-7F3EA9A16FB3}" destId="{5571BBCC-6E8A-47CA-89A2-B5A5F30C948F}" srcOrd="5" destOrd="0" parTransId="{B14C3813-3300-4382-AE88-9A6D7BCEE1EF}" sibTransId="{6F78C16E-BE4E-4C38-82C9-820A7D4E0D56}"/>
    <dgm:cxn modelId="{6AD9D434-18AA-4831-B386-0F07788D97A7}" type="presOf" srcId="{67A36943-287C-4E8B-9914-4397CD4793E1}" destId="{287315DB-79C1-49ED-B37A-651D20A71D61}" srcOrd="0" destOrd="0" presId="urn:microsoft.com/office/officeart/2005/8/layout/orgChart1"/>
    <dgm:cxn modelId="{4C8F6D27-CC7A-47E7-B40E-AF346C0A0237}" type="presOf" srcId="{FDD0ACCD-2D0F-42AA-BD42-A3B32EB80E7D}" destId="{494D75D2-8FED-41D2-A425-3FCFE47F80E6}" srcOrd="0" destOrd="0" presId="urn:microsoft.com/office/officeart/2005/8/layout/orgChart1"/>
    <dgm:cxn modelId="{50813C43-4267-42F6-8274-F15A985A1085}" type="presOf" srcId="{AFAA60A1-F850-4A6C-830D-EB3BA3C9275C}" destId="{B9F733EC-1509-4F28-9530-9F9542245E63}" srcOrd="1" destOrd="0" presId="urn:microsoft.com/office/officeart/2005/8/layout/orgChart1"/>
    <dgm:cxn modelId="{52AFB0CB-5C57-43F6-8A07-36013975165C}" type="presOf" srcId="{D9E29736-C427-478B-B12A-712131316988}" destId="{0B83222B-F189-4E29-9E2D-B2AC54A4B769}" srcOrd="1" destOrd="0" presId="urn:microsoft.com/office/officeart/2005/8/layout/orgChart1"/>
    <dgm:cxn modelId="{62613504-A44A-4745-A087-6D41A0013CFD}" type="presOf" srcId="{BC84B307-E9E6-42E7-B4F5-1384A44AD65D}" destId="{C8F5781B-4A0C-4063-979D-483BD4F841E1}" srcOrd="0" destOrd="0" presId="urn:microsoft.com/office/officeart/2005/8/layout/orgChart1"/>
    <dgm:cxn modelId="{AB963145-1ECA-4328-A5FE-C5D0658AB197}" srcId="{C5C409D6-98E5-4DA8-BA41-7F3EA9A16FB3}" destId="{AFAA60A1-F850-4A6C-830D-EB3BA3C9275C}" srcOrd="0" destOrd="0" parTransId="{D66DF495-0FE8-48FC-9C58-7FD150F89DB1}" sibTransId="{A6473A4E-9E5A-4EC9-AFF9-638EF288F836}"/>
    <dgm:cxn modelId="{503D7F6C-7F8A-4C25-B2C9-C87F250A0C29}" type="presOf" srcId="{E18810F6-DEFC-4A6C-BAD9-2EDB39899436}" destId="{2EF29079-810D-4D49-9B73-1EFA33045312}" srcOrd="0" destOrd="0" presId="urn:microsoft.com/office/officeart/2005/8/layout/orgChart1"/>
    <dgm:cxn modelId="{27711F6E-9AFF-478B-91C9-17509373B5C0}" srcId="{C5C409D6-98E5-4DA8-BA41-7F3EA9A16FB3}" destId="{67A36943-287C-4E8B-9914-4397CD4793E1}" srcOrd="6" destOrd="0" parTransId="{F5070409-A781-4F5D-8220-09463A392110}" sibTransId="{4E2EA3B6-6C7A-479D-8E93-2BD5AA66C3E8}"/>
    <dgm:cxn modelId="{69567E8A-BD58-4E31-9737-B085A2686641}" type="presOf" srcId="{C5C409D6-98E5-4DA8-BA41-7F3EA9A16FB3}" destId="{130327B3-4DCE-42D1-B24F-D08FD52228B3}" srcOrd="0" destOrd="0" presId="urn:microsoft.com/office/officeart/2005/8/layout/orgChart1"/>
    <dgm:cxn modelId="{F119F686-6AF9-49BA-B973-E4519EE6F737}" type="presOf" srcId="{47EEFF1C-68F3-46BF-8B52-B7EF521E0272}" destId="{08829E7B-D2F1-43F0-9761-A4F1828EE412}" srcOrd="0" destOrd="0" presId="urn:microsoft.com/office/officeart/2005/8/layout/orgChart1"/>
    <dgm:cxn modelId="{E094CD51-3301-42BD-A2B6-BF62D14F5354}" srcId="{B6688C32-56A7-4840-9E2C-B2666BF8F3C0}" destId="{C5C409D6-98E5-4DA8-BA41-7F3EA9A16FB3}" srcOrd="0" destOrd="0" parTransId="{46DA7F70-47F3-4754-B0C3-910E06E21B07}" sibTransId="{3BD866D8-1510-4396-B388-06CACAE0631F}"/>
    <dgm:cxn modelId="{56925D54-6AB7-4FE7-B11D-3E5BD33BC6C4}" type="presOf" srcId="{4313A81C-372E-42AC-BF9F-C6781C53AF41}" destId="{212D3921-4346-4C69-B53B-10CF13D9784A}" srcOrd="0" destOrd="0" presId="urn:microsoft.com/office/officeart/2005/8/layout/orgChart1"/>
    <dgm:cxn modelId="{5F24D604-6FE4-498F-9982-301C04873022}" type="presOf" srcId="{AFAA60A1-F850-4A6C-830D-EB3BA3C9275C}" destId="{F8016327-216E-4689-9CD8-1971091745E1}" srcOrd="0" destOrd="0" presId="urn:microsoft.com/office/officeart/2005/8/layout/orgChart1"/>
    <dgm:cxn modelId="{2637A13B-D607-4F2D-89FD-2C3BC80C0B47}" type="presOf" srcId="{CB504D44-F21F-4E27-A4C3-5CB9EE2573CC}" destId="{5A0C7060-D13C-4ED5-9E9C-E251A910A703}" srcOrd="0" destOrd="0" presId="urn:microsoft.com/office/officeart/2005/8/layout/orgChart1"/>
    <dgm:cxn modelId="{FA2AA0C2-B347-4DB7-9C8A-320C86E2CB2E}" type="presOf" srcId="{383177FF-96F3-4877-9731-12DBD3874D10}" destId="{FE229E8C-BDE9-4D14-BBAB-3B0542522B68}" srcOrd="1" destOrd="0" presId="urn:microsoft.com/office/officeart/2005/8/layout/orgChart1"/>
    <dgm:cxn modelId="{1A3470CB-39D2-4898-8A25-D0FCDF35C956}" type="presOf" srcId="{D66DF495-0FE8-48FC-9C58-7FD150F89DB1}" destId="{B1DA0362-61FF-4992-8B56-56365B731CE8}" srcOrd="0" destOrd="0" presId="urn:microsoft.com/office/officeart/2005/8/layout/orgChart1"/>
    <dgm:cxn modelId="{81A6161E-6ED1-43B2-BE76-CC3E10915079}" type="presOf" srcId="{BC269329-67A2-42A6-A917-FB851494FD3C}" destId="{88F36F81-FDCF-4FAE-BF72-1A37C1F6AE2A}" srcOrd="1" destOrd="0" presId="urn:microsoft.com/office/officeart/2005/8/layout/orgChart1"/>
    <dgm:cxn modelId="{B3CE1AF5-FD8F-4625-B9E0-F7440486E1A5}" type="presOf" srcId="{0E066BAF-D3EF-4305-948C-4C9D959DC4F3}" destId="{2E390CB5-AD12-4FD9-B0A7-FAB8F461ABDB}" srcOrd="0" destOrd="0" presId="urn:microsoft.com/office/officeart/2005/8/layout/orgChart1"/>
    <dgm:cxn modelId="{99FD40CF-BDC4-4F7C-923D-97D5C50262C3}" srcId="{D9E29736-C427-478B-B12A-712131316988}" destId="{383177FF-96F3-4877-9731-12DBD3874D10}" srcOrd="0" destOrd="0" parTransId="{E18810F6-DEFC-4A6C-BAD9-2EDB39899436}" sibTransId="{927946E7-D154-4DFA-A462-C407B18AC1DE}"/>
    <dgm:cxn modelId="{97732B90-D7AB-49E4-9EE3-63DB415CC770}" type="presOf" srcId="{AD8144D3-2763-4240-A9A2-01786451DE05}" destId="{A063669E-9615-48EC-890B-322F363820DA}" srcOrd="0" destOrd="0" presId="urn:microsoft.com/office/officeart/2005/8/layout/orgChart1"/>
    <dgm:cxn modelId="{6DC1E59B-1890-4608-9F8F-47A23F07468F}" type="presOf" srcId="{B14C3813-3300-4382-AE88-9A6D7BCEE1EF}" destId="{FED9895D-CCC7-41B9-A048-DCA2138C1E26}" srcOrd="0" destOrd="0" presId="urn:microsoft.com/office/officeart/2005/8/layout/orgChart1"/>
    <dgm:cxn modelId="{FB6E9E32-9DFA-41D3-B51A-814C6FB6EB54}" type="presOf" srcId="{9C3007B3-397B-4FAC-A975-CE85AC393515}" destId="{AE6C1A5C-F3CD-4613-B810-B59F915C3832}" srcOrd="0" destOrd="0" presId="urn:microsoft.com/office/officeart/2005/8/layout/orgChart1"/>
    <dgm:cxn modelId="{EB7D7E9C-17B3-4413-AD51-26765A7688B8}" type="presOf" srcId="{C5C409D6-98E5-4DA8-BA41-7F3EA9A16FB3}" destId="{69DDCC26-A9DA-459A-A053-08C28E3303AF}" srcOrd="1" destOrd="0" presId="urn:microsoft.com/office/officeart/2005/8/layout/orgChart1"/>
    <dgm:cxn modelId="{63A97096-C50F-4943-8CBB-1E13482FEB37}" srcId="{C5C409D6-98E5-4DA8-BA41-7F3EA9A16FB3}" destId="{0E066BAF-D3EF-4305-948C-4C9D959DC4F3}" srcOrd="3" destOrd="0" parTransId="{3A59F796-B766-471B-BCE4-C855E9DE12C4}" sibTransId="{6DD6EA6C-BE38-4CF3-9555-B01A2AD450AA}"/>
    <dgm:cxn modelId="{F596F196-B4AD-463C-B30D-106EE5905ECF}" type="presOf" srcId="{3A59F796-B766-471B-BCE4-C855E9DE12C4}" destId="{945F0A4B-74CF-4BFF-A6C3-EB9FA9504EE7}" srcOrd="0" destOrd="0" presId="urn:microsoft.com/office/officeart/2005/8/layout/orgChart1"/>
    <dgm:cxn modelId="{01A91B6F-7FB3-4708-84F1-D1E70EEEFFB0}" type="presOf" srcId="{5426395A-0F3D-45B6-852B-DC889F58CA53}" destId="{4EE7F987-FBC0-43E2-AB0A-85A6EBB871DC}" srcOrd="1" destOrd="0" presId="urn:microsoft.com/office/officeart/2005/8/layout/orgChart1"/>
    <dgm:cxn modelId="{6B466856-BDD7-469F-9627-217894E25686}" type="presOf" srcId="{53991192-3D1C-4AE8-B81E-968889E858CA}" destId="{C92D1095-797A-4060-B5B4-B31D90051233}" srcOrd="0" destOrd="0" presId="urn:microsoft.com/office/officeart/2005/8/layout/orgChart1"/>
    <dgm:cxn modelId="{CD8D2D60-1BE1-462A-9325-11542CE3475A}" type="presOf" srcId="{30F850D0-2416-4AA8-BF28-5F515D2624AB}" destId="{518A3867-05F2-4D8B-852F-AD3F36C65A8B}" srcOrd="0" destOrd="0" presId="urn:microsoft.com/office/officeart/2005/8/layout/orgChart1"/>
    <dgm:cxn modelId="{63FC6B5D-2AF7-4EB5-9F4C-C50A55DBC7F0}" srcId="{C5C409D6-98E5-4DA8-BA41-7F3EA9A16FB3}" destId="{F872D586-2473-4428-AC8B-D3EC641BE5DE}" srcOrd="1" destOrd="0" parTransId="{678EA998-CB3F-48FF-9F42-4385A35DD2F3}" sibTransId="{7B6E1825-3FB4-4D6D-B5C7-026A79CF98C0}"/>
    <dgm:cxn modelId="{0031790C-732C-4D63-ABDF-95FAE612EFDD}" type="presOf" srcId="{65AFF976-AE8E-462B-AF77-E4C551181D7B}" destId="{7035BDC8-3C84-45D1-98DC-7DB8B8D92363}" srcOrd="0" destOrd="0" presId="urn:microsoft.com/office/officeart/2005/8/layout/orgChart1"/>
    <dgm:cxn modelId="{F872FB25-FC5E-41D5-9BF4-444D168A8626}" type="presOf" srcId="{F872D586-2473-4428-AC8B-D3EC641BE5DE}" destId="{E8AAD771-5177-4FBC-B222-EACB55A20CA7}" srcOrd="0" destOrd="0" presId="urn:microsoft.com/office/officeart/2005/8/layout/orgChart1"/>
    <dgm:cxn modelId="{B9EE0BCC-9825-4605-B0BB-60119CBCF47C}" type="presOf" srcId="{BC269329-67A2-42A6-A917-FB851494FD3C}" destId="{853F05F7-CF11-46FF-94FA-6B1F0183C9C0}" srcOrd="0" destOrd="0" presId="urn:microsoft.com/office/officeart/2005/8/layout/orgChart1"/>
    <dgm:cxn modelId="{1ACF1C5E-3F28-4A1D-A47E-4438F3C521A8}" srcId="{6C0B071C-5F79-4FF9-BE62-DA773D93002C}" destId="{BC84B307-E9E6-42E7-B4F5-1384A44AD65D}" srcOrd="1" destOrd="0" parTransId="{30F850D0-2416-4AA8-BF28-5F515D2624AB}" sibTransId="{0ECEA55D-CC8E-46F6-B801-F7C74C1D4E46}"/>
    <dgm:cxn modelId="{2DEAC6CC-D033-4419-B852-66CB7A83FA0B}" type="presOf" srcId="{7D2BE5D2-1E31-4930-A41B-1F986F1FED05}" destId="{B76880F7-7042-4BB2-8315-4934D41CA2B8}" srcOrd="0" destOrd="0" presId="urn:microsoft.com/office/officeart/2005/8/layout/orgChart1"/>
    <dgm:cxn modelId="{529394FE-57A7-409C-BC02-6E643B7562A0}" type="presParOf" srcId="{05CA642B-C190-430B-B86E-32CB97783899}" destId="{484B22DA-F51B-4CA6-BF7F-6F0E9969BD8E}" srcOrd="0" destOrd="0" presId="urn:microsoft.com/office/officeart/2005/8/layout/orgChart1"/>
    <dgm:cxn modelId="{85B97B9A-27AD-4281-ADC1-5DEF4B80A33F}" type="presParOf" srcId="{484B22DA-F51B-4CA6-BF7F-6F0E9969BD8E}" destId="{8A9E8F68-B9AA-4B31-9EDA-772CB3129F0A}" srcOrd="0" destOrd="0" presId="urn:microsoft.com/office/officeart/2005/8/layout/orgChart1"/>
    <dgm:cxn modelId="{BB678316-33F3-4B0D-B217-6B22A4B6C2B0}" type="presParOf" srcId="{8A9E8F68-B9AA-4B31-9EDA-772CB3129F0A}" destId="{130327B3-4DCE-42D1-B24F-D08FD52228B3}" srcOrd="0" destOrd="0" presId="urn:microsoft.com/office/officeart/2005/8/layout/orgChart1"/>
    <dgm:cxn modelId="{8DB3858F-F4D5-49CD-A188-F232F146485D}" type="presParOf" srcId="{8A9E8F68-B9AA-4B31-9EDA-772CB3129F0A}" destId="{69DDCC26-A9DA-459A-A053-08C28E3303AF}" srcOrd="1" destOrd="0" presId="urn:microsoft.com/office/officeart/2005/8/layout/orgChart1"/>
    <dgm:cxn modelId="{D9E6642F-A583-41E0-9B2C-B14F082308CF}" type="presParOf" srcId="{484B22DA-F51B-4CA6-BF7F-6F0E9969BD8E}" destId="{8B294380-17D0-405B-81FC-0219C1F4276A}" srcOrd="1" destOrd="0" presId="urn:microsoft.com/office/officeart/2005/8/layout/orgChart1"/>
    <dgm:cxn modelId="{C1681C4F-7CB5-495E-B84D-95A293658C7F}" type="presParOf" srcId="{8B294380-17D0-405B-81FC-0219C1F4276A}" destId="{3DFA30A4-47DB-4FB2-B254-3165D4BD3D65}" srcOrd="0" destOrd="0" presId="urn:microsoft.com/office/officeart/2005/8/layout/orgChart1"/>
    <dgm:cxn modelId="{01531D34-736E-46F3-9514-87643DC92F56}" type="presParOf" srcId="{8B294380-17D0-405B-81FC-0219C1F4276A}" destId="{C84F8A40-77BD-4355-B11D-2A81CE2FED39}" srcOrd="1" destOrd="0" presId="urn:microsoft.com/office/officeart/2005/8/layout/orgChart1"/>
    <dgm:cxn modelId="{8AA46717-BBEE-4BF0-8706-2500A1D2B225}" type="presParOf" srcId="{C84F8A40-77BD-4355-B11D-2A81CE2FED39}" destId="{1DFC736C-8529-4D45-B3D8-91EE64CCA275}" srcOrd="0" destOrd="0" presId="urn:microsoft.com/office/officeart/2005/8/layout/orgChart1"/>
    <dgm:cxn modelId="{AA70E1D4-9727-4458-9E49-BC30A330E4D4}" type="presParOf" srcId="{1DFC736C-8529-4D45-B3D8-91EE64CCA275}" destId="{287315DB-79C1-49ED-B37A-651D20A71D61}" srcOrd="0" destOrd="0" presId="urn:microsoft.com/office/officeart/2005/8/layout/orgChart1"/>
    <dgm:cxn modelId="{81DF8CD5-7A88-4760-A5FF-8E5958ADC064}" type="presParOf" srcId="{1DFC736C-8529-4D45-B3D8-91EE64CCA275}" destId="{21147BDB-DF2A-4842-BC15-D4D8503E59A0}" srcOrd="1" destOrd="0" presId="urn:microsoft.com/office/officeart/2005/8/layout/orgChart1"/>
    <dgm:cxn modelId="{7177EC38-186C-463E-9B46-F7F80631E8D6}" type="presParOf" srcId="{C84F8A40-77BD-4355-B11D-2A81CE2FED39}" destId="{40FFBA1A-599F-4808-8BBB-302C30F43A10}" srcOrd="1" destOrd="0" presId="urn:microsoft.com/office/officeart/2005/8/layout/orgChart1"/>
    <dgm:cxn modelId="{7D6260E2-744E-4C75-BF3C-BB2E6DFCA43A}" type="presParOf" srcId="{40FFBA1A-599F-4808-8BBB-302C30F43A10}" destId="{820A4CC4-A6AE-404E-9832-A5DEC4BC9157}" srcOrd="0" destOrd="0" presId="urn:microsoft.com/office/officeart/2005/8/layout/orgChart1"/>
    <dgm:cxn modelId="{F28FD4FD-13CD-4A16-A1F0-38F0288AAEDA}" type="presParOf" srcId="{40FFBA1A-599F-4808-8BBB-302C30F43A10}" destId="{9288E676-5086-49ED-840D-07C2ED856E31}" srcOrd="1" destOrd="0" presId="urn:microsoft.com/office/officeart/2005/8/layout/orgChart1"/>
    <dgm:cxn modelId="{7D468E6D-31DD-4650-AC86-8868128FC7BF}" type="presParOf" srcId="{9288E676-5086-49ED-840D-07C2ED856E31}" destId="{56936513-79E0-4DA7-BA56-E8A578C7731D}" srcOrd="0" destOrd="0" presId="urn:microsoft.com/office/officeart/2005/8/layout/orgChart1"/>
    <dgm:cxn modelId="{E536A6EA-629D-4996-BF0F-D30FEB4F4F8F}" type="presParOf" srcId="{56936513-79E0-4DA7-BA56-E8A578C7731D}" destId="{5E6C90AB-F702-4547-A87C-C3178D14A1E0}" srcOrd="0" destOrd="0" presId="urn:microsoft.com/office/officeart/2005/8/layout/orgChart1"/>
    <dgm:cxn modelId="{E557D3BC-F22F-4072-BA34-E003B762D93A}" type="presParOf" srcId="{56936513-79E0-4DA7-BA56-E8A578C7731D}" destId="{15C27EE8-067D-44F6-B37C-A1A0A6BD643D}" srcOrd="1" destOrd="0" presId="urn:microsoft.com/office/officeart/2005/8/layout/orgChart1"/>
    <dgm:cxn modelId="{04AD9FFF-415B-435D-A745-CCB5F6FB9518}" type="presParOf" srcId="{9288E676-5086-49ED-840D-07C2ED856E31}" destId="{2C04DD12-19EA-498C-B6AC-D06D3B136F54}" srcOrd="1" destOrd="0" presId="urn:microsoft.com/office/officeart/2005/8/layout/orgChart1"/>
    <dgm:cxn modelId="{5A21705F-CEE0-4B32-8DC0-96506F569FBD}" type="presParOf" srcId="{9288E676-5086-49ED-840D-07C2ED856E31}" destId="{30401350-EB30-4380-AF50-1421D04BA39E}" srcOrd="2" destOrd="0" presId="urn:microsoft.com/office/officeart/2005/8/layout/orgChart1"/>
    <dgm:cxn modelId="{55EF8FC7-6F5F-4747-A73B-940AC6972964}" type="presParOf" srcId="{40FFBA1A-599F-4808-8BBB-302C30F43A10}" destId="{7035BDC8-3C84-45D1-98DC-7DB8B8D92363}" srcOrd="2" destOrd="0" presId="urn:microsoft.com/office/officeart/2005/8/layout/orgChart1"/>
    <dgm:cxn modelId="{48FD5A33-DFA8-447B-93EF-439564E337EC}" type="presParOf" srcId="{40FFBA1A-599F-4808-8BBB-302C30F43A10}" destId="{DD513B09-DC9A-451A-98CF-953B2CBE5B1D}" srcOrd="3" destOrd="0" presId="urn:microsoft.com/office/officeart/2005/8/layout/orgChart1"/>
    <dgm:cxn modelId="{7E38276C-D4AE-4135-93CD-61F94FD6C7AC}" type="presParOf" srcId="{DD513B09-DC9A-451A-98CF-953B2CBE5B1D}" destId="{501CDC51-FEE9-4C77-91BA-61A76296EA14}" srcOrd="0" destOrd="0" presId="urn:microsoft.com/office/officeart/2005/8/layout/orgChart1"/>
    <dgm:cxn modelId="{D08912F1-AFA8-4FB2-AAC1-DDDAFFAA0B17}" type="presParOf" srcId="{501CDC51-FEE9-4C77-91BA-61A76296EA14}" destId="{FC35F4B5-0C4F-41B7-A9F9-77280B3E208B}" srcOrd="0" destOrd="0" presId="urn:microsoft.com/office/officeart/2005/8/layout/orgChart1"/>
    <dgm:cxn modelId="{71D34B08-89D5-4448-B9C6-852C96F44A9C}" type="presParOf" srcId="{501CDC51-FEE9-4C77-91BA-61A76296EA14}" destId="{04BD1256-F63A-4699-ABB5-9F5014F0C6B9}" srcOrd="1" destOrd="0" presId="urn:microsoft.com/office/officeart/2005/8/layout/orgChart1"/>
    <dgm:cxn modelId="{02A42856-0023-4E1A-9FED-5302C4F0CD28}" type="presParOf" srcId="{DD513B09-DC9A-451A-98CF-953B2CBE5B1D}" destId="{741C93F5-8600-4358-A1CA-4F515740B6FB}" srcOrd="1" destOrd="0" presId="urn:microsoft.com/office/officeart/2005/8/layout/orgChart1"/>
    <dgm:cxn modelId="{05E9F2E4-FB35-460D-B410-61381099D6CC}" type="presParOf" srcId="{DD513B09-DC9A-451A-98CF-953B2CBE5B1D}" destId="{BD5216DE-5305-4324-B6D8-CC46D971DA81}" srcOrd="2" destOrd="0" presId="urn:microsoft.com/office/officeart/2005/8/layout/orgChart1"/>
    <dgm:cxn modelId="{FDAE9B8B-E669-4FB2-B57D-D852D2F7FD63}" type="presParOf" srcId="{40FFBA1A-599F-4808-8BBB-302C30F43A10}" destId="{08829E7B-D2F1-43F0-9761-A4F1828EE412}" srcOrd="4" destOrd="0" presId="urn:microsoft.com/office/officeart/2005/8/layout/orgChart1"/>
    <dgm:cxn modelId="{0967FD27-2F95-4F9D-8F4C-01555A3C0276}" type="presParOf" srcId="{40FFBA1A-599F-4808-8BBB-302C30F43A10}" destId="{792A36BC-7322-4548-8416-25AD6D3612FF}" srcOrd="5" destOrd="0" presId="urn:microsoft.com/office/officeart/2005/8/layout/orgChart1"/>
    <dgm:cxn modelId="{0D87145A-6EB0-44D3-B987-2AD8BA61C353}" type="presParOf" srcId="{792A36BC-7322-4548-8416-25AD6D3612FF}" destId="{46B8386A-171C-4CA9-9617-2269EE6511A2}" srcOrd="0" destOrd="0" presId="urn:microsoft.com/office/officeart/2005/8/layout/orgChart1"/>
    <dgm:cxn modelId="{65C39F13-FC34-42E4-A964-EB6A333998AB}" type="presParOf" srcId="{46B8386A-171C-4CA9-9617-2269EE6511A2}" destId="{853F05F7-CF11-46FF-94FA-6B1F0183C9C0}" srcOrd="0" destOrd="0" presId="urn:microsoft.com/office/officeart/2005/8/layout/orgChart1"/>
    <dgm:cxn modelId="{22957FDF-74E2-4917-94EF-C22E6C170E69}" type="presParOf" srcId="{46B8386A-171C-4CA9-9617-2269EE6511A2}" destId="{88F36F81-FDCF-4FAE-BF72-1A37C1F6AE2A}" srcOrd="1" destOrd="0" presId="urn:microsoft.com/office/officeart/2005/8/layout/orgChart1"/>
    <dgm:cxn modelId="{07EE5A16-601B-496D-BB3C-1D63B5CFE6C7}" type="presParOf" srcId="{792A36BC-7322-4548-8416-25AD6D3612FF}" destId="{4BAB1E0C-E9B2-4DBC-87BC-D57CFEB06F5A}" srcOrd="1" destOrd="0" presId="urn:microsoft.com/office/officeart/2005/8/layout/orgChart1"/>
    <dgm:cxn modelId="{907E88B4-E072-4DAD-888F-00C19792393E}" type="presParOf" srcId="{792A36BC-7322-4548-8416-25AD6D3612FF}" destId="{F1C342AB-68D4-4594-A34F-9E426D8B00C8}" srcOrd="2" destOrd="0" presId="urn:microsoft.com/office/officeart/2005/8/layout/orgChart1"/>
    <dgm:cxn modelId="{EC8C5C68-92DF-41FE-83D8-38AF2FF29A91}" type="presParOf" srcId="{40FFBA1A-599F-4808-8BBB-302C30F43A10}" destId="{E9C04E1F-A70E-4057-86EB-791A08FA4533}" srcOrd="6" destOrd="0" presId="urn:microsoft.com/office/officeart/2005/8/layout/orgChart1"/>
    <dgm:cxn modelId="{45079F5B-855F-48AA-97EE-68A44769338D}" type="presParOf" srcId="{40FFBA1A-599F-4808-8BBB-302C30F43A10}" destId="{DD1D4AC0-DFBB-499B-AD5D-CCEAA673121C}" srcOrd="7" destOrd="0" presId="urn:microsoft.com/office/officeart/2005/8/layout/orgChart1"/>
    <dgm:cxn modelId="{95F770AB-6918-43BD-ACE9-F45EEF71DFC2}" type="presParOf" srcId="{DD1D4AC0-DFBB-499B-AD5D-CCEAA673121C}" destId="{6023043C-81E7-40B4-80FA-3AB02D8F5FCB}" srcOrd="0" destOrd="0" presId="urn:microsoft.com/office/officeart/2005/8/layout/orgChart1"/>
    <dgm:cxn modelId="{D40F8434-42DD-40C6-BD5D-3F681DA6D6F3}" type="presParOf" srcId="{6023043C-81E7-40B4-80FA-3AB02D8F5FCB}" destId="{CD9855E2-9293-4137-B0C5-72C106D2F22E}" srcOrd="0" destOrd="0" presId="urn:microsoft.com/office/officeart/2005/8/layout/orgChart1"/>
    <dgm:cxn modelId="{ECFB0148-2F82-4C19-B496-8DB3A3CD0867}" type="presParOf" srcId="{6023043C-81E7-40B4-80FA-3AB02D8F5FCB}" destId="{539191E6-6D27-4172-961C-14631819A153}" srcOrd="1" destOrd="0" presId="urn:microsoft.com/office/officeart/2005/8/layout/orgChart1"/>
    <dgm:cxn modelId="{9783F5AA-9419-4F2E-9F05-AB6B2B3EB93D}" type="presParOf" srcId="{DD1D4AC0-DFBB-499B-AD5D-CCEAA673121C}" destId="{9154962F-957A-4C69-8554-7C923C25EAF7}" srcOrd="1" destOrd="0" presId="urn:microsoft.com/office/officeart/2005/8/layout/orgChart1"/>
    <dgm:cxn modelId="{859F66B5-577F-4D47-A3D6-4ECA583BB795}" type="presParOf" srcId="{DD1D4AC0-DFBB-499B-AD5D-CCEAA673121C}" destId="{E3D036EC-5BED-4A79-BA21-DB6ABA7EEB70}" srcOrd="2" destOrd="0" presId="urn:microsoft.com/office/officeart/2005/8/layout/orgChart1"/>
    <dgm:cxn modelId="{9CD1AB01-A1D7-44CF-8F2B-97C729EC7933}" type="presParOf" srcId="{C84F8A40-77BD-4355-B11D-2A81CE2FED39}" destId="{EBAA4417-BB76-460F-9609-22E19C15AC20}" srcOrd="2" destOrd="0" presId="urn:microsoft.com/office/officeart/2005/8/layout/orgChart1"/>
    <dgm:cxn modelId="{A551EE17-829B-47E3-A2CD-5F549D669FA5}" type="presParOf" srcId="{8B294380-17D0-405B-81FC-0219C1F4276A}" destId="{B76880F7-7042-4BB2-8315-4934D41CA2B8}" srcOrd="2" destOrd="0" presId="urn:microsoft.com/office/officeart/2005/8/layout/orgChart1"/>
    <dgm:cxn modelId="{481EF126-C42B-41AF-8A3D-0164A66A93DC}" type="presParOf" srcId="{8B294380-17D0-405B-81FC-0219C1F4276A}" destId="{F8F3DB8A-2ED3-44A7-A9FC-D6808EFDAECA}" srcOrd="3" destOrd="0" presId="urn:microsoft.com/office/officeart/2005/8/layout/orgChart1"/>
    <dgm:cxn modelId="{86A6E899-4279-425C-B5B5-07D872B345B5}" type="presParOf" srcId="{F8F3DB8A-2ED3-44A7-A9FC-D6808EFDAECA}" destId="{531735F1-9DA0-482A-A5E6-4E3358AA89AF}" srcOrd="0" destOrd="0" presId="urn:microsoft.com/office/officeart/2005/8/layout/orgChart1"/>
    <dgm:cxn modelId="{CBE94E33-8BC5-4F5B-8FEE-EF4567E862F7}" type="presParOf" srcId="{531735F1-9DA0-482A-A5E6-4E3358AA89AF}" destId="{B35955AC-957B-4B8B-8B7C-AB86E3C14F51}" srcOrd="0" destOrd="0" presId="urn:microsoft.com/office/officeart/2005/8/layout/orgChart1"/>
    <dgm:cxn modelId="{3DAE0637-1EFD-4920-B940-08274FCA42A6}" type="presParOf" srcId="{531735F1-9DA0-482A-A5E6-4E3358AA89AF}" destId="{0B83222B-F189-4E29-9E2D-B2AC54A4B769}" srcOrd="1" destOrd="0" presId="urn:microsoft.com/office/officeart/2005/8/layout/orgChart1"/>
    <dgm:cxn modelId="{45AC6E15-45C0-4C98-873D-F1F6941608B2}" type="presParOf" srcId="{F8F3DB8A-2ED3-44A7-A9FC-D6808EFDAECA}" destId="{328AB982-3E3C-4932-AC7F-F4F169A921AD}" srcOrd="1" destOrd="0" presId="urn:microsoft.com/office/officeart/2005/8/layout/orgChart1"/>
    <dgm:cxn modelId="{984BF9FE-1E47-4436-A6A7-9375139F9E0B}" type="presParOf" srcId="{328AB982-3E3C-4932-AC7F-F4F169A921AD}" destId="{2EF29079-810D-4D49-9B73-1EFA33045312}" srcOrd="0" destOrd="0" presId="urn:microsoft.com/office/officeart/2005/8/layout/orgChart1"/>
    <dgm:cxn modelId="{FDC69AEA-59C1-49A2-BC6B-89413FE025FB}" type="presParOf" srcId="{328AB982-3E3C-4932-AC7F-F4F169A921AD}" destId="{85E0F434-5438-410A-90F6-DAB76055EAC6}" srcOrd="1" destOrd="0" presId="urn:microsoft.com/office/officeart/2005/8/layout/orgChart1"/>
    <dgm:cxn modelId="{72E6CD8D-9B25-4A96-A886-DBEE58AF1DE3}" type="presParOf" srcId="{85E0F434-5438-410A-90F6-DAB76055EAC6}" destId="{A38885E0-12D6-47C5-ADF8-8630FD48ACD9}" srcOrd="0" destOrd="0" presId="urn:microsoft.com/office/officeart/2005/8/layout/orgChart1"/>
    <dgm:cxn modelId="{0CC7456C-692A-46C5-96F7-512D0AB240F0}" type="presParOf" srcId="{A38885E0-12D6-47C5-ADF8-8630FD48ACD9}" destId="{E69FA358-8E72-47E2-B179-2BC54E212FA3}" srcOrd="0" destOrd="0" presId="urn:microsoft.com/office/officeart/2005/8/layout/orgChart1"/>
    <dgm:cxn modelId="{BFD20FF3-9F11-4923-8A9A-8CC35F194364}" type="presParOf" srcId="{A38885E0-12D6-47C5-ADF8-8630FD48ACD9}" destId="{FE229E8C-BDE9-4D14-BBAB-3B0542522B68}" srcOrd="1" destOrd="0" presId="urn:microsoft.com/office/officeart/2005/8/layout/orgChart1"/>
    <dgm:cxn modelId="{3D67E202-D0DF-4317-8CD4-71032AE39E55}" type="presParOf" srcId="{85E0F434-5438-410A-90F6-DAB76055EAC6}" destId="{AD9CD5EF-5294-43D9-865A-9A8EB83C361F}" srcOrd="1" destOrd="0" presId="urn:microsoft.com/office/officeart/2005/8/layout/orgChart1"/>
    <dgm:cxn modelId="{2264D77A-C28A-4020-BC90-7CC2383E7D9A}" type="presParOf" srcId="{85E0F434-5438-410A-90F6-DAB76055EAC6}" destId="{A7F1DDFB-CF49-40BF-8F34-F2AC650D7C6F}" srcOrd="2" destOrd="0" presId="urn:microsoft.com/office/officeart/2005/8/layout/orgChart1"/>
    <dgm:cxn modelId="{4DE03269-A463-4864-9DA8-470773D3F523}" type="presParOf" srcId="{328AB982-3E3C-4932-AC7F-F4F169A921AD}" destId="{9BDD3C63-50EE-4144-BB4A-ACD29A1801E2}" srcOrd="2" destOrd="0" presId="urn:microsoft.com/office/officeart/2005/8/layout/orgChart1"/>
    <dgm:cxn modelId="{B691B73C-CCED-4595-ACA6-4467F8D1F226}" type="presParOf" srcId="{328AB982-3E3C-4932-AC7F-F4F169A921AD}" destId="{CC8833FA-0E04-4ACD-9CDA-293446384F09}" srcOrd="3" destOrd="0" presId="urn:microsoft.com/office/officeart/2005/8/layout/orgChart1"/>
    <dgm:cxn modelId="{9CFB277E-C99E-4063-B329-A174CD64A14C}" type="presParOf" srcId="{CC8833FA-0E04-4ACD-9CDA-293446384F09}" destId="{8CD441FE-3409-421C-9AC1-228CF85853E2}" srcOrd="0" destOrd="0" presId="urn:microsoft.com/office/officeart/2005/8/layout/orgChart1"/>
    <dgm:cxn modelId="{36F88AE2-8FF3-435B-9F9B-8C4705C6DD99}" type="presParOf" srcId="{8CD441FE-3409-421C-9AC1-228CF85853E2}" destId="{C6399004-A607-4CA6-A33B-30999072004E}" srcOrd="0" destOrd="0" presId="urn:microsoft.com/office/officeart/2005/8/layout/orgChart1"/>
    <dgm:cxn modelId="{6DE6EF37-EFE2-431C-9069-673350421C9C}" type="presParOf" srcId="{8CD441FE-3409-421C-9AC1-228CF85853E2}" destId="{0DAF9A35-E7AC-4B9E-A62B-ED31D163771B}" srcOrd="1" destOrd="0" presId="urn:microsoft.com/office/officeart/2005/8/layout/orgChart1"/>
    <dgm:cxn modelId="{EF0CC834-FDF8-4367-AD9D-9C8FC44BEACE}" type="presParOf" srcId="{CC8833FA-0E04-4ACD-9CDA-293446384F09}" destId="{9E7505AD-0272-483A-89D2-2BD22EFC4CEA}" srcOrd="1" destOrd="0" presId="urn:microsoft.com/office/officeart/2005/8/layout/orgChart1"/>
    <dgm:cxn modelId="{7EEFDA26-E010-4A95-B47E-933E9A656FC0}" type="presParOf" srcId="{CC8833FA-0E04-4ACD-9CDA-293446384F09}" destId="{52EA1358-74B6-4AB3-A8D9-AD1DFF259C37}" srcOrd="2" destOrd="0" presId="urn:microsoft.com/office/officeart/2005/8/layout/orgChart1"/>
    <dgm:cxn modelId="{938A32B6-BC53-4968-A3F9-F086C7BDCDEE}" type="presParOf" srcId="{F8F3DB8A-2ED3-44A7-A9FC-D6808EFDAECA}" destId="{F621E030-3CF4-4950-8DD2-8024340A0516}" srcOrd="2" destOrd="0" presId="urn:microsoft.com/office/officeart/2005/8/layout/orgChart1"/>
    <dgm:cxn modelId="{B1B1C640-4C53-495F-A905-9F23859DC6AC}" type="presParOf" srcId="{8B294380-17D0-405B-81FC-0219C1F4276A}" destId="{A063669E-9615-48EC-890B-322F363820DA}" srcOrd="4" destOrd="0" presId="urn:microsoft.com/office/officeart/2005/8/layout/orgChart1"/>
    <dgm:cxn modelId="{A6771D6E-7923-4AE6-BEB4-663A8BBFB38E}" type="presParOf" srcId="{8B294380-17D0-405B-81FC-0219C1F4276A}" destId="{F931EA98-657A-4985-B78F-7FC255AA3ED1}" srcOrd="5" destOrd="0" presId="urn:microsoft.com/office/officeart/2005/8/layout/orgChart1"/>
    <dgm:cxn modelId="{DCEE725F-BE39-4F60-9C2D-7283CE2085C2}" type="presParOf" srcId="{F931EA98-657A-4985-B78F-7FC255AA3ED1}" destId="{9564286D-F3F9-4990-9FBC-B6288122A770}" srcOrd="0" destOrd="0" presId="urn:microsoft.com/office/officeart/2005/8/layout/orgChart1"/>
    <dgm:cxn modelId="{A1924E12-3938-49C5-85BE-F5E7E8792BB6}" type="presParOf" srcId="{9564286D-F3F9-4990-9FBC-B6288122A770}" destId="{76DC52E1-0183-4FEC-AFB3-7CBBB7307BD0}" srcOrd="0" destOrd="0" presId="urn:microsoft.com/office/officeart/2005/8/layout/orgChart1"/>
    <dgm:cxn modelId="{10902583-2D0C-4918-A85C-A5FED3C81BA6}" type="presParOf" srcId="{9564286D-F3F9-4990-9FBC-B6288122A770}" destId="{B2A0D8E5-70F9-42C4-B650-B3713848D340}" srcOrd="1" destOrd="0" presId="urn:microsoft.com/office/officeart/2005/8/layout/orgChart1"/>
    <dgm:cxn modelId="{7C0769C2-E07C-49B8-8882-F18137C75FC1}" type="presParOf" srcId="{F931EA98-657A-4985-B78F-7FC255AA3ED1}" destId="{5BC29550-8272-4264-B2EB-10787AB67671}" srcOrd="1" destOrd="0" presId="urn:microsoft.com/office/officeart/2005/8/layout/orgChart1"/>
    <dgm:cxn modelId="{669A751E-134F-4260-B0A6-1039C60B3BED}" type="presParOf" srcId="{5BC29550-8272-4264-B2EB-10787AB67671}" destId="{AE6C1A5C-F3CD-4613-B810-B59F915C3832}" srcOrd="0" destOrd="0" presId="urn:microsoft.com/office/officeart/2005/8/layout/orgChart1"/>
    <dgm:cxn modelId="{7483F32F-9723-426E-BDFB-623F2191C4C3}" type="presParOf" srcId="{5BC29550-8272-4264-B2EB-10787AB67671}" destId="{08835EFE-5699-4E56-88DE-3EE41193FBAD}" srcOrd="1" destOrd="0" presId="urn:microsoft.com/office/officeart/2005/8/layout/orgChart1"/>
    <dgm:cxn modelId="{802C6A3C-3F9B-4644-9873-52AEEC5BE45E}" type="presParOf" srcId="{08835EFE-5699-4E56-88DE-3EE41193FBAD}" destId="{22E60549-2732-49A5-8BB3-0114D979DB0B}" srcOrd="0" destOrd="0" presId="urn:microsoft.com/office/officeart/2005/8/layout/orgChart1"/>
    <dgm:cxn modelId="{C2262F85-3929-494B-8434-4C1250C55771}" type="presParOf" srcId="{22E60549-2732-49A5-8BB3-0114D979DB0B}" destId="{95332BBB-B64C-4CFE-A836-0E12C6894345}" srcOrd="0" destOrd="0" presId="urn:microsoft.com/office/officeart/2005/8/layout/orgChart1"/>
    <dgm:cxn modelId="{9DCB60D8-589D-4833-8A3E-9718047ED236}" type="presParOf" srcId="{22E60549-2732-49A5-8BB3-0114D979DB0B}" destId="{4EE7F987-FBC0-43E2-AB0A-85A6EBB871DC}" srcOrd="1" destOrd="0" presId="urn:microsoft.com/office/officeart/2005/8/layout/orgChart1"/>
    <dgm:cxn modelId="{9271B8C4-4D19-4DCF-9A1E-D79580FE5E66}" type="presParOf" srcId="{08835EFE-5699-4E56-88DE-3EE41193FBAD}" destId="{7F28BA80-6050-4F4E-8479-30001A8FFC86}" srcOrd="1" destOrd="0" presId="urn:microsoft.com/office/officeart/2005/8/layout/orgChart1"/>
    <dgm:cxn modelId="{445C6C07-1236-4D12-9D59-FE85699ACDE5}" type="presParOf" srcId="{08835EFE-5699-4E56-88DE-3EE41193FBAD}" destId="{B4EACB9D-E765-44BF-9EBE-724FBCB4515A}" srcOrd="2" destOrd="0" presId="urn:microsoft.com/office/officeart/2005/8/layout/orgChart1"/>
    <dgm:cxn modelId="{4FFA1DA6-6392-4C14-B82F-FE94615B0312}" type="presParOf" srcId="{F931EA98-657A-4985-B78F-7FC255AA3ED1}" destId="{AF5D62D6-9042-4543-AB49-F505F14D501B}" srcOrd="2" destOrd="0" presId="urn:microsoft.com/office/officeart/2005/8/layout/orgChart1"/>
    <dgm:cxn modelId="{564D28B3-D906-43CF-B9C5-1D5BEE816265}" type="presParOf" srcId="{8B294380-17D0-405B-81FC-0219C1F4276A}" destId="{E8CE2733-BC94-44D2-AB3E-F26A4445E3E3}" srcOrd="6" destOrd="0" presId="urn:microsoft.com/office/officeart/2005/8/layout/orgChart1"/>
    <dgm:cxn modelId="{6ADF4964-6DA8-423A-ABF6-220E77C6974F}" type="presParOf" srcId="{8B294380-17D0-405B-81FC-0219C1F4276A}" destId="{0E018F3F-B9C4-4DC1-9ECF-8CB395E78FB8}" srcOrd="7" destOrd="0" presId="urn:microsoft.com/office/officeart/2005/8/layout/orgChart1"/>
    <dgm:cxn modelId="{537FEDB5-032D-421A-888A-9EEDBE7AE48F}" type="presParOf" srcId="{0E018F3F-B9C4-4DC1-9ECF-8CB395E78FB8}" destId="{187882C3-A882-48B3-88C6-49C0342CD4B6}" srcOrd="0" destOrd="0" presId="urn:microsoft.com/office/officeart/2005/8/layout/orgChart1"/>
    <dgm:cxn modelId="{8D42292A-E3D1-49EA-9DBD-E1D9F32C951F}" type="presParOf" srcId="{187882C3-A882-48B3-88C6-49C0342CD4B6}" destId="{2E798AE6-83E5-40C4-A61A-DC65387D39F6}" srcOrd="0" destOrd="0" presId="urn:microsoft.com/office/officeart/2005/8/layout/orgChart1"/>
    <dgm:cxn modelId="{A55FDFFA-945F-4100-9AC6-4BF68FC7C5CF}" type="presParOf" srcId="{187882C3-A882-48B3-88C6-49C0342CD4B6}" destId="{C2B35C70-ADFE-493F-9D80-76F1AF73C653}" srcOrd="1" destOrd="0" presId="urn:microsoft.com/office/officeart/2005/8/layout/orgChart1"/>
    <dgm:cxn modelId="{37083ED9-5792-4E9E-9E92-5CBA087B15F4}" type="presParOf" srcId="{0E018F3F-B9C4-4DC1-9ECF-8CB395E78FB8}" destId="{E8F00EFF-43D8-43C1-875D-6F8EEC38352A}" srcOrd="1" destOrd="0" presId="urn:microsoft.com/office/officeart/2005/8/layout/orgChart1"/>
    <dgm:cxn modelId="{18853115-8317-43D2-86B0-E58D0925267D}" type="presParOf" srcId="{E8F00EFF-43D8-43C1-875D-6F8EEC38352A}" destId="{A631926E-89DF-4ED9-A007-70C3BFB74170}" srcOrd="0" destOrd="0" presId="urn:microsoft.com/office/officeart/2005/8/layout/orgChart1"/>
    <dgm:cxn modelId="{352D5A14-07B5-42AC-A104-CE8A58ACFD28}" type="presParOf" srcId="{E8F00EFF-43D8-43C1-875D-6F8EEC38352A}" destId="{F2F42BDC-23C8-40E6-921C-437500385B30}" srcOrd="1" destOrd="0" presId="urn:microsoft.com/office/officeart/2005/8/layout/orgChart1"/>
    <dgm:cxn modelId="{EBD7C476-86CE-40AA-A08B-E21FF4EC436C}" type="presParOf" srcId="{F2F42BDC-23C8-40E6-921C-437500385B30}" destId="{2CA81CE3-701F-418D-95AA-40384D74A26F}" srcOrd="0" destOrd="0" presId="urn:microsoft.com/office/officeart/2005/8/layout/orgChart1"/>
    <dgm:cxn modelId="{39E67A4C-E0D1-4DFA-851B-BCD91DF73E1A}" type="presParOf" srcId="{2CA81CE3-701F-418D-95AA-40384D74A26F}" destId="{E555DC75-709F-41D4-8407-5E88C77A3271}" srcOrd="0" destOrd="0" presId="urn:microsoft.com/office/officeart/2005/8/layout/orgChart1"/>
    <dgm:cxn modelId="{A74E3FC2-ABD5-48C0-9C49-57233BF65375}" type="presParOf" srcId="{2CA81CE3-701F-418D-95AA-40384D74A26F}" destId="{F19B99AD-2423-4C87-80A1-6D4E73D2F2F1}" srcOrd="1" destOrd="0" presId="urn:microsoft.com/office/officeart/2005/8/layout/orgChart1"/>
    <dgm:cxn modelId="{96C5CBB1-3E66-4322-AF4A-8C514FD051EE}" type="presParOf" srcId="{F2F42BDC-23C8-40E6-921C-437500385B30}" destId="{CA35C687-B188-45B5-9309-883D02F811DB}" srcOrd="1" destOrd="0" presId="urn:microsoft.com/office/officeart/2005/8/layout/orgChart1"/>
    <dgm:cxn modelId="{66C36C08-1CB1-4490-B788-86EB61D2BF3D}" type="presParOf" srcId="{F2F42BDC-23C8-40E6-921C-437500385B30}" destId="{DF6753AA-A049-4546-8BA3-69C7FC1CEF79}" srcOrd="2" destOrd="0" presId="urn:microsoft.com/office/officeart/2005/8/layout/orgChart1"/>
    <dgm:cxn modelId="{7D895DE6-941F-4FA5-BB15-6C71FEE441A5}" type="presParOf" srcId="{E8F00EFF-43D8-43C1-875D-6F8EEC38352A}" destId="{518A3867-05F2-4D8B-852F-AD3F36C65A8B}" srcOrd="2" destOrd="0" presId="urn:microsoft.com/office/officeart/2005/8/layout/orgChart1"/>
    <dgm:cxn modelId="{A76B7575-932F-4203-8D98-D23D1E0D0B23}" type="presParOf" srcId="{E8F00EFF-43D8-43C1-875D-6F8EEC38352A}" destId="{275A411F-AB20-4D8D-8146-FA8D61B9687F}" srcOrd="3" destOrd="0" presId="urn:microsoft.com/office/officeart/2005/8/layout/orgChart1"/>
    <dgm:cxn modelId="{D8370F04-2192-433F-89D1-E615F2084C30}" type="presParOf" srcId="{275A411F-AB20-4D8D-8146-FA8D61B9687F}" destId="{42A68B7D-2411-43E5-838B-C16E3EAF459C}" srcOrd="0" destOrd="0" presId="urn:microsoft.com/office/officeart/2005/8/layout/orgChart1"/>
    <dgm:cxn modelId="{89957A90-F2A0-417A-BD9F-495575AF79EE}" type="presParOf" srcId="{42A68B7D-2411-43E5-838B-C16E3EAF459C}" destId="{C8F5781B-4A0C-4063-979D-483BD4F841E1}" srcOrd="0" destOrd="0" presId="urn:microsoft.com/office/officeart/2005/8/layout/orgChart1"/>
    <dgm:cxn modelId="{1CC04741-E945-4BDE-84B7-294ECA156866}" type="presParOf" srcId="{42A68B7D-2411-43E5-838B-C16E3EAF459C}" destId="{0518F2C8-D364-4748-98C0-65C9EC25995B}" srcOrd="1" destOrd="0" presId="urn:microsoft.com/office/officeart/2005/8/layout/orgChart1"/>
    <dgm:cxn modelId="{D09071DD-8BF5-42DD-8FF7-16A54475F0A4}" type="presParOf" srcId="{275A411F-AB20-4D8D-8146-FA8D61B9687F}" destId="{930215AA-9789-4F72-8233-FA0CD939B516}" srcOrd="1" destOrd="0" presId="urn:microsoft.com/office/officeart/2005/8/layout/orgChart1"/>
    <dgm:cxn modelId="{C6F0286B-7BC0-4AA1-AFAF-10894D18E205}" type="presParOf" srcId="{275A411F-AB20-4D8D-8146-FA8D61B9687F}" destId="{17D2FFAC-15DB-4DCF-8E76-4BFA36F5399E}" srcOrd="2" destOrd="0" presId="urn:microsoft.com/office/officeart/2005/8/layout/orgChart1"/>
    <dgm:cxn modelId="{85B205FA-2468-4BC8-B106-1EE6645281AF}" type="presParOf" srcId="{0E018F3F-B9C4-4DC1-9ECF-8CB395E78FB8}" destId="{06F8C64C-C38E-40B9-9698-73118CC44E93}" srcOrd="2" destOrd="0" presId="urn:microsoft.com/office/officeart/2005/8/layout/orgChart1"/>
    <dgm:cxn modelId="{E074AA06-9563-477F-B701-D0749E1C0EBE}" type="presParOf" srcId="{484B22DA-F51B-4CA6-BF7F-6F0E9969BD8E}" destId="{641FAC5E-39AB-43F7-A5DC-FC71712F9ADC}" srcOrd="2" destOrd="0" presId="urn:microsoft.com/office/officeart/2005/8/layout/orgChart1"/>
    <dgm:cxn modelId="{8C4BA859-460F-4F4B-BA1C-9A8A08797A94}" type="presParOf" srcId="{641FAC5E-39AB-43F7-A5DC-FC71712F9ADC}" destId="{B1DA0362-61FF-4992-8B56-56365B731CE8}" srcOrd="0" destOrd="0" presId="urn:microsoft.com/office/officeart/2005/8/layout/orgChart1"/>
    <dgm:cxn modelId="{C16EF3CC-1C50-45D8-BF14-E9C58CF5B65C}" type="presParOf" srcId="{641FAC5E-39AB-43F7-A5DC-FC71712F9ADC}" destId="{4BD17BF9-BFEF-4D83-B4A9-B690DDBA8958}" srcOrd="1" destOrd="0" presId="urn:microsoft.com/office/officeart/2005/8/layout/orgChart1"/>
    <dgm:cxn modelId="{5621048C-8822-4AF6-8B1B-AB73201DFF31}" type="presParOf" srcId="{4BD17BF9-BFEF-4D83-B4A9-B690DDBA8958}" destId="{3A150BDC-46FD-41E5-A4B7-F4285008BD29}" srcOrd="0" destOrd="0" presId="urn:microsoft.com/office/officeart/2005/8/layout/orgChart1"/>
    <dgm:cxn modelId="{C2C7CAAA-36E6-4664-A043-A5748252CB11}" type="presParOf" srcId="{3A150BDC-46FD-41E5-A4B7-F4285008BD29}" destId="{F8016327-216E-4689-9CD8-1971091745E1}" srcOrd="0" destOrd="0" presId="urn:microsoft.com/office/officeart/2005/8/layout/orgChart1"/>
    <dgm:cxn modelId="{8B11B047-8246-4066-A909-327516B013E1}" type="presParOf" srcId="{3A150BDC-46FD-41E5-A4B7-F4285008BD29}" destId="{B9F733EC-1509-4F28-9530-9F9542245E63}" srcOrd="1" destOrd="0" presId="urn:microsoft.com/office/officeart/2005/8/layout/orgChart1"/>
    <dgm:cxn modelId="{36D6CE93-2E6B-4A77-BA3C-B6565E4153E2}" type="presParOf" srcId="{4BD17BF9-BFEF-4D83-B4A9-B690DDBA8958}" destId="{3AE7C3D1-900A-4066-8C0F-E4A1AF689562}" srcOrd="1" destOrd="0" presId="urn:microsoft.com/office/officeart/2005/8/layout/orgChart1"/>
    <dgm:cxn modelId="{FBFCA1D4-0C68-4572-9771-D2603744F5A4}" type="presParOf" srcId="{4BD17BF9-BFEF-4D83-B4A9-B690DDBA8958}" destId="{095F1A3A-3FB1-4D1A-B531-D71D3BA17DAC}" srcOrd="2" destOrd="0" presId="urn:microsoft.com/office/officeart/2005/8/layout/orgChart1"/>
    <dgm:cxn modelId="{BC1AE00E-8203-4149-BE83-E56CC93FC376}" type="presParOf" srcId="{641FAC5E-39AB-43F7-A5DC-FC71712F9ADC}" destId="{E658F1B7-66EB-4809-B8C2-7E5BBE33B672}" srcOrd="2" destOrd="0" presId="urn:microsoft.com/office/officeart/2005/8/layout/orgChart1"/>
    <dgm:cxn modelId="{E7567AE5-F50F-406D-B492-FC7D2031F57F}" type="presParOf" srcId="{641FAC5E-39AB-43F7-A5DC-FC71712F9ADC}" destId="{42BC0F6E-6729-413D-A24F-3A6917513B03}" srcOrd="3" destOrd="0" presId="urn:microsoft.com/office/officeart/2005/8/layout/orgChart1"/>
    <dgm:cxn modelId="{7420ED52-E491-4F71-92C8-7BCD59B6F987}" type="presParOf" srcId="{42BC0F6E-6729-413D-A24F-3A6917513B03}" destId="{A16FB124-4BCA-4B7F-8F68-A9C189D3E340}" srcOrd="0" destOrd="0" presId="urn:microsoft.com/office/officeart/2005/8/layout/orgChart1"/>
    <dgm:cxn modelId="{685649A8-8A9C-41A9-AC8B-3A2B10E1D28F}" type="presParOf" srcId="{A16FB124-4BCA-4B7F-8F68-A9C189D3E340}" destId="{E8AAD771-5177-4FBC-B222-EACB55A20CA7}" srcOrd="0" destOrd="0" presId="urn:microsoft.com/office/officeart/2005/8/layout/orgChart1"/>
    <dgm:cxn modelId="{2F69BBD9-38A6-40B3-A89F-C6952D0BE1FF}" type="presParOf" srcId="{A16FB124-4BCA-4B7F-8F68-A9C189D3E340}" destId="{4A2C66B0-8A19-41FB-AAC0-C00E4E3B4791}" srcOrd="1" destOrd="0" presId="urn:microsoft.com/office/officeart/2005/8/layout/orgChart1"/>
    <dgm:cxn modelId="{1E6A72E5-41ED-45A1-8154-6A5E6BD52AEB}" type="presParOf" srcId="{42BC0F6E-6729-413D-A24F-3A6917513B03}" destId="{66E0AE1E-1829-4D9F-92E5-BDA3AA25CCA2}" srcOrd="1" destOrd="0" presId="urn:microsoft.com/office/officeart/2005/8/layout/orgChart1"/>
    <dgm:cxn modelId="{0DF4C819-B8D5-4FE0-A5B4-9D0026561B15}" type="presParOf" srcId="{42BC0F6E-6729-413D-A24F-3A6917513B03}" destId="{105608FD-36D3-412D-A986-D1A5277C2D1D}" srcOrd="2" destOrd="0" presId="urn:microsoft.com/office/officeart/2005/8/layout/orgChart1"/>
    <dgm:cxn modelId="{1E3D0C98-0935-43E6-A5A6-DFD721BEF49A}" type="presParOf" srcId="{641FAC5E-39AB-43F7-A5DC-FC71712F9ADC}" destId="{494D75D2-8FED-41D2-A425-3FCFE47F80E6}" srcOrd="4" destOrd="0" presId="urn:microsoft.com/office/officeart/2005/8/layout/orgChart1"/>
    <dgm:cxn modelId="{F744C458-5431-417B-BE4C-5EF34CFCDE7F}" type="presParOf" srcId="{641FAC5E-39AB-43F7-A5DC-FC71712F9ADC}" destId="{DCD4239D-ACFA-403D-B50C-7CD65B0BF34F}" srcOrd="5" destOrd="0" presId="urn:microsoft.com/office/officeart/2005/8/layout/orgChart1"/>
    <dgm:cxn modelId="{6EE8EABB-54EB-4EF8-8C95-C7751D628A40}" type="presParOf" srcId="{DCD4239D-ACFA-403D-B50C-7CD65B0BF34F}" destId="{C77C8FFB-6BB8-401C-AF20-36401FADC22C}" srcOrd="0" destOrd="0" presId="urn:microsoft.com/office/officeart/2005/8/layout/orgChart1"/>
    <dgm:cxn modelId="{2F7F06D0-CE77-4C22-843D-E952C5D18EEA}" type="presParOf" srcId="{C77C8FFB-6BB8-401C-AF20-36401FADC22C}" destId="{C92D1095-797A-4060-B5B4-B31D90051233}" srcOrd="0" destOrd="0" presId="urn:microsoft.com/office/officeart/2005/8/layout/orgChart1"/>
    <dgm:cxn modelId="{F9B419D5-9A5E-4FFF-8B20-F1E26F95E593}" type="presParOf" srcId="{C77C8FFB-6BB8-401C-AF20-36401FADC22C}" destId="{12305FDA-13B3-45B3-8B8B-55BED9625A61}" srcOrd="1" destOrd="0" presId="urn:microsoft.com/office/officeart/2005/8/layout/orgChart1"/>
    <dgm:cxn modelId="{C6365365-DAF4-40E3-9878-E9C4AA24A46C}" type="presParOf" srcId="{DCD4239D-ACFA-403D-B50C-7CD65B0BF34F}" destId="{C5F8ADFF-9EDB-405B-89F8-1BF676559E1B}" srcOrd="1" destOrd="0" presId="urn:microsoft.com/office/officeart/2005/8/layout/orgChart1"/>
    <dgm:cxn modelId="{DDAF233B-67A6-496B-A9A1-63F45D703A29}" type="presParOf" srcId="{DCD4239D-ACFA-403D-B50C-7CD65B0BF34F}" destId="{C6D9E611-ECB9-4DFB-BB33-253EF45FD2CC}" srcOrd="2" destOrd="0" presId="urn:microsoft.com/office/officeart/2005/8/layout/orgChart1"/>
    <dgm:cxn modelId="{B7675628-8DAD-4A2F-B194-9BF09F23A2FD}" type="presParOf" srcId="{641FAC5E-39AB-43F7-A5DC-FC71712F9ADC}" destId="{945F0A4B-74CF-4BFF-A6C3-EB9FA9504EE7}" srcOrd="6" destOrd="0" presId="urn:microsoft.com/office/officeart/2005/8/layout/orgChart1"/>
    <dgm:cxn modelId="{EB274D4E-02ED-4FD8-93DA-9240C871080B}" type="presParOf" srcId="{641FAC5E-39AB-43F7-A5DC-FC71712F9ADC}" destId="{D410E77D-32C7-4958-BB92-57D0F6E871E4}" srcOrd="7" destOrd="0" presId="urn:microsoft.com/office/officeart/2005/8/layout/orgChart1"/>
    <dgm:cxn modelId="{C0310700-BD1F-484A-902A-B98137E00F62}" type="presParOf" srcId="{D410E77D-32C7-4958-BB92-57D0F6E871E4}" destId="{82E4E4F5-440B-4CC9-8A28-507D074F7CA4}" srcOrd="0" destOrd="0" presId="urn:microsoft.com/office/officeart/2005/8/layout/orgChart1"/>
    <dgm:cxn modelId="{CB9FE2FE-9E6E-401D-AABB-2593E35BFE48}" type="presParOf" srcId="{82E4E4F5-440B-4CC9-8A28-507D074F7CA4}" destId="{2E390CB5-AD12-4FD9-B0A7-FAB8F461ABDB}" srcOrd="0" destOrd="0" presId="urn:microsoft.com/office/officeart/2005/8/layout/orgChart1"/>
    <dgm:cxn modelId="{B9D2BCF9-167F-42EE-88E4-D21FB532AFCF}" type="presParOf" srcId="{82E4E4F5-440B-4CC9-8A28-507D074F7CA4}" destId="{813B2D4A-83F1-4167-92BE-A42FFFB0117F}" srcOrd="1" destOrd="0" presId="urn:microsoft.com/office/officeart/2005/8/layout/orgChart1"/>
    <dgm:cxn modelId="{672AE301-EF41-49C8-B2FF-3DBC13643725}" type="presParOf" srcId="{D410E77D-32C7-4958-BB92-57D0F6E871E4}" destId="{F9CD2F0F-DCE2-4C59-859E-C8865212AE91}" srcOrd="1" destOrd="0" presId="urn:microsoft.com/office/officeart/2005/8/layout/orgChart1"/>
    <dgm:cxn modelId="{1CB1A3F0-6FEB-4D88-82F2-5255498D12D4}" type="presParOf" srcId="{D410E77D-32C7-4958-BB92-57D0F6E871E4}" destId="{E5C7CC42-0BD7-44C9-B1C1-033283FEBEA2}" srcOrd="2" destOrd="0" presId="urn:microsoft.com/office/officeart/2005/8/layout/orgChart1"/>
    <dgm:cxn modelId="{3E2E947D-CE5B-475D-9BB2-F328385D0889}" type="presParOf" srcId="{641FAC5E-39AB-43F7-A5DC-FC71712F9ADC}" destId="{212D3921-4346-4C69-B53B-10CF13D9784A}" srcOrd="8" destOrd="0" presId="urn:microsoft.com/office/officeart/2005/8/layout/orgChart1"/>
    <dgm:cxn modelId="{5A26E74C-4472-4949-9859-E9FFA80D1FA8}" type="presParOf" srcId="{641FAC5E-39AB-43F7-A5DC-FC71712F9ADC}" destId="{3FD19559-A56B-452B-9FE3-862A7372A39F}" srcOrd="9" destOrd="0" presId="urn:microsoft.com/office/officeart/2005/8/layout/orgChart1"/>
    <dgm:cxn modelId="{E9FAEA09-F0EE-40F9-B41A-1559231C8A53}" type="presParOf" srcId="{3FD19559-A56B-452B-9FE3-862A7372A39F}" destId="{882E13C5-69EA-4941-B153-C0A20457ED7F}" srcOrd="0" destOrd="0" presId="urn:microsoft.com/office/officeart/2005/8/layout/orgChart1"/>
    <dgm:cxn modelId="{CC65732B-7F35-41DF-97FC-062ECD9FCF99}" type="presParOf" srcId="{882E13C5-69EA-4941-B153-C0A20457ED7F}" destId="{5A0C7060-D13C-4ED5-9E9C-E251A910A703}" srcOrd="0" destOrd="0" presId="urn:microsoft.com/office/officeart/2005/8/layout/orgChart1"/>
    <dgm:cxn modelId="{EE7D9D07-4601-4427-A0EE-06F638D3845D}" type="presParOf" srcId="{882E13C5-69EA-4941-B153-C0A20457ED7F}" destId="{1C8449BD-031A-4C4F-9B3A-27B1A61BE060}" srcOrd="1" destOrd="0" presId="urn:microsoft.com/office/officeart/2005/8/layout/orgChart1"/>
    <dgm:cxn modelId="{AC63AA20-19F0-4D52-8814-E7A991DA2C9A}" type="presParOf" srcId="{3FD19559-A56B-452B-9FE3-862A7372A39F}" destId="{C64CEB88-B3BE-4473-A614-0BBB08DDA317}" srcOrd="1" destOrd="0" presId="urn:microsoft.com/office/officeart/2005/8/layout/orgChart1"/>
    <dgm:cxn modelId="{02B41D37-3317-4D89-9F14-70D46B19273D}" type="presParOf" srcId="{3FD19559-A56B-452B-9FE3-862A7372A39F}" destId="{1F7B20C8-10E8-4F9D-A803-B1AE97AEEF4F}" srcOrd="2" destOrd="0" presId="urn:microsoft.com/office/officeart/2005/8/layout/orgChart1"/>
    <dgm:cxn modelId="{EF0470E0-CBA1-488F-A189-907EB6C4D2F0}" type="presParOf" srcId="{641FAC5E-39AB-43F7-A5DC-FC71712F9ADC}" destId="{FED9895D-CCC7-41B9-A048-DCA2138C1E26}" srcOrd="10" destOrd="0" presId="urn:microsoft.com/office/officeart/2005/8/layout/orgChart1"/>
    <dgm:cxn modelId="{32690520-98ED-4DC9-814B-C6BE49D5FBBF}" type="presParOf" srcId="{641FAC5E-39AB-43F7-A5DC-FC71712F9ADC}" destId="{D406BC16-2542-4C5A-BEF4-63BBBA609DD5}" srcOrd="11" destOrd="0" presId="urn:microsoft.com/office/officeart/2005/8/layout/orgChart1"/>
    <dgm:cxn modelId="{83732BBF-AFB9-4E52-8372-91A33CF0D55B}" type="presParOf" srcId="{D406BC16-2542-4C5A-BEF4-63BBBA609DD5}" destId="{696A4104-5517-4470-B01D-598E6F4EE6EA}" srcOrd="0" destOrd="0" presId="urn:microsoft.com/office/officeart/2005/8/layout/orgChart1"/>
    <dgm:cxn modelId="{F924D8A1-1A37-4419-B9DC-A4566D32B866}" type="presParOf" srcId="{696A4104-5517-4470-B01D-598E6F4EE6EA}" destId="{AF83699B-20A4-46D1-9DF3-CF3AB0EC5646}" srcOrd="0" destOrd="0" presId="urn:microsoft.com/office/officeart/2005/8/layout/orgChart1"/>
    <dgm:cxn modelId="{A4EE3443-C415-465D-ADC5-C1B3B1BD70F4}" type="presParOf" srcId="{696A4104-5517-4470-B01D-598E6F4EE6EA}" destId="{CC3C5F3E-1EC3-49E8-B65E-1D15DE204BDB}" srcOrd="1" destOrd="0" presId="urn:microsoft.com/office/officeart/2005/8/layout/orgChart1"/>
    <dgm:cxn modelId="{52CC9EBE-D564-43AC-8E06-D8608E25975C}" type="presParOf" srcId="{D406BC16-2542-4C5A-BEF4-63BBBA609DD5}" destId="{0BE1D1A0-C17D-4D46-AB92-409928AA1F5F}" srcOrd="1" destOrd="0" presId="urn:microsoft.com/office/officeart/2005/8/layout/orgChart1"/>
    <dgm:cxn modelId="{D80C4A6B-6EE8-45DF-BE39-B43C02F3E417}" type="presParOf" srcId="{D406BC16-2542-4C5A-BEF4-63BBBA609DD5}" destId="{DF0790C4-1EEC-474E-9A3F-BD727678BA1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E9B4D3-0B8A-418B-AD4B-747B00F1F9B8}" type="doc">
      <dgm:prSet loTypeId="urn:microsoft.com/office/officeart/2005/8/layout/hList7#1" loCatId="list" qsTypeId="urn:microsoft.com/office/officeart/2005/8/quickstyle/simple1" qsCatId="simple" csTypeId="urn:microsoft.com/office/officeart/2005/8/colors/colorful3" csCatId="colorful" phldr="1"/>
      <dgm:spPr/>
      <dgm:t>
        <a:bodyPr/>
        <a:lstStyle/>
        <a:p>
          <a:endParaRPr lang="es-ES"/>
        </a:p>
      </dgm:t>
    </dgm:pt>
    <dgm:pt modelId="{D8D05406-78C7-432D-91AB-2C2DBD7F6F71}">
      <dgm:prSet phldrT="[Texto]" custT="1"/>
      <dgm:spPr>
        <a:solidFill>
          <a:schemeClr val="accent1"/>
        </a:solidFill>
      </dgm:spPr>
      <dgm:t>
        <a:bodyPr/>
        <a:lstStyle/>
        <a:p>
          <a:r>
            <a:rPr lang="es-ES" sz="2000" b="1" dirty="0">
              <a:solidFill>
                <a:schemeClr val="tx1">
                  <a:lumMod val="65000"/>
                  <a:lumOff val="35000"/>
                </a:schemeClr>
              </a:solidFill>
            </a:rPr>
            <a:t>POLÍTICA</a:t>
          </a:r>
        </a:p>
      </dgm:t>
    </dgm:pt>
    <dgm:pt modelId="{97E1298C-AD3A-4CCA-BE77-C685B52E6D65}" type="parTrans" cxnId="{AB871A3A-B0E4-42D1-AA2A-E0A96F1E2BC5}">
      <dgm:prSet/>
      <dgm:spPr/>
      <dgm:t>
        <a:bodyPr/>
        <a:lstStyle/>
        <a:p>
          <a:endParaRPr lang="es-ES"/>
        </a:p>
      </dgm:t>
    </dgm:pt>
    <dgm:pt modelId="{57C68AB1-8A0B-44DE-BF41-B145D104DD72}" type="sibTrans" cxnId="{AB871A3A-B0E4-42D1-AA2A-E0A96F1E2BC5}">
      <dgm:prSet/>
      <dgm:spPr/>
      <dgm:t>
        <a:bodyPr/>
        <a:lstStyle/>
        <a:p>
          <a:endParaRPr lang="es-ES"/>
        </a:p>
      </dgm:t>
    </dgm:pt>
    <dgm:pt modelId="{6C5179CC-A1CA-4370-BA90-F51338E367E2}">
      <dgm:prSet phldrT="[Texto]" custT="1"/>
      <dgm:spPr>
        <a:solidFill>
          <a:schemeClr val="accent1">
            <a:lumMod val="50000"/>
          </a:schemeClr>
        </a:solidFill>
      </dgm:spPr>
      <dgm:t>
        <a:bodyPr/>
        <a:lstStyle/>
        <a:p>
          <a:r>
            <a:rPr lang="es-ES" sz="1800" b="1" dirty="0"/>
            <a:t>MODELO DE PREVENCIÓN</a:t>
          </a:r>
        </a:p>
      </dgm:t>
    </dgm:pt>
    <dgm:pt modelId="{62D66872-35CD-4F35-82F7-F1483034C422}" type="parTrans" cxnId="{F6E3A724-AD48-4876-85BA-208991152A87}">
      <dgm:prSet/>
      <dgm:spPr/>
      <dgm:t>
        <a:bodyPr/>
        <a:lstStyle/>
        <a:p>
          <a:endParaRPr lang="es-ES"/>
        </a:p>
      </dgm:t>
    </dgm:pt>
    <dgm:pt modelId="{91AFAEB2-AF12-47E8-AC49-1292DBCFDDB5}" type="sibTrans" cxnId="{F6E3A724-AD48-4876-85BA-208991152A87}">
      <dgm:prSet/>
      <dgm:spPr/>
      <dgm:t>
        <a:bodyPr/>
        <a:lstStyle/>
        <a:p>
          <a:endParaRPr lang="es-ES"/>
        </a:p>
      </dgm:t>
    </dgm:pt>
    <dgm:pt modelId="{E5B48EC5-FCA4-4209-AC4F-46C5F48FA7C6}">
      <dgm:prSet phldrT="[Texto]" custT="1"/>
      <dgm:spPr>
        <a:solidFill>
          <a:schemeClr val="accent1">
            <a:lumMod val="25000"/>
          </a:schemeClr>
        </a:solidFill>
      </dgm:spPr>
      <dgm:t>
        <a:bodyPr/>
        <a:lstStyle/>
        <a:p>
          <a:r>
            <a:rPr lang="es-ES" sz="1800" dirty="0"/>
            <a:t> </a:t>
          </a:r>
          <a:r>
            <a:rPr lang="es-ES" sz="1800" b="1" dirty="0"/>
            <a:t>MODELO DE INVESTIGACIÓN Y SANCIÓN</a:t>
          </a:r>
        </a:p>
      </dgm:t>
    </dgm:pt>
    <dgm:pt modelId="{EB824D3B-B048-4E25-A91A-A2B41D2ACCE6}" type="parTrans" cxnId="{D74698F8-F61E-4FB0-BC71-E49D69246FE2}">
      <dgm:prSet/>
      <dgm:spPr/>
      <dgm:t>
        <a:bodyPr/>
        <a:lstStyle/>
        <a:p>
          <a:endParaRPr lang="es-ES"/>
        </a:p>
      </dgm:t>
    </dgm:pt>
    <dgm:pt modelId="{B263B08B-AF93-4D2F-8679-C864F9C98C77}" type="sibTrans" cxnId="{D74698F8-F61E-4FB0-BC71-E49D69246FE2}">
      <dgm:prSet/>
      <dgm:spPr/>
      <dgm:t>
        <a:bodyPr/>
        <a:lstStyle/>
        <a:p>
          <a:endParaRPr lang="es-ES"/>
        </a:p>
      </dgm:t>
    </dgm:pt>
    <dgm:pt modelId="{059C24B5-BFDE-4E82-B2F3-4A26C04DF418}">
      <dgm:prSet custT="1"/>
      <dgm:spPr>
        <a:solidFill>
          <a:schemeClr val="accent6">
            <a:lumMod val="75000"/>
          </a:schemeClr>
        </a:solidFill>
        <a:ln>
          <a:solidFill>
            <a:schemeClr val="accent6">
              <a:lumMod val="75000"/>
            </a:schemeClr>
          </a:solidFill>
        </a:ln>
      </dgm:spPr>
      <dgm:t>
        <a:bodyPr/>
        <a:lstStyle/>
        <a:p>
          <a:r>
            <a:rPr lang="es-ES" sz="1800" b="1" dirty="0"/>
            <a:t>NORMATIVA INCORPORADA EN CONTRATOS</a:t>
          </a:r>
        </a:p>
      </dgm:t>
    </dgm:pt>
    <dgm:pt modelId="{1FC134B2-F3FE-4273-993D-4D7EB93B6A25}" type="parTrans" cxnId="{99CD2D4A-FEF0-4F8D-B8A9-4F8815F10F40}">
      <dgm:prSet/>
      <dgm:spPr/>
      <dgm:t>
        <a:bodyPr/>
        <a:lstStyle/>
        <a:p>
          <a:endParaRPr lang="es-ES"/>
        </a:p>
      </dgm:t>
    </dgm:pt>
    <dgm:pt modelId="{60DFB102-A5EC-43E7-973B-0CDC0951BC49}" type="sibTrans" cxnId="{99CD2D4A-FEF0-4F8D-B8A9-4F8815F10F40}">
      <dgm:prSet/>
      <dgm:spPr/>
      <dgm:t>
        <a:bodyPr/>
        <a:lstStyle/>
        <a:p>
          <a:endParaRPr lang="es-ES"/>
        </a:p>
      </dgm:t>
    </dgm:pt>
    <dgm:pt modelId="{BCFC3CEC-CFE7-4C6A-B25E-D147BD0BB845}" type="pres">
      <dgm:prSet presAssocID="{77E9B4D3-0B8A-418B-AD4B-747B00F1F9B8}" presName="Name0" presStyleCnt="0">
        <dgm:presLayoutVars>
          <dgm:dir/>
          <dgm:resizeHandles val="exact"/>
        </dgm:presLayoutVars>
      </dgm:prSet>
      <dgm:spPr/>
      <dgm:t>
        <a:bodyPr/>
        <a:lstStyle/>
        <a:p>
          <a:endParaRPr lang="es-ES"/>
        </a:p>
      </dgm:t>
    </dgm:pt>
    <dgm:pt modelId="{1046D929-95E3-4799-B990-B9B431DBA14A}" type="pres">
      <dgm:prSet presAssocID="{77E9B4D3-0B8A-418B-AD4B-747B00F1F9B8}" presName="fgShape" presStyleLbl="fgShp" presStyleIdx="0" presStyleCnt="1" custLinFactY="23344" custLinFactNeighborX="-456" custLinFactNeighborY="100000"/>
      <dgm:spPr>
        <a:ln>
          <a:solidFill>
            <a:schemeClr val="tx1"/>
          </a:solidFill>
        </a:ln>
      </dgm:spPr>
      <dgm:t>
        <a:bodyPr/>
        <a:lstStyle/>
        <a:p>
          <a:endParaRPr lang="es-ES"/>
        </a:p>
      </dgm:t>
    </dgm:pt>
    <dgm:pt modelId="{99E9C73C-A877-4C83-B1B2-F2F9AEC735F0}" type="pres">
      <dgm:prSet presAssocID="{77E9B4D3-0B8A-418B-AD4B-747B00F1F9B8}" presName="linComp" presStyleCnt="0"/>
      <dgm:spPr/>
    </dgm:pt>
    <dgm:pt modelId="{F2D05E63-E1B3-40C1-82DE-2A8E4AF42050}" type="pres">
      <dgm:prSet presAssocID="{D8D05406-78C7-432D-91AB-2C2DBD7F6F71}" presName="compNode" presStyleCnt="0"/>
      <dgm:spPr/>
    </dgm:pt>
    <dgm:pt modelId="{103795C3-21D9-4702-A04B-96095F969DF1}" type="pres">
      <dgm:prSet presAssocID="{D8D05406-78C7-432D-91AB-2C2DBD7F6F71}" presName="bkgdShape" presStyleLbl="node1" presStyleIdx="0" presStyleCnt="4" custScaleY="72114"/>
      <dgm:spPr/>
      <dgm:t>
        <a:bodyPr/>
        <a:lstStyle/>
        <a:p>
          <a:endParaRPr lang="es-ES"/>
        </a:p>
      </dgm:t>
    </dgm:pt>
    <dgm:pt modelId="{4D88B7DD-C034-4E42-9A79-BED9CCE230CB}" type="pres">
      <dgm:prSet presAssocID="{D8D05406-78C7-432D-91AB-2C2DBD7F6F71}" presName="nodeTx" presStyleLbl="node1" presStyleIdx="0" presStyleCnt="4">
        <dgm:presLayoutVars>
          <dgm:bulletEnabled val="1"/>
        </dgm:presLayoutVars>
      </dgm:prSet>
      <dgm:spPr/>
      <dgm:t>
        <a:bodyPr/>
        <a:lstStyle/>
        <a:p>
          <a:endParaRPr lang="es-ES"/>
        </a:p>
      </dgm:t>
    </dgm:pt>
    <dgm:pt modelId="{615E2C33-8DD5-4092-B62C-19597FB10B96}" type="pres">
      <dgm:prSet presAssocID="{D8D05406-78C7-432D-91AB-2C2DBD7F6F71}" presName="invisiNode" presStyleLbl="node1" presStyleIdx="0" presStyleCnt="4"/>
      <dgm:spPr/>
    </dgm:pt>
    <dgm:pt modelId="{C48B6220-10A3-4D45-9F43-AEDFA9C0F719}" type="pres">
      <dgm:prSet presAssocID="{D8D05406-78C7-432D-91AB-2C2DBD7F6F71}" presName="imagNode" presStyleLbl="fgImgPlace1" presStyleIdx="0" presStyleCnt="4"/>
      <dgm:spPr/>
    </dgm:pt>
    <dgm:pt modelId="{D12313B3-4CDD-476E-B80F-3EADA868D685}" type="pres">
      <dgm:prSet presAssocID="{57C68AB1-8A0B-44DE-BF41-B145D104DD72}" presName="sibTrans" presStyleLbl="sibTrans2D1" presStyleIdx="0" presStyleCnt="0"/>
      <dgm:spPr/>
      <dgm:t>
        <a:bodyPr/>
        <a:lstStyle/>
        <a:p>
          <a:endParaRPr lang="es-ES"/>
        </a:p>
      </dgm:t>
    </dgm:pt>
    <dgm:pt modelId="{D2F66233-D8E2-4E86-AAAD-3C89B61DB9AC}" type="pres">
      <dgm:prSet presAssocID="{6C5179CC-A1CA-4370-BA90-F51338E367E2}" presName="compNode" presStyleCnt="0"/>
      <dgm:spPr/>
    </dgm:pt>
    <dgm:pt modelId="{C5DAF3EF-5172-4A13-882A-1A598BE0DBD9}" type="pres">
      <dgm:prSet presAssocID="{6C5179CC-A1CA-4370-BA90-F51338E367E2}" presName="bkgdShape" presStyleLbl="node1" presStyleIdx="1" presStyleCnt="4" custScaleY="75178"/>
      <dgm:spPr/>
      <dgm:t>
        <a:bodyPr/>
        <a:lstStyle/>
        <a:p>
          <a:endParaRPr lang="es-ES"/>
        </a:p>
      </dgm:t>
    </dgm:pt>
    <dgm:pt modelId="{686C8C17-161A-4CC9-AE51-B6A3A7B121A5}" type="pres">
      <dgm:prSet presAssocID="{6C5179CC-A1CA-4370-BA90-F51338E367E2}" presName="nodeTx" presStyleLbl="node1" presStyleIdx="1" presStyleCnt="4">
        <dgm:presLayoutVars>
          <dgm:bulletEnabled val="1"/>
        </dgm:presLayoutVars>
      </dgm:prSet>
      <dgm:spPr/>
      <dgm:t>
        <a:bodyPr/>
        <a:lstStyle/>
        <a:p>
          <a:endParaRPr lang="es-ES"/>
        </a:p>
      </dgm:t>
    </dgm:pt>
    <dgm:pt modelId="{7B876E9E-5259-48AC-99FB-26CA072C85C7}" type="pres">
      <dgm:prSet presAssocID="{6C5179CC-A1CA-4370-BA90-F51338E367E2}" presName="invisiNode" presStyleLbl="node1" presStyleIdx="1" presStyleCnt="4"/>
      <dgm:spPr/>
    </dgm:pt>
    <dgm:pt modelId="{B204051F-D48A-426E-B954-9424360B6C75}" type="pres">
      <dgm:prSet presAssocID="{6C5179CC-A1CA-4370-BA90-F51338E367E2}" presName="imagNode" presStyleLbl="fgImgPlace1" presStyleIdx="1" presStyleCnt="4"/>
      <dgm:spPr/>
    </dgm:pt>
    <dgm:pt modelId="{CE76829C-3FE5-4CB9-9EC0-563F367353C1}" type="pres">
      <dgm:prSet presAssocID="{91AFAEB2-AF12-47E8-AC49-1292DBCFDDB5}" presName="sibTrans" presStyleLbl="sibTrans2D1" presStyleIdx="0" presStyleCnt="0"/>
      <dgm:spPr/>
      <dgm:t>
        <a:bodyPr/>
        <a:lstStyle/>
        <a:p>
          <a:endParaRPr lang="es-ES"/>
        </a:p>
      </dgm:t>
    </dgm:pt>
    <dgm:pt modelId="{F2E1A9DF-C057-4F71-B569-85E84A5A8134}" type="pres">
      <dgm:prSet presAssocID="{E5B48EC5-FCA4-4209-AC4F-46C5F48FA7C6}" presName="compNode" presStyleCnt="0"/>
      <dgm:spPr/>
    </dgm:pt>
    <dgm:pt modelId="{D4F732A4-B65D-4575-A187-119F965706BD}" type="pres">
      <dgm:prSet presAssocID="{E5B48EC5-FCA4-4209-AC4F-46C5F48FA7C6}" presName="bkgdShape" presStyleLbl="node1" presStyleIdx="2" presStyleCnt="4" custScaleY="76838"/>
      <dgm:spPr/>
      <dgm:t>
        <a:bodyPr/>
        <a:lstStyle/>
        <a:p>
          <a:endParaRPr lang="es-ES"/>
        </a:p>
      </dgm:t>
    </dgm:pt>
    <dgm:pt modelId="{48D1362F-337D-4E58-99B4-24BBE744E2D5}" type="pres">
      <dgm:prSet presAssocID="{E5B48EC5-FCA4-4209-AC4F-46C5F48FA7C6}" presName="nodeTx" presStyleLbl="node1" presStyleIdx="2" presStyleCnt="4">
        <dgm:presLayoutVars>
          <dgm:bulletEnabled val="1"/>
        </dgm:presLayoutVars>
      </dgm:prSet>
      <dgm:spPr/>
      <dgm:t>
        <a:bodyPr/>
        <a:lstStyle/>
        <a:p>
          <a:endParaRPr lang="es-ES"/>
        </a:p>
      </dgm:t>
    </dgm:pt>
    <dgm:pt modelId="{53C523A3-E2AD-4EB3-B5A9-AD3305291A59}" type="pres">
      <dgm:prSet presAssocID="{E5B48EC5-FCA4-4209-AC4F-46C5F48FA7C6}" presName="invisiNode" presStyleLbl="node1" presStyleIdx="2" presStyleCnt="4"/>
      <dgm:spPr/>
    </dgm:pt>
    <dgm:pt modelId="{236F8B6F-1BE0-4E06-9607-4405034C8452}" type="pres">
      <dgm:prSet presAssocID="{E5B48EC5-FCA4-4209-AC4F-46C5F48FA7C6}" presName="imagNode" presStyleLbl="fgImgPlace1" presStyleIdx="2" presStyleCnt="4" custLinFactNeighborX="74" custLinFactNeighborY="6821"/>
      <dgm:spPr/>
    </dgm:pt>
    <dgm:pt modelId="{1427C235-7B6D-40CD-844F-6E1CCE1A72E6}" type="pres">
      <dgm:prSet presAssocID="{B263B08B-AF93-4D2F-8679-C864F9C98C77}" presName="sibTrans" presStyleLbl="sibTrans2D1" presStyleIdx="0" presStyleCnt="0"/>
      <dgm:spPr/>
      <dgm:t>
        <a:bodyPr/>
        <a:lstStyle/>
        <a:p>
          <a:endParaRPr lang="es-ES"/>
        </a:p>
      </dgm:t>
    </dgm:pt>
    <dgm:pt modelId="{B91BABA4-C8FF-4FA1-BC0E-2955D921B528}" type="pres">
      <dgm:prSet presAssocID="{059C24B5-BFDE-4E82-B2F3-4A26C04DF418}" presName="compNode" presStyleCnt="0"/>
      <dgm:spPr/>
    </dgm:pt>
    <dgm:pt modelId="{49A4AA7D-E691-488B-BA6E-528E34CDEA49}" type="pres">
      <dgm:prSet presAssocID="{059C24B5-BFDE-4E82-B2F3-4A26C04DF418}" presName="bkgdShape" presStyleLbl="node1" presStyleIdx="3" presStyleCnt="4" custScaleY="77649"/>
      <dgm:spPr/>
      <dgm:t>
        <a:bodyPr/>
        <a:lstStyle/>
        <a:p>
          <a:endParaRPr lang="es-ES"/>
        </a:p>
      </dgm:t>
    </dgm:pt>
    <dgm:pt modelId="{47B581A4-CFFB-45FC-8757-0774B28E6CA9}" type="pres">
      <dgm:prSet presAssocID="{059C24B5-BFDE-4E82-B2F3-4A26C04DF418}" presName="nodeTx" presStyleLbl="node1" presStyleIdx="3" presStyleCnt="4">
        <dgm:presLayoutVars>
          <dgm:bulletEnabled val="1"/>
        </dgm:presLayoutVars>
      </dgm:prSet>
      <dgm:spPr/>
      <dgm:t>
        <a:bodyPr/>
        <a:lstStyle/>
        <a:p>
          <a:endParaRPr lang="es-ES"/>
        </a:p>
      </dgm:t>
    </dgm:pt>
    <dgm:pt modelId="{3D0284F7-E31D-4229-B001-1A5DDA4C856B}" type="pres">
      <dgm:prSet presAssocID="{059C24B5-BFDE-4E82-B2F3-4A26C04DF418}" presName="invisiNode" presStyleLbl="node1" presStyleIdx="3" presStyleCnt="4"/>
      <dgm:spPr/>
    </dgm:pt>
    <dgm:pt modelId="{3BA40D1A-41BF-4CCF-9004-E5093E30CE21}" type="pres">
      <dgm:prSet presAssocID="{059C24B5-BFDE-4E82-B2F3-4A26C04DF418}" presName="imagNode" presStyleLbl="fgImgPlace1" presStyleIdx="3" presStyleCnt="4"/>
      <dgm:spPr/>
    </dgm:pt>
  </dgm:ptLst>
  <dgm:cxnLst>
    <dgm:cxn modelId="{943EF056-7861-4658-B0C4-3B0C5ABAB83E}" type="presOf" srcId="{059C24B5-BFDE-4E82-B2F3-4A26C04DF418}" destId="{47B581A4-CFFB-45FC-8757-0774B28E6CA9}" srcOrd="1" destOrd="0" presId="urn:microsoft.com/office/officeart/2005/8/layout/hList7#1"/>
    <dgm:cxn modelId="{69E5C743-3AF3-4C7E-868D-3ACB26FD3419}" type="presOf" srcId="{77E9B4D3-0B8A-418B-AD4B-747B00F1F9B8}" destId="{BCFC3CEC-CFE7-4C6A-B25E-D147BD0BB845}" srcOrd="0" destOrd="0" presId="urn:microsoft.com/office/officeart/2005/8/layout/hList7#1"/>
    <dgm:cxn modelId="{D74698F8-F61E-4FB0-BC71-E49D69246FE2}" srcId="{77E9B4D3-0B8A-418B-AD4B-747B00F1F9B8}" destId="{E5B48EC5-FCA4-4209-AC4F-46C5F48FA7C6}" srcOrd="2" destOrd="0" parTransId="{EB824D3B-B048-4E25-A91A-A2B41D2ACCE6}" sibTransId="{B263B08B-AF93-4D2F-8679-C864F9C98C77}"/>
    <dgm:cxn modelId="{99CD2D4A-FEF0-4F8D-B8A9-4F8815F10F40}" srcId="{77E9B4D3-0B8A-418B-AD4B-747B00F1F9B8}" destId="{059C24B5-BFDE-4E82-B2F3-4A26C04DF418}" srcOrd="3" destOrd="0" parTransId="{1FC134B2-F3FE-4273-993D-4D7EB93B6A25}" sibTransId="{60DFB102-A5EC-43E7-973B-0CDC0951BC49}"/>
    <dgm:cxn modelId="{BDDF4F3C-6E24-4B00-9DFF-25CDDE3067D2}" type="presOf" srcId="{91AFAEB2-AF12-47E8-AC49-1292DBCFDDB5}" destId="{CE76829C-3FE5-4CB9-9EC0-563F367353C1}" srcOrd="0" destOrd="0" presId="urn:microsoft.com/office/officeart/2005/8/layout/hList7#1"/>
    <dgm:cxn modelId="{46B8C5E8-453F-48E9-BD8B-96195E8A88D1}" type="presOf" srcId="{059C24B5-BFDE-4E82-B2F3-4A26C04DF418}" destId="{49A4AA7D-E691-488B-BA6E-528E34CDEA49}" srcOrd="0" destOrd="0" presId="urn:microsoft.com/office/officeart/2005/8/layout/hList7#1"/>
    <dgm:cxn modelId="{5EDF3518-427E-4EB9-8616-31BF23DECB25}" type="presOf" srcId="{57C68AB1-8A0B-44DE-BF41-B145D104DD72}" destId="{D12313B3-4CDD-476E-B80F-3EADA868D685}" srcOrd="0" destOrd="0" presId="urn:microsoft.com/office/officeart/2005/8/layout/hList7#1"/>
    <dgm:cxn modelId="{73CD2DF9-9363-4625-9DE8-607C123287B3}" type="presOf" srcId="{E5B48EC5-FCA4-4209-AC4F-46C5F48FA7C6}" destId="{D4F732A4-B65D-4575-A187-119F965706BD}" srcOrd="0" destOrd="0" presId="urn:microsoft.com/office/officeart/2005/8/layout/hList7#1"/>
    <dgm:cxn modelId="{735453D0-7F2E-4AD0-90CF-CC129145AB1F}" type="presOf" srcId="{6C5179CC-A1CA-4370-BA90-F51338E367E2}" destId="{C5DAF3EF-5172-4A13-882A-1A598BE0DBD9}" srcOrd="0" destOrd="0" presId="urn:microsoft.com/office/officeart/2005/8/layout/hList7#1"/>
    <dgm:cxn modelId="{D59E5A41-1085-407E-BF75-ED866096120B}" type="presOf" srcId="{D8D05406-78C7-432D-91AB-2C2DBD7F6F71}" destId="{103795C3-21D9-4702-A04B-96095F969DF1}" srcOrd="0" destOrd="0" presId="urn:microsoft.com/office/officeart/2005/8/layout/hList7#1"/>
    <dgm:cxn modelId="{F6E3A724-AD48-4876-85BA-208991152A87}" srcId="{77E9B4D3-0B8A-418B-AD4B-747B00F1F9B8}" destId="{6C5179CC-A1CA-4370-BA90-F51338E367E2}" srcOrd="1" destOrd="0" parTransId="{62D66872-35CD-4F35-82F7-F1483034C422}" sibTransId="{91AFAEB2-AF12-47E8-AC49-1292DBCFDDB5}"/>
    <dgm:cxn modelId="{16F0DFEF-6BC4-47A1-818F-DDEA5D199D90}" type="presOf" srcId="{6C5179CC-A1CA-4370-BA90-F51338E367E2}" destId="{686C8C17-161A-4CC9-AE51-B6A3A7B121A5}" srcOrd="1" destOrd="0" presId="urn:microsoft.com/office/officeart/2005/8/layout/hList7#1"/>
    <dgm:cxn modelId="{F4BC08F6-5794-4E88-A6F5-66AD7C701108}" type="presOf" srcId="{D8D05406-78C7-432D-91AB-2C2DBD7F6F71}" destId="{4D88B7DD-C034-4E42-9A79-BED9CCE230CB}" srcOrd="1" destOrd="0" presId="urn:microsoft.com/office/officeart/2005/8/layout/hList7#1"/>
    <dgm:cxn modelId="{58ED0C69-42FC-4254-8A2E-77D384278B60}" type="presOf" srcId="{E5B48EC5-FCA4-4209-AC4F-46C5F48FA7C6}" destId="{48D1362F-337D-4E58-99B4-24BBE744E2D5}" srcOrd="1" destOrd="0" presId="urn:microsoft.com/office/officeart/2005/8/layout/hList7#1"/>
    <dgm:cxn modelId="{AB871A3A-B0E4-42D1-AA2A-E0A96F1E2BC5}" srcId="{77E9B4D3-0B8A-418B-AD4B-747B00F1F9B8}" destId="{D8D05406-78C7-432D-91AB-2C2DBD7F6F71}" srcOrd="0" destOrd="0" parTransId="{97E1298C-AD3A-4CCA-BE77-C685B52E6D65}" sibTransId="{57C68AB1-8A0B-44DE-BF41-B145D104DD72}"/>
    <dgm:cxn modelId="{3BC2AFAC-60F3-4CB5-A6FB-06C1CDB2276D}" type="presOf" srcId="{B263B08B-AF93-4D2F-8679-C864F9C98C77}" destId="{1427C235-7B6D-40CD-844F-6E1CCE1A72E6}" srcOrd="0" destOrd="0" presId="urn:microsoft.com/office/officeart/2005/8/layout/hList7#1"/>
    <dgm:cxn modelId="{4D45C3B8-F473-4C70-ABCD-391D8E0AE7DD}" type="presParOf" srcId="{BCFC3CEC-CFE7-4C6A-B25E-D147BD0BB845}" destId="{1046D929-95E3-4799-B990-B9B431DBA14A}" srcOrd="0" destOrd="0" presId="urn:microsoft.com/office/officeart/2005/8/layout/hList7#1"/>
    <dgm:cxn modelId="{93257ACA-81CD-4F4A-B629-64ACCAA21C7B}" type="presParOf" srcId="{BCFC3CEC-CFE7-4C6A-B25E-D147BD0BB845}" destId="{99E9C73C-A877-4C83-B1B2-F2F9AEC735F0}" srcOrd="1" destOrd="0" presId="urn:microsoft.com/office/officeart/2005/8/layout/hList7#1"/>
    <dgm:cxn modelId="{018FFA8E-A260-4D6E-A117-B6DC989267B5}" type="presParOf" srcId="{99E9C73C-A877-4C83-B1B2-F2F9AEC735F0}" destId="{F2D05E63-E1B3-40C1-82DE-2A8E4AF42050}" srcOrd="0" destOrd="0" presId="urn:microsoft.com/office/officeart/2005/8/layout/hList7#1"/>
    <dgm:cxn modelId="{1D96A239-E1E5-413F-A30E-ABD9052D06AE}" type="presParOf" srcId="{F2D05E63-E1B3-40C1-82DE-2A8E4AF42050}" destId="{103795C3-21D9-4702-A04B-96095F969DF1}" srcOrd="0" destOrd="0" presId="urn:microsoft.com/office/officeart/2005/8/layout/hList7#1"/>
    <dgm:cxn modelId="{45F7EFEF-AEFD-429E-BC83-61C90C7E55E8}" type="presParOf" srcId="{F2D05E63-E1B3-40C1-82DE-2A8E4AF42050}" destId="{4D88B7DD-C034-4E42-9A79-BED9CCE230CB}" srcOrd="1" destOrd="0" presId="urn:microsoft.com/office/officeart/2005/8/layout/hList7#1"/>
    <dgm:cxn modelId="{279832C7-4690-4231-80F8-6C157FF168BC}" type="presParOf" srcId="{F2D05E63-E1B3-40C1-82DE-2A8E4AF42050}" destId="{615E2C33-8DD5-4092-B62C-19597FB10B96}" srcOrd="2" destOrd="0" presId="urn:microsoft.com/office/officeart/2005/8/layout/hList7#1"/>
    <dgm:cxn modelId="{D2855987-5993-4450-B5FB-EE1CDD34EC8A}" type="presParOf" srcId="{F2D05E63-E1B3-40C1-82DE-2A8E4AF42050}" destId="{C48B6220-10A3-4D45-9F43-AEDFA9C0F719}" srcOrd="3" destOrd="0" presId="urn:microsoft.com/office/officeart/2005/8/layout/hList7#1"/>
    <dgm:cxn modelId="{2899A51D-A4B9-484E-9ADB-E891AFFECFEB}" type="presParOf" srcId="{99E9C73C-A877-4C83-B1B2-F2F9AEC735F0}" destId="{D12313B3-4CDD-476E-B80F-3EADA868D685}" srcOrd="1" destOrd="0" presId="urn:microsoft.com/office/officeart/2005/8/layout/hList7#1"/>
    <dgm:cxn modelId="{8C2C71C8-FEC4-44D3-BDBC-97F5C3D3429C}" type="presParOf" srcId="{99E9C73C-A877-4C83-B1B2-F2F9AEC735F0}" destId="{D2F66233-D8E2-4E86-AAAD-3C89B61DB9AC}" srcOrd="2" destOrd="0" presId="urn:microsoft.com/office/officeart/2005/8/layout/hList7#1"/>
    <dgm:cxn modelId="{8415322D-2E2D-4D24-B87E-29B9A260E893}" type="presParOf" srcId="{D2F66233-D8E2-4E86-AAAD-3C89B61DB9AC}" destId="{C5DAF3EF-5172-4A13-882A-1A598BE0DBD9}" srcOrd="0" destOrd="0" presId="urn:microsoft.com/office/officeart/2005/8/layout/hList7#1"/>
    <dgm:cxn modelId="{44317CF0-5FB5-49E0-BC9E-6DA7B778FC5F}" type="presParOf" srcId="{D2F66233-D8E2-4E86-AAAD-3C89B61DB9AC}" destId="{686C8C17-161A-4CC9-AE51-B6A3A7B121A5}" srcOrd="1" destOrd="0" presId="urn:microsoft.com/office/officeart/2005/8/layout/hList7#1"/>
    <dgm:cxn modelId="{5626721D-05FE-4D3D-BE4F-9A7087F23EE8}" type="presParOf" srcId="{D2F66233-D8E2-4E86-AAAD-3C89B61DB9AC}" destId="{7B876E9E-5259-48AC-99FB-26CA072C85C7}" srcOrd="2" destOrd="0" presId="urn:microsoft.com/office/officeart/2005/8/layout/hList7#1"/>
    <dgm:cxn modelId="{3CD2525D-6438-4AF0-82D7-96F23E92A8E5}" type="presParOf" srcId="{D2F66233-D8E2-4E86-AAAD-3C89B61DB9AC}" destId="{B204051F-D48A-426E-B954-9424360B6C75}" srcOrd="3" destOrd="0" presId="urn:microsoft.com/office/officeart/2005/8/layout/hList7#1"/>
    <dgm:cxn modelId="{D9F9158C-40D9-44F1-B95B-1E8EB68D9B94}" type="presParOf" srcId="{99E9C73C-A877-4C83-B1B2-F2F9AEC735F0}" destId="{CE76829C-3FE5-4CB9-9EC0-563F367353C1}" srcOrd="3" destOrd="0" presId="urn:microsoft.com/office/officeart/2005/8/layout/hList7#1"/>
    <dgm:cxn modelId="{05E44C2B-62C0-4AEA-BA95-D68FF4076CB5}" type="presParOf" srcId="{99E9C73C-A877-4C83-B1B2-F2F9AEC735F0}" destId="{F2E1A9DF-C057-4F71-B569-85E84A5A8134}" srcOrd="4" destOrd="0" presId="urn:microsoft.com/office/officeart/2005/8/layout/hList7#1"/>
    <dgm:cxn modelId="{FAC5F942-9612-4F57-892E-83E8DE55AF28}" type="presParOf" srcId="{F2E1A9DF-C057-4F71-B569-85E84A5A8134}" destId="{D4F732A4-B65D-4575-A187-119F965706BD}" srcOrd="0" destOrd="0" presId="urn:microsoft.com/office/officeart/2005/8/layout/hList7#1"/>
    <dgm:cxn modelId="{49BA715F-7436-4406-BADA-D5D095039F24}" type="presParOf" srcId="{F2E1A9DF-C057-4F71-B569-85E84A5A8134}" destId="{48D1362F-337D-4E58-99B4-24BBE744E2D5}" srcOrd="1" destOrd="0" presId="urn:microsoft.com/office/officeart/2005/8/layout/hList7#1"/>
    <dgm:cxn modelId="{A392EC8D-4450-452E-93F5-B31F71B30865}" type="presParOf" srcId="{F2E1A9DF-C057-4F71-B569-85E84A5A8134}" destId="{53C523A3-E2AD-4EB3-B5A9-AD3305291A59}" srcOrd="2" destOrd="0" presId="urn:microsoft.com/office/officeart/2005/8/layout/hList7#1"/>
    <dgm:cxn modelId="{D978B48C-A92F-437D-A31B-B62BD4D26ABF}" type="presParOf" srcId="{F2E1A9DF-C057-4F71-B569-85E84A5A8134}" destId="{236F8B6F-1BE0-4E06-9607-4405034C8452}" srcOrd="3" destOrd="0" presId="urn:microsoft.com/office/officeart/2005/8/layout/hList7#1"/>
    <dgm:cxn modelId="{3925FE12-5C16-451C-AC4A-24AC2F95B831}" type="presParOf" srcId="{99E9C73C-A877-4C83-B1B2-F2F9AEC735F0}" destId="{1427C235-7B6D-40CD-844F-6E1CCE1A72E6}" srcOrd="5" destOrd="0" presId="urn:microsoft.com/office/officeart/2005/8/layout/hList7#1"/>
    <dgm:cxn modelId="{57EC7EA1-B794-4D0D-AFFF-AEE989BA268B}" type="presParOf" srcId="{99E9C73C-A877-4C83-B1B2-F2F9AEC735F0}" destId="{B91BABA4-C8FF-4FA1-BC0E-2955D921B528}" srcOrd="6" destOrd="0" presId="urn:microsoft.com/office/officeart/2005/8/layout/hList7#1"/>
    <dgm:cxn modelId="{E13D49F6-0A9C-44FA-8B8F-F83A41EED5F4}" type="presParOf" srcId="{B91BABA4-C8FF-4FA1-BC0E-2955D921B528}" destId="{49A4AA7D-E691-488B-BA6E-528E34CDEA49}" srcOrd="0" destOrd="0" presId="urn:microsoft.com/office/officeart/2005/8/layout/hList7#1"/>
    <dgm:cxn modelId="{DD403D4C-C57A-4200-B474-5DEEDF810425}" type="presParOf" srcId="{B91BABA4-C8FF-4FA1-BC0E-2955D921B528}" destId="{47B581A4-CFFB-45FC-8757-0774B28E6CA9}" srcOrd="1" destOrd="0" presId="urn:microsoft.com/office/officeart/2005/8/layout/hList7#1"/>
    <dgm:cxn modelId="{3FC8B39F-FA19-436D-8F77-C4DAF8AA0558}" type="presParOf" srcId="{B91BABA4-C8FF-4FA1-BC0E-2955D921B528}" destId="{3D0284F7-E31D-4229-B001-1A5DDA4C856B}" srcOrd="2" destOrd="0" presId="urn:microsoft.com/office/officeart/2005/8/layout/hList7#1"/>
    <dgm:cxn modelId="{3E4FB7B6-6E9C-4BB6-8F7F-2449EA227BB2}" type="presParOf" srcId="{B91BABA4-C8FF-4FA1-BC0E-2955D921B528}" destId="{3BA40D1A-41BF-4CCF-9004-E5093E30CE21}" srcOrd="3" destOrd="0" presId="urn:microsoft.com/office/officeart/2005/8/layout/hList7#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2C1819-27A8-4667-A514-9E29DBA7C66F}" type="doc">
      <dgm:prSet loTypeId="urn:microsoft.com/office/officeart/2005/8/layout/vList2" loCatId="list" qsTypeId="urn:microsoft.com/office/officeart/2005/8/quickstyle/simple1" qsCatId="simple" csTypeId="urn:microsoft.com/office/officeart/2005/8/colors/colorful3" csCatId="colorful" phldr="1"/>
      <dgm:spPr/>
    </dgm:pt>
    <dgm:pt modelId="{89937AE9-F1F5-4486-B014-351E3B25D0EF}">
      <dgm:prSet phldrT="[Texto]"/>
      <dgm:spPr>
        <a:solidFill>
          <a:schemeClr val="accent1">
            <a:lumMod val="50000"/>
          </a:schemeClr>
        </a:solidFill>
      </dgm:spPr>
      <dgm:t>
        <a:bodyPr/>
        <a:lstStyle/>
        <a:p>
          <a:pPr algn="just"/>
          <a:r>
            <a:rPr lang="es-MX" b="0" i="0" dirty="0"/>
            <a:t>O.P.I. N° 22 “ESTABLECE MODELO DE PREVENCIÓN Y EL MODELO DE INVESTIGACIÓN Y SANCIÓN CONTRA EL ACOSO SEXUAL, LA VIOLENCIA Y LA DISCRIMINACIÓN DE GÉNERO.”</a:t>
          </a:r>
          <a:endParaRPr lang="es-ES" dirty="0"/>
        </a:p>
      </dgm:t>
    </dgm:pt>
    <dgm:pt modelId="{55EB9DE0-776C-444B-B60C-38B175FEB7E0}" type="parTrans" cxnId="{32E4555B-60EB-4CBD-90F0-5F83F59BB7C2}">
      <dgm:prSet/>
      <dgm:spPr/>
      <dgm:t>
        <a:bodyPr/>
        <a:lstStyle/>
        <a:p>
          <a:pPr algn="just"/>
          <a:endParaRPr lang="es-ES"/>
        </a:p>
      </dgm:t>
    </dgm:pt>
    <dgm:pt modelId="{D2D3A5EA-5440-47F2-A58A-60D7D8D7CB83}" type="sibTrans" cxnId="{32E4555B-60EB-4CBD-90F0-5F83F59BB7C2}">
      <dgm:prSet/>
      <dgm:spPr/>
      <dgm:t>
        <a:bodyPr/>
        <a:lstStyle/>
        <a:p>
          <a:pPr algn="just"/>
          <a:endParaRPr lang="es-ES"/>
        </a:p>
      </dgm:t>
    </dgm:pt>
    <dgm:pt modelId="{6C68068E-6666-4571-AE65-4BAA81EC9F71}">
      <dgm:prSet phldrT="[Texto]"/>
      <dgm:spPr>
        <a:solidFill>
          <a:schemeClr val="accent1"/>
        </a:solidFill>
      </dgm:spPr>
      <dgm:t>
        <a:bodyPr/>
        <a:lstStyle/>
        <a:p>
          <a:pPr algn="just"/>
          <a:r>
            <a:rPr lang="es-MX" b="0" i="0" dirty="0">
              <a:solidFill>
                <a:schemeClr val="tx1"/>
              </a:solidFill>
            </a:rPr>
            <a:t>O.P.I N° 21 “ESTABLECE POLÍTICA DE CONVIVENCIA, EQUIDAD DE GENERO Y DE DIVERSIDAD E INCLUSIÓN PARA TODA LA DOTACIÓN ESNAVAL”.</a:t>
          </a:r>
          <a:endParaRPr lang="es-ES" dirty="0">
            <a:solidFill>
              <a:schemeClr val="tx1"/>
            </a:solidFill>
          </a:endParaRPr>
        </a:p>
      </dgm:t>
    </dgm:pt>
    <dgm:pt modelId="{8F5F9889-6071-4214-AC1F-26DA3DD7B735}" type="parTrans" cxnId="{85111BE7-2076-481F-B61F-252193DF0924}">
      <dgm:prSet/>
      <dgm:spPr/>
      <dgm:t>
        <a:bodyPr/>
        <a:lstStyle/>
        <a:p>
          <a:pPr algn="just"/>
          <a:endParaRPr lang="es-ES"/>
        </a:p>
      </dgm:t>
    </dgm:pt>
    <dgm:pt modelId="{888EAB4C-24DF-45F5-8240-387764A22071}" type="sibTrans" cxnId="{85111BE7-2076-481F-B61F-252193DF0924}">
      <dgm:prSet/>
      <dgm:spPr/>
      <dgm:t>
        <a:bodyPr/>
        <a:lstStyle/>
        <a:p>
          <a:pPr algn="just"/>
          <a:endParaRPr lang="es-ES"/>
        </a:p>
      </dgm:t>
    </dgm:pt>
    <dgm:pt modelId="{B00E0B4F-7835-4777-B0EB-580E9AC3CB67}">
      <dgm:prSet/>
      <dgm:spPr>
        <a:solidFill>
          <a:schemeClr val="accent1">
            <a:lumMod val="75000"/>
          </a:schemeClr>
        </a:solidFill>
      </dgm:spPr>
      <dgm:t>
        <a:bodyPr/>
        <a:lstStyle/>
        <a:p>
          <a:pPr algn="just"/>
          <a:r>
            <a:rPr lang="es-MX" b="0" i="0" dirty="0">
              <a:solidFill>
                <a:schemeClr val="tx2">
                  <a:lumMod val="75000"/>
                </a:schemeClr>
              </a:solidFill>
            </a:rPr>
            <a:t>O.P.I N° 17 </a:t>
          </a:r>
          <a:r>
            <a:rPr lang="es-MX" b="0" i="0" dirty="0" smtClean="0">
              <a:solidFill>
                <a:schemeClr val="tx2">
                  <a:lumMod val="75000"/>
                </a:schemeClr>
              </a:solidFill>
            </a:rPr>
            <a:t>“ESTABLECE REGULACIÓN SOBRE EL ACOSO SEXUAL, LA VIOLENCIA Y LA DISCRIMINACIÓN DE GÉNERO”</a:t>
          </a:r>
          <a:endParaRPr lang="es-MX" dirty="0">
            <a:solidFill>
              <a:schemeClr val="tx2">
                <a:lumMod val="75000"/>
              </a:schemeClr>
            </a:solidFill>
          </a:endParaRPr>
        </a:p>
      </dgm:t>
    </dgm:pt>
    <dgm:pt modelId="{D25E9CFE-D250-480E-95BC-42B9D1CA2C01}" type="parTrans" cxnId="{99F8A4CC-66B0-4ABA-AB85-B38A7D6E0F8E}">
      <dgm:prSet/>
      <dgm:spPr/>
      <dgm:t>
        <a:bodyPr/>
        <a:lstStyle/>
        <a:p>
          <a:pPr algn="just"/>
          <a:endParaRPr lang="es-ES"/>
        </a:p>
      </dgm:t>
    </dgm:pt>
    <dgm:pt modelId="{9C67A3A4-75C8-4ED8-A5D9-6D0C6231B6E6}" type="sibTrans" cxnId="{99F8A4CC-66B0-4ABA-AB85-B38A7D6E0F8E}">
      <dgm:prSet/>
      <dgm:spPr/>
      <dgm:t>
        <a:bodyPr/>
        <a:lstStyle/>
        <a:p>
          <a:pPr algn="just"/>
          <a:endParaRPr lang="es-ES"/>
        </a:p>
      </dgm:t>
    </dgm:pt>
    <dgm:pt modelId="{4083021B-96B8-4456-AC51-00E690BD509C}">
      <dgm:prSet/>
      <dgm:spPr>
        <a:solidFill>
          <a:schemeClr val="accent6">
            <a:lumMod val="60000"/>
            <a:lumOff val="40000"/>
          </a:schemeClr>
        </a:solidFill>
      </dgm:spPr>
      <dgm:t>
        <a:bodyPr/>
        <a:lstStyle/>
        <a:p>
          <a:r>
            <a:rPr lang="es-MX" b="0" i="0" dirty="0" smtClean="0"/>
            <a:t>O.P.I. N° 22 “ESTABLECE ESTRATEGIA COMUNICACIONAL CONTRA EL ACOSO Y LA VIOLENCIA DE GÉNERO.”</a:t>
          </a:r>
          <a:endParaRPr lang="es-ES" dirty="0"/>
        </a:p>
      </dgm:t>
    </dgm:pt>
    <dgm:pt modelId="{CF775520-3D98-4D25-BC95-F6BBD5B2AAFF}" type="parTrans" cxnId="{440DAC4A-37E3-423E-8DE0-B0CF4DE0D29E}">
      <dgm:prSet/>
      <dgm:spPr/>
      <dgm:t>
        <a:bodyPr/>
        <a:lstStyle/>
        <a:p>
          <a:endParaRPr lang="es-ES"/>
        </a:p>
      </dgm:t>
    </dgm:pt>
    <dgm:pt modelId="{677B0AFE-531E-45C5-A2B2-3E120ABBF9FD}" type="sibTrans" cxnId="{440DAC4A-37E3-423E-8DE0-B0CF4DE0D29E}">
      <dgm:prSet/>
      <dgm:spPr/>
      <dgm:t>
        <a:bodyPr/>
        <a:lstStyle/>
        <a:p>
          <a:endParaRPr lang="es-ES"/>
        </a:p>
      </dgm:t>
    </dgm:pt>
    <dgm:pt modelId="{913F5737-2E97-4D19-81DC-1337856190D1}" type="pres">
      <dgm:prSet presAssocID="{DB2C1819-27A8-4667-A514-9E29DBA7C66F}" presName="linear" presStyleCnt="0">
        <dgm:presLayoutVars>
          <dgm:animLvl val="lvl"/>
          <dgm:resizeHandles val="exact"/>
        </dgm:presLayoutVars>
      </dgm:prSet>
      <dgm:spPr/>
    </dgm:pt>
    <dgm:pt modelId="{7906BF84-8817-42FE-8063-FF4593D5C8DA}" type="pres">
      <dgm:prSet presAssocID="{B00E0B4F-7835-4777-B0EB-580E9AC3CB67}" presName="parentText" presStyleLbl="node1" presStyleIdx="0" presStyleCnt="4" custLinFactY="100000" custLinFactNeighborX="344" custLinFactNeighborY="138812">
        <dgm:presLayoutVars>
          <dgm:chMax val="0"/>
          <dgm:bulletEnabled val="1"/>
        </dgm:presLayoutVars>
      </dgm:prSet>
      <dgm:spPr/>
      <dgm:t>
        <a:bodyPr/>
        <a:lstStyle/>
        <a:p>
          <a:endParaRPr lang="es-ES"/>
        </a:p>
      </dgm:t>
    </dgm:pt>
    <dgm:pt modelId="{513A186B-8E07-4259-B399-E82FBEE11DB4}" type="pres">
      <dgm:prSet presAssocID="{9C67A3A4-75C8-4ED8-A5D9-6D0C6231B6E6}" presName="spacer" presStyleCnt="0"/>
      <dgm:spPr/>
    </dgm:pt>
    <dgm:pt modelId="{FB1CAD7A-CC29-4242-96B3-5586A0CCDA1A}" type="pres">
      <dgm:prSet presAssocID="{89937AE9-F1F5-4486-B014-351E3B25D0EF}" presName="parentText" presStyleLbl="node1" presStyleIdx="1" presStyleCnt="4" custLinFactY="100000" custLinFactNeighborY="153374">
        <dgm:presLayoutVars>
          <dgm:chMax val="0"/>
          <dgm:bulletEnabled val="1"/>
        </dgm:presLayoutVars>
      </dgm:prSet>
      <dgm:spPr/>
      <dgm:t>
        <a:bodyPr/>
        <a:lstStyle/>
        <a:p>
          <a:endParaRPr lang="es-ES"/>
        </a:p>
      </dgm:t>
    </dgm:pt>
    <dgm:pt modelId="{4CBD539E-B097-4E46-B19D-9369B22EBEF4}" type="pres">
      <dgm:prSet presAssocID="{D2D3A5EA-5440-47F2-A58A-60D7D8D7CB83}" presName="spacer" presStyleCnt="0"/>
      <dgm:spPr/>
    </dgm:pt>
    <dgm:pt modelId="{CAFB26C9-083D-4178-9B08-148C7387CA48}" type="pres">
      <dgm:prSet presAssocID="{6C68068E-6666-4571-AE65-4BAA81EC9F71}" presName="parentText" presStyleLbl="node1" presStyleIdx="2" presStyleCnt="4" custLinFactY="-199190" custLinFactNeighborX="-714" custLinFactNeighborY="-200000">
        <dgm:presLayoutVars>
          <dgm:chMax val="0"/>
          <dgm:bulletEnabled val="1"/>
        </dgm:presLayoutVars>
      </dgm:prSet>
      <dgm:spPr/>
      <dgm:t>
        <a:bodyPr/>
        <a:lstStyle/>
        <a:p>
          <a:endParaRPr lang="es-ES"/>
        </a:p>
      </dgm:t>
    </dgm:pt>
    <dgm:pt modelId="{BE496B49-F7C5-404E-8D82-7DBA35B10D87}" type="pres">
      <dgm:prSet presAssocID="{888EAB4C-24DF-45F5-8240-387764A22071}" presName="spacer" presStyleCnt="0"/>
      <dgm:spPr/>
    </dgm:pt>
    <dgm:pt modelId="{6F9A63D0-5858-43AA-9313-0C09D6C37D72}" type="pres">
      <dgm:prSet presAssocID="{4083021B-96B8-4456-AC51-00E690BD509C}" presName="parentText" presStyleLbl="node1" presStyleIdx="3" presStyleCnt="4">
        <dgm:presLayoutVars>
          <dgm:chMax val="0"/>
          <dgm:bulletEnabled val="1"/>
        </dgm:presLayoutVars>
      </dgm:prSet>
      <dgm:spPr/>
      <dgm:t>
        <a:bodyPr/>
        <a:lstStyle/>
        <a:p>
          <a:endParaRPr lang="es-ES"/>
        </a:p>
      </dgm:t>
    </dgm:pt>
  </dgm:ptLst>
  <dgm:cxnLst>
    <dgm:cxn modelId="{440DAC4A-37E3-423E-8DE0-B0CF4DE0D29E}" srcId="{DB2C1819-27A8-4667-A514-9E29DBA7C66F}" destId="{4083021B-96B8-4456-AC51-00E690BD509C}" srcOrd="3" destOrd="0" parTransId="{CF775520-3D98-4D25-BC95-F6BBD5B2AAFF}" sibTransId="{677B0AFE-531E-45C5-A2B2-3E120ABBF9FD}"/>
    <dgm:cxn modelId="{03542C79-BB18-4C4E-B787-6E6E52977CE5}" type="presOf" srcId="{DB2C1819-27A8-4667-A514-9E29DBA7C66F}" destId="{913F5737-2E97-4D19-81DC-1337856190D1}" srcOrd="0" destOrd="0" presId="urn:microsoft.com/office/officeart/2005/8/layout/vList2"/>
    <dgm:cxn modelId="{99F8A4CC-66B0-4ABA-AB85-B38A7D6E0F8E}" srcId="{DB2C1819-27A8-4667-A514-9E29DBA7C66F}" destId="{B00E0B4F-7835-4777-B0EB-580E9AC3CB67}" srcOrd="0" destOrd="0" parTransId="{D25E9CFE-D250-480E-95BC-42B9D1CA2C01}" sibTransId="{9C67A3A4-75C8-4ED8-A5D9-6D0C6231B6E6}"/>
    <dgm:cxn modelId="{6667CF90-F307-4C31-BB29-06B6AA0798B1}" type="presOf" srcId="{89937AE9-F1F5-4486-B014-351E3B25D0EF}" destId="{FB1CAD7A-CC29-4242-96B3-5586A0CCDA1A}" srcOrd="0" destOrd="0" presId="urn:microsoft.com/office/officeart/2005/8/layout/vList2"/>
    <dgm:cxn modelId="{CA7FC926-C354-45C9-8188-A3854E97AFBA}" type="presOf" srcId="{B00E0B4F-7835-4777-B0EB-580E9AC3CB67}" destId="{7906BF84-8817-42FE-8063-FF4593D5C8DA}" srcOrd="0" destOrd="0" presId="urn:microsoft.com/office/officeart/2005/8/layout/vList2"/>
    <dgm:cxn modelId="{BE4496FD-5596-4430-BA8E-5A26024B8BBE}" type="presOf" srcId="{4083021B-96B8-4456-AC51-00E690BD509C}" destId="{6F9A63D0-5858-43AA-9313-0C09D6C37D72}" srcOrd="0" destOrd="0" presId="urn:microsoft.com/office/officeart/2005/8/layout/vList2"/>
    <dgm:cxn modelId="{32E4555B-60EB-4CBD-90F0-5F83F59BB7C2}" srcId="{DB2C1819-27A8-4667-A514-9E29DBA7C66F}" destId="{89937AE9-F1F5-4486-B014-351E3B25D0EF}" srcOrd="1" destOrd="0" parTransId="{55EB9DE0-776C-444B-B60C-38B175FEB7E0}" sibTransId="{D2D3A5EA-5440-47F2-A58A-60D7D8D7CB83}"/>
    <dgm:cxn modelId="{85111BE7-2076-481F-B61F-252193DF0924}" srcId="{DB2C1819-27A8-4667-A514-9E29DBA7C66F}" destId="{6C68068E-6666-4571-AE65-4BAA81EC9F71}" srcOrd="2" destOrd="0" parTransId="{8F5F9889-6071-4214-AC1F-26DA3DD7B735}" sibTransId="{888EAB4C-24DF-45F5-8240-387764A22071}"/>
    <dgm:cxn modelId="{9E04460B-78DB-4010-9BA4-F83DF26AAB0F}" type="presOf" srcId="{6C68068E-6666-4571-AE65-4BAA81EC9F71}" destId="{CAFB26C9-083D-4178-9B08-148C7387CA48}" srcOrd="0" destOrd="0" presId="urn:microsoft.com/office/officeart/2005/8/layout/vList2"/>
    <dgm:cxn modelId="{E87763F8-CA2F-441C-A4E9-41ED637B614B}" type="presParOf" srcId="{913F5737-2E97-4D19-81DC-1337856190D1}" destId="{7906BF84-8817-42FE-8063-FF4593D5C8DA}" srcOrd="0" destOrd="0" presId="urn:microsoft.com/office/officeart/2005/8/layout/vList2"/>
    <dgm:cxn modelId="{B5A9405E-1CD9-40B0-A016-5E743F816E05}" type="presParOf" srcId="{913F5737-2E97-4D19-81DC-1337856190D1}" destId="{513A186B-8E07-4259-B399-E82FBEE11DB4}" srcOrd="1" destOrd="0" presId="urn:microsoft.com/office/officeart/2005/8/layout/vList2"/>
    <dgm:cxn modelId="{19BC36CF-1898-433C-9540-EB7F83662B57}" type="presParOf" srcId="{913F5737-2E97-4D19-81DC-1337856190D1}" destId="{FB1CAD7A-CC29-4242-96B3-5586A0CCDA1A}" srcOrd="2" destOrd="0" presId="urn:microsoft.com/office/officeart/2005/8/layout/vList2"/>
    <dgm:cxn modelId="{EA8BEE9C-B57D-4692-8F02-BD139D5EC532}" type="presParOf" srcId="{913F5737-2E97-4D19-81DC-1337856190D1}" destId="{4CBD539E-B097-4E46-B19D-9369B22EBEF4}" srcOrd="3" destOrd="0" presId="urn:microsoft.com/office/officeart/2005/8/layout/vList2"/>
    <dgm:cxn modelId="{2154E51E-D2E4-4426-AFF6-CF8DF0638E25}" type="presParOf" srcId="{913F5737-2E97-4D19-81DC-1337856190D1}" destId="{CAFB26C9-083D-4178-9B08-148C7387CA48}" srcOrd="4" destOrd="0" presId="urn:microsoft.com/office/officeart/2005/8/layout/vList2"/>
    <dgm:cxn modelId="{EB220609-3031-4227-BB8F-AFD3460479C3}" type="presParOf" srcId="{913F5737-2E97-4D19-81DC-1337856190D1}" destId="{BE496B49-F7C5-404E-8D82-7DBA35B10D87}" srcOrd="5" destOrd="0" presId="urn:microsoft.com/office/officeart/2005/8/layout/vList2"/>
    <dgm:cxn modelId="{21D109EE-4AAB-44A1-A303-67C171920291}" type="presParOf" srcId="{913F5737-2E97-4D19-81DC-1337856190D1}" destId="{6F9A63D0-5858-43AA-9313-0C09D6C37D72}"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D9895D-CCC7-41B9-A048-DCA2138C1E26}">
      <dsp:nvSpPr>
        <dsp:cNvPr id="0" name=""/>
        <dsp:cNvSpPr/>
      </dsp:nvSpPr>
      <dsp:spPr>
        <a:xfrm>
          <a:off x="3859726" y="387594"/>
          <a:ext cx="91440" cy="1446384"/>
        </a:xfrm>
        <a:custGeom>
          <a:avLst/>
          <a:gdLst/>
          <a:ahLst/>
          <a:cxnLst/>
          <a:rect l="0" t="0" r="0" b="0"/>
          <a:pathLst>
            <a:path>
              <a:moveTo>
                <a:pt x="45720" y="0"/>
              </a:moveTo>
              <a:lnTo>
                <a:pt x="45720" y="1446384"/>
              </a:lnTo>
              <a:lnTo>
                <a:pt x="126502" y="1446384"/>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2D3921-4346-4C69-B53B-10CF13D9784A}">
      <dsp:nvSpPr>
        <dsp:cNvPr id="0" name=""/>
        <dsp:cNvSpPr/>
      </dsp:nvSpPr>
      <dsp:spPr>
        <a:xfrm>
          <a:off x="3778944" y="387594"/>
          <a:ext cx="91440" cy="1446384"/>
        </a:xfrm>
        <a:custGeom>
          <a:avLst/>
          <a:gdLst/>
          <a:ahLst/>
          <a:cxnLst/>
          <a:rect l="0" t="0" r="0" b="0"/>
          <a:pathLst>
            <a:path>
              <a:moveTo>
                <a:pt x="126502" y="0"/>
              </a:moveTo>
              <a:lnTo>
                <a:pt x="126502" y="1446384"/>
              </a:lnTo>
              <a:lnTo>
                <a:pt x="45720" y="1446384"/>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5F0A4B-74CF-4BFF-A6C3-EB9FA9504EE7}">
      <dsp:nvSpPr>
        <dsp:cNvPr id="0" name=""/>
        <dsp:cNvSpPr/>
      </dsp:nvSpPr>
      <dsp:spPr>
        <a:xfrm>
          <a:off x="3859726" y="387594"/>
          <a:ext cx="91440" cy="900143"/>
        </a:xfrm>
        <a:custGeom>
          <a:avLst/>
          <a:gdLst/>
          <a:ahLst/>
          <a:cxnLst/>
          <a:rect l="0" t="0" r="0" b="0"/>
          <a:pathLst>
            <a:path>
              <a:moveTo>
                <a:pt x="45720" y="0"/>
              </a:moveTo>
              <a:lnTo>
                <a:pt x="45720" y="900143"/>
              </a:lnTo>
              <a:lnTo>
                <a:pt x="126502" y="900143"/>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4D75D2-8FED-41D2-A425-3FCFE47F80E6}">
      <dsp:nvSpPr>
        <dsp:cNvPr id="0" name=""/>
        <dsp:cNvSpPr/>
      </dsp:nvSpPr>
      <dsp:spPr>
        <a:xfrm>
          <a:off x="3778944" y="387594"/>
          <a:ext cx="91440" cy="900143"/>
        </a:xfrm>
        <a:custGeom>
          <a:avLst/>
          <a:gdLst/>
          <a:ahLst/>
          <a:cxnLst/>
          <a:rect l="0" t="0" r="0" b="0"/>
          <a:pathLst>
            <a:path>
              <a:moveTo>
                <a:pt x="126502" y="0"/>
              </a:moveTo>
              <a:lnTo>
                <a:pt x="126502" y="900143"/>
              </a:lnTo>
              <a:lnTo>
                <a:pt x="45720" y="900143"/>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58F1B7-66EB-4809-B8C2-7E5BBE33B672}">
      <dsp:nvSpPr>
        <dsp:cNvPr id="0" name=""/>
        <dsp:cNvSpPr/>
      </dsp:nvSpPr>
      <dsp:spPr>
        <a:xfrm>
          <a:off x="3859726" y="387594"/>
          <a:ext cx="91440" cy="353902"/>
        </a:xfrm>
        <a:custGeom>
          <a:avLst/>
          <a:gdLst/>
          <a:ahLst/>
          <a:cxnLst/>
          <a:rect l="0" t="0" r="0" b="0"/>
          <a:pathLst>
            <a:path>
              <a:moveTo>
                <a:pt x="45720" y="0"/>
              </a:moveTo>
              <a:lnTo>
                <a:pt x="45720" y="353902"/>
              </a:lnTo>
              <a:lnTo>
                <a:pt x="126502" y="353902"/>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DA0362-61FF-4992-8B56-56365B731CE8}">
      <dsp:nvSpPr>
        <dsp:cNvPr id="0" name=""/>
        <dsp:cNvSpPr/>
      </dsp:nvSpPr>
      <dsp:spPr>
        <a:xfrm>
          <a:off x="3778944" y="387594"/>
          <a:ext cx="91440" cy="353902"/>
        </a:xfrm>
        <a:custGeom>
          <a:avLst/>
          <a:gdLst/>
          <a:ahLst/>
          <a:cxnLst/>
          <a:rect l="0" t="0" r="0" b="0"/>
          <a:pathLst>
            <a:path>
              <a:moveTo>
                <a:pt x="126502" y="0"/>
              </a:moveTo>
              <a:lnTo>
                <a:pt x="126502" y="353902"/>
              </a:lnTo>
              <a:lnTo>
                <a:pt x="45720" y="353902"/>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8A3867-05F2-4D8B-852F-AD3F36C65A8B}">
      <dsp:nvSpPr>
        <dsp:cNvPr id="0" name=""/>
        <dsp:cNvSpPr/>
      </dsp:nvSpPr>
      <dsp:spPr>
        <a:xfrm>
          <a:off x="4994082" y="2572558"/>
          <a:ext cx="115403" cy="900143"/>
        </a:xfrm>
        <a:custGeom>
          <a:avLst/>
          <a:gdLst/>
          <a:ahLst/>
          <a:cxnLst/>
          <a:rect l="0" t="0" r="0" b="0"/>
          <a:pathLst>
            <a:path>
              <a:moveTo>
                <a:pt x="0" y="0"/>
              </a:moveTo>
              <a:lnTo>
                <a:pt x="0" y="900143"/>
              </a:lnTo>
              <a:lnTo>
                <a:pt x="115403" y="900143"/>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631926E-89DF-4ED9-A007-70C3BFB74170}">
      <dsp:nvSpPr>
        <dsp:cNvPr id="0" name=""/>
        <dsp:cNvSpPr/>
      </dsp:nvSpPr>
      <dsp:spPr>
        <a:xfrm>
          <a:off x="4994082" y="2572558"/>
          <a:ext cx="115403" cy="353902"/>
        </a:xfrm>
        <a:custGeom>
          <a:avLst/>
          <a:gdLst/>
          <a:ahLst/>
          <a:cxnLst/>
          <a:rect l="0" t="0" r="0" b="0"/>
          <a:pathLst>
            <a:path>
              <a:moveTo>
                <a:pt x="0" y="0"/>
              </a:moveTo>
              <a:lnTo>
                <a:pt x="0" y="353902"/>
              </a:lnTo>
              <a:lnTo>
                <a:pt x="115403" y="353902"/>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CE2733-BC94-44D2-AB3E-F26A4445E3E3}">
      <dsp:nvSpPr>
        <dsp:cNvPr id="0" name=""/>
        <dsp:cNvSpPr/>
      </dsp:nvSpPr>
      <dsp:spPr>
        <a:xfrm>
          <a:off x="3905446" y="387594"/>
          <a:ext cx="1396376" cy="1800287"/>
        </a:xfrm>
        <a:custGeom>
          <a:avLst/>
          <a:gdLst/>
          <a:ahLst/>
          <a:cxnLst/>
          <a:rect l="0" t="0" r="0" b="0"/>
          <a:pathLst>
            <a:path>
              <a:moveTo>
                <a:pt x="0" y="0"/>
              </a:moveTo>
              <a:lnTo>
                <a:pt x="0" y="1719505"/>
              </a:lnTo>
              <a:lnTo>
                <a:pt x="1396376" y="1719505"/>
              </a:lnTo>
              <a:lnTo>
                <a:pt x="1396376" y="1800287"/>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6C1A5C-F3CD-4613-B810-B59F915C3832}">
      <dsp:nvSpPr>
        <dsp:cNvPr id="0" name=""/>
        <dsp:cNvSpPr/>
      </dsp:nvSpPr>
      <dsp:spPr>
        <a:xfrm>
          <a:off x="4063164" y="2572558"/>
          <a:ext cx="115403" cy="353902"/>
        </a:xfrm>
        <a:custGeom>
          <a:avLst/>
          <a:gdLst/>
          <a:ahLst/>
          <a:cxnLst/>
          <a:rect l="0" t="0" r="0" b="0"/>
          <a:pathLst>
            <a:path>
              <a:moveTo>
                <a:pt x="0" y="0"/>
              </a:moveTo>
              <a:lnTo>
                <a:pt x="0" y="353902"/>
              </a:lnTo>
              <a:lnTo>
                <a:pt x="115403" y="353902"/>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63669E-9615-48EC-890B-322F363820DA}">
      <dsp:nvSpPr>
        <dsp:cNvPr id="0" name=""/>
        <dsp:cNvSpPr/>
      </dsp:nvSpPr>
      <dsp:spPr>
        <a:xfrm>
          <a:off x="3905446" y="387594"/>
          <a:ext cx="465458" cy="1800287"/>
        </a:xfrm>
        <a:custGeom>
          <a:avLst/>
          <a:gdLst/>
          <a:ahLst/>
          <a:cxnLst/>
          <a:rect l="0" t="0" r="0" b="0"/>
          <a:pathLst>
            <a:path>
              <a:moveTo>
                <a:pt x="0" y="0"/>
              </a:moveTo>
              <a:lnTo>
                <a:pt x="0" y="1719505"/>
              </a:lnTo>
              <a:lnTo>
                <a:pt x="465458" y="1719505"/>
              </a:lnTo>
              <a:lnTo>
                <a:pt x="465458" y="1800287"/>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DD3C63-50EE-4144-BB4A-ACD29A1801E2}">
      <dsp:nvSpPr>
        <dsp:cNvPr id="0" name=""/>
        <dsp:cNvSpPr/>
      </dsp:nvSpPr>
      <dsp:spPr>
        <a:xfrm>
          <a:off x="3132246" y="2572558"/>
          <a:ext cx="115403" cy="900143"/>
        </a:xfrm>
        <a:custGeom>
          <a:avLst/>
          <a:gdLst/>
          <a:ahLst/>
          <a:cxnLst/>
          <a:rect l="0" t="0" r="0" b="0"/>
          <a:pathLst>
            <a:path>
              <a:moveTo>
                <a:pt x="0" y="0"/>
              </a:moveTo>
              <a:lnTo>
                <a:pt x="0" y="900143"/>
              </a:lnTo>
              <a:lnTo>
                <a:pt x="115403" y="900143"/>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F29079-810D-4D49-9B73-1EFA33045312}">
      <dsp:nvSpPr>
        <dsp:cNvPr id="0" name=""/>
        <dsp:cNvSpPr/>
      </dsp:nvSpPr>
      <dsp:spPr>
        <a:xfrm>
          <a:off x="3132246" y="2572558"/>
          <a:ext cx="115403" cy="353902"/>
        </a:xfrm>
        <a:custGeom>
          <a:avLst/>
          <a:gdLst/>
          <a:ahLst/>
          <a:cxnLst/>
          <a:rect l="0" t="0" r="0" b="0"/>
          <a:pathLst>
            <a:path>
              <a:moveTo>
                <a:pt x="0" y="0"/>
              </a:moveTo>
              <a:lnTo>
                <a:pt x="0" y="353902"/>
              </a:lnTo>
              <a:lnTo>
                <a:pt x="115403" y="353902"/>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6880F7-7042-4BB2-8315-4934D41CA2B8}">
      <dsp:nvSpPr>
        <dsp:cNvPr id="0" name=""/>
        <dsp:cNvSpPr/>
      </dsp:nvSpPr>
      <dsp:spPr>
        <a:xfrm>
          <a:off x="3439987" y="387594"/>
          <a:ext cx="465458" cy="1800287"/>
        </a:xfrm>
        <a:custGeom>
          <a:avLst/>
          <a:gdLst/>
          <a:ahLst/>
          <a:cxnLst/>
          <a:rect l="0" t="0" r="0" b="0"/>
          <a:pathLst>
            <a:path>
              <a:moveTo>
                <a:pt x="465458" y="0"/>
              </a:moveTo>
              <a:lnTo>
                <a:pt x="465458" y="1719505"/>
              </a:lnTo>
              <a:lnTo>
                <a:pt x="0" y="1719505"/>
              </a:lnTo>
              <a:lnTo>
                <a:pt x="0" y="1800287"/>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C04E1F-A70E-4057-86EB-791A08FA4533}">
      <dsp:nvSpPr>
        <dsp:cNvPr id="0" name=""/>
        <dsp:cNvSpPr/>
      </dsp:nvSpPr>
      <dsp:spPr>
        <a:xfrm>
          <a:off x="2201328" y="2572558"/>
          <a:ext cx="115403" cy="1992625"/>
        </a:xfrm>
        <a:custGeom>
          <a:avLst/>
          <a:gdLst/>
          <a:ahLst/>
          <a:cxnLst/>
          <a:rect l="0" t="0" r="0" b="0"/>
          <a:pathLst>
            <a:path>
              <a:moveTo>
                <a:pt x="0" y="0"/>
              </a:moveTo>
              <a:lnTo>
                <a:pt x="0" y="1992625"/>
              </a:lnTo>
              <a:lnTo>
                <a:pt x="115403" y="1992625"/>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829E7B-D2F1-43F0-9761-A4F1828EE412}">
      <dsp:nvSpPr>
        <dsp:cNvPr id="0" name=""/>
        <dsp:cNvSpPr/>
      </dsp:nvSpPr>
      <dsp:spPr>
        <a:xfrm>
          <a:off x="2201328" y="2572558"/>
          <a:ext cx="115403" cy="1446384"/>
        </a:xfrm>
        <a:custGeom>
          <a:avLst/>
          <a:gdLst/>
          <a:ahLst/>
          <a:cxnLst/>
          <a:rect l="0" t="0" r="0" b="0"/>
          <a:pathLst>
            <a:path>
              <a:moveTo>
                <a:pt x="0" y="0"/>
              </a:moveTo>
              <a:lnTo>
                <a:pt x="0" y="1446384"/>
              </a:lnTo>
              <a:lnTo>
                <a:pt x="115403" y="1446384"/>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35BDC8-3C84-45D1-98DC-7DB8B8D92363}">
      <dsp:nvSpPr>
        <dsp:cNvPr id="0" name=""/>
        <dsp:cNvSpPr/>
      </dsp:nvSpPr>
      <dsp:spPr>
        <a:xfrm>
          <a:off x="2201328" y="2572558"/>
          <a:ext cx="115403" cy="900143"/>
        </a:xfrm>
        <a:custGeom>
          <a:avLst/>
          <a:gdLst/>
          <a:ahLst/>
          <a:cxnLst/>
          <a:rect l="0" t="0" r="0" b="0"/>
          <a:pathLst>
            <a:path>
              <a:moveTo>
                <a:pt x="0" y="0"/>
              </a:moveTo>
              <a:lnTo>
                <a:pt x="0" y="900143"/>
              </a:lnTo>
              <a:lnTo>
                <a:pt x="115403" y="900143"/>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0A4CC4-A6AE-404E-9832-A5DEC4BC9157}">
      <dsp:nvSpPr>
        <dsp:cNvPr id="0" name=""/>
        <dsp:cNvSpPr/>
      </dsp:nvSpPr>
      <dsp:spPr>
        <a:xfrm>
          <a:off x="2201328" y="2572558"/>
          <a:ext cx="115403" cy="353902"/>
        </a:xfrm>
        <a:custGeom>
          <a:avLst/>
          <a:gdLst/>
          <a:ahLst/>
          <a:cxnLst/>
          <a:rect l="0" t="0" r="0" b="0"/>
          <a:pathLst>
            <a:path>
              <a:moveTo>
                <a:pt x="0" y="0"/>
              </a:moveTo>
              <a:lnTo>
                <a:pt x="0" y="353902"/>
              </a:lnTo>
              <a:lnTo>
                <a:pt x="115403" y="353902"/>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FA30A4-47DB-4FB2-B254-3165D4BD3D65}">
      <dsp:nvSpPr>
        <dsp:cNvPr id="0" name=""/>
        <dsp:cNvSpPr/>
      </dsp:nvSpPr>
      <dsp:spPr>
        <a:xfrm>
          <a:off x="2509069" y="387594"/>
          <a:ext cx="1396376" cy="1800287"/>
        </a:xfrm>
        <a:custGeom>
          <a:avLst/>
          <a:gdLst/>
          <a:ahLst/>
          <a:cxnLst/>
          <a:rect l="0" t="0" r="0" b="0"/>
          <a:pathLst>
            <a:path>
              <a:moveTo>
                <a:pt x="1396376" y="0"/>
              </a:moveTo>
              <a:lnTo>
                <a:pt x="1396376" y="1719505"/>
              </a:lnTo>
              <a:lnTo>
                <a:pt x="0" y="1719505"/>
              </a:lnTo>
              <a:lnTo>
                <a:pt x="0" y="1800287"/>
              </a:lnTo>
            </a:path>
          </a:pathLst>
        </a:custGeom>
        <a:noFill/>
        <a:ln w="25400" cap="flat" cmpd="sng" algn="ctr">
          <a:solidFill>
            <a:schemeClr val="accent4">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0327B3-4DCE-42D1-B24F-D08FD52228B3}">
      <dsp:nvSpPr>
        <dsp:cNvPr id="0" name=""/>
        <dsp:cNvSpPr/>
      </dsp:nvSpPr>
      <dsp:spPr>
        <a:xfrm>
          <a:off x="3520769" y="2917"/>
          <a:ext cx="769353" cy="384676"/>
        </a:xfrm>
        <a:prstGeom prst="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Jefe Depto. Educación</a:t>
          </a:r>
          <a:endParaRPr lang="es-ES" sz="800" kern="1200" dirty="0"/>
        </a:p>
      </dsp:txBody>
      <dsp:txXfrm>
        <a:off x="3520769" y="2917"/>
        <a:ext cx="769353" cy="384676"/>
      </dsp:txXfrm>
    </dsp:sp>
    <dsp:sp modelId="{287315DB-79C1-49ED-B37A-651D20A71D61}">
      <dsp:nvSpPr>
        <dsp:cNvPr id="0" name=""/>
        <dsp:cNvSpPr/>
      </dsp:nvSpPr>
      <dsp:spPr>
        <a:xfrm>
          <a:off x="2124393" y="2187882"/>
          <a:ext cx="769353" cy="384676"/>
        </a:xfrm>
        <a:prstGeom prst="rect">
          <a:avLst/>
        </a:prstGeom>
        <a:gradFill rotWithShape="0">
          <a:gsLst>
            <a:gs pos="0">
              <a:schemeClr val="accent4">
                <a:tint val="99000"/>
                <a:hueOff val="0"/>
                <a:satOff val="0"/>
                <a:lumOff val="0"/>
                <a:alphaOff val="0"/>
                <a:shade val="51000"/>
                <a:satMod val="130000"/>
              </a:schemeClr>
            </a:gs>
            <a:gs pos="80000">
              <a:schemeClr val="accent4">
                <a:tint val="99000"/>
                <a:hueOff val="0"/>
                <a:satOff val="0"/>
                <a:lumOff val="0"/>
                <a:alphaOff val="0"/>
                <a:shade val="93000"/>
                <a:satMod val="130000"/>
              </a:schemeClr>
            </a:gs>
            <a:gs pos="100000">
              <a:schemeClr val="accent4">
                <a:tint val="99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Jefatura actividades Académicas</a:t>
          </a:r>
          <a:endParaRPr lang="es-ES" sz="800" kern="1200" dirty="0"/>
        </a:p>
      </dsp:txBody>
      <dsp:txXfrm>
        <a:off x="2124393" y="2187882"/>
        <a:ext cx="769353" cy="384676"/>
      </dsp:txXfrm>
    </dsp:sp>
    <dsp:sp modelId="{5E6C90AB-F702-4547-A87C-C3178D14A1E0}">
      <dsp:nvSpPr>
        <dsp:cNvPr id="0" name=""/>
        <dsp:cNvSpPr/>
      </dsp:nvSpPr>
      <dsp:spPr>
        <a:xfrm>
          <a:off x="2316731" y="2734123"/>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UAC</a:t>
          </a:r>
          <a:endParaRPr lang="es-ES" sz="800" kern="1200" dirty="0"/>
        </a:p>
      </dsp:txBody>
      <dsp:txXfrm>
        <a:off x="2316731" y="2734123"/>
        <a:ext cx="769353" cy="384676"/>
      </dsp:txXfrm>
    </dsp:sp>
    <dsp:sp modelId="{FC35F4B5-0C4F-41B7-A9F9-77280B3E208B}">
      <dsp:nvSpPr>
        <dsp:cNvPr id="0" name=""/>
        <dsp:cNvSpPr/>
      </dsp:nvSpPr>
      <dsp:spPr>
        <a:xfrm>
          <a:off x="2316731" y="3280364"/>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Apoyo Docente</a:t>
          </a:r>
          <a:endParaRPr lang="es-ES" sz="800" kern="1200" dirty="0"/>
        </a:p>
      </dsp:txBody>
      <dsp:txXfrm>
        <a:off x="2316731" y="3280364"/>
        <a:ext cx="769353" cy="384676"/>
      </dsp:txXfrm>
    </dsp:sp>
    <dsp:sp modelId="{853F05F7-CF11-46FF-94FA-6B1F0183C9C0}">
      <dsp:nvSpPr>
        <dsp:cNvPr id="0" name=""/>
        <dsp:cNvSpPr/>
      </dsp:nvSpPr>
      <dsp:spPr>
        <a:xfrm>
          <a:off x="2316731" y="3826605"/>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Coordinador docente</a:t>
          </a:r>
          <a:endParaRPr lang="es-ES" sz="800" kern="1200" dirty="0"/>
        </a:p>
      </dsp:txBody>
      <dsp:txXfrm>
        <a:off x="2316731" y="3826605"/>
        <a:ext cx="769353" cy="384676"/>
      </dsp:txXfrm>
    </dsp:sp>
    <dsp:sp modelId="{CD9855E2-9293-4137-B0C5-72C106D2F22E}">
      <dsp:nvSpPr>
        <dsp:cNvPr id="0" name=""/>
        <dsp:cNvSpPr/>
      </dsp:nvSpPr>
      <dsp:spPr>
        <a:xfrm>
          <a:off x="2316731" y="4372846"/>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Cuerpo profesores</a:t>
          </a:r>
          <a:endParaRPr lang="es-ES" sz="800" kern="1200" dirty="0"/>
        </a:p>
      </dsp:txBody>
      <dsp:txXfrm>
        <a:off x="2316731" y="4372846"/>
        <a:ext cx="769353" cy="384676"/>
      </dsp:txXfrm>
    </dsp:sp>
    <dsp:sp modelId="{B35955AC-957B-4B8B-8B7C-AB86E3C14F51}">
      <dsp:nvSpPr>
        <dsp:cNvPr id="0" name=""/>
        <dsp:cNvSpPr/>
      </dsp:nvSpPr>
      <dsp:spPr>
        <a:xfrm>
          <a:off x="3055310" y="2187882"/>
          <a:ext cx="769353" cy="384676"/>
        </a:xfrm>
        <a:prstGeom prst="rect">
          <a:avLst/>
        </a:prstGeom>
        <a:gradFill rotWithShape="0">
          <a:gsLst>
            <a:gs pos="0">
              <a:schemeClr val="accent4">
                <a:tint val="99000"/>
                <a:hueOff val="0"/>
                <a:satOff val="0"/>
                <a:lumOff val="0"/>
                <a:alphaOff val="0"/>
                <a:shade val="51000"/>
                <a:satMod val="130000"/>
              </a:schemeClr>
            </a:gs>
            <a:gs pos="80000">
              <a:schemeClr val="accent4">
                <a:tint val="99000"/>
                <a:hueOff val="0"/>
                <a:satOff val="0"/>
                <a:lumOff val="0"/>
                <a:alphaOff val="0"/>
                <a:shade val="93000"/>
                <a:satMod val="130000"/>
              </a:schemeClr>
            </a:gs>
            <a:gs pos="100000">
              <a:schemeClr val="accent4">
                <a:tint val="99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Jefatura actividades Físico-Militares</a:t>
          </a:r>
          <a:endParaRPr lang="es-ES" sz="800" kern="1200" dirty="0"/>
        </a:p>
      </dsp:txBody>
      <dsp:txXfrm>
        <a:off x="3055310" y="2187882"/>
        <a:ext cx="769353" cy="384676"/>
      </dsp:txXfrm>
    </dsp:sp>
    <dsp:sp modelId="{E69FA358-8E72-47E2-B179-2BC54E212FA3}">
      <dsp:nvSpPr>
        <dsp:cNvPr id="0" name=""/>
        <dsp:cNvSpPr/>
      </dsp:nvSpPr>
      <dsp:spPr>
        <a:xfrm>
          <a:off x="3247649" y="2734123"/>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UCEF</a:t>
          </a:r>
          <a:endParaRPr lang="es-ES" sz="800" kern="1200" dirty="0"/>
        </a:p>
      </dsp:txBody>
      <dsp:txXfrm>
        <a:off x="3247649" y="2734123"/>
        <a:ext cx="769353" cy="384676"/>
      </dsp:txXfrm>
    </dsp:sp>
    <dsp:sp modelId="{C6399004-A607-4CA6-A33B-30999072004E}">
      <dsp:nvSpPr>
        <dsp:cNvPr id="0" name=""/>
        <dsp:cNvSpPr/>
      </dsp:nvSpPr>
      <dsp:spPr>
        <a:xfrm>
          <a:off x="3247649" y="3280364"/>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Cuerpo profesores</a:t>
          </a:r>
          <a:endParaRPr lang="es-ES" sz="800" kern="1200" dirty="0"/>
        </a:p>
      </dsp:txBody>
      <dsp:txXfrm>
        <a:off x="3247649" y="3280364"/>
        <a:ext cx="769353" cy="384676"/>
      </dsp:txXfrm>
    </dsp:sp>
    <dsp:sp modelId="{76DC52E1-0183-4FEC-AFB3-7CBBB7307BD0}">
      <dsp:nvSpPr>
        <dsp:cNvPr id="0" name=""/>
        <dsp:cNvSpPr/>
      </dsp:nvSpPr>
      <dsp:spPr>
        <a:xfrm>
          <a:off x="3986228" y="2187882"/>
          <a:ext cx="769353" cy="384676"/>
        </a:xfrm>
        <a:prstGeom prst="rect">
          <a:avLst/>
        </a:prstGeom>
        <a:gradFill rotWithShape="0">
          <a:gsLst>
            <a:gs pos="0">
              <a:schemeClr val="accent4">
                <a:tint val="99000"/>
                <a:hueOff val="0"/>
                <a:satOff val="0"/>
                <a:lumOff val="0"/>
                <a:alphaOff val="0"/>
                <a:shade val="51000"/>
                <a:satMod val="130000"/>
              </a:schemeClr>
            </a:gs>
            <a:gs pos="80000">
              <a:schemeClr val="accent4">
                <a:tint val="99000"/>
                <a:hueOff val="0"/>
                <a:satOff val="0"/>
                <a:lumOff val="0"/>
                <a:alphaOff val="0"/>
                <a:shade val="93000"/>
                <a:satMod val="130000"/>
              </a:schemeClr>
            </a:gs>
            <a:gs pos="100000">
              <a:schemeClr val="accent4">
                <a:tint val="99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Jefatura actividades profesionales</a:t>
          </a:r>
          <a:endParaRPr lang="es-ES" sz="800" kern="1200" dirty="0"/>
        </a:p>
      </dsp:txBody>
      <dsp:txXfrm>
        <a:off x="3986228" y="2187882"/>
        <a:ext cx="769353" cy="384676"/>
      </dsp:txXfrm>
    </dsp:sp>
    <dsp:sp modelId="{95332BBB-B64C-4CFE-A836-0E12C6894345}">
      <dsp:nvSpPr>
        <dsp:cNvPr id="0" name=""/>
        <dsp:cNvSpPr/>
      </dsp:nvSpPr>
      <dsp:spPr>
        <a:xfrm>
          <a:off x="4178567" y="2734123"/>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Coordinador actividades profesionales</a:t>
          </a:r>
          <a:endParaRPr lang="es-ES" sz="800" kern="1200" dirty="0"/>
        </a:p>
      </dsp:txBody>
      <dsp:txXfrm>
        <a:off x="4178567" y="2734123"/>
        <a:ext cx="769353" cy="384676"/>
      </dsp:txXfrm>
    </dsp:sp>
    <dsp:sp modelId="{2E798AE6-83E5-40C4-A61A-DC65387D39F6}">
      <dsp:nvSpPr>
        <dsp:cNvPr id="0" name=""/>
        <dsp:cNvSpPr/>
      </dsp:nvSpPr>
      <dsp:spPr>
        <a:xfrm>
          <a:off x="4917146" y="2187882"/>
          <a:ext cx="769353" cy="384676"/>
        </a:xfrm>
        <a:prstGeom prst="rect">
          <a:avLst/>
        </a:prstGeom>
        <a:gradFill rotWithShape="0">
          <a:gsLst>
            <a:gs pos="0">
              <a:schemeClr val="accent4">
                <a:tint val="99000"/>
                <a:hueOff val="0"/>
                <a:satOff val="0"/>
                <a:lumOff val="0"/>
                <a:alphaOff val="0"/>
                <a:shade val="51000"/>
                <a:satMod val="130000"/>
              </a:schemeClr>
            </a:gs>
            <a:gs pos="80000">
              <a:schemeClr val="accent4">
                <a:tint val="99000"/>
                <a:hueOff val="0"/>
                <a:satOff val="0"/>
                <a:lumOff val="0"/>
                <a:alphaOff val="0"/>
                <a:shade val="93000"/>
                <a:satMod val="130000"/>
              </a:schemeClr>
            </a:gs>
            <a:gs pos="100000">
              <a:schemeClr val="accent4">
                <a:tint val="99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Jefatura actividades culturales</a:t>
          </a:r>
          <a:endParaRPr lang="es-ES" sz="800" kern="1200" dirty="0"/>
        </a:p>
      </dsp:txBody>
      <dsp:txXfrm>
        <a:off x="4917146" y="2187882"/>
        <a:ext cx="769353" cy="384676"/>
      </dsp:txXfrm>
    </dsp:sp>
    <dsp:sp modelId="{E555DC75-709F-41D4-8407-5E88C77A3271}">
      <dsp:nvSpPr>
        <dsp:cNvPr id="0" name=""/>
        <dsp:cNvSpPr/>
      </dsp:nvSpPr>
      <dsp:spPr>
        <a:xfrm>
          <a:off x="5109485" y="2734123"/>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Círculos culturales</a:t>
          </a:r>
          <a:endParaRPr lang="es-ES" sz="800" kern="1200" dirty="0"/>
        </a:p>
      </dsp:txBody>
      <dsp:txXfrm>
        <a:off x="5109485" y="2734123"/>
        <a:ext cx="769353" cy="384676"/>
      </dsp:txXfrm>
    </dsp:sp>
    <dsp:sp modelId="{C8F5781B-4A0C-4063-979D-483BD4F841E1}">
      <dsp:nvSpPr>
        <dsp:cNvPr id="0" name=""/>
        <dsp:cNvSpPr/>
      </dsp:nvSpPr>
      <dsp:spPr>
        <a:xfrm>
          <a:off x="5109485" y="3280364"/>
          <a:ext cx="769353" cy="384676"/>
        </a:xfrm>
        <a:prstGeom prst="rect">
          <a:avLst/>
        </a:prstGeom>
        <a:gradFill rotWithShape="0">
          <a:gsLst>
            <a:gs pos="0">
              <a:schemeClr val="accent4">
                <a:tint val="80000"/>
                <a:hueOff val="0"/>
                <a:satOff val="0"/>
                <a:lumOff val="0"/>
                <a:alphaOff val="0"/>
                <a:shade val="51000"/>
                <a:satMod val="130000"/>
              </a:schemeClr>
            </a:gs>
            <a:gs pos="80000">
              <a:schemeClr val="accent4">
                <a:tint val="80000"/>
                <a:hueOff val="0"/>
                <a:satOff val="0"/>
                <a:lumOff val="0"/>
                <a:alphaOff val="0"/>
                <a:shade val="93000"/>
                <a:satMod val="130000"/>
              </a:schemeClr>
            </a:gs>
            <a:gs pos="100000">
              <a:schemeClr val="accent4">
                <a:tint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Academia cultural</a:t>
          </a:r>
          <a:endParaRPr lang="es-ES" sz="800" kern="1200" dirty="0"/>
        </a:p>
      </dsp:txBody>
      <dsp:txXfrm>
        <a:off x="5109485" y="3280364"/>
        <a:ext cx="769353" cy="384676"/>
      </dsp:txXfrm>
    </dsp:sp>
    <dsp:sp modelId="{F8016327-216E-4689-9CD8-1971091745E1}">
      <dsp:nvSpPr>
        <dsp:cNvPr id="0" name=""/>
        <dsp:cNvSpPr/>
      </dsp:nvSpPr>
      <dsp:spPr>
        <a:xfrm>
          <a:off x="3055310" y="549158"/>
          <a:ext cx="769353" cy="384676"/>
        </a:xfrm>
        <a:prstGeom prst="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Secretario</a:t>
          </a:r>
          <a:endParaRPr lang="es-ES" sz="800" kern="1200" dirty="0"/>
        </a:p>
      </dsp:txBody>
      <dsp:txXfrm>
        <a:off x="3055310" y="549158"/>
        <a:ext cx="769353" cy="384676"/>
      </dsp:txXfrm>
    </dsp:sp>
    <dsp:sp modelId="{E8AAD771-5177-4FBC-B222-EACB55A20CA7}">
      <dsp:nvSpPr>
        <dsp:cNvPr id="0" name=""/>
        <dsp:cNvSpPr/>
      </dsp:nvSpPr>
      <dsp:spPr>
        <a:xfrm>
          <a:off x="3986228" y="549158"/>
          <a:ext cx="769353" cy="384676"/>
        </a:xfrm>
        <a:prstGeom prst="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Biblioteca</a:t>
          </a:r>
          <a:endParaRPr lang="es-ES" sz="800" kern="1200" dirty="0"/>
        </a:p>
      </dsp:txBody>
      <dsp:txXfrm>
        <a:off x="3986228" y="549158"/>
        <a:ext cx="769353" cy="384676"/>
      </dsp:txXfrm>
    </dsp:sp>
    <dsp:sp modelId="{C92D1095-797A-4060-B5B4-B31D90051233}">
      <dsp:nvSpPr>
        <dsp:cNvPr id="0" name=""/>
        <dsp:cNvSpPr/>
      </dsp:nvSpPr>
      <dsp:spPr>
        <a:xfrm>
          <a:off x="3055310" y="1095399"/>
          <a:ext cx="769353" cy="384676"/>
        </a:xfrm>
        <a:prstGeom prst="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Oficina de planificación</a:t>
          </a:r>
          <a:endParaRPr lang="es-ES" sz="800" kern="1200" dirty="0"/>
        </a:p>
      </dsp:txBody>
      <dsp:txXfrm>
        <a:off x="3055310" y="1095399"/>
        <a:ext cx="769353" cy="384676"/>
      </dsp:txXfrm>
    </dsp:sp>
    <dsp:sp modelId="{2E390CB5-AD12-4FD9-B0A7-FAB8F461ABDB}">
      <dsp:nvSpPr>
        <dsp:cNvPr id="0" name=""/>
        <dsp:cNvSpPr/>
      </dsp:nvSpPr>
      <dsp:spPr>
        <a:xfrm>
          <a:off x="3986228" y="1095399"/>
          <a:ext cx="769353" cy="384676"/>
        </a:xfrm>
        <a:prstGeom prst="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Asesor Estratégico</a:t>
          </a:r>
          <a:endParaRPr lang="es-ES" sz="800" kern="1200" dirty="0"/>
        </a:p>
      </dsp:txBody>
      <dsp:txXfrm>
        <a:off x="3986228" y="1095399"/>
        <a:ext cx="769353" cy="384676"/>
      </dsp:txXfrm>
    </dsp:sp>
    <dsp:sp modelId="{5A0C7060-D13C-4ED5-9E9C-E251A910A703}">
      <dsp:nvSpPr>
        <dsp:cNvPr id="0" name=""/>
        <dsp:cNvSpPr/>
      </dsp:nvSpPr>
      <dsp:spPr>
        <a:xfrm>
          <a:off x="3055310" y="1641640"/>
          <a:ext cx="769353" cy="384676"/>
        </a:xfrm>
        <a:prstGeom prst="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Asesor de Inglés</a:t>
          </a:r>
          <a:endParaRPr lang="es-ES" sz="800" kern="1200" dirty="0"/>
        </a:p>
      </dsp:txBody>
      <dsp:txXfrm>
        <a:off x="3055310" y="1641640"/>
        <a:ext cx="769353" cy="384676"/>
      </dsp:txXfrm>
    </dsp:sp>
    <dsp:sp modelId="{AF83699B-20A4-46D1-9DF3-CF3AB0EC5646}">
      <dsp:nvSpPr>
        <dsp:cNvPr id="0" name=""/>
        <dsp:cNvSpPr/>
      </dsp:nvSpPr>
      <dsp:spPr>
        <a:xfrm>
          <a:off x="3986228" y="1641640"/>
          <a:ext cx="769353" cy="384676"/>
        </a:xfrm>
        <a:prstGeom prst="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s-ES" sz="800" kern="1200" dirty="0" smtClean="0"/>
            <a:t>Oficina de Estadística</a:t>
          </a:r>
          <a:endParaRPr lang="es-ES" sz="800" kern="1200" dirty="0"/>
        </a:p>
      </dsp:txBody>
      <dsp:txXfrm>
        <a:off x="3986228" y="1641640"/>
        <a:ext cx="769353" cy="3846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795C3-21D9-4702-A04B-96095F969DF1}">
      <dsp:nvSpPr>
        <dsp:cNvPr id="0" name=""/>
        <dsp:cNvSpPr/>
      </dsp:nvSpPr>
      <dsp:spPr>
        <a:xfrm>
          <a:off x="1984" y="846691"/>
          <a:ext cx="2080324" cy="2961031"/>
        </a:xfrm>
        <a:prstGeom prst="roundRect">
          <a:avLst>
            <a:gd name="adj" fmla="val 10000"/>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s-ES" sz="2000" b="1" kern="1200" dirty="0">
              <a:solidFill>
                <a:schemeClr val="tx1">
                  <a:lumMod val="65000"/>
                  <a:lumOff val="35000"/>
                </a:schemeClr>
              </a:solidFill>
            </a:rPr>
            <a:t>POLÍTICA</a:t>
          </a:r>
        </a:p>
      </dsp:txBody>
      <dsp:txXfrm>
        <a:off x="1984" y="2031104"/>
        <a:ext cx="2080324" cy="1184412"/>
      </dsp:txXfrm>
    </dsp:sp>
    <dsp:sp modelId="{C48B6220-10A3-4D45-9F43-AEDFA9C0F719}">
      <dsp:nvSpPr>
        <dsp:cNvPr id="0" name=""/>
        <dsp:cNvSpPr/>
      </dsp:nvSpPr>
      <dsp:spPr>
        <a:xfrm>
          <a:off x="358490" y="520548"/>
          <a:ext cx="1367312" cy="1367312"/>
        </a:xfrm>
        <a:prstGeom prst="ellipse">
          <a:avLst/>
        </a:prstGeom>
        <a:solidFill>
          <a:schemeClr val="accent3">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5DAF3EF-5172-4A13-882A-1A598BE0DBD9}">
      <dsp:nvSpPr>
        <dsp:cNvPr id="0" name=""/>
        <dsp:cNvSpPr/>
      </dsp:nvSpPr>
      <dsp:spPr>
        <a:xfrm>
          <a:off x="2144719" y="752334"/>
          <a:ext cx="2080324" cy="3086841"/>
        </a:xfrm>
        <a:prstGeom prst="roundRect">
          <a:avLst>
            <a:gd name="adj" fmla="val 10000"/>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a:t>MODELO DE PREVENCIÓN</a:t>
          </a:r>
        </a:p>
      </dsp:txBody>
      <dsp:txXfrm>
        <a:off x="2144719" y="1987071"/>
        <a:ext cx="2080324" cy="1234736"/>
      </dsp:txXfrm>
    </dsp:sp>
    <dsp:sp modelId="{B204051F-D48A-426E-B954-9424360B6C75}">
      <dsp:nvSpPr>
        <dsp:cNvPr id="0" name=""/>
        <dsp:cNvSpPr/>
      </dsp:nvSpPr>
      <dsp:spPr>
        <a:xfrm>
          <a:off x="2501225" y="489096"/>
          <a:ext cx="1367312" cy="1367312"/>
        </a:xfrm>
        <a:prstGeom prst="ellipse">
          <a:avLst/>
        </a:prstGeom>
        <a:solidFill>
          <a:schemeClr val="accent3">
            <a:tint val="50000"/>
            <a:hueOff val="0"/>
            <a:satOff val="0"/>
            <a:lumOff val="-882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F732A4-B65D-4575-A187-119F965706BD}">
      <dsp:nvSpPr>
        <dsp:cNvPr id="0" name=""/>
        <dsp:cNvSpPr/>
      </dsp:nvSpPr>
      <dsp:spPr>
        <a:xfrm>
          <a:off x="4287453" y="701214"/>
          <a:ext cx="2080324" cy="3155001"/>
        </a:xfrm>
        <a:prstGeom prst="roundRect">
          <a:avLst>
            <a:gd name="adj" fmla="val 10000"/>
          </a:avLst>
        </a:prstGeom>
        <a:solidFill>
          <a:schemeClr val="accent1">
            <a:lumMod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kern="1200" dirty="0"/>
            <a:t> </a:t>
          </a:r>
          <a:r>
            <a:rPr lang="es-ES" sz="1800" b="1" kern="1200" dirty="0"/>
            <a:t>MODELO DE INVESTIGACIÓN Y SANCIÓN</a:t>
          </a:r>
        </a:p>
      </dsp:txBody>
      <dsp:txXfrm>
        <a:off x="4287453" y="1963215"/>
        <a:ext cx="2080324" cy="1262000"/>
      </dsp:txXfrm>
    </dsp:sp>
    <dsp:sp modelId="{236F8B6F-1BE0-4E06-9607-4405034C8452}">
      <dsp:nvSpPr>
        <dsp:cNvPr id="0" name=""/>
        <dsp:cNvSpPr/>
      </dsp:nvSpPr>
      <dsp:spPr>
        <a:xfrm>
          <a:off x="4644971" y="565320"/>
          <a:ext cx="1367312" cy="1367312"/>
        </a:xfrm>
        <a:prstGeom prst="ellipse">
          <a:avLst/>
        </a:prstGeom>
        <a:solidFill>
          <a:schemeClr val="accent3">
            <a:tint val="50000"/>
            <a:hueOff val="0"/>
            <a:satOff val="0"/>
            <a:lumOff val="-176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A4AA7D-E691-488B-BA6E-528E34CDEA49}">
      <dsp:nvSpPr>
        <dsp:cNvPr id="0" name=""/>
        <dsp:cNvSpPr/>
      </dsp:nvSpPr>
      <dsp:spPr>
        <a:xfrm>
          <a:off x="6430187" y="676239"/>
          <a:ext cx="2080324" cy="3188301"/>
        </a:xfrm>
        <a:prstGeom prst="roundRect">
          <a:avLst>
            <a:gd name="adj" fmla="val 10000"/>
          </a:avLst>
        </a:prstGeom>
        <a:solidFill>
          <a:schemeClr val="accent6">
            <a:lumMod val="7500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a:t>NORMATIVA INCORPORADA EN CONTRATOS</a:t>
          </a:r>
        </a:p>
      </dsp:txBody>
      <dsp:txXfrm>
        <a:off x="6430187" y="1951560"/>
        <a:ext cx="2080324" cy="1275320"/>
      </dsp:txXfrm>
    </dsp:sp>
    <dsp:sp modelId="{3BA40D1A-41BF-4CCF-9004-E5093E30CE21}">
      <dsp:nvSpPr>
        <dsp:cNvPr id="0" name=""/>
        <dsp:cNvSpPr/>
      </dsp:nvSpPr>
      <dsp:spPr>
        <a:xfrm>
          <a:off x="6786693" y="463731"/>
          <a:ext cx="1367312" cy="1367312"/>
        </a:xfrm>
        <a:prstGeom prst="ellipse">
          <a:avLst/>
        </a:prstGeom>
        <a:solidFill>
          <a:schemeClr val="accent3">
            <a:tint val="50000"/>
            <a:hueOff val="0"/>
            <a:satOff val="0"/>
            <a:lumOff val="-264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046D929-95E3-4799-B990-B9B431DBA14A}">
      <dsp:nvSpPr>
        <dsp:cNvPr id="0" name=""/>
        <dsp:cNvSpPr/>
      </dsp:nvSpPr>
      <dsp:spPr>
        <a:xfrm>
          <a:off x="304788" y="3490136"/>
          <a:ext cx="7831497" cy="615906"/>
        </a:xfrm>
        <a:prstGeom prst="leftRightArrow">
          <a:avLst/>
        </a:prstGeom>
        <a:solidFill>
          <a:schemeClr val="accent3">
            <a:tint val="40000"/>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06BF84-8817-42FE-8063-FF4593D5C8DA}">
      <dsp:nvSpPr>
        <dsp:cNvPr id="0" name=""/>
        <dsp:cNvSpPr/>
      </dsp:nvSpPr>
      <dsp:spPr>
        <a:xfrm>
          <a:off x="0" y="1203003"/>
          <a:ext cx="7776040" cy="1008686"/>
        </a:xfrm>
        <a:prstGeom prst="roundRect">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a:lnSpc>
              <a:spcPct val="90000"/>
            </a:lnSpc>
            <a:spcBef>
              <a:spcPct val="0"/>
            </a:spcBef>
            <a:spcAft>
              <a:spcPct val="35000"/>
            </a:spcAft>
          </a:pPr>
          <a:r>
            <a:rPr lang="es-MX" sz="1900" b="0" i="0" kern="1200" dirty="0">
              <a:solidFill>
                <a:schemeClr val="tx2">
                  <a:lumMod val="75000"/>
                </a:schemeClr>
              </a:solidFill>
            </a:rPr>
            <a:t>O.P.I N° 17 </a:t>
          </a:r>
          <a:r>
            <a:rPr lang="es-MX" sz="1900" b="0" i="0" kern="1200" dirty="0" smtClean="0">
              <a:solidFill>
                <a:schemeClr val="tx2">
                  <a:lumMod val="75000"/>
                </a:schemeClr>
              </a:solidFill>
            </a:rPr>
            <a:t>“ESTABLECE REGULACIÓN SOBRE EL ACOSO SEXUAL, LA VIOLENCIA Y LA DISCRIMINACIÓN DE GÉNERO”</a:t>
          </a:r>
          <a:endParaRPr lang="es-MX" sz="1900" kern="1200" dirty="0">
            <a:solidFill>
              <a:schemeClr val="tx2">
                <a:lumMod val="75000"/>
              </a:schemeClr>
            </a:solidFill>
          </a:endParaRPr>
        </a:p>
      </dsp:txBody>
      <dsp:txXfrm>
        <a:off x="49240" y="1252243"/>
        <a:ext cx="7677560" cy="910206"/>
      </dsp:txXfrm>
    </dsp:sp>
    <dsp:sp modelId="{FB1CAD7A-CC29-4242-96B3-5586A0CCDA1A}">
      <dsp:nvSpPr>
        <dsp:cNvPr id="0" name=""/>
        <dsp:cNvSpPr/>
      </dsp:nvSpPr>
      <dsp:spPr>
        <a:xfrm>
          <a:off x="0" y="2274378"/>
          <a:ext cx="7776040" cy="1008686"/>
        </a:xfrm>
        <a:prstGeom prst="roundRect">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a:lnSpc>
              <a:spcPct val="90000"/>
            </a:lnSpc>
            <a:spcBef>
              <a:spcPct val="0"/>
            </a:spcBef>
            <a:spcAft>
              <a:spcPct val="35000"/>
            </a:spcAft>
          </a:pPr>
          <a:r>
            <a:rPr lang="es-MX" sz="1900" b="0" i="0" kern="1200" dirty="0"/>
            <a:t>O.P.I. N° 22 “ESTABLECE MODELO DE PREVENCIÓN Y EL MODELO DE INVESTIGACIÓN Y SANCIÓN CONTRA EL ACOSO SEXUAL, LA VIOLENCIA Y LA DISCRIMINACIÓN DE GÉNERO.”</a:t>
          </a:r>
          <a:endParaRPr lang="es-ES" sz="1900" kern="1200" dirty="0"/>
        </a:p>
      </dsp:txBody>
      <dsp:txXfrm>
        <a:off x="49240" y="2323618"/>
        <a:ext cx="7677560" cy="910206"/>
      </dsp:txXfrm>
    </dsp:sp>
    <dsp:sp modelId="{CAFB26C9-083D-4178-9B08-148C7387CA48}">
      <dsp:nvSpPr>
        <dsp:cNvPr id="0" name=""/>
        <dsp:cNvSpPr/>
      </dsp:nvSpPr>
      <dsp:spPr>
        <a:xfrm>
          <a:off x="0" y="126529"/>
          <a:ext cx="7776040" cy="1008686"/>
        </a:xfrm>
        <a:prstGeom prst="roundRect">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a:lnSpc>
              <a:spcPct val="90000"/>
            </a:lnSpc>
            <a:spcBef>
              <a:spcPct val="0"/>
            </a:spcBef>
            <a:spcAft>
              <a:spcPct val="35000"/>
            </a:spcAft>
          </a:pPr>
          <a:r>
            <a:rPr lang="es-MX" sz="1900" b="0" i="0" kern="1200" dirty="0">
              <a:solidFill>
                <a:schemeClr val="tx1"/>
              </a:solidFill>
            </a:rPr>
            <a:t>O.P.I N° 21 “ESTABLECE POLÍTICA DE CONVIVENCIA, EQUIDAD DE GENERO Y DE DIVERSIDAD E INCLUSIÓN PARA TODA LA DOTACIÓN ESNAVAL”.</a:t>
          </a:r>
          <a:endParaRPr lang="es-ES" sz="1900" kern="1200" dirty="0">
            <a:solidFill>
              <a:schemeClr val="tx1"/>
            </a:solidFill>
          </a:endParaRPr>
        </a:p>
      </dsp:txBody>
      <dsp:txXfrm>
        <a:off x="49240" y="175769"/>
        <a:ext cx="7677560" cy="910206"/>
      </dsp:txXfrm>
    </dsp:sp>
    <dsp:sp modelId="{6F9A63D0-5858-43AA-9313-0C09D6C37D72}">
      <dsp:nvSpPr>
        <dsp:cNvPr id="0" name=""/>
        <dsp:cNvSpPr/>
      </dsp:nvSpPr>
      <dsp:spPr>
        <a:xfrm>
          <a:off x="0" y="3308578"/>
          <a:ext cx="7776040" cy="1008686"/>
        </a:xfrm>
        <a:prstGeom prst="roundRect">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s-MX" sz="1900" b="0" i="0" kern="1200" dirty="0" smtClean="0"/>
            <a:t>O.P.I. N° 22 “ESTABLECE ESTRATEGIA COMUNICACIONAL CONTRA EL ACOSO Y LA VIOLENCIA DE GÉNERO.”</a:t>
          </a:r>
          <a:endParaRPr lang="es-ES" sz="1900" kern="1200" dirty="0"/>
        </a:p>
      </dsp:txBody>
      <dsp:txXfrm>
        <a:off x="49240" y="3357818"/>
        <a:ext cx="7677560" cy="91020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13075" cy="465138"/>
          </a:xfrm>
          <a:prstGeom prst="rect">
            <a:avLst/>
          </a:prstGeom>
        </p:spPr>
        <p:txBody>
          <a:bodyPr vert="horz" lIns="92930" tIns="46465" rIns="92930" bIns="46465" rtlCol="0"/>
          <a:lstStyle>
            <a:lvl1pPr algn="l">
              <a:defRPr sz="1200">
                <a:latin typeface="Arial" charset="0"/>
              </a:defRPr>
            </a:lvl1pPr>
          </a:lstStyle>
          <a:p>
            <a:pPr>
              <a:defRPr/>
            </a:pPr>
            <a:endParaRPr lang="es-CL"/>
          </a:p>
        </p:txBody>
      </p:sp>
      <p:sp>
        <p:nvSpPr>
          <p:cNvPr id="3" name="2 Marcador de fecha"/>
          <p:cNvSpPr>
            <a:spLocks noGrp="1"/>
          </p:cNvSpPr>
          <p:nvPr>
            <p:ph type="dt" sz="quarter" idx="1"/>
          </p:nvPr>
        </p:nvSpPr>
        <p:spPr>
          <a:xfrm>
            <a:off x="3940175" y="0"/>
            <a:ext cx="3013075" cy="465138"/>
          </a:xfrm>
          <a:prstGeom prst="rect">
            <a:avLst/>
          </a:prstGeom>
        </p:spPr>
        <p:txBody>
          <a:bodyPr vert="horz" lIns="92930" tIns="46465" rIns="92930" bIns="46465" rtlCol="0"/>
          <a:lstStyle>
            <a:lvl1pPr algn="r">
              <a:defRPr sz="1200">
                <a:latin typeface="Arial" charset="0"/>
              </a:defRPr>
            </a:lvl1pPr>
          </a:lstStyle>
          <a:p>
            <a:pPr>
              <a:defRPr/>
            </a:pPr>
            <a:fld id="{6F48A6A4-7F64-4EFC-A2FF-687DF7A235E7}" type="datetimeFigureOut">
              <a:rPr lang="es-CL"/>
              <a:pPr>
                <a:defRPr/>
              </a:pPr>
              <a:t>14-01-2025</a:t>
            </a:fld>
            <a:endParaRPr lang="es-CL"/>
          </a:p>
        </p:txBody>
      </p:sp>
      <p:sp>
        <p:nvSpPr>
          <p:cNvPr id="4" name="3 Marcador de pie de página"/>
          <p:cNvSpPr>
            <a:spLocks noGrp="1"/>
          </p:cNvSpPr>
          <p:nvPr>
            <p:ph type="ftr" sz="quarter" idx="2"/>
          </p:nvPr>
        </p:nvSpPr>
        <p:spPr>
          <a:xfrm>
            <a:off x="0" y="8842375"/>
            <a:ext cx="3013075" cy="465138"/>
          </a:xfrm>
          <a:prstGeom prst="rect">
            <a:avLst/>
          </a:prstGeom>
        </p:spPr>
        <p:txBody>
          <a:bodyPr vert="horz" lIns="92930" tIns="46465" rIns="92930" bIns="46465" rtlCol="0" anchor="b"/>
          <a:lstStyle>
            <a:lvl1pPr algn="l">
              <a:defRPr sz="1200">
                <a:latin typeface="Arial" charset="0"/>
              </a:defRPr>
            </a:lvl1pPr>
          </a:lstStyle>
          <a:p>
            <a:pPr>
              <a:defRPr/>
            </a:pPr>
            <a:endParaRPr lang="es-CL"/>
          </a:p>
        </p:txBody>
      </p:sp>
      <p:sp>
        <p:nvSpPr>
          <p:cNvPr id="5" name="4 Marcador de número de diapositiva"/>
          <p:cNvSpPr>
            <a:spLocks noGrp="1"/>
          </p:cNvSpPr>
          <p:nvPr>
            <p:ph type="sldNum" sz="quarter" idx="3"/>
          </p:nvPr>
        </p:nvSpPr>
        <p:spPr>
          <a:xfrm>
            <a:off x="3940175" y="8842375"/>
            <a:ext cx="3013075" cy="465138"/>
          </a:xfrm>
          <a:prstGeom prst="rect">
            <a:avLst/>
          </a:prstGeom>
        </p:spPr>
        <p:txBody>
          <a:bodyPr vert="horz" lIns="92930" tIns="46465" rIns="92930" bIns="46465" rtlCol="0" anchor="b"/>
          <a:lstStyle>
            <a:lvl1pPr algn="r">
              <a:defRPr sz="1200">
                <a:latin typeface="Arial" charset="0"/>
              </a:defRPr>
            </a:lvl1pPr>
          </a:lstStyle>
          <a:p>
            <a:pPr>
              <a:defRPr/>
            </a:pPr>
            <a:fld id="{A3B0176A-7D5A-41F7-83C0-139241F17CD4}" type="slidenum">
              <a:rPr lang="es-CL"/>
              <a:pPr>
                <a:defRPr/>
              </a:pPr>
              <a:t>‹Nº›</a:t>
            </a:fld>
            <a:endParaRPr lang="es-CL"/>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3013075" cy="465138"/>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l">
              <a:defRPr sz="1200" b="0">
                <a:solidFill>
                  <a:schemeClr val="tx1"/>
                </a:solidFill>
                <a:latin typeface="Arial" charset="0"/>
              </a:defRPr>
            </a:lvl1pPr>
          </a:lstStyle>
          <a:p>
            <a:pPr>
              <a:defRPr/>
            </a:pPr>
            <a:endParaRPr lang="es-ES"/>
          </a:p>
        </p:txBody>
      </p:sp>
      <p:sp>
        <p:nvSpPr>
          <p:cNvPr id="20483" name="Rectangle 3"/>
          <p:cNvSpPr>
            <a:spLocks noGrp="1" noChangeArrowheads="1"/>
          </p:cNvSpPr>
          <p:nvPr>
            <p:ph type="dt" idx="1"/>
          </p:nvPr>
        </p:nvSpPr>
        <p:spPr bwMode="auto">
          <a:xfrm>
            <a:off x="3940175" y="0"/>
            <a:ext cx="3013075" cy="465138"/>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r">
              <a:defRPr sz="1200" b="0">
                <a:solidFill>
                  <a:schemeClr val="tx1"/>
                </a:solidFill>
                <a:latin typeface="Arial" charset="0"/>
              </a:defRPr>
            </a:lvl1pPr>
          </a:lstStyle>
          <a:p>
            <a:pPr>
              <a:defRPr/>
            </a:pPr>
            <a:endParaRPr lang="es-ES"/>
          </a:p>
        </p:txBody>
      </p:sp>
      <p:sp>
        <p:nvSpPr>
          <p:cNvPr id="132100" name="Rectangle 4"/>
          <p:cNvSpPr>
            <a:spLocks noGrp="1" noRot="1" noChangeAspect="1" noChangeArrowheads="1" noTextEdit="1"/>
          </p:cNvSpPr>
          <p:nvPr>
            <p:ph type="sldImg" idx="2"/>
          </p:nvPr>
        </p:nvSpPr>
        <p:spPr bwMode="auto">
          <a:xfrm>
            <a:off x="1150938" y="698500"/>
            <a:ext cx="4652962" cy="3490913"/>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695325" y="4421188"/>
            <a:ext cx="5564188" cy="4189412"/>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0486" name="Rectangle 6"/>
          <p:cNvSpPr>
            <a:spLocks noGrp="1" noChangeArrowheads="1"/>
          </p:cNvSpPr>
          <p:nvPr>
            <p:ph type="ftr" sz="quarter" idx="4"/>
          </p:nvPr>
        </p:nvSpPr>
        <p:spPr bwMode="auto">
          <a:xfrm>
            <a:off x="0" y="8842375"/>
            <a:ext cx="3013075" cy="465138"/>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l">
              <a:defRPr sz="1200" b="0">
                <a:solidFill>
                  <a:schemeClr val="tx1"/>
                </a:solidFill>
                <a:latin typeface="Arial" charset="0"/>
              </a:defRPr>
            </a:lvl1pPr>
          </a:lstStyle>
          <a:p>
            <a:pPr>
              <a:defRPr/>
            </a:pPr>
            <a:endParaRPr lang="es-ES"/>
          </a:p>
        </p:txBody>
      </p:sp>
      <p:sp>
        <p:nvSpPr>
          <p:cNvPr id="20487" name="Rectangle 7"/>
          <p:cNvSpPr>
            <a:spLocks noGrp="1" noChangeArrowheads="1"/>
          </p:cNvSpPr>
          <p:nvPr>
            <p:ph type="sldNum" sz="quarter" idx="5"/>
          </p:nvPr>
        </p:nvSpPr>
        <p:spPr bwMode="auto">
          <a:xfrm>
            <a:off x="3940175" y="8842375"/>
            <a:ext cx="3013075" cy="465138"/>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r">
              <a:defRPr sz="1200" b="0">
                <a:solidFill>
                  <a:schemeClr val="tx1"/>
                </a:solidFill>
                <a:latin typeface="Arial" charset="0"/>
              </a:defRPr>
            </a:lvl1pPr>
          </a:lstStyle>
          <a:p>
            <a:pPr>
              <a:defRPr/>
            </a:pPr>
            <a:fld id="{97E28A82-88AE-4286-980D-7F6F4B6D2A6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p:spPr>
        <p:txBody>
          <a:bodyPr/>
          <a:lstStyle/>
          <a:p>
            <a:r>
              <a:rPr lang="es-ES" altLang="es-CL" smtClean="0">
                <a:ea typeface="ＭＳ Ｐゴシック" pitchFamily="34" charset="-128"/>
              </a:rPr>
              <a:t>Que persigo con esta presentación</a:t>
            </a:r>
          </a:p>
          <a:p>
            <a:pPr lvl="1"/>
            <a:r>
              <a:rPr lang="es-ES" altLang="es-CL" smtClean="0">
                <a:ea typeface="ＭＳ Ｐゴシック" pitchFamily="34" charset="-128"/>
              </a:rPr>
              <a:t>Que se vayan tranquilos, sus hijos estarán en buenas manos</a:t>
            </a:r>
          </a:p>
          <a:p>
            <a:pPr lvl="1"/>
            <a:endParaRPr lang="es-ES" altLang="es-CL" smtClean="0">
              <a:ea typeface="ＭＳ Ｐゴシック" pitchFamily="34" charset="-128"/>
            </a:endParaRPr>
          </a:p>
          <a:p>
            <a:r>
              <a:rPr lang="es-ES" altLang="es-CL" smtClean="0">
                <a:ea typeface="ＭＳ Ｐゴシック" pitchFamily="34" charset="-128"/>
              </a:rPr>
              <a:t>Orientada a aquellos que no tienen un conocimiento de nuestra institución</a:t>
            </a:r>
          </a:p>
          <a:p>
            <a:endParaRPr lang="es-ES" altLang="es-CL" smtClean="0">
              <a:ea typeface="ＭＳ Ｐゴシック" pitchFamily="34" charset="-128"/>
            </a:endParaRPr>
          </a:p>
          <a:p>
            <a:r>
              <a:rPr lang="es-ES" altLang="es-CL" smtClean="0">
                <a:ea typeface="ＭＳ Ｐゴシック" pitchFamily="34" charset="-128"/>
              </a:rPr>
              <a:t>Espero contestar muchas de sus inquietudes:</a:t>
            </a:r>
          </a:p>
          <a:p>
            <a:pPr lvl="1"/>
            <a:r>
              <a:rPr lang="es-ES" altLang="es-CL" smtClean="0">
                <a:ea typeface="ＭＳ Ｐゴシック" pitchFamily="34" charset="-128"/>
              </a:rPr>
              <a:t>¿Que comen?</a:t>
            </a:r>
          </a:p>
          <a:p>
            <a:pPr lvl="1"/>
            <a:r>
              <a:rPr lang="es-ES" altLang="es-CL" smtClean="0">
                <a:ea typeface="ＭＳ Ｐゴシック" pitchFamily="34" charset="-128"/>
              </a:rPr>
              <a:t>¿Si se enferman?</a:t>
            </a:r>
          </a:p>
          <a:p>
            <a:pPr lvl="1"/>
            <a:r>
              <a:rPr lang="es-ES" altLang="es-CL" smtClean="0">
                <a:ea typeface="ＭＳ Ｐゴシック" pitchFamily="34" charset="-128"/>
              </a:rPr>
              <a:t>¿Cuál es la rutina?</a:t>
            </a:r>
          </a:p>
          <a:p>
            <a:pPr lvl="1"/>
            <a:r>
              <a:rPr lang="es-ES" altLang="es-CL" smtClean="0">
                <a:ea typeface="ＭＳ Ｐゴシック" pitchFamily="34" charset="-128"/>
              </a:rPr>
              <a:t>¿Cuándo los podremos ver?</a:t>
            </a:r>
          </a:p>
          <a:p>
            <a:pPr lvl="1"/>
            <a:r>
              <a:rPr lang="es-ES" altLang="es-CL" smtClean="0">
                <a:ea typeface="ＭＳ Ｐゴシック" pitchFamily="34" charset="-128"/>
              </a:rPr>
              <a:t>¿Los molestan mucho?</a:t>
            </a:r>
          </a:p>
          <a:p>
            <a:pPr lvl="1"/>
            <a:endParaRPr lang="es-ES" altLang="es-CL" smtClean="0">
              <a:ea typeface="ＭＳ Ｐゴシック" pitchFamily="34" charset="-128"/>
            </a:endParaRPr>
          </a:p>
          <a:p>
            <a:pPr lvl="1"/>
            <a:r>
              <a:rPr lang="es-ES" altLang="es-CL" smtClean="0">
                <a:ea typeface="ＭＳ Ｐゴシック" pitchFamily="34" charset="-128"/>
              </a:rPr>
              <a:t>NO PODRAN HACER PREGUNTAS Y ESTO ES MUY IMPORTANTE POR LOS TIEMPOS, PERO POR LO MISMO ES QUE HARE MI MEJOR ESFUERZO PARA TRATAR DE CONTESTAR EL MAXIMO DE ELLAS</a:t>
            </a:r>
          </a:p>
          <a:p>
            <a:pPr lvl="1"/>
            <a:endParaRPr lang="es-ES" altLang="es-CL" smtClean="0">
              <a:ea typeface="ＭＳ Ｐゴシック" pitchFamily="34" charset="-128"/>
            </a:endParaRPr>
          </a:p>
          <a:p>
            <a:pPr lvl="1"/>
            <a:r>
              <a:rPr lang="es-ES" altLang="es-CL" smtClean="0">
                <a:ea typeface="ＭＳ Ｐゴシック" pitchFamily="34" charset="-128"/>
              </a:rPr>
              <a:t>DURANTE LA PRESENTACION TRATARE DE DEJARLES ALGUNOS MENSAJES QUE CREO IMPORTANTES EN ESTA ETAPA.</a:t>
            </a:r>
          </a:p>
          <a:p>
            <a:endParaRPr lang="es-ES" altLang="es-CL" smtClean="0">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Marcador de imagen de diapositiva"/>
          <p:cNvSpPr>
            <a:spLocks noGrp="1" noRot="1" noChangeAspect="1" noTextEdit="1"/>
          </p:cNvSpPr>
          <p:nvPr>
            <p:ph type="sldImg"/>
          </p:nvPr>
        </p:nvSpPr>
        <p:spPr>
          <a:ln/>
        </p:spPr>
      </p:sp>
      <p:sp>
        <p:nvSpPr>
          <p:cNvPr id="35843" name="2 Marcador de notas"/>
          <p:cNvSpPr>
            <a:spLocks noGrp="1"/>
          </p:cNvSpPr>
          <p:nvPr>
            <p:ph type="body" idx="1"/>
          </p:nvPr>
        </p:nvSpPr>
        <p:spPr>
          <a:noFill/>
          <a:ln/>
        </p:spPr>
        <p:txBody>
          <a:bodyPr/>
          <a:lstStyle/>
          <a:p>
            <a:endParaRPr lang="es-CL" altLang="es-CL" smtClean="0">
              <a:ea typeface="ＭＳ Ｐゴシック" pitchFamily="34" charset="-128"/>
            </a:endParaRPr>
          </a:p>
        </p:txBody>
      </p:sp>
      <p:sp>
        <p:nvSpPr>
          <p:cNvPr id="35844" name="3 Marcador de número de diapositiva"/>
          <p:cNvSpPr>
            <a:spLocks noGrp="1"/>
          </p:cNvSpPr>
          <p:nvPr>
            <p:ph type="sldNum" sz="quarter" idx="5"/>
          </p:nvPr>
        </p:nvSpPr>
        <p:spPr>
          <a:noFill/>
        </p:spPr>
        <p:txBody>
          <a:bodyPr/>
          <a:lstStyle/>
          <a:p>
            <a:fld id="{579C6987-081D-40B4-87A4-6DB12596F5DB}" type="slidenum">
              <a:rPr lang="es-ES" altLang="es-CL"/>
              <a:pPr/>
              <a:t>15</a:t>
            </a:fld>
            <a:endParaRPr lang="es-ES" altLang="es-CL"/>
          </a:p>
        </p:txBody>
      </p:sp>
    </p:spTree>
    <p:extLst>
      <p:ext uri="{BB962C8B-B14F-4D97-AF65-F5344CB8AC3E}">
        <p14:creationId xmlns:p14="http://schemas.microsoft.com/office/powerpoint/2010/main" val="186798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pPr>
              <a:defRPr/>
            </a:pPr>
            <a:fld id="{07BA5CBF-A4DB-4EFF-BA94-B5A381FC3C9E}" type="slidenum">
              <a:rPr lang="es-ES" smtClean="0"/>
              <a:pPr>
                <a:defRPr/>
              </a:pPr>
              <a:t>28</a:t>
            </a:fld>
            <a:endParaRPr lang="es-ES"/>
          </a:p>
        </p:txBody>
      </p:sp>
    </p:spTree>
    <p:extLst>
      <p:ext uri="{BB962C8B-B14F-4D97-AF65-F5344CB8AC3E}">
        <p14:creationId xmlns:p14="http://schemas.microsoft.com/office/powerpoint/2010/main" val="2523544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1A86C99-3AF3-4774-983B-B325E608ADFB}"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B78825D-DE39-4F3A-9083-6EDB62069C30}"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44F2F0E-F12E-4606-87AE-1549117642FD}"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C0C56EBF-2EA0-420B-B527-E87F5A8AC896}"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2ECEF16F-765D-4192-AF97-F55C493ABAA2}"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6C95443B-D781-4480-A359-17AB04DED2BC}"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0805DF01-01F4-454D-BC8F-57141C2DB81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02A9D4A8-DC9B-4B3B-A9E1-614439CD093E}"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C8A81B04-047E-4F50-BD3F-E68EE2436E6A}"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B24BD1C-9500-4F28-9AF3-1A433322D568}"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8267EB3-4B33-4623-9272-0DBF5D624C15}"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C0188D4D-96DC-4222-B170-E1B603B90B5F}" type="slidenum">
              <a:rPr lang="es-ES"/>
              <a:pPr>
                <a:defRPr/>
              </a:pPr>
              <a:t>‹Nº›</a:t>
            </a:fld>
            <a:endParaRPr lang="es-ES"/>
          </a:p>
        </p:txBody>
      </p:sp>
    </p:spTree>
  </p:cSld>
  <p:clrMapOvr>
    <a:masterClrMapping/>
  </p:clrMapOvr>
  <p:transition spd="slow">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C67ED65-342E-4206-A28D-A26C206A008F}" type="slidenum">
              <a:rPr lang="es-ES"/>
              <a:pPr>
                <a:defRPr/>
              </a:pPr>
              <a:t>‹Nº›</a:t>
            </a:fld>
            <a:endParaRPr lang="es-ES"/>
          </a:p>
        </p:txBody>
      </p:sp>
    </p:spTree>
  </p:cSld>
  <p:clrMapOvr>
    <a:masterClrMapping/>
  </p:clrMapOvr>
  <p:transition spd="slow">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F40AFB7A-8AEB-4077-875C-290DC11C9F0D}" type="slidenum">
              <a:rPr lang="es-ES"/>
              <a:pPr>
                <a:defRPr/>
              </a:pPr>
              <a:t>‹Nº›</a:t>
            </a:fld>
            <a:endParaRPr lang="es-ES"/>
          </a:p>
        </p:txBody>
      </p:sp>
    </p:spTree>
  </p:cSld>
  <p:clrMapOvr>
    <a:masterClrMapping/>
  </p:clrMapOvr>
  <p:transition spd="slow">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EDBE3B17-F3E3-43B2-A732-59C8CC0451B3}" type="slidenum">
              <a:rPr lang="es-ES"/>
              <a:pPr>
                <a:defRPr/>
              </a:pPr>
              <a:t>‹Nº›</a:t>
            </a:fld>
            <a:endParaRPr lang="es-ES"/>
          </a:p>
        </p:txBody>
      </p:sp>
    </p:spTree>
  </p:cSld>
  <p:clrMapOvr>
    <a:masterClrMapping/>
  </p:clrMapOvr>
  <p:transition spd="slow">
    <p:zo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68CC57BF-3014-4B34-B84F-3FA83CCDF8E5}" type="slidenum">
              <a:rPr lang="es-ES"/>
              <a:pPr>
                <a:defRPr/>
              </a:pPr>
              <a:t>‹Nº›</a:t>
            </a:fld>
            <a:endParaRPr lang="es-ES"/>
          </a:p>
        </p:txBody>
      </p:sp>
    </p:spTree>
  </p:cSld>
  <p:clrMapOvr>
    <a:masterClrMapping/>
  </p:clrMapOvr>
  <p:transition spd="slow">
    <p:zo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318A2A6B-A04C-4C59-ABC9-73A06B29C759}" type="slidenum">
              <a:rPr lang="es-ES"/>
              <a:pPr>
                <a:defRPr/>
              </a:pPr>
              <a:t>‹Nº›</a:t>
            </a:fld>
            <a:endParaRPr lang="es-ES"/>
          </a:p>
        </p:txBody>
      </p:sp>
    </p:spTree>
  </p:cSld>
  <p:clrMapOvr>
    <a:masterClrMapping/>
  </p:clrMapOvr>
  <p:transition spd="slow">
    <p:zo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9E0C6C59-114E-4502-9958-9ACCE17CC0DA}" type="slidenum">
              <a:rPr lang="es-ES"/>
              <a:pPr>
                <a:defRPr/>
              </a:pPr>
              <a:t>‹Nº›</a:t>
            </a:fld>
            <a:endParaRPr lang="es-ES"/>
          </a:p>
        </p:txBody>
      </p:sp>
    </p:spTree>
  </p:cSld>
  <p:clrMapOvr>
    <a:masterClrMapping/>
  </p:clrMapOvr>
  <p:transition spd="slow">
    <p:zo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3ADBADB1-8872-4DFC-8BCB-9DB0F66F0DAB}" type="slidenum">
              <a:rPr lang="es-ES"/>
              <a:pPr>
                <a:defRPr/>
              </a:pPr>
              <a:t>‹Nº›</a:t>
            </a:fld>
            <a:endParaRPr lang="es-ES"/>
          </a:p>
        </p:txBody>
      </p:sp>
    </p:spTree>
  </p:cSld>
  <p:clrMapOvr>
    <a:masterClrMapping/>
  </p:clrMapOvr>
  <p:transition spd="slow">
    <p:zo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17982906-CD2D-46BF-AC28-2CCDF0A2A545}" type="slidenum">
              <a:rPr lang="es-ES"/>
              <a:pPr>
                <a:defRPr/>
              </a:pPr>
              <a:t>‹Nº›</a:t>
            </a:fld>
            <a:endParaRPr lang="es-ES"/>
          </a:p>
        </p:txBody>
      </p:sp>
    </p:spTree>
  </p:cSld>
  <p:clrMapOvr>
    <a:masterClrMapping/>
  </p:clrMapOvr>
  <p:transition spd="slow">
    <p:zo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0936C358-637E-4BA7-B9A0-3602AB7C5438}" type="slidenum">
              <a:rPr lang="es-ES"/>
              <a:pPr>
                <a:defRPr/>
              </a:pPr>
              <a:t>‹Nº›</a:t>
            </a:fld>
            <a:endParaRPr lang="es-ES"/>
          </a:p>
        </p:txBody>
      </p:sp>
    </p:spTree>
  </p:cSld>
  <p:clrMapOvr>
    <a:masterClrMapping/>
  </p:clrMapOvr>
  <p:transition spd="slow">
    <p:zo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B4A229B4-FDBD-47EF-8A1D-3A00902CFAB7}" type="slidenum">
              <a:rPr lang="es-ES"/>
              <a:pPr>
                <a:defRPr/>
              </a:pPr>
              <a:t>‹Nº›</a:t>
            </a:fld>
            <a:endParaRPr lang="es-ES"/>
          </a:p>
        </p:txBody>
      </p:sp>
    </p:spTree>
  </p:cSld>
  <p:clrMapOvr>
    <a:masterClrMapping/>
  </p:clrMapOvr>
  <p:transition spd="slow">
    <p:zo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8"/>
        <p:cNvGrpSpPr/>
        <p:nvPr/>
      </p:nvGrpSpPr>
      <p:grpSpPr>
        <a:xfrm>
          <a:off x="0" y="0"/>
          <a:ext cx="0" cy="0"/>
          <a:chOff x="0" y="0"/>
          <a:chExt cx="0" cy="0"/>
        </a:xfrm>
      </p:grpSpPr>
      <p:sp>
        <p:nvSpPr>
          <p:cNvPr id="19" name="Google Shape;19;p4"/>
          <p:cNvSpPr/>
          <p:nvPr/>
        </p:nvSpPr>
        <p:spPr>
          <a:xfrm>
            <a:off x="3430800" y="1649067"/>
            <a:ext cx="85431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Google Shape;20;p4"/>
          <p:cNvSpPr txBox="1">
            <a:spLocks noGrp="1"/>
          </p:cNvSpPr>
          <p:nvPr>
            <p:ph type="ctrTitle"/>
          </p:nvPr>
        </p:nvSpPr>
        <p:spPr>
          <a:xfrm rot="-5400000">
            <a:off x="5652500" y="3318000"/>
            <a:ext cx="5778800" cy="222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dirty="0"/>
          </a:p>
        </p:txBody>
      </p:sp>
      <p:sp>
        <p:nvSpPr>
          <p:cNvPr id="21" name="Google Shape;21;p4"/>
          <p:cNvSpPr txBox="1">
            <a:spLocks noGrp="1"/>
          </p:cNvSpPr>
          <p:nvPr>
            <p:ph type="body" idx="1"/>
          </p:nvPr>
        </p:nvSpPr>
        <p:spPr>
          <a:xfrm>
            <a:off x="711725" y="1141600"/>
            <a:ext cx="7437900" cy="4225200"/>
          </a:xfrm>
          <a:prstGeom prst="rect">
            <a:avLst/>
          </a:prstGeom>
        </p:spPr>
        <p:txBody>
          <a:bodyPr spcFirstLastPara="1" wrap="square" lIns="91425" tIns="91425" rIns="91425" bIns="91425" anchor="t" anchorCtr="0">
            <a:noAutofit/>
          </a:bodyPr>
          <a:lstStyle>
            <a:lvl1pPr marL="457189" lvl="0" indent="-304793" rtl="0">
              <a:lnSpc>
                <a:spcPct val="100000"/>
              </a:lnSpc>
              <a:spcBef>
                <a:spcPts val="0"/>
              </a:spcBef>
              <a:spcAft>
                <a:spcPts val="0"/>
              </a:spcAft>
              <a:buClr>
                <a:schemeClr val="accent1"/>
              </a:buClr>
              <a:buSzPts val="1200"/>
              <a:buFont typeface="Livvic"/>
              <a:buChar char="●"/>
              <a:defRPr sz="1200">
                <a:solidFill>
                  <a:srgbClr val="FFFFFF"/>
                </a:solidFill>
                <a:latin typeface="Roboto"/>
                <a:ea typeface="Roboto"/>
                <a:cs typeface="Roboto"/>
                <a:sym typeface="Roboto"/>
              </a:defRPr>
            </a:lvl1pPr>
            <a:lvl2pPr marL="914378" lvl="1"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2pPr>
            <a:lvl3pPr marL="1371566" lvl="2"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3pPr>
            <a:lvl4pPr marL="1828754" lvl="3"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4pPr>
            <a:lvl5pPr marL="2285943" lvl="4"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5pPr>
            <a:lvl6pPr marL="2743132" lvl="5"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6pPr>
            <a:lvl7pPr marL="3200320" lvl="6"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7pPr>
            <a:lvl8pPr marL="3657509" lvl="7"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8pPr>
            <a:lvl9pPr marL="4114697" lvl="8" indent="-304793" rtl="0">
              <a:lnSpc>
                <a:spcPct val="115000"/>
              </a:lnSpc>
              <a:spcBef>
                <a:spcPts val="1600"/>
              </a:spcBef>
              <a:spcAft>
                <a:spcPts val="1600"/>
              </a:spcAft>
              <a:buClr>
                <a:srgbClr val="434343"/>
              </a:buClr>
              <a:buSzPts val="1200"/>
              <a:buFont typeface="Roboto Condensed Light"/>
              <a:buChar char="■"/>
              <a:defRPr sz="1000">
                <a:solidFill>
                  <a:srgbClr val="FFFFFF"/>
                </a:solidFill>
                <a:latin typeface="Roboto"/>
                <a:ea typeface="Roboto"/>
                <a:cs typeface="Roboto"/>
                <a:sym typeface="Roboto"/>
              </a:defRPr>
            </a:lvl9pPr>
          </a:lstStyle>
          <a:p>
            <a:pPr lvl="0"/>
            <a:r>
              <a:rPr lang="es-ES"/>
              <a:t>Editar el estilo de texto del patrón</a:t>
            </a:r>
          </a:p>
        </p:txBody>
      </p:sp>
    </p:spTree>
    <p:extLst>
      <p:ext uri="{BB962C8B-B14F-4D97-AF65-F5344CB8AC3E}">
        <p14:creationId xmlns:p14="http://schemas.microsoft.com/office/powerpoint/2010/main" val="198257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smtClean="0"/>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2A48A74-0A1C-4981-8E95-B1DBF300AF36}" type="slidenum">
              <a:rPr lang="es-ES"/>
              <a:pPr>
                <a:defRPr/>
              </a:pPr>
              <a:t>‹Nº›</a:t>
            </a:fld>
            <a:endParaRPr lang="es-ES"/>
          </a:p>
        </p:txBody>
      </p:sp>
    </p:spTree>
  </p:cSld>
  <p:clrMapOvr>
    <a:masterClrMapping/>
  </p:clrMapOvr>
  <p:transition spd="slow">
    <p:zo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Content Placeholder 2"/>
          <p:cNvSpPr>
            <a:spLocks noGrp="1"/>
          </p:cNvSpPr>
          <p:nvPr>
            <p:ph idx="1"/>
          </p:nvPr>
        </p:nvSpPr>
        <p:spPr/>
        <p:txBody>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74432F25-D27D-48E4-A700-76B33384E51A}" type="slidenum">
              <a:rPr lang="es-ES"/>
              <a:pPr>
                <a:defRPr/>
              </a:pPr>
              <a:t>‹Nº›</a:t>
            </a:fld>
            <a:endParaRPr lang="es-ES"/>
          </a:p>
        </p:txBody>
      </p:sp>
    </p:spTree>
  </p:cSld>
  <p:clrMapOvr>
    <a:masterClrMapping/>
  </p:clrMapOvr>
  <p:transition spd="slow">
    <p:zo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smtClean="0"/>
              <a:t>Click to edit Master text styles</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4DF074E7-1B8E-48E5-82FB-E6B0857DBF49}" type="slidenum">
              <a:rPr lang="es-ES"/>
              <a:pPr>
                <a:defRPr/>
              </a:pPr>
              <a:t>‹Nº›</a:t>
            </a:fld>
            <a:endParaRPr lang="es-ES"/>
          </a:p>
        </p:txBody>
      </p:sp>
    </p:spTree>
  </p:cSld>
  <p:clrMapOvr>
    <a:masterClrMapping/>
  </p:clrMapOvr>
  <p:transition spd="slow">
    <p:zo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DE523AEC-8359-4926-A4A6-9FB9E58E0628}" type="slidenum">
              <a:rPr lang="es-ES"/>
              <a:pPr>
                <a:defRPr/>
              </a:pPr>
              <a:t>‹Nº›</a:t>
            </a:fld>
            <a:endParaRPr lang="es-ES"/>
          </a:p>
        </p:txBody>
      </p:sp>
    </p:spTree>
  </p:cSld>
  <p:clrMapOvr>
    <a:masterClrMapping/>
  </p:clrMapOvr>
  <p:transition spd="slow">
    <p:zo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859BB35A-4BB3-4F21-B2FA-69849CC341D5}" type="slidenum">
              <a:rPr lang="es-ES"/>
              <a:pPr>
                <a:defRPr/>
              </a:pPr>
              <a:t>‹Nº›</a:t>
            </a:fld>
            <a:endParaRPr lang="es-ES"/>
          </a:p>
        </p:txBody>
      </p:sp>
    </p:spTree>
  </p:cSld>
  <p:clrMapOvr>
    <a:masterClrMapping/>
  </p:clrMapOvr>
  <p:transition spd="slow">
    <p:zo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491070A1-0780-4F21-A804-4D7E17474D16}" type="slidenum">
              <a:rPr lang="es-ES"/>
              <a:pPr>
                <a:defRPr/>
              </a:pPr>
              <a:t>‹Nº›</a:t>
            </a:fld>
            <a:endParaRPr lang="es-ES"/>
          </a:p>
        </p:txBody>
      </p:sp>
    </p:spTree>
  </p:cSld>
  <p:clrMapOvr>
    <a:masterClrMapping/>
  </p:clrMapOvr>
  <p:transition spd="slow">
    <p:zo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89630137-1756-4E74-8964-F2B6A3FF8CC9}" type="slidenum">
              <a:rPr lang="es-ES"/>
              <a:pPr>
                <a:defRPr/>
              </a:pPr>
              <a:t>‹Nº›</a:t>
            </a:fld>
            <a:endParaRPr lang="es-ES"/>
          </a:p>
        </p:txBody>
      </p:sp>
    </p:spTree>
  </p:cSld>
  <p:clrMapOvr>
    <a:masterClrMapping/>
  </p:clrMapOvr>
  <p:transition spd="slow">
    <p:zo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8DB93C42-A304-4FDD-827B-84277315930E}" type="slidenum">
              <a:rPr lang="es-ES"/>
              <a:pPr>
                <a:defRPr/>
              </a:pPr>
              <a:t>‹Nº›</a:t>
            </a:fld>
            <a:endParaRPr lang="es-ES"/>
          </a:p>
        </p:txBody>
      </p:sp>
    </p:spTree>
  </p:cSld>
  <p:clrMapOvr>
    <a:masterClrMapping/>
  </p:clrMapOvr>
  <p:transition spd="slow">
    <p:zo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13B84932-2C23-4054-B9FA-D95774793798}" type="slidenum">
              <a:rPr lang="es-ES"/>
              <a:pPr>
                <a:defRPr/>
              </a:pPr>
              <a:t>‹Nº›</a:t>
            </a:fld>
            <a:endParaRPr lang="es-ES"/>
          </a:p>
        </p:txBody>
      </p:sp>
    </p:spTree>
  </p:cSld>
  <p:clrMapOvr>
    <a:masterClrMapping/>
  </p:clrMapOvr>
  <p:transition spd="slow">
    <p:zo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D8CE890A-3A49-4AAC-95B0-A9495312F6C0}" type="slidenum">
              <a:rPr lang="es-ES"/>
              <a:pPr>
                <a:defRPr/>
              </a:pPr>
              <a:t>‹Nº›</a:t>
            </a:fld>
            <a:endParaRPr lang="es-ES"/>
          </a:p>
        </p:txBody>
      </p:sp>
    </p:spTree>
  </p:cSld>
  <p:clrMapOvr>
    <a:masterClrMapping/>
  </p:clrMapOvr>
  <p:transition spd="slow">
    <p:zo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F88C49CA-3AE0-44A2-832F-8DA1F4F8811B}" type="slidenum">
              <a:rPr lang="es-ES"/>
              <a:pPr>
                <a:defRPr/>
              </a:pPr>
              <a:t>‹Nº›</a:t>
            </a:fld>
            <a:endParaRPr lang="es-ES"/>
          </a:p>
        </p:txBody>
      </p:sp>
    </p:spTree>
  </p:cSld>
  <p:clrMapOvr>
    <a:masterClrMapping/>
  </p:clrMapOvr>
  <p:transition spd="slow">
    <p:zo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E7CF4A31-BA45-486A-84F5-48347259D8FF}" type="slidenum">
              <a:rPr lang="es-ES"/>
              <a:pPr>
                <a:defRPr/>
              </a:pPr>
              <a:t>‹Nº›</a:t>
            </a:fld>
            <a:endParaRPr lang="es-ES"/>
          </a:p>
        </p:txBody>
      </p:sp>
    </p:spTree>
  </p:cSld>
  <p:clrMapOvr>
    <a:masterClrMapping/>
  </p:clrMapOvr>
  <p:transition spd="slow">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smtClean="0"/>
              <a:t>Haga clic para cambiar el estilo de título	</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latin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E5104414-0C65-44B1-90AD-72247701DCA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93831" r:id="rId1"/>
    <p:sldLayoutId id="2147493832" r:id="rId2"/>
    <p:sldLayoutId id="2147493833" r:id="rId3"/>
    <p:sldLayoutId id="2147493834" r:id="rId4"/>
    <p:sldLayoutId id="2147493835" r:id="rId5"/>
    <p:sldLayoutId id="2147493836" r:id="rId6"/>
    <p:sldLayoutId id="2147493837" r:id="rId7"/>
    <p:sldLayoutId id="2147493838" r:id="rId8"/>
    <p:sldLayoutId id="2147493839" r:id="rId9"/>
    <p:sldLayoutId id="2147493840" r:id="rId10"/>
    <p:sldLayoutId id="2147493841"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smtClean="0"/>
              <a:t>Haga clic para cambiar el estilo de título	</a:t>
            </a:r>
          </a:p>
        </p:txBody>
      </p:sp>
      <p:sp>
        <p:nvSpPr>
          <p:cNvPr id="614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172036"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400">
                <a:solidFill>
                  <a:srgbClr val="000000"/>
                </a:solidFill>
                <a:latin typeface="Arial" charset="0"/>
                <a:ea typeface="ＭＳ Ｐゴシック" charset="-128"/>
              </a:defRPr>
            </a:lvl1pPr>
          </a:lstStyle>
          <a:p>
            <a:pPr>
              <a:defRPr/>
            </a:pPr>
            <a:endParaRPr lang="es-ES"/>
          </a:p>
        </p:txBody>
      </p:sp>
      <p:sp>
        <p:nvSpPr>
          <p:cNvPr id="172037"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ea typeface="ＭＳ Ｐゴシック" charset="-128"/>
              </a:defRPr>
            </a:lvl1pPr>
          </a:lstStyle>
          <a:p>
            <a:pPr>
              <a:defRPr/>
            </a:pPr>
            <a:endParaRPr lang="es-ES"/>
          </a:p>
        </p:txBody>
      </p:sp>
      <p:sp>
        <p:nvSpPr>
          <p:cNvPr id="172038"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ea typeface="ＭＳ Ｐゴシック" charset="-128"/>
              </a:defRPr>
            </a:lvl1pPr>
          </a:lstStyle>
          <a:p>
            <a:pPr>
              <a:defRPr/>
            </a:pPr>
            <a:fld id="{AC46B56B-4B92-4839-9ADD-BF9D387AADCE}"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93879" r:id="rId1"/>
    <p:sldLayoutId id="2147493880" r:id="rId2"/>
    <p:sldLayoutId id="2147493881" r:id="rId3"/>
    <p:sldLayoutId id="2147493882" r:id="rId4"/>
    <p:sldLayoutId id="2147493883" r:id="rId5"/>
    <p:sldLayoutId id="2147493884" r:id="rId6"/>
    <p:sldLayoutId id="2147493885" r:id="rId7"/>
    <p:sldLayoutId id="2147493886" r:id="rId8"/>
    <p:sldLayoutId id="2147493887" r:id="rId9"/>
    <p:sldLayoutId id="2147493888" r:id="rId10"/>
    <p:sldLayoutId id="2147493889" r:id="rId11"/>
    <p:sldLayoutId id="2147493947" r:id="rId12"/>
  </p:sldLayoutIdLst>
  <p:transition spd="slow">
    <p:zoom/>
  </p:transition>
  <p:timing>
    <p:tnLst>
      <p:par>
        <p:cTn id="1" dur="indefinite" restart="never" nodeType="tmRoot"/>
      </p:par>
    </p:tnLst>
  </p:timing>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smtClean="0"/>
              <a:t>Haga clic para cambiar el estilo de título	</a:t>
            </a:r>
          </a:p>
        </p:txBody>
      </p:sp>
      <p:sp>
        <p:nvSpPr>
          <p:cNvPr id="1229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mn-ea"/>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mn-ea"/>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a:defRPr/>
            </a:pPr>
            <a:fld id="{FFFC8ACF-5D17-4117-A419-268FE64DFE2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93935" r:id="rId1"/>
    <p:sldLayoutId id="2147493936" r:id="rId2"/>
    <p:sldLayoutId id="2147493937" r:id="rId3"/>
    <p:sldLayoutId id="2147493938" r:id="rId4"/>
    <p:sldLayoutId id="2147493939" r:id="rId5"/>
    <p:sldLayoutId id="2147493940" r:id="rId6"/>
    <p:sldLayoutId id="2147493941" r:id="rId7"/>
    <p:sldLayoutId id="2147493942" r:id="rId8"/>
    <p:sldLayoutId id="2147493943" r:id="rId9"/>
    <p:sldLayoutId id="2147493944" r:id="rId10"/>
    <p:sldLayoutId id="2147493945" r:id="rId11"/>
    <p:sldLayoutId id="2147493946" r:id="rId12"/>
  </p:sldLayoutIdLst>
  <p:transition spd="slow">
    <p:zoom/>
  </p:transition>
  <p:timing>
    <p:tnLst>
      <p:par>
        <p:cTn id="1" dur="indefinite" restart="never" nodeType="tmRoot"/>
      </p:par>
    </p:tnLst>
  </p:timing>
  <p:hf hdr="0" ftr="0" dt="0"/>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3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8" Type="http://schemas.openxmlformats.org/officeDocument/2006/relationships/slide" Target="slide16.xml"/><Relationship Id="rId13" Type="http://schemas.openxmlformats.org/officeDocument/2006/relationships/image" Target="../media/image16.jpeg"/><Relationship Id="rId3" Type="http://schemas.openxmlformats.org/officeDocument/2006/relationships/slide" Target="slide17.xml"/><Relationship Id="rId7" Type="http://schemas.openxmlformats.org/officeDocument/2006/relationships/image" Target="../media/image13.jpeg"/><Relationship Id="rId12" Type="http://schemas.openxmlformats.org/officeDocument/2006/relationships/slide" Target="slide15.xml"/><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slide" Target="slide21.xml"/><Relationship Id="rId11" Type="http://schemas.openxmlformats.org/officeDocument/2006/relationships/image" Target="../media/image15.jpeg"/><Relationship Id="rId5" Type="http://schemas.openxmlformats.org/officeDocument/2006/relationships/image" Target="../media/image12.jpeg"/><Relationship Id="rId10" Type="http://schemas.openxmlformats.org/officeDocument/2006/relationships/slide" Target="slide18.xml"/><Relationship Id="rId4" Type="http://schemas.openxmlformats.org/officeDocument/2006/relationships/image" Target="../media/image11.jpeg"/><Relationship Id="rId9" Type="http://schemas.openxmlformats.org/officeDocument/2006/relationships/image" Target="../media/image1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2.png"/><Relationship Id="rId1" Type="http://schemas.openxmlformats.org/officeDocument/2006/relationships/slideLayout" Target="../slideLayouts/slideLayout23.xml"/><Relationship Id="rId6" Type="http://schemas.openxmlformats.org/officeDocument/2006/relationships/diagramColors" Target="../diagrams/colors2.xml"/><Relationship Id="rId11" Type="http://schemas.openxmlformats.org/officeDocument/2006/relationships/image" Target="../media/image26.png"/><Relationship Id="rId5" Type="http://schemas.openxmlformats.org/officeDocument/2006/relationships/diagramQuickStyle" Target="../diagrams/quickStyle2.xml"/><Relationship Id="rId10" Type="http://schemas.openxmlformats.org/officeDocument/2006/relationships/image" Target="../media/image25.png"/><Relationship Id="rId4" Type="http://schemas.openxmlformats.org/officeDocument/2006/relationships/diagramLayout" Target="../diagrams/layout2.xml"/><Relationship Id="rId9" Type="http://schemas.openxmlformats.org/officeDocument/2006/relationships/image" Target="../media/image24.png"/></Relationships>
</file>

<file path=ppt/slides/_rels/slide2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2.pn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107523" name="2 Imagen"/>
          <p:cNvPicPr>
            <a:picLocks noChangeAspect="1"/>
          </p:cNvPicPr>
          <p:nvPr/>
        </p:nvPicPr>
        <p:blipFill>
          <a:blip r:embed="rId3" cstate="print"/>
          <a:srcRect/>
          <a:stretch>
            <a:fillRect/>
          </a:stretch>
        </p:blipFill>
        <p:spPr bwMode="auto">
          <a:xfrm>
            <a:off x="571472" y="4572008"/>
            <a:ext cx="1849437" cy="1889125"/>
          </a:xfrm>
          <a:prstGeom prst="rect">
            <a:avLst/>
          </a:prstGeom>
          <a:noFill/>
          <a:ln w="9525">
            <a:noFill/>
            <a:miter lim="800000"/>
            <a:headEnd/>
            <a:tailEnd/>
          </a:ln>
        </p:spPr>
      </p:pic>
      <p:pic>
        <p:nvPicPr>
          <p:cNvPr id="6" name="Picture 7"/>
          <p:cNvPicPr>
            <a:picLocks noChangeAspect="1" noChangeArrowheads="1"/>
          </p:cNvPicPr>
          <p:nvPr/>
        </p:nvPicPr>
        <p:blipFill>
          <a:blip r:embed="rId4" cstate="print"/>
          <a:srcRect/>
          <a:stretch>
            <a:fillRect/>
          </a:stretch>
        </p:blipFill>
        <p:spPr bwMode="auto">
          <a:xfrm>
            <a:off x="6500826" y="5500702"/>
            <a:ext cx="2359719" cy="1053741"/>
          </a:xfrm>
          <a:prstGeom prst="rect">
            <a:avLst/>
          </a:prstGeom>
          <a:noFill/>
          <a:ln w="9525" algn="ctr">
            <a:noFill/>
            <a:miter lim="800000"/>
            <a:headEnd/>
            <a:tailEnd/>
          </a:ln>
        </p:spPr>
      </p:pic>
      <p:sp>
        <p:nvSpPr>
          <p:cNvPr id="4" name="Text Box 18"/>
          <p:cNvSpPr txBox="1">
            <a:spLocks noChangeArrowheads="1"/>
          </p:cNvSpPr>
          <p:nvPr/>
        </p:nvSpPr>
        <p:spPr bwMode="auto">
          <a:xfrm>
            <a:off x="642910" y="3071810"/>
            <a:ext cx="7929617" cy="1569660"/>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a:defRPr/>
            </a:pPr>
            <a:r>
              <a:rPr lang="es-CL" altLang="es-CL" sz="3200" b="1" dirty="0" smtClean="0">
                <a:solidFill>
                  <a:srgbClr val="FFCC00"/>
                </a:solidFill>
              </a:rPr>
              <a:t>PRESENTACIÓN DEPTO. EDUCACIÓN  </a:t>
            </a:r>
          </a:p>
          <a:p>
            <a:pPr>
              <a:defRPr/>
            </a:pPr>
            <a:endParaRPr lang="es-CL" altLang="es-CL" sz="3200" b="1" dirty="0" smtClean="0">
              <a:solidFill>
                <a:srgbClr val="FFCC00"/>
              </a:solidFill>
            </a:endParaRPr>
          </a:p>
          <a:p>
            <a:pPr>
              <a:defRPr/>
            </a:pPr>
            <a:r>
              <a:rPr lang="es-CL" altLang="es-CL" sz="3200" b="1" dirty="0" smtClean="0">
                <a:solidFill>
                  <a:srgbClr val="FFCC00"/>
                </a:solidFill>
              </a:rPr>
              <a:t>ENERO 2025</a:t>
            </a:r>
            <a:endParaRPr lang="es-ES" altLang="es-CL" sz="3200" b="1" dirty="0">
              <a:solidFill>
                <a:srgbClr val="FFCC00"/>
              </a:solidFill>
            </a:endParaRPr>
          </a:p>
        </p:txBody>
      </p:sp>
      <p:sp>
        <p:nvSpPr>
          <p:cNvPr id="5" name="4 Marcador de número de diapositiva"/>
          <p:cNvSpPr>
            <a:spLocks noGrp="1"/>
          </p:cNvSpPr>
          <p:nvPr>
            <p:ph type="sldNum" sz="quarter" idx="12"/>
          </p:nvPr>
        </p:nvSpPr>
        <p:spPr/>
        <p:txBody>
          <a:bodyPr/>
          <a:lstStyle/>
          <a:p>
            <a:pPr>
              <a:defRPr/>
            </a:pPr>
            <a:fld id="{89630137-1756-4E74-8964-F2B6A3FF8CC9}" type="slidenum">
              <a:rPr lang="es-ES" smtClean="0">
                <a:solidFill>
                  <a:schemeClr val="bg1"/>
                </a:solidFill>
              </a:rPr>
              <a:pPr>
                <a:defRPr/>
              </a:pPr>
              <a:t>1</a:t>
            </a:fld>
            <a:endParaRPr lang="es-ES" dirty="0">
              <a:solidFill>
                <a:schemeClr val="bg1"/>
              </a:solidFill>
            </a:endParaRPr>
          </a:p>
        </p:txBody>
      </p:sp>
    </p:spTree>
  </p:cSld>
  <p:clrMapOvr>
    <a:masterClrMapping/>
  </p:clrMapOvr>
  <p:transition spd="med">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83306" name="Text Box 10"/>
          <p:cNvSpPr txBox="1">
            <a:spLocks noChangeArrowheads="1"/>
          </p:cNvSpPr>
          <p:nvPr/>
        </p:nvSpPr>
        <p:spPr bwMode="auto">
          <a:xfrm>
            <a:off x="827584" y="2204864"/>
            <a:ext cx="7344816" cy="4247317"/>
          </a:xfrm>
          <a:prstGeom prst="rect">
            <a:avLst/>
          </a:prstGeom>
          <a:solidFill>
            <a:schemeClr val="bg2">
              <a:lumMod val="75000"/>
            </a:schemeClr>
          </a:solidFill>
          <a:ln w="9525">
            <a:noFill/>
            <a:miter lim="800000"/>
            <a:headEnd/>
            <a:tailEnd/>
          </a:ln>
          <a:effectLst>
            <a:outerShdw dist="17961" dir="2700000" algn="ctr" rotWithShape="0">
              <a:schemeClr val="tx1"/>
            </a:outerShdw>
          </a:effectLst>
        </p:spPr>
        <p:txBody>
          <a:bodyPr wrap="square">
            <a:spAutoFit/>
          </a:bodyPr>
          <a:lstStyle/>
          <a:p>
            <a:pPr marL="533400" indent="-533400" algn="l">
              <a:lnSpc>
                <a:spcPct val="135000"/>
              </a:lnSpc>
              <a:buFontTx/>
              <a:buAutoNum type="arabicPeriod"/>
              <a:tabLst>
                <a:tab pos="0" algn="l"/>
              </a:tabLst>
              <a:defRPr/>
            </a:pPr>
            <a:r>
              <a:rPr lang="es-CL" altLang="es-CL" sz="1800" b="1" dirty="0" smtClean="0">
                <a:solidFill>
                  <a:srgbClr val="FFFFFF"/>
                </a:solidFill>
                <a:ea typeface="ＭＳ Ｐゴシック" pitchFamily="34" charset="-128"/>
              </a:rPr>
              <a:t>PROYECTO EDUCATIVO ESCUELA NAVAL “A.P.”</a:t>
            </a:r>
          </a:p>
          <a:p>
            <a:pPr marL="533400" indent="-533400" algn="l">
              <a:lnSpc>
                <a:spcPct val="135000"/>
              </a:lnSpc>
              <a:buFontTx/>
              <a:buAutoNum type="arabicPeriod"/>
              <a:tabLst>
                <a:tab pos="0" algn="l"/>
              </a:tabLst>
              <a:defRPr/>
            </a:pPr>
            <a:r>
              <a:rPr lang="es-MX" altLang="es-CL" sz="1800" b="1" dirty="0" smtClean="0">
                <a:solidFill>
                  <a:srgbClr val="FFFFFF"/>
                </a:solidFill>
                <a:ea typeface="ＭＳ Ｐゴシック" pitchFamily="34" charset="-128"/>
              </a:rPr>
              <a:t>PRÁCTICAS PROFESIONALES.</a:t>
            </a:r>
            <a:endParaRPr lang="es-CL" altLang="es-CL" sz="1800" b="1" dirty="0" smtClean="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1800" b="1" dirty="0" smtClean="0">
                <a:solidFill>
                  <a:srgbClr val="FFFFFF"/>
                </a:solidFill>
                <a:ea typeface="ＭＳ Ｐゴシック" pitchFamily="34" charset="-128"/>
              </a:rPr>
              <a:t>PROGRAMA HUMANISTA INTEGRAL.</a:t>
            </a:r>
            <a:endParaRPr lang="es-CL" altLang="es-CL" sz="18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MX" altLang="es-CL" sz="1800" b="1" dirty="0" smtClean="0">
                <a:solidFill>
                  <a:srgbClr val="FFFFFF"/>
                </a:solidFill>
                <a:ea typeface="ＭＳ Ｐゴシック" pitchFamily="34" charset="-128"/>
              </a:rPr>
              <a:t>FORMACIÓN NAVAL.</a:t>
            </a:r>
          </a:p>
          <a:p>
            <a:pPr marL="533400" indent="-533400" algn="l">
              <a:lnSpc>
                <a:spcPct val="135000"/>
              </a:lnSpc>
              <a:buFontTx/>
              <a:buAutoNum type="arabicPeriod"/>
              <a:tabLst>
                <a:tab pos="0" algn="l"/>
              </a:tabLst>
              <a:defRPr/>
            </a:pPr>
            <a:r>
              <a:rPr lang="es-MX" altLang="es-CL" sz="1800" b="1" dirty="0" smtClean="0">
                <a:solidFill>
                  <a:srgbClr val="FFFFFF"/>
                </a:solidFill>
                <a:ea typeface="ＭＳ Ｐゴシック" pitchFamily="34" charset="-128"/>
              </a:rPr>
              <a:t>LIDERAZGO.</a:t>
            </a:r>
          </a:p>
          <a:p>
            <a:pPr marL="533400" indent="-533400" algn="l">
              <a:lnSpc>
                <a:spcPct val="135000"/>
              </a:lnSpc>
              <a:buFontTx/>
              <a:buAutoNum type="arabicPeriod"/>
              <a:tabLst>
                <a:tab pos="0" algn="l"/>
              </a:tabLst>
              <a:defRPr/>
            </a:pPr>
            <a:r>
              <a:rPr lang="es-MX" altLang="es-CL" sz="1800" b="1" dirty="0" smtClean="0">
                <a:solidFill>
                  <a:srgbClr val="FFFFFF"/>
                </a:solidFill>
                <a:ea typeface="ＭＳ Ｐゴシック" pitchFamily="34" charset="-128"/>
              </a:rPr>
              <a:t>FORMA DE CÁLCULO DE LA NOTA ANUAL DEPORTIVA.</a:t>
            </a:r>
          </a:p>
          <a:p>
            <a:pPr marL="533400" indent="-533400" algn="just">
              <a:lnSpc>
                <a:spcPct val="135000"/>
              </a:lnSpc>
              <a:buFontTx/>
              <a:buAutoNum type="arabicPeriod"/>
              <a:tabLst>
                <a:tab pos="0" algn="l"/>
              </a:tabLst>
              <a:defRPr/>
            </a:pPr>
            <a:r>
              <a:rPr lang="es-MX" altLang="es-CL" sz="1800" b="1" dirty="0" smtClean="0">
                <a:solidFill>
                  <a:srgbClr val="FFFFFF"/>
                </a:solidFill>
                <a:ea typeface="ＭＳ Ｐゴシック" pitchFamily="34" charset="-128"/>
              </a:rPr>
              <a:t>IMPACTO DEL CAMBIO DE RÉGIMEN EN LAS ACTIVIDADES DEPORTIVAS.</a:t>
            </a:r>
          </a:p>
          <a:p>
            <a:pPr marL="533400" indent="-533400" algn="just">
              <a:lnSpc>
                <a:spcPct val="135000"/>
              </a:lnSpc>
              <a:buFontTx/>
              <a:buAutoNum type="arabicPeriod"/>
              <a:tabLst>
                <a:tab pos="0" algn="l"/>
              </a:tabLst>
              <a:defRPr/>
            </a:pPr>
            <a:r>
              <a:rPr lang="es-MX" altLang="es-CL" sz="1800" b="1" dirty="0" smtClean="0">
                <a:solidFill>
                  <a:srgbClr val="FFFFFF"/>
                </a:solidFill>
                <a:ea typeface="ＭＳ Ｐゴシック" pitchFamily="34" charset="-128"/>
              </a:rPr>
              <a:t>IMPACTO DE LAS ACTIVIDADES MILITARES EN LA PÉRDIDA DE CLASES (Deportivas y Académicas).</a:t>
            </a:r>
          </a:p>
          <a:p>
            <a:pPr marL="533400" indent="-533400" algn="just">
              <a:lnSpc>
                <a:spcPct val="135000"/>
              </a:lnSpc>
              <a:buFontTx/>
              <a:buAutoNum type="arabicPeriod"/>
              <a:tabLst>
                <a:tab pos="0" algn="l"/>
              </a:tabLst>
              <a:defRPr/>
            </a:pPr>
            <a:r>
              <a:rPr lang="es-CL" sz="1800" b="1" dirty="0">
                <a:solidFill>
                  <a:srgbClr val="FFFFFF"/>
                </a:solidFill>
                <a:ea typeface="ＭＳ Ｐゴシック" pitchFamily="34" charset="-128"/>
              </a:rPr>
              <a:t>LEY </a:t>
            </a:r>
            <a:r>
              <a:rPr lang="es-CL" sz="1800" b="1" dirty="0" smtClean="0">
                <a:solidFill>
                  <a:srgbClr val="FFFFFF"/>
                </a:solidFill>
                <a:ea typeface="ＭＳ Ｐゴシック" pitchFamily="34" charset="-128"/>
              </a:rPr>
              <a:t>21.369.</a:t>
            </a:r>
            <a:endParaRPr lang="es-CL" altLang="es-CL" sz="1800" b="1" dirty="0">
              <a:solidFill>
                <a:srgbClr val="FFFFFF"/>
              </a:solidFill>
              <a:ea typeface="ＭＳ Ｐゴシック" pitchFamily="34" charset="-128"/>
            </a:endParaRPr>
          </a:p>
        </p:txBody>
      </p:sp>
      <p:sp>
        <p:nvSpPr>
          <p:cNvPr id="13" name="12 Marcador de número de diapositiva"/>
          <p:cNvSpPr>
            <a:spLocks noGrp="1"/>
          </p:cNvSpPr>
          <p:nvPr>
            <p:ph type="sldNum" sz="quarter" idx="12"/>
          </p:nvPr>
        </p:nvSpPr>
        <p:spPr/>
        <p:txBody>
          <a:bodyPr/>
          <a:lstStyle/>
          <a:p>
            <a:pPr>
              <a:defRPr/>
            </a:pPr>
            <a:fld id="{0805DF01-01F4-454D-BC8F-57141C2DB817}" type="slidenum">
              <a:rPr lang="es-ES" smtClean="0">
                <a:solidFill>
                  <a:schemeClr val="bg1"/>
                </a:solidFill>
              </a:rPr>
              <a:pPr>
                <a:defRPr/>
              </a:pPr>
              <a:t>2</a:t>
            </a:fld>
            <a:endParaRPr lang="es-ES">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3</a:t>
            </a:fld>
            <a:endParaRPr lang="es-ES">
              <a:solidFill>
                <a:schemeClr val="bg1"/>
              </a:solidFill>
            </a:endParaRPr>
          </a:p>
        </p:txBody>
      </p:sp>
      <p:sp>
        <p:nvSpPr>
          <p:cNvPr id="4" name="Rectángulo 3"/>
          <p:cNvSpPr/>
          <p:nvPr/>
        </p:nvSpPr>
        <p:spPr>
          <a:xfrm>
            <a:off x="1547664" y="116632"/>
            <a:ext cx="7359257" cy="954107"/>
          </a:xfrm>
          <a:prstGeom prst="rect">
            <a:avLst/>
          </a:prstGeom>
        </p:spPr>
        <p:txBody>
          <a:bodyPr wrap="square">
            <a:spAutoFit/>
          </a:bodyPr>
          <a:lstStyle/>
          <a:p>
            <a:pPr marL="342900" indent="-342900" algn="r">
              <a:defRPr/>
            </a:pPr>
            <a:r>
              <a:rPr lang="es-CL" altLang="es-CL" b="1" cap="all" dirty="0" smtClean="0">
                <a:solidFill>
                  <a:srgbClr val="FFCC00"/>
                </a:solidFill>
              </a:rPr>
              <a:t>Organigrama del departamento de educación</a:t>
            </a:r>
            <a:endParaRPr lang="es-CL" altLang="es-CL" b="1" cap="all" dirty="0">
              <a:solidFill>
                <a:srgbClr val="FFCC00"/>
              </a:solidFill>
            </a:endParaRPr>
          </a:p>
        </p:txBody>
      </p:sp>
      <p:graphicFrame>
        <p:nvGraphicFramePr>
          <p:cNvPr id="5" name="Diagrama 4"/>
          <p:cNvGraphicFramePr/>
          <p:nvPr>
            <p:extLst>
              <p:ext uri="{D42A27DB-BD31-4B8C-83A1-F6EECF244321}">
                <p14:modId xmlns:p14="http://schemas.microsoft.com/office/powerpoint/2010/main" val="438593632"/>
              </p:ext>
            </p:extLst>
          </p:nvPr>
        </p:nvGraphicFramePr>
        <p:xfrm>
          <a:off x="683568" y="1484783"/>
          <a:ext cx="8003232" cy="47604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4</a:t>
            </a:fld>
            <a:endParaRPr lang="es-ES">
              <a:solidFill>
                <a:schemeClr val="bg1"/>
              </a:solidFill>
            </a:endParaRPr>
          </a:p>
        </p:txBody>
      </p:sp>
      <p:sp>
        <p:nvSpPr>
          <p:cNvPr id="4" name="Rectángulo 3"/>
          <p:cNvSpPr/>
          <p:nvPr/>
        </p:nvSpPr>
        <p:spPr>
          <a:xfrm>
            <a:off x="1547664" y="116632"/>
            <a:ext cx="7359257" cy="954107"/>
          </a:xfrm>
          <a:prstGeom prst="rect">
            <a:avLst/>
          </a:prstGeom>
        </p:spPr>
        <p:txBody>
          <a:bodyPr wrap="square">
            <a:spAutoFit/>
          </a:bodyPr>
          <a:lstStyle/>
          <a:p>
            <a:pPr marL="342900" indent="-342900" algn="r">
              <a:defRPr/>
            </a:pPr>
            <a:r>
              <a:rPr lang="es-CL" altLang="es-CL" b="1" cap="all" dirty="0" smtClean="0">
                <a:solidFill>
                  <a:srgbClr val="FFCC00"/>
                </a:solidFill>
              </a:rPr>
              <a:t>misión del departamento de educación</a:t>
            </a:r>
            <a:endParaRPr lang="es-CL" altLang="es-CL" b="1" cap="all" dirty="0">
              <a:solidFill>
                <a:srgbClr val="FFCC00"/>
              </a:solidFill>
            </a:endParaRPr>
          </a:p>
        </p:txBody>
      </p:sp>
      <p:sp>
        <p:nvSpPr>
          <p:cNvPr id="2" name="CuadroTexto 1"/>
          <p:cNvSpPr txBox="1"/>
          <p:nvPr/>
        </p:nvSpPr>
        <p:spPr>
          <a:xfrm>
            <a:off x="755576" y="2060848"/>
            <a:ext cx="7776864" cy="3785652"/>
          </a:xfrm>
          <a:prstGeom prst="rect">
            <a:avLst/>
          </a:prstGeom>
          <a:noFill/>
        </p:spPr>
        <p:txBody>
          <a:bodyPr wrap="square" rtlCol="0">
            <a:spAutoFit/>
          </a:bodyPr>
          <a:lstStyle/>
          <a:p>
            <a:pPr algn="just"/>
            <a:r>
              <a:rPr lang="es-CL" sz="2400" dirty="0" smtClean="0"/>
              <a:t>	Planificar y programar las actividades contempladas en la formación integral del cadete, siguiendo los seis modelos de formación que tiene la Escuela Naval, proporcionándole la preparación requerida en la etapa de pregrado, correspondiente a la Escuela Naval, necesaria para iniciar su carrera como oficial subalterno y que además, le permitan continuar posteriormente con los estudios de grado correspondientes a las especialidades que se imparten en la Academia Politécnica Naval</a:t>
            </a:r>
            <a:endParaRPr lang="es-CL" sz="2400" dirty="0"/>
          </a:p>
        </p:txBody>
      </p:sp>
    </p:spTree>
    <p:extLst>
      <p:ext uri="{BB962C8B-B14F-4D97-AF65-F5344CB8AC3E}">
        <p14:creationId xmlns:p14="http://schemas.microsoft.com/office/powerpoint/2010/main" val="3307071538"/>
      </p:ext>
    </p:extLst>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5</a:t>
            </a:fld>
            <a:endParaRPr lang="es-ES">
              <a:solidFill>
                <a:schemeClr val="bg1"/>
              </a:solidFill>
            </a:endParaRPr>
          </a:p>
        </p:txBody>
      </p:sp>
      <p:sp>
        <p:nvSpPr>
          <p:cNvPr id="4" name="Rectángulo 3"/>
          <p:cNvSpPr/>
          <p:nvPr/>
        </p:nvSpPr>
        <p:spPr>
          <a:xfrm>
            <a:off x="3491880" y="116632"/>
            <a:ext cx="5415041" cy="954107"/>
          </a:xfrm>
          <a:prstGeom prst="rect">
            <a:avLst/>
          </a:prstGeom>
        </p:spPr>
        <p:txBody>
          <a:bodyPr wrap="square">
            <a:spAutoFit/>
          </a:bodyPr>
          <a:lstStyle/>
          <a:p>
            <a:pPr marL="342900" indent="-342900" algn="r">
              <a:defRPr/>
            </a:pPr>
            <a:r>
              <a:rPr lang="es-CL" altLang="es-CL" b="1" cap="all" dirty="0" smtClean="0">
                <a:solidFill>
                  <a:srgbClr val="FFCC00"/>
                </a:solidFill>
              </a:rPr>
              <a:t>1. PROYECTO EDUCATIVO ESCUELA NAVAL “A. p.” </a:t>
            </a:r>
            <a:endParaRPr lang="es-CL" altLang="es-CL" b="1" cap="all" dirty="0">
              <a:solidFill>
                <a:srgbClr val="FFCC00"/>
              </a:solidFill>
            </a:endParaRPr>
          </a:p>
        </p:txBody>
      </p:sp>
      <p:sp>
        <p:nvSpPr>
          <p:cNvPr id="2" name="Rectángulo 1"/>
          <p:cNvSpPr/>
          <p:nvPr/>
        </p:nvSpPr>
        <p:spPr>
          <a:xfrm>
            <a:off x="680002" y="1556792"/>
            <a:ext cx="7992888" cy="4524315"/>
          </a:xfrm>
          <a:prstGeom prst="rect">
            <a:avLst/>
          </a:prstGeom>
        </p:spPr>
        <p:txBody>
          <a:bodyPr wrap="square">
            <a:spAutoFit/>
          </a:bodyPr>
          <a:lstStyle/>
          <a:p>
            <a:pPr algn="just"/>
            <a:r>
              <a:rPr lang="es-MX" sz="1600" dirty="0">
                <a:solidFill>
                  <a:schemeClr val="bg1">
                    <a:lumMod val="95000"/>
                  </a:schemeClr>
                </a:solidFill>
                <a:latin typeface="+mn-lt"/>
              </a:rPr>
              <a:t>La Escuela </a:t>
            </a:r>
            <a:r>
              <a:rPr lang="es-MX" sz="1600" dirty="0" smtClean="0">
                <a:solidFill>
                  <a:schemeClr val="bg1">
                    <a:lumMod val="95000"/>
                  </a:schemeClr>
                </a:solidFill>
                <a:latin typeface="+mn-lt"/>
              </a:rPr>
              <a:t>Naval con su modelo de formación permite que </a:t>
            </a:r>
            <a:r>
              <a:rPr lang="es-MX" sz="1600" dirty="0">
                <a:solidFill>
                  <a:schemeClr val="bg1">
                    <a:lumMod val="95000"/>
                  </a:schemeClr>
                </a:solidFill>
                <a:latin typeface="+mn-lt"/>
              </a:rPr>
              <a:t>el proceso educacional contribuya a desarrollar en el futuro Oficial de Marina las siguientes características que conforman su sello profesional: </a:t>
            </a:r>
            <a:endParaRPr lang="es-MX" sz="1600" dirty="0" smtClean="0">
              <a:solidFill>
                <a:schemeClr val="bg1">
                  <a:lumMod val="95000"/>
                </a:schemeClr>
              </a:solidFill>
              <a:latin typeface="+mn-lt"/>
            </a:endParaRPr>
          </a:p>
          <a:p>
            <a:pPr algn="just"/>
            <a:endParaRPr lang="es-MX" sz="1600" dirty="0" smtClean="0">
              <a:solidFill>
                <a:schemeClr val="bg1">
                  <a:lumMod val="95000"/>
                </a:schemeClr>
              </a:solidFill>
              <a:latin typeface="+mn-lt"/>
            </a:endParaRPr>
          </a:p>
          <a:p>
            <a:pPr marL="342900" indent="-342900" algn="just">
              <a:buFont typeface="Arial" panose="020B0604020202020204" pitchFamily="34" charset="0"/>
              <a:buChar char="•"/>
            </a:pPr>
            <a:r>
              <a:rPr lang="es-MX" sz="1600" dirty="0" smtClean="0">
                <a:solidFill>
                  <a:schemeClr val="bg1">
                    <a:lumMod val="95000"/>
                  </a:schemeClr>
                </a:solidFill>
                <a:latin typeface="+mn-lt"/>
              </a:rPr>
              <a:t>Ser </a:t>
            </a:r>
            <a:r>
              <a:rPr lang="es-MX" sz="1600" dirty="0">
                <a:solidFill>
                  <a:schemeClr val="bg1">
                    <a:lumMod val="95000"/>
                  </a:schemeClr>
                </a:solidFill>
                <a:latin typeface="+mn-lt"/>
              </a:rPr>
              <a:t>un </a:t>
            </a:r>
            <a:r>
              <a:rPr lang="es-MX" sz="1600" dirty="0" smtClean="0">
                <a:solidFill>
                  <a:schemeClr val="bg1">
                    <a:lumMod val="95000"/>
                  </a:schemeClr>
                </a:solidFill>
                <a:latin typeface="+mn-lt"/>
              </a:rPr>
              <a:t>líder.</a:t>
            </a:r>
          </a:p>
          <a:p>
            <a:pPr marL="342900" indent="-342900" algn="just">
              <a:buFont typeface="Arial" panose="020B0604020202020204" pitchFamily="34" charset="0"/>
              <a:buChar char="•"/>
            </a:pPr>
            <a:r>
              <a:rPr lang="es-MX" sz="1600" dirty="0" smtClean="0">
                <a:solidFill>
                  <a:schemeClr val="bg1">
                    <a:lumMod val="95000"/>
                  </a:schemeClr>
                </a:solidFill>
                <a:latin typeface="+mn-lt"/>
              </a:rPr>
              <a:t>Pensamiento </a:t>
            </a:r>
            <a:r>
              <a:rPr lang="es-MX" sz="1600" dirty="0">
                <a:solidFill>
                  <a:schemeClr val="bg1">
                    <a:lumMod val="95000"/>
                  </a:schemeClr>
                </a:solidFill>
                <a:latin typeface="+mn-lt"/>
              </a:rPr>
              <a:t>crítico y reflexivo en la ejecución de sus </a:t>
            </a:r>
            <a:r>
              <a:rPr lang="es-MX" sz="1600" dirty="0" smtClean="0">
                <a:solidFill>
                  <a:schemeClr val="bg1">
                    <a:lumMod val="95000"/>
                  </a:schemeClr>
                </a:solidFill>
                <a:latin typeface="+mn-lt"/>
              </a:rPr>
              <a:t>funciones.</a:t>
            </a:r>
          </a:p>
          <a:p>
            <a:pPr marL="342900" indent="-342900" algn="just">
              <a:buFont typeface="Arial" panose="020B0604020202020204" pitchFamily="34" charset="0"/>
              <a:buChar char="•"/>
            </a:pPr>
            <a:r>
              <a:rPr lang="es-MX" sz="1600" dirty="0" smtClean="0">
                <a:solidFill>
                  <a:schemeClr val="bg1">
                    <a:lumMod val="95000"/>
                  </a:schemeClr>
                </a:solidFill>
                <a:latin typeface="+mn-lt"/>
              </a:rPr>
              <a:t>Desempeñarse </a:t>
            </a:r>
            <a:r>
              <a:rPr lang="es-MX" sz="1600" dirty="0">
                <a:solidFill>
                  <a:schemeClr val="bg1">
                    <a:lumMod val="95000"/>
                  </a:schemeClr>
                </a:solidFill>
                <a:latin typeface="+mn-lt"/>
              </a:rPr>
              <a:t>exitosamente en equipos </a:t>
            </a:r>
            <a:r>
              <a:rPr lang="es-MX" sz="1600" dirty="0" smtClean="0">
                <a:solidFill>
                  <a:schemeClr val="bg1">
                    <a:lumMod val="95000"/>
                  </a:schemeClr>
                </a:solidFill>
                <a:latin typeface="+mn-lt"/>
              </a:rPr>
              <a:t>multidisciplinarios.</a:t>
            </a:r>
          </a:p>
          <a:p>
            <a:pPr marL="342900" indent="-342900" algn="just">
              <a:buFont typeface="Arial" panose="020B0604020202020204" pitchFamily="34" charset="0"/>
              <a:buChar char="•"/>
            </a:pPr>
            <a:r>
              <a:rPr lang="es-MX" sz="1600" dirty="0" smtClean="0">
                <a:solidFill>
                  <a:schemeClr val="bg1">
                    <a:lumMod val="95000"/>
                  </a:schemeClr>
                </a:solidFill>
                <a:latin typeface="+mn-lt"/>
              </a:rPr>
              <a:t>Tomar </a:t>
            </a:r>
            <a:r>
              <a:rPr lang="es-MX" sz="1600" dirty="0">
                <a:solidFill>
                  <a:schemeClr val="bg1">
                    <a:lumMod val="95000"/>
                  </a:schemeClr>
                </a:solidFill>
                <a:latin typeface="+mn-lt"/>
              </a:rPr>
              <a:t>decisiones en escenarios complejos y en el marco de un mundo </a:t>
            </a:r>
            <a:r>
              <a:rPr lang="es-MX" sz="1600" dirty="0" smtClean="0">
                <a:solidFill>
                  <a:schemeClr val="bg1">
                    <a:lumMod val="95000"/>
                  </a:schemeClr>
                </a:solidFill>
                <a:latin typeface="+mn-lt"/>
              </a:rPr>
              <a:t>cambiante.</a:t>
            </a:r>
          </a:p>
          <a:p>
            <a:pPr marL="342900" indent="-342900" algn="just">
              <a:buFont typeface="Arial" panose="020B0604020202020204" pitchFamily="34" charset="0"/>
              <a:buChar char="•"/>
            </a:pPr>
            <a:r>
              <a:rPr lang="es-MX" sz="1600" dirty="0" smtClean="0">
                <a:solidFill>
                  <a:schemeClr val="bg1">
                    <a:lumMod val="95000"/>
                  </a:schemeClr>
                </a:solidFill>
                <a:latin typeface="+mn-lt"/>
              </a:rPr>
              <a:t>Manejar </a:t>
            </a:r>
            <a:r>
              <a:rPr lang="es-MX" sz="1600" dirty="0">
                <a:solidFill>
                  <a:schemeClr val="bg1">
                    <a:lumMod val="95000"/>
                  </a:schemeClr>
                </a:solidFill>
                <a:latin typeface="+mn-lt"/>
              </a:rPr>
              <a:t>y transmitir información </a:t>
            </a:r>
            <a:r>
              <a:rPr lang="es-MX" sz="1600" dirty="0" smtClean="0">
                <a:solidFill>
                  <a:schemeClr val="bg1">
                    <a:lumMod val="95000"/>
                  </a:schemeClr>
                </a:solidFill>
                <a:latin typeface="+mn-lt"/>
              </a:rPr>
              <a:t>compleja.</a:t>
            </a:r>
          </a:p>
          <a:p>
            <a:pPr marL="342900" indent="-342900" algn="just">
              <a:buFont typeface="Arial" panose="020B0604020202020204" pitchFamily="34" charset="0"/>
              <a:buChar char="•"/>
            </a:pPr>
            <a:r>
              <a:rPr lang="es-MX" sz="1600" dirty="0" smtClean="0">
                <a:solidFill>
                  <a:schemeClr val="bg1">
                    <a:lumMod val="95000"/>
                  </a:schemeClr>
                </a:solidFill>
                <a:latin typeface="+mn-lt"/>
              </a:rPr>
              <a:t>Saber </a:t>
            </a:r>
            <a:r>
              <a:rPr lang="es-MX" sz="1600" dirty="0">
                <a:solidFill>
                  <a:schemeClr val="bg1">
                    <a:lumMod val="95000"/>
                  </a:schemeClr>
                </a:solidFill>
                <a:latin typeface="+mn-lt"/>
              </a:rPr>
              <a:t>desenvolverse en un entorno cambiante, conservando los valores fundamentales que se enmarcan en el </a:t>
            </a:r>
            <a:r>
              <a:rPr lang="es-MX" sz="1600" dirty="0" err="1">
                <a:solidFill>
                  <a:schemeClr val="bg1">
                    <a:lumMod val="95000"/>
                  </a:schemeClr>
                </a:solidFill>
                <a:latin typeface="+mn-lt"/>
              </a:rPr>
              <a:t>Ethos</a:t>
            </a:r>
            <a:r>
              <a:rPr lang="es-MX" sz="1600" dirty="0">
                <a:solidFill>
                  <a:schemeClr val="bg1">
                    <a:lumMod val="95000"/>
                  </a:schemeClr>
                </a:solidFill>
                <a:latin typeface="+mn-lt"/>
              </a:rPr>
              <a:t> </a:t>
            </a:r>
            <a:r>
              <a:rPr lang="es-MX" sz="1600" dirty="0" smtClean="0">
                <a:solidFill>
                  <a:schemeClr val="bg1">
                    <a:lumMod val="95000"/>
                  </a:schemeClr>
                </a:solidFill>
                <a:latin typeface="+mn-lt"/>
              </a:rPr>
              <a:t>Naval.</a:t>
            </a:r>
          </a:p>
          <a:p>
            <a:pPr marL="342900" indent="-342900" algn="just">
              <a:buFont typeface="Arial" panose="020B0604020202020204" pitchFamily="34" charset="0"/>
              <a:buChar char="•"/>
            </a:pPr>
            <a:r>
              <a:rPr lang="es-MX" sz="1600" dirty="0" smtClean="0">
                <a:solidFill>
                  <a:schemeClr val="bg1">
                    <a:lumMod val="95000"/>
                  </a:schemeClr>
                </a:solidFill>
                <a:latin typeface="+mn-lt"/>
              </a:rPr>
              <a:t>Contribuir </a:t>
            </a:r>
            <a:r>
              <a:rPr lang="es-MX" sz="1600" dirty="0">
                <a:solidFill>
                  <a:schemeClr val="bg1">
                    <a:lumMod val="95000"/>
                  </a:schemeClr>
                </a:solidFill>
                <a:latin typeface="+mn-lt"/>
              </a:rPr>
              <a:t>al desarrollo de la gestión del conocimiento, de los procesos y de </a:t>
            </a:r>
            <a:r>
              <a:rPr lang="es-MX" sz="1600" dirty="0" smtClean="0">
                <a:solidFill>
                  <a:schemeClr val="bg1">
                    <a:lumMod val="95000"/>
                  </a:schemeClr>
                </a:solidFill>
                <a:latin typeface="+mn-lt"/>
              </a:rPr>
              <a:t>riesgo. </a:t>
            </a:r>
          </a:p>
          <a:p>
            <a:pPr marL="342900" indent="-342900" algn="just">
              <a:buFont typeface="Arial" panose="020B0604020202020204" pitchFamily="34" charset="0"/>
              <a:buChar char="•"/>
            </a:pPr>
            <a:endParaRPr lang="es-MX" sz="1600" dirty="0">
              <a:solidFill>
                <a:schemeClr val="bg1">
                  <a:lumMod val="95000"/>
                </a:schemeClr>
              </a:solidFill>
              <a:latin typeface="+mn-lt"/>
            </a:endParaRPr>
          </a:p>
          <a:p>
            <a:pPr algn="just"/>
            <a:r>
              <a:rPr lang="es-MX" sz="1600" dirty="0">
                <a:solidFill>
                  <a:schemeClr val="bg1">
                    <a:lumMod val="95000"/>
                  </a:schemeClr>
                </a:solidFill>
                <a:latin typeface="+mn-lt"/>
              </a:rPr>
              <a:t>La Escuela Naval posee un plan de estudios </a:t>
            </a:r>
            <a:r>
              <a:rPr lang="es-MX" sz="1600" dirty="0" smtClean="0">
                <a:solidFill>
                  <a:schemeClr val="bg1">
                    <a:lumMod val="95000"/>
                  </a:schemeClr>
                </a:solidFill>
                <a:latin typeface="+mn-lt"/>
              </a:rPr>
              <a:t>único, conducente </a:t>
            </a:r>
            <a:r>
              <a:rPr lang="es-MX" sz="1600" dirty="0">
                <a:solidFill>
                  <a:schemeClr val="bg1">
                    <a:lumMod val="95000"/>
                  </a:schemeClr>
                </a:solidFill>
                <a:latin typeface="+mn-lt"/>
              </a:rPr>
              <a:t>al título profesional de Oficial de </a:t>
            </a:r>
            <a:r>
              <a:rPr lang="es-MX" sz="1600" dirty="0" smtClean="0">
                <a:solidFill>
                  <a:schemeClr val="bg1">
                    <a:lumMod val="95000"/>
                  </a:schemeClr>
                </a:solidFill>
                <a:latin typeface="+mn-lt"/>
              </a:rPr>
              <a:t>Marina, se </a:t>
            </a:r>
            <a:r>
              <a:rPr lang="es-MX" sz="1600" dirty="0">
                <a:solidFill>
                  <a:schemeClr val="bg1">
                    <a:lumMod val="95000"/>
                  </a:schemeClr>
                </a:solidFill>
                <a:latin typeface="+mn-lt"/>
              </a:rPr>
              <a:t>realiza en 4 años en régimen de </a:t>
            </a:r>
            <a:r>
              <a:rPr lang="es-MX" sz="1600" dirty="0" smtClean="0">
                <a:solidFill>
                  <a:schemeClr val="bg1">
                    <a:lumMod val="95000"/>
                  </a:schemeClr>
                </a:solidFill>
                <a:latin typeface="+mn-lt"/>
              </a:rPr>
              <a:t>internado con un currículum formativo integral. </a:t>
            </a:r>
            <a:endParaRPr lang="es-MX" sz="1600" dirty="0">
              <a:solidFill>
                <a:schemeClr val="bg1">
                  <a:lumMod val="95000"/>
                </a:schemeClr>
              </a:solidFill>
              <a:latin typeface="+mn-lt"/>
            </a:endParaRPr>
          </a:p>
          <a:p>
            <a:pPr marL="342900" indent="-342900" algn="just">
              <a:buAutoNum type="arabicPeriod"/>
            </a:pPr>
            <a:endParaRPr lang="es-CL" sz="1600" dirty="0">
              <a:solidFill>
                <a:schemeClr val="bg1">
                  <a:lumMod val="95000"/>
                </a:schemeClr>
              </a:solidFill>
              <a:latin typeface="+mn-lt"/>
            </a:endParaRPr>
          </a:p>
        </p:txBody>
      </p:sp>
    </p:spTree>
    <p:extLst>
      <p:ext uri="{BB962C8B-B14F-4D97-AF65-F5344CB8AC3E}">
        <p14:creationId xmlns:p14="http://schemas.microsoft.com/office/powerpoint/2010/main" val="4110052779"/>
      </p:ext>
    </p:extLst>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6</a:t>
            </a:fld>
            <a:endParaRPr lang="es-ES">
              <a:solidFill>
                <a:schemeClr val="bg1"/>
              </a:solidFill>
            </a:endParaRPr>
          </a:p>
        </p:txBody>
      </p:sp>
      <p:sp>
        <p:nvSpPr>
          <p:cNvPr id="4" name="Rectángulo 3"/>
          <p:cNvSpPr/>
          <p:nvPr/>
        </p:nvSpPr>
        <p:spPr>
          <a:xfrm>
            <a:off x="3491880" y="116632"/>
            <a:ext cx="5415041" cy="954107"/>
          </a:xfrm>
          <a:prstGeom prst="rect">
            <a:avLst/>
          </a:prstGeom>
        </p:spPr>
        <p:txBody>
          <a:bodyPr wrap="square">
            <a:spAutoFit/>
          </a:bodyPr>
          <a:lstStyle/>
          <a:p>
            <a:pPr marL="342900" indent="-342900" algn="r">
              <a:defRPr/>
            </a:pPr>
            <a:r>
              <a:rPr lang="es-CL" altLang="es-CL" b="1" cap="all" dirty="0" smtClean="0">
                <a:solidFill>
                  <a:srgbClr val="FFCC00"/>
                </a:solidFill>
              </a:rPr>
              <a:t>1. Proyecto educativo</a:t>
            </a:r>
          </a:p>
          <a:p>
            <a:pPr marL="342900" indent="-342900" algn="r">
              <a:defRPr/>
            </a:pPr>
            <a:r>
              <a:rPr lang="es-CL" altLang="es-CL" b="1" cap="all" dirty="0" smtClean="0">
                <a:solidFill>
                  <a:srgbClr val="FFCC00"/>
                </a:solidFill>
              </a:rPr>
              <a:t>ESCUELA NAVAL “A. p.” </a:t>
            </a:r>
            <a:endParaRPr lang="es-CL" altLang="es-CL" b="1" cap="all" dirty="0">
              <a:solidFill>
                <a:srgbClr val="FFCC00"/>
              </a:solidFill>
            </a:endParaRPr>
          </a:p>
        </p:txBody>
      </p:sp>
      <p:sp>
        <p:nvSpPr>
          <p:cNvPr id="2" name="Rectángulo 1"/>
          <p:cNvSpPr/>
          <p:nvPr/>
        </p:nvSpPr>
        <p:spPr>
          <a:xfrm>
            <a:off x="827584" y="1556792"/>
            <a:ext cx="7992888" cy="4770537"/>
          </a:xfrm>
          <a:prstGeom prst="rect">
            <a:avLst/>
          </a:prstGeom>
        </p:spPr>
        <p:txBody>
          <a:bodyPr wrap="square">
            <a:spAutoFit/>
          </a:bodyPr>
          <a:lstStyle/>
          <a:p>
            <a:pPr algn="just"/>
            <a:r>
              <a:rPr lang="es-MX" sz="1600" dirty="0" smtClean="0"/>
              <a:t>La </a:t>
            </a:r>
            <a:r>
              <a:rPr lang="es-MX" sz="1600" dirty="0"/>
              <a:t>formación </a:t>
            </a:r>
            <a:r>
              <a:rPr lang="es-MX" sz="1600" dirty="0" smtClean="0"/>
              <a:t>del cadete se </a:t>
            </a:r>
            <a:r>
              <a:rPr lang="es-MX" sz="1600" dirty="0"/>
              <a:t>basa en seis modelos de formación o áreas clave: </a:t>
            </a:r>
          </a:p>
          <a:p>
            <a:pPr marL="533400" indent="-352425" algn="just">
              <a:buFont typeface="+mj-lt"/>
              <a:buAutoNum type="arabicPeriod"/>
            </a:pPr>
            <a:r>
              <a:rPr lang="es-MX" sz="1600" dirty="0"/>
              <a:t>Académico.</a:t>
            </a:r>
          </a:p>
          <a:p>
            <a:pPr marL="533400" indent="-352425" algn="just">
              <a:buFont typeface="+mj-lt"/>
              <a:buAutoNum type="arabicPeriod"/>
            </a:pPr>
            <a:r>
              <a:rPr lang="es-MX" sz="1600" dirty="0"/>
              <a:t>Profesional.</a:t>
            </a:r>
          </a:p>
          <a:p>
            <a:pPr marL="533400" indent="-352425" algn="just">
              <a:buFont typeface="+mj-lt"/>
              <a:buAutoNum type="arabicPeriod"/>
            </a:pPr>
            <a:r>
              <a:rPr lang="es-MX" sz="1600" dirty="0"/>
              <a:t>Físico-deportivo.</a:t>
            </a:r>
          </a:p>
          <a:p>
            <a:pPr marL="533400" indent="-352425" algn="just">
              <a:buFont typeface="+mj-lt"/>
              <a:buAutoNum type="arabicPeriod"/>
            </a:pPr>
            <a:r>
              <a:rPr lang="es-MX" sz="1600" dirty="0"/>
              <a:t>Valórico.</a:t>
            </a:r>
          </a:p>
          <a:p>
            <a:pPr marL="533400" indent="-352425" algn="just">
              <a:buFont typeface="+mj-lt"/>
              <a:buAutoNum type="arabicPeriod"/>
            </a:pPr>
            <a:r>
              <a:rPr lang="es-MX" sz="1600" dirty="0"/>
              <a:t>Militar naval</a:t>
            </a:r>
          </a:p>
          <a:p>
            <a:pPr marL="533400" indent="-352425" algn="just">
              <a:buFont typeface="+mj-lt"/>
              <a:buAutoNum type="arabicPeriod"/>
            </a:pPr>
            <a:r>
              <a:rPr lang="es-MX" sz="1600" dirty="0"/>
              <a:t>Cultural. </a:t>
            </a:r>
          </a:p>
          <a:p>
            <a:pPr algn="just"/>
            <a:endParaRPr lang="es-MX" sz="1600" dirty="0" smtClean="0"/>
          </a:p>
          <a:p>
            <a:pPr algn="just"/>
            <a:r>
              <a:rPr lang="es-MX" sz="1600" dirty="0" smtClean="0"/>
              <a:t>El foco está en un modelo educativo coherente con los propósitos institucionales, que considera un perfil de ingreso y de egreso definidos. Además, de contar con mecanismos de actualización curricular, que implicaron modificaciones en el perfil de titulación y su impacto en el plan de estudios (áreas metodológica y de evaluación).</a:t>
            </a:r>
          </a:p>
          <a:p>
            <a:pPr algn="just"/>
            <a:endParaRPr lang="es-MX" sz="1600" dirty="0">
              <a:solidFill>
                <a:schemeClr val="bg1">
                  <a:lumMod val="95000"/>
                </a:schemeClr>
              </a:solidFill>
            </a:endParaRPr>
          </a:p>
          <a:p>
            <a:pPr algn="just"/>
            <a:r>
              <a:rPr lang="es-MX" sz="1600" dirty="0">
                <a:solidFill>
                  <a:schemeClr val="bg1">
                    <a:lumMod val="95000"/>
                  </a:schemeClr>
                </a:solidFill>
              </a:rPr>
              <a:t>El cambio hacia un modelo </a:t>
            </a:r>
            <a:r>
              <a:rPr lang="es-MX" sz="1600" dirty="0" smtClean="0">
                <a:solidFill>
                  <a:schemeClr val="bg1">
                    <a:lumMod val="95000"/>
                  </a:schemeClr>
                </a:solidFill>
              </a:rPr>
              <a:t>orientado a competencias </a:t>
            </a:r>
            <a:r>
              <a:rPr lang="es-MX" sz="1600" dirty="0">
                <a:solidFill>
                  <a:schemeClr val="bg1">
                    <a:lumMod val="95000"/>
                  </a:schemeClr>
                </a:solidFill>
              </a:rPr>
              <a:t>en la educación institucional ha generado un cambio en los Perfiles de Egreso de la Armada, enfoque que incluye competencias Sello, que son distintivas de la institución, las competencias genéricas que son propias del ser marino, y las competencias específicas, que son propias de cada escalafón. Este trabajo se realizó en conjunto con la DEA y la </a:t>
            </a:r>
            <a:r>
              <a:rPr lang="es-MX" sz="1600" dirty="0" err="1">
                <a:solidFill>
                  <a:schemeClr val="bg1">
                    <a:lumMod val="95000"/>
                  </a:schemeClr>
                </a:solidFill>
              </a:rPr>
              <a:t>Apolinav</a:t>
            </a:r>
            <a:r>
              <a:rPr lang="es-MX" sz="1600" dirty="0">
                <a:solidFill>
                  <a:schemeClr val="bg1">
                    <a:lumMod val="95000"/>
                  </a:schemeClr>
                </a:solidFill>
              </a:rPr>
              <a:t>. </a:t>
            </a:r>
          </a:p>
          <a:p>
            <a:pPr algn="just"/>
            <a:endParaRPr lang="es-MX" sz="1600" dirty="0">
              <a:solidFill>
                <a:schemeClr val="bg1">
                  <a:lumMod val="95000"/>
                </a:schemeClr>
              </a:solidFill>
            </a:endParaRPr>
          </a:p>
        </p:txBody>
      </p:sp>
    </p:spTree>
    <p:extLst>
      <p:ext uri="{BB962C8B-B14F-4D97-AF65-F5344CB8AC3E}">
        <p14:creationId xmlns:p14="http://schemas.microsoft.com/office/powerpoint/2010/main" val="1155383398"/>
      </p:ext>
    </p:extLst>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7</a:t>
            </a:fld>
            <a:endParaRPr lang="es-ES" dirty="0">
              <a:solidFill>
                <a:schemeClr val="bg1"/>
              </a:solidFill>
            </a:endParaRPr>
          </a:p>
        </p:txBody>
      </p:sp>
      <p:sp>
        <p:nvSpPr>
          <p:cNvPr id="3" name="Rectángulo 2"/>
          <p:cNvSpPr/>
          <p:nvPr/>
        </p:nvSpPr>
        <p:spPr>
          <a:xfrm>
            <a:off x="611560" y="1772816"/>
            <a:ext cx="7992888" cy="4031873"/>
          </a:xfrm>
          <a:prstGeom prst="rect">
            <a:avLst/>
          </a:prstGeom>
        </p:spPr>
        <p:txBody>
          <a:bodyPr wrap="square">
            <a:spAutoFit/>
          </a:bodyPr>
          <a:lstStyle/>
          <a:p>
            <a:pPr algn="just"/>
            <a:r>
              <a:rPr lang="es-MX" sz="1600" dirty="0">
                <a:solidFill>
                  <a:schemeClr val="bg1">
                    <a:lumMod val="95000"/>
                  </a:schemeClr>
                </a:solidFill>
              </a:rPr>
              <a:t>Las deficiencias detectadas en el rendimiento, se reportan en el correo electrónico al momento que el profesor publica la nota en S.I.G.A</a:t>
            </a:r>
            <a:r>
              <a:rPr lang="es-MX" sz="1600" dirty="0" smtClean="0">
                <a:solidFill>
                  <a:schemeClr val="bg1">
                    <a:lumMod val="95000"/>
                  </a:schemeClr>
                </a:solidFill>
              </a:rPr>
              <a:t>., </a:t>
            </a:r>
            <a:r>
              <a:rPr lang="es-MX" sz="1600" dirty="0">
                <a:solidFill>
                  <a:schemeClr val="bg1">
                    <a:lumMod val="95000"/>
                  </a:schemeClr>
                </a:solidFill>
              </a:rPr>
              <a:t>siempre que el curso haya obtenido sobre el 30% de notas </a:t>
            </a:r>
            <a:r>
              <a:rPr lang="es-MX" sz="1600" dirty="0" smtClean="0">
                <a:solidFill>
                  <a:schemeClr val="bg1">
                    <a:lumMod val="95000"/>
                  </a:schemeClr>
                </a:solidFill>
              </a:rPr>
              <a:t>deficientes </a:t>
            </a:r>
            <a:r>
              <a:rPr lang="es-MX" sz="1600" dirty="0">
                <a:solidFill>
                  <a:schemeClr val="bg1">
                    <a:lumMod val="95000"/>
                  </a:schemeClr>
                </a:solidFill>
              </a:rPr>
              <a:t>(nota menor a 6.0) de igual manera la asesora de evaluación saca un reporte de rendimiento en cada cierre de parte, cuyos resultados los publica en </a:t>
            </a:r>
            <a:r>
              <a:rPr lang="es-MX" sz="1600" dirty="0" smtClean="0">
                <a:solidFill>
                  <a:schemeClr val="bg1">
                    <a:lumMod val="95000"/>
                  </a:schemeClr>
                </a:solidFill>
              </a:rPr>
              <a:t>plataforma CONGES. </a:t>
            </a:r>
          </a:p>
          <a:p>
            <a:pPr algn="just"/>
            <a:endParaRPr lang="es-MX" sz="1600" dirty="0" smtClean="0">
              <a:solidFill>
                <a:schemeClr val="bg1">
                  <a:lumMod val="95000"/>
                </a:schemeClr>
              </a:solidFill>
            </a:endParaRPr>
          </a:p>
          <a:p>
            <a:pPr algn="just"/>
            <a:r>
              <a:rPr lang="es-MX" sz="1600" dirty="0" smtClean="0">
                <a:solidFill>
                  <a:schemeClr val="bg1">
                    <a:lumMod val="95000"/>
                  </a:schemeClr>
                </a:solidFill>
              </a:rPr>
              <a:t>Para </a:t>
            </a:r>
            <a:r>
              <a:rPr lang="es-MX" sz="1600" dirty="0">
                <a:solidFill>
                  <a:schemeClr val="bg1">
                    <a:lumMod val="95000"/>
                  </a:schemeClr>
                </a:solidFill>
              </a:rPr>
              <a:t>mitigar estos resultados se solicita al profesor de la asignatura un informe de notas parciales, cada vez que se haya obtenido </a:t>
            </a:r>
            <a:r>
              <a:rPr lang="es-MX" sz="1600" dirty="0" smtClean="0">
                <a:solidFill>
                  <a:schemeClr val="bg1">
                    <a:lumMod val="95000"/>
                  </a:schemeClr>
                </a:solidFill>
              </a:rPr>
              <a:t>en una evaluación sobre el 30% de notas deficientes; además, por cada cierre de parte la asesora de evaluación solicita un informe al asesor de curso con observaciones conductuales y/o actitudinales de cadetes con bajo rendimiento. </a:t>
            </a:r>
          </a:p>
          <a:p>
            <a:pPr algn="just"/>
            <a:endParaRPr lang="es-MX" sz="1600" dirty="0" smtClean="0">
              <a:solidFill>
                <a:schemeClr val="bg1">
                  <a:lumMod val="95000"/>
                </a:schemeClr>
              </a:solidFill>
            </a:endParaRPr>
          </a:p>
          <a:p>
            <a:pPr algn="just"/>
            <a:r>
              <a:rPr lang="es-MX" sz="1600" dirty="0" smtClean="0">
                <a:solidFill>
                  <a:schemeClr val="bg1">
                    <a:lumMod val="95000"/>
                  </a:schemeClr>
                </a:solidFill>
              </a:rPr>
              <a:t>Todos los antecedentes recopilados se comunican a los respectivos Oficiales de División, quienes pueden resolver la asistencia obligatoria a consultorías</a:t>
            </a:r>
            <a:r>
              <a:rPr lang="es-MX" sz="1600" dirty="0">
                <a:solidFill>
                  <a:schemeClr val="bg1">
                    <a:lumMod val="95000"/>
                  </a:schemeClr>
                </a:solidFill>
              </a:rPr>
              <a:t> </a:t>
            </a:r>
            <a:r>
              <a:rPr lang="es-MX" sz="1600" dirty="0" smtClean="0">
                <a:solidFill>
                  <a:schemeClr val="bg1">
                    <a:lumMod val="95000"/>
                  </a:schemeClr>
                </a:solidFill>
              </a:rPr>
              <a:t>y/o separarlos de actividades de otros modelos que puedan interferir en el tiempo de estudio.</a:t>
            </a:r>
            <a:endParaRPr lang="es-CL" sz="1600" dirty="0">
              <a:solidFill>
                <a:schemeClr val="bg1">
                  <a:lumMod val="95000"/>
                </a:schemeClr>
              </a:solidFill>
            </a:endParaRPr>
          </a:p>
        </p:txBody>
      </p:sp>
      <p:sp>
        <p:nvSpPr>
          <p:cNvPr id="4" name="Rectángulo 3"/>
          <p:cNvSpPr/>
          <p:nvPr/>
        </p:nvSpPr>
        <p:spPr>
          <a:xfrm>
            <a:off x="2322004" y="44624"/>
            <a:ext cx="6642484" cy="954107"/>
          </a:xfrm>
          <a:prstGeom prst="rect">
            <a:avLst/>
          </a:prstGeom>
        </p:spPr>
        <p:txBody>
          <a:bodyPr wrap="square">
            <a:spAutoFit/>
          </a:bodyPr>
          <a:lstStyle/>
          <a:p>
            <a:pPr marL="342900" indent="-342900" algn="r">
              <a:defRPr/>
            </a:pPr>
            <a:r>
              <a:rPr lang="es-CL" altLang="es-CL" b="1" cap="all" dirty="0">
                <a:solidFill>
                  <a:srgbClr val="FFCC00"/>
                </a:solidFill>
              </a:rPr>
              <a:t>1. Proyecto educativo</a:t>
            </a:r>
          </a:p>
          <a:p>
            <a:pPr marL="342900" indent="-342900" algn="r">
              <a:defRPr/>
            </a:pPr>
            <a:r>
              <a:rPr lang="es-CL" altLang="es-CL" b="1" cap="all" dirty="0">
                <a:solidFill>
                  <a:srgbClr val="FFCC00"/>
                </a:solidFill>
              </a:rPr>
              <a:t>ESCUELA NAVAL “A. p.” </a:t>
            </a:r>
          </a:p>
        </p:txBody>
      </p:sp>
    </p:spTree>
    <p:extLst>
      <p:ext uri="{BB962C8B-B14F-4D97-AF65-F5344CB8AC3E}">
        <p14:creationId xmlns:p14="http://schemas.microsoft.com/office/powerpoint/2010/main" val="402149868"/>
      </p:ext>
    </p:extLst>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3090812" y="0"/>
            <a:ext cx="5907386" cy="954107"/>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cap="all" dirty="0" smtClean="0">
                <a:solidFill>
                  <a:srgbClr val="FFCC00"/>
                </a:solidFill>
              </a:rPr>
              <a:t> </a:t>
            </a:r>
          </a:p>
          <a:p>
            <a:pPr marL="342900" indent="-342900" algn="r">
              <a:defRPr/>
            </a:pPr>
            <a:r>
              <a:rPr lang="es-CL" altLang="es-CL" b="1" cap="all" dirty="0" smtClean="0">
                <a:solidFill>
                  <a:srgbClr val="FFCC00"/>
                </a:solidFill>
              </a:rPr>
              <a:t>2. PRÁCTICAS PROFESIONALES</a:t>
            </a:r>
            <a:endParaRPr lang="es-ES" altLang="es-CL" sz="1400" b="1" cap="all" dirty="0">
              <a:solidFill>
                <a:srgbClr val="FF0000"/>
              </a:solidFill>
            </a:endParaRPr>
          </a:p>
        </p:txBody>
      </p:sp>
      <p:sp>
        <p:nvSpPr>
          <p:cNvPr id="4" name="3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8</a:t>
            </a:fld>
            <a:endParaRPr lang="es-ES">
              <a:solidFill>
                <a:schemeClr val="bg1"/>
              </a:solidFill>
            </a:endParaRPr>
          </a:p>
        </p:txBody>
      </p:sp>
      <p:graphicFrame>
        <p:nvGraphicFramePr>
          <p:cNvPr id="5" name="3 Tabla"/>
          <p:cNvGraphicFramePr>
            <a:graphicFrameLocks noGrp="1"/>
          </p:cNvGraphicFramePr>
          <p:nvPr>
            <p:extLst>
              <p:ext uri="{D42A27DB-BD31-4B8C-83A1-F6EECF244321}">
                <p14:modId xmlns:p14="http://schemas.microsoft.com/office/powerpoint/2010/main" val="2639090497"/>
              </p:ext>
            </p:extLst>
          </p:nvPr>
        </p:nvGraphicFramePr>
        <p:xfrm>
          <a:off x="179512" y="1484784"/>
          <a:ext cx="8788325" cy="4536503"/>
        </p:xfrm>
        <a:graphic>
          <a:graphicData uri="http://schemas.openxmlformats.org/drawingml/2006/table">
            <a:tbl>
              <a:tblPr/>
              <a:tblGrid>
                <a:gridCol w="1735756">
                  <a:extLst>
                    <a:ext uri="{9D8B030D-6E8A-4147-A177-3AD203B41FA5}">
                      <a16:colId xmlns:a16="http://schemas.microsoft.com/office/drawing/2014/main" val="20000"/>
                    </a:ext>
                  </a:extLst>
                </a:gridCol>
                <a:gridCol w="960566">
                  <a:extLst>
                    <a:ext uri="{9D8B030D-6E8A-4147-A177-3AD203B41FA5}">
                      <a16:colId xmlns:a16="http://schemas.microsoft.com/office/drawing/2014/main" val="20001"/>
                    </a:ext>
                  </a:extLst>
                </a:gridCol>
                <a:gridCol w="2388773">
                  <a:extLst>
                    <a:ext uri="{9D8B030D-6E8A-4147-A177-3AD203B41FA5}">
                      <a16:colId xmlns:a16="http://schemas.microsoft.com/office/drawing/2014/main" val="20002"/>
                    </a:ext>
                  </a:extLst>
                </a:gridCol>
                <a:gridCol w="1314457">
                  <a:extLst>
                    <a:ext uri="{9D8B030D-6E8A-4147-A177-3AD203B41FA5}">
                      <a16:colId xmlns:a16="http://schemas.microsoft.com/office/drawing/2014/main" val="20003"/>
                    </a:ext>
                  </a:extLst>
                </a:gridCol>
                <a:gridCol w="2388773">
                  <a:extLst>
                    <a:ext uri="{9D8B030D-6E8A-4147-A177-3AD203B41FA5}">
                      <a16:colId xmlns:a16="http://schemas.microsoft.com/office/drawing/2014/main" val="20004"/>
                    </a:ext>
                  </a:extLst>
                </a:gridCol>
              </a:tblGrid>
              <a:tr h="746460">
                <a:tc>
                  <a:txBody>
                    <a:bodyPr/>
                    <a:lstStyle/>
                    <a:p>
                      <a:pPr algn="ctr">
                        <a:spcAft>
                          <a:spcPts val="0"/>
                        </a:spcAft>
                      </a:pPr>
                      <a:r>
                        <a:rPr lang="es-ES" sz="1400" b="1" dirty="0" smtClean="0">
                          <a:latin typeface="+mj-lt"/>
                          <a:ea typeface="Verdana" pitchFamily="34" charset="0"/>
                          <a:cs typeface="Latha" pitchFamily="34" charset="0"/>
                        </a:rPr>
                        <a:t>EJECUTIVOS</a:t>
                      </a:r>
                      <a:endParaRPr lang="es-ES" sz="1400" b="1" dirty="0">
                        <a:latin typeface="+mj-lt"/>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00"/>
                    </a:solidFill>
                  </a:tcPr>
                </a:tc>
                <a:tc gridSpan="2">
                  <a:txBody>
                    <a:bodyPr/>
                    <a:lstStyle/>
                    <a:p>
                      <a:pPr algn="ctr">
                        <a:spcAft>
                          <a:spcPts val="0"/>
                        </a:spcAft>
                      </a:pPr>
                      <a:r>
                        <a:rPr lang="es-ES" sz="900" dirty="0">
                          <a:latin typeface="Latha" pitchFamily="34" charset="0"/>
                          <a:ea typeface="Verdana" pitchFamily="34" charset="0"/>
                          <a:cs typeface="Latha" pitchFamily="34" charset="0"/>
                        </a:rPr>
                        <a:t>PRÁCTICA </a:t>
                      </a:r>
                      <a:r>
                        <a:rPr lang="es-ES" sz="900" dirty="0" smtClean="0">
                          <a:latin typeface="Latha" pitchFamily="34" charset="0"/>
                          <a:ea typeface="Verdana" pitchFamily="34" charset="0"/>
                          <a:cs typeface="Latha" pitchFamily="34" charset="0"/>
                        </a:rPr>
                        <a:t>PROFESIONAL</a:t>
                      </a:r>
                    </a:p>
                    <a:p>
                      <a:pPr algn="ctr">
                        <a:spcAft>
                          <a:spcPts val="0"/>
                        </a:spcAft>
                      </a:pPr>
                      <a:r>
                        <a:rPr lang="es-ES" sz="900" dirty="0" smtClean="0">
                          <a:latin typeface="Latha" pitchFamily="34" charset="0"/>
                          <a:ea typeface="Verdana" pitchFamily="34" charset="0"/>
                          <a:cs typeface="Latha" pitchFamily="34" charset="0"/>
                        </a:rPr>
                        <a:t>VERANO</a:t>
                      </a:r>
                      <a:endParaRPr lang="es-CL" sz="1000" dirty="0">
                        <a:latin typeface="Latha" pitchFamily="34" charset="0"/>
                        <a:ea typeface="Verdana" pitchFamily="34" charset="0"/>
                        <a:cs typeface="Latha" pitchFamily="34" charset="0"/>
                      </a:endParaRPr>
                    </a:p>
                    <a:p>
                      <a:pPr algn="ctr">
                        <a:spcAft>
                          <a:spcPts val="0"/>
                        </a:spcAft>
                      </a:pPr>
                      <a:r>
                        <a:rPr lang="es-ES" sz="900" dirty="0">
                          <a:latin typeface="Latha" pitchFamily="34" charset="0"/>
                          <a:ea typeface="Verdana" pitchFamily="34" charset="0"/>
                          <a:cs typeface="Latha" pitchFamily="34" charset="0"/>
                        </a:rPr>
                        <a:t>(Diciembre – Febrero)</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hMerge="1">
                  <a:txBody>
                    <a:bodyPr/>
                    <a:lstStyle/>
                    <a:p>
                      <a:endParaRPr lang="es-CL"/>
                    </a:p>
                  </a:txBody>
                  <a:tcPr/>
                </a:tc>
                <a:tc gridSpan="2">
                  <a:txBody>
                    <a:bodyPr/>
                    <a:lstStyle/>
                    <a:p>
                      <a:pPr algn="ctr">
                        <a:spcAft>
                          <a:spcPts val="0"/>
                        </a:spcAft>
                      </a:pPr>
                      <a:r>
                        <a:rPr lang="es-ES" sz="900" dirty="0">
                          <a:latin typeface="Latha" pitchFamily="34" charset="0"/>
                          <a:ea typeface="Verdana" pitchFamily="34" charset="0"/>
                          <a:cs typeface="Latha" pitchFamily="34" charset="0"/>
                        </a:rPr>
                        <a:t>PRÁCTICA </a:t>
                      </a:r>
                      <a:r>
                        <a:rPr lang="es-ES" sz="900" dirty="0" smtClean="0">
                          <a:latin typeface="Latha" pitchFamily="34" charset="0"/>
                          <a:ea typeface="Verdana" pitchFamily="34" charset="0"/>
                          <a:cs typeface="Latha" pitchFamily="34" charset="0"/>
                        </a:rPr>
                        <a:t>PROFESIONAL</a:t>
                      </a:r>
                    </a:p>
                    <a:p>
                      <a:pPr algn="ctr">
                        <a:spcAft>
                          <a:spcPts val="0"/>
                        </a:spcAft>
                      </a:pPr>
                      <a:r>
                        <a:rPr lang="es-ES" sz="900" dirty="0" smtClean="0">
                          <a:latin typeface="Latha" pitchFamily="34" charset="0"/>
                          <a:ea typeface="Verdana" pitchFamily="34" charset="0"/>
                          <a:cs typeface="Latha" pitchFamily="34" charset="0"/>
                        </a:rPr>
                        <a:t>INVIERNO</a:t>
                      </a:r>
                      <a:endParaRPr lang="es-CL" sz="1000" dirty="0">
                        <a:latin typeface="Latha" pitchFamily="34" charset="0"/>
                        <a:ea typeface="Verdana" pitchFamily="34" charset="0"/>
                        <a:cs typeface="Latha" pitchFamily="34" charset="0"/>
                      </a:endParaRPr>
                    </a:p>
                    <a:p>
                      <a:pPr algn="ctr">
                        <a:spcAft>
                          <a:spcPts val="0"/>
                        </a:spcAft>
                      </a:pPr>
                      <a:r>
                        <a:rPr lang="es-ES" sz="900" dirty="0">
                          <a:latin typeface="Latha" pitchFamily="34" charset="0"/>
                          <a:ea typeface="Verdana" pitchFamily="34" charset="0"/>
                          <a:cs typeface="Latha" pitchFamily="34" charset="0"/>
                        </a:rPr>
                        <a:t>(1era semana Julio)</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hMerge="1">
                  <a:txBody>
                    <a:bodyPr/>
                    <a:lstStyle/>
                    <a:p>
                      <a:endParaRPr lang="es-CL"/>
                    </a:p>
                  </a:txBody>
                  <a:tcPr/>
                </a:tc>
                <a:extLst>
                  <a:ext uri="{0D108BD9-81ED-4DB2-BD59-A6C34878D82A}">
                    <a16:rowId xmlns:a16="http://schemas.microsoft.com/office/drawing/2014/main" val="10000"/>
                  </a:ext>
                </a:extLst>
              </a:tr>
              <a:tr h="746460">
                <a:tc>
                  <a:txBody>
                    <a:bodyPr/>
                    <a:lstStyle/>
                    <a:p>
                      <a:pPr algn="ctr">
                        <a:spcAft>
                          <a:spcPts val="0"/>
                        </a:spcAft>
                      </a:pPr>
                      <a:r>
                        <a:rPr lang="es-ES" sz="900" dirty="0">
                          <a:latin typeface="Latha" pitchFamily="34" charset="0"/>
                          <a:ea typeface="Verdana" pitchFamily="34" charset="0"/>
                          <a:cs typeface="Latha" pitchFamily="34" charset="0"/>
                        </a:rPr>
                        <a:t>CURSO</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smtClean="0">
                          <a:latin typeface="Latha" pitchFamily="34" charset="0"/>
                          <a:ea typeface="Verdana" pitchFamily="34" charset="0"/>
                          <a:cs typeface="Latha" pitchFamily="34" charset="0"/>
                        </a:rPr>
                        <a:t>DURACIÓN</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Verdana" pitchFamily="34" charset="0"/>
                          <a:cs typeface="Latha" pitchFamily="34" charset="0"/>
                        </a:rPr>
                        <a:t>ACTIVIDAD</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smtClean="0">
                          <a:latin typeface="Latha" pitchFamily="34" charset="0"/>
                          <a:ea typeface="Verdana" pitchFamily="34" charset="0"/>
                          <a:cs typeface="Latha" pitchFamily="34" charset="0"/>
                        </a:rPr>
                        <a:t>DURACIÓN</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Verdana" pitchFamily="34" charset="0"/>
                          <a:cs typeface="Latha" pitchFamily="34" charset="0"/>
                        </a:rPr>
                        <a:t>ACTIVIDAD</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1"/>
                  </a:ext>
                </a:extLst>
              </a:tr>
              <a:tr h="732375">
                <a:tc>
                  <a:txBody>
                    <a:bodyPr/>
                    <a:lstStyle/>
                    <a:p>
                      <a:pPr algn="ctr">
                        <a:spcAft>
                          <a:spcPts val="0"/>
                        </a:spcAft>
                      </a:pPr>
                      <a:r>
                        <a:rPr lang="es-ES" sz="900" dirty="0">
                          <a:latin typeface="Latha" pitchFamily="34" charset="0"/>
                          <a:ea typeface="Verdana" pitchFamily="34" charset="0"/>
                          <a:cs typeface="Latha" pitchFamily="34" charset="0"/>
                        </a:rPr>
                        <a:t>CUARTO EJ</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Verdana" pitchFamily="34" charset="0"/>
                          <a:cs typeface="Latha" pitchFamily="34" charset="0"/>
                        </a:rPr>
                        <a:t>2 S</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smtClean="0">
                          <a:latin typeface="Latha" pitchFamily="34" charset="0"/>
                          <a:ea typeface="Verdana" pitchFamily="34" charset="0"/>
                          <a:cs typeface="Latha" pitchFamily="34" charset="0"/>
                        </a:rPr>
                        <a:t>PRÁCTICA </a:t>
                      </a:r>
                      <a:r>
                        <a:rPr lang="es-ES" sz="900" dirty="0">
                          <a:latin typeface="Latha" pitchFamily="34" charset="0"/>
                          <a:ea typeface="Verdana" pitchFamily="34" charset="0"/>
                          <a:cs typeface="Latha" pitchFamily="34" charset="0"/>
                        </a:rPr>
                        <a:t>DESEMPEÑO A BORDO</a:t>
                      </a:r>
                      <a:endParaRPr lang="es-CL" sz="1000" dirty="0">
                        <a:latin typeface="Latha" pitchFamily="34" charset="0"/>
                        <a:ea typeface="Verdana" pitchFamily="34" charset="0"/>
                        <a:cs typeface="Latha" pitchFamily="34" charset="0"/>
                      </a:endParaRPr>
                    </a:p>
                    <a:p>
                      <a:pPr>
                        <a:spcAft>
                          <a:spcPts val="0"/>
                        </a:spcAft>
                      </a:pPr>
                      <a:r>
                        <a:rPr lang="es-ES" sz="900" dirty="0" smtClean="0">
                          <a:latin typeface="Latha" pitchFamily="34" charset="0"/>
                          <a:ea typeface="Verdana" pitchFamily="34" charset="0"/>
                          <a:cs typeface="Latha" pitchFamily="34" charset="0"/>
                        </a:rPr>
                        <a:t>UNIDADES MENORES.</a:t>
                      </a:r>
                    </a:p>
                    <a:p>
                      <a:pPr>
                        <a:spcAft>
                          <a:spcPts val="0"/>
                        </a:spcAft>
                      </a:pPr>
                      <a:r>
                        <a:rPr lang="es-ES" sz="900" dirty="0" smtClean="0">
                          <a:latin typeface="Latha" pitchFamily="34" charset="0"/>
                          <a:ea typeface="Verdana" pitchFamily="34" charset="0"/>
                          <a:cs typeface="Latha" pitchFamily="34" charset="0"/>
                        </a:rPr>
                        <a:t>(PRIZONA</a:t>
                      </a:r>
                      <a:r>
                        <a:rPr lang="es-ES" sz="900" baseline="0" dirty="0" smtClean="0">
                          <a:latin typeface="Latha" pitchFamily="34" charset="0"/>
                          <a:ea typeface="Verdana" pitchFamily="34" charset="0"/>
                          <a:cs typeface="Latha" pitchFamily="34" charset="0"/>
                        </a:rPr>
                        <a:t>, SEZONA, TERZONA Y QUINZONA)</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Verdana" pitchFamily="34" charset="0"/>
                          <a:cs typeface="Latha" pitchFamily="34" charset="0"/>
                        </a:rPr>
                        <a:t>1 S</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Verdana" pitchFamily="34" charset="0"/>
                          <a:cs typeface="Latha" pitchFamily="34" charset="0"/>
                        </a:rPr>
                        <a:t>PRÁCTICIA DE </a:t>
                      </a:r>
                      <a:r>
                        <a:rPr lang="es-ES" sz="900" dirty="0" smtClean="0">
                          <a:latin typeface="Latha" pitchFamily="34" charset="0"/>
                          <a:ea typeface="Verdana" pitchFamily="34" charset="0"/>
                          <a:cs typeface="Latha" pitchFamily="34" charset="0"/>
                        </a:rPr>
                        <a:t>PILOTAJE EN LSG</a:t>
                      </a:r>
                      <a:endParaRPr lang="es-CL" sz="1000" dirty="0">
                        <a:latin typeface="Latha" pitchFamily="34" charset="0"/>
                        <a:ea typeface="Verdana" pitchFamily="34" charset="0"/>
                        <a:cs typeface="Latha" pitchFamily="34" charset="0"/>
                      </a:endParaRPr>
                    </a:p>
                    <a:p>
                      <a:pPr>
                        <a:spcAft>
                          <a:spcPts val="0"/>
                        </a:spcAft>
                      </a:pPr>
                      <a:r>
                        <a:rPr lang="es-ES" sz="900" dirty="0" smtClean="0">
                          <a:latin typeface="Latha" pitchFamily="34" charset="0"/>
                          <a:ea typeface="Verdana" pitchFamily="34" charset="0"/>
                          <a:cs typeface="Latha" pitchFamily="34" charset="0"/>
                        </a:rPr>
                        <a:t>(PRIZONA)</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732375">
                <a:tc>
                  <a:txBody>
                    <a:bodyPr/>
                    <a:lstStyle/>
                    <a:p>
                      <a:pPr algn="ctr">
                        <a:spcAft>
                          <a:spcPts val="0"/>
                        </a:spcAft>
                      </a:pPr>
                      <a:r>
                        <a:rPr lang="es-ES" sz="900" dirty="0">
                          <a:latin typeface="Latha" pitchFamily="34" charset="0"/>
                          <a:ea typeface="Verdana" pitchFamily="34" charset="0"/>
                          <a:cs typeface="Latha" pitchFamily="34" charset="0"/>
                        </a:rPr>
                        <a:t>TERCERO EJ  </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Verdana" pitchFamily="34" charset="0"/>
                          <a:cs typeface="Latha" pitchFamily="34" charset="0"/>
                        </a:rPr>
                        <a:t>10 D</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tabLst>
                          <a:tab pos="582930" algn="l"/>
                        </a:tabLst>
                      </a:pPr>
                      <a:r>
                        <a:rPr lang="es-ES" sz="900" dirty="0">
                          <a:latin typeface="Latha" pitchFamily="34" charset="0"/>
                          <a:ea typeface="Verdana" pitchFamily="34" charset="0"/>
                          <a:cs typeface="Latha" pitchFamily="34" charset="0"/>
                        </a:rPr>
                        <a:t>RAID DE NAVEGACIÓN COSTERA</a:t>
                      </a:r>
                      <a:r>
                        <a:rPr lang="es-ES" sz="900" dirty="0" smtClean="0">
                          <a:latin typeface="Latha" pitchFamily="34" charset="0"/>
                          <a:ea typeface="Verdana" pitchFamily="34" charset="0"/>
                          <a:cs typeface="Latha" pitchFamily="34" charset="0"/>
                        </a:rPr>
                        <a:t>. EN YATES.</a:t>
                      </a:r>
                    </a:p>
                    <a:p>
                      <a:pPr>
                        <a:spcAft>
                          <a:spcPts val="0"/>
                        </a:spcAft>
                        <a:tabLst>
                          <a:tab pos="582930" algn="l"/>
                        </a:tabLst>
                      </a:pPr>
                      <a:r>
                        <a:rPr lang="es-ES" sz="900" dirty="0" smtClean="0">
                          <a:latin typeface="Latha" pitchFamily="34" charset="0"/>
                          <a:ea typeface="Verdana" pitchFamily="34" charset="0"/>
                          <a:cs typeface="Latha" pitchFamily="34" charset="0"/>
                        </a:rPr>
                        <a:t>(QUINZONA)</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Verdana" pitchFamily="34" charset="0"/>
                          <a:cs typeface="Latha" pitchFamily="34" charset="0"/>
                        </a:rPr>
                        <a:t>1 S</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Verdana" pitchFamily="34" charset="0"/>
                          <a:cs typeface="Latha" pitchFamily="34" charset="0"/>
                        </a:rPr>
                        <a:t>PRÁCTICA DE DESEMPEÑO A BORDO.</a:t>
                      </a:r>
                      <a:endParaRPr lang="es-CL" sz="1000" dirty="0">
                        <a:latin typeface="Latha" pitchFamily="34" charset="0"/>
                        <a:ea typeface="Verdana" pitchFamily="34" charset="0"/>
                        <a:cs typeface="Latha" pitchFamily="34" charset="0"/>
                      </a:endParaRPr>
                    </a:p>
                    <a:p>
                      <a:pPr>
                        <a:spcAft>
                          <a:spcPts val="0"/>
                        </a:spcAft>
                      </a:pPr>
                      <a:r>
                        <a:rPr lang="es-ES" sz="900" dirty="0" smtClean="0">
                          <a:latin typeface="Latha" pitchFamily="34" charset="0"/>
                          <a:ea typeface="Verdana" pitchFamily="34" charset="0"/>
                          <a:cs typeface="Latha" pitchFamily="34" charset="0"/>
                        </a:rPr>
                        <a:t>EN UNIDADES MENORES.</a:t>
                      </a:r>
                    </a:p>
                    <a:p>
                      <a:pPr>
                        <a:spcAft>
                          <a:spcPts val="0"/>
                        </a:spcAft>
                      </a:pPr>
                      <a:r>
                        <a:rPr lang="es-ES" sz="900" dirty="0" smtClean="0">
                          <a:latin typeface="Latha" pitchFamily="34" charset="0"/>
                          <a:ea typeface="Verdana" pitchFamily="34" charset="0"/>
                          <a:cs typeface="Latha" pitchFamily="34" charset="0"/>
                        </a:rPr>
                        <a:t>(QUINZONA Y TERZONA)</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788712">
                <a:tc>
                  <a:txBody>
                    <a:bodyPr/>
                    <a:lstStyle/>
                    <a:p>
                      <a:pPr algn="ctr">
                        <a:spcAft>
                          <a:spcPts val="0"/>
                        </a:spcAft>
                      </a:pPr>
                      <a:r>
                        <a:rPr lang="es-ES" sz="900" dirty="0">
                          <a:latin typeface="Latha" pitchFamily="34" charset="0"/>
                          <a:ea typeface="Verdana" pitchFamily="34" charset="0"/>
                          <a:cs typeface="Latha" pitchFamily="34" charset="0"/>
                        </a:rPr>
                        <a:t>SEGUNDO EJ</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a:latin typeface="Latha" pitchFamily="34" charset="0"/>
                          <a:ea typeface="Verdana" pitchFamily="34" charset="0"/>
                          <a:cs typeface="Latha" pitchFamily="34" charset="0"/>
                        </a:rPr>
                        <a:t>2 S</a:t>
                      </a:r>
                      <a:endParaRPr lang="es-CL" sz="100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Verdana" pitchFamily="34" charset="0"/>
                          <a:cs typeface="Latha" pitchFamily="34" charset="0"/>
                        </a:rPr>
                        <a:t>INSTRUCCIÓN DE FUSILERO </a:t>
                      </a:r>
                      <a:r>
                        <a:rPr lang="es-ES" sz="900" dirty="0" smtClean="0">
                          <a:latin typeface="Latha" pitchFamily="34" charset="0"/>
                          <a:ea typeface="Verdana" pitchFamily="34" charset="0"/>
                          <a:cs typeface="Latha" pitchFamily="34" charset="0"/>
                        </a:rPr>
                        <a:t>NAVAL</a:t>
                      </a:r>
                    </a:p>
                    <a:p>
                      <a:pPr>
                        <a:spcAft>
                          <a:spcPts val="0"/>
                        </a:spcAft>
                      </a:pPr>
                      <a:r>
                        <a:rPr lang="es-ES" sz="900" dirty="0" smtClean="0">
                          <a:latin typeface="Latha" pitchFamily="34" charset="0"/>
                          <a:ea typeface="Verdana" pitchFamily="34" charset="0"/>
                          <a:cs typeface="Latha" pitchFamily="34" charset="0"/>
                        </a:rPr>
                        <a:t>(CENBIM)</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Verdana" pitchFamily="34" charset="0"/>
                          <a:cs typeface="Latha" pitchFamily="34" charset="0"/>
                        </a:rPr>
                        <a:t>1 S</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smtClean="0">
                          <a:latin typeface="Latha" pitchFamily="34" charset="0"/>
                          <a:ea typeface="Verdana" pitchFamily="34" charset="0"/>
                          <a:cs typeface="Latha" pitchFamily="34" charset="0"/>
                        </a:rPr>
                        <a:t>CONOCIMIENTO Y PRÁCTICA DE DESEMPEÑO A BORDO DE LST.</a:t>
                      </a:r>
                      <a:endParaRPr lang="es-CL" sz="1000" dirty="0">
                        <a:latin typeface="Latha" pitchFamily="34" charset="0"/>
                        <a:ea typeface="Verdana" pitchFamily="34" charset="0"/>
                        <a:cs typeface="Latha" pitchFamily="34" charset="0"/>
                      </a:endParaRPr>
                    </a:p>
                    <a:p>
                      <a:pPr>
                        <a:spcAft>
                          <a:spcPts val="0"/>
                        </a:spcAft>
                      </a:pPr>
                      <a:r>
                        <a:rPr lang="es-ES" sz="900" dirty="0" smtClean="0">
                          <a:latin typeface="Latha" pitchFamily="34" charset="0"/>
                          <a:ea typeface="Verdana" pitchFamily="34" charset="0"/>
                          <a:cs typeface="Latha" pitchFamily="34" charset="0"/>
                        </a:rPr>
                        <a:t>(QUINZONA)</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790121">
                <a:tc>
                  <a:txBody>
                    <a:bodyPr/>
                    <a:lstStyle/>
                    <a:p>
                      <a:pPr algn="ctr">
                        <a:spcAft>
                          <a:spcPts val="0"/>
                        </a:spcAft>
                      </a:pPr>
                      <a:r>
                        <a:rPr lang="es-ES" sz="900" dirty="0">
                          <a:latin typeface="Latha" pitchFamily="34" charset="0"/>
                          <a:ea typeface="Verdana" pitchFamily="34" charset="0"/>
                          <a:cs typeface="Latha" pitchFamily="34" charset="0"/>
                        </a:rPr>
                        <a:t>PRIMER AÑO</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a:latin typeface="Latha" pitchFamily="34" charset="0"/>
                          <a:ea typeface="Verdana" pitchFamily="34" charset="0"/>
                          <a:cs typeface="Latha" pitchFamily="34" charset="0"/>
                        </a:rPr>
                        <a:t>2 S</a:t>
                      </a:r>
                      <a:endParaRPr lang="es-CL" sz="100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Verdana" pitchFamily="34" charset="0"/>
                          <a:cs typeface="Latha" pitchFamily="34" charset="0"/>
                        </a:rPr>
                        <a:t>CAMPAÑA </a:t>
                      </a:r>
                      <a:r>
                        <a:rPr lang="es-ES" sz="900" dirty="0" smtClean="0">
                          <a:latin typeface="Latha" pitchFamily="34" charset="0"/>
                          <a:ea typeface="Verdana" pitchFamily="34" charset="0"/>
                          <a:cs typeface="Latha" pitchFamily="34" charset="0"/>
                        </a:rPr>
                        <a:t>NÁUTICA</a:t>
                      </a:r>
                    </a:p>
                    <a:p>
                      <a:pPr>
                        <a:spcAft>
                          <a:spcPts val="0"/>
                        </a:spcAft>
                      </a:pPr>
                      <a:r>
                        <a:rPr lang="es-ES" sz="900" dirty="0" smtClean="0">
                          <a:latin typeface="Latha" pitchFamily="34" charset="0"/>
                          <a:ea typeface="Verdana" pitchFamily="34" charset="0"/>
                          <a:cs typeface="Latha" pitchFamily="34" charset="0"/>
                        </a:rPr>
                        <a:t>(SEZONA)</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Verdana" pitchFamily="34" charset="0"/>
                          <a:cs typeface="Latha" pitchFamily="34" charset="0"/>
                        </a:rPr>
                        <a:t>10 D</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Verdana" pitchFamily="34" charset="0"/>
                          <a:cs typeface="Latha" pitchFamily="34" charset="0"/>
                        </a:rPr>
                        <a:t>EMBARCO DE </a:t>
                      </a:r>
                      <a:r>
                        <a:rPr lang="es-ES" sz="900" dirty="0" smtClean="0">
                          <a:latin typeface="Latha" pitchFamily="34" charset="0"/>
                          <a:ea typeface="Verdana" pitchFamily="34" charset="0"/>
                          <a:cs typeface="Latha" pitchFamily="34" charset="0"/>
                        </a:rPr>
                        <a:t>FAMILIARIZACIÓN</a:t>
                      </a:r>
                      <a:r>
                        <a:rPr lang="es-ES" sz="900" baseline="0" dirty="0" smtClean="0">
                          <a:latin typeface="Latha" pitchFamily="34" charset="0"/>
                          <a:ea typeface="Verdana" pitchFamily="34" charset="0"/>
                          <a:cs typeface="Latha" pitchFamily="34" charset="0"/>
                        </a:rPr>
                        <a:t> EN </a:t>
                      </a:r>
                      <a:r>
                        <a:rPr lang="es-ES" sz="900" dirty="0" smtClean="0">
                          <a:latin typeface="Latha" pitchFamily="34" charset="0"/>
                          <a:ea typeface="Verdana" pitchFamily="34" charset="0"/>
                          <a:cs typeface="Latha" pitchFamily="34" charset="0"/>
                        </a:rPr>
                        <a:t>AP </a:t>
                      </a:r>
                      <a:r>
                        <a:rPr lang="es-ES" sz="900" dirty="0">
                          <a:latin typeface="Latha" pitchFamily="34" charset="0"/>
                          <a:ea typeface="Verdana" pitchFamily="34" charset="0"/>
                          <a:cs typeface="Latha" pitchFamily="34" charset="0"/>
                        </a:rPr>
                        <a:t>– LST – </a:t>
                      </a:r>
                      <a:r>
                        <a:rPr lang="es-ES" sz="900" dirty="0" smtClean="0">
                          <a:latin typeface="Latha" pitchFamily="34" charset="0"/>
                          <a:ea typeface="Verdana" pitchFamily="34" charset="0"/>
                          <a:cs typeface="Latha" pitchFamily="34" charset="0"/>
                        </a:rPr>
                        <a:t>LSHD.</a:t>
                      </a:r>
                    </a:p>
                    <a:p>
                      <a:pPr>
                        <a:spcAft>
                          <a:spcPts val="0"/>
                        </a:spcAft>
                      </a:pPr>
                      <a:r>
                        <a:rPr lang="es-ES" sz="900" dirty="0" smtClean="0">
                          <a:latin typeface="Latha" pitchFamily="34" charset="0"/>
                          <a:ea typeface="Verdana" pitchFamily="34" charset="0"/>
                          <a:cs typeface="Latha" pitchFamily="34" charset="0"/>
                        </a:rPr>
                        <a:t>(TON)</a:t>
                      </a:r>
                      <a:endParaRPr lang="es-CL" sz="1000" dirty="0">
                        <a:latin typeface="Latha" pitchFamily="34" charset="0"/>
                        <a:ea typeface="Verdana" pitchFamily="34" charset="0"/>
                        <a:cs typeface="Latha" pitchFamily="34" charset="0"/>
                      </a:endParaRPr>
                    </a:p>
                  </a:txBody>
                  <a:tcPr marL="29951" marR="299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a:xfrm>
            <a:off x="6516728" y="6245224"/>
            <a:ext cx="2170072" cy="515265"/>
          </a:xfrm>
        </p:spPr>
        <p:txBody>
          <a:bodyPr/>
          <a:lstStyle/>
          <a:p>
            <a:pPr>
              <a:defRPr/>
            </a:pPr>
            <a:fld id="{9E0C6C59-114E-4502-9958-9ACCE17CC0DA}" type="slidenum">
              <a:rPr lang="es-ES" smtClean="0">
                <a:solidFill>
                  <a:schemeClr val="bg1"/>
                </a:solidFill>
              </a:rPr>
              <a:pPr>
                <a:defRPr/>
              </a:pPr>
              <a:t>9</a:t>
            </a:fld>
            <a:endParaRPr lang="es-ES">
              <a:solidFill>
                <a:schemeClr val="bg1"/>
              </a:solidFill>
            </a:endParaRPr>
          </a:p>
        </p:txBody>
      </p:sp>
      <p:graphicFrame>
        <p:nvGraphicFramePr>
          <p:cNvPr id="5" name="3 Tabla"/>
          <p:cNvGraphicFramePr>
            <a:graphicFrameLocks noGrp="1"/>
          </p:cNvGraphicFramePr>
          <p:nvPr>
            <p:extLst>
              <p:ext uri="{D42A27DB-BD31-4B8C-83A1-F6EECF244321}">
                <p14:modId xmlns:p14="http://schemas.microsoft.com/office/powerpoint/2010/main" val="2752982952"/>
              </p:ext>
            </p:extLst>
          </p:nvPr>
        </p:nvGraphicFramePr>
        <p:xfrm>
          <a:off x="179514" y="1353457"/>
          <a:ext cx="8568951" cy="2569591"/>
        </p:xfrm>
        <a:graphic>
          <a:graphicData uri="http://schemas.openxmlformats.org/drawingml/2006/table">
            <a:tbl>
              <a:tblPr/>
              <a:tblGrid>
                <a:gridCol w="1967187">
                  <a:extLst>
                    <a:ext uri="{9D8B030D-6E8A-4147-A177-3AD203B41FA5}">
                      <a16:colId xmlns:a16="http://schemas.microsoft.com/office/drawing/2014/main" val="20000"/>
                    </a:ext>
                  </a:extLst>
                </a:gridCol>
                <a:gridCol w="815892">
                  <a:extLst>
                    <a:ext uri="{9D8B030D-6E8A-4147-A177-3AD203B41FA5}">
                      <a16:colId xmlns:a16="http://schemas.microsoft.com/office/drawing/2014/main" val="20001"/>
                    </a:ext>
                  </a:extLst>
                </a:gridCol>
                <a:gridCol w="2361869">
                  <a:extLst>
                    <a:ext uri="{9D8B030D-6E8A-4147-A177-3AD203B41FA5}">
                      <a16:colId xmlns:a16="http://schemas.microsoft.com/office/drawing/2014/main" val="20002"/>
                    </a:ext>
                  </a:extLst>
                </a:gridCol>
                <a:gridCol w="860642">
                  <a:extLst>
                    <a:ext uri="{9D8B030D-6E8A-4147-A177-3AD203B41FA5}">
                      <a16:colId xmlns:a16="http://schemas.microsoft.com/office/drawing/2014/main" val="20003"/>
                    </a:ext>
                  </a:extLst>
                </a:gridCol>
                <a:gridCol w="2563361">
                  <a:extLst>
                    <a:ext uri="{9D8B030D-6E8A-4147-A177-3AD203B41FA5}">
                      <a16:colId xmlns:a16="http://schemas.microsoft.com/office/drawing/2014/main" val="20004"/>
                    </a:ext>
                  </a:extLst>
                </a:gridCol>
              </a:tblGrid>
              <a:tr h="687433">
                <a:tc>
                  <a:txBody>
                    <a:bodyPr/>
                    <a:lstStyle/>
                    <a:p>
                      <a:pPr algn="ctr">
                        <a:spcAft>
                          <a:spcPts val="0"/>
                        </a:spcAft>
                      </a:pPr>
                      <a:r>
                        <a:rPr lang="es-ES" sz="1400" b="1" dirty="0" smtClean="0">
                          <a:latin typeface="+mj-lt"/>
                          <a:ea typeface="Times New Roman"/>
                          <a:cs typeface="Latha" pitchFamily="34" charset="0"/>
                        </a:rPr>
                        <a:t>INFANTERIA DE MARINA</a:t>
                      </a:r>
                      <a:endParaRPr lang="es-ES" sz="1400" b="1" dirty="0">
                        <a:latin typeface="+mj-lt"/>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00"/>
                    </a:solidFill>
                  </a:tcPr>
                </a:tc>
                <a:tc gridSpan="2">
                  <a:txBody>
                    <a:bodyPr/>
                    <a:lstStyle/>
                    <a:p>
                      <a:pPr algn="ctr">
                        <a:spcAft>
                          <a:spcPts val="0"/>
                        </a:spcAft>
                      </a:pPr>
                      <a:r>
                        <a:rPr lang="es-ES" sz="900" dirty="0">
                          <a:latin typeface="Latha" pitchFamily="34" charset="0"/>
                          <a:ea typeface="Times New Roman"/>
                          <a:cs typeface="Latha" pitchFamily="34" charset="0"/>
                        </a:rPr>
                        <a:t>PRÁCTICA PROFESIONAL </a:t>
                      </a:r>
                      <a:endParaRPr lang="es-ES" sz="900" dirty="0" smtClean="0">
                        <a:latin typeface="Latha" pitchFamily="34" charset="0"/>
                        <a:ea typeface="Times New Roman"/>
                        <a:cs typeface="Latha" pitchFamily="34" charset="0"/>
                      </a:endParaRPr>
                    </a:p>
                    <a:p>
                      <a:pPr algn="ctr">
                        <a:spcAft>
                          <a:spcPts val="0"/>
                        </a:spcAft>
                      </a:pPr>
                      <a:r>
                        <a:rPr lang="es-ES" sz="900" dirty="0" smtClean="0">
                          <a:latin typeface="Latha" pitchFamily="34" charset="0"/>
                          <a:ea typeface="Times New Roman"/>
                          <a:cs typeface="Latha" pitchFamily="34" charset="0"/>
                        </a:rPr>
                        <a:t>VERANO</a:t>
                      </a:r>
                      <a:endParaRPr lang="es-CL" sz="1000" dirty="0">
                        <a:latin typeface="Latha" pitchFamily="34" charset="0"/>
                        <a:ea typeface="Times New Roman"/>
                        <a:cs typeface="Latha" pitchFamily="34" charset="0"/>
                      </a:endParaRPr>
                    </a:p>
                    <a:p>
                      <a:pPr algn="ctr">
                        <a:spcAft>
                          <a:spcPts val="0"/>
                        </a:spcAft>
                      </a:pPr>
                      <a:r>
                        <a:rPr lang="es-ES" sz="900" dirty="0">
                          <a:latin typeface="Latha" pitchFamily="34" charset="0"/>
                          <a:ea typeface="Times New Roman"/>
                          <a:cs typeface="Latha" pitchFamily="34" charset="0"/>
                        </a:rPr>
                        <a:t>(Enero – Febrero)</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hMerge="1">
                  <a:txBody>
                    <a:bodyPr/>
                    <a:lstStyle/>
                    <a:p>
                      <a:endParaRPr lang="es-CL"/>
                    </a:p>
                  </a:txBody>
                  <a:tcPr/>
                </a:tc>
                <a:tc gridSpan="2">
                  <a:txBody>
                    <a:bodyPr/>
                    <a:lstStyle/>
                    <a:p>
                      <a:pPr algn="ctr">
                        <a:spcAft>
                          <a:spcPts val="0"/>
                        </a:spcAft>
                      </a:pPr>
                      <a:r>
                        <a:rPr lang="es-ES" sz="900" dirty="0">
                          <a:latin typeface="Latha" pitchFamily="34" charset="0"/>
                          <a:ea typeface="Times New Roman"/>
                          <a:cs typeface="Latha" pitchFamily="34" charset="0"/>
                        </a:rPr>
                        <a:t>PRÁCTICA PROFESIONAL </a:t>
                      </a:r>
                      <a:endParaRPr lang="es-ES" sz="900" dirty="0" smtClean="0">
                        <a:latin typeface="Latha" pitchFamily="34" charset="0"/>
                        <a:ea typeface="Times New Roman"/>
                        <a:cs typeface="Latha" pitchFamily="34" charset="0"/>
                      </a:endParaRPr>
                    </a:p>
                    <a:p>
                      <a:pPr algn="ctr">
                        <a:spcAft>
                          <a:spcPts val="0"/>
                        </a:spcAft>
                      </a:pPr>
                      <a:r>
                        <a:rPr lang="es-ES" sz="900" dirty="0" smtClean="0">
                          <a:latin typeface="Latha" pitchFamily="34" charset="0"/>
                          <a:ea typeface="Times New Roman"/>
                          <a:cs typeface="Latha" pitchFamily="34" charset="0"/>
                        </a:rPr>
                        <a:t>INVIERNO</a:t>
                      </a:r>
                      <a:endParaRPr lang="es-CL" sz="1000" dirty="0">
                        <a:latin typeface="Latha" pitchFamily="34" charset="0"/>
                        <a:ea typeface="Times New Roman"/>
                        <a:cs typeface="Latha" pitchFamily="34" charset="0"/>
                      </a:endParaRPr>
                    </a:p>
                    <a:p>
                      <a:pPr algn="ctr">
                        <a:spcAft>
                          <a:spcPts val="0"/>
                        </a:spcAft>
                      </a:pPr>
                      <a:r>
                        <a:rPr lang="es-ES" sz="900" dirty="0">
                          <a:latin typeface="Latha" pitchFamily="34" charset="0"/>
                          <a:ea typeface="Times New Roman"/>
                          <a:cs typeface="Latha" pitchFamily="34" charset="0"/>
                        </a:rPr>
                        <a:t>(1era semana Julio)</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hMerge="1">
                  <a:txBody>
                    <a:bodyPr/>
                    <a:lstStyle/>
                    <a:p>
                      <a:endParaRPr lang="es-CL"/>
                    </a:p>
                  </a:txBody>
                  <a:tcPr/>
                </a:tc>
                <a:extLst>
                  <a:ext uri="{0D108BD9-81ED-4DB2-BD59-A6C34878D82A}">
                    <a16:rowId xmlns:a16="http://schemas.microsoft.com/office/drawing/2014/main" val="10000"/>
                  </a:ext>
                </a:extLst>
              </a:tr>
              <a:tr h="481979">
                <a:tc>
                  <a:txBody>
                    <a:bodyPr/>
                    <a:lstStyle/>
                    <a:p>
                      <a:pPr algn="ctr">
                        <a:spcAft>
                          <a:spcPts val="0"/>
                        </a:spcAft>
                      </a:pPr>
                      <a:r>
                        <a:rPr lang="es-ES" sz="900" dirty="0" smtClean="0">
                          <a:latin typeface="Latha" pitchFamily="34" charset="0"/>
                          <a:ea typeface="Verdana" pitchFamily="34" charset="0"/>
                          <a:cs typeface="Latha" pitchFamily="34" charset="0"/>
                        </a:rPr>
                        <a:t>DURACIÓN</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Times New Roman"/>
                          <a:cs typeface="Latha" pitchFamily="34" charset="0"/>
                        </a:rPr>
                        <a:t>TIEMPO</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Times New Roman"/>
                          <a:cs typeface="Latha" pitchFamily="34" charset="0"/>
                        </a:rPr>
                        <a:t>ACTIVIDAD</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smtClean="0">
                          <a:latin typeface="Latha" pitchFamily="34" charset="0"/>
                          <a:ea typeface="Verdana" pitchFamily="34" charset="0"/>
                          <a:cs typeface="Latha" pitchFamily="34" charset="0"/>
                        </a:rPr>
                        <a:t>DURACIÓN</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Times New Roman"/>
                          <a:cs typeface="Latha" pitchFamily="34" charset="0"/>
                        </a:rPr>
                        <a:t>ACTIVIDAD</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1"/>
                  </a:ext>
                </a:extLst>
              </a:tr>
              <a:tr h="479026">
                <a:tc>
                  <a:txBody>
                    <a:bodyPr/>
                    <a:lstStyle/>
                    <a:p>
                      <a:pPr algn="ctr">
                        <a:spcAft>
                          <a:spcPts val="0"/>
                        </a:spcAft>
                      </a:pPr>
                      <a:r>
                        <a:rPr lang="es-ES" sz="900" dirty="0">
                          <a:latin typeface="Latha" pitchFamily="34" charset="0"/>
                          <a:ea typeface="Times New Roman"/>
                          <a:cs typeface="Latha" pitchFamily="34" charset="0"/>
                        </a:rPr>
                        <a:t>CUARTO IM</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2 S</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ENTRENAMIENTO EN CLIMA </a:t>
                      </a:r>
                      <a:r>
                        <a:rPr lang="es-ES" sz="900" dirty="0" smtClean="0">
                          <a:latin typeface="Latha" pitchFamily="34" charset="0"/>
                          <a:ea typeface="Times New Roman"/>
                          <a:cs typeface="Latha" pitchFamily="34" charset="0"/>
                        </a:rPr>
                        <a:t>DESÉRTICO</a:t>
                      </a:r>
                    </a:p>
                    <a:p>
                      <a:pPr>
                        <a:spcAft>
                          <a:spcPts val="0"/>
                        </a:spcAft>
                      </a:pPr>
                      <a:r>
                        <a:rPr lang="es-ES" sz="900" dirty="0" smtClean="0">
                          <a:latin typeface="Latha" pitchFamily="34" charset="0"/>
                          <a:ea typeface="Times New Roman"/>
                          <a:cs typeface="Latha" pitchFamily="34" charset="0"/>
                        </a:rPr>
                        <a:t>(CUARZONA)</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1S</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ENTRENAMIENTO EN CLIMA FRIO</a:t>
                      </a:r>
                      <a:r>
                        <a:rPr lang="es-ES" sz="900" dirty="0" smtClean="0">
                          <a:latin typeface="Latha" pitchFamily="34" charset="0"/>
                          <a:ea typeface="Times New Roman"/>
                          <a:cs typeface="Latha" pitchFamily="34" charset="0"/>
                        </a:rPr>
                        <a:t>.</a:t>
                      </a:r>
                    </a:p>
                    <a:p>
                      <a:pPr>
                        <a:spcAft>
                          <a:spcPts val="0"/>
                        </a:spcAft>
                      </a:pPr>
                      <a:r>
                        <a:rPr lang="es-ES" sz="900" dirty="0" smtClean="0">
                          <a:latin typeface="Latha" pitchFamily="34" charset="0"/>
                          <a:ea typeface="Times New Roman"/>
                          <a:cs typeface="Latha" pitchFamily="34" charset="0"/>
                        </a:rPr>
                        <a:t>(TERZONA)</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92590">
                <a:tc>
                  <a:txBody>
                    <a:bodyPr/>
                    <a:lstStyle/>
                    <a:p>
                      <a:pPr algn="ctr">
                        <a:spcAft>
                          <a:spcPts val="0"/>
                        </a:spcAft>
                      </a:pPr>
                      <a:r>
                        <a:rPr lang="es-ES" sz="900">
                          <a:latin typeface="Latha" pitchFamily="34" charset="0"/>
                          <a:ea typeface="Times New Roman"/>
                          <a:cs typeface="Latha" pitchFamily="34" charset="0"/>
                        </a:rPr>
                        <a:t>TERCERO IM  </a:t>
                      </a:r>
                      <a:endParaRPr lang="es-CL" sz="100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a:latin typeface="Latha" pitchFamily="34" charset="0"/>
                          <a:ea typeface="Times New Roman"/>
                          <a:cs typeface="Latha" pitchFamily="34" charset="0"/>
                        </a:rPr>
                        <a:t>2 S</a:t>
                      </a:r>
                      <a:endParaRPr lang="es-CL" sz="100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CURSO COMANDANTE DE ESCUADRA </a:t>
                      </a:r>
                      <a:endParaRPr lang="es-ES" sz="900" dirty="0" smtClean="0">
                        <a:latin typeface="Latha" pitchFamily="34" charset="0"/>
                        <a:ea typeface="Times New Roman"/>
                        <a:cs typeface="Latha" pitchFamily="34" charset="0"/>
                      </a:endParaRPr>
                    </a:p>
                    <a:p>
                      <a:pPr>
                        <a:spcAft>
                          <a:spcPts val="0"/>
                        </a:spcAft>
                      </a:pPr>
                      <a:r>
                        <a:rPr lang="es-ES" sz="900" dirty="0" smtClean="0">
                          <a:latin typeface="Latha" pitchFamily="34" charset="0"/>
                          <a:ea typeface="Times New Roman"/>
                          <a:cs typeface="Latha" pitchFamily="34" charset="0"/>
                        </a:rPr>
                        <a:t>(BATMILLER)</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1S</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INSTRUCCION COMANDANTE DE </a:t>
                      </a:r>
                      <a:r>
                        <a:rPr lang="es-ES" sz="900" dirty="0" smtClean="0">
                          <a:latin typeface="Latha" pitchFamily="34" charset="0"/>
                          <a:ea typeface="Times New Roman"/>
                          <a:cs typeface="Latha" pitchFamily="34" charset="0"/>
                        </a:rPr>
                        <a:t>PELOTÓN</a:t>
                      </a:r>
                    </a:p>
                    <a:p>
                      <a:pPr>
                        <a:spcAft>
                          <a:spcPts val="0"/>
                        </a:spcAft>
                      </a:pPr>
                      <a:r>
                        <a:rPr lang="es-ES" sz="900" dirty="0" smtClean="0">
                          <a:latin typeface="Latha" pitchFamily="34" charset="0"/>
                          <a:ea typeface="Times New Roman"/>
                          <a:cs typeface="Latha" pitchFamily="34" charset="0"/>
                        </a:rPr>
                        <a:t>(CENBIM)</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563">
                <a:tc>
                  <a:txBody>
                    <a:bodyPr/>
                    <a:lstStyle/>
                    <a:p>
                      <a:pPr algn="ctr">
                        <a:spcAft>
                          <a:spcPts val="0"/>
                        </a:spcAft>
                      </a:pPr>
                      <a:r>
                        <a:rPr lang="es-ES" sz="900" dirty="0">
                          <a:latin typeface="Latha" pitchFamily="34" charset="0"/>
                          <a:ea typeface="Times New Roman"/>
                          <a:cs typeface="Latha" pitchFamily="34" charset="0"/>
                        </a:rPr>
                        <a:t>SEGUNDO IM</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a:latin typeface="Latha" pitchFamily="34" charset="0"/>
                          <a:ea typeface="Times New Roman"/>
                          <a:cs typeface="Latha" pitchFamily="34" charset="0"/>
                        </a:rPr>
                        <a:t>8 S</a:t>
                      </a:r>
                      <a:endParaRPr lang="es-CL" sz="100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CURSO BÁSICO </a:t>
                      </a:r>
                      <a:r>
                        <a:rPr lang="es-ES" sz="900" dirty="0" smtClean="0">
                          <a:latin typeface="Latha" pitchFamily="34" charset="0"/>
                          <a:ea typeface="Times New Roman"/>
                          <a:cs typeface="Latha" pitchFamily="34" charset="0"/>
                        </a:rPr>
                        <a:t>ANFIBIO</a:t>
                      </a:r>
                    </a:p>
                    <a:p>
                      <a:pPr>
                        <a:spcAft>
                          <a:spcPts val="0"/>
                        </a:spcAft>
                      </a:pPr>
                      <a:r>
                        <a:rPr lang="es-ES" sz="900" dirty="0" smtClean="0">
                          <a:latin typeface="Latha" pitchFamily="34" charset="0"/>
                          <a:ea typeface="Times New Roman"/>
                          <a:cs typeface="Latha" pitchFamily="34" charset="0"/>
                        </a:rPr>
                        <a:t>(CENBIM)</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a:latin typeface="Latha" pitchFamily="34" charset="0"/>
                          <a:ea typeface="Times New Roman"/>
                          <a:cs typeface="Latha" pitchFamily="34" charset="0"/>
                        </a:rPr>
                        <a:t>5 D</a:t>
                      </a:r>
                      <a:endParaRPr lang="es-CL" sz="100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INSTRUCCIÓN DE TIRO </a:t>
                      </a:r>
                      <a:r>
                        <a:rPr lang="es-ES" sz="900" dirty="0" smtClean="0">
                          <a:latin typeface="Latha" pitchFamily="34" charset="0"/>
                          <a:ea typeface="Times New Roman"/>
                          <a:cs typeface="Latha" pitchFamily="34" charset="0"/>
                        </a:rPr>
                        <a:t>AVANZADO</a:t>
                      </a:r>
                    </a:p>
                    <a:p>
                      <a:pPr>
                        <a:spcAft>
                          <a:spcPts val="0"/>
                        </a:spcAft>
                      </a:pPr>
                      <a:r>
                        <a:rPr lang="es-ES" sz="900" dirty="0" smtClean="0">
                          <a:latin typeface="Latha" pitchFamily="34" charset="0"/>
                          <a:ea typeface="Times New Roman"/>
                          <a:cs typeface="Latha" pitchFamily="34" charset="0"/>
                        </a:rPr>
                        <a:t>(COMFUES)</a:t>
                      </a:r>
                      <a:endParaRPr lang="es-CL" sz="1000" dirty="0">
                        <a:latin typeface="Latha" pitchFamily="34" charset="0"/>
                        <a:ea typeface="Times New Roman"/>
                        <a:cs typeface="Latha" pitchFamily="34" charset="0"/>
                      </a:endParaRPr>
                    </a:p>
                  </a:txBody>
                  <a:tcPr marL="29358" marR="293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graphicFrame>
        <p:nvGraphicFramePr>
          <p:cNvPr id="6" name="3 Tabla"/>
          <p:cNvGraphicFramePr>
            <a:graphicFrameLocks noGrp="1"/>
          </p:cNvGraphicFramePr>
          <p:nvPr>
            <p:extLst>
              <p:ext uri="{D42A27DB-BD31-4B8C-83A1-F6EECF244321}">
                <p14:modId xmlns:p14="http://schemas.microsoft.com/office/powerpoint/2010/main" val="514027092"/>
              </p:ext>
            </p:extLst>
          </p:nvPr>
        </p:nvGraphicFramePr>
        <p:xfrm>
          <a:off x="179513" y="4005065"/>
          <a:ext cx="8568952" cy="2736303"/>
        </p:xfrm>
        <a:graphic>
          <a:graphicData uri="http://schemas.openxmlformats.org/drawingml/2006/table">
            <a:tbl>
              <a:tblPr/>
              <a:tblGrid>
                <a:gridCol w="1904212">
                  <a:extLst>
                    <a:ext uri="{9D8B030D-6E8A-4147-A177-3AD203B41FA5}">
                      <a16:colId xmlns:a16="http://schemas.microsoft.com/office/drawing/2014/main" val="20000"/>
                    </a:ext>
                  </a:extLst>
                </a:gridCol>
                <a:gridCol w="878867">
                  <a:extLst>
                    <a:ext uri="{9D8B030D-6E8A-4147-A177-3AD203B41FA5}">
                      <a16:colId xmlns:a16="http://schemas.microsoft.com/office/drawing/2014/main" val="20001"/>
                    </a:ext>
                  </a:extLst>
                </a:gridCol>
                <a:gridCol w="2343645">
                  <a:extLst>
                    <a:ext uri="{9D8B030D-6E8A-4147-A177-3AD203B41FA5}">
                      <a16:colId xmlns:a16="http://schemas.microsoft.com/office/drawing/2014/main" val="20002"/>
                    </a:ext>
                  </a:extLst>
                </a:gridCol>
                <a:gridCol w="878867">
                  <a:extLst>
                    <a:ext uri="{9D8B030D-6E8A-4147-A177-3AD203B41FA5}">
                      <a16:colId xmlns:a16="http://schemas.microsoft.com/office/drawing/2014/main" val="20003"/>
                    </a:ext>
                  </a:extLst>
                </a:gridCol>
                <a:gridCol w="2563361">
                  <a:extLst>
                    <a:ext uri="{9D8B030D-6E8A-4147-A177-3AD203B41FA5}">
                      <a16:colId xmlns:a16="http://schemas.microsoft.com/office/drawing/2014/main" val="20004"/>
                    </a:ext>
                  </a:extLst>
                </a:gridCol>
              </a:tblGrid>
              <a:tr h="623255">
                <a:tc>
                  <a:txBody>
                    <a:bodyPr/>
                    <a:lstStyle/>
                    <a:p>
                      <a:pPr algn="ctr">
                        <a:spcAft>
                          <a:spcPts val="0"/>
                        </a:spcAft>
                      </a:pPr>
                      <a:r>
                        <a:rPr lang="es-ES" sz="1400" b="1" dirty="0" smtClean="0">
                          <a:latin typeface="+mj-lt"/>
                          <a:ea typeface="Times New Roman"/>
                          <a:cs typeface="Latha" pitchFamily="34" charset="0"/>
                        </a:rPr>
                        <a:t>ABASTECIMIENTO</a:t>
                      </a:r>
                      <a:endParaRPr lang="es-ES" sz="1400" b="1" dirty="0">
                        <a:latin typeface="+mj-lt"/>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00"/>
                    </a:solidFill>
                  </a:tcPr>
                </a:tc>
                <a:tc gridSpan="2">
                  <a:txBody>
                    <a:bodyPr/>
                    <a:lstStyle/>
                    <a:p>
                      <a:pPr algn="ctr">
                        <a:spcAft>
                          <a:spcPts val="0"/>
                        </a:spcAft>
                      </a:pPr>
                      <a:r>
                        <a:rPr lang="es-ES" sz="900" dirty="0">
                          <a:latin typeface="Latha" pitchFamily="34" charset="0"/>
                          <a:ea typeface="Times New Roman"/>
                          <a:cs typeface="Latha" pitchFamily="34" charset="0"/>
                        </a:rPr>
                        <a:t>PRÁCTICA PROFESIONAL </a:t>
                      </a:r>
                      <a:endParaRPr lang="es-ES" sz="900" dirty="0" smtClean="0">
                        <a:latin typeface="Latha" pitchFamily="34" charset="0"/>
                        <a:ea typeface="Times New Roman"/>
                        <a:cs typeface="Latha" pitchFamily="34" charset="0"/>
                      </a:endParaRPr>
                    </a:p>
                    <a:p>
                      <a:pPr algn="ctr">
                        <a:spcAft>
                          <a:spcPts val="0"/>
                        </a:spcAft>
                      </a:pPr>
                      <a:r>
                        <a:rPr lang="es-ES" sz="900" dirty="0" smtClean="0">
                          <a:latin typeface="Latha" pitchFamily="34" charset="0"/>
                          <a:ea typeface="Times New Roman"/>
                          <a:cs typeface="Latha" pitchFamily="34" charset="0"/>
                        </a:rPr>
                        <a:t>VERANO</a:t>
                      </a:r>
                      <a:endParaRPr lang="es-CL" sz="1000" dirty="0">
                        <a:latin typeface="Latha" pitchFamily="34" charset="0"/>
                        <a:ea typeface="Times New Roman"/>
                        <a:cs typeface="Latha" pitchFamily="34" charset="0"/>
                      </a:endParaRPr>
                    </a:p>
                    <a:p>
                      <a:pPr algn="ctr">
                        <a:spcAft>
                          <a:spcPts val="0"/>
                        </a:spcAft>
                      </a:pPr>
                      <a:r>
                        <a:rPr lang="es-ES" sz="900" dirty="0">
                          <a:latin typeface="Latha" pitchFamily="34" charset="0"/>
                          <a:ea typeface="Times New Roman"/>
                          <a:cs typeface="Latha" pitchFamily="34" charset="0"/>
                        </a:rPr>
                        <a:t>(Enero)</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hMerge="1">
                  <a:txBody>
                    <a:bodyPr/>
                    <a:lstStyle/>
                    <a:p>
                      <a:endParaRPr lang="es-CL"/>
                    </a:p>
                  </a:txBody>
                  <a:tcPr/>
                </a:tc>
                <a:tc gridSpan="2">
                  <a:txBody>
                    <a:bodyPr/>
                    <a:lstStyle/>
                    <a:p>
                      <a:pPr algn="ctr">
                        <a:spcAft>
                          <a:spcPts val="0"/>
                        </a:spcAft>
                      </a:pPr>
                      <a:r>
                        <a:rPr lang="es-ES" sz="900" dirty="0">
                          <a:latin typeface="Latha" pitchFamily="34" charset="0"/>
                          <a:ea typeface="Times New Roman"/>
                          <a:cs typeface="Latha" pitchFamily="34" charset="0"/>
                        </a:rPr>
                        <a:t>PRÁCTICA </a:t>
                      </a:r>
                      <a:r>
                        <a:rPr lang="es-ES" sz="900" dirty="0" smtClean="0">
                          <a:latin typeface="Latha" pitchFamily="34" charset="0"/>
                          <a:ea typeface="Times New Roman"/>
                          <a:cs typeface="Latha" pitchFamily="34" charset="0"/>
                        </a:rPr>
                        <a:t>PROFESIONAL</a:t>
                      </a:r>
                    </a:p>
                    <a:p>
                      <a:pPr algn="ctr">
                        <a:spcAft>
                          <a:spcPts val="0"/>
                        </a:spcAft>
                      </a:pPr>
                      <a:r>
                        <a:rPr lang="es-ES" sz="900" dirty="0" smtClean="0">
                          <a:latin typeface="Latha" pitchFamily="34" charset="0"/>
                          <a:ea typeface="Times New Roman"/>
                          <a:cs typeface="Latha" pitchFamily="34" charset="0"/>
                        </a:rPr>
                        <a:t>INVIERNO</a:t>
                      </a:r>
                      <a:endParaRPr lang="es-CL" sz="1000" dirty="0">
                        <a:latin typeface="Latha" pitchFamily="34" charset="0"/>
                        <a:ea typeface="Times New Roman"/>
                        <a:cs typeface="Latha" pitchFamily="34" charset="0"/>
                      </a:endParaRPr>
                    </a:p>
                    <a:p>
                      <a:pPr algn="ctr">
                        <a:spcAft>
                          <a:spcPts val="0"/>
                        </a:spcAft>
                      </a:pPr>
                      <a:r>
                        <a:rPr lang="es-ES" sz="900" dirty="0">
                          <a:latin typeface="Latha" pitchFamily="34" charset="0"/>
                          <a:ea typeface="Times New Roman"/>
                          <a:cs typeface="Latha" pitchFamily="34" charset="0"/>
                        </a:rPr>
                        <a:t>(1era semana Julio)</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hMerge="1">
                  <a:txBody>
                    <a:bodyPr/>
                    <a:lstStyle/>
                    <a:p>
                      <a:endParaRPr lang="es-CL"/>
                    </a:p>
                  </a:txBody>
                  <a:tcPr/>
                </a:tc>
                <a:extLst>
                  <a:ext uri="{0D108BD9-81ED-4DB2-BD59-A6C34878D82A}">
                    <a16:rowId xmlns:a16="http://schemas.microsoft.com/office/drawing/2014/main" val="10000"/>
                  </a:ext>
                </a:extLst>
              </a:tr>
              <a:tr h="373437">
                <a:tc>
                  <a:txBody>
                    <a:bodyPr/>
                    <a:lstStyle/>
                    <a:p>
                      <a:pPr algn="ctr">
                        <a:spcAft>
                          <a:spcPts val="0"/>
                        </a:spcAft>
                      </a:pPr>
                      <a:r>
                        <a:rPr lang="es-ES" sz="900" dirty="0">
                          <a:latin typeface="Latha" pitchFamily="34" charset="0"/>
                          <a:ea typeface="Times New Roman"/>
                          <a:cs typeface="Latha" pitchFamily="34" charset="0"/>
                        </a:rPr>
                        <a:t>CURSO</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smtClean="0">
                          <a:latin typeface="Latha" pitchFamily="34" charset="0"/>
                          <a:ea typeface="Verdana" pitchFamily="34" charset="0"/>
                          <a:cs typeface="Latha" pitchFamily="34" charset="0"/>
                        </a:rPr>
                        <a:t>DURACIÓN</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Times New Roman"/>
                          <a:cs typeface="Latha" pitchFamily="34" charset="0"/>
                        </a:rPr>
                        <a:t>ACTIVIDAD</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smtClean="0">
                          <a:latin typeface="Latha" pitchFamily="34" charset="0"/>
                          <a:ea typeface="Verdana" pitchFamily="34" charset="0"/>
                          <a:cs typeface="Latha" pitchFamily="34" charset="0"/>
                        </a:rPr>
                        <a:t>DURACIÓN</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Times New Roman"/>
                          <a:cs typeface="Latha" pitchFamily="34" charset="0"/>
                        </a:rPr>
                        <a:t>ACTIVIDAD</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1"/>
                  </a:ext>
                </a:extLst>
              </a:tr>
              <a:tr h="691087">
                <a:tc>
                  <a:txBody>
                    <a:bodyPr/>
                    <a:lstStyle/>
                    <a:p>
                      <a:pPr algn="ctr">
                        <a:spcAft>
                          <a:spcPts val="0"/>
                        </a:spcAft>
                      </a:pPr>
                      <a:r>
                        <a:rPr lang="es-ES" sz="900" dirty="0">
                          <a:latin typeface="Latha" pitchFamily="34" charset="0"/>
                          <a:ea typeface="Times New Roman"/>
                          <a:cs typeface="Latha" pitchFamily="34" charset="0"/>
                        </a:rPr>
                        <a:t>CUARTO AB</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2 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smtClean="0">
                          <a:latin typeface="Latha" pitchFamily="34" charset="0"/>
                          <a:ea typeface="Times New Roman"/>
                          <a:cs typeface="Latha" pitchFamily="34" charset="0"/>
                        </a:rPr>
                        <a:t>PRÁCTICA </a:t>
                      </a:r>
                      <a:r>
                        <a:rPr lang="es-ES" sz="900" dirty="0">
                          <a:latin typeface="Latha" pitchFamily="34" charset="0"/>
                          <a:ea typeface="Times New Roman"/>
                          <a:cs typeface="Latha" pitchFamily="34" charset="0"/>
                        </a:rPr>
                        <a:t>EN CENTROS </a:t>
                      </a:r>
                      <a:r>
                        <a:rPr lang="es-ES" sz="900" dirty="0" smtClean="0">
                          <a:latin typeface="Latha" pitchFamily="34" charset="0"/>
                          <a:ea typeface="Times New Roman"/>
                          <a:cs typeface="Latha" pitchFamily="34" charset="0"/>
                        </a:rPr>
                        <a:t>AB</a:t>
                      </a:r>
                    </a:p>
                    <a:p>
                      <a:pPr>
                        <a:spcAft>
                          <a:spcPts val="0"/>
                        </a:spcAft>
                      </a:pPr>
                      <a:r>
                        <a:rPr lang="es-ES" sz="900" dirty="0" smtClean="0">
                          <a:latin typeface="Latha" pitchFamily="34" charset="0"/>
                          <a:ea typeface="Times New Roman"/>
                          <a:cs typeface="Latha" pitchFamily="34" charset="0"/>
                        </a:rPr>
                        <a:t>(PRIZONA Y SEZONA)</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1 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PRÁCTICA EN CARGO DE ALIMENTACIÓN Y FONDOS INTERNOS</a:t>
                      </a:r>
                      <a:r>
                        <a:rPr lang="es-ES" sz="900" dirty="0" smtClean="0">
                          <a:latin typeface="Latha" pitchFamily="34" charset="0"/>
                          <a:ea typeface="Times New Roman"/>
                          <a:cs typeface="Latha" pitchFamily="34" charset="0"/>
                        </a:rPr>
                        <a:t>.</a:t>
                      </a:r>
                    </a:p>
                    <a:p>
                      <a:pPr>
                        <a:spcAft>
                          <a:spcPts val="0"/>
                        </a:spcAft>
                      </a:pPr>
                      <a:r>
                        <a:rPr lang="es-ES" sz="900" dirty="0" smtClean="0">
                          <a:latin typeface="Latha" pitchFamily="34" charset="0"/>
                          <a:ea typeface="Times New Roman"/>
                          <a:cs typeface="Latha" pitchFamily="34" charset="0"/>
                        </a:rPr>
                        <a:t>(PRIZONA)</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24262">
                <a:tc>
                  <a:txBody>
                    <a:bodyPr/>
                    <a:lstStyle/>
                    <a:p>
                      <a:pPr algn="ctr">
                        <a:spcAft>
                          <a:spcPts val="0"/>
                        </a:spcAft>
                      </a:pPr>
                      <a:r>
                        <a:rPr lang="es-ES" sz="900" dirty="0">
                          <a:latin typeface="Latha" pitchFamily="34" charset="0"/>
                          <a:ea typeface="Times New Roman"/>
                          <a:cs typeface="Latha" pitchFamily="34" charset="0"/>
                        </a:rPr>
                        <a:t>TERCERO AB  </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2 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EMBARCO EN UNIDADES A FLOTE</a:t>
                      </a:r>
                      <a:r>
                        <a:rPr lang="es-ES" sz="900" dirty="0" smtClean="0">
                          <a:latin typeface="Latha" pitchFamily="34" charset="0"/>
                          <a:ea typeface="Times New Roman"/>
                          <a:cs typeface="Latha" pitchFamily="34" charset="0"/>
                        </a:rPr>
                        <a:t>.</a:t>
                      </a:r>
                    </a:p>
                    <a:p>
                      <a:pPr>
                        <a:spcAft>
                          <a:spcPts val="0"/>
                        </a:spcAft>
                      </a:pPr>
                      <a:r>
                        <a:rPr lang="es-ES" sz="900" dirty="0" smtClean="0">
                          <a:latin typeface="Latha" pitchFamily="34" charset="0"/>
                          <a:ea typeface="Times New Roman"/>
                          <a:cs typeface="Latha" pitchFamily="34" charset="0"/>
                        </a:rPr>
                        <a:t>(ESCUADRA)</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1 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PRÁCTICA EN CARGO DE ADQUISICIONES</a:t>
                      </a:r>
                      <a:r>
                        <a:rPr lang="es-ES" sz="900" dirty="0" smtClean="0">
                          <a:latin typeface="Latha" pitchFamily="34" charset="0"/>
                          <a:ea typeface="Times New Roman"/>
                          <a:cs typeface="Latha" pitchFamily="34" charset="0"/>
                        </a:rPr>
                        <a:t>.</a:t>
                      </a:r>
                    </a:p>
                    <a:p>
                      <a:pPr>
                        <a:spcAft>
                          <a:spcPts val="0"/>
                        </a:spcAft>
                      </a:pPr>
                      <a:r>
                        <a:rPr lang="es-ES" sz="900" dirty="0" smtClean="0">
                          <a:latin typeface="Latha" pitchFamily="34" charset="0"/>
                          <a:ea typeface="Times New Roman"/>
                          <a:cs typeface="Latha" pitchFamily="34" charset="0"/>
                        </a:rPr>
                        <a:t>(PRIZONA)</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24262">
                <a:tc>
                  <a:txBody>
                    <a:bodyPr/>
                    <a:lstStyle/>
                    <a:p>
                      <a:pPr algn="ctr">
                        <a:spcAft>
                          <a:spcPts val="0"/>
                        </a:spcAft>
                      </a:pPr>
                      <a:r>
                        <a:rPr lang="es-ES" sz="900" dirty="0">
                          <a:latin typeface="Latha" pitchFamily="34" charset="0"/>
                          <a:ea typeface="Times New Roman"/>
                          <a:cs typeface="Latha" pitchFamily="34" charset="0"/>
                        </a:rPr>
                        <a:t>SEGUNDO AB</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2S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smtClean="0">
                          <a:latin typeface="Latha" pitchFamily="34" charset="0"/>
                          <a:ea typeface="Verdana" pitchFamily="34" charset="0"/>
                          <a:cs typeface="Latha" pitchFamily="34" charset="0"/>
                        </a:rPr>
                        <a:t>INSTRUCCIÓN DE FUSILERO NAVAL</a:t>
                      </a:r>
                    </a:p>
                    <a:p>
                      <a:pPr>
                        <a:spcAft>
                          <a:spcPts val="0"/>
                        </a:spcAft>
                      </a:pPr>
                      <a:r>
                        <a:rPr lang="es-ES" sz="900" dirty="0" smtClean="0">
                          <a:latin typeface="Latha" pitchFamily="34" charset="0"/>
                          <a:ea typeface="Verdana" pitchFamily="34" charset="0"/>
                          <a:cs typeface="Latha" pitchFamily="34" charset="0"/>
                        </a:rPr>
                        <a:t>(CENBIM)</a:t>
                      </a:r>
                      <a:endParaRPr lang="es-CL" sz="1000" dirty="0">
                        <a:latin typeface="Latha" pitchFamily="34" charset="0"/>
                        <a:ea typeface="Verdana" pitchFamily="34" charset="0"/>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1 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smtClean="0">
                          <a:latin typeface="Latha" pitchFamily="34" charset="0"/>
                          <a:ea typeface="Times New Roman"/>
                          <a:cs typeface="Latha" pitchFamily="34" charset="0"/>
                        </a:rPr>
                        <a:t>PRÁCTICA </a:t>
                      </a:r>
                      <a:r>
                        <a:rPr lang="es-ES" sz="900" dirty="0">
                          <a:latin typeface="Latha" pitchFamily="34" charset="0"/>
                          <a:ea typeface="Times New Roman"/>
                          <a:cs typeface="Latha" pitchFamily="34" charset="0"/>
                        </a:rPr>
                        <a:t>EN </a:t>
                      </a:r>
                      <a:r>
                        <a:rPr lang="es-ES" sz="900" dirty="0" smtClean="0">
                          <a:latin typeface="Latha" pitchFamily="34" charset="0"/>
                          <a:ea typeface="Times New Roman"/>
                          <a:cs typeface="Latha" pitchFamily="34" charset="0"/>
                        </a:rPr>
                        <a:t>TALCABAS</a:t>
                      </a:r>
                    </a:p>
                    <a:p>
                      <a:pPr>
                        <a:spcAft>
                          <a:spcPts val="0"/>
                        </a:spcAft>
                      </a:pPr>
                      <a:r>
                        <a:rPr lang="es-ES" sz="900" dirty="0" smtClean="0">
                          <a:latin typeface="Latha" pitchFamily="34" charset="0"/>
                          <a:ea typeface="Times New Roman"/>
                          <a:cs typeface="Latha" pitchFamily="34" charset="0"/>
                        </a:rPr>
                        <a:t>(SEZONA)</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7" name="Text Box 18"/>
          <p:cNvSpPr txBox="1">
            <a:spLocks noChangeArrowheads="1"/>
          </p:cNvSpPr>
          <p:nvPr/>
        </p:nvSpPr>
        <p:spPr bwMode="auto">
          <a:xfrm>
            <a:off x="2851965" y="0"/>
            <a:ext cx="6146233" cy="954107"/>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cap="all" dirty="0" smtClean="0">
                <a:solidFill>
                  <a:srgbClr val="FFCC00"/>
                </a:solidFill>
              </a:rPr>
              <a:t> </a:t>
            </a:r>
          </a:p>
          <a:p>
            <a:pPr marL="342900" indent="-342900" algn="r">
              <a:defRPr/>
            </a:pPr>
            <a:r>
              <a:rPr lang="es-CL" altLang="es-CL" b="1" cap="all" dirty="0" smtClean="0">
                <a:solidFill>
                  <a:srgbClr val="FFCC00"/>
                </a:solidFill>
              </a:rPr>
              <a:t>2. PRÁCTICAS PROFESIONALES </a:t>
            </a:r>
            <a:endParaRPr lang="es-ES" altLang="es-CL" sz="1400" b="1" cap="all" dirty="0">
              <a:solidFill>
                <a:srgbClr val="FF0000"/>
              </a:solidFill>
            </a:endParaRPr>
          </a:p>
        </p:txBody>
      </p:sp>
    </p:spTree>
    <p:extLst>
      <p:ext uri="{BB962C8B-B14F-4D97-AF65-F5344CB8AC3E}">
        <p14:creationId xmlns:p14="http://schemas.microsoft.com/office/powerpoint/2010/main" val="2098247097"/>
      </p:ext>
    </p:extLst>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10</a:t>
            </a:fld>
            <a:endParaRPr lang="es-ES">
              <a:solidFill>
                <a:schemeClr val="bg1"/>
              </a:solidFill>
            </a:endParaRPr>
          </a:p>
        </p:txBody>
      </p:sp>
      <p:graphicFrame>
        <p:nvGraphicFramePr>
          <p:cNvPr id="5" name="4 Tabla"/>
          <p:cNvGraphicFramePr>
            <a:graphicFrameLocks noGrp="1"/>
          </p:cNvGraphicFramePr>
          <p:nvPr>
            <p:extLst>
              <p:ext uri="{D42A27DB-BD31-4B8C-83A1-F6EECF244321}">
                <p14:modId xmlns:p14="http://schemas.microsoft.com/office/powerpoint/2010/main" val="2437537333"/>
              </p:ext>
            </p:extLst>
          </p:nvPr>
        </p:nvGraphicFramePr>
        <p:xfrm>
          <a:off x="179512" y="1675987"/>
          <a:ext cx="8640960" cy="3193172"/>
        </p:xfrm>
        <a:graphic>
          <a:graphicData uri="http://schemas.openxmlformats.org/drawingml/2006/table">
            <a:tbl>
              <a:tblPr/>
              <a:tblGrid>
                <a:gridCol w="2052548">
                  <a:extLst>
                    <a:ext uri="{9D8B030D-6E8A-4147-A177-3AD203B41FA5}">
                      <a16:colId xmlns:a16="http://schemas.microsoft.com/office/drawing/2014/main" val="20000"/>
                    </a:ext>
                  </a:extLst>
                </a:gridCol>
                <a:gridCol w="833777">
                  <a:extLst>
                    <a:ext uri="{9D8B030D-6E8A-4147-A177-3AD203B41FA5}">
                      <a16:colId xmlns:a16="http://schemas.microsoft.com/office/drawing/2014/main" val="3143309169"/>
                    </a:ext>
                  </a:extLst>
                </a:gridCol>
                <a:gridCol w="2267932">
                  <a:extLst>
                    <a:ext uri="{9D8B030D-6E8A-4147-A177-3AD203B41FA5}">
                      <a16:colId xmlns:a16="http://schemas.microsoft.com/office/drawing/2014/main" val="20002"/>
                    </a:ext>
                  </a:extLst>
                </a:gridCol>
                <a:gridCol w="1103823">
                  <a:extLst>
                    <a:ext uri="{9D8B030D-6E8A-4147-A177-3AD203B41FA5}">
                      <a16:colId xmlns:a16="http://schemas.microsoft.com/office/drawing/2014/main" val="20003"/>
                    </a:ext>
                  </a:extLst>
                </a:gridCol>
                <a:gridCol w="2382880">
                  <a:extLst>
                    <a:ext uri="{9D8B030D-6E8A-4147-A177-3AD203B41FA5}">
                      <a16:colId xmlns:a16="http://schemas.microsoft.com/office/drawing/2014/main" val="20004"/>
                    </a:ext>
                  </a:extLst>
                </a:gridCol>
              </a:tblGrid>
              <a:tr h="670039">
                <a:tc>
                  <a:txBody>
                    <a:bodyPr/>
                    <a:lstStyle/>
                    <a:p>
                      <a:pPr algn="ctr">
                        <a:spcAft>
                          <a:spcPts val="0"/>
                        </a:spcAft>
                      </a:pPr>
                      <a:r>
                        <a:rPr lang="es-ES" sz="1600" b="1" dirty="0" smtClean="0">
                          <a:latin typeface="+mj-lt"/>
                          <a:ea typeface="Times New Roman"/>
                          <a:cs typeface="Latha" pitchFamily="34" charset="0"/>
                        </a:rPr>
                        <a:t>LITORAL</a:t>
                      </a:r>
                      <a:endParaRPr lang="es-ES" sz="900" b="1" dirty="0">
                        <a:latin typeface="+mj-lt"/>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00"/>
                    </a:solidFill>
                  </a:tcPr>
                </a:tc>
                <a:tc gridSpan="2">
                  <a:txBody>
                    <a:bodyPr/>
                    <a:lstStyle/>
                    <a:p>
                      <a:pPr algn="ctr">
                        <a:spcAft>
                          <a:spcPts val="0"/>
                        </a:spcAft>
                      </a:pPr>
                      <a:r>
                        <a:rPr lang="es-ES" sz="1000" dirty="0" smtClean="0">
                          <a:latin typeface="Latha" pitchFamily="34" charset="0"/>
                          <a:ea typeface="Times New Roman"/>
                          <a:cs typeface="Latha" pitchFamily="34" charset="0"/>
                        </a:rPr>
                        <a:t>PRÁCTICA PROFESIONAL </a:t>
                      </a:r>
                    </a:p>
                    <a:p>
                      <a:pPr algn="ctr">
                        <a:spcAft>
                          <a:spcPts val="0"/>
                        </a:spcAft>
                      </a:pPr>
                      <a:r>
                        <a:rPr lang="es-ES" sz="1000" dirty="0" smtClean="0">
                          <a:latin typeface="Latha" pitchFamily="34" charset="0"/>
                          <a:ea typeface="Times New Roman"/>
                          <a:cs typeface="Latha" pitchFamily="34" charset="0"/>
                        </a:rPr>
                        <a:t>VERANO</a:t>
                      </a:r>
                      <a:endParaRPr lang="es-CL" sz="1050" dirty="0" smtClean="0">
                        <a:latin typeface="Latha" pitchFamily="34" charset="0"/>
                        <a:ea typeface="Times New Roman"/>
                        <a:cs typeface="Latha" pitchFamily="34" charset="0"/>
                      </a:endParaRPr>
                    </a:p>
                    <a:p>
                      <a:pPr algn="ctr">
                        <a:spcAft>
                          <a:spcPts val="0"/>
                        </a:spcAft>
                      </a:pPr>
                      <a:r>
                        <a:rPr lang="es-ES" sz="1000" dirty="0" smtClean="0">
                          <a:latin typeface="Latha" pitchFamily="34" charset="0"/>
                          <a:ea typeface="Times New Roman"/>
                          <a:cs typeface="Latha" pitchFamily="34" charset="0"/>
                        </a:rPr>
                        <a:t>(Diciembre - Enero)</a:t>
                      </a:r>
                      <a:endParaRPr lang="es-CL" sz="1050" dirty="0" smtClean="0">
                        <a:latin typeface="Latha" pitchFamily="34" charset="0"/>
                        <a:ea typeface="Times New Roman"/>
                        <a:cs typeface="Latha" pitchFamily="34" charset="0"/>
                      </a:endParaRPr>
                    </a:p>
                    <a:p>
                      <a:pPr algn="ctr">
                        <a:spcAft>
                          <a:spcPts val="0"/>
                        </a:spcAft>
                      </a:pP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hMerge="1">
                  <a:txBody>
                    <a:bodyPr/>
                    <a:lstStyle/>
                    <a:p>
                      <a:pPr algn="ctr">
                        <a:spcAft>
                          <a:spcPts val="0"/>
                        </a:spcAft>
                      </a:pP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pPr>
                      <a:r>
                        <a:rPr lang="es-ES" sz="900" dirty="0">
                          <a:latin typeface="Latha" pitchFamily="34" charset="0"/>
                          <a:ea typeface="Times New Roman"/>
                          <a:cs typeface="Latha" pitchFamily="34" charset="0"/>
                        </a:rPr>
                        <a:t>PRÁCTICA PROFESIONAL </a:t>
                      </a:r>
                      <a:r>
                        <a:rPr lang="es-ES" sz="900" dirty="0" smtClean="0">
                          <a:latin typeface="Latha" pitchFamily="34" charset="0"/>
                          <a:ea typeface="Times New Roman"/>
                          <a:cs typeface="Latha" pitchFamily="34" charset="0"/>
                        </a:rPr>
                        <a:t>D</a:t>
                      </a:r>
                    </a:p>
                    <a:p>
                      <a:pPr algn="ctr">
                        <a:spcAft>
                          <a:spcPts val="0"/>
                        </a:spcAft>
                      </a:pPr>
                      <a:r>
                        <a:rPr lang="es-ES" sz="900" dirty="0" smtClean="0">
                          <a:latin typeface="Latha" pitchFamily="34" charset="0"/>
                          <a:ea typeface="Times New Roman"/>
                          <a:cs typeface="Latha" pitchFamily="34" charset="0"/>
                        </a:rPr>
                        <a:t>INVIERNO</a:t>
                      </a:r>
                      <a:endParaRPr lang="es-CL" sz="1000" dirty="0">
                        <a:latin typeface="Latha" pitchFamily="34" charset="0"/>
                        <a:ea typeface="Times New Roman"/>
                        <a:cs typeface="Latha" pitchFamily="34" charset="0"/>
                      </a:endParaRPr>
                    </a:p>
                    <a:p>
                      <a:pPr algn="ctr">
                        <a:spcAft>
                          <a:spcPts val="0"/>
                        </a:spcAft>
                      </a:pPr>
                      <a:r>
                        <a:rPr lang="es-ES" sz="900" dirty="0">
                          <a:latin typeface="Latha" pitchFamily="34" charset="0"/>
                          <a:ea typeface="Times New Roman"/>
                          <a:cs typeface="Latha" pitchFamily="34" charset="0"/>
                        </a:rPr>
                        <a:t>(1era semana Julio)</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hMerge="1">
                  <a:txBody>
                    <a:bodyPr/>
                    <a:lstStyle/>
                    <a:p>
                      <a:endParaRPr lang="es-CL"/>
                    </a:p>
                  </a:txBody>
                  <a:tcPr/>
                </a:tc>
                <a:extLst>
                  <a:ext uri="{0D108BD9-81ED-4DB2-BD59-A6C34878D82A}">
                    <a16:rowId xmlns:a16="http://schemas.microsoft.com/office/drawing/2014/main" val="10000"/>
                  </a:ext>
                </a:extLst>
              </a:tr>
              <a:tr h="488626">
                <a:tc>
                  <a:txBody>
                    <a:bodyPr/>
                    <a:lstStyle/>
                    <a:p>
                      <a:pPr algn="ctr">
                        <a:spcAft>
                          <a:spcPts val="0"/>
                        </a:spcAft>
                      </a:pPr>
                      <a:r>
                        <a:rPr lang="es-ES" sz="900" dirty="0">
                          <a:latin typeface="Latha" pitchFamily="34" charset="0"/>
                          <a:ea typeface="Times New Roman"/>
                          <a:cs typeface="Latha" pitchFamily="34" charset="0"/>
                        </a:rPr>
                        <a:t>CURSO</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smtClean="0">
                          <a:latin typeface="Latha" pitchFamily="34" charset="0"/>
                          <a:ea typeface="Verdana" pitchFamily="34" charset="0"/>
                          <a:cs typeface="Latha" pitchFamily="34" charset="0"/>
                        </a:rPr>
                        <a:t>DURACIÓN</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Times New Roman"/>
                          <a:cs typeface="Latha" pitchFamily="34" charset="0"/>
                        </a:rPr>
                        <a:t>ACTIVIDAD</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smtClean="0">
                          <a:latin typeface="Latha" pitchFamily="34" charset="0"/>
                          <a:ea typeface="Verdana" pitchFamily="34" charset="0"/>
                          <a:cs typeface="Latha" pitchFamily="34" charset="0"/>
                        </a:rPr>
                        <a:t>DURACIÓN</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spcAft>
                          <a:spcPts val="0"/>
                        </a:spcAft>
                      </a:pPr>
                      <a:r>
                        <a:rPr lang="es-ES" sz="900" dirty="0">
                          <a:latin typeface="Latha" pitchFamily="34" charset="0"/>
                          <a:ea typeface="Times New Roman"/>
                          <a:cs typeface="Latha" pitchFamily="34" charset="0"/>
                        </a:rPr>
                        <a:t>ACTIVIDAD</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1"/>
                  </a:ext>
                </a:extLst>
              </a:tr>
              <a:tr h="707995">
                <a:tc>
                  <a:txBody>
                    <a:bodyPr/>
                    <a:lstStyle/>
                    <a:p>
                      <a:pPr algn="ctr">
                        <a:spcAft>
                          <a:spcPts val="0"/>
                        </a:spcAft>
                      </a:pPr>
                      <a:r>
                        <a:rPr lang="es-ES" sz="900" dirty="0">
                          <a:latin typeface="Latha" pitchFamily="34" charset="0"/>
                          <a:ea typeface="Times New Roman"/>
                          <a:cs typeface="Latha" pitchFamily="34" charset="0"/>
                        </a:rPr>
                        <a:t>CUARTO LT</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2 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PRÁCTICA PROFESIONAL EN </a:t>
                      </a:r>
                      <a:r>
                        <a:rPr lang="es-ES" sz="900" dirty="0" smtClean="0">
                          <a:latin typeface="Latha" pitchFamily="34" charset="0"/>
                          <a:ea typeface="Times New Roman"/>
                          <a:cs typeface="Latha" pitchFamily="34" charset="0"/>
                        </a:rPr>
                        <a:t>LSG</a:t>
                      </a:r>
                    </a:p>
                    <a:p>
                      <a:pPr>
                        <a:spcAft>
                          <a:spcPts val="0"/>
                        </a:spcAft>
                      </a:pPr>
                      <a:r>
                        <a:rPr lang="es-ES" sz="900" dirty="0" smtClean="0">
                          <a:latin typeface="Latha" pitchFamily="34" charset="0"/>
                          <a:ea typeface="Times New Roman"/>
                          <a:cs typeface="Latha" pitchFamily="34" charset="0"/>
                        </a:rPr>
                        <a:t>(QUINZONA)</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smtClean="0">
                          <a:latin typeface="Latha" pitchFamily="34" charset="0"/>
                          <a:ea typeface="Times New Roman"/>
                          <a:cs typeface="Latha" pitchFamily="34" charset="0"/>
                        </a:rPr>
                        <a:t>1 S</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INSTRUCCIÓN DE CONTROL DE </a:t>
                      </a:r>
                      <a:r>
                        <a:rPr lang="es-ES" sz="900" dirty="0" smtClean="0">
                          <a:latin typeface="Latha" pitchFamily="34" charset="0"/>
                          <a:ea typeface="Times New Roman"/>
                          <a:cs typeface="Latha" pitchFamily="34" charset="0"/>
                        </a:rPr>
                        <a:t>MUCHEDUMBRE.</a:t>
                      </a:r>
                    </a:p>
                    <a:p>
                      <a:pPr>
                        <a:spcAft>
                          <a:spcPts val="0"/>
                        </a:spcAft>
                      </a:pPr>
                      <a:r>
                        <a:rPr lang="es-ES" sz="900" dirty="0" smtClean="0">
                          <a:latin typeface="Latha" pitchFamily="34" charset="0"/>
                          <a:ea typeface="Times New Roman"/>
                          <a:cs typeface="Latha" pitchFamily="34" charset="0"/>
                        </a:rPr>
                        <a:t>(ESNAVAL)</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28146">
                <a:tc>
                  <a:txBody>
                    <a:bodyPr/>
                    <a:lstStyle/>
                    <a:p>
                      <a:pPr algn="ctr">
                        <a:spcAft>
                          <a:spcPts val="0"/>
                        </a:spcAft>
                      </a:pPr>
                      <a:r>
                        <a:rPr lang="es-ES" sz="900" dirty="0">
                          <a:latin typeface="Latha" pitchFamily="34" charset="0"/>
                          <a:ea typeface="Times New Roman"/>
                          <a:cs typeface="Latha" pitchFamily="34" charset="0"/>
                        </a:rPr>
                        <a:t>TERCERO LT</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2 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PRÁCTICA EN GOBERNACIÓN </a:t>
                      </a:r>
                      <a:r>
                        <a:rPr lang="es-ES" sz="900" dirty="0" smtClean="0">
                          <a:latin typeface="Latha" pitchFamily="34" charset="0"/>
                          <a:ea typeface="Times New Roman"/>
                          <a:cs typeface="Latha" pitchFamily="34" charset="0"/>
                        </a:rPr>
                        <a:t>MARÍTIMA</a:t>
                      </a:r>
                    </a:p>
                    <a:p>
                      <a:pPr>
                        <a:spcAft>
                          <a:spcPts val="0"/>
                        </a:spcAft>
                      </a:pPr>
                      <a:r>
                        <a:rPr lang="es-ES" sz="900" dirty="0" smtClean="0">
                          <a:latin typeface="Latha" pitchFamily="34" charset="0"/>
                          <a:ea typeface="Times New Roman"/>
                          <a:cs typeface="Latha" pitchFamily="34" charset="0"/>
                        </a:rPr>
                        <a:t>(PRIZONA</a:t>
                      </a:r>
                      <a:r>
                        <a:rPr lang="es-ES" sz="900" baseline="0" dirty="0" smtClean="0">
                          <a:latin typeface="Latha" pitchFamily="34" charset="0"/>
                          <a:ea typeface="Times New Roman"/>
                          <a:cs typeface="Latha" pitchFamily="34" charset="0"/>
                        </a:rPr>
                        <a:t> Y SEZONA</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1 S</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smtClean="0">
                          <a:latin typeface="Latha" pitchFamily="34" charset="0"/>
                          <a:ea typeface="Times New Roman"/>
                          <a:cs typeface="Latha" pitchFamily="34" charset="0"/>
                        </a:rPr>
                        <a:t>PRÁCTICA </a:t>
                      </a:r>
                      <a:r>
                        <a:rPr lang="es-ES" sz="900" dirty="0">
                          <a:latin typeface="Latha" pitchFamily="34" charset="0"/>
                          <a:ea typeface="Times New Roman"/>
                          <a:cs typeface="Latha" pitchFamily="34" charset="0"/>
                        </a:rPr>
                        <a:t>EN CAPITANIAS DE PUERTO</a:t>
                      </a:r>
                      <a:r>
                        <a:rPr lang="es-ES" sz="900" dirty="0" smtClean="0">
                          <a:latin typeface="Latha" pitchFamily="34" charset="0"/>
                          <a:ea typeface="Times New Roman"/>
                          <a:cs typeface="Latha" pitchFamily="34" charset="0"/>
                        </a:rPr>
                        <a:t>.</a:t>
                      </a:r>
                    </a:p>
                    <a:p>
                      <a:pPr>
                        <a:spcAft>
                          <a:spcPts val="0"/>
                        </a:spcAft>
                      </a:pPr>
                      <a:r>
                        <a:rPr lang="es-ES" sz="900" dirty="0" smtClean="0">
                          <a:latin typeface="Latha" pitchFamily="34" charset="0"/>
                          <a:ea typeface="Times New Roman"/>
                          <a:cs typeface="Latha" pitchFamily="34" charset="0"/>
                        </a:rPr>
                        <a:t>(PRIZONA Y SEZONA)</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98366">
                <a:tc>
                  <a:txBody>
                    <a:bodyPr/>
                    <a:lstStyle/>
                    <a:p>
                      <a:pPr algn="ctr">
                        <a:spcAft>
                          <a:spcPts val="0"/>
                        </a:spcAft>
                      </a:pPr>
                      <a:r>
                        <a:rPr lang="es-ES" sz="900" dirty="0">
                          <a:latin typeface="Latha" pitchFamily="34" charset="0"/>
                          <a:ea typeface="Times New Roman"/>
                          <a:cs typeface="Latha" pitchFamily="34" charset="0"/>
                        </a:rPr>
                        <a:t>SEGUNDO LT</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2S</a:t>
                      </a:r>
                      <a:endParaRPr lang="es-CL" sz="1000" dirty="0">
                        <a:latin typeface="Latha" pitchFamily="34" charset="0"/>
                        <a:ea typeface="Times New Roman"/>
                        <a:cs typeface="Latha" pitchFamily="34" charset="0"/>
                      </a:endParaRPr>
                    </a:p>
                  </a:txBody>
                  <a:tcPr marL="29945" marR="299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smtClean="0">
                          <a:latin typeface="Latha" pitchFamily="34" charset="0"/>
                          <a:ea typeface="Verdana" pitchFamily="34" charset="0"/>
                          <a:cs typeface="Latha" pitchFamily="34" charset="0"/>
                        </a:rPr>
                        <a:t>INSTRUCCIÓN DE FUSILERO NAVAL</a:t>
                      </a:r>
                    </a:p>
                    <a:p>
                      <a:pPr>
                        <a:spcAft>
                          <a:spcPts val="0"/>
                        </a:spcAft>
                      </a:pPr>
                      <a:r>
                        <a:rPr lang="es-ES" sz="900" dirty="0" smtClean="0">
                          <a:latin typeface="Latha" pitchFamily="34" charset="0"/>
                          <a:ea typeface="Verdana" pitchFamily="34" charset="0"/>
                          <a:cs typeface="Latha" pitchFamily="34" charset="0"/>
                        </a:rPr>
                        <a:t>(CENBIM)</a:t>
                      </a:r>
                      <a:endParaRPr lang="es-CL" sz="1000" dirty="0">
                        <a:latin typeface="Latha" pitchFamily="34" charset="0"/>
                        <a:ea typeface="Verdana" pitchFamily="34" charset="0"/>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s-ES" sz="900" dirty="0">
                          <a:latin typeface="Latha" pitchFamily="34" charset="0"/>
                          <a:ea typeface="Times New Roman"/>
                          <a:cs typeface="Latha" pitchFamily="34" charset="0"/>
                        </a:rPr>
                        <a:t>1 S</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s-ES" sz="900" dirty="0">
                          <a:latin typeface="Latha" pitchFamily="34" charset="0"/>
                          <a:ea typeface="Times New Roman"/>
                          <a:cs typeface="Latha" pitchFamily="34" charset="0"/>
                        </a:rPr>
                        <a:t>PRÁCTICA EN CAPITANIAS DE PUERTO</a:t>
                      </a:r>
                      <a:r>
                        <a:rPr lang="es-ES" sz="900" dirty="0" smtClean="0">
                          <a:latin typeface="Latha" pitchFamily="34" charset="0"/>
                          <a:ea typeface="Times New Roman"/>
                          <a:cs typeface="Latha" pitchFamily="34" charset="0"/>
                        </a:rPr>
                        <a:t>.</a:t>
                      </a:r>
                    </a:p>
                    <a:p>
                      <a:pPr>
                        <a:spcAft>
                          <a:spcPts val="0"/>
                        </a:spcAft>
                      </a:pPr>
                      <a:r>
                        <a:rPr lang="es-ES" sz="1000" dirty="0" smtClean="0">
                          <a:latin typeface="Latha" pitchFamily="34" charset="0"/>
                          <a:ea typeface="Times New Roman"/>
                          <a:cs typeface="Latha" pitchFamily="34" charset="0"/>
                        </a:rPr>
                        <a:t>(</a:t>
                      </a:r>
                      <a:r>
                        <a:rPr lang="es-ES" sz="900" dirty="0" smtClean="0">
                          <a:latin typeface="Latha" pitchFamily="34" charset="0"/>
                          <a:ea typeface="Times New Roman"/>
                          <a:cs typeface="Latha" pitchFamily="34" charset="0"/>
                        </a:rPr>
                        <a:t>SEZONA</a:t>
                      </a:r>
                      <a:r>
                        <a:rPr lang="es-ES" sz="1000" dirty="0" smtClean="0">
                          <a:latin typeface="Latha" pitchFamily="34" charset="0"/>
                          <a:ea typeface="Times New Roman"/>
                          <a:cs typeface="Latha" pitchFamily="34" charset="0"/>
                        </a:rPr>
                        <a:t>)</a:t>
                      </a:r>
                      <a:endParaRPr lang="es-CL" sz="1000" dirty="0">
                        <a:latin typeface="Latha" pitchFamily="34" charset="0"/>
                        <a:ea typeface="Times New Roman"/>
                        <a:cs typeface="Latha" pitchFamily="34" charset="0"/>
                      </a:endParaRPr>
                    </a:p>
                  </a:txBody>
                  <a:tcPr marL="29365" marR="293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6" name="Text Box 18"/>
          <p:cNvSpPr txBox="1">
            <a:spLocks noChangeArrowheads="1"/>
          </p:cNvSpPr>
          <p:nvPr/>
        </p:nvSpPr>
        <p:spPr bwMode="auto">
          <a:xfrm>
            <a:off x="2851965" y="0"/>
            <a:ext cx="6146233" cy="954107"/>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b="1" cap="all" dirty="0" smtClean="0">
                <a:solidFill>
                  <a:srgbClr val="FFCC00"/>
                </a:solidFill>
              </a:rPr>
              <a:t> </a:t>
            </a:r>
          </a:p>
          <a:p>
            <a:pPr marL="342900" indent="-342900" algn="r">
              <a:defRPr/>
            </a:pPr>
            <a:r>
              <a:rPr lang="es-CL" altLang="es-CL" b="1" cap="all" dirty="0" smtClean="0">
                <a:solidFill>
                  <a:srgbClr val="FFCC00"/>
                </a:solidFill>
              </a:rPr>
              <a:t>2. PRÁCTICAS PROFESIONALES </a:t>
            </a:r>
            <a:endParaRPr lang="es-ES" altLang="es-CL" sz="1400" b="1" cap="all" dirty="0">
              <a:solidFill>
                <a:srgbClr val="FF0000"/>
              </a:solidFill>
            </a:endParaRPr>
          </a:p>
        </p:txBody>
      </p:sp>
    </p:spTree>
    <p:extLst>
      <p:ext uri="{BB962C8B-B14F-4D97-AF65-F5344CB8AC3E}">
        <p14:creationId xmlns:p14="http://schemas.microsoft.com/office/powerpoint/2010/main" val="1604171650"/>
      </p:ext>
    </p:extLst>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11</a:t>
            </a:fld>
            <a:endParaRPr lang="es-ES" dirty="0">
              <a:solidFill>
                <a:schemeClr val="bg1"/>
              </a:solidFill>
            </a:endParaRPr>
          </a:p>
        </p:txBody>
      </p:sp>
      <p:sp>
        <p:nvSpPr>
          <p:cNvPr id="4" name="Rectángulo 3"/>
          <p:cNvSpPr/>
          <p:nvPr/>
        </p:nvSpPr>
        <p:spPr>
          <a:xfrm>
            <a:off x="1403648" y="1340768"/>
            <a:ext cx="6840760" cy="461665"/>
          </a:xfrm>
          <a:prstGeom prst="rect">
            <a:avLst/>
          </a:prstGeom>
          <a:solidFill>
            <a:schemeClr val="bg1"/>
          </a:solidFill>
        </p:spPr>
        <p:txBody>
          <a:bodyPr wrap="square">
            <a:spAutoFit/>
          </a:bodyPr>
          <a:lstStyle/>
          <a:p>
            <a:r>
              <a:rPr lang="es-CL" sz="2400" dirty="0">
                <a:solidFill>
                  <a:srgbClr val="FF0000"/>
                </a:solidFill>
              </a:rPr>
              <a:t>PROGRAMA HUMANISTA </a:t>
            </a:r>
            <a:r>
              <a:rPr lang="es-CL" sz="2400" dirty="0" smtClean="0">
                <a:solidFill>
                  <a:srgbClr val="FF0000"/>
                </a:solidFill>
              </a:rPr>
              <a:t>INTEGRAL (PHI)</a:t>
            </a:r>
            <a:endParaRPr lang="es-CL" sz="2400" dirty="0">
              <a:solidFill>
                <a:srgbClr val="FF0000"/>
              </a:solidFill>
            </a:endParaRPr>
          </a:p>
        </p:txBody>
      </p:sp>
      <p:sp>
        <p:nvSpPr>
          <p:cNvPr id="5" name="Rectángulo 4"/>
          <p:cNvSpPr/>
          <p:nvPr/>
        </p:nvSpPr>
        <p:spPr>
          <a:xfrm>
            <a:off x="647564" y="2060848"/>
            <a:ext cx="8352928" cy="4093428"/>
          </a:xfrm>
          <a:prstGeom prst="rect">
            <a:avLst/>
          </a:prstGeom>
          <a:solidFill>
            <a:schemeClr val="bg1"/>
          </a:solidFill>
        </p:spPr>
        <p:txBody>
          <a:bodyPr wrap="square">
            <a:spAutoFit/>
          </a:bodyPr>
          <a:lstStyle/>
          <a:p>
            <a:pPr algn="just"/>
            <a:r>
              <a:rPr lang="es-MX" sz="2000" dirty="0" smtClean="0">
                <a:solidFill>
                  <a:schemeClr val="tx1"/>
                </a:solidFill>
              </a:rPr>
              <a:t>FUNDAMENTACIÓN EN LA UAI</a:t>
            </a:r>
          </a:p>
          <a:p>
            <a:pPr algn="just"/>
            <a:endParaRPr lang="es-MX" sz="2000" dirty="0">
              <a:solidFill>
                <a:schemeClr val="tx1"/>
              </a:solidFill>
            </a:endParaRPr>
          </a:p>
          <a:p>
            <a:pPr algn="just"/>
            <a:r>
              <a:rPr lang="es-MX" sz="2000" dirty="0">
                <a:solidFill>
                  <a:schemeClr val="tx1"/>
                </a:solidFill>
              </a:rPr>
              <a:t> A nivel nacional,  el diagnóstico general muestra que nuestra formación escolar promueve una </a:t>
            </a:r>
            <a:r>
              <a:rPr lang="es-MX" sz="2000" b="1" dirty="0">
                <a:solidFill>
                  <a:srgbClr val="FF0000"/>
                </a:solidFill>
              </a:rPr>
              <a:t>educación basada principalmente en la repetición y memorización</a:t>
            </a:r>
            <a:r>
              <a:rPr lang="es-MX" sz="2000" dirty="0">
                <a:solidFill>
                  <a:srgbClr val="FF0000"/>
                </a:solidFill>
              </a:rPr>
              <a:t> </a:t>
            </a:r>
            <a:r>
              <a:rPr lang="es-MX" sz="2000" dirty="0">
                <a:solidFill>
                  <a:schemeClr val="tx1"/>
                </a:solidFill>
              </a:rPr>
              <a:t>de contenidos, alejándose de funciones cognitivas de orden superior, como la reflexión y el análisis. </a:t>
            </a:r>
            <a:endParaRPr lang="es-MX" sz="2000" dirty="0" smtClean="0">
              <a:solidFill>
                <a:schemeClr val="tx1"/>
              </a:solidFill>
            </a:endParaRPr>
          </a:p>
          <a:p>
            <a:pPr algn="just"/>
            <a:endParaRPr lang="es-MX" sz="2000" dirty="0" smtClean="0">
              <a:solidFill>
                <a:schemeClr val="tx1"/>
              </a:solidFill>
            </a:endParaRPr>
          </a:p>
          <a:p>
            <a:pPr algn="just"/>
            <a:r>
              <a:rPr lang="es-MX" sz="2000" dirty="0" smtClean="0">
                <a:solidFill>
                  <a:schemeClr val="tx1"/>
                </a:solidFill>
              </a:rPr>
              <a:t>Esto </a:t>
            </a:r>
            <a:r>
              <a:rPr lang="es-MX" sz="2000" dirty="0">
                <a:solidFill>
                  <a:schemeClr val="tx1"/>
                </a:solidFill>
              </a:rPr>
              <a:t>da como resultado, personas acostumbradas a buscar respuestas ya definidas, con </a:t>
            </a:r>
            <a:r>
              <a:rPr lang="es-MX" sz="2000" b="1" dirty="0">
                <a:solidFill>
                  <a:srgbClr val="FF0000"/>
                </a:solidFill>
              </a:rPr>
              <a:t>una visión plana y estática </a:t>
            </a:r>
            <a:r>
              <a:rPr lang="es-MX" sz="2000" dirty="0">
                <a:solidFill>
                  <a:schemeClr val="tx1"/>
                </a:solidFill>
              </a:rPr>
              <a:t>del conocimiento y con una manifiesta dificultad a la hora de elaborar sus propios argumentos, </a:t>
            </a:r>
            <a:r>
              <a:rPr lang="es-MX" sz="2000" b="1" dirty="0">
                <a:solidFill>
                  <a:srgbClr val="FF0000"/>
                </a:solidFill>
              </a:rPr>
              <a:t>desarrollar un pensamiento más creativo </a:t>
            </a:r>
            <a:r>
              <a:rPr lang="es-MX" sz="2000" dirty="0">
                <a:solidFill>
                  <a:schemeClr val="tx1"/>
                </a:solidFill>
              </a:rPr>
              <a:t>o poner en contacto aspectos que no se relacionan de manera evidente dentro y fuera de su disciplina.</a:t>
            </a:r>
          </a:p>
        </p:txBody>
      </p:sp>
      <p:sp>
        <p:nvSpPr>
          <p:cNvPr id="6" name="Rectángulo 5"/>
          <p:cNvSpPr/>
          <p:nvPr/>
        </p:nvSpPr>
        <p:spPr>
          <a:xfrm>
            <a:off x="1772082" y="316466"/>
            <a:ext cx="6914718" cy="523220"/>
          </a:xfrm>
          <a:prstGeom prst="rect">
            <a:avLst/>
          </a:prstGeom>
        </p:spPr>
        <p:txBody>
          <a:bodyPr wrap="square">
            <a:spAutoFit/>
          </a:bodyPr>
          <a:lstStyle/>
          <a:p>
            <a:pPr marL="342900" indent="-342900" algn="r">
              <a:defRPr/>
            </a:pPr>
            <a:r>
              <a:rPr lang="es-CL" altLang="es-CL" b="1" cap="all" dirty="0">
                <a:solidFill>
                  <a:srgbClr val="FFCC00"/>
                </a:solidFill>
              </a:rPr>
              <a:t>3. PROGRAMA HUMANISTA INTEGRAL </a:t>
            </a:r>
          </a:p>
        </p:txBody>
      </p:sp>
    </p:spTree>
    <p:extLst>
      <p:ext uri="{BB962C8B-B14F-4D97-AF65-F5344CB8AC3E}">
        <p14:creationId xmlns:p14="http://schemas.microsoft.com/office/powerpoint/2010/main" val="3037169045"/>
      </p:ext>
    </p:extLst>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12</a:t>
            </a:fld>
            <a:endParaRPr lang="es-ES">
              <a:solidFill>
                <a:schemeClr val="bg1"/>
              </a:solidFill>
            </a:endParaRPr>
          </a:p>
        </p:txBody>
      </p:sp>
      <p:sp>
        <p:nvSpPr>
          <p:cNvPr id="2" name="Rectángulo 1"/>
          <p:cNvSpPr/>
          <p:nvPr/>
        </p:nvSpPr>
        <p:spPr>
          <a:xfrm>
            <a:off x="1403648" y="1340768"/>
            <a:ext cx="6840760" cy="461665"/>
          </a:xfrm>
          <a:prstGeom prst="rect">
            <a:avLst/>
          </a:prstGeom>
          <a:solidFill>
            <a:schemeClr val="bg1"/>
          </a:solidFill>
        </p:spPr>
        <p:txBody>
          <a:bodyPr wrap="square">
            <a:spAutoFit/>
          </a:bodyPr>
          <a:lstStyle/>
          <a:p>
            <a:r>
              <a:rPr lang="es-CL" sz="2400" dirty="0">
                <a:solidFill>
                  <a:srgbClr val="FF0000"/>
                </a:solidFill>
              </a:rPr>
              <a:t>PROGRAMA HUMANISTA </a:t>
            </a:r>
            <a:r>
              <a:rPr lang="es-CL" sz="2400" dirty="0" smtClean="0">
                <a:solidFill>
                  <a:srgbClr val="FF0000"/>
                </a:solidFill>
              </a:rPr>
              <a:t>INTEGRAL (PHI)</a:t>
            </a:r>
            <a:endParaRPr lang="es-CL" sz="2400" dirty="0">
              <a:solidFill>
                <a:srgbClr val="FF0000"/>
              </a:solidFill>
            </a:endParaRPr>
          </a:p>
        </p:txBody>
      </p:sp>
      <p:pic>
        <p:nvPicPr>
          <p:cNvPr id="5" name="Imagen 4"/>
          <p:cNvPicPr>
            <a:picLocks noChangeAspect="1"/>
          </p:cNvPicPr>
          <p:nvPr/>
        </p:nvPicPr>
        <p:blipFill>
          <a:blip r:embed="rId2"/>
          <a:stretch>
            <a:fillRect/>
          </a:stretch>
        </p:blipFill>
        <p:spPr>
          <a:xfrm>
            <a:off x="611560" y="1988840"/>
            <a:ext cx="8209831" cy="4013112"/>
          </a:xfrm>
          <a:prstGeom prst="rect">
            <a:avLst/>
          </a:prstGeom>
        </p:spPr>
      </p:pic>
      <p:sp>
        <p:nvSpPr>
          <p:cNvPr id="6" name="Elipse 5"/>
          <p:cNvSpPr/>
          <p:nvPr/>
        </p:nvSpPr>
        <p:spPr>
          <a:xfrm>
            <a:off x="827584" y="3933056"/>
            <a:ext cx="1080120" cy="7920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Imagen 7"/>
          <p:cNvPicPr>
            <a:picLocks noChangeAspect="1"/>
          </p:cNvPicPr>
          <p:nvPr/>
        </p:nvPicPr>
        <p:blipFill>
          <a:blip r:embed="rId3"/>
          <a:stretch>
            <a:fillRect/>
          </a:stretch>
        </p:blipFill>
        <p:spPr>
          <a:xfrm>
            <a:off x="4716475" y="3933056"/>
            <a:ext cx="1103472" cy="816935"/>
          </a:xfrm>
          <a:prstGeom prst="rect">
            <a:avLst/>
          </a:prstGeom>
        </p:spPr>
      </p:pic>
      <p:pic>
        <p:nvPicPr>
          <p:cNvPr id="9" name="Imagen 8"/>
          <p:cNvPicPr>
            <a:picLocks noChangeAspect="1"/>
          </p:cNvPicPr>
          <p:nvPr/>
        </p:nvPicPr>
        <p:blipFill>
          <a:blip r:embed="rId3"/>
          <a:stretch>
            <a:fillRect/>
          </a:stretch>
        </p:blipFill>
        <p:spPr>
          <a:xfrm>
            <a:off x="788974" y="3178461"/>
            <a:ext cx="2054834" cy="816935"/>
          </a:xfrm>
          <a:prstGeom prst="rect">
            <a:avLst/>
          </a:prstGeom>
        </p:spPr>
      </p:pic>
      <p:sp>
        <p:nvSpPr>
          <p:cNvPr id="10" name="Rectángulo 9"/>
          <p:cNvSpPr/>
          <p:nvPr/>
        </p:nvSpPr>
        <p:spPr>
          <a:xfrm>
            <a:off x="1772082" y="316466"/>
            <a:ext cx="6914718" cy="523220"/>
          </a:xfrm>
          <a:prstGeom prst="rect">
            <a:avLst/>
          </a:prstGeom>
        </p:spPr>
        <p:txBody>
          <a:bodyPr wrap="square">
            <a:spAutoFit/>
          </a:bodyPr>
          <a:lstStyle/>
          <a:p>
            <a:pPr marL="342900" indent="-342900" algn="r">
              <a:defRPr/>
            </a:pPr>
            <a:r>
              <a:rPr lang="es-CL" altLang="es-CL" b="1" cap="all" dirty="0">
                <a:solidFill>
                  <a:srgbClr val="FFCC00"/>
                </a:solidFill>
              </a:rPr>
              <a:t>3. PROGRAMA HUMANISTA INTEGRAL </a:t>
            </a:r>
          </a:p>
        </p:txBody>
      </p:sp>
    </p:spTree>
    <p:extLst>
      <p:ext uri="{BB962C8B-B14F-4D97-AF65-F5344CB8AC3E}">
        <p14:creationId xmlns:p14="http://schemas.microsoft.com/office/powerpoint/2010/main" val="1702706907"/>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13</a:t>
            </a:fld>
            <a:endParaRPr lang="es-ES">
              <a:solidFill>
                <a:schemeClr val="bg1"/>
              </a:solidFill>
            </a:endParaRPr>
          </a:p>
        </p:txBody>
      </p:sp>
      <p:pic>
        <p:nvPicPr>
          <p:cNvPr id="3" name="Imagen 2"/>
          <p:cNvPicPr>
            <a:picLocks noChangeAspect="1"/>
          </p:cNvPicPr>
          <p:nvPr/>
        </p:nvPicPr>
        <p:blipFill>
          <a:blip r:embed="rId2"/>
          <a:stretch>
            <a:fillRect/>
          </a:stretch>
        </p:blipFill>
        <p:spPr>
          <a:xfrm>
            <a:off x="0" y="1458514"/>
            <a:ext cx="9144000" cy="4622476"/>
          </a:xfrm>
          <a:prstGeom prst="rect">
            <a:avLst/>
          </a:prstGeom>
        </p:spPr>
      </p:pic>
      <p:sp>
        <p:nvSpPr>
          <p:cNvPr id="5" name="Estrella de 5 puntas 4"/>
          <p:cNvSpPr/>
          <p:nvPr/>
        </p:nvSpPr>
        <p:spPr>
          <a:xfrm>
            <a:off x="2843808" y="2636912"/>
            <a:ext cx="216024" cy="216024"/>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6" name="Imagen 5"/>
          <p:cNvPicPr>
            <a:picLocks noChangeAspect="1"/>
          </p:cNvPicPr>
          <p:nvPr/>
        </p:nvPicPr>
        <p:blipFill>
          <a:blip r:embed="rId3"/>
          <a:stretch>
            <a:fillRect/>
          </a:stretch>
        </p:blipFill>
        <p:spPr>
          <a:xfrm>
            <a:off x="4139952" y="2598607"/>
            <a:ext cx="286537" cy="292633"/>
          </a:xfrm>
          <a:prstGeom prst="rect">
            <a:avLst/>
          </a:prstGeom>
        </p:spPr>
      </p:pic>
      <p:pic>
        <p:nvPicPr>
          <p:cNvPr id="7" name="Imagen 6"/>
          <p:cNvPicPr>
            <a:picLocks noChangeAspect="1"/>
          </p:cNvPicPr>
          <p:nvPr/>
        </p:nvPicPr>
        <p:blipFill>
          <a:blip r:embed="rId3"/>
          <a:stretch>
            <a:fillRect/>
          </a:stretch>
        </p:blipFill>
        <p:spPr>
          <a:xfrm>
            <a:off x="2946069" y="3501008"/>
            <a:ext cx="286537" cy="292633"/>
          </a:xfrm>
          <a:prstGeom prst="rect">
            <a:avLst/>
          </a:prstGeom>
        </p:spPr>
      </p:pic>
      <p:pic>
        <p:nvPicPr>
          <p:cNvPr id="8" name="Imagen 7"/>
          <p:cNvPicPr>
            <a:picLocks noChangeAspect="1"/>
          </p:cNvPicPr>
          <p:nvPr/>
        </p:nvPicPr>
        <p:blipFill>
          <a:blip r:embed="rId4"/>
          <a:stretch>
            <a:fillRect/>
          </a:stretch>
        </p:blipFill>
        <p:spPr>
          <a:xfrm>
            <a:off x="4860032" y="5373216"/>
            <a:ext cx="286537" cy="292633"/>
          </a:xfrm>
          <a:prstGeom prst="rect">
            <a:avLst/>
          </a:prstGeom>
        </p:spPr>
      </p:pic>
      <p:pic>
        <p:nvPicPr>
          <p:cNvPr id="9" name="Imagen 8"/>
          <p:cNvPicPr>
            <a:picLocks noChangeAspect="1"/>
          </p:cNvPicPr>
          <p:nvPr/>
        </p:nvPicPr>
        <p:blipFill>
          <a:blip r:embed="rId4"/>
          <a:stretch>
            <a:fillRect/>
          </a:stretch>
        </p:blipFill>
        <p:spPr>
          <a:xfrm>
            <a:off x="6588224" y="5373216"/>
            <a:ext cx="286537" cy="292633"/>
          </a:xfrm>
          <a:prstGeom prst="rect">
            <a:avLst/>
          </a:prstGeom>
        </p:spPr>
      </p:pic>
      <p:pic>
        <p:nvPicPr>
          <p:cNvPr id="10" name="Imagen 9"/>
          <p:cNvPicPr>
            <a:picLocks noChangeAspect="1"/>
          </p:cNvPicPr>
          <p:nvPr/>
        </p:nvPicPr>
        <p:blipFill>
          <a:blip r:embed="rId4"/>
          <a:stretch>
            <a:fillRect/>
          </a:stretch>
        </p:blipFill>
        <p:spPr>
          <a:xfrm>
            <a:off x="8543531" y="5373216"/>
            <a:ext cx="286537" cy="292633"/>
          </a:xfrm>
          <a:prstGeom prst="rect">
            <a:avLst/>
          </a:prstGeom>
        </p:spPr>
      </p:pic>
      <p:cxnSp>
        <p:nvCxnSpPr>
          <p:cNvPr id="15" name="Conector recto de flecha 14"/>
          <p:cNvCxnSpPr/>
          <p:nvPr/>
        </p:nvCxnSpPr>
        <p:spPr>
          <a:xfrm flipV="1">
            <a:off x="1426229" y="2852936"/>
            <a:ext cx="1993643" cy="21129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Rectángulo 16"/>
          <p:cNvSpPr/>
          <p:nvPr/>
        </p:nvSpPr>
        <p:spPr>
          <a:xfrm>
            <a:off x="58077" y="2539518"/>
            <a:ext cx="1368152" cy="62683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050" dirty="0" smtClean="0"/>
              <a:t>CORE</a:t>
            </a:r>
          </a:p>
          <a:p>
            <a:pPr algn="ctr"/>
            <a:r>
              <a:rPr lang="es-MX" sz="1050" dirty="0" smtClean="0"/>
              <a:t>ESCRITURA</a:t>
            </a:r>
          </a:p>
          <a:p>
            <a:pPr algn="ctr"/>
            <a:r>
              <a:rPr lang="es-MX" sz="1050" dirty="0" smtClean="0"/>
              <a:t>ARGUMENTATIVA</a:t>
            </a:r>
            <a:endParaRPr lang="es-CL" sz="1050" dirty="0"/>
          </a:p>
        </p:txBody>
      </p:sp>
      <p:sp>
        <p:nvSpPr>
          <p:cNvPr id="18" name="Rectángulo 17"/>
          <p:cNvSpPr/>
          <p:nvPr/>
        </p:nvSpPr>
        <p:spPr>
          <a:xfrm>
            <a:off x="58077" y="3793641"/>
            <a:ext cx="1368152" cy="62683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050" dirty="0" smtClean="0"/>
              <a:t>CORE</a:t>
            </a:r>
          </a:p>
          <a:p>
            <a:pPr algn="ctr"/>
            <a:r>
              <a:rPr lang="es-MX" sz="1050" dirty="0" smtClean="0"/>
              <a:t>CIVILIZACIÓN</a:t>
            </a:r>
          </a:p>
          <a:p>
            <a:pPr algn="ctr"/>
            <a:r>
              <a:rPr lang="es-MX" sz="1050" dirty="0" smtClean="0"/>
              <a:t>CONTEMPORANIA</a:t>
            </a:r>
            <a:endParaRPr lang="es-CL" sz="1050" dirty="0"/>
          </a:p>
        </p:txBody>
      </p:sp>
      <p:cxnSp>
        <p:nvCxnSpPr>
          <p:cNvPr id="23" name="Conector recto de flecha 22"/>
          <p:cNvCxnSpPr/>
          <p:nvPr/>
        </p:nvCxnSpPr>
        <p:spPr>
          <a:xfrm flipV="1">
            <a:off x="1426229" y="3647324"/>
            <a:ext cx="553483" cy="35774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5" name="Rectángulo 24"/>
          <p:cNvSpPr/>
          <p:nvPr/>
        </p:nvSpPr>
        <p:spPr>
          <a:xfrm>
            <a:off x="58077" y="4560774"/>
            <a:ext cx="1368152" cy="62683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050" dirty="0" smtClean="0"/>
              <a:t>CORE</a:t>
            </a:r>
          </a:p>
          <a:p>
            <a:pPr algn="ctr"/>
            <a:r>
              <a:rPr lang="es-MX" sz="1050" dirty="0" smtClean="0"/>
              <a:t>CIVILIZACIÓN</a:t>
            </a:r>
          </a:p>
          <a:p>
            <a:pPr algn="ctr"/>
            <a:r>
              <a:rPr lang="es-MX" sz="1050" dirty="0" smtClean="0"/>
              <a:t>CONTEMPORANIA</a:t>
            </a:r>
            <a:endParaRPr lang="es-CL" sz="1050" dirty="0"/>
          </a:p>
        </p:txBody>
      </p:sp>
      <p:cxnSp>
        <p:nvCxnSpPr>
          <p:cNvPr id="27" name="Conector recto de flecha 26"/>
          <p:cNvCxnSpPr/>
          <p:nvPr/>
        </p:nvCxnSpPr>
        <p:spPr>
          <a:xfrm flipV="1">
            <a:off x="1426229" y="3769752"/>
            <a:ext cx="769507" cy="95985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ector recto de flecha 28"/>
          <p:cNvCxnSpPr/>
          <p:nvPr/>
        </p:nvCxnSpPr>
        <p:spPr>
          <a:xfrm>
            <a:off x="1484306" y="4789798"/>
            <a:ext cx="3303718" cy="72973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Conector recto de flecha 31"/>
          <p:cNvCxnSpPr/>
          <p:nvPr/>
        </p:nvCxnSpPr>
        <p:spPr>
          <a:xfrm>
            <a:off x="1426229" y="3166353"/>
            <a:ext cx="2713723" cy="2353179"/>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Rectángulo 18"/>
          <p:cNvSpPr/>
          <p:nvPr/>
        </p:nvSpPr>
        <p:spPr>
          <a:xfrm>
            <a:off x="1772082" y="316466"/>
            <a:ext cx="6914718" cy="523220"/>
          </a:xfrm>
          <a:prstGeom prst="rect">
            <a:avLst/>
          </a:prstGeom>
        </p:spPr>
        <p:txBody>
          <a:bodyPr wrap="square">
            <a:spAutoFit/>
          </a:bodyPr>
          <a:lstStyle/>
          <a:p>
            <a:pPr marL="342900" indent="-342900" algn="r">
              <a:defRPr/>
            </a:pPr>
            <a:r>
              <a:rPr lang="es-CL" altLang="es-CL" b="1" cap="all" dirty="0">
                <a:solidFill>
                  <a:srgbClr val="FFCC00"/>
                </a:solidFill>
              </a:rPr>
              <a:t>3. PROGRAMA HUMANISTA INTEGRAL </a:t>
            </a:r>
          </a:p>
        </p:txBody>
      </p:sp>
    </p:spTree>
    <p:extLst>
      <p:ext uri="{BB962C8B-B14F-4D97-AF65-F5344CB8AC3E}">
        <p14:creationId xmlns:p14="http://schemas.microsoft.com/office/powerpoint/2010/main" val="4246737175"/>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500" fill="hold"/>
                                        <p:tgtEl>
                                          <p:spTgt spid="29"/>
                                        </p:tgtEl>
                                        <p:attrNameLst>
                                          <p:attrName>ppt_x</p:attrName>
                                        </p:attrNameLst>
                                      </p:cBhvr>
                                      <p:tavLst>
                                        <p:tav tm="0">
                                          <p:val>
                                            <p:strVal val="#ppt_x"/>
                                          </p:val>
                                        </p:tav>
                                        <p:tav tm="100000">
                                          <p:val>
                                            <p:strVal val="#ppt_x"/>
                                          </p:val>
                                        </p:tav>
                                      </p:tavLst>
                                    </p:anim>
                                    <p:anim calcmode="lin" valueType="num">
                                      <p:cBhvr additive="base">
                                        <p:cTn id="4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4241932" y="183544"/>
            <a:ext cx="4742580"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dirty="0" smtClean="0">
                <a:solidFill>
                  <a:srgbClr val="FFCC00"/>
                </a:solidFill>
              </a:rPr>
              <a:t>4. FORMACIÓN NAVAL </a:t>
            </a:r>
          </a:p>
          <a:p>
            <a:pPr marL="342900" indent="-342900" algn="r">
              <a:defRPr/>
            </a:pPr>
            <a:endParaRPr lang="es-ES" altLang="es-CL" sz="3200" b="1" dirty="0">
              <a:solidFill>
                <a:srgbClr val="FFCC00"/>
              </a:solidFill>
            </a:endParaRPr>
          </a:p>
        </p:txBody>
      </p:sp>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14</a:t>
            </a:fld>
            <a:endParaRPr lang="es-ES"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3433335516"/>
              </p:ext>
            </p:extLst>
          </p:nvPr>
        </p:nvGraphicFramePr>
        <p:xfrm>
          <a:off x="251519" y="1608443"/>
          <a:ext cx="8712968" cy="4272057"/>
        </p:xfrm>
        <a:graphic>
          <a:graphicData uri="http://schemas.openxmlformats.org/drawingml/2006/table">
            <a:tbl>
              <a:tblPr firstRow="1" firstCol="1" bandRow="1">
                <a:tableStyleId>{5C22544A-7EE6-4342-B048-85BDC9FD1C3A}</a:tableStyleId>
              </a:tblPr>
              <a:tblGrid>
                <a:gridCol w="864097">
                  <a:extLst>
                    <a:ext uri="{9D8B030D-6E8A-4147-A177-3AD203B41FA5}">
                      <a16:colId xmlns:a16="http://schemas.microsoft.com/office/drawing/2014/main" val="3158985363"/>
                    </a:ext>
                  </a:extLst>
                </a:gridCol>
                <a:gridCol w="1656184">
                  <a:extLst>
                    <a:ext uri="{9D8B030D-6E8A-4147-A177-3AD203B41FA5}">
                      <a16:colId xmlns:a16="http://schemas.microsoft.com/office/drawing/2014/main" val="3508726594"/>
                    </a:ext>
                  </a:extLst>
                </a:gridCol>
                <a:gridCol w="1800200">
                  <a:extLst>
                    <a:ext uri="{9D8B030D-6E8A-4147-A177-3AD203B41FA5}">
                      <a16:colId xmlns:a16="http://schemas.microsoft.com/office/drawing/2014/main" val="1625422785"/>
                    </a:ext>
                  </a:extLst>
                </a:gridCol>
                <a:gridCol w="1800200">
                  <a:extLst>
                    <a:ext uri="{9D8B030D-6E8A-4147-A177-3AD203B41FA5}">
                      <a16:colId xmlns:a16="http://schemas.microsoft.com/office/drawing/2014/main" val="2441457309"/>
                    </a:ext>
                  </a:extLst>
                </a:gridCol>
                <a:gridCol w="1512168">
                  <a:extLst>
                    <a:ext uri="{9D8B030D-6E8A-4147-A177-3AD203B41FA5}">
                      <a16:colId xmlns:a16="http://schemas.microsoft.com/office/drawing/2014/main" val="1226218536"/>
                    </a:ext>
                  </a:extLst>
                </a:gridCol>
                <a:gridCol w="1080119">
                  <a:extLst>
                    <a:ext uri="{9D8B030D-6E8A-4147-A177-3AD203B41FA5}">
                      <a16:colId xmlns:a16="http://schemas.microsoft.com/office/drawing/2014/main" val="3232385399"/>
                    </a:ext>
                  </a:extLst>
                </a:gridCol>
              </a:tblGrid>
              <a:tr h="375104">
                <a:tc gridSpan="6">
                  <a:txBody>
                    <a:bodyPr/>
                    <a:lstStyle/>
                    <a:p>
                      <a:pPr algn="ctr">
                        <a:lnSpc>
                          <a:spcPct val="107000"/>
                        </a:lnSpc>
                        <a:spcAft>
                          <a:spcPts val="0"/>
                        </a:spcAft>
                      </a:pPr>
                      <a:r>
                        <a:rPr lang="es-CL" sz="1100" u="sng" dirty="0">
                          <a:solidFill>
                            <a:schemeClr val="tx1"/>
                          </a:solidFill>
                          <a:effectLst/>
                        </a:rPr>
                        <a:t>FORMACIÓN NAVAL 2025</a:t>
                      </a:r>
                      <a:r>
                        <a:rPr lang="es-CL" sz="1100" dirty="0">
                          <a:solidFill>
                            <a:schemeClr val="tx1"/>
                          </a:solidFill>
                          <a:effectLst/>
                        </a:rPr>
                        <a:t> (72 HRS.)</a:t>
                      </a:r>
                      <a:endParaRPr lang="es-CL"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1599597278"/>
                  </a:ext>
                </a:extLst>
              </a:tr>
              <a:tr h="244730">
                <a:tc>
                  <a:txBody>
                    <a:bodyPr/>
                    <a:lstStyle/>
                    <a:p>
                      <a:pPr algn="l">
                        <a:lnSpc>
                          <a:spcPct val="107000"/>
                        </a:lnSpc>
                        <a:spcAft>
                          <a:spcPts val="0"/>
                        </a:spcAft>
                      </a:pPr>
                      <a:r>
                        <a:rPr lang="es-CL" sz="800">
                          <a:effectLst/>
                        </a:rPr>
                        <a:t> </a:t>
                      </a:r>
                      <a:endParaRPr lang="es-CL" sz="80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dirty="0">
                          <a:effectLst/>
                        </a:rPr>
                        <a:t>LIDERAZGO</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dirty="0">
                          <a:effectLst/>
                        </a:rPr>
                        <a:t>NÁUTICO</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dirty="0">
                          <a:effectLst/>
                        </a:rPr>
                        <a:t>ARGUMENTACIÓN</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dirty="0">
                          <a:effectLst/>
                        </a:rPr>
                        <a:t>PROFESIONAL</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extLst>
                  <a:ext uri="{0D108BD9-81ED-4DB2-BD59-A6C34878D82A}">
                    <a16:rowId xmlns:a16="http://schemas.microsoft.com/office/drawing/2014/main" val="3540019233"/>
                  </a:ext>
                </a:extLst>
              </a:tr>
              <a:tr h="251404">
                <a:tc rowSpan="4">
                  <a:txBody>
                    <a:bodyPr/>
                    <a:lstStyle/>
                    <a:p>
                      <a:pPr algn="ctr">
                        <a:lnSpc>
                          <a:spcPct val="107000"/>
                        </a:lnSpc>
                        <a:spcAft>
                          <a:spcPts val="0"/>
                        </a:spcAft>
                      </a:pPr>
                      <a:r>
                        <a:rPr lang="es-CL" sz="800" dirty="0">
                          <a:solidFill>
                            <a:schemeClr val="tx1"/>
                          </a:solidFill>
                          <a:effectLst/>
                        </a:rPr>
                        <a:t>2 AÑO</a:t>
                      </a:r>
                      <a:endParaRPr lang="es-CL"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chemeClr val="accent5">
                        <a:lumMod val="90000"/>
                      </a:schemeClr>
                    </a:solidFill>
                  </a:tcPr>
                </a:tc>
                <a:tc rowSpan="12">
                  <a:txBody>
                    <a:bodyPr/>
                    <a:lstStyle/>
                    <a:p>
                      <a:pPr algn="l">
                        <a:lnSpc>
                          <a:spcPct val="150000"/>
                        </a:lnSpc>
                        <a:spcAft>
                          <a:spcPts val="0"/>
                        </a:spcAft>
                      </a:pPr>
                      <a:r>
                        <a:rPr lang="es-CL" sz="800" dirty="0">
                          <a:effectLst/>
                        </a:rPr>
                        <a:t> </a:t>
                      </a:r>
                    </a:p>
                    <a:p>
                      <a:pPr algn="l">
                        <a:lnSpc>
                          <a:spcPct val="150000"/>
                        </a:lnSpc>
                        <a:spcAft>
                          <a:spcPts val="0"/>
                        </a:spcAft>
                      </a:pPr>
                      <a:r>
                        <a:rPr lang="es-CL" sz="800" dirty="0">
                          <a:effectLst/>
                        </a:rPr>
                        <a:t>PC (CA) ZANELLI / 2 HR.</a:t>
                      </a:r>
                    </a:p>
                    <a:p>
                      <a:pPr algn="l">
                        <a:lnSpc>
                          <a:spcPct val="150000"/>
                        </a:lnSpc>
                        <a:spcAft>
                          <a:spcPts val="0"/>
                        </a:spcAft>
                      </a:pPr>
                      <a:r>
                        <a:rPr lang="es-CL" sz="800" dirty="0">
                          <a:effectLst/>
                        </a:rPr>
                        <a:t> </a:t>
                      </a:r>
                    </a:p>
                    <a:p>
                      <a:pPr algn="l">
                        <a:lnSpc>
                          <a:spcPct val="150000"/>
                        </a:lnSpc>
                        <a:spcAft>
                          <a:spcPts val="0"/>
                        </a:spcAft>
                      </a:pPr>
                      <a:r>
                        <a:rPr lang="es-CL" sz="800" dirty="0">
                          <a:effectLst/>
                        </a:rPr>
                        <a:t>PC ROJAS / 2 HR.</a:t>
                      </a:r>
                    </a:p>
                    <a:p>
                      <a:pPr algn="l">
                        <a:lnSpc>
                          <a:spcPct val="150000"/>
                        </a:lnSpc>
                        <a:spcAft>
                          <a:spcPts val="0"/>
                        </a:spcAft>
                      </a:pPr>
                      <a:r>
                        <a:rPr lang="es-CL" sz="800" dirty="0">
                          <a:effectLst/>
                        </a:rPr>
                        <a:t> </a:t>
                      </a:r>
                    </a:p>
                    <a:p>
                      <a:pPr algn="l">
                        <a:lnSpc>
                          <a:spcPct val="150000"/>
                        </a:lnSpc>
                        <a:spcAft>
                          <a:spcPts val="0"/>
                        </a:spcAft>
                      </a:pPr>
                      <a:r>
                        <a:rPr lang="es-CL" sz="800" dirty="0">
                          <a:effectLst/>
                        </a:rPr>
                        <a:t>OF DIV / 2 HR.</a:t>
                      </a:r>
                    </a:p>
                    <a:p>
                      <a:pPr algn="l">
                        <a:lnSpc>
                          <a:spcPct val="150000"/>
                        </a:lnSpc>
                        <a:spcAft>
                          <a:spcPts val="0"/>
                        </a:spcAft>
                      </a:pPr>
                      <a:r>
                        <a:rPr lang="es-CL" sz="800" u="none" strike="noStrike" dirty="0">
                          <a:effectLst/>
                        </a:rPr>
                        <a:t> </a:t>
                      </a:r>
                      <a:endParaRPr lang="es-CL" sz="800" dirty="0">
                        <a:effectLst/>
                      </a:endParaRPr>
                    </a:p>
                    <a:p>
                      <a:pPr algn="l">
                        <a:lnSpc>
                          <a:spcPct val="150000"/>
                        </a:lnSpc>
                        <a:spcAft>
                          <a:spcPts val="0"/>
                        </a:spcAft>
                      </a:pPr>
                      <a:r>
                        <a:rPr lang="es-CL" sz="800" u="none" strike="noStrike" dirty="0">
                          <a:effectLst/>
                        </a:rPr>
                        <a:t> </a:t>
                      </a:r>
                      <a:endParaRPr lang="es-CL" sz="800" dirty="0">
                        <a:effectLst/>
                      </a:endParaRPr>
                    </a:p>
                    <a:p>
                      <a:pPr algn="l">
                        <a:lnSpc>
                          <a:spcPct val="150000"/>
                        </a:lnSpc>
                        <a:spcAft>
                          <a:spcPts val="0"/>
                        </a:spcAft>
                      </a:pPr>
                      <a:r>
                        <a:rPr lang="es-CL" sz="800" dirty="0">
                          <a:effectLst/>
                        </a:rPr>
                        <a:t> </a:t>
                      </a:r>
                    </a:p>
                    <a:p>
                      <a:pPr algn="l">
                        <a:lnSpc>
                          <a:spcPct val="150000"/>
                        </a:lnSpc>
                        <a:spcAft>
                          <a:spcPts val="0"/>
                        </a:spcAft>
                      </a:pPr>
                      <a:r>
                        <a:rPr lang="es-CL" sz="800" dirty="0">
                          <a:effectLst/>
                        </a:rPr>
                        <a:t>PC (CN) SIMS / 2 HR. </a:t>
                      </a:r>
                    </a:p>
                    <a:p>
                      <a:pPr algn="l">
                        <a:lnSpc>
                          <a:spcPct val="150000"/>
                        </a:lnSpc>
                        <a:spcAft>
                          <a:spcPts val="0"/>
                        </a:spcAft>
                      </a:pPr>
                      <a:r>
                        <a:rPr lang="es-CL" sz="800" dirty="0">
                          <a:effectLst/>
                        </a:rPr>
                        <a:t> </a:t>
                      </a:r>
                    </a:p>
                    <a:p>
                      <a:pPr algn="l">
                        <a:lnSpc>
                          <a:spcPct val="150000"/>
                        </a:lnSpc>
                        <a:spcAft>
                          <a:spcPts val="0"/>
                        </a:spcAft>
                      </a:pPr>
                      <a:r>
                        <a:rPr lang="es-CL" sz="800" dirty="0">
                          <a:effectLst/>
                        </a:rPr>
                        <a:t>PC (CN SIELFELD / 2 HR. </a:t>
                      </a:r>
                    </a:p>
                    <a:p>
                      <a:pPr algn="l">
                        <a:lnSpc>
                          <a:spcPct val="150000"/>
                        </a:lnSpc>
                        <a:spcAft>
                          <a:spcPts val="0"/>
                        </a:spcAft>
                      </a:pPr>
                      <a:r>
                        <a:rPr lang="es-CL" sz="800" dirty="0">
                          <a:effectLst/>
                        </a:rPr>
                        <a:t> </a:t>
                      </a:r>
                    </a:p>
                    <a:p>
                      <a:pPr algn="l">
                        <a:lnSpc>
                          <a:spcPct val="150000"/>
                        </a:lnSpc>
                        <a:spcAft>
                          <a:spcPts val="0"/>
                        </a:spcAft>
                      </a:pPr>
                      <a:r>
                        <a:rPr lang="es-CL" sz="800" dirty="0">
                          <a:effectLst/>
                        </a:rPr>
                        <a:t>NN </a:t>
                      </a:r>
                      <a:r>
                        <a:rPr lang="es-CL" sz="800" dirty="0" smtClean="0">
                          <a:effectLst/>
                        </a:rPr>
                        <a:t>2   </a:t>
                      </a:r>
                      <a:r>
                        <a:rPr lang="es-CL" sz="800" dirty="0">
                          <a:effectLst/>
                        </a:rPr>
                        <a:t>/ 2 HR.</a:t>
                      </a:r>
                    </a:p>
                    <a:p>
                      <a:pPr algn="l">
                        <a:lnSpc>
                          <a:spcPct val="150000"/>
                        </a:lnSpc>
                        <a:spcAft>
                          <a:spcPts val="0"/>
                        </a:spcAft>
                      </a:pPr>
                      <a:r>
                        <a:rPr lang="es-CL" sz="800" dirty="0">
                          <a:effectLst/>
                        </a:rPr>
                        <a:t> </a:t>
                      </a:r>
                    </a:p>
                    <a:p>
                      <a:pPr algn="l">
                        <a:lnSpc>
                          <a:spcPct val="150000"/>
                        </a:lnSpc>
                        <a:spcAft>
                          <a:spcPts val="0"/>
                        </a:spcAft>
                      </a:pPr>
                      <a:r>
                        <a:rPr lang="es-CL" sz="800" dirty="0">
                          <a:effectLst/>
                        </a:rPr>
                        <a:t>SO IM PEREZ / 2 HR.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dirty="0">
                          <a:effectLst/>
                        </a:rPr>
                        <a:t>PAT. DEP BAHÍA</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a:txBody>
                    <a:bodyPr/>
                    <a:lstStyle/>
                    <a:p>
                      <a:pPr algn="ctr">
                        <a:lnSpc>
                          <a:spcPct val="107000"/>
                        </a:lnSpc>
                        <a:spcAft>
                          <a:spcPts val="0"/>
                        </a:spcAft>
                      </a:pPr>
                      <a:r>
                        <a:rPr lang="es-CL" sz="800" dirty="0">
                          <a:effectLst/>
                        </a:rPr>
                        <a:t>COMUNICACIONES Y RR.PP.</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a:txBody>
                    <a:bodyPr/>
                    <a:lstStyle/>
                    <a:p>
                      <a:pPr algn="ctr">
                        <a:lnSpc>
                          <a:spcPct val="107000"/>
                        </a:lnSpc>
                        <a:spcAft>
                          <a:spcPts val="0"/>
                        </a:spcAft>
                      </a:pPr>
                      <a:r>
                        <a:rPr lang="es-CL" sz="800" dirty="0">
                          <a:effectLst/>
                        </a:rPr>
                        <a:t>ARMAMENTO MENOR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rowSpan="3">
                  <a:txBody>
                    <a:bodyPr/>
                    <a:lstStyle/>
                    <a:p>
                      <a:pPr algn="ctr">
                        <a:lnSpc>
                          <a:spcPct val="107000"/>
                        </a:lnSpc>
                        <a:spcAft>
                          <a:spcPts val="0"/>
                        </a:spcAft>
                      </a:pPr>
                      <a:r>
                        <a:rPr lang="es-CL" sz="800" b="1" dirty="0">
                          <a:effectLst/>
                        </a:rPr>
                        <a:t>FORMACIÓN NAVAL I </a:t>
                      </a: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chemeClr val="accent5">
                        <a:lumMod val="90000"/>
                      </a:schemeClr>
                    </a:solidFill>
                  </a:tcPr>
                </a:tc>
                <a:extLst>
                  <a:ext uri="{0D108BD9-81ED-4DB2-BD59-A6C34878D82A}">
                    <a16:rowId xmlns:a16="http://schemas.microsoft.com/office/drawing/2014/main" val="1538553502"/>
                  </a:ext>
                </a:extLst>
              </a:tr>
              <a:tr h="176206">
                <a:tc vMerge="1">
                  <a:txBody>
                    <a:bodyPr/>
                    <a:lstStyle/>
                    <a:p>
                      <a:endParaRPr lang="es-CL"/>
                    </a:p>
                  </a:txBody>
                  <a:tcPr/>
                </a:tc>
                <a:tc vMerge="1">
                  <a:txBody>
                    <a:bodyPr/>
                    <a:lstStyle/>
                    <a:p>
                      <a:endParaRPr lang="es-CL"/>
                    </a:p>
                  </a:txBody>
                  <a:tcPr/>
                </a:tc>
                <a:tc>
                  <a:txBody>
                    <a:bodyPr/>
                    <a:lstStyle/>
                    <a:p>
                      <a:pPr algn="l">
                        <a:lnSpc>
                          <a:spcPct val="150000"/>
                        </a:lnSpc>
                        <a:spcAft>
                          <a:spcPts val="0"/>
                        </a:spcAft>
                      </a:pPr>
                      <a:r>
                        <a:rPr lang="es-CL" sz="800" dirty="0">
                          <a:effectLst/>
                        </a:rPr>
                        <a:t>PC (CN)  SEPULVEDA / 8 </a:t>
                      </a:r>
                      <a:r>
                        <a:rPr lang="es-CL" sz="800" dirty="0" smtClean="0">
                          <a:solidFill>
                            <a:schemeClr val="tx1"/>
                          </a:solidFill>
                          <a:effectLst/>
                        </a:rPr>
                        <a:t>HR.</a:t>
                      </a:r>
                      <a:r>
                        <a:rPr lang="es-CL" sz="1200" dirty="0" smtClean="0">
                          <a:solidFill>
                            <a:srgbClr val="FFFFCC"/>
                          </a:solidFill>
                          <a:effectLst/>
                        </a:rPr>
                        <a:t>M</a:t>
                      </a:r>
                      <a:endParaRPr lang="es-CL" sz="800" dirty="0">
                        <a:solidFill>
                          <a:srgbClr val="FFFFCC"/>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50000"/>
                        </a:lnSpc>
                        <a:spcAft>
                          <a:spcPts val="0"/>
                        </a:spcAft>
                      </a:pPr>
                      <a:r>
                        <a:rPr lang="es-CL" sz="800" dirty="0">
                          <a:effectLst/>
                        </a:rPr>
                        <a:t>PAC BUCCAREY / 2 HR.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50000"/>
                        </a:lnSpc>
                        <a:spcAft>
                          <a:spcPts val="0"/>
                        </a:spcAft>
                      </a:pPr>
                      <a:r>
                        <a:rPr lang="es-CL" sz="800" dirty="0">
                          <a:effectLst/>
                        </a:rPr>
                        <a:t>PC (SO) BELLO / 2 HR.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214012883"/>
                  </a:ext>
                </a:extLst>
              </a:tr>
              <a:tr h="386967">
                <a:tc vMerge="1">
                  <a:txBody>
                    <a:bodyPr/>
                    <a:lstStyle/>
                    <a:p>
                      <a:endParaRPr lang="es-CL"/>
                    </a:p>
                  </a:txBody>
                  <a:tcPr/>
                </a:tc>
                <a:tc vMerge="1">
                  <a:txBody>
                    <a:bodyPr/>
                    <a:lstStyle/>
                    <a:p>
                      <a:endParaRPr lang="es-CL"/>
                    </a:p>
                  </a:txBody>
                  <a:tcPr/>
                </a:tc>
                <a:tc>
                  <a:txBody>
                    <a:bodyPr/>
                    <a:lstStyle/>
                    <a:p>
                      <a:pPr algn="l">
                        <a:lnSpc>
                          <a:spcPct val="150000"/>
                        </a:lnSpc>
                        <a:spcAft>
                          <a:spcPts val="0"/>
                        </a:spcAft>
                      </a:pPr>
                      <a:r>
                        <a:rPr lang="es-CL" sz="800" dirty="0">
                          <a:effectLst/>
                        </a:rPr>
                        <a:t>PC BIERWIRTH  / 8 HR.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50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ctr">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507776585"/>
                  </a:ext>
                </a:extLst>
              </a:tr>
              <a:tr h="0">
                <a:tc vMerge="1">
                  <a:txBody>
                    <a:bodyPr/>
                    <a:lstStyle/>
                    <a:p>
                      <a:endParaRPr lang="es-CL"/>
                    </a:p>
                  </a:txBody>
                  <a:tcPr/>
                </a:tc>
                <a:tc vMerge="1">
                  <a:txBody>
                    <a:bodyPr/>
                    <a:lstStyle/>
                    <a:p>
                      <a:endParaRPr lang="es-CL"/>
                    </a:p>
                  </a:txBody>
                  <a:tcPr/>
                </a:tc>
                <a:tc rowSpan="2">
                  <a:txBody>
                    <a:bodyPr/>
                    <a:lstStyle/>
                    <a:p>
                      <a:pPr algn="ctr">
                        <a:lnSpc>
                          <a:spcPct val="107000"/>
                        </a:lnSpc>
                        <a:spcAft>
                          <a:spcPts val="0"/>
                        </a:spcAft>
                      </a:pPr>
                      <a:r>
                        <a:rPr lang="es-CL" sz="800" dirty="0">
                          <a:effectLst/>
                        </a:rPr>
                        <a:t>BUCEO TEORICO</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rowSpan="2">
                  <a:txBody>
                    <a:bodyPr/>
                    <a:lstStyle/>
                    <a:p>
                      <a:pPr algn="ctr">
                        <a:lnSpc>
                          <a:spcPct val="107000"/>
                        </a:lnSpc>
                        <a:spcAft>
                          <a:spcPts val="0"/>
                        </a:spcAft>
                      </a:pPr>
                      <a:r>
                        <a:rPr lang="es-CL" sz="800" dirty="0">
                          <a:effectLst/>
                        </a:rPr>
                        <a:t>DEBATE</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rowSpan="2">
                  <a:txBody>
                    <a:bodyPr/>
                    <a:lstStyle/>
                    <a:p>
                      <a:pPr algn="ctr">
                        <a:lnSpc>
                          <a:spcPct val="107000"/>
                        </a:lnSpc>
                        <a:spcAft>
                          <a:spcPts val="0"/>
                        </a:spcAft>
                      </a:pPr>
                      <a:r>
                        <a:rPr lang="es-CL" sz="800" dirty="0">
                          <a:effectLst/>
                        </a:rPr>
                        <a:t>DEFENSA PERSONAL</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rowSpan="4">
                  <a:txBody>
                    <a:bodyPr/>
                    <a:lstStyle/>
                    <a:p>
                      <a:pPr algn="ctr">
                        <a:lnSpc>
                          <a:spcPct val="107000"/>
                        </a:lnSpc>
                        <a:spcAft>
                          <a:spcPts val="0"/>
                        </a:spcAft>
                      </a:pPr>
                      <a:r>
                        <a:rPr lang="es-CL" sz="800" b="1" dirty="0">
                          <a:effectLst/>
                        </a:rPr>
                        <a:t>FORMACIÓN NAVAL </a:t>
                      </a:r>
                      <a:r>
                        <a:rPr lang="es-CL" sz="800" b="1" dirty="0" smtClean="0">
                          <a:effectLst/>
                        </a:rPr>
                        <a:t>II</a:t>
                      </a:r>
                      <a:endParaRPr lang="es-CL" sz="800" b="1" dirty="0">
                        <a:effectLst/>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chemeClr val="accent5">
                        <a:lumMod val="90000"/>
                      </a:schemeClr>
                    </a:solidFill>
                  </a:tcPr>
                </a:tc>
                <a:extLst>
                  <a:ext uri="{0D108BD9-81ED-4DB2-BD59-A6C34878D82A}">
                    <a16:rowId xmlns:a16="http://schemas.microsoft.com/office/drawing/2014/main" val="3322690644"/>
                  </a:ext>
                </a:extLst>
              </a:tr>
              <a:tr h="373769">
                <a:tc rowSpan="3">
                  <a:txBody>
                    <a:bodyPr/>
                    <a:lstStyle/>
                    <a:p>
                      <a:pPr algn="ctr">
                        <a:lnSpc>
                          <a:spcPct val="107000"/>
                        </a:lnSpc>
                        <a:spcAft>
                          <a:spcPts val="0"/>
                        </a:spcAft>
                      </a:pPr>
                      <a:r>
                        <a:rPr lang="es-CL" sz="800" dirty="0">
                          <a:solidFill>
                            <a:schemeClr val="tx1"/>
                          </a:solidFill>
                          <a:effectLst/>
                        </a:rPr>
                        <a:t>3 AÑO</a:t>
                      </a:r>
                      <a:endParaRPr lang="es-CL"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vMerge="1">
                  <a:txBody>
                    <a:bodyPr/>
                    <a:lstStyle/>
                    <a:p>
                      <a:endParaRPr lang="es-CL"/>
                    </a:p>
                  </a:txBody>
                  <a:tcPr/>
                </a:tc>
                <a:tc vMerge="1">
                  <a:txBody>
                    <a:bodyPr/>
                    <a:lstStyle/>
                    <a:p>
                      <a:pPr algn="ctr">
                        <a:lnSpc>
                          <a:spcPct val="107000"/>
                        </a:lnSpc>
                        <a:spcAft>
                          <a:spcPts val="0"/>
                        </a:spcAft>
                      </a:pP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vMerge="1">
                  <a:txBody>
                    <a:bodyPr/>
                    <a:lstStyle/>
                    <a:p>
                      <a:pPr algn="ctr">
                        <a:lnSpc>
                          <a:spcPct val="107000"/>
                        </a:lnSpc>
                        <a:spcAft>
                          <a:spcPts val="0"/>
                        </a:spcAft>
                      </a:pP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vMerge="1">
                  <a:txBody>
                    <a:bodyPr/>
                    <a:lstStyle/>
                    <a:p>
                      <a:pPr algn="ctr">
                        <a:lnSpc>
                          <a:spcPct val="107000"/>
                        </a:lnSpc>
                        <a:spcAft>
                          <a:spcPts val="0"/>
                        </a:spcAft>
                      </a:pP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vMerge="1">
                  <a:txBody>
                    <a:bodyPr/>
                    <a:lstStyle/>
                    <a:p>
                      <a:pPr algn="ctr">
                        <a:lnSpc>
                          <a:spcPct val="107000"/>
                        </a:lnSpc>
                        <a:spcAft>
                          <a:spcPts val="0"/>
                        </a:spcAft>
                      </a:pPr>
                      <a:endParaRPr lang="es-CL" sz="800" b="1"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chemeClr val="accent5">
                        <a:lumMod val="90000"/>
                      </a:schemeClr>
                    </a:solidFill>
                  </a:tcPr>
                </a:tc>
                <a:extLst>
                  <a:ext uri="{0D108BD9-81ED-4DB2-BD59-A6C34878D82A}">
                    <a16:rowId xmlns:a16="http://schemas.microsoft.com/office/drawing/2014/main" val="3876275685"/>
                  </a:ext>
                </a:extLst>
              </a:tr>
              <a:tr h="176206">
                <a:tc vMerge="1">
                  <a:txBody>
                    <a:bodyPr/>
                    <a:lstStyle/>
                    <a:p>
                      <a:endParaRPr lang="es-CL"/>
                    </a:p>
                  </a:txBody>
                  <a:tcPr/>
                </a:tc>
                <a:tc vMerge="1">
                  <a:txBody>
                    <a:bodyPr/>
                    <a:lstStyle/>
                    <a:p>
                      <a:endParaRPr lang="es-CL"/>
                    </a:p>
                  </a:txBody>
                  <a:tcPr/>
                </a:tc>
                <a:tc>
                  <a:txBody>
                    <a:bodyPr/>
                    <a:lstStyle/>
                    <a:p>
                      <a:pPr algn="l">
                        <a:lnSpc>
                          <a:spcPct val="150000"/>
                        </a:lnSpc>
                        <a:spcAft>
                          <a:spcPts val="0"/>
                        </a:spcAft>
                      </a:pPr>
                      <a:r>
                        <a:rPr lang="es-CL" sz="800" dirty="0">
                          <a:effectLst/>
                        </a:rPr>
                        <a:t>C2° ARAVENA / 2 HR. </a:t>
                      </a:r>
                      <a:r>
                        <a:rPr lang="es-CL" sz="1200" dirty="0" smtClean="0">
                          <a:solidFill>
                            <a:srgbClr val="FFFFCC"/>
                          </a:solidFill>
                          <a:effectLst/>
                        </a:rPr>
                        <a:t>m</a:t>
                      </a:r>
                      <a:endParaRPr lang="es-CL" sz="800" dirty="0">
                        <a:solidFill>
                          <a:srgbClr val="FFFFCC"/>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50000"/>
                        </a:lnSpc>
                        <a:spcAft>
                          <a:spcPts val="0"/>
                        </a:spcAft>
                      </a:pPr>
                      <a:r>
                        <a:rPr lang="es-CL" sz="800" dirty="0">
                          <a:effectLst/>
                        </a:rPr>
                        <a:t>PC RIOS / 2 HR.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50000"/>
                        </a:lnSpc>
                        <a:spcAft>
                          <a:spcPts val="0"/>
                        </a:spcAft>
                      </a:pPr>
                      <a:r>
                        <a:rPr lang="es-CL" sz="800" dirty="0">
                          <a:effectLst/>
                        </a:rPr>
                        <a:t>PC. (SO) CAMPOS / 2 HR.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1831696935"/>
                  </a:ext>
                </a:extLst>
              </a:tr>
              <a:tr h="176206">
                <a:tc vMerge="1">
                  <a:txBody>
                    <a:bodyPr/>
                    <a:lstStyle/>
                    <a:p>
                      <a:endParaRPr lang="es-CL"/>
                    </a:p>
                  </a:txBody>
                  <a:tcPr/>
                </a:tc>
                <a:tc vMerge="1">
                  <a:txBody>
                    <a:bodyPr/>
                    <a:lstStyle/>
                    <a:p>
                      <a:endParaRPr lang="es-CL"/>
                    </a:p>
                  </a:txBody>
                  <a:tcPr/>
                </a:tc>
                <a:tc>
                  <a:txBody>
                    <a:bodyPr/>
                    <a:lstStyle/>
                    <a:p>
                      <a:pPr algn="l">
                        <a:lnSpc>
                          <a:spcPct val="150000"/>
                        </a:lnSpc>
                        <a:spcAft>
                          <a:spcPts val="0"/>
                        </a:spcAft>
                      </a:pPr>
                      <a:r>
                        <a:rPr lang="es-CL" sz="800" dirty="0">
                          <a:effectLst/>
                        </a:rPr>
                        <a:t>PC (CA) MALDONADO / 2 </a:t>
                      </a:r>
                      <a:r>
                        <a:rPr lang="es-CL" sz="800" dirty="0" err="1" smtClean="0">
                          <a:effectLst/>
                        </a:rPr>
                        <a:t>HR.</a:t>
                      </a:r>
                      <a:r>
                        <a:rPr lang="es-CL" sz="1200" dirty="0" err="1" smtClean="0">
                          <a:solidFill>
                            <a:srgbClr val="FFFFCC"/>
                          </a:solidFill>
                          <a:effectLst/>
                        </a:rPr>
                        <a:t>m</a:t>
                      </a:r>
                      <a:endParaRPr lang="es-CL" sz="800" dirty="0">
                        <a:solidFill>
                          <a:srgbClr val="FFFFCC"/>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50000"/>
                        </a:lnSpc>
                        <a:spcAft>
                          <a:spcPts val="0"/>
                        </a:spcAft>
                      </a:pPr>
                      <a:r>
                        <a:rPr lang="es-CL" sz="800" dirty="0">
                          <a:effectLst/>
                        </a:rPr>
                        <a:t>PC LUCERO / 2 HR.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3360527453"/>
                  </a:ext>
                </a:extLst>
              </a:tr>
              <a:tr h="422715">
                <a:tc rowSpan="5">
                  <a:txBody>
                    <a:bodyPr/>
                    <a:lstStyle/>
                    <a:p>
                      <a:pPr algn="ctr">
                        <a:lnSpc>
                          <a:spcPct val="107000"/>
                        </a:lnSpc>
                        <a:spcAft>
                          <a:spcPts val="0"/>
                        </a:spcAft>
                      </a:pPr>
                      <a:r>
                        <a:rPr lang="es-CL" sz="800" dirty="0">
                          <a:solidFill>
                            <a:schemeClr val="tx1"/>
                          </a:solidFill>
                          <a:effectLst/>
                        </a:rPr>
                        <a:t>4 AÑO</a:t>
                      </a:r>
                      <a:endParaRPr lang="es-CL"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vMerge="1">
                  <a:txBody>
                    <a:bodyPr/>
                    <a:lstStyle/>
                    <a:p>
                      <a:endParaRPr lang="es-CL"/>
                    </a:p>
                  </a:txBody>
                  <a:tcPr/>
                </a:tc>
                <a:tc>
                  <a:txBody>
                    <a:bodyPr/>
                    <a:lstStyle/>
                    <a:p>
                      <a:pPr algn="ctr">
                        <a:lnSpc>
                          <a:spcPct val="107000"/>
                        </a:lnSpc>
                        <a:spcAft>
                          <a:spcPts val="0"/>
                        </a:spcAft>
                      </a:pPr>
                      <a:r>
                        <a:rPr lang="es-CL" sz="800" dirty="0">
                          <a:effectLst/>
                        </a:rPr>
                        <a:t>BUCEO PRACTICO</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a:txBody>
                    <a:bodyPr/>
                    <a:lstStyle/>
                    <a:p>
                      <a:pPr algn="ctr">
                        <a:lnSpc>
                          <a:spcPct val="107000"/>
                        </a:lnSpc>
                        <a:spcAft>
                          <a:spcPts val="0"/>
                        </a:spcAft>
                      </a:pPr>
                      <a:r>
                        <a:rPr lang="es-CL" sz="800" dirty="0">
                          <a:effectLst/>
                        </a:rPr>
                        <a:t>ARGUMENTACIÓN</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a:txBody>
                    <a:bodyPr/>
                    <a:lstStyle/>
                    <a:p>
                      <a:pPr algn="ctr">
                        <a:lnSpc>
                          <a:spcPct val="107000"/>
                        </a:lnSpc>
                        <a:spcAft>
                          <a:spcPts val="0"/>
                        </a:spcAft>
                      </a:pPr>
                      <a:r>
                        <a:rPr lang="es-CL" sz="800" dirty="0">
                          <a:effectLst/>
                        </a:rPr>
                        <a:t>ETICA</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CC"/>
                    </a:solidFill>
                  </a:tcPr>
                </a:tc>
                <a:tc rowSpan="5">
                  <a:txBody>
                    <a:bodyPr/>
                    <a:lstStyle/>
                    <a:p>
                      <a:pPr algn="ctr">
                        <a:lnSpc>
                          <a:spcPct val="107000"/>
                        </a:lnSpc>
                        <a:spcAft>
                          <a:spcPts val="0"/>
                        </a:spcAft>
                      </a:pPr>
                      <a:r>
                        <a:rPr lang="es-CL" sz="800" b="1" dirty="0">
                          <a:effectLst/>
                        </a:rPr>
                        <a:t>FORMACIÓN NAVAL III </a:t>
                      </a: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chemeClr val="accent5">
                        <a:lumMod val="90000"/>
                      </a:schemeClr>
                    </a:solidFill>
                  </a:tcPr>
                </a:tc>
                <a:extLst>
                  <a:ext uri="{0D108BD9-81ED-4DB2-BD59-A6C34878D82A}">
                    <a16:rowId xmlns:a16="http://schemas.microsoft.com/office/drawing/2014/main" val="3779396548"/>
                  </a:ext>
                </a:extLst>
              </a:tr>
              <a:tr h="352411">
                <a:tc vMerge="1">
                  <a:txBody>
                    <a:bodyPr/>
                    <a:lstStyle/>
                    <a:p>
                      <a:endParaRPr lang="es-CL"/>
                    </a:p>
                  </a:txBody>
                  <a:tcPr/>
                </a:tc>
                <a:tc vMerge="1">
                  <a:txBody>
                    <a:bodyPr/>
                    <a:lstStyle/>
                    <a:p>
                      <a:endParaRPr lang="es-CL"/>
                    </a:p>
                  </a:txBody>
                  <a:tcPr/>
                </a:tc>
                <a:tc>
                  <a:txBody>
                    <a:bodyPr/>
                    <a:lstStyle/>
                    <a:p>
                      <a:pPr algn="l">
                        <a:lnSpc>
                          <a:spcPct val="150000"/>
                        </a:lnSpc>
                        <a:spcAft>
                          <a:spcPts val="0"/>
                        </a:spcAft>
                      </a:pPr>
                      <a:r>
                        <a:rPr lang="es-CL" sz="800" dirty="0">
                          <a:effectLst/>
                        </a:rPr>
                        <a:t>T1° MALHUEN / 6 HR.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50000"/>
                        </a:lnSpc>
                        <a:spcAft>
                          <a:spcPts val="0"/>
                        </a:spcAft>
                      </a:pPr>
                      <a:r>
                        <a:rPr lang="es-CL" sz="800" dirty="0">
                          <a:effectLst/>
                        </a:rPr>
                        <a:t>PC (CA) SORIA GALVARRO / </a:t>
                      </a:r>
                      <a:r>
                        <a:rPr lang="es-CL" sz="800" dirty="0" smtClean="0">
                          <a:effectLst/>
                        </a:rPr>
                        <a:t>2HR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a:txBody>
                    <a:bodyPr/>
                    <a:lstStyle/>
                    <a:p>
                      <a:pPr algn="l">
                        <a:lnSpc>
                          <a:spcPct val="150000"/>
                        </a:lnSpc>
                        <a:spcAft>
                          <a:spcPts val="0"/>
                        </a:spcAft>
                      </a:pPr>
                      <a:r>
                        <a:rPr lang="es-CL" sz="800" dirty="0">
                          <a:effectLst/>
                        </a:rPr>
                        <a:t>PAC. (CN) QUIROGA / 2 HR.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154859065"/>
                  </a:ext>
                </a:extLst>
              </a:tr>
              <a:tr h="125703">
                <a:tc vMerge="1">
                  <a:txBody>
                    <a:bodyPr/>
                    <a:lstStyle/>
                    <a:p>
                      <a:endParaRPr lang="es-CL"/>
                    </a:p>
                  </a:txBody>
                  <a:tcPr/>
                </a:tc>
                <a:tc vMerge="1">
                  <a:txBody>
                    <a:bodyPr/>
                    <a:lstStyle/>
                    <a:p>
                      <a:endParaRPr lang="es-CL"/>
                    </a:p>
                  </a:txBody>
                  <a:tcPr/>
                </a:tc>
                <a:tc>
                  <a:txBody>
                    <a:bodyPr/>
                    <a:lstStyle/>
                    <a:p>
                      <a:pPr algn="l">
                        <a:lnSpc>
                          <a:spcPct val="107000"/>
                        </a:lnSpc>
                        <a:spcAft>
                          <a:spcPts val="0"/>
                        </a:spcAft>
                      </a:pPr>
                      <a:r>
                        <a:rPr lang="es-CL" sz="800" dirty="0">
                          <a:effectLst/>
                        </a:rPr>
                        <a:t>PAC (SO) ACUÑA / 6 HR</a:t>
                      </a:r>
                      <a:r>
                        <a:rPr lang="es-CL" sz="800" dirty="0" smtClean="0">
                          <a:effectLst/>
                        </a:rPr>
                        <a:t>. </a:t>
                      </a:r>
                      <a:r>
                        <a:rPr lang="es-CL" sz="1200" dirty="0" smtClean="0">
                          <a:solidFill>
                            <a:srgbClr val="FFFFCC"/>
                          </a:solidFill>
                          <a:effectLst/>
                        </a:rPr>
                        <a:t>M</a:t>
                      </a:r>
                      <a:endParaRPr lang="es-CL" sz="800" dirty="0">
                        <a:solidFill>
                          <a:srgbClr val="FFFFCC"/>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rowSpan="3">
                  <a:txBody>
                    <a:bodyPr/>
                    <a:lstStyle/>
                    <a:p>
                      <a:pPr algn="l">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rowSpan="3">
                  <a:txBody>
                    <a:bodyPr/>
                    <a:lstStyle/>
                    <a:p>
                      <a:pPr algn="l">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s-CL" sz="800" dirty="0">
                          <a:effectLst/>
                        </a:rPr>
                        <a:t> </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1084133394"/>
                  </a:ext>
                </a:extLst>
              </a:tr>
              <a:tr h="125703">
                <a:tc vMerge="1">
                  <a:txBody>
                    <a:bodyPr/>
                    <a:lstStyle/>
                    <a:p>
                      <a:endParaRPr lang="es-CL"/>
                    </a:p>
                  </a:txBody>
                  <a:tcPr/>
                </a:tc>
                <a:tc vMerge="1">
                  <a:txBody>
                    <a:bodyPr/>
                    <a:lstStyle/>
                    <a:p>
                      <a:endParaRPr lang="es-CL"/>
                    </a:p>
                  </a:txBody>
                  <a:tcPr/>
                </a:tc>
                <a:tc>
                  <a:txBody>
                    <a:bodyPr/>
                    <a:lstStyle/>
                    <a:p>
                      <a:pPr algn="l">
                        <a:lnSpc>
                          <a:spcPct val="107000"/>
                        </a:lnSpc>
                        <a:spcAft>
                          <a:spcPts val="0"/>
                        </a:spcAft>
                      </a:pPr>
                      <a:r>
                        <a:rPr lang="es-CL" sz="800" dirty="0">
                          <a:effectLst/>
                        </a:rPr>
                        <a:t>NN 1 </a:t>
                      </a:r>
                      <a:r>
                        <a:rPr lang="es-CL" sz="800" dirty="0" smtClean="0">
                          <a:effectLst/>
                        </a:rPr>
                        <a:t>BUZO / </a:t>
                      </a:r>
                      <a:r>
                        <a:rPr lang="es-CL" sz="800" dirty="0">
                          <a:effectLst/>
                        </a:rPr>
                        <a:t>6 HR</a:t>
                      </a:r>
                      <a:r>
                        <a:rPr lang="es-CL" sz="800" dirty="0" smtClean="0">
                          <a:effectLst/>
                        </a:rPr>
                        <a:t>. </a:t>
                      </a:r>
                      <a:r>
                        <a:rPr lang="es-CL" sz="1200" dirty="0" smtClean="0">
                          <a:solidFill>
                            <a:srgbClr val="FFFFCC"/>
                          </a:solidFill>
                          <a:effectLst/>
                        </a:rPr>
                        <a:t>M</a:t>
                      </a:r>
                      <a:endParaRPr lang="es-CL" sz="800" dirty="0">
                        <a:solidFill>
                          <a:srgbClr val="FFFFCC"/>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pPr algn="l">
                        <a:lnSpc>
                          <a:spcPct val="107000"/>
                        </a:lnSpc>
                        <a:spcAft>
                          <a:spcPts val="0"/>
                        </a:spcAft>
                      </a:pP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pPr algn="l">
                        <a:lnSpc>
                          <a:spcPct val="107000"/>
                        </a:lnSpc>
                        <a:spcAft>
                          <a:spcPts val="0"/>
                        </a:spcAft>
                      </a:pP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1812094945"/>
                  </a:ext>
                </a:extLst>
              </a:tr>
              <a:tr h="325278">
                <a:tc vMerge="1">
                  <a:txBody>
                    <a:bodyPr/>
                    <a:lstStyle/>
                    <a:p>
                      <a:endParaRPr lang="es-CL"/>
                    </a:p>
                  </a:txBody>
                  <a:tcPr/>
                </a:tc>
                <a:tc vMerge="1">
                  <a:txBody>
                    <a:bodyPr/>
                    <a:lstStyle/>
                    <a:p>
                      <a:endParaRPr lang="es-CL"/>
                    </a:p>
                  </a:txBody>
                  <a:tcPr/>
                </a:tc>
                <a:tc>
                  <a:txBody>
                    <a:bodyPr/>
                    <a:lstStyle/>
                    <a:p>
                      <a:pPr algn="l">
                        <a:lnSpc>
                          <a:spcPct val="107000"/>
                        </a:lnSpc>
                        <a:spcAft>
                          <a:spcPts val="0"/>
                        </a:spcAft>
                      </a:pPr>
                      <a:r>
                        <a:rPr lang="es-CL" sz="800" dirty="0">
                          <a:effectLst/>
                        </a:rPr>
                        <a:t>S1° VALDIVIA / 6 HR.</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pPr algn="l">
                        <a:lnSpc>
                          <a:spcPct val="107000"/>
                        </a:lnSpc>
                        <a:spcAft>
                          <a:spcPts val="0"/>
                        </a:spcAft>
                      </a:pP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pPr algn="l">
                        <a:lnSpc>
                          <a:spcPct val="107000"/>
                        </a:lnSpc>
                        <a:spcAft>
                          <a:spcPts val="0"/>
                        </a:spcAft>
                      </a:pP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1627249812"/>
                  </a:ext>
                </a:extLst>
              </a:tr>
              <a:tr h="299905">
                <a:tc>
                  <a:txBody>
                    <a:bodyPr/>
                    <a:lstStyle/>
                    <a:p>
                      <a:pPr algn="ctr">
                        <a:lnSpc>
                          <a:spcPct val="107000"/>
                        </a:lnSpc>
                        <a:spcAft>
                          <a:spcPts val="0"/>
                        </a:spcAft>
                      </a:pPr>
                      <a:r>
                        <a:rPr lang="es-CL" sz="800" dirty="0">
                          <a:solidFill>
                            <a:schemeClr val="tx1"/>
                          </a:solidFill>
                          <a:effectLst/>
                        </a:rPr>
                        <a:t>HORAS </a:t>
                      </a:r>
                      <a:endParaRPr lang="es-CL" sz="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a:effectLst/>
                        </a:rPr>
                        <a:t>14</a:t>
                      </a:r>
                      <a:endParaRPr lang="es-CL" sz="80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a:effectLst/>
                        </a:rPr>
                        <a:t>44</a:t>
                      </a:r>
                      <a:endParaRPr lang="es-CL" sz="80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a:effectLst/>
                        </a:rPr>
                        <a:t>8</a:t>
                      </a:r>
                      <a:endParaRPr lang="es-CL" sz="80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a:effectLst/>
                        </a:rPr>
                        <a:t>6</a:t>
                      </a:r>
                      <a:endParaRPr lang="es-CL" sz="80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tc>
                  <a:txBody>
                    <a:bodyPr/>
                    <a:lstStyle/>
                    <a:p>
                      <a:pPr algn="ctr">
                        <a:lnSpc>
                          <a:spcPct val="107000"/>
                        </a:lnSpc>
                        <a:spcAft>
                          <a:spcPts val="0"/>
                        </a:spcAft>
                      </a:pPr>
                      <a:r>
                        <a:rPr lang="es-CL" sz="800" dirty="0">
                          <a:effectLst/>
                        </a:rPr>
                        <a:t>72</a:t>
                      </a:r>
                      <a:endParaRPr lang="es-CL"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056" marR="48056" marT="0" marB="0" anchor="ctr">
                    <a:lnL w="12700" cap="flat" cmpd="sng" algn="ctr">
                      <a:solidFill>
                        <a:schemeClr val="bg2">
                          <a:lumMod val="60000"/>
                          <a:lumOff val="40000"/>
                        </a:schemeClr>
                      </a:solidFill>
                      <a:prstDash val="solid"/>
                      <a:round/>
                      <a:headEnd type="none" w="med" len="med"/>
                      <a:tailEnd type="none" w="med" len="med"/>
                    </a:lnL>
                    <a:lnR w="12700" cap="flat" cmpd="sng" algn="ctr">
                      <a:solidFill>
                        <a:schemeClr val="bg2">
                          <a:lumMod val="60000"/>
                          <a:lumOff val="40000"/>
                        </a:schemeClr>
                      </a:solidFill>
                      <a:prstDash val="solid"/>
                      <a:round/>
                      <a:headEnd type="none" w="med" len="med"/>
                      <a:tailEnd type="none" w="med" len="med"/>
                    </a:lnR>
                    <a:lnT w="12700" cap="flat" cmpd="sng" algn="ctr">
                      <a:solidFill>
                        <a:schemeClr val="bg2">
                          <a:lumMod val="60000"/>
                          <a:lumOff val="40000"/>
                        </a:schemeClr>
                      </a:solidFill>
                      <a:prstDash val="solid"/>
                      <a:round/>
                      <a:headEnd type="none" w="med" len="med"/>
                      <a:tailEnd type="none" w="med" len="med"/>
                    </a:lnT>
                    <a:lnB w="12700" cap="flat" cmpd="sng" algn="ctr">
                      <a:solidFill>
                        <a:schemeClr val="bg2">
                          <a:lumMod val="60000"/>
                          <a:lumOff val="40000"/>
                        </a:schemeClr>
                      </a:solidFill>
                      <a:prstDash val="solid"/>
                      <a:round/>
                      <a:headEnd type="none" w="med" len="med"/>
                      <a:tailEnd type="none" w="med" len="med"/>
                    </a:lnB>
                  </a:tcPr>
                </a:tc>
                <a:extLst>
                  <a:ext uri="{0D108BD9-81ED-4DB2-BD59-A6C34878D82A}">
                    <a16:rowId xmlns:a16="http://schemas.microsoft.com/office/drawing/2014/main" val="2002057318"/>
                  </a:ext>
                </a:extLst>
              </a:tr>
            </a:tbl>
          </a:graphicData>
        </a:graphic>
      </p:graphicFrame>
      <p:sp>
        <p:nvSpPr>
          <p:cNvPr id="5" name="Rectángulo 4"/>
          <p:cNvSpPr/>
          <p:nvPr/>
        </p:nvSpPr>
        <p:spPr>
          <a:xfrm>
            <a:off x="1115616" y="2239095"/>
            <a:ext cx="1652984" cy="241375"/>
          </a:xfrm>
          <a:prstGeom prst="rect">
            <a:avLst/>
          </a:prstGeom>
          <a:solidFill>
            <a:srgbClr val="FFFFCC"/>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0"/>
              </a:spcAft>
            </a:pPr>
            <a:r>
              <a:rPr lang="es-CL" sz="800" dirty="0">
                <a:solidFill>
                  <a:schemeClr val="tx1"/>
                </a:solidFill>
              </a:rPr>
              <a:t>SIMULADOR</a:t>
            </a:r>
          </a:p>
        </p:txBody>
      </p:sp>
      <p:sp>
        <p:nvSpPr>
          <p:cNvPr id="6" name="Rectángulo 5"/>
          <p:cNvSpPr/>
          <p:nvPr/>
        </p:nvSpPr>
        <p:spPr>
          <a:xfrm>
            <a:off x="1115616" y="3738582"/>
            <a:ext cx="1656184" cy="265512"/>
          </a:xfrm>
          <a:prstGeom prst="rect">
            <a:avLst/>
          </a:prstGeom>
          <a:solidFill>
            <a:srgbClr val="FFFFCC"/>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0"/>
              </a:spcAft>
            </a:pPr>
            <a:r>
              <a:rPr lang="es-CL" sz="800" dirty="0" smtClean="0">
                <a:solidFill>
                  <a:schemeClr val="tx1"/>
                </a:solidFill>
              </a:rPr>
              <a:t>LIDERAZGO </a:t>
            </a:r>
            <a:r>
              <a:rPr lang="es-CL" sz="800" dirty="0">
                <a:solidFill>
                  <a:schemeClr val="tx1"/>
                </a:solidFill>
              </a:rPr>
              <a:t>EN </a:t>
            </a:r>
            <a:r>
              <a:rPr lang="es-CL" sz="800" dirty="0" smtClean="0">
                <a:solidFill>
                  <a:schemeClr val="tx1"/>
                </a:solidFill>
              </a:rPr>
              <a:t>TERRENO</a:t>
            </a:r>
            <a:endParaRPr lang="es-CL" sz="800" dirty="0">
              <a:solidFill>
                <a:schemeClr val="tx1"/>
              </a:solidFill>
            </a:endParaRPr>
          </a:p>
        </p:txBody>
      </p:sp>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 name="13 Rectángulo"/>
          <p:cNvSpPr/>
          <p:nvPr/>
        </p:nvSpPr>
        <p:spPr>
          <a:xfrm>
            <a:off x="-28575" y="3063181"/>
            <a:ext cx="9207500" cy="1309687"/>
          </a:xfrm>
          <a:prstGeom prst="rect">
            <a:avLst/>
          </a:prstGeom>
          <a:solidFill>
            <a:schemeClr val="bg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pic>
        <p:nvPicPr>
          <p:cNvPr id="16391" name="4 Imagen">
            <a:hlinkClick r:id="rId3" action="ppaction://hlinksldjump"/>
          </p:cNvPr>
          <p:cNvPicPr>
            <a:picLocks noChangeAspect="1"/>
          </p:cNvPicPr>
          <p:nvPr/>
        </p:nvPicPr>
        <p:blipFill>
          <a:blip r:embed="rId4"/>
          <a:srcRect t="12920" r="30035"/>
          <a:stretch>
            <a:fillRect/>
          </a:stretch>
        </p:blipFill>
        <p:spPr bwMode="auto">
          <a:xfrm>
            <a:off x="42863" y="3097193"/>
            <a:ext cx="1449387" cy="1201738"/>
          </a:xfrm>
          <a:prstGeom prst="rect">
            <a:avLst/>
          </a:prstGeom>
          <a:noFill/>
          <a:ln w="12700">
            <a:noFill/>
            <a:miter lim="800000"/>
            <a:headEnd/>
            <a:tailEnd/>
          </a:ln>
        </p:spPr>
      </p:pic>
      <p:pic>
        <p:nvPicPr>
          <p:cNvPr id="16392" name="5 Imagen">
            <a:hlinkClick r:id="rId3" action="ppaction://hlinksldjump"/>
          </p:cNvPr>
          <p:cNvPicPr>
            <a:picLocks noChangeAspect="1"/>
          </p:cNvPicPr>
          <p:nvPr/>
        </p:nvPicPr>
        <p:blipFill>
          <a:blip r:embed="rId5"/>
          <a:srcRect/>
          <a:stretch>
            <a:fillRect/>
          </a:stretch>
        </p:blipFill>
        <p:spPr bwMode="auto">
          <a:xfrm>
            <a:off x="3048000" y="3097193"/>
            <a:ext cx="1811338" cy="1208088"/>
          </a:xfrm>
          <a:prstGeom prst="rect">
            <a:avLst/>
          </a:prstGeom>
          <a:noFill/>
          <a:ln w="12700">
            <a:noFill/>
            <a:miter lim="800000"/>
            <a:headEnd/>
            <a:tailEnd/>
          </a:ln>
        </p:spPr>
      </p:pic>
      <p:pic>
        <p:nvPicPr>
          <p:cNvPr id="16393" name="6 Imagen">
            <a:hlinkClick r:id="rId6" action="ppaction://hlinksldjump"/>
          </p:cNvPr>
          <p:cNvPicPr>
            <a:picLocks noChangeAspect="1"/>
          </p:cNvPicPr>
          <p:nvPr/>
        </p:nvPicPr>
        <p:blipFill>
          <a:blip r:embed="rId7"/>
          <a:srcRect l="8189" r="10104"/>
          <a:stretch>
            <a:fillRect/>
          </a:stretch>
        </p:blipFill>
        <p:spPr bwMode="auto">
          <a:xfrm>
            <a:off x="4895850" y="3097193"/>
            <a:ext cx="1471613" cy="1201738"/>
          </a:xfrm>
          <a:prstGeom prst="rect">
            <a:avLst/>
          </a:prstGeom>
          <a:noFill/>
          <a:ln w="12700">
            <a:noFill/>
            <a:miter lim="800000"/>
            <a:headEnd/>
            <a:tailEnd/>
          </a:ln>
        </p:spPr>
      </p:pic>
      <p:pic>
        <p:nvPicPr>
          <p:cNvPr id="16394" name="7 Imagen">
            <a:hlinkClick r:id="rId8" action="ppaction://hlinksldjump"/>
          </p:cNvPr>
          <p:cNvPicPr>
            <a:picLocks noChangeAspect="1"/>
          </p:cNvPicPr>
          <p:nvPr/>
        </p:nvPicPr>
        <p:blipFill>
          <a:blip r:embed="rId9"/>
          <a:srcRect l="13481" r="16600"/>
          <a:stretch>
            <a:fillRect/>
          </a:stretch>
        </p:blipFill>
        <p:spPr bwMode="auto">
          <a:xfrm>
            <a:off x="1527175" y="3097193"/>
            <a:ext cx="1485900" cy="1201738"/>
          </a:xfrm>
          <a:prstGeom prst="rect">
            <a:avLst/>
          </a:prstGeom>
          <a:noFill/>
          <a:ln w="12700">
            <a:noFill/>
            <a:miter lim="800000"/>
            <a:headEnd/>
            <a:tailEnd/>
          </a:ln>
        </p:spPr>
      </p:pic>
      <p:pic>
        <p:nvPicPr>
          <p:cNvPr id="16395" name="8 Imagen">
            <a:hlinkClick r:id="rId10" action="ppaction://hlinksldjump"/>
          </p:cNvPr>
          <p:cNvPicPr>
            <a:picLocks noChangeAspect="1"/>
          </p:cNvPicPr>
          <p:nvPr/>
        </p:nvPicPr>
        <p:blipFill>
          <a:blip r:embed="rId11"/>
          <a:srcRect/>
          <a:stretch>
            <a:fillRect/>
          </a:stretch>
        </p:blipFill>
        <p:spPr bwMode="auto">
          <a:xfrm>
            <a:off x="6396038" y="3103543"/>
            <a:ext cx="1552575" cy="1201738"/>
          </a:xfrm>
          <a:prstGeom prst="rect">
            <a:avLst/>
          </a:prstGeom>
          <a:noFill/>
          <a:ln w="12700">
            <a:noFill/>
            <a:miter lim="800000"/>
            <a:headEnd/>
            <a:tailEnd/>
          </a:ln>
        </p:spPr>
      </p:pic>
      <p:pic>
        <p:nvPicPr>
          <p:cNvPr id="16396" name="9 Imagen">
            <a:hlinkClick r:id="rId12" action="ppaction://hlinksldjump"/>
          </p:cNvPr>
          <p:cNvPicPr>
            <a:picLocks noChangeAspect="1"/>
          </p:cNvPicPr>
          <p:nvPr/>
        </p:nvPicPr>
        <p:blipFill>
          <a:blip r:embed="rId13"/>
          <a:srcRect l="25195" t="629" r="11012"/>
          <a:stretch>
            <a:fillRect/>
          </a:stretch>
        </p:blipFill>
        <p:spPr bwMode="auto">
          <a:xfrm>
            <a:off x="7977188" y="3103543"/>
            <a:ext cx="1119187" cy="1201738"/>
          </a:xfrm>
          <a:prstGeom prst="rect">
            <a:avLst/>
          </a:prstGeom>
          <a:noFill/>
          <a:ln w="12700">
            <a:noFill/>
            <a:miter lim="800000"/>
            <a:headEnd/>
            <a:tailEnd/>
          </a:ln>
        </p:spPr>
      </p:pic>
      <p:sp>
        <p:nvSpPr>
          <p:cNvPr id="16397" name="10 CuadroTexto"/>
          <p:cNvSpPr txBox="1">
            <a:spLocks noChangeArrowheads="1"/>
          </p:cNvSpPr>
          <p:nvPr/>
        </p:nvSpPr>
        <p:spPr bwMode="auto">
          <a:xfrm>
            <a:off x="284163" y="4394181"/>
            <a:ext cx="966787" cy="369887"/>
          </a:xfrm>
          <a:prstGeom prst="rect">
            <a:avLst/>
          </a:prstGeom>
          <a:noFill/>
          <a:ln w="9525">
            <a:noFill/>
            <a:miter lim="800000"/>
            <a:headEnd/>
            <a:tailEnd/>
          </a:ln>
        </p:spPr>
        <p:txBody>
          <a:bodyPr wrap="none">
            <a:spAutoFit/>
          </a:bodyPr>
          <a:lstStyle/>
          <a:p>
            <a:pPr algn="ctr" eaLnBrk="1" hangingPunct="1"/>
            <a:r>
              <a:rPr lang="es-CL" altLang="es-CL" dirty="0" err="1">
                <a:latin typeface="Candara" pitchFamily="34" charset="0"/>
              </a:rPr>
              <a:t>Valórico</a:t>
            </a:r>
            <a:endParaRPr lang="es-CL" altLang="es-CL" dirty="0">
              <a:latin typeface="Candara" pitchFamily="34" charset="0"/>
            </a:endParaRPr>
          </a:p>
        </p:txBody>
      </p:sp>
      <p:sp>
        <p:nvSpPr>
          <p:cNvPr id="16398" name="43 CuadroTexto"/>
          <p:cNvSpPr txBox="1">
            <a:spLocks noChangeArrowheads="1"/>
          </p:cNvSpPr>
          <p:nvPr/>
        </p:nvSpPr>
        <p:spPr bwMode="auto">
          <a:xfrm>
            <a:off x="1684338" y="4392593"/>
            <a:ext cx="942975" cy="369888"/>
          </a:xfrm>
          <a:prstGeom prst="rect">
            <a:avLst/>
          </a:prstGeom>
          <a:noFill/>
          <a:ln w="9525">
            <a:noFill/>
            <a:miter lim="800000"/>
            <a:headEnd/>
            <a:tailEnd/>
          </a:ln>
        </p:spPr>
        <p:txBody>
          <a:bodyPr wrap="none">
            <a:spAutoFit/>
          </a:bodyPr>
          <a:lstStyle/>
          <a:p>
            <a:pPr algn="ctr" eaLnBrk="1" hangingPunct="1"/>
            <a:r>
              <a:rPr lang="es-CL" altLang="es-CL" dirty="0">
                <a:latin typeface="Candara" pitchFamily="34" charset="0"/>
              </a:rPr>
              <a:t>Cultural</a:t>
            </a:r>
          </a:p>
        </p:txBody>
      </p:sp>
      <p:sp>
        <p:nvSpPr>
          <p:cNvPr id="16399" name="44 CuadroTexto"/>
          <p:cNvSpPr txBox="1">
            <a:spLocks noChangeArrowheads="1"/>
          </p:cNvSpPr>
          <p:nvPr/>
        </p:nvSpPr>
        <p:spPr bwMode="auto">
          <a:xfrm>
            <a:off x="3203848" y="4381159"/>
            <a:ext cx="1262063" cy="369887"/>
          </a:xfrm>
          <a:prstGeom prst="rect">
            <a:avLst/>
          </a:prstGeom>
          <a:noFill/>
          <a:ln w="9525">
            <a:noFill/>
            <a:miter lim="800000"/>
            <a:headEnd/>
            <a:tailEnd/>
          </a:ln>
        </p:spPr>
        <p:txBody>
          <a:bodyPr wrap="none">
            <a:spAutoFit/>
          </a:bodyPr>
          <a:lstStyle/>
          <a:p>
            <a:pPr algn="ctr" eaLnBrk="1" hangingPunct="1"/>
            <a:r>
              <a:rPr lang="es-CL" altLang="es-CL" dirty="0">
                <a:latin typeface="Candara" pitchFamily="34" charset="0"/>
              </a:rPr>
              <a:t>Académico</a:t>
            </a:r>
          </a:p>
        </p:txBody>
      </p:sp>
      <p:sp>
        <p:nvSpPr>
          <p:cNvPr id="16400" name="45 CuadroTexto"/>
          <p:cNvSpPr txBox="1">
            <a:spLocks noChangeArrowheads="1"/>
          </p:cNvSpPr>
          <p:nvPr/>
        </p:nvSpPr>
        <p:spPr bwMode="auto">
          <a:xfrm>
            <a:off x="4963974" y="4392594"/>
            <a:ext cx="1162050" cy="369887"/>
          </a:xfrm>
          <a:prstGeom prst="rect">
            <a:avLst/>
          </a:prstGeom>
          <a:noFill/>
          <a:ln w="9525">
            <a:noFill/>
            <a:miter lim="800000"/>
            <a:headEnd/>
            <a:tailEnd/>
          </a:ln>
        </p:spPr>
        <p:txBody>
          <a:bodyPr wrap="none">
            <a:spAutoFit/>
          </a:bodyPr>
          <a:lstStyle/>
          <a:p>
            <a:pPr algn="ctr" eaLnBrk="1" hangingPunct="1"/>
            <a:r>
              <a:rPr lang="es-CL" altLang="es-CL" dirty="0">
                <a:latin typeface="Candara" pitchFamily="34" charset="0"/>
              </a:rPr>
              <a:t>Deportivo</a:t>
            </a:r>
          </a:p>
        </p:txBody>
      </p:sp>
      <p:sp>
        <p:nvSpPr>
          <p:cNvPr id="16401" name="46 CuadroTexto"/>
          <p:cNvSpPr txBox="1">
            <a:spLocks noChangeArrowheads="1"/>
          </p:cNvSpPr>
          <p:nvPr/>
        </p:nvSpPr>
        <p:spPr bwMode="auto">
          <a:xfrm>
            <a:off x="6155361" y="4392593"/>
            <a:ext cx="1976823" cy="523220"/>
          </a:xfrm>
          <a:prstGeom prst="rect">
            <a:avLst/>
          </a:prstGeom>
          <a:noFill/>
          <a:ln w="9525">
            <a:noFill/>
            <a:miter lim="800000"/>
            <a:headEnd/>
            <a:tailEnd/>
          </a:ln>
        </p:spPr>
        <p:txBody>
          <a:bodyPr wrap="none">
            <a:spAutoFit/>
          </a:bodyPr>
          <a:lstStyle/>
          <a:p>
            <a:pPr algn="ctr" eaLnBrk="1" hangingPunct="1"/>
            <a:r>
              <a:rPr lang="es-CL" altLang="es-CL" dirty="0" smtClean="0">
                <a:latin typeface="Candara" pitchFamily="34" charset="0"/>
              </a:rPr>
              <a:t> Profesional</a:t>
            </a:r>
            <a:endParaRPr lang="es-CL" altLang="es-CL" dirty="0">
              <a:latin typeface="Candara" pitchFamily="34" charset="0"/>
            </a:endParaRPr>
          </a:p>
        </p:txBody>
      </p:sp>
      <p:sp>
        <p:nvSpPr>
          <p:cNvPr id="16402" name="47 CuadroTexto"/>
          <p:cNvSpPr txBox="1">
            <a:spLocks noChangeArrowheads="1"/>
          </p:cNvSpPr>
          <p:nvPr/>
        </p:nvSpPr>
        <p:spPr bwMode="auto">
          <a:xfrm>
            <a:off x="8191032" y="4382821"/>
            <a:ext cx="812800" cy="369888"/>
          </a:xfrm>
          <a:prstGeom prst="rect">
            <a:avLst/>
          </a:prstGeom>
          <a:noFill/>
          <a:ln w="9525">
            <a:noFill/>
            <a:miter lim="800000"/>
            <a:headEnd/>
            <a:tailEnd/>
          </a:ln>
        </p:spPr>
        <p:txBody>
          <a:bodyPr wrap="none">
            <a:spAutoFit/>
          </a:bodyPr>
          <a:lstStyle/>
          <a:p>
            <a:pPr algn="ctr" eaLnBrk="1" hangingPunct="1"/>
            <a:r>
              <a:rPr lang="es-CL" altLang="es-CL" dirty="0">
                <a:latin typeface="Candara" pitchFamily="34" charset="0"/>
              </a:rPr>
              <a:t>Militar</a:t>
            </a:r>
          </a:p>
        </p:txBody>
      </p:sp>
      <p:sp>
        <p:nvSpPr>
          <p:cNvPr id="2" name="Flecha izquierda y derecha 1"/>
          <p:cNvSpPr/>
          <p:nvPr/>
        </p:nvSpPr>
        <p:spPr>
          <a:xfrm>
            <a:off x="179388" y="2016106"/>
            <a:ext cx="8791575" cy="720725"/>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b="1" dirty="0">
                <a:solidFill>
                  <a:srgbClr val="FF0000"/>
                </a:solidFill>
              </a:rPr>
              <a:t>MANDO Y LIDERAZGO ES TRANSVERSAL</a:t>
            </a:r>
          </a:p>
        </p:txBody>
      </p:sp>
      <p:sp>
        <p:nvSpPr>
          <p:cNvPr id="20" name="Text Box 4"/>
          <p:cNvSpPr txBox="1">
            <a:spLocks noChangeArrowheads="1"/>
          </p:cNvSpPr>
          <p:nvPr/>
        </p:nvSpPr>
        <p:spPr bwMode="auto">
          <a:xfrm>
            <a:off x="1528244" y="5234484"/>
            <a:ext cx="6389891" cy="584775"/>
          </a:xfrm>
          <a:prstGeom prst="rect">
            <a:avLst/>
          </a:prstGeom>
          <a:noFill/>
          <a:ln w="9525">
            <a:noFill/>
            <a:miter lim="800000"/>
            <a:headEnd/>
            <a:tailEnd/>
          </a:ln>
          <a:effectLst>
            <a:outerShdw blurRad="63500" dist="38099" dir="2700000" algn="ctr" rotWithShape="0">
              <a:schemeClr val="tx1">
                <a:alpha val="74998"/>
              </a:schemeClr>
            </a:outerShdw>
          </a:effectLst>
        </p:spPr>
        <p:txBody>
          <a:bodyPr wrap="none">
            <a:spAutoFit/>
          </a:bodyPr>
          <a:lstStyle/>
          <a:p>
            <a:pPr algn="r" eaLnBrk="1" hangingPunct="1">
              <a:defRPr/>
            </a:pPr>
            <a:r>
              <a:rPr lang="es-CL" altLang="es-CL" sz="3200" b="1" dirty="0" smtClean="0">
                <a:solidFill>
                  <a:srgbClr val="FFCC00"/>
                </a:solidFill>
              </a:rPr>
              <a:t>SER – SABER – SABER HACER</a:t>
            </a:r>
            <a:endParaRPr lang="es-ES" altLang="es-CL" sz="3200" b="1" dirty="0">
              <a:solidFill>
                <a:srgbClr val="FFCC00"/>
              </a:solidFill>
            </a:endParaRPr>
          </a:p>
        </p:txBody>
      </p:sp>
      <p:sp>
        <p:nvSpPr>
          <p:cNvPr id="21" name="Text Box 18"/>
          <p:cNvSpPr txBox="1">
            <a:spLocks noChangeArrowheads="1"/>
          </p:cNvSpPr>
          <p:nvPr/>
        </p:nvSpPr>
        <p:spPr bwMode="auto">
          <a:xfrm>
            <a:off x="5871528" y="332656"/>
            <a:ext cx="3169457"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smtClean="0">
                <a:solidFill>
                  <a:srgbClr val="FFCC00"/>
                </a:solidFill>
              </a:rPr>
              <a:t>5. LIDERAZGO </a:t>
            </a:r>
            <a:endParaRPr lang="es-ES" altLang="es-CL" sz="3200" b="1" dirty="0">
              <a:solidFill>
                <a:srgbClr val="FFCC00"/>
              </a:solidFill>
            </a:endParaRPr>
          </a:p>
        </p:txBody>
      </p:sp>
      <p:sp>
        <p:nvSpPr>
          <p:cNvPr id="22" name="2 Marcador de número de diapositiva"/>
          <p:cNvSpPr>
            <a:spLocks noGrp="1"/>
          </p:cNvSpPr>
          <p:nvPr>
            <p:ph type="sldNum" sz="quarter" idx="12"/>
          </p:nvPr>
        </p:nvSpPr>
        <p:spPr>
          <a:xfrm>
            <a:off x="6553200" y="6245225"/>
            <a:ext cx="2133600" cy="476250"/>
          </a:xfrm>
        </p:spPr>
        <p:txBody>
          <a:bodyPr/>
          <a:lstStyle/>
          <a:p>
            <a:pPr>
              <a:defRPr/>
            </a:pPr>
            <a:fld id="{9E0C6C59-114E-4502-9958-9ACCE17CC0DA}" type="slidenum">
              <a:rPr lang="es-ES" smtClean="0">
                <a:solidFill>
                  <a:schemeClr val="bg1"/>
                </a:solidFill>
              </a:rPr>
              <a:pPr>
                <a:defRPr/>
              </a:pPr>
              <a:t>15</a:t>
            </a:fld>
            <a:endParaRPr lang="es-ES" dirty="0">
              <a:solidFill>
                <a:schemeClr val="bg1"/>
              </a:solidFill>
            </a:endParaRPr>
          </a:p>
        </p:txBody>
      </p:sp>
    </p:spTree>
    <p:extLst>
      <p:ext uri="{BB962C8B-B14F-4D97-AF65-F5344CB8AC3E}">
        <p14:creationId xmlns:p14="http://schemas.microsoft.com/office/powerpoint/2010/main" val="704108131"/>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Text Box 4"/>
          <p:cNvSpPr txBox="1">
            <a:spLocks noChangeArrowheads="1"/>
          </p:cNvSpPr>
          <p:nvPr/>
        </p:nvSpPr>
        <p:spPr bwMode="auto">
          <a:xfrm>
            <a:off x="3923928" y="332656"/>
            <a:ext cx="1028700" cy="585787"/>
          </a:xfrm>
          <a:prstGeom prst="rect">
            <a:avLst/>
          </a:prstGeom>
          <a:noFill/>
          <a:ln w="9525">
            <a:noFill/>
            <a:miter lim="800000"/>
            <a:headEnd/>
            <a:tailEnd/>
          </a:ln>
          <a:effectLst>
            <a:outerShdw blurRad="63500" dist="38099" dir="2700000" algn="ctr" rotWithShape="0">
              <a:schemeClr val="tx1">
                <a:alpha val="74998"/>
              </a:schemeClr>
            </a:outerShdw>
          </a:effectLst>
        </p:spPr>
        <p:txBody>
          <a:bodyPr wrap="none">
            <a:spAutoFit/>
          </a:bodyPr>
          <a:lstStyle/>
          <a:p>
            <a:pPr algn="r" eaLnBrk="1" hangingPunct="1">
              <a:defRPr/>
            </a:pPr>
            <a:r>
              <a:rPr lang="es-CL" altLang="es-CL" sz="3200" b="1" dirty="0">
                <a:solidFill>
                  <a:srgbClr val="FFCC00"/>
                </a:solidFill>
              </a:rPr>
              <a:t>SER</a:t>
            </a:r>
            <a:endParaRPr lang="es-ES" altLang="es-CL" sz="3200" b="1" dirty="0">
              <a:solidFill>
                <a:srgbClr val="FFCC00"/>
              </a:solidFill>
            </a:endParaRPr>
          </a:p>
        </p:txBody>
      </p:sp>
      <p:sp>
        <p:nvSpPr>
          <p:cNvPr id="2" name="Rectángulo 1"/>
          <p:cNvSpPr/>
          <p:nvPr/>
        </p:nvSpPr>
        <p:spPr>
          <a:xfrm>
            <a:off x="351950" y="1129233"/>
            <a:ext cx="8352928" cy="1728192"/>
          </a:xfrm>
          <a:prstGeom prst="rect">
            <a:avLst/>
          </a:prstGeom>
          <a:solidFill>
            <a:schemeClr val="accent1">
              <a:lumMod val="50000"/>
            </a:schemeClr>
          </a:solidFill>
          <a:scene3d>
            <a:camera prst="orthographicFront"/>
            <a:lightRig rig="threePt" dir="t"/>
          </a:scene3d>
          <a:sp3d prstMaterial="clear"/>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dirty="0"/>
              <a:t>“ Evidenciar </a:t>
            </a:r>
            <a:r>
              <a:rPr lang="es-CL" sz="2800" b="1" u="sng" dirty="0"/>
              <a:t>consecuencia</a:t>
            </a:r>
            <a:r>
              <a:rPr lang="es-CL" sz="2800" dirty="0"/>
              <a:t> en su comportamiento personal y en la exigencia a sus subordinados, con valores y virtudes que sustenta la </a:t>
            </a:r>
            <a:r>
              <a:rPr lang="es-CL" sz="2800" dirty="0" smtClean="0"/>
              <a:t>institución”.</a:t>
            </a:r>
            <a:endParaRPr lang="es-CL" sz="2800" dirty="0"/>
          </a:p>
        </p:txBody>
      </p:sp>
      <p:sp>
        <p:nvSpPr>
          <p:cNvPr id="71" name="Rectángulo 70"/>
          <p:cNvSpPr/>
          <p:nvPr/>
        </p:nvSpPr>
        <p:spPr>
          <a:xfrm>
            <a:off x="467544" y="3573016"/>
            <a:ext cx="8352928" cy="2460672"/>
          </a:xfrm>
          <a:prstGeom prst="rect">
            <a:avLst/>
          </a:prstGeom>
          <a:solidFill>
            <a:schemeClr val="accent1">
              <a:lumMod val="90000"/>
            </a:schemeClr>
          </a:solidFill>
          <a:ln>
            <a:noFill/>
          </a:ln>
          <a:scene3d>
            <a:camera prst="orthographicFront"/>
            <a:lightRig rig="threePt" dir="t"/>
          </a:scene3d>
          <a:sp3d prstMaterial="clear"/>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s-CL" sz="2800" dirty="0"/>
              <a:t>Panel de </a:t>
            </a:r>
            <a:r>
              <a:rPr lang="es-CL" sz="2800" dirty="0" smtClean="0"/>
              <a:t>valores</a:t>
            </a:r>
          </a:p>
          <a:p>
            <a:pPr algn="ctr">
              <a:defRPr/>
            </a:pPr>
            <a:r>
              <a:rPr lang="es-MX" dirty="0" smtClean="0"/>
              <a:t>Labor del Oficial de División</a:t>
            </a:r>
          </a:p>
          <a:p>
            <a:pPr algn="ctr">
              <a:defRPr/>
            </a:pPr>
            <a:r>
              <a:rPr lang="es-MX" dirty="0" err="1" smtClean="0"/>
              <a:t>Ethos</a:t>
            </a:r>
            <a:r>
              <a:rPr lang="es-MX" dirty="0" smtClean="0"/>
              <a:t> Naval</a:t>
            </a:r>
          </a:p>
          <a:p>
            <a:pPr algn="ctr">
              <a:defRPr/>
            </a:pPr>
            <a:r>
              <a:rPr lang="es-MX" dirty="0" smtClean="0"/>
              <a:t>Proceso de justicia</a:t>
            </a:r>
          </a:p>
          <a:p>
            <a:pPr algn="ctr">
              <a:defRPr/>
            </a:pPr>
            <a:r>
              <a:rPr lang="es-MX" dirty="0" smtClean="0"/>
              <a:t>Conferencias</a:t>
            </a:r>
            <a:endParaRPr lang="es-MX" sz="2800" dirty="0" smtClean="0"/>
          </a:p>
          <a:p>
            <a:pPr algn="ctr">
              <a:defRPr/>
            </a:pPr>
            <a:endParaRPr lang="es-CL" sz="2800" dirty="0"/>
          </a:p>
          <a:p>
            <a:pPr algn="ctr">
              <a:defRPr/>
            </a:pPr>
            <a:endParaRPr lang="es-CL" sz="2800" dirty="0"/>
          </a:p>
        </p:txBody>
      </p:sp>
      <p:sp>
        <p:nvSpPr>
          <p:cNvPr id="5" name="2 Marcador de número de diapositiva"/>
          <p:cNvSpPr>
            <a:spLocks noGrp="1"/>
          </p:cNvSpPr>
          <p:nvPr>
            <p:ph type="sldNum" sz="quarter" idx="12"/>
          </p:nvPr>
        </p:nvSpPr>
        <p:spPr>
          <a:xfrm>
            <a:off x="6553200" y="6245225"/>
            <a:ext cx="2133600" cy="476250"/>
          </a:xfrm>
        </p:spPr>
        <p:txBody>
          <a:bodyPr/>
          <a:lstStyle/>
          <a:p>
            <a:pPr>
              <a:defRPr/>
            </a:pPr>
            <a:fld id="{9E0C6C59-114E-4502-9958-9ACCE17CC0DA}" type="slidenum">
              <a:rPr lang="es-ES" smtClean="0">
                <a:solidFill>
                  <a:schemeClr val="bg1"/>
                </a:solidFill>
              </a:rPr>
              <a:pPr>
                <a:defRPr/>
              </a:pPr>
              <a:t>16</a:t>
            </a:fld>
            <a:endParaRPr lang="es-ES" dirty="0">
              <a:solidFill>
                <a:schemeClr val="bg1"/>
              </a:solidFill>
            </a:endParaRPr>
          </a:p>
        </p:txBody>
      </p:sp>
    </p:spTree>
    <p:extLst>
      <p:ext uri="{BB962C8B-B14F-4D97-AF65-F5344CB8AC3E}">
        <p14:creationId xmlns:p14="http://schemas.microsoft.com/office/powerpoint/2010/main" val="3009972393"/>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3463925" y="180975"/>
            <a:ext cx="1622425" cy="584200"/>
          </a:xfrm>
          <a:prstGeom prst="rect">
            <a:avLst/>
          </a:prstGeom>
          <a:noFill/>
          <a:ln w="9525">
            <a:noFill/>
            <a:miter lim="800000"/>
            <a:headEnd/>
            <a:tailEnd/>
          </a:ln>
          <a:effectLst>
            <a:outerShdw blurRad="63500" dist="38099" dir="2700000" algn="ctr" rotWithShape="0">
              <a:schemeClr val="tx1">
                <a:alpha val="74998"/>
              </a:schemeClr>
            </a:outerShdw>
          </a:effectLst>
        </p:spPr>
        <p:txBody>
          <a:bodyPr wrap="none">
            <a:spAutoFit/>
          </a:bodyPr>
          <a:lstStyle/>
          <a:p>
            <a:pPr algn="r" eaLnBrk="1" hangingPunct="1">
              <a:defRPr/>
            </a:pPr>
            <a:r>
              <a:rPr lang="es-CL" altLang="es-CL" sz="3200" b="1" dirty="0">
                <a:solidFill>
                  <a:srgbClr val="FFCC00"/>
                </a:solidFill>
              </a:rPr>
              <a:t>S	ABER</a:t>
            </a:r>
            <a:endParaRPr lang="es-ES" altLang="es-CL" sz="3200" b="1" dirty="0">
              <a:solidFill>
                <a:srgbClr val="FFCC00"/>
              </a:solidFill>
            </a:endParaRPr>
          </a:p>
        </p:txBody>
      </p:sp>
      <p:sp>
        <p:nvSpPr>
          <p:cNvPr id="21507" name="CuadroTexto 2"/>
          <p:cNvSpPr txBox="1">
            <a:spLocks noChangeArrowheads="1"/>
          </p:cNvSpPr>
          <p:nvPr/>
        </p:nvSpPr>
        <p:spPr bwMode="auto">
          <a:xfrm flipH="1">
            <a:off x="250825" y="1655763"/>
            <a:ext cx="1657350" cy="368300"/>
          </a:xfrm>
          <a:prstGeom prst="rect">
            <a:avLst/>
          </a:prstGeom>
          <a:noFill/>
          <a:ln w="9525">
            <a:noFill/>
            <a:miter lim="800000"/>
            <a:headEnd/>
            <a:tailEnd/>
          </a:ln>
        </p:spPr>
        <p:txBody>
          <a:bodyPr>
            <a:spAutoFit/>
          </a:bodyPr>
          <a:lstStyle/>
          <a:p>
            <a:r>
              <a:rPr lang="es-CL" altLang="es-CL" b="1"/>
              <a:t>Primer año</a:t>
            </a:r>
          </a:p>
        </p:txBody>
      </p:sp>
      <p:sp>
        <p:nvSpPr>
          <p:cNvPr id="21508" name="CuadroTexto 6"/>
          <p:cNvSpPr txBox="1">
            <a:spLocks noChangeArrowheads="1"/>
          </p:cNvSpPr>
          <p:nvPr/>
        </p:nvSpPr>
        <p:spPr bwMode="auto">
          <a:xfrm flipH="1">
            <a:off x="2484438" y="1658938"/>
            <a:ext cx="1655762" cy="369887"/>
          </a:xfrm>
          <a:prstGeom prst="rect">
            <a:avLst/>
          </a:prstGeom>
          <a:noFill/>
          <a:ln w="9525">
            <a:noFill/>
            <a:miter lim="800000"/>
            <a:headEnd/>
            <a:tailEnd/>
          </a:ln>
        </p:spPr>
        <p:txBody>
          <a:bodyPr>
            <a:spAutoFit/>
          </a:bodyPr>
          <a:lstStyle/>
          <a:p>
            <a:r>
              <a:rPr lang="es-CL" altLang="es-CL" b="1"/>
              <a:t>Segundo año</a:t>
            </a:r>
          </a:p>
        </p:txBody>
      </p:sp>
      <p:sp>
        <p:nvSpPr>
          <p:cNvPr id="21509" name="CuadroTexto 7"/>
          <p:cNvSpPr txBox="1">
            <a:spLocks noChangeArrowheads="1"/>
          </p:cNvSpPr>
          <p:nvPr/>
        </p:nvSpPr>
        <p:spPr bwMode="auto">
          <a:xfrm flipH="1">
            <a:off x="4859338" y="1658938"/>
            <a:ext cx="1657350" cy="369887"/>
          </a:xfrm>
          <a:prstGeom prst="rect">
            <a:avLst/>
          </a:prstGeom>
          <a:noFill/>
          <a:ln w="9525">
            <a:noFill/>
            <a:miter lim="800000"/>
            <a:headEnd/>
            <a:tailEnd/>
          </a:ln>
        </p:spPr>
        <p:txBody>
          <a:bodyPr>
            <a:spAutoFit/>
          </a:bodyPr>
          <a:lstStyle/>
          <a:p>
            <a:r>
              <a:rPr lang="es-CL" altLang="es-CL" b="1"/>
              <a:t>Tercer año</a:t>
            </a:r>
          </a:p>
        </p:txBody>
      </p:sp>
      <p:sp>
        <p:nvSpPr>
          <p:cNvPr id="21510" name="CuadroTexto 8"/>
          <p:cNvSpPr txBox="1">
            <a:spLocks noChangeArrowheads="1"/>
          </p:cNvSpPr>
          <p:nvPr/>
        </p:nvSpPr>
        <p:spPr bwMode="auto">
          <a:xfrm flipH="1">
            <a:off x="7164388" y="1655763"/>
            <a:ext cx="1655762" cy="368300"/>
          </a:xfrm>
          <a:prstGeom prst="rect">
            <a:avLst/>
          </a:prstGeom>
          <a:noFill/>
          <a:ln w="9525">
            <a:noFill/>
            <a:miter lim="800000"/>
            <a:headEnd/>
            <a:tailEnd/>
          </a:ln>
        </p:spPr>
        <p:txBody>
          <a:bodyPr>
            <a:spAutoFit/>
          </a:bodyPr>
          <a:lstStyle/>
          <a:p>
            <a:r>
              <a:rPr lang="es-CL" altLang="es-CL" b="1"/>
              <a:t>Cuarto año</a:t>
            </a:r>
          </a:p>
        </p:txBody>
      </p:sp>
      <p:sp>
        <p:nvSpPr>
          <p:cNvPr id="5" name="Rectángulo 4"/>
          <p:cNvSpPr/>
          <p:nvPr/>
        </p:nvSpPr>
        <p:spPr>
          <a:xfrm>
            <a:off x="250825" y="2492375"/>
            <a:ext cx="1657350"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FF0000"/>
                </a:solidFill>
              </a:rPr>
              <a:t>Fundamentos navales</a:t>
            </a:r>
          </a:p>
        </p:txBody>
      </p:sp>
      <p:sp>
        <p:nvSpPr>
          <p:cNvPr id="11" name="Rectángulo 10"/>
          <p:cNvSpPr/>
          <p:nvPr/>
        </p:nvSpPr>
        <p:spPr>
          <a:xfrm>
            <a:off x="250825" y="3500438"/>
            <a:ext cx="1657350"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FF0000"/>
                </a:solidFill>
              </a:rPr>
              <a:t>Filosofía, ética y moral</a:t>
            </a:r>
          </a:p>
        </p:txBody>
      </p:sp>
      <p:sp>
        <p:nvSpPr>
          <p:cNvPr id="12" name="Rectángulo 11"/>
          <p:cNvSpPr/>
          <p:nvPr/>
        </p:nvSpPr>
        <p:spPr>
          <a:xfrm>
            <a:off x="2555875" y="2492375"/>
            <a:ext cx="1655763"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FF0000"/>
                </a:solidFill>
              </a:rPr>
              <a:t>Psicología</a:t>
            </a:r>
          </a:p>
          <a:p>
            <a:pPr algn="ctr">
              <a:defRPr/>
            </a:pPr>
            <a:r>
              <a:rPr lang="es-CL" dirty="0">
                <a:solidFill>
                  <a:srgbClr val="FF0000"/>
                </a:solidFill>
              </a:rPr>
              <a:t>aplicada</a:t>
            </a:r>
          </a:p>
        </p:txBody>
      </p:sp>
      <p:sp>
        <p:nvSpPr>
          <p:cNvPr id="13" name="Rectángulo 12"/>
          <p:cNvSpPr/>
          <p:nvPr/>
        </p:nvSpPr>
        <p:spPr>
          <a:xfrm>
            <a:off x="2555875" y="3500438"/>
            <a:ext cx="1655763"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FF0000"/>
                </a:solidFill>
              </a:rPr>
              <a:t>Formación naval I</a:t>
            </a:r>
          </a:p>
        </p:txBody>
      </p:sp>
      <p:sp>
        <p:nvSpPr>
          <p:cNvPr id="14" name="Rectángulo 13"/>
          <p:cNvSpPr/>
          <p:nvPr/>
        </p:nvSpPr>
        <p:spPr>
          <a:xfrm>
            <a:off x="4932363" y="3500438"/>
            <a:ext cx="1655762"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FF0000"/>
                </a:solidFill>
              </a:rPr>
              <a:t>Formación naval II</a:t>
            </a:r>
          </a:p>
        </p:txBody>
      </p:sp>
      <p:sp>
        <p:nvSpPr>
          <p:cNvPr id="15" name="Rectángulo 14"/>
          <p:cNvSpPr/>
          <p:nvPr/>
        </p:nvSpPr>
        <p:spPr>
          <a:xfrm>
            <a:off x="7164388" y="3500438"/>
            <a:ext cx="1655762"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FF0000"/>
                </a:solidFill>
              </a:rPr>
              <a:t>Formación naval III</a:t>
            </a:r>
          </a:p>
        </p:txBody>
      </p:sp>
      <p:sp>
        <p:nvSpPr>
          <p:cNvPr id="16" name="Rectángulo 15"/>
          <p:cNvSpPr/>
          <p:nvPr/>
        </p:nvSpPr>
        <p:spPr>
          <a:xfrm>
            <a:off x="4932363" y="2492375"/>
            <a:ext cx="1655762"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FF0000"/>
                </a:solidFill>
              </a:rPr>
              <a:t>Mando y liderazgo I</a:t>
            </a:r>
          </a:p>
        </p:txBody>
      </p:sp>
      <p:sp>
        <p:nvSpPr>
          <p:cNvPr id="17" name="Rectángulo 16"/>
          <p:cNvSpPr/>
          <p:nvPr/>
        </p:nvSpPr>
        <p:spPr>
          <a:xfrm>
            <a:off x="7164388" y="2514600"/>
            <a:ext cx="1655762" cy="7191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FF0000"/>
                </a:solidFill>
              </a:rPr>
              <a:t>Mando y liderazgo II</a:t>
            </a:r>
          </a:p>
        </p:txBody>
      </p:sp>
      <p:pic>
        <p:nvPicPr>
          <p:cNvPr id="2" name="Imagen 1"/>
          <p:cNvPicPr>
            <a:picLocks noChangeAspect="1"/>
          </p:cNvPicPr>
          <p:nvPr/>
        </p:nvPicPr>
        <p:blipFill>
          <a:blip r:embed="rId2"/>
          <a:stretch>
            <a:fillRect/>
          </a:stretch>
        </p:blipFill>
        <p:spPr>
          <a:xfrm>
            <a:off x="0" y="35270"/>
            <a:ext cx="9144000" cy="6311872"/>
          </a:xfrm>
          <a:prstGeom prst="rect">
            <a:avLst/>
          </a:prstGeom>
          <a:ln>
            <a:solidFill>
              <a:srgbClr val="002060"/>
            </a:solidFill>
          </a:ln>
        </p:spPr>
      </p:pic>
      <p:sp>
        <p:nvSpPr>
          <p:cNvPr id="21520" name="CuadroTexto 18"/>
          <p:cNvSpPr txBox="1">
            <a:spLocks noChangeArrowheads="1"/>
          </p:cNvSpPr>
          <p:nvPr/>
        </p:nvSpPr>
        <p:spPr bwMode="auto">
          <a:xfrm flipH="1">
            <a:off x="438944" y="1808163"/>
            <a:ext cx="1657350" cy="369332"/>
          </a:xfrm>
          <a:prstGeom prst="rect">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defRPr sz="1800">
                <a:solidFill>
                  <a:srgbClr val="FF0000"/>
                </a:solidFill>
                <a:latin typeface="+mn-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r>
              <a:rPr lang="es-CL" altLang="es-CL" dirty="0">
                <a:solidFill>
                  <a:schemeClr val="tx1">
                    <a:lumMod val="85000"/>
                    <a:lumOff val="15000"/>
                  </a:schemeClr>
                </a:solidFill>
              </a:rPr>
              <a:t>Primer año</a:t>
            </a:r>
          </a:p>
        </p:txBody>
      </p:sp>
      <p:sp>
        <p:nvSpPr>
          <p:cNvPr id="21521" name="CuadroTexto 19"/>
          <p:cNvSpPr txBox="1">
            <a:spLocks noChangeArrowheads="1"/>
          </p:cNvSpPr>
          <p:nvPr/>
        </p:nvSpPr>
        <p:spPr bwMode="auto">
          <a:xfrm flipH="1">
            <a:off x="2563091" y="1811338"/>
            <a:ext cx="1800947" cy="369332"/>
          </a:xfrm>
          <a:prstGeom prst="rect">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defRPr sz="1800">
                <a:solidFill>
                  <a:schemeClr val="tx1">
                    <a:lumMod val="85000"/>
                    <a:lumOff val="15000"/>
                  </a:schemeClr>
                </a:solidFill>
              </a:defRPr>
            </a:lvl1pPr>
          </a:lstStyle>
          <a:p>
            <a:r>
              <a:rPr lang="es-CL" altLang="es-CL" dirty="0"/>
              <a:t>Segundo año</a:t>
            </a:r>
          </a:p>
        </p:txBody>
      </p:sp>
      <p:sp>
        <p:nvSpPr>
          <p:cNvPr id="21522" name="CuadroTexto 20"/>
          <p:cNvSpPr txBox="1">
            <a:spLocks noChangeArrowheads="1"/>
          </p:cNvSpPr>
          <p:nvPr/>
        </p:nvSpPr>
        <p:spPr bwMode="auto">
          <a:xfrm flipH="1">
            <a:off x="5011738" y="1811338"/>
            <a:ext cx="1657350" cy="369332"/>
          </a:xfrm>
          <a:prstGeom prst="rect">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defRPr sz="1800">
                <a:solidFill>
                  <a:schemeClr val="tx1">
                    <a:lumMod val="85000"/>
                    <a:lumOff val="15000"/>
                  </a:schemeClr>
                </a:solidFill>
              </a:defRPr>
            </a:lvl1pPr>
          </a:lstStyle>
          <a:p>
            <a:r>
              <a:rPr lang="es-CL" altLang="es-CL" dirty="0"/>
              <a:t>Tercer año</a:t>
            </a:r>
          </a:p>
        </p:txBody>
      </p:sp>
      <p:sp>
        <p:nvSpPr>
          <p:cNvPr id="21523" name="CuadroTexto 21"/>
          <p:cNvSpPr txBox="1">
            <a:spLocks noChangeArrowheads="1"/>
          </p:cNvSpPr>
          <p:nvPr/>
        </p:nvSpPr>
        <p:spPr bwMode="auto">
          <a:xfrm flipH="1">
            <a:off x="7316788" y="1808163"/>
            <a:ext cx="1655762" cy="369332"/>
          </a:xfrm>
          <a:prstGeom prst="rect">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defRPr sz="1800">
                <a:solidFill>
                  <a:schemeClr val="tx1">
                    <a:lumMod val="85000"/>
                    <a:lumOff val="15000"/>
                  </a:schemeClr>
                </a:solidFill>
              </a:defRPr>
            </a:lvl1pPr>
          </a:lstStyle>
          <a:p>
            <a:r>
              <a:rPr lang="es-CL" altLang="es-CL" dirty="0"/>
              <a:t>Cuarto año</a:t>
            </a:r>
          </a:p>
        </p:txBody>
      </p:sp>
      <p:sp>
        <p:nvSpPr>
          <p:cNvPr id="23" name="Rectángulo 22"/>
          <p:cNvSpPr/>
          <p:nvPr/>
        </p:nvSpPr>
        <p:spPr>
          <a:xfrm>
            <a:off x="403225" y="2644775"/>
            <a:ext cx="1657350"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800" dirty="0">
                <a:solidFill>
                  <a:srgbClr val="FF0000"/>
                </a:solidFill>
              </a:rPr>
              <a:t>Fundamentos N</a:t>
            </a:r>
            <a:r>
              <a:rPr lang="es-CL" sz="1800" dirty="0" smtClean="0">
                <a:solidFill>
                  <a:srgbClr val="FF0000"/>
                </a:solidFill>
              </a:rPr>
              <a:t>avales</a:t>
            </a:r>
            <a:endParaRPr lang="es-CL" sz="1800" dirty="0">
              <a:solidFill>
                <a:srgbClr val="FF0000"/>
              </a:solidFill>
            </a:endParaRPr>
          </a:p>
        </p:txBody>
      </p:sp>
      <p:sp>
        <p:nvSpPr>
          <p:cNvPr id="24" name="Rectángulo 23"/>
          <p:cNvSpPr/>
          <p:nvPr/>
        </p:nvSpPr>
        <p:spPr>
          <a:xfrm>
            <a:off x="403225" y="3652838"/>
            <a:ext cx="1657350"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000" dirty="0">
                <a:solidFill>
                  <a:srgbClr val="FF0000"/>
                </a:solidFill>
              </a:rPr>
              <a:t>Filosofía, </a:t>
            </a:r>
            <a:r>
              <a:rPr lang="es-CL" sz="2000" dirty="0" smtClean="0">
                <a:solidFill>
                  <a:srgbClr val="FF0000"/>
                </a:solidFill>
              </a:rPr>
              <a:t>Ética </a:t>
            </a:r>
            <a:r>
              <a:rPr lang="es-CL" sz="2000" dirty="0">
                <a:solidFill>
                  <a:srgbClr val="FF0000"/>
                </a:solidFill>
              </a:rPr>
              <a:t>y </a:t>
            </a:r>
            <a:r>
              <a:rPr lang="es-CL" sz="2000" dirty="0" smtClean="0">
                <a:solidFill>
                  <a:srgbClr val="FF0000"/>
                </a:solidFill>
              </a:rPr>
              <a:t>Moral</a:t>
            </a:r>
            <a:endParaRPr lang="es-CL" sz="2000" dirty="0">
              <a:solidFill>
                <a:srgbClr val="FF0000"/>
              </a:solidFill>
            </a:endParaRPr>
          </a:p>
        </p:txBody>
      </p:sp>
      <p:sp>
        <p:nvSpPr>
          <p:cNvPr id="25" name="Rectángulo 24"/>
          <p:cNvSpPr/>
          <p:nvPr/>
        </p:nvSpPr>
        <p:spPr>
          <a:xfrm>
            <a:off x="2708275" y="2644775"/>
            <a:ext cx="1655763"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000" dirty="0">
                <a:solidFill>
                  <a:srgbClr val="FF0000"/>
                </a:solidFill>
              </a:rPr>
              <a:t>Psicología</a:t>
            </a:r>
          </a:p>
          <a:p>
            <a:pPr algn="ctr">
              <a:defRPr/>
            </a:pPr>
            <a:r>
              <a:rPr lang="es-CL" sz="2000" dirty="0">
                <a:solidFill>
                  <a:srgbClr val="FF0000"/>
                </a:solidFill>
              </a:rPr>
              <a:t>A</a:t>
            </a:r>
            <a:r>
              <a:rPr lang="es-CL" sz="2000" dirty="0" smtClean="0">
                <a:solidFill>
                  <a:srgbClr val="FF0000"/>
                </a:solidFill>
              </a:rPr>
              <a:t>plicada</a:t>
            </a:r>
            <a:endParaRPr lang="es-CL" sz="2000" dirty="0">
              <a:solidFill>
                <a:srgbClr val="FF0000"/>
              </a:solidFill>
            </a:endParaRPr>
          </a:p>
        </p:txBody>
      </p:sp>
      <p:sp>
        <p:nvSpPr>
          <p:cNvPr id="26" name="Rectángulo 25"/>
          <p:cNvSpPr/>
          <p:nvPr/>
        </p:nvSpPr>
        <p:spPr>
          <a:xfrm>
            <a:off x="2708275" y="3652838"/>
            <a:ext cx="1655763"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000" dirty="0">
                <a:solidFill>
                  <a:srgbClr val="FF0000"/>
                </a:solidFill>
              </a:rPr>
              <a:t>Formación </a:t>
            </a:r>
            <a:r>
              <a:rPr lang="es-CL" sz="2000" dirty="0" smtClean="0">
                <a:solidFill>
                  <a:srgbClr val="FF0000"/>
                </a:solidFill>
              </a:rPr>
              <a:t>Naval </a:t>
            </a:r>
            <a:r>
              <a:rPr lang="es-CL" sz="2000" dirty="0">
                <a:solidFill>
                  <a:srgbClr val="FF0000"/>
                </a:solidFill>
              </a:rPr>
              <a:t>I</a:t>
            </a:r>
          </a:p>
        </p:txBody>
      </p:sp>
      <p:sp>
        <p:nvSpPr>
          <p:cNvPr id="27" name="Rectángulo 26"/>
          <p:cNvSpPr/>
          <p:nvPr/>
        </p:nvSpPr>
        <p:spPr>
          <a:xfrm>
            <a:off x="5084763" y="3652838"/>
            <a:ext cx="1655762"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000" dirty="0">
                <a:solidFill>
                  <a:srgbClr val="FF0000"/>
                </a:solidFill>
              </a:rPr>
              <a:t>Formación </a:t>
            </a:r>
            <a:r>
              <a:rPr lang="es-CL" sz="2000" dirty="0" smtClean="0">
                <a:solidFill>
                  <a:srgbClr val="FF0000"/>
                </a:solidFill>
              </a:rPr>
              <a:t>Naval </a:t>
            </a:r>
            <a:r>
              <a:rPr lang="es-CL" sz="2000" dirty="0">
                <a:solidFill>
                  <a:srgbClr val="FF0000"/>
                </a:solidFill>
              </a:rPr>
              <a:t>II</a:t>
            </a:r>
          </a:p>
        </p:txBody>
      </p:sp>
      <p:sp>
        <p:nvSpPr>
          <p:cNvPr id="28" name="Rectángulo 27"/>
          <p:cNvSpPr/>
          <p:nvPr/>
        </p:nvSpPr>
        <p:spPr>
          <a:xfrm>
            <a:off x="7316788" y="3652838"/>
            <a:ext cx="1655762"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000" dirty="0">
                <a:solidFill>
                  <a:srgbClr val="FF0000"/>
                </a:solidFill>
              </a:rPr>
              <a:t>Formación </a:t>
            </a:r>
            <a:r>
              <a:rPr lang="es-CL" sz="2000" dirty="0" smtClean="0">
                <a:solidFill>
                  <a:srgbClr val="FF0000"/>
                </a:solidFill>
              </a:rPr>
              <a:t>Naval </a:t>
            </a:r>
            <a:r>
              <a:rPr lang="es-CL" sz="2000" dirty="0">
                <a:solidFill>
                  <a:srgbClr val="FF0000"/>
                </a:solidFill>
              </a:rPr>
              <a:t>III</a:t>
            </a:r>
          </a:p>
        </p:txBody>
      </p:sp>
      <p:sp>
        <p:nvSpPr>
          <p:cNvPr id="29" name="Rectángulo 28"/>
          <p:cNvSpPr/>
          <p:nvPr/>
        </p:nvSpPr>
        <p:spPr>
          <a:xfrm>
            <a:off x="5084763" y="2644775"/>
            <a:ext cx="1655762"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000" dirty="0" smtClean="0">
                <a:solidFill>
                  <a:srgbClr val="FF0000"/>
                </a:solidFill>
              </a:rPr>
              <a:t>Mando y Liderazgo</a:t>
            </a:r>
            <a:r>
              <a:rPr lang="es-CL" sz="1600" dirty="0" smtClean="0">
                <a:solidFill>
                  <a:srgbClr val="FF0000"/>
                </a:solidFill>
              </a:rPr>
              <a:t> </a:t>
            </a:r>
            <a:r>
              <a:rPr lang="es-CL" sz="1800" dirty="0" smtClean="0">
                <a:solidFill>
                  <a:srgbClr val="FF0000"/>
                </a:solidFill>
              </a:rPr>
              <a:t>I</a:t>
            </a:r>
            <a:endParaRPr lang="es-CL" sz="1800" dirty="0">
              <a:solidFill>
                <a:srgbClr val="FF0000"/>
              </a:solidFill>
            </a:endParaRPr>
          </a:p>
        </p:txBody>
      </p:sp>
      <p:sp>
        <p:nvSpPr>
          <p:cNvPr id="30" name="Rectángulo 29"/>
          <p:cNvSpPr/>
          <p:nvPr/>
        </p:nvSpPr>
        <p:spPr>
          <a:xfrm>
            <a:off x="7316788" y="2667000"/>
            <a:ext cx="1655762" cy="7191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000" dirty="0">
                <a:solidFill>
                  <a:srgbClr val="FF0000"/>
                </a:solidFill>
              </a:rPr>
              <a:t>Mando y </a:t>
            </a:r>
            <a:r>
              <a:rPr lang="es-CL" sz="2000" dirty="0" smtClean="0">
                <a:solidFill>
                  <a:srgbClr val="FF0000"/>
                </a:solidFill>
              </a:rPr>
              <a:t>Liderazgo </a:t>
            </a:r>
            <a:r>
              <a:rPr lang="es-CL" sz="2000" dirty="0">
                <a:solidFill>
                  <a:srgbClr val="FF0000"/>
                </a:solidFill>
              </a:rPr>
              <a:t>II</a:t>
            </a:r>
          </a:p>
        </p:txBody>
      </p:sp>
      <p:sp>
        <p:nvSpPr>
          <p:cNvPr id="31" name="Rectángulo 30"/>
          <p:cNvSpPr/>
          <p:nvPr/>
        </p:nvSpPr>
        <p:spPr>
          <a:xfrm>
            <a:off x="7316788" y="4805363"/>
            <a:ext cx="1655762"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000" dirty="0">
                <a:solidFill>
                  <a:srgbClr val="FF0000"/>
                </a:solidFill>
              </a:rPr>
              <a:t>Educación</a:t>
            </a:r>
          </a:p>
          <a:p>
            <a:pPr algn="ctr">
              <a:defRPr/>
            </a:pPr>
            <a:r>
              <a:rPr lang="es-CL" sz="2000" dirty="0">
                <a:solidFill>
                  <a:srgbClr val="FF0000"/>
                </a:solidFill>
              </a:rPr>
              <a:t>Cívica</a:t>
            </a:r>
          </a:p>
        </p:txBody>
      </p:sp>
      <p:sp>
        <p:nvSpPr>
          <p:cNvPr id="32" name="Text Box 4"/>
          <p:cNvSpPr txBox="1">
            <a:spLocks noChangeArrowheads="1"/>
          </p:cNvSpPr>
          <p:nvPr/>
        </p:nvSpPr>
        <p:spPr bwMode="auto">
          <a:xfrm>
            <a:off x="1475656" y="447350"/>
            <a:ext cx="1622425" cy="584200"/>
          </a:xfrm>
          <a:prstGeom prst="rect">
            <a:avLst/>
          </a:prstGeom>
          <a:noFill/>
          <a:ln w="9525">
            <a:noFill/>
            <a:miter lim="800000"/>
            <a:headEnd/>
            <a:tailEnd/>
          </a:ln>
          <a:effectLst>
            <a:outerShdw blurRad="63500" dist="38099" dir="2700000" algn="ctr" rotWithShape="0">
              <a:schemeClr val="tx1">
                <a:alpha val="74998"/>
              </a:schemeClr>
            </a:outerShdw>
          </a:effectLst>
        </p:spPr>
        <p:txBody>
          <a:bodyPr wrap="none">
            <a:spAutoFit/>
          </a:bodyPr>
          <a:lstStyle/>
          <a:p>
            <a:pPr algn="r" eaLnBrk="1" hangingPunct="1">
              <a:defRPr/>
            </a:pPr>
            <a:r>
              <a:rPr lang="es-CL" altLang="es-CL" sz="3200" b="1" dirty="0">
                <a:solidFill>
                  <a:srgbClr val="FFCC00"/>
                </a:solidFill>
              </a:rPr>
              <a:t>S	ABER</a:t>
            </a:r>
            <a:endParaRPr lang="es-ES" altLang="es-CL" sz="3200" b="1" dirty="0">
              <a:solidFill>
                <a:srgbClr val="FFCC00"/>
              </a:solidFill>
            </a:endParaRPr>
          </a:p>
        </p:txBody>
      </p:sp>
      <p:sp>
        <p:nvSpPr>
          <p:cNvPr id="33" name="2 Marcador de número de diapositiva"/>
          <p:cNvSpPr>
            <a:spLocks noGrp="1"/>
          </p:cNvSpPr>
          <p:nvPr>
            <p:ph type="sldNum" sz="quarter" idx="12"/>
          </p:nvPr>
        </p:nvSpPr>
        <p:spPr>
          <a:xfrm>
            <a:off x="6610308" y="6403707"/>
            <a:ext cx="2133600" cy="476250"/>
          </a:xfrm>
        </p:spPr>
        <p:txBody>
          <a:bodyPr/>
          <a:lstStyle/>
          <a:p>
            <a:pPr>
              <a:defRPr/>
            </a:pPr>
            <a:fld id="{9E0C6C59-114E-4502-9958-9ACCE17CC0DA}" type="slidenum">
              <a:rPr lang="es-ES" smtClean="0">
                <a:solidFill>
                  <a:schemeClr val="bg1"/>
                </a:solidFill>
              </a:rPr>
              <a:pPr>
                <a:defRPr/>
              </a:pPr>
              <a:t>17</a:t>
            </a:fld>
            <a:endParaRPr lang="es-ES" dirty="0">
              <a:solidFill>
                <a:schemeClr val="bg1"/>
              </a:solidFill>
            </a:endParaRPr>
          </a:p>
        </p:txBody>
      </p:sp>
    </p:spTree>
    <p:extLst>
      <p:ext uri="{BB962C8B-B14F-4D97-AF65-F5344CB8AC3E}">
        <p14:creationId xmlns:p14="http://schemas.microsoft.com/office/powerpoint/2010/main" val="4204589168"/>
      </p:ext>
    </p:extLst>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4"/>
          <p:cNvSpPr txBox="1">
            <a:spLocks noChangeArrowheads="1"/>
          </p:cNvSpPr>
          <p:nvPr/>
        </p:nvSpPr>
        <p:spPr bwMode="auto">
          <a:xfrm>
            <a:off x="3102967" y="260648"/>
            <a:ext cx="3197225" cy="585788"/>
          </a:xfrm>
          <a:prstGeom prst="rect">
            <a:avLst/>
          </a:prstGeom>
          <a:noFill/>
          <a:ln w="9525">
            <a:noFill/>
            <a:miter lim="800000"/>
            <a:headEnd/>
            <a:tailEnd/>
          </a:ln>
          <a:effectLst>
            <a:outerShdw blurRad="63500" dist="38099" dir="2700000" algn="ctr" rotWithShape="0">
              <a:schemeClr val="tx1">
                <a:alpha val="74998"/>
              </a:schemeClr>
            </a:outerShdw>
          </a:effectLst>
        </p:spPr>
        <p:txBody>
          <a:bodyPr wrap="none">
            <a:spAutoFit/>
          </a:bodyPr>
          <a:lstStyle/>
          <a:p>
            <a:pPr algn="r" eaLnBrk="1" hangingPunct="1">
              <a:defRPr/>
            </a:pPr>
            <a:r>
              <a:rPr lang="es-CL" altLang="es-CL" sz="3200" b="1" dirty="0">
                <a:solidFill>
                  <a:srgbClr val="FFCC00"/>
                </a:solidFill>
              </a:rPr>
              <a:t>S	ABER HACER</a:t>
            </a:r>
            <a:endParaRPr lang="es-ES" altLang="es-CL" sz="3200" b="1" dirty="0">
              <a:solidFill>
                <a:srgbClr val="FFCC00"/>
              </a:solidFill>
            </a:endParaRPr>
          </a:p>
        </p:txBody>
      </p:sp>
      <p:sp>
        <p:nvSpPr>
          <p:cNvPr id="2" name="Rectángulo 1"/>
          <p:cNvSpPr/>
          <p:nvPr/>
        </p:nvSpPr>
        <p:spPr>
          <a:xfrm>
            <a:off x="827584" y="1556792"/>
            <a:ext cx="8001056" cy="4711464"/>
          </a:xfrm>
          <a:prstGeom prst="rect">
            <a:avLst/>
          </a:prstGeom>
          <a:solidFill>
            <a:schemeClr val="bg2">
              <a:lumMod val="60000"/>
              <a:lumOff val="40000"/>
            </a:schemeClr>
          </a:solidFill>
          <a:effectLst>
            <a:outerShdw blurRad="76200" dir="13500000" sy="23000" kx="1200000" algn="br" rotWithShape="0">
              <a:prstClr val="black">
                <a:alpha val="2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marL="285750" indent="-285750" algn="just">
              <a:lnSpc>
                <a:spcPct val="200000"/>
              </a:lnSpc>
              <a:buFont typeface="Arial" panose="020B0604020202020204" pitchFamily="34" charset="0"/>
              <a:buChar char="•"/>
              <a:defRPr/>
            </a:pPr>
            <a:r>
              <a:rPr lang="es-CL" sz="2400" dirty="0">
                <a:solidFill>
                  <a:schemeClr val="tx1"/>
                </a:solidFill>
              </a:rPr>
              <a:t>Primer </a:t>
            </a:r>
            <a:r>
              <a:rPr lang="es-CL" sz="2400" dirty="0" smtClean="0">
                <a:solidFill>
                  <a:schemeClr val="tx1"/>
                </a:solidFill>
              </a:rPr>
              <a:t>año, </a:t>
            </a:r>
            <a:r>
              <a:rPr lang="es-CL" sz="2400" dirty="0">
                <a:solidFill>
                  <a:schemeClr val="tx1"/>
                </a:solidFill>
              </a:rPr>
              <a:t>saber obedecer.</a:t>
            </a:r>
          </a:p>
          <a:p>
            <a:pPr marL="285750" indent="-285750" algn="just">
              <a:lnSpc>
                <a:spcPct val="200000"/>
              </a:lnSpc>
              <a:buFont typeface="Arial" panose="020B0604020202020204" pitchFamily="34" charset="0"/>
              <a:buChar char="•"/>
              <a:defRPr/>
            </a:pPr>
            <a:r>
              <a:rPr lang="es-CL" sz="2400" dirty="0">
                <a:solidFill>
                  <a:schemeClr val="tx1"/>
                </a:solidFill>
              </a:rPr>
              <a:t>Segundo </a:t>
            </a:r>
            <a:r>
              <a:rPr lang="es-CL" sz="2400" dirty="0" smtClean="0">
                <a:solidFill>
                  <a:schemeClr val="tx1"/>
                </a:solidFill>
              </a:rPr>
              <a:t>año, ser </a:t>
            </a:r>
            <a:r>
              <a:rPr lang="es-CL" sz="2400" u="sng" dirty="0">
                <a:solidFill>
                  <a:schemeClr val="tx1"/>
                </a:solidFill>
              </a:rPr>
              <a:t>cadete guía</a:t>
            </a:r>
            <a:r>
              <a:rPr lang="es-CL" sz="2400" dirty="0">
                <a:solidFill>
                  <a:schemeClr val="tx1"/>
                </a:solidFill>
              </a:rPr>
              <a:t>.</a:t>
            </a:r>
          </a:p>
          <a:p>
            <a:pPr marL="285750" indent="-285750" algn="just">
              <a:lnSpc>
                <a:spcPct val="200000"/>
              </a:lnSpc>
              <a:buFont typeface="Arial" panose="020B0604020202020204" pitchFamily="34" charset="0"/>
              <a:buChar char="•"/>
              <a:defRPr/>
            </a:pPr>
            <a:r>
              <a:rPr lang="es-CL" sz="2400" dirty="0">
                <a:solidFill>
                  <a:schemeClr val="tx1"/>
                </a:solidFill>
              </a:rPr>
              <a:t>Tercer </a:t>
            </a:r>
            <a:r>
              <a:rPr lang="es-CL" sz="2400" dirty="0" smtClean="0">
                <a:solidFill>
                  <a:schemeClr val="tx1"/>
                </a:solidFill>
              </a:rPr>
              <a:t>año, </a:t>
            </a:r>
            <a:r>
              <a:rPr lang="es-CL" sz="2400" u="sng" dirty="0" smtClean="0">
                <a:solidFill>
                  <a:schemeClr val="tx1"/>
                </a:solidFill>
              </a:rPr>
              <a:t>cadete supervisor</a:t>
            </a:r>
            <a:r>
              <a:rPr lang="es-CL" sz="2400" dirty="0" smtClean="0">
                <a:solidFill>
                  <a:schemeClr val="tx1"/>
                </a:solidFill>
              </a:rPr>
              <a:t>. Guiar </a:t>
            </a:r>
            <a:r>
              <a:rPr lang="es-CL" sz="2400" dirty="0">
                <a:solidFill>
                  <a:schemeClr val="tx1"/>
                </a:solidFill>
              </a:rPr>
              <a:t>el aniversario de la Escuela.</a:t>
            </a:r>
          </a:p>
          <a:p>
            <a:pPr marL="285750" indent="-285750" algn="just">
              <a:lnSpc>
                <a:spcPct val="200000"/>
              </a:lnSpc>
              <a:buFont typeface="Arial" panose="020B0604020202020204" pitchFamily="34" charset="0"/>
              <a:buChar char="•"/>
              <a:defRPr/>
            </a:pPr>
            <a:r>
              <a:rPr lang="es-CL" sz="2400" dirty="0">
                <a:solidFill>
                  <a:schemeClr val="tx1"/>
                </a:solidFill>
              </a:rPr>
              <a:t>Cuarto </a:t>
            </a:r>
            <a:r>
              <a:rPr lang="es-CL" sz="2400" dirty="0" smtClean="0">
                <a:solidFill>
                  <a:schemeClr val="tx1"/>
                </a:solidFill>
              </a:rPr>
              <a:t>año, </a:t>
            </a:r>
            <a:r>
              <a:rPr lang="es-CL" sz="2400" dirty="0">
                <a:solidFill>
                  <a:schemeClr val="tx1"/>
                </a:solidFill>
              </a:rPr>
              <a:t>ejercer </a:t>
            </a:r>
            <a:r>
              <a:rPr lang="es-CL" sz="2400" dirty="0" smtClean="0">
                <a:solidFill>
                  <a:schemeClr val="tx1"/>
                </a:solidFill>
              </a:rPr>
              <a:t>mando como </a:t>
            </a:r>
            <a:r>
              <a:rPr lang="es-CL" sz="2400" dirty="0">
                <a:solidFill>
                  <a:schemeClr val="tx1"/>
                </a:solidFill>
              </a:rPr>
              <a:t>brigadier.</a:t>
            </a:r>
          </a:p>
        </p:txBody>
      </p:sp>
      <p:sp>
        <p:nvSpPr>
          <p:cNvPr id="4" name="2 Marcador de número de diapositiva"/>
          <p:cNvSpPr>
            <a:spLocks noGrp="1"/>
          </p:cNvSpPr>
          <p:nvPr>
            <p:ph type="sldNum" sz="quarter" idx="12"/>
          </p:nvPr>
        </p:nvSpPr>
        <p:spPr>
          <a:xfrm>
            <a:off x="6610308" y="6403707"/>
            <a:ext cx="2133600" cy="476250"/>
          </a:xfrm>
        </p:spPr>
        <p:txBody>
          <a:bodyPr/>
          <a:lstStyle/>
          <a:p>
            <a:pPr>
              <a:defRPr/>
            </a:pPr>
            <a:fld id="{9E0C6C59-114E-4502-9958-9ACCE17CC0DA}" type="slidenum">
              <a:rPr lang="es-ES" smtClean="0">
                <a:solidFill>
                  <a:schemeClr val="bg1"/>
                </a:solidFill>
              </a:rPr>
              <a:pPr>
                <a:defRPr/>
              </a:pPr>
              <a:t>18</a:t>
            </a:fld>
            <a:endParaRPr lang="es-ES" dirty="0">
              <a:solidFill>
                <a:schemeClr val="bg1"/>
              </a:solidFill>
            </a:endParaRPr>
          </a:p>
        </p:txBody>
      </p:sp>
    </p:spTree>
    <p:extLst>
      <p:ext uri="{BB962C8B-B14F-4D97-AF65-F5344CB8AC3E}">
        <p14:creationId xmlns:p14="http://schemas.microsoft.com/office/powerpoint/2010/main" val="418378831"/>
      </p:ext>
    </p:extLst>
  </p:cSld>
  <p:clrMapOvr>
    <a:masterClrMapping/>
  </p:clrMapOvr>
  <p:transition spd="slow">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2764974" y="103975"/>
            <a:ext cx="6276012"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dirty="0">
                <a:solidFill>
                  <a:srgbClr val="FFCC00"/>
                </a:solidFill>
              </a:rPr>
              <a:t>6. FORMA DE CÁLCULO NOTA </a:t>
            </a:r>
          </a:p>
          <a:p>
            <a:pPr marL="342900" indent="-342900" algn="r">
              <a:defRPr/>
            </a:pPr>
            <a:r>
              <a:rPr lang="es-CL" altLang="es-CL" sz="3200" b="1" dirty="0">
                <a:solidFill>
                  <a:srgbClr val="FFCC00"/>
                </a:solidFill>
              </a:rPr>
              <a:t>ANUAL DEPORTIVA</a:t>
            </a:r>
            <a:endParaRPr lang="es-ES" altLang="es-CL" sz="3200" b="1" dirty="0">
              <a:solidFill>
                <a:srgbClr val="FFCC00"/>
              </a:solidFill>
            </a:endParaRPr>
          </a:p>
        </p:txBody>
      </p:sp>
      <p:sp>
        <p:nvSpPr>
          <p:cNvPr id="3" name="2 Marcador de número de diapositiva"/>
          <p:cNvSpPr>
            <a:spLocks noGrp="1"/>
          </p:cNvSpPr>
          <p:nvPr>
            <p:ph type="sldNum" sz="quarter" idx="12"/>
          </p:nvPr>
        </p:nvSpPr>
        <p:spPr>
          <a:xfrm>
            <a:off x="7848718" y="6245225"/>
            <a:ext cx="838081" cy="476250"/>
          </a:xfrm>
        </p:spPr>
        <p:txBody>
          <a:bodyPr/>
          <a:lstStyle/>
          <a:p>
            <a:pPr>
              <a:defRPr/>
            </a:pPr>
            <a:fld id="{9E0C6C59-114E-4502-9958-9ACCE17CC0DA}" type="slidenum">
              <a:rPr lang="es-ES" smtClean="0">
                <a:solidFill>
                  <a:schemeClr val="bg1"/>
                </a:solidFill>
              </a:rPr>
              <a:pPr>
                <a:defRPr/>
              </a:pPr>
              <a:t>19</a:t>
            </a:fld>
            <a:endParaRPr lang="es-ES" dirty="0">
              <a:solidFill>
                <a:schemeClr val="bg1"/>
              </a:solidFill>
            </a:endParaRPr>
          </a:p>
        </p:txBody>
      </p:sp>
      <p:sp>
        <p:nvSpPr>
          <p:cNvPr id="6" name="Rectángulo 5"/>
          <p:cNvSpPr/>
          <p:nvPr/>
        </p:nvSpPr>
        <p:spPr>
          <a:xfrm>
            <a:off x="1568054" y="1394317"/>
            <a:ext cx="1422184" cy="523220"/>
          </a:xfrm>
          <a:prstGeom prst="rect">
            <a:avLst/>
          </a:prstGeom>
        </p:spPr>
        <p:txBody>
          <a:bodyPr wrap="none">
            <a:spAutoFit/>
          </a:bodyPr>
          <a:lstStyle/>
          <a:p>
            <a:r>
              <a:rPr lang="es-CL" dirty="0" smtClean="0"/>
              <a:t>NMAFT</a:t>
            </a:r>
            <a:endParaRPr lang="es-CL" dirty="0"/>
          </a:p>
        </p:txBody>
      </p:sp>
      <p:sp>
        <p:nvSpPr>
          <p:cNvPr id="4" name="Rectángulo 3"/>
          <p:cNvSpPr/>
          <p:nvPr/>
        </p:nvSpPr>
        <p:spPr>
          <a:xfrm>
            <a:off x="856300" y="2060848"/>
            <a:ext cx="8184686" cy="707886"/>
          </a:xfrm>
          <a:prstGeom prst="rect">
            <a:avLst/>
          </a:prstGeom>
        </p:spPr>
        <p:txBody>
          <a:bodyPr wrap="square">
            <a:spAutoFit/>
          </a:bodyPr>
          <a:lstStyle/>
          <a:p>
            <a:pPr algn="l"/>
            <a:r>
              <a:rPr lang="es-CL" sz="2000" dirty="0"/>
              <a:t> NFS1FT: Nota final 1er semestre F.C.F. y Test de </a:t>
            </a:r>
            <a:r>
              <a:rPr lang="es-CL" sz="2000" dirty="0" smtClean="0"/>
              <a:t>Cooper.</a:t>
            </a:r>
            <a:endParaRPr lang="es-CL" sz="2000" dirty="0"/>
          </a:p>
          <a:p>
            <a:pPr algn="l"/>
            <a:r>
              <a:rPr lang="es-CL" sz="2000" dirty="0"/>
              <a:t> NFS2FT: Nota final 2do semestre F.C.F. y Test de </a:t>
            </a:r>
            <a:r>
              <a:rPr lang="es-CL" sz="2000" dirty="0" smtClean="0"/>
              <a:t>Cooper.</a:t>
            </a:r>
            <a:endParaRPr lang="es-CL" sz="2000" dirty="0"/>
          </a:p>
        </p:txBody>
      </p:sp>
      <p:sp>
        <p:nvSpPr>
          <p:cNvPr id="15" name="Rectángulo 14"/>
          <p:cNvSpPr/>
          <p:nvPr/>
        </p:nvSpPr>
        <p:spPr>
          <a:xfrm>
            <a:off x="3626918" y="1381391"/>
            <a:ext cx="4041426" cy="523220"/>
          </a:xfrm>
          <a:prstGeom prst="rect">
            <a:avLst/>
          </a:prstGeom>
        </p:spPr>
        <p:txBody>
          <a:bodyPr wrap="none">
            <a:spAutoFit/>
          </a:bodyPr>
          <a:lstStyle/>
          <a:p>
            <a:r>
              <a:rPr lang="es-CL" dirty="0"/>
              <a:t>(NFS1FT + NFS2FT) / 2</a:t>
            </a:r>
          </a:p>
        </p:txBody>
      </p:sp>
      <p:sp>
        <p:nvSpPr>
          <p:cNvPr id="16" name="Rectángulo 15"/>
          <p:cNvSpPr/>
          <p:nvPr/>
        </p:nvSpPr>
        <p:spPr>
          <a:xfrm>
            <a:off x="3161261" y="1393612"/>
            <a:ext cx="394660" cy="523220"/>
          </a:xfrm>
          <a:prstGeom prst="rect">
            <a:avLst/>
          </a:prstGeom>
        </p:spPr>
        <p:txBody>
          <a:bodyPr wrap="none">
            <a:spAutoFit/>
          </a:bodyPr>
          <a:lstStyle/>
          <a:p>
            <a:r>
              <a:rPr lang="es-CL" dirty="0" smtClean="0"/>
              <a:t>=</a:t>
            </a:r>
            <a:endParaRPr lang="es-CL" dirty="0"/>
          </a:p>
        </p:txBody>
      </p:sp>
      <p:sp>
        <p:nvSpPr>
          <p:cNvPr id="17" name="Rectángulo 16"/>
          <p:cNvSpPr/>
          <p:nvPr/>
        </p:nvSpPr>
        <p:spPr>
          <a:xfrm>
            <a:off x="899592" y="3060220"/>
            <a:ext cx="1156086" cy="400110"/>
          </a:xfrm>
          <a:prstGeom prst="rect">
            <a:avLst/>
          </a:prstGeom>
        </p:spPr>
        <p:txBody>
          <a:bodyPr wrap="none">
            <a:spAutoFit/>
          </a:bodyPr>
          <a:lstStyle/>
          <a:p>
            <a:r>
              <a:rPr lang="es-CL" sz="2000" dirty="0" smtClean="0"/>
              <a:t>NFS1FT</a:t>
            </a:r>
            <a:endParaRPr lang="es-CL" sz="2000" dirty="0"/>
          </a:p>
        </p:txBody>
      </p:sp>
      <p:sp>
        <p:nvSpPr>
          <p:cNvPr id="18" name="Rectángulo 17"/>
          <p:cNvSpPr/>
          <p:nvPr/>
        </p:nvSpPr>
        <p:spPr>
          <a:xfrm>
            <a:off x="2372459" y="3060220"/>
            <a:ext cx="333746" cy="400110"/>
          </a:xfrm>
          <a:prstGeom prst="rect">
            <a:avLst/>
          </a:prstGeom>
        </p:spPr>
        <p:txBody>
          <a:bodyPr wrap="none">
            <a:spAutoFit/>
          </a:bodyPr>
          <a:lstStyle/>
          <a:p>
            <a:r>
              <a:rPr lang="es-CL" sz="2000" dirty="0" smtClean="0"/>
              <a:t>=</a:t>
            </a:r>
            <a:endParaRPr lang="es-CL" sz="2000" dirty="0"/>
          </a:p>
        </p:txBody>
      </p:sp>
      <p:sp>
        <p:nvSpPr>
          <p:cNvPr id="19" name="Rectángulo 18"/>
          <p:cNvSpPr/>
          <p:nvPr/>
        </p:nvSpPr>
        <p:spPr>
          <a:xfrm>
            <a:off x="3493859" y="3048028"/>
            <a:ext cx="3793026" cy="400110"/>
          </a:xfrm>
          <a:prstGeom prst="rect">
            <a:avLst/>
          </a:prstGeom>
        </p:spPr>
        <p:txBody>
          <a:bodyPr wrap="none">
            <a:spAutoFit/>
          </a:bodyPr>
          <a:lstStyle/>
          <a:p>
            <a:r>
              <a:rPr lang="es-CL" sz="2000" dirty="0"/>
              <a:t>(</a:t>
            </a:r>
            <a:r>
              <a:rPr lang="es-CL" sz="2000" dirty="0" smtClean="0"/>
              <a:t>NFCF1 * 0.75) </a:t>
            </a:r>
            <a:r>
              <a:rPr lang="es-CL" sz="2000" dirty="0"/>
              <a:t>+ </a:t>
            </a:r>
            <a:r>
              <a:rPr lang="es-CL" sz="2000" dirty="0" smtClean="0"/>
              <a:t>(NTC1 * 0.25)</a:t>
            </a:r>
            <a:endParaRPr lang="es-CL" sz="2000" dirty="0"/>
          </a:p>
        </p:txBody>
      </p:sp>
      <p:sp>
        <p:nvSpPr>
          <p:cNvPr id="20" name="Rectángulo 19"/>
          <p:cNvSpPr/>
          <p:nvPr/>
        </p:nvSpPr>
        <p:spPr>
          <a:xfrm>
            <a:off x="930464" y="3553852"/>
            <a:ext cx="1156086" cy="400110"/>
          </a:xfrm>
          <a:prstGeom prst="rect">
            <a:avLst/>
          </a:prstGeom>
        </p:spPr>
        <p:txBody>
          <a:bodyPr wrap="none">
            <a:spAutoFit/>
          </a:bodyPr>
          <a:lstStyle/>
          <a:p>
            <a:r>
              <a:rPr lang="es-CL" sz="2000" dirty="0" smtClean="0"/>
              <a:t>NFS2FT</a:t>
            </a:r>
            <a:endParaRPr lang="es-CL" sz="2000" dirty="0"/>
          </a:p>
        </p:txBody>
      </p:sp>
      <p:sp>
        <p:nvSpPr>
          <p:cNvPr id="21" name="Rectángulo 20"/>
          <p:cNvSpPr/>
          <p:nvPr/>
        </p:nvSpPr>
        <p:spPr>
          <a:xfrm>
            <a:off x="2403331" y="3553852"/>
            <a:ext cx="333746" cy="400110"/>
          </a:xfrm>
          <a:prstGeom prst="rect">
            <a:avLst/>
          </a:prstGeom>
        </p:spPr>
        <p:txBody>
          <a:bodyPr wrap="none">
            <a:spAutoFit/>
          </a:bodyPr>
          <a:lstStyle/>
          <a:p>
            <a:r>
              <a:rPr lang="es-CL" sz="2000" dirty="0" smtClean="0"/>
              <a:t>=</a:t>
            </a:r>
            <a:endParaRPr lang="es-CL" sz="2000" dirty="0"/>
          </a:p>
        </p:txBody>
      </p:sp>
      <p:sp>
        <p:nvSpPr>
          <p:cNvPr id="22" name="Rectángulo 21"/>
          <p:cNvSpPr/>
          <p:nvPr/>
        </p:nvSpPr>
        <p:spPr>
          <a:xfrm>
            <a:off x="3524731" y="3541660"/>
            <a:ext cx="3793026" cy="400110"/>
          </a:xfrm>
          <a:prstGeom prst="rect">
            <a:avLst/>
          </a:prstGeom>
        </p:spPr>
        <p:txBody>
          <a:bodyPr wrap="none">
            <a:spAutoFit/>
          </a:bodyPr>
          <a:lstStyle/>
          <a:p>
            <a:r>
              <a:rPr lang="es-CL" sz="2000" dirty="0"/>
              <a:t>(</a:t>
            </a:r>
            <a:r>
              <a:rPr lang="es-CL" sz="2000" dirty="0" smtClean="0"/>
              <a:t>NFCF2 * 0.75) </a:t>
            </a:r>
            <a:r>
              <a:rPr lang="es-CL" sz="2000" dirty="0"/>
              <a:t>+ </a:t>
            </a:r>
            <a:r>
              <a:rPr lang="es-CL" sz="2000" dirty="0" smtClean="0"/>
              <a:t>(NTC2 * 0.25)</a:t>
            </a:r>
            <a:endParaRPr lang="es-CL" sz="2000" dirty="0"/>
          </a:p>
        </p:txBody>
      </p:sp>
      <p:sp>
        <p:nvSpPr>
          <p:cNvPr id="23" name="Rectángulo 22"/>
          <p:cNvSpPr/>
          <p:nvPr/>
        </p:nvSpPr>
        <p:spPr>
          <a:xfrm>
            <a:off x="887172" y="4342166"/>
            <a:ext cx="5328592" cy="1015663"/>
          </a:xfrm>
          <a:prstGeom prst="rect">
            <a:avLst/>
          </a:prstGeom>
        </p:spPr>
        <p:txBody>
          <a:bodyPr wrap="square">
            <a:spAutoFit/>
          </a:bodyPr>
          <a:lstStyle/>
          <a:p>
            <a:pPr algn="just"/>
            <a:r>
              <a:rPr lang="es-CL" sz="2000" dirty="0"/>
              <a:t> NFCF1: Nota final F.C.F. 1er semestre.</a:t>
            </a:r>
          </a:p>
          <a:p>
            <a:pPr algn="just"/>
            <a:r>
              <a:rPr lang="es-CL" sz="2000" dirty="0"/>
              <a:t> NTC1: Nota Test de Cooper 1er semestre.</a:t>
            </a:r>
          </a:p>
          <a:p>
            <a:pPr algn="just"/>
            <a:r>
              <a:rPr lang="es-CL" sz="2000" dirty="0"/>
              <a:t> NTC2: Nota test de Cooper 2do semestre.</a:t>
            </a:r>
          </a:p>
        </p:txBody>
      </p:sp>
      <p:sp>
        <p:nvSpPr>
          <p:cNvPr id="24" name="Rectángulo 23"/>
          <p:cNvSpPr/>
          <p:nvPr/>
        </p:nvSpPr>
        <p:spPr>
          <a:xfrm>
            <a:off x="7380312" y="3037153"/>
            <a:ext cx="1146468" cy="923330"/>
          </a:xfrm>
          <a:prstGeom prst="rect">
            <a:avLst/>
          </a:prstGeom>
        </p:spPr>
        <p:txBody>
          <a:bodyPr wrap="none">
            <a:spAutoFit/>
          </a:bodyPr>
          <a:lstStyle/>
          <a:p>
            <a:r>
              <a:rPr lang="es-CL" sz="5400" dirty="0" smtClean="0"/>
              <a:t>/  2</a:t>
            </a:r>
            <a:endParaRPr lang="es-CL" sz="5400" dirty="0"/>
          </a:p>
        </p:txBody>
      </p:sp>
      <p:sp>
        <p:nvSpPr>
          <p:cNvPr id="25" name="Rectángulo 24"/>
          <p:cNvSpPr/>
          <p:nvPr/>
        </p:nvSpPr>
        <p:spPr>
          <a:xfrm>
            <a:off x="819834" y="1411034"/>
            <a:ext cx="583814" cy="523220"/>
          </a:xfrm>
          <a:prstGeom prst="rect">
            <a:avLst/>
          </a:prstGeom>
        </p:spPr>
        <p:txBody>
          <a:bodyPr wrap="none">
            <a:spAutoFit/>
          </a:bodyPr>
          <a:lstStyle/>
          <a:p>
            <a:r>
              <a:rPr lang="es-CL" dirty="0"/>
              <a:t>f</a:t>
            </a:r>
            <a:r>
              <a:rPr lang="es-CL" dirty="0" smtClean="0"/>
              <a:t> 1</a:t>
            </a:r>
            <a:endParaRPr lang="es-CL" dirty="0"/>
          </a:p>
        </p:txBody>
      </p:sp>
    </p:spTree>
    <p:extLst>
      <p:ext uri="{BB962C8B-B14F-4D97-AF65-F5344CB8AC3E}">
        <p14:creationId xmlns:p14="http://schemas.microsoft.com/office/powerpoint/2010/main" val="2795672505"/>
      </p:ext>
    </p:extLst>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2699792" y="116632"/>
            <a:ext cx="6276012"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dirty="0">
                <a:solidFill>
                  <a:srgbClr val="FFCC00"/>
                </a:solidFill>
              </a:rPr>
              <a:t>6. FORMA DE CÁLCULO NOTA </a:t>
            </a:r>
          </a:p>
          <a:p>
            <a:pPr marL="342900" indent="-342900" algn="r">
              <a:defRPr/>
            </a:pPr>
            <a:r>
              <a:rPr lang="es-CL" altLang="es-CL" sz="3200" b="1" dirty="0">
                <a:solidFill>
                  <a:srgbClr val="FFCC00"/>
                </a:solidFill>
              </a:rPr>
              <a:t>ANUAL DEPORTIVA</a:t>
            </a:r>
            <a:endParaRPr lang="es-ES" altLang="es-CL" sz="3200" b="1" dirty="0">
              <a:solidFill>
                <a:srgbClr val="FFCC00"/>
              </a:solidFill>
            </a:endParaRPr>
          </a:p>
        </p:txBody>
      </p:sp>
      <p:sp>
        <p:nvSpPr>
          <p:cNvPr id="3" name="2 Marcador de número de diapositiva"/>
          <p:cNvSpPr>
            <a:spLocks noGrp="1"/>
          </p:cNvSpPr>
          <p:nvPr>
            <p:ph type="sldNum" sz="quarter" idx="12"/>
          </p:nvPr>
        </p:nvSpPr>
        <p:spPr>
          <a:xfrm>
            <a:off x="7848718" y="6245225"/>
            <a:ext cx="838081" cy="476250"/>
          </a:xfrm>
        </p:spPr>
        <p:txBody>
          <a:bodyPr/>
          <a:lstStyle/>
          <a:p>
            <a:pPr>
              <a:defRPr/>
            </a:pPr>
            <a:fld id="{9E0C6C59-114E-4502-9958-9ACCE17CC0DA}" type="slidenum">
              <a:rPr lang="es-ES" smtClean="0">
                <a:solidFill>
                  <a:schemeClr val="bg1"/>
                </a:solidFill>
              </a:rPr>
              <a:pPr>
                <a:defRPr/>
              </a:pPr>
              <a:t>20</a:t>
            </a:fld>
            <a:endParaRPr lang="es-ES" dirty="0">
              <a:solidFill>
                <a:schemeClr val="bg1"/>
              </a:solidFill>
            </a:endParaRPr>
          </a:p>
        </p:txBody>
      </p:sp>
      <p:sp>
        <p:nvSpPr>
          <p:cNvPr id="5" name="Rectángulo 4"/>
          <p:cNvSpPr/>
          <p:nvPr/>
        </p:nvSpPr>
        <p:spPr>
          <a:xfrm>
            <a:off x="395536" y="1628800"/>
            <a:ext cx="1779654" cy="523220"/>
          </a:xfrm>
          <a:prstGeom prst="rect">
            <a:avLst/>
          </a:prstGeom>
        </p:spPr>
        <p:txBody>
          <a:bodyPr wrap="none">
            <a:spAutoFit/>
          </a:bodyPr>
          <a:lstStyle/>
          <a:p>
            <a:r>
              <a:rPr lang="es-CL" dirty="0"/>
              <a:t>f</a:t>
            </a:r>
            <a:r>
              <a:rPr lang="es-CL" dirty="0" smtClean="0"/>
              <a:t> 2  NARS</a:t>
            </a:r>
            <a:endParaRPr lang="es-CL" dirty="0"/>
          </a:p>
        </p:txBody>
      </p:sp>
      <p:sp>
        <p:nvSpPr>
          <p:cNvPr id="8" name="Rectángulo 7"/>
          <p:cNvSpPr/>
          <p:nvPr/>
        </p:nvSpPr>
        <p:spPr>
          <a:xfrm>
            <a:off x="959454" y="2284459"/>
            <a:ext cx="7933026" cy="3416320"/>
          </a:xfrm>
          <a:prstGeom prst="rect">
            <a:avLst/>
          </a:prstGeom>
        </p:spPr>
        <p:txBody>
          <a:bodyPr wrap="square">
            <a:spAutoFit/>
          </a:bodyPr>
          <a:lstStyle/>
          <a:p>
            <a:pPr marL="342900" indent="-342900" algn="just">
              <a:buAutoNum type="alphaLcPeriod"/>
            </a:pPr>
            <a:r>
              <a:rPr lang="es-ES" sz="1800" dirty="0" smtClean="0"/>
              <a:t>La </a:t>
            </a:r>
            <a:r>
              <a:rPr lang="es-ES" sz="1800" dirty="0"/>
              <a:t>nota debe reflejar el desempeño deportivo del cadete, considerando su grado de participación y la evolución que muestre en los diferentes años de Escuela</a:t>
            </a:r>
            <a:r>
              <a:rPr lang="es-ES" sz="1800" dirty="0" smtClean="0"/>
              <a:t>.</a:t>
            </a:r>
          </a:p>
          <a:p>
            <a:pPr marL="342900" indent="-342900" algn="just">
              <a:buAutoNum type="alphaLcPeriod"/>
            </a:pPr>
            <a:r>
              <a:rPr lang="es-ES" sz="1800" dirty="0"/>
              <a:t>Considerará el grado de compromiso con las actividades de seleccionado, fomentando que los cadetes integren los seleccionados donde tengan más capacidades personales para destacar o un mayor rango de superación para incrementar sus resultados en el tiempo</a:t>
            </a:r>
            <a:r>
              <a:rPr lang="es-ES" sz="1800" dirty="0" smtClean="0"/>
              <a:t>.</a:t>
            </a:r>
            <a:endParaRPr lang="es-ES" sz="1800" dirty="0"/>
          </a:p>
          <a:p>
            <a:pPr marL="342900" indent="-342900" algn="just">
              <a:buAutoNum type="alphaLcPeriod"/>
            </a:pPr>
            <a:r>
              <a:rPr lang="es-ES" sz="1800" dirty="0"/>
              <a:t>La nota propuesta será presentada por el profesor de seleccionado al oficial de seleccionado, el cual ingresará la propuesta de nota en el SIGA para su posterior validación por parte del Oficial de División</a:t>
            </a:r>
            <a:r>
              <a:rPr lang="es-ES" sz="1800" dirty="0" smtClean="0"/>
              <a:t>.</a:t>
            </a:r>
            <a:endParaRPr lang="es-ES" sz="1800" dirty="0"/>
          </a:p>
          <a:p>
            <a:pPr marL="342900" indent="-342900" algn="just">
              <a:buFontTx/>
              <a:buAutoNum type="alphaLcPeriod"/>
            </a:pPr>
            <a:r>
              <a:rPr lang="es-ES" sz="1800" dirty="0"/>
              <a:t>Para generar la nota propuesta, los profesores y oficiales de seleccionado deberán considerar la siguiente tabla</a:t>
            </a:r>
            <a:r>
              <a:rPr lang="es-ES" sz="1800" dirty="0" smtClean="0"/>
              <a:t>:</a:t>
            </a:r>
            <a:endParaRPr lang="es-CL" sz="1800" dirty="0"/>
          </a:p>
        </p:txBody>
      </p:sp>
      <p:sp>
        <p:nvSpPr>
          <p:cNvPr id="25" name="Rectángulo 24"/>
          <p:cNvSpPr/>
          <p:nvPr/>
        </p:nvSpPr>
        <p:spPr>
          <a:xfrm>
            <a:off x="2089109" y="1628800"/>
            <a:ext cx="394659" cy="523220"/>
          </a:xfrm>
          <a:prstGeom prst="rect">
            <a:avLst/>
          </a:prstGeom>
        </p:spPr>
        <p:txBody>
          <a:bodyPr wrap="none">
            <a:spAutoFit/>
          </a:bodyPr>
          <a:lstStyle/>
          <a:p>
            <a:r>
              <a:rPr lang="es-CL" dirty="0" smtClean="0"/>
              <a:t>=</a:t>
            </a:r>
            <a:endParaRPr lang="es-CL" dirty="0"/>
          </a:p>
        </p:txBody>
      </p:sp>
      <p:sp>
        <p:nvSpPr>
          <p:cNvPr id="9" name="Rectángulo 8"/>
          <p:cNvSpPr/>
          <p:nvPr/>
        </p:nvSpPr>
        <p:spPr>
          <a:xfrm>
            <a:off x="2186944" y="1672760"/>
            <a:ext cx="6921560" cy="400110"/>
          </a:xfrm>
          <a:prstGeom prst="rect">
            <a:avLst/>
          </a:prstGeom>
        </p:spPr>
        <p:txBody>
          <a:bodyPr wrap="square">
            <a:spAutoFit/>
          </a:bodyPr>
          <a:lstStyle/>
          <a:p>
            <a:r>
              <a:rPr lang="es-ES" sz="2000" dirty="0"/>
              <a:t>Resultados alcanzados a nivel seleccionados deportivos</a:t>
            </a:r>
            <a:endParaRPr lang="es-CL" sz="2000" dirty="0"/>
          </a:p>
        </p:txBody>
      </p:sp>
    </p:spTree>
    <p:extLst>
      <p:ext uri="{BB962C8B-B14F-4D97-AF65-F5344CB8AC3E}">
        <p14:creationId xmlns:p14="http://schemas.microsoft.com/office/powerpoint/2010/main" val="2784444848"/>
      </p:ext>
    </p:extLst>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2771800" y="116632"/>
            <a:ext cx="6276012"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dirty="0">
                <a:solidFill>
                  <a:srgbClr val="FFCC00"/>
                </a:solidFill>
              </a:rPr>
              <a:t>6. FORMA DE CÁLCULO NOTA </a:t>
            </a:r>
          </a:p>
          <a:p>
            <a:pPr marL="342900" indent="-342900" algn="r">
              <a:defRPr/>
            </a:pPr>
            <a:r>
              <a:rPr lang="es-CL" altLang="es-CL" sz="3200" b="1" dirty="0">
                <a:solidFill>
                  <a:srgbClr val="FFCC00"/>
                </a:solidFill>
              </a:rPr>
              <a:t>ANUAL DEPORTIVA</a:t>
            </a:r>
            <a:endParaRPr lang="es-ES" altLang="es-CL" sz="3200" b="1" dirty="0">
              <a:solidFill>
                <a:srgbClr val="FFCC00"/>
              </a:solidFill>
            </a:endParaRPr>
          </a:p>
        </p:txBody>
      </p:sp>
      <p:sp>
        <p:nvSpPr>
          <p:cNvPr id="3" name="2 Marcador de número de diapositiva"/>
          <p:cNvSpPr>
            <a:spLocks noGrp="1"/>
          </p:cNvSpPr>
          <p:nvPr>
            <p:ph type="sldNum" sz="quarter" idx="12"/>
          </p:nvPr>
        </p:nvSpPr>
        <p:spPr>
          <a:xfrm>
            <a:off x="7848718" y="6245225"/>
            <a:ext cx="838081" cy="476250"/>
          </a:xfrm>
        </p:spPr>
        <p:txBody>
          <a:bodyPr/>
          <a:lstStyle/>
          <a:p>
            <a:pPr>
              <a:defRPr/>
            </a:pPr>
            <a:fld id="{9E0C6C59-114E-4502-9958-9ACCE17CC0DA}" type="slidenum">
              <a:rPr lang="es-ES" smtClean="0">
                <a:solidFill>
                  <a:schemeClr val="bg1"/>
                </a:solidFill>
              </a:rPr>
              <a:pPr>
                <a:defRPr/>
              </a:pPr>
              <a:t>21</a:t>
            </a:fld>
            <a:endParaRPr lang="es-ES" dirty="0">
              <a:solidFill>
                <a:schemeClr val="bg1"/>
              </a:solidFill>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424" y="1628800"/>
            <a:ext cx="3796255" cy="4321891"/>
          </a:xfrm>
          <a:prstGeom prst="rect">
            <a:avLst/>
          </a:prstGeom>
        </p:spPr>
      </p:pic>
      <p:pic>
        <p:nvPicPr>
          <p:cNvPr id="5" name="Imagen 4"/>
          <p:cNvPicPr>
            <a:picLocks noChangeAspect="1"/>
          </p:cNvPicPr>
          <p:nvPr/>
        </p:nvPicPr>
        <p:blipFill>
          <a:blip r:embed="rId3"/>
          <a:stretch>
            <a:fillRect/>
          </a:stretch>
        </p:blipFill>
        <p:spPr>
          <a:xfrm>
            <a:off x="4965397" y="1609124"/>
            <a:ext cx="3691134" cy="4368982"/>
          </a:xfrm>
          <a:prstGeom prst="rect">
            <a:avLst/>
          </a:prstGeom>
        </p:spPr>
      </p:pic>
    </p:spTree>
    <p:extLst>
      <p:ext uri="{BB962C8B-B14F-4D97-AF65-F5344CB8AC3E}">
        <p14:creationId xmlns:p14="http://schemas.microsoft.com/office/powerpoint/2010/main" val="360306863"/>
      </p:ext>
    </p:extLst>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2771800" y="58091"/>
            <a:ext cx="6276012"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dirty="0">
                <a:solidFill>
                  <a:srgbClr val="FFCC00"/>
                </a:solidFill>
              </a:rPr>
              <a:t>6. FORMA DE CÁLCULO NOTA </a:t>
            </a:r>
          </a:p>
          <a:p>
            <a:pPr marL="342900" indent="-342900" algn="r">
              <a:defRPr/>
            </a:pPr>
            <a:r>
              <a:rPr lang="es-CL" altLang="es-CL" sz="3200" b="1" dirty="0">
                <a:solidFill>
                  <a:srgbClr val="FFCC00"/>
                </a:solidFill>
              </a:rPr>
              <a:t>ANUAL DEPORTIVA</a:t>
            </a:r>
            <a:endParaRPr lang="es-ES" altLang="es-CL" sz="3200" b="1" dirty="0">
              <a:solidFill>
                <a:srgbClr val="FFCC00"/>
              </a:solidFill>
            </a:endParaRPr>
          </a:p>
        </p:txBody>
      </p:sp>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22</a:t>
            </a:fld>
            <a:endParaRPr lang="es-ES" dirty="0">
              <a:solidFill>
                <a:schemeClr val="bg1"/>
              </a:solidFill>
            </a:endParaRPr>
          </a:p>
        </p:txBody>
      </p:sp>
      <p:sp>
        <p:nvSpPr>
          <p:cNvPr id="5" name="Rectángulo 4"/>
          <p:cNvSpPr/>
          <p:nvPr/>
        </p:nvSpPr>
        <p:spPr>
          <a:xfrm>
            <a:off x="711279" y="1340768"/>
            <a:ext cx="8003232" cy="4493538"/>
          </a:xfrm>
          <a:prstGeom prst="rect">
            <a:avLst/>
          </a:prstGeom>
        </p:spPr>
        <p:txBody>
          <a:bodyPr wrap="square">
            <a:spAutoFit/>
          </a:bodyPr>
          <a:lstStyle/>
          <a:p>
            <a:pPr algn="l"/>
            <a:r>
              <a:rPr lang="es-ES" sz="2000" b="1" i="1" dirty="0"/>
              <a:t>Art.7461°. Consideraciones </a:t>
            </a:r>
            <a:r>
              <a:rPr lang="es-ES" sz="2000" b="1" i="1" dirty="0" smtClean="0"/>
              <a:t>especiales:</a:t>
            </a:r>
          </a:p>
          <a:p>
            <a:pPr marL="342900" indent="-342900" algn="l">
              <a:buAutoNum type="alphaLcPeriod"/>
            </a:pPr>
            <a:endParaRPr lang="es-ES" sz="1400" dirty="0" smtClean="0"/>
          </a:p>
          <a:p>
            <a:pPr marL="342900" indent="-342900" algn="just">
              <a:buAutoNum type="alphaLcPeriod"/>
            </a:pPr>
            <a:r>
              <a:rPr lang="es-ES" sz="1400" dirty="0" smtClean="0"/>
              <a:t>Si </a:t>
            </a:r>
            <a:r>
              <a:rPr lang="es-ES" sz="1400" dirty="0"/>
              <a:t>un cadete no </a:t>
            </a:r>
            <a:r>
              <a:rPr lang="es-ES" sz="1400" dirty="0" smtClean="0"/>
              <a:t>puede </a:t>
            </a:r>
            <a:r>
              <a:rPr lang="es-ES" sz="1400" dirty="0"/>
              <a:t>rendir o completar al 100% la F.C.F. y/o el Test de Cooper, en alguno de los semestres, </a:t>
            </a:r>
            <a:r>
              <a:rPr lang="es-ES" sz="1400" b="1" dirty="0">
                <a:solidFill>
                  <a:srgbClr val="FFC000"/>
                </a:solidFill>
              </a:rPr>
              <a:t>producto</a:t>
            </a:r>
            <a:r>
              <a:rPr lang="es-ES" sz="1400" dirty="0"/>
              <a:t> de una </a:t>
            </a:r>
            <a:r>
              <a:rPr lang="es-ES" sz="1400" b="1" dirty="0">
                <a:solidFill>
                  <a:srgbClr val="FFC000"/>
                </a:solidFill>
              </a:rPr>
              <a:t>lesión</a:t>
            </a:r>
            <a:r>
              <a:rPr lang="es-ES" sz="1400" dirty="0"/>
              <a:t> ocurrida en una </a:t>
            </a:r>
            <a:r>
              <a:rPr lang="es-ES" sz="1400" b="1" dirty="0">
                <a:solidFill>
                  <a:srgbClr val="FFC000"/>
                </a:solidFill>
              </a:rPr>
              <a:t>actividad</a:t>
            </a:r>
            <a:r>
              <a:rPr lang="es-ES" sz="1400" dirty="0"/>
              <a:t> </a:t>
            </a:r>
            <a:r>
              <a:rPr lang="es-ES" sz="1400" b="1" dirty="0">
                <a:solidFill>
                  <a:srgbClr val="FFC000"/>
                </a:solidFill>
              </a:rPr>
              <a:t>deportiva</a:t>
            </a:r>
            <a:r>
              <a:rPr lang="es-ES" sz="1400" dirty="0"/>
              <a:t> </a:t>
            </a:r>
            <a:r>
              <a:rPr lang="es-ES" sz="1400" b="1" dirty="0">
                <a:solidFill>
                  <a:srgbClr val="FFC000"/>
                </a:solidFill>
              </a:rPr>
              <a:t>representando</a:t>
            </a:r>
            <a:r>
              <a:rPr lang="es-ES" sz="1400" dirty="0"/>
              <a:t> a la </a:t>
            </a:r>
            <a:r>
              <a:rPr lang="es-ES" sz="1400" b="1" dirty="0">
                <a:solidFill>
                  <a:srgbClr val="FFC000"/>
                </a:solidFill>
              </a:rPr>
              <a:t>Escuela</a:t>
            </a:r>
            <a:r>
              <a:rPr lang="es-ES" sz="1400" dirty="0"/>
              <a:t>, durante un </a:t>
            </a:r>
            <a:r>
              <a:rPr lang="es-ES" sz="1400" b="1" dirty="0" smtClean="0">
                <a:solidFill>
                  <a:srgbClr val="FFC000"/>
                </a:solidFill>
              </a:rPr>
              <a:t>entrenamiento</a:t>
            </a:r>
            <a:r>
              <a:rPr lang="es-ES" sz="1400" dirty="0" smtClean="0"/>
              <a:t>, o </a:t>
            </a:r>
            <a:r>
              <a:rPr lang="es-ES" sz="1400" dirty="0"/>
              <a:t>mientras </a:t>
            </a:r>
            <a:r>
              <a:rPr lang="es-ES" sz="1400" b="1" dirty="0">
                <a:solidFill>
                  <a:srgbClr val="FFC000"/>
                </a:solidFill>
              </a:rPr>
              <a:t>rinde</a:t>
            </a:r>
            <a:r>
              <a:rPr lang="es-ES" sz="1400" dirty="0"/>
              <a:t> </a:t>
            </a:r>
            <a:r>
              <a:rPr lang="es-ES" sz="1400" b="1" dirty="0">
                <a:solidFill>
                  <a:srgbClr val="FFC000"/>
                </a:solidFill>
              </a:rPr>
              <a:t>la</a:t>
            </a:r>
            <a:r>
              <a:rPr lang="es-ES" sz="1400" dirty="0"/>
              <a:t> </a:t>
            </a:r>
            <a:r>
              <a:rPr lang="es-ES" sz="1400" b="1" dirty="0">
                <a:solidFill>
                  <a:srgbClr val="FFC000"/>
                </a:solidFill>
              </a:rPr>
              <a:t>F.C.F</a:t>
            </a:r>
            <a:r>
              <a:rPr lang="es-ES" sz="1400" dirty="0"/>
              <a:t>., </a:t>
            </a:r>
            <a:r>
              <a:rPr lang="es-ES" sz="1400" b="1" dirty="0">
                <a:solidFill>
                  <a:srgbClr val="FFC000"/>
                </a:solidFill>
              </a:rPr>
              <a:t>se</a:t>
            </a:r>
            <a:r>
              <a:rPr lang="es-ES" sz="1400" dirty="0"/>
              <a:t> </a:t>
            </a:r>
            <a:r>
              <a:rPr lang="es-ES" sz="1400" b="1" dirty="0">
                <a:solidFill>
                  <a:srgbClr val="FFC000"/>
                </a:solidFill>
              </a:rPr>
              <a:t>considerarán</a:t>
            </a:r>
            <a:r>
              <a:rPr lang="es-ES" sz="1400" dirty="0"/>
              <a:t> las </a:t>
            </a:r>
            <a:r>
              <a:rPr lang="es-ES" sz="1400" b="1" dirty="0">
                <a:solidFill>
                  <a:srgbClr val="FFC000"/>
                </a:solidFill>
              </a:rPr>
              <a:t>marcas</a:t>
            </a:r>
            <a:r>
              <a:rPr lang="es-ES" sz="1400" dirty="0"/>
              <a:t> obtenidas en las pruebas no rendidas en el </a:t>
            </a:r>
            <a:r>
              <a:rPr lang="es-ES" sz="1400" b="1" dirty="0">
                <a:solidFill>
                  <a:srgbClr val="FFC000"/>
                </a:solidFill>
              </a:rPr>
              <a:t>semestre</a:t>
            </a:r>
            <a:r>
              <a:rPr lang="es-ES" sz="1400" dirty="0"/>
              <a:t> </a:t>
            </a:r>
            <a:r>
              <a:rPr lang="es-ES" sz="1400" b="1" dirty="0">
                <a:solidFill>
                  <a:srgbClr val="FFC000"/>
                </a:solidFill>
              </a:rPr>
              <a:t>anterior</a:t>
            </a:r>
            <a:r>
              <a:rPr lang="es-ES" sz="1400" dirty="0"/>
              <a:t>, empleando la escala de notas correspondiente al año en curso. </a:t>
            </a:r>
            <a:r>
              <a:rPr lang="es-ES" sz="1400" b="1" dirty="0">
                <a:solidFill>
                  <a:srgbClr val="FFC000"/>
                </a:solidFill>
              </a:rPr>
              <a:t>Lo</a:t>
            </a:r>
            <a:r>
              <a:rPr lang="es-ES" sz="1400" dirty="0"/>
              <a:t> </a:t>
            </a:r>
            <a:r>
              <a:rPr lang="es-ES" sz="1400" b="1" dirty="0">
                <a:solidFill>
                  <a:srgbClr val="FFC000"/>
                </a:solidFill>
              </a:rPr>
              <a:t>mismo</a:t>
            </a:r>
            <a:r>
              <a:rPr lang="es-ES" sz="1400" dirty="0"/>
              <a:t> ocurrirá </a:t>
            </a:r>
            <a:r>
              <a:rPr lang="es-ES" sz="1400" b="1" dirty="0">
                <a:solidFill>
                  <a:srgbClr val="FFC000"/>
                </a:solidFill>
              </a:rPr>
              <a:t>en</a:t>
            </a:r>
            <a:r>
              <a:rPr lang="es-ES" sz="1400" dirty="0"/>
              <a:t> </a:t>
            </a:r>
            <a:r>
              <a:rPr lang="es-ES" sz="1400" b="1" dirty="0">
                <a:solidFill>
                  <a:srgbClr val="FFC000"/>
                </a:solidFill>
              </a:rPr>
              <a:t>casos</a:t>
            </a:r>
            <a:r>
              <a:rPr lang="es-ES" sz="1400" dirty="0"/>
              <a:t> de </a:t>
            </a:r>
            <a:r>
              <a:rPr lang="es-ES" sz="1400" b="1" dirty="0">
                <a:solidFill>
                  <a:srgbClr val="FFC000"/>
                </a:solidFill>
              </a:rPr>
              <a:t>categorías</a:t>
            </a:r>
            <a:r>
              <a:rPr lang="es-ES" sz="1400" dirty="0"/>
              <a:t> </a:t>
            </a:r>
            <a:r>
              <a:rPr lang="es-ES" sz="1400" b="1" dirty="0">
                <a:solidFill>
                  <a:srgbClr val="FFC000"/>
                </a:solidFill>
              </a:rPr>
              <a:t>médicas</a:t>
            </a:r>
            <a:r>
              <a:rPr lang="es-ES" sz="1400" dirty="0"/>
              <a:t> producto de actividades del servicio, previa evaluación del consejo de educación. </a:t>
            </a:r>
            <a:r>
              <a:rPr lang="es-ES" sz="1400" b="1" dirty="0">
                <a:solidFill>
                  <a:srgbClr val="FFC000"/>
                </a:solidFill>
              </a:rPr>
              <a:t>En</a:t>
            </a:r>
            <a:r>
              <a:rPr lang="es-ES" sz="1400" dirty="0"/>
              <a:t> </a:t>
            </a:r>
            <a:r>
              <a:rPr lang="es-ES" sz="1400" b="1" dirty="0">
                <a:solidFill>
                  <a:srgbClr val="FFC000"/>
                </a:solidFill>
              </a:rPr>
              <a:t>caso</a:t>
            </a:r>
            <a:r>
              <a:rPr lang="es-ES" sz="1400" dirty="0"/>
              <a:t> </a:t>
            </a:r>
            <a:r>
              <a:rPr lang="es-ES" sz="1400" b="1" dirty="0">
                <a:solidFill>
                  <a:srgbClr val="FFC000"/>
                </a:solidFill>
              </a:rPr>
              <a:t>no</a:t>
            </a:r>
            <a:r>
              <a:rPr lang="es-ES" sz="1400" dirty="0"/>
              <a:t> </a:t>
            </a:r>
            <a:r>
              <a:rPr lang="es-ES" sz="1400" b="1" dirty="0">
                <a:solidFill>
                  <a:srgbClr val="FFC000"/>
                </a:solidFill>
              </a:rPr>
              <a:t>contar</a:t>
            </a:r>
            <a:r>
              <a:rPr lang="es-ES" sz="1400" dirty="0"/>
              <a:t> </a:t>
            </a:r>
            <a:r>
              <a:rPr lang="es-ES" sz="1400" b="1" dirty="0">
                <a:solidFill>
                  <a:srgbClr val="FFC000"/>
                </a:solidFill>
              </a:rPr>
              <a:t>con</a:t>
            </a:r>
            <a:r>
              <a:rPr lang="es-ES" sz="1400" dirty="0"/>
              <a:t> </a:t>
            </a:r>
            <a:r>
              <a:rPr lang="es-ES" sz="1400" b="1" dirty="0">
                <a:solidFill>
                  <a:srgbClr val="FFC000"/>
                </a:solidFill>
              </a:rPr>
              <a:t>marcas</a:t>
            </a:r>
            <a:r>
              <a:rPr lang="es-ES" sz="1400" dirty="0"/>
              <a:t> en el </a:t>
            </a:r>
            <a:r>
              <a:rPr lang="es-ES" sz="1400" b="1" dirty="0">
                <a:solidFill>
                  <a:srgbClr val="FFC000"/>
                </a:solidFill>
              </a:rPr>
              <a:t>semestre</a:t>
            </a:r>
            <a:r>
              <a:rPr lang="es-ES" sz="1400" dirty="0"/>
              <a:t> </a:t>
            </a:r>
            <a:r>
              <a:rPr lang="es-ES" sz="1400" b="1" dirty="0">
                <a:solidFill>
                  <a:srgbClr val="FFC000"/>
                </a:solidFill>
              </a:rPr>
              <a:t>anterior</a:t>
            </a:r>
            <a:r>
              <a:rPr lang="es-ES" sz="1400" dirty="0"/>
              <a:t> en las </a:t>
            </a:r>
            <a:r>
              <a:rPr lang="es-ES" sz="1400" b="1" dirty="0">
                <a:solidFill>
                  <a:srgbClr val="FFC000"/>
                </a:solidFill>
              </a:rPr>
              <a:t>pruebas</a:t>
            </a:r>
            <a:r>
              <a:rPr lang="es-ES" sz="1400" dirty="0"/>
              <a:t> </a:t>
            </a:r>
            <a:r>
              <a:rPr lang="es-ES" sz="1400" b="1" dirty="0">
                <a:solidFill>
                  <a:srgbClr val="FFC000"/>
                </a:solidFill>
              </a:rPr>
              <a:t>no</a:t>
            </a:r>
            <a:r>
              <a:rPr lang="es-ES" sz="1400" dirty="0"/>
              <a:t> </a:t>
            </a:r>
            <a:r>
              <a:rPr lang="es-ES" sz="1400" b="1" dirty="0">
                <a:solidFill>
                  <a:srgbClr val="FFC000"/>
                </a:solidFill>
              </a:rPr>
              <a:t>rendidas</a:t>
            </a:r>
            <a:r>
              <a:rPr lang="es-ES" sz="1400" dirty="0"/>
              <a:t>, </a:t>
            </a:r>
            <a:r>
              <a:rPr lang="es-ES" sz="1400" b="1" dirty="0">
                <a:solidFill>
                  <a:srgbClr val="FFC000"/>
                </a:solidFill>
              </a:rPr>
              <a:t>su</a:t>
            </a:r>
            <a:r>
              <a:rPr lang="es-ES" sz="1400" dirty="0"/>
              <a:t> </a:t>
            </a:r>
            <a:r>
              <a:rPr lang="es-ES" sz="1400" b="1" dirty="0">
                <a:solidFill>
                  <a:srgbClr val="FFC000"/>
                </a:solidFill>
              </a:rPr>
              <a:t>evaluación</a:t>
            </a:r>
            <a:r>
              <a:rPr lang="es-ES" sz="1400" dirty="0"/>
              <a:t> </a:t>
            </a:r>
            <a:r>
              <a:rPr lang="es-ES" sz="1400" b="1" dirty="0">
                <a:solidFill>
                  <a:srgbClr val="FFC000"/>
                </a:solidFill>
              </a:rPr>
              <a:t>en</a:t>
            </a:r>
            <a:r>
              <a:rPr lang="es-ES" sz="1400" dirty="0"/>
              <a:t> </a:t>
            </a:r>
            <a:r>
              <a:rPr lang="es-ES" sz="1400" b="1" dirty="0">
                <a:solidFill>
                  <a:srgbClr val="FFC000"/>
                </a:solidFill>
              </a:rPr>
              <a:t>cada</a:t>
            </a:r>
            <a:r>
              <a:rPr lang="es-ES" sz="1400" dirty="0"/>
              <a:t> </a:t>
            </a:r>
            <a:r>
              <a:rPr lang="es-ES" sz="1400" b="1" dirty="0">
                <a:solidFill>
                  <a:srgbClr val="FFC000"/>
                </a:solidFill>
              </a:rPr>
              <a:t>prueba</a:t>
            </a:r>
            <a:r>
              <a:rPr lang="es-ES" sz="1400" dirty="0"/>
              <a:t> </a:t>
            </a:r>
            <a:r>
              <a:rPr lang="es-ES" sz="1400" b="1" dirty="0">
                <a:solidFill>
                  <a:srgbClr val="FFC000"/>
                </a:solidFill>
              </a:rPr>
              <a:t>será</a:t>
            </a:r>
            <a:r>
              <a:rPr lang="es-ES" sz="1400" dirty="0"/>
              <a:t> </a:t>
            </a:r>
            <a:r>
              <a:rPr lang="es-ES" sz="1400" b="1" dirty="0">
                <a:solidFill>
                  <a:srgbClr val="FFC000"/>
                </a:solidFill>
              </a:rPr>
              <a:t>1.0</a:t>
            </a:r>
            <a:r>
              <a:rPr lang="es-ES" sz="1400" dirty="0"/>
              <a:t> y </a:t>
            </a:r>
            <a:r>
              <a:rPr lang="es-ES" sz="1400" b="1" dirty="0">
                <a:solidFill>
                  <a:srgbClr val="FFC000"/>
                </a:solidFill>
              </a:rPr>
              <a:t>su</a:t>
            </a:r>
            <a:r>
              <a:rPr lang="es-ES" sz="1400" dirty="0"/>
              <a:t> </a:t>
            </a:r>
            <a:r>
              <a:rPr lang="es-ES" sz="1400" b="1" dirty="0">
                <a:solidFill>
                  <a:srgbClr val="FFC000"/>
                </a:solidFill>
              </a:rPr>
              <a:t>NFS1FT/NFS2FT</a:t>
            </a:r>
            <a:r>
              <a:rPr lang="es-ES" sz="1400" dirty="0"/>
              <a:t>, según corresponda, </a:t>
            </a:r>
            <a:r>
              <a:rPr lang="es-ES" sz="1400" b="1" dirty="0">
                <a:solidFill>
                  <a:srgbClr val="FFC000"/>
                </a:solidFill>
              </a:rPr>
              <a:t>será</a:t>
            </a:r>
            <a:r>
              <a:rPr lang="es-ES" sz="1400" dirty="0"/>
              <a:t> </a:t>
            </a:r>
            <a:r>
              <a:rPr lang="es-ES" sz="1400" b="1" dirty="0">
                <a:solidFill>
                  <a:srgbClr val="FFC000"/>
                </a:solidFill>
              </a:rPr>
              <a:t>4.0</a:t>
            </a:r>
            <a:r>
              <a:rPr lang="es-ES" sz="1400" dirty="0" smtClean="0"/>
              <a:t>.</a:t>
            </a:r>
          </a:p>
          <a:p>
            <a:pPr algn="l"/>
            <a:endParaRPr lang="es-ES" sz="1400" dirty="0" smtClean="0"/>
          </a:p>
          <a:p>
            <a:pPr marL="342900" indent="-342900" algn="just">
              <a:buFont typeface="+mj-lt"/>
              <a:buAutoNum type="alphaLcPeriod" startAt="2"/>
            </a:pPr>
            <a:r>
              <a:rPr lang="es-ES" sz="1400" b="1" dirty="0" smtClean="0">
                <a:solidFill>
                  <a:srgbClr val="FFC000"/>
                </a:solidFill>
              </a:rPr>
              <a:t>Si</a:t>
            </a:r>
            <a:r>
              <a:rPr lang="es-ES" sz="1400" dirty="0" smtClean="0"/>
              <a:t> </a:t>
            </a:r>
            <a:r>
              <a:rPr lang="es-ES" sz="1400" b="1" dirty="0" smtClean="0">
                <a:solidFill>
                  <a:srgbClr val="FFC000"/>
                </a:solidFill>
              </a:rPr>
              <a:t>un</a:t>
            </a:r>
            <a:r>
              <a:rPr lang="es-ES" sz="1400" dirty="0" smtClean="0"/>
              <a:t> </a:t>
            </a:r>
            <a:r>
              <a:rPr lang="es-ES" sz="1400" b="1" dirty="0">
                <a:solidFill>
                  <a:srgbClr val="FFC000"/>
                </a:solidFill>
              </a:rPr>
              <a:t>cadete</a:t>
            </a:r>
            <a:r>
              <a:rPr lang="es-ES" sz="1400" dirty="0"/>
              <a:t> </a:t>
            </a:r>
            <a:r>
              <a:rPr lang="es-ES" sz="1400" b="1" dirty="0">
                <a:solidFill>
                  <a:srgbClr val="FFC000"/>
                </a:solidFill>
              </a:rPr>
              <a:t>no</a:t>
            </a:r>
            <a:r>
              <a:rPr lang="es-ES" sz="1400" dirty="0"/>
              <a:t> </a:t>
            </a:r>
            <a:r>
              <a:rPr lang="es-ES" sz="1400" b="1" dirty="0">
                <a:solidFill>
                  <a:srgbClr val="FFC000"/>
                </a:solidFill>
              </a:rPr>
              <a:t>puede</a:t>
            </a:r>
            <a:r>
              <a:rPr lang="es-ES" sz="1400" dirty="0"/>
              <a:t> </a:t>
            </a:r>
            <a:r>
              <a:rPr lang="es-ES" sz="1400" b="1" dirty="0">
                <a:solidFill>
                  <a:srgbClr val="FFC000"/>
                </a:solidFill>
              </a:rPr>
              <a:t>rendir</a:t>
            </a:r>
            <a:r>
              <a:rPr lang="es-ES" sz="1400" dirty="0"/>
              <a:t> </a:t>
            </a:r>
            <a:r>
              <a:rPr lang="es-ES" sz="1400" b="1" dirty="0">
                <a:solidFill>
                  <a:srgbClr val="FFC000"/>
                </a:solidFill>
              </a:rPr>
              <a:t>o</a:t>
            </a:r>
            <a:r>
              <a:rPr lang="es-ES" sz="1400" dirty="0"/>
              <a:t> </a:t>
            </a:r>
            <a:r>
              <a:rPr lang="es-ES" sz="1400" b="1" dirty="0">
                <a:solidFill>
                  <a:srgbClr val="FFC000"/>
                </a:solidFill>
              </a:rPr>
              <a:t>completar</a:t>
            </a:r>
            <a:r>
              <a:rPr lang="es-ES" sz="1400" dirty="0"/>
              <a:t> </a:t>
            </a:r>
            <a:r>
              <a:rPr lang="es-ES" sz="1400" b="1" dirty="0">
                <a:solidFill>
                  <a:srgbClr val="FFC000"/>
                </a:solidFill>
              </a:rPr>
              <a:t>al</a:t>
            </a:r>
            <a:r>
              <a:rPr lang="es-ES" sz="1400" dirty="0"/>
              <a:t> </a:t>
            </a:r>
            <a:r>
              <a:rPr lang="es-ES" sz="1400" b="1" dirty="0">
                <a:solidFill>
                  <a:srgbClr val="FFC000"/>
                </a:solidFill>
              </a:rPr>
              <a:t>100%</a:t>
            </a:r>
            <a:r>
              <a:rPr lang="es-ES" sz="1400" dirty="0"/>
              <a:t> </a:t>
            </a:r>
            <a:r>
              <a:rPr lang="es-ES" sz="1400" b="1" dirty="0">
                <a:solidFill>
                  <a:srgbClr val="FFC000"/>
                </a:solidFill>
              </a:rPr>
              <a:t>la</a:t>
            </a:r>
            <a:r>
              <a:rPr lang="es-ES" sz="1400" dirty="0"/>
              <a:t> </a:t>
            </a:r>
            <a:r>
              <a:rPr lang="es-ES" sz="1400" b="1" dirty="0">
                <a:solidFill>
                  <a:srgbClr val="FFC000"/>
                </a:solidFill>
              </a:rPr>
              <a:t>F.C.F</a:t>
            </a:r>
            <a:r>
              <a:rPr lang="es-ES" sz="1400" dirty="0"/>
              <a:t>. </a:t>
            </a:r>
            <a:r>
              <a:rPr lang="es-ES" sz="1400" b="1" dirty="0">
                <a:solidFill>
                  <a:srgbClr val="FFC000"/>
                </a:solidFill>
              </a:rPr>
              <a:t>y/o</a:t>
            </a:r>
            <a:r>
              <a:rPr lang="es-ES" sz="1400" dirty="0"/>
              <a:t> </a:t>
            </a:r>
            <a:r>
              <a:rPr lang="es-ES" sz="1400" b="1" dirty="0">
                <a:solidFill>
                  <a:srgbClr val="FFC000"/>
                </a:solidFill>
              </a:rPr>
              <a:t>el</a:t>
            </a:r>
            <a:r>
              <a:rPr lang="es-ES" sz="1400" dirty="0"/>
              <a:t> </a:t>
            </a:r>
            <a:r>
              <a:rPr lang="es-ES" sz="1400" b="1" dirty="0">
                <a:solidFill>
                  <a:srgbClr val="FFC000"/>
                </a:solidFill>
              </a:rPr>
              <a:t>Test</a:t>
            </a:r>
            <a:r>
              <a:rPr lang="es-ES" sz="1400" dirty="0"/>
              <a:t> </a:t>
            </a:r>
            <a:r>
              <a:rPr lang="es-ES" sz="1400" b="1" dirty="0">
                <a:solidFill>
                  <a:srgbClr val="FFC000"/>
                </a:solidFill>
              </a:rPr>
              <a:t>de</a:t>
            </a:r>
            <a:r>
              <a:rPr lang="es-ES" sz="1400" dirty="0"/>
              <a:t> </a:t>
            </a:r>
            <a:r>
              <a:rPr lang="es-ES" sz="1400" b="1" dirty="0">
                <a:solidFill>
                  <a:srgbClr val="FFC000"/>
                </a:solidFill>
              </a:rPr>
              <a:t>Cooper</a:t>
            </a:r>
            <a:r>
              <a:rPr lang="es-ES" sz="1400" dirty="0"/>
              <a:t>, en alguno de los semestres, producto de una </a:t>
            </a:r>
            <a:r>
              <a:rPr lang="es-ES" sz="1400" b="1" dirty="0">
                <a:solidFill>
                  <a:srgbClr val="FFC000"/>
                </a:solidFill>
              </a:rPr>
              <a:t>lesión</a:t>
            </a:r>
            <a:r>
              <a:rPr lang="es-ES" sz="1400" dirty="0"/>
              <a:t> </a:t>
            </a:r>
            <a:r>
              <a:rPr lang="es-ES" sz="1400" b="1" dirty="0">
                <a:solidFill>
                  <a:srgbClr val="FFC000"/>
                </a:solidFill>
              </a:rPr>
              <a:t>ocurrida</a:t>
            </a:r>
            <a:r>
              <a:rPr lang="es-ES" sz="1400" dirty="0"/>
              <a:t> </a:t>
            </a:r>
            <a:r>
              <a:rPr lang="es-ES" sz="1400" b="1" dirty="0">
                <a:solidFill>
                  <a:srgbClr val="FFC000"/>
                </a:solidFill>
              </a:rPr>
              <a:t>fuera</a:t>
            </a:r>
            <a:r>
              <a:rPr lang="es-ES" sz="1400" dirty="0"/>
              <a:t> de las </a:t>
            </a:r>
            <a:r>
              <a:rPr lang="es-ES" sz="1400" b="1" dirty="0">
                <a:solidFill>
                  <a:srgbClr val="FFC000"/>
                </a:solidFill>
              </a:rPr>
              <a:t>actividades</a:t>
            </a:r>
            <a:r>
              <a:rPr lang="es-ES" sz="1400" dirty="0"/>
              <a:t> </a:t>
            </a:r>
            <a:r>
              <a:rPr lang="es-ES" sz="1400" b="1" dirty="0">
                <a:solidFill>
                  <a:srgbClr val="FFC000"/>
                </a:solidFill>
              </a:rPr>
              <a:t>indicadas</a:t>
            </a:r>
            <a:r>
              <a:rPr lang="es-ES" sz="1400" dirty="0"/>
              <a:t> en el </a:t>
            </a:r>
            <a:r>
              <a:rPr lang="es-ES" sz="1400" dirty="0" err="1"/>
              <a:t>pto</a:t>
            </a:r>
            <a:r>
              <a:rPr lang="es-ES" sz="1400" dirty="0"/>
              <a:t>. (a</a:t>
            </a:r>
            <a:r>
              <a:rPr lang="es-ES" sz="1400" dirty="0" smtClean="0"/>
              <a:t>), </a:t>
            </a:r>
            <a:r>
              <a:rPr lang="es-ES" sz="1400" dirty="0"/>
              <a:t>la </a:t>
            </a:r>
            <a:r>
              <a:rPr lang="es-ES" sz="1400" b="1" dirty="0">
                <a:solidFill>
                  <a:srgbClr val="FFC000"/>
                </a:solidFill>
              </a:rPr>
              <a:t>evaluación</a:t>
            </a:r>
            <a:r>
              <a:rPr lang="es-ES" sz="1400" dirty="0"/>
              <a:t> en cada </a:t>
            </a:r>
            <a:r>
              <a:rPr lang="es-ES" sz="1400" b="1" dirty="0">
                <a:solidFill>
                  <a:srgbClr val="FFC000"/>
                </a:solidFill>
              </a:rPr>
              <a:t>prueba</a:t>
            </a:r>
            <a:r>
              <a:rPr lang="es-ES" sz="1400" dirty="0"/>
              <a:t> </a:t>
            </a:r>
            <a:r>
              <a:rPr lang="es-ES" sz="1400" b="1" dirty="0">
                <a:solidFill>
                  <a:srgbClr val="FFC000"/>
                </a:solidFill>
              </a:rPr>
              <a:t>no</a:t>
            </a:r>
            <a:r>
              <a:rPr lang="es-ES" sz="1400" dirty="0"/>
              <a:t> </a:t>
            </a:r>
            <a:r>
              <a:rPr lang="es-ES" sz="1400" b="1" dirty="0">
                <a:solidFill>
                  <a:srgbClr val="FFC000"/>
                </a:solidFill>
              </a:rPr>
              <a:t>rendida</a:t>
            </a:r>
            <a:r>
              <a:rPr lang="es-ES" sz="1400" dirty="0"/>
              <a:t> será </a:t>
            </a:r>
            <a:r>
              <a:rPr lang="es-ES" sz="1400" b="1" dirty="0">
                <a:solidFill>
                  <a:srgbClr val="FFC000"/>
                </a:solidFill>
              </a:rPr>
              <a:t>1.0</a:t>
            </a:r>
            <a:r>
              <a:rPr lang="es-ES" sz="1400" dirty="0" smtClean="0"/>
              <a:t>.</a:t>
            </a:r>
          </a:p>
          <a:p>
            <a:pPr algn="l"/>
            <a:endParaRPr lang="es-ES" sz="1400" dirty="0"/>
          </a:p>
          <a:p>
            <a:pPr marL="342900" indent="-342900" algn="l">
              <a:buFont typeface="+mj-lt"/>
              <a:buAutoNum type="alphaLcPeriod" startAt="3"/>
            </a:pPr>
            <a:r>
              <a:rPr lang="es-ES" sz="1400" b="1" dirty="0">
                <a:solidFill>
                  <a:srgbClr val="FFC000"/>
                </a:solidFill>
              </a:rPr>
              <a:t>La</a:t>
            </a:r>
            <a:r>
              <a:rPr lang="es-ES" sz="1400" dirty="0"/>
              <a:t> </a:t>
            </a:r>
            <a:r>
              <a:rPr lang="es-ES" sz="1400" b="1" dirty="0">
                <a:solidFill>
                  <a:srgbClr val="FFC000"/>
                </a:solidFill>
              </a:rPr>
              <a:t>NMAFT</a:t>
            </a:r>
            <a:r>
              <a:rPr lang="es-ES" sz="1400" dirty="0"/>
              <a:t> </a:t>
            </a:r>
            <a:r>
              <a:rPr lang="es-ES" sz="1400" b="1" dirty="0">
                <a:solidFill>
                  <a:srgbClr val="FFC000"/>
                </a:solidFill>
              </a:rPr>
              <a:t>mínima</a:t>
            </a:r>
            <a:r>
              <a:rPr lang="es-ES" sz="1400" dirty="0"/>
              <a:t> </a:t>
            </a:r>
            <a:r>
              <a:rPr lang="es-ES" sz="1400" b="1" dirty="0">
                <a:solidFill>
                  <a:srgbClr val="FFC000"/>
                </a:solidFill>
              </a:rPr>
              <a:t>para</a:t>
            </a:r>
            <a:r>
              <a:rPr lang="es-ES" sz="1400" dirty="0"/>
              <a:t> </a:t>
            </a:r>
            <a:r>
              <a:rPr lang="es-ES" sz="1400" b="1" dirty="0">
                <a:solidFill>
                  <a:srgbClr val="FFC000"/>
                </a:solidFill>
              </a:rPr>
              <a:t>todo</a:t>
            </a:r>
            <a:r>
              <a:rPr lang="es-ES" sz="1400" dirty="0"/>
              <a:t> </a:t>
            </a:r>
            <a:r>
              <a:rPr lang="es-ES" sz="1400" b="1" dirty="0">
                <a:solidFill>
                  <a:srgbClr val="FFC000"/>
                </a:solidFill>
              </a:rPr>
              <a:t>el</a:t>
            </a:r>
            <a:r>
              <a:rPr lang="es-ES" sz="1400" dirty="0"/>
              <a:t> </a:t>
            </a:r>
            <a:r>
              <a:rPr lang="es-ES" sz="1400" b="1" dirty="0">
                <a:solidFill>
                  <a:srgbClr val="FFC000"/>
                </a:solidFill>
              </a:rPr>
              <a:t>cuerpo</a:t>
            </a:r>
            <a:r>
              <a:rPr lang="es-ES" sz="1400" dirty="0"/>
              <a:t> </a:t>
            </a:r>
            <a:r>
              <a:rPr lang="es-ES" sz="1400" b="1" dirty="0">
                <a:solidFill>
                  <a:srgbClr val="FFC000"/>
                </a:solidFill>
              </a:rPr>
              <a:t>de</a:t>
            </a:r>
            <a:r>
              <a:rPr lang="es-ES" sz="1400" dirty="0"/>
              <a:t> </a:t>
            </a:r>
            <a:r>
              <a:rPr lang="es-ES" sz="1400" b="1" dirty="0">
                <a:solidFill>
                  <a:srgbClr val="FFC000"/>
                </a:solidFill>
              </a:rPr>
              <a:t>cadetes</a:t>
            </a:r>
            <a:r>
              <a:rPr lang="es-ES" sz="1400" dirty="0"/>
              <a:t> </a:t>
            </a:r>
            <a:r>
              <a:rPr lang="es-ES" sz="1400" b="1" dirty="0">
                <a:solidFill>
                  <a:srgbClr val="FFC000"/>
                </a:solidFill>
              </a:rPr>
              <a:t>será</a:t>
            </a:r>
            <a:r>
              <a:rPr lang="es-ES" sz="1400" dirty="0"/>
              <a:t> </a:t>
            </a:r>
            <a:r>
              <a:rPr lang="es-ES" sz="1400" b="1" dirty="0">
                <a:solidFill>
                  <a:srgbClr val="FFC000"/>
                </a:solidFill>
              </a:rPr>
              <a:t>4.0</a:t>
            </a:r>
            <a:r>
              <a:rPr lang="es-ES" sz="1400" dirty="0" smtClean="0"/>
              <a:t>.</a:t>
            </a:r>
          </a:p>
          <a:p>
            <a:pPr marL="342900" indent="-342900" algn="l">
              <a:buFont typeface="+mj-lt"/>
              <a:buAutoNum type="alphaLcPeriod" startAt="3"/>
            </a:pPr>
            <a:endParaRPr lang="es-ES" sz="1400" dirty="0" smtClean="0"/>
          </a:p>
          <a:p>
            <a:pPr marL="342900" indent="-342900" algn="just">
              <a:buFont typeface="+mj-lt"/>
              <a:buAutoNum type="alphaLcPeriod" startAt="3"/>
            </a:pPr>
            <a:r>
              <a:rPr lang="es-ES" sz="1400" dirty="0"/>
              <a:t>Lo indicado en los </a:t>
            </a:r>
            <a:r>
              <a:rPr lang="es-ES" sz="1400" dirty="0" err="1"/>
              <a:t>ptos</a:t>
            </a:r>
            <a:r>
              <a:rPr lang="es-ES" sz="1400" dirty="0"/>
              <a:t>. (a) y (b) deberá ser reflejado en la resolución del Consejo de Educación, el cual considerará todos los antecedentes disponibles para la determinación de la nota anual física</a:t>
            </a:r>
            <a:r>
              <a:rPr lang="es-ES" sz="1400" dirty="0" smtClean="0"/>
              <a:t>.</a:t>
            </a:r>
            <a:endParaRPr lang="es-CL" sz="1400" dirty="0"/>
          </a:p>
        </p:txBody>
      </p:sp>
    </p:spTree>
    <p:extLst>
      <p:ext uri="{BB962C8B-B14F-4D97-AF65-F5344CB8AC3E}">
        <p14:creationId xmlns:p14="http://schemas.microsoft.com/office/powerpoint/2010/main" val="2828336231"/>
      </p:ext>
    </p:extLst>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2760484" y="124773"/>
            <a:ext cx="6276012"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dirty="0">
                <a:solidFill>
                  <a:srgbClr val="FFCC00"/>
                </a:solidFill>
              </a:rPr>
              <a:t>6. FORMA DE CÁLCULO NOTA </a:t>
            </a:r>
          </a:p>
          <a:p>
            <a:pPr marL="342900" indent="-342900" algn="r">
              <a:defRPr/>
            </a:pPr>
            <a:r>
              <a:rPr lang="es-CL" altLang="es-CL" sz="3200" b="1" dirty="0">
                <a:solidFill>
                  <a:srgbClr val="FFCC00"/>
                </a:solidFill>
              </a:rPr>
              <a:t>ANUAL DEPORTIVA</a:t>
            </a:r>
            <a:endParaRPr lang="es-ES" altLang="es-CL" sz="3200" b="1" dirty="0">
              <a:solidFill>
                <a:srgbClr val="FFCC00"/>
              </a:solidFill>
            </a:endParaRPr>
          </a:p>
        </p:txBody>
      </p:sp>
      <p:sp>
        <p:nvSpPr>
          <p:cNvPr id="3" name="2 Marcador de número de diapositiva"/>
          <p:cNvSpPr>
            <a:spLocks noGrp="1"/>
          </p:cNvSpPr>
          <p:nvPr>
            <p:ph type="sldNum" sz="quarter" idx="12"/>
          </p:nvPr>
        </p:nvSpPr>
        <p:spPr>
          <a:xfrm>
            <a:off x="7848718" y="6245225"/>
            <a:ext cx="838081" cy="476250"/>
          </a:xfrm>
        </p:spPr>
        <p:txBody>
          <a:bodyPr/>
          <a:lstStyle/>
          <a:p>
            <a:pPr>
              <a:defRPr/>
            </a:pPr>
            <a:fld id="{9E0C6C59-114E-4502-9958-9ACCE17CC0DA}" type="slidenum">
              <a:rPr lang="es-ES" smtClean="0">
                <a:solidFill>
                  <a:schemeClr val="bg1"/>
                </a:solidFill>
              </a:rPr>
              <a:pPr>
                <a:defRPr/>
              </a:pPr>
              <a:t>23</a:t>
            </a:fld>
            <a:endParaRPr lang="es-ES" dirty="0">
              <a:solidFill>
                <a:schemeClr val="bg1"/>
              </a:solidFill>
            </a:endParaRPr>
          </a:p>
        </p:txBody>
      </p:sp>
      <p:sp>
        <p:nvSpPr>
          <p:cNvPr id="7" name="Rectángulo 6"/>
          <p:cNvSpPr/>
          <p:nvPr/>
        </p:nvSpPr>
        <p:spPr>
          <a:xfrm>
            <a:off x="1279661" y="1978387"/>
            <a:ext cx="2742881" cy="400110"/>
          </a:xfrm>
          <a:prstGeom prst="rect">
            <a:avLst/>
          </a:prstGeom>
        </p:spPr>
        <p:txBody>
          <a:bodyPr wrap="square">
            <a:spAutoFit/>
          </a:bodyPr>
          <a:lstStyle/>
          <a:p>
            <a:pPr algn="l"/>
            <a:r>
              <a:rPr lang="es-CL" sz="2000" dirty="0"/>
              <a:t>f</a:t>
            </a:r>
            <a:r>
              <a:rPr lang="es-CL" sz="2000" dirty="0" smtClean="0"/>
              <a:t> 1   (</a:t>
            </a:r>
            <a:r>
              <a:rPr lang="es-CL" sz="2000" dirty="0" smtClean="0">
                <a:solidFill>
                  <a:srgbClr val="FFE699"/>
                </a:solidFill>
              </a:rPr>
              <a:t>NMAFT</a:t>
            </a:r>
            <a:r>
              <a:rPr lang="es-CL" sz="2000" dirty="0" smtClean="0"/>
              <a:t>  *  0.7) </a:t>
            </a:r>
            <a:endParaRPr lang="es-CL" sz="2000" dirty="0"/>
          </a:p>
        </p:txBody>
      </p:sp>
      <p:sp>
        <p:nvSpPr>
          <p:cNvPr id="8" name="Rectángulo 7"/>
          <p:cNvSpPr/>
          <p:nvPr/>
        </p:nvSpPr>
        <p:spPr>
          <a:xfrm>
            <a:off x="4192979" y="1978387"/>
            <a:ext cx="2161169" cy="400110"/>
          </a:xfrm>
          <a:prstGeom prst="rect">
            <a:avLst/>
          </a:prstGeom>
        </p:spPr>
        <p:txBody>
          <a:bodyPr wrap="none">
            <a:spAutoFit/>
          </a:bodyPr>
          <a:lstStyle/>
          <a:p>
            <a:pPr algn="l"/>
            <a:r>
              <a:rPr lang="es-CL" sz="2000" dirty="0"/>
              <a:t>f</a:t>
            </a:r>
            <a:r>
              <a:rPr lang="es-CL" sz="2000" dirty="0" smtClean="0"/>
              <a:t> 2   (</a:t>
            </a:r>
            <a:r>
              <a:rPr lang="es-CL" sz="2000" dirty="0" smtClean="0">
                <a:solidFill>
                  <a:srgbClr val="C6E0B4"/>
                </a:solidFill>
              </a:rPr>
              <a:t>NARS</a:t>
            </a:r>
            <a:r>
              <a:rPr lang="es-CL" sz="2000" dirty="0" smtClean="0"/>
              <a:t> * 0.3)</a:t>
            </a:r>
            <a:endParaRPr lang="es-CL" sz="2000" dirty="0"/>
          </a:p>
        </p:txBody>
      </p:sp>
      <p:sp>
        <p:nvSpPr>
          <p:cNvPr id="9" name="Rectángulo 8"/>
          <p:cNvSpPr/>
          <p:nvPr/>
        </p:nvSpPr>
        <p:spPr>
          <a:xfrm>
            <a:off x="6765533" y="1916832"/>
            <a:ext cx="902811" cy="523220"/>
          </a:xfrm>
          <a:prstGeom prst="rect">
            <a:avLst/>
          </a:prstGeom>
        </p:spPr>
        <p:txBody>
          <a:bodyPr wrap="none">
            <a:spAutoFit/>
          </a:bodyPr>
          <a:lstStyle/>
          <a:p>
            <a:r>
              <a:rPr lang="es-CL" dirty="0" smtClean="0">
                <a:solidFill>
                  <a:schemeClr val="accent5">
                    <a:lumMod val="90000"/>
                  </a:schemeClr>
                </a:solidFill>
              </a:rPr>
              <a:t>NAF</a:t>
            </a:r>
            <a:endParaRPr lang="es-CL" dirty="0">
              <a:solidFill>
                <a:schemeClr val="accent5">
                  <a:lumMod val="90000"/>
                </a:schemeClr>
              </a:solidFill>
            </a:endParaRPr>
          </a:p>
        </p:txBody>
      </p:sp>
      <p:sp>
        <p:nvSpPr>
          <p:cNvPr id="10" name="Rectángulo 9"/>
          <p:cNvSpPr/>
          <p:nvPr/>
        </p:nvSpPr>
        <p:spPr>
          <a:xfrm>
            <a:off x="6326285" y="1930969"/>
            <a:ext cx="394659" cy="523220"/>
          </a:xfrm>
          <a:prstGeom prst="rect">
            <a:avLst/>
          </a:prstGeom>
        </p:spPr>
        <p:txBody>
          <a:bodyPr wrap="none">
            <a:spAutoFit/>
          </a:bodyPr>
          <a:lstStyle/>
          <a:p>
            <a:r>
              <a:rPr lang="es-CL" dirty="0" smtClean="0"/>
              <a:t>=</a:t>
            </a:r>
            <a:endParaRPr lang="es-CL" dirty="0"/>
          </a:p>
        </p:txBody>
      </p:sp>
      <p:sp>
        <p:nvSpPr>
          <p:cNvPr id="13" name="Rectángulo 12"/>
          <p:cNvSpPr/>
          <p:nvPr/>
        </p:nvSpPr>
        <p:spPr>
          <a:xfrm>
            <a:off x="3780734" y="1916832"/>
            <a:ext cx="394660" cy="523220"/>
          </a:xfrm>
          <a:prstGeom prst="rect">
            <a:avLst/>
          </a:prstGeom>
        </p:spPr>
        <p:txBody>
          <a:bodyPr wrap="none">
            <a:spAutoFit/>
          </a:bodyPr>
          <a:lstStyle/>
          <a:p>
            <a:r>
              <a:rPr lang="es-CL" dirty="0" smtClean="0"/>
              <a:t>+</a:t>
            </a:r>
            <a:endParaRPr lang="es-CL" dirty="0"/>
          </a:p>
        </p:txBody>
      </p:sp>
      <p:pic>
        <p:nvPicPr>
          <p:cNvPr id="6" name="Imagen 5"/>
          <p:cNvPicPr>
            <a:picLocks noChangeAspect="1"/>
          </p:cNvPicPr>
          <p:nvPr/>
        </p:nvPicPr>
        <p:blipFill>
          <a:blip r:embed="rId2"/>
          <a:stretch>
            <a:fillRect/>
          </a:stretch>
        </p:blipFill>
        <p:spPr>
          <a:xfrm>
            <a:off x="483046" y="2943225"/>
            <a:ext cx="8553450" cy="971550"/>
          </a:xfrm>
          <a:prstGeom prst="rect">
            <a:avLst/>
          </a:prstGeom>
        </p:spPr>
      </p:pic>
    </p:spTree>
    <p:extLst>
      <p:ext uri="{BB962C8B-B14F-4D97-AF65-F5344CB8AC3E}">
        <p14:creationId xmlns:p14="http://schemas.microsoft.com/office/powerpoint/2010/main" val="1327915349"/>
      </p:ext>
    </p:extLst>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1824545" y="116632"/>
            <a:ext cx="7323607"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dirty="0" smtClean="0">
                <a:solidFill>
                  <a:srgbClr val="FFCC00"/>
                </a:solidFill>
              </a:rPr>
              <a:t>7. IMPACTO CAMBIO DE RÉGIMEN</a:t>
            </a:r>
          </a:p>
          <a:p>
            <a:pPr marL="342900" indent="-342900" algn="r">
              <a:defRPr/>
            </a:pPr>
            <a:r>
              <a:rPr lang="es-CL" altLang="es-CL" sz="3200" b="1" dirty="0" smtClean="0">
                <a:solidFill>
                  <a:srgbClr val="FFCC00"/>
                </a:solidFill>
              </a:rPr>
              <a:t>EN LAS ACTIVIDADES DEPORTIVAS</a:t>
            </a:r>
          </a:p>
        </p:txBody>
      </p:sp>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24</a:t>
            </a:fld>
            <a:endParaRPr lang="es-ES" dirty="0">
              <a:solidFill>
                <a:schemeClr val="bg1"/>
              </a:solidFill>
            </a:endParaRPr>
          </a:p>
        </p:txBody>
      </p:sp>
      <p:sp>
        <p:nvSpPr>
          <p:cNvPr id="4" name="Rectángulo 3"/>
          <p:cNvSpPr/>
          <p:nvPr/>
        </p:nvSpPr>
        <p:spPr>
          <a:xfrm>
            <a:off x="467544" y="1193850"/>
            <a:ext cx="8568952" cy="5626477"/>
          </a:xfrm>
          <a:prstGeom prst="rect">
            <a:avLst/>
          </a:prstGeom>
        </p:spPr>
        <p:txBody>
          <a:bodyPr wrap="square">
            <a:spAutoFit/>
          </a:bodyPr>
          <a:lstStyle/>
          <a:p>
            <a:pPr algn="just">
              <a:lnSpc>
                <a:spcPct val="107000"/>
              </a:lnSpc>
              <a:spcAft>
                <a:spcPts val="0"/>
              </a:spcAft>
            </a:pPr>
            <a:r>
              <a:rPr lang="es-CL" sz="1200" b="1" u="sng" dirty="0">
                <a:latin typeface="+mn-lt"/>
                <a:ea typeface="Calibri" panose="020F0502020204030204" pitchFamily="34" charset="0"/>
                <a:cs typeface="Times New Roman" panose="02020603050405020304" pitchFamily="18" charset="0"/>
              </a:rPr>
              <a:t>Seleccionados deportivos:</a:t>
            </a:r>
            <a:endParaRPr lang="es-CL" sz="1200" dirty="0">
              <a:latin typeface="+mn-lt"/>
              <a:ea typeface="Calibri" panose="020F0502020204030204" pitchFamily="34" charset="0"/>
              <a:cs typeface="Times New Roman" panose="02020603050405020304" pitchFamily="18" charset="0"/>
            </a:endParaRPr>
          </a:p>
          <a:p>
            <a:pPr marL="457200" algn="just">
              <a:lnSpc>
                <a:spcPct val="107000"/>
              </a:lnSpc>
              <a:spcAft>
                <a:spcPts val="0"/>
              </a:spcAft>
            </a:pPr>
            <a:r>
              <a:rPr lang="es-CL" sz="1200" b="1" dirty="0">
                <a:latin typeface="+mn-lt"/>
                <a:ea typeface="Calibri" panose="020F0502020204030204" pitchFamily="34" charset="0"/>
                <a:cs typeface="Times New Roman" panose="02020603050405020304" pitchFamily="18" charset="0"/>
              </a:rPr>
              <a:t> </a:t>
            </a:r>
            <a:endParaRPr lang="es-CL" sz="1200" dirty="0">
              <a:latin typeface="+mn-lt"/>
              <a:ea typeface="Calibri" panose="020F0502020204030204" pitchFamily="34" charset="0"/>
              <a:cs typeface="Times New Roman" panose="02020603050405020304" pitchFamily="18" charset="0"/>
            </a:endParaRPr>
          </a:p>
          <a:p>
            <a:pPr marL="342900" lvl="0" indent="-252413" algn="just">
              <a:lnSpc>
                <a:spcPct val="107000"/>
              </a:lnSpc>
              <a:spcAft>
                <a:spcPts val="0"/>
              </a:spcAft>
              <a:buFont typeface="Wingdings" panose="05000000000000000000" pitchFamily="2" charset="2"/>
              <a:buChar char=""/>
            </a:pPr>
            <a:r>
              <a:rPr lang="es-CL" sz="1200" dirty="0">
                <a:latin typeface="+mn-lt"/>
                <a:ea typeface="Calibri" panose="020F0502020204030204" pitchFamily="34" charset="0"/>
                <a:cs typeface="Times New Roman" panose="02020603050405020304" pitchFamily="18" charset="0"/>
              </a:rPr>
              <a:t>Se deja de ejecutar 4 horas de seleccionado (2 </a:t>
            </a:r>
            <a:r>
              <a:rPr lang="es-CL" sz="1200" dirty="0" err="1">
                <a:latin typeface="+mn-lt"/>
                <a:ea typeface="Calibri" panose="020F0502020204030204" pitchFamily="34" charset="0"/>
                <a:cs typeface="Times New Roman" panose="02020603050405020304" pitchFamily="18" charset="0"/>
              </a:rPr>
              <a:t>hrs</a:t>
            </a:r>
            <a:r>
              <a:rPr lang="es-CL" sz="1200" dirty="0">
                <a:latin typeface="+mn-lt"/>
                <a:ea typeface="Calibri" panose="020F0502020204030204" pitchFamily="34" charset="0"/>
                <a:cs typeface="Times New Roman" panose="02020603050405020304" pitchFamily="18" charset="0"/>
              </a:rPr>
              <a:t>. día viernes Olímpicos y Aficionados y 2 </a:t>
            </a:r>
            <a:r>
              <a:rPr lang="es-CL" sz="1200" dirty="0" err="1">
                <a:latin typeface="+mn-lt"/>
                <a:ea typeface="Calibri" panose="020F0502020204030204" pitchFamily="34" charset="0"/>
                <a:cs typeface="Times New Roman" panose="02020603050405020304" pitchFamily="18" charset="0"/>
              </a:rPr>
              <a:t>hrs</a:t>
            </a:r>
            <a:r>
              <a:rPr lang="es-CL" sz="1200" dirty="0">
                <a:latin typeface="+mn-lt"/>
                <a:ea typeface="Calibri" panose="020F0502020204030204" pitchFamily="34" charset="0"/>
                <a:cs typeface="Times New Roman" panose="02020603050405020304" pitchFamily="18" charset="0"/>
              </a:rPr>
              <a:t>. día sábado Olímpicos).</a:t>
            </a:r>
          </a:p>
          <a:p>
            <a:pPr marL="342900" lvl="0" indent="-252413" algn="just">
              <a:lnSpc>
                <a:spcPct val="107000"/>
              </a:lnSpc>
              <a:spcAft>
                <a:spcPts val="0"/>
              </a:spcAft>
              <a:buFont typeface="Wingdings" panose="05000000000000000000" pitchFamily="2" charset="2"/>
              <a:buChar char=""/>
            </a:pPr>
            <a:r>
              <a:rPr lang="es-CL" sz="1200" dirty="0">
                <a:latin typeface="+mn-lt"/>
                <a:ea typeface="Calibri" panose="020F0502020204030204" pitchFamily="34" charset="0"/>
                <a:cs typeface="Times New Roman" panose="02020603050405020304" pitchFamily="18" charset="0"/>
              </a:rPr>
              <a:t>Rendimiento deportivo de </a:t>
            </a:r>
            <a:r>
              <a:rPr lang="es-CL" sz="1200" dirty="0" err="1">
                <a:latin typeface="+mn-lt"/>
                <a:ea typeface="Calibri" panose="020F0502020204030204" pitchFamily="34" charset="0"/>
                <a:cs typeface="Times New Roman" panose="02020603050405020304" pitchFamily="18" charset="0"/>
              </a:rPr>
              <a:t>Cdtes</a:t>
            </a:r>
            <a:r>
              <a:rPr lang="es-CL" sz="1200" dirty="0">
                <a:latin typeface="+mn-lt"/>
                <a:ea typeface="Calibri" panose="020F0502020204030204" pitchFamily="34" charset="0"/>
                <a:cs typeface="Times New Roman" panose="02020603050405020304" pitchFamily="18" charset="0"/>
              </a:rPr>
              <a:t>. tendría una disminución de la condición física general por menor horas de entrenamiento, ya que, se reduce el tiempo disponible para trabajar cualidades, cargas progresivas, volúmenes e intensidades, etc., previstos en la planificación anual del entrenamiento.</a:t>
            </a:r>
          </a:p>
          <a:p>
            <a:pPr marL="342900" lvl="0" indent="-252413" algn="just">
              <a:lnSpc>
                <a:spcPct val="107000"/>
              </a:lnSpc>
              <a:spcAft>
                <a:spcPts val="0"/>
              </a:spcAft>
              <a:buFont typeface="Wingdings" panose="05000000000000000000" pitchFamily="2" charset="2"/>
              <a:buChar char=""/>
            </a:pPr>
            <a:r>
              <a:rPr lang="es-CL" sz="1200" dirty="0">
                <a:latin typeface="+mn-lt"/>
                <a:ea typeface="Calibri" panose="020F0502020204030204" pitchFamily="34" charset="0"/>
                <a:cs typeface="Times New Roman" panose="02020603050405020304" pitchFamily="18" charset="0"/>
              </a:rPr>
              <a:t>Seleccionado que salen de la Escuela día Viernes tendrán menor tiempo de entrenamiento por traslado a dependencias externas.</a:t>
            </a:r>
          </a:p>
          <a:p>
            <a:pPr marL="457200" algn="just">
              <a:lnSpc>
                <a:spcPct val="107000"/>
              </a:lnSpc>
              <a:spcAft>
                <a:spcPts val="0"/>
              </a:spcAft>
            </a:pPr>
            <a:r>
              <a:rPr lang="es-CL" sz="1200" b="1" dirty="0">
                <a:latin typeface="+mn-lt"/>
                <a:ea typeface="Calibri" panose="020F0502020204030204" pitchFamily="34" charset="0"/>
                <a:cs typeface="Times New Roman" panose="02020603050405020304" pitchFamily="18" charset="0"/>
              </a:rPr>
              <a:t> </a:t>
            </a:r>
            <a:endParaRPr lang="es-CL" sz="1200" dirty="0">
              <a:latin typeface="+mn-lt"/>
              <a:ea typeface="Calibri" panose="020F0502020204030204" pitchFamily="34" charset="0"/>
              <a:cs typeface="Times New Roman" panose="02020603050405020304" pitchFamily="18" charset="0"/>
            </a:endParaRPr>
          </a:p>
          <a:p>
            <a:pPr algn="just">
              <a:lnSpc>
                <a:spcPct val="107000"/>
              </a:lnSpc>
              <a:spcAft>
                <a:spcPts val="0"/>
              </a:spcAft>
            </a:pPr>
            <a:r>
              <a:rPr lang="es-CL" sz="1200" b="1" u="sng" dirty="0">
                <a:latin typeface="+mn-lt"/>
                <a:ea typeface="Calibri" panose="020F0502020204030204" pitchFamily="34" charset="0"/>
                <a:cs typeface="Times New Roman" panose="02020603050405020304" pitchFamily="18" charset="0"/>
              </a:rPr>
              <a:t>Nivelación Física:</a:t>
            </a:r>
            <a:endParaRPr lang="es-CL" sz="1200" dirty="0">
              <a:latin typeface="+mn-lt"/>
              <a:ea typeface="Calibri" panose="020F0502020204030204" pitchFamily="34" charset="0"/>
              <a:cs typeface="Times New Roman" panose="02020603050405020304" pitchFamily="18" charset="0"/>
            </a:endParaRPr>
          </a:p>
          <a:p>
            <a:pPr marL="457200" algn="just">
              <a:lnSpc>
                <a:spcPct val="107000"/>
              </a:lnSpc>
              <a:spcAft>
                <a:spcPts val="0"/>
              </a:spcAft>
            </a:pPr>
            <a:r>
              <a:rPr lang="es-CL" sz="1200" b="1" dirty="0">
                <a:latin typeface="+mn-lt"/>
                <a:ea typeface="Calibri" panose="020F0502020204030204" pitchFamily="34" charset="0"/>
                <a:cs typeface="Times New Roman" panose="02020603050405020304" pitchFamily="18" charset="0"/>
              </a:rPr>
              <a:t> </a:t>
            </a:r>
            <a:endParaRPr lang="es-CL" sz="1200" dirty="0">
              <a:latin typeface="+mn-lt"/>
              <a:ea typeface="Calibri" panose="020F0502020204030204" pitchFamily="34" charset="0"/>
              <a:cs typeface="Times New Roman" panose="02020603050405020304" pitchFamily="18" charset="0"/>
            </a:endParaRPr>
          </a:p>
          <a:p>
            <a:pPr marL="342900" lvl="0" indent="-252413" algn="just">
              <a:lnSpc>
                <a:spcPct val="107000"/>
              </a:lnSpc>
              <a:spcAft>
                <a:spcPts val="0"/>
              </a:spcAft>
              <a:buFont typeface="Wingdings" panose="05000000000000000000" pitchFamily="2" charset="2"/>
              <a:buChar char=""/>
            </a:pPr>
            <a:r>
              <a:rPr lang="es-CL" sz="1200" dirty="0">
                <a:latin typeface="+mn-lt"/>
                <a:ea typeface="Calibri" panose="020F0502020204030204" pitchFamily="34" charset="0"/>
                <a:cs typeface="Times New Roman" panose="02020603050405020304" pitchFamily="18" charset="0"/>
              </a:rPr>
              <a:t>Se deja de ejecutar 6 </a:t>
            </a:r>
            <a:r>
              <a:rPr lang="es-CL" sz="1200" dirty="0" err="1">
                <a:latin typeface="+mn-lt"/>
                <a:ea typeface="Calibri" panose="020F0502020204030204" pitchFamily="34" charset="0"/>
                <a:cs typeface="Times New Roman" panose="02020603050405020304" pitchFamily="18" charset="0"/>
              </a:rPr>
              <a:t>hrs</a:t>
            </a:r>
            <a:r>
              <a:rPr lang="es-CL" sz="1200" dirty="0">
                <a:latin typeface="+mn-lt"/>
                <a:ea typeface="Calibri" panose="020F0502020204030204" pitchFamily="34" charset="0"/>
                <a:cs typeface="Times New Roman" panose="02020603050405020304" pitchFamily="18" charset="0"/>
              </a:rPr>
              <a:t>. de nivelación física. (2 </a:t>
            </a:r>
            <a:r>
              <a:rPr lang="es-CL" sz="1200" dirty="0" err="1">
                <a:latin typeface="+mn-lt"/>
                <a:ea typeface="Calibri" panose="020F0502020204030204" pitchFamily="34" charset="0"/>
                <a:cs typeface="Times New Roman" panose="02020603050405020304" pitchFamily="18" charset="0"/>
              </a:rPr>
              <a:t>hrs</a:t>
            </a:r>
            <a:r>
              <a:rPr lang="es-CL" sz="1200" dirty="0">
                <a:latin typeface="+mn-lt"/>
                <a:ea typeface="Calibri" panose="020F0502020204030204" pitchFamily="34" charset="0"/>
                <a:cs typeface="Times New Roman" panose="02020603050405020304" pitchFamily="18" charset="0"/>
              </a:rPr>
              <a:t>. día viernes, 2 </a:t>
            </a:r>
            <a:r>
              <a:rPr lang="es-CL" sz="1200" dirty="0" err="1">
                <a:latin typeface="+mn-lt"/>
                <a:ea typeface="Calibri" panose="020F0502020204030204" pitchFamily="34" charset="0"/>
                <a:cs typeface="Times New Roman" panose="02020603050405020304" pitchFamily="18" charset="0"/>
              </a:rPr>
              <a:t>hrs</a:t>
            </a:r>
            <a:r>
              <a:rPr lang="es-CL" sz="1200" dirty="0">
                <a:latin typeface="+mn-lt"/>
                <a:ea typeface="Calibri" panose="020F0502020204030204" pitchFamily="34" charset="0"/>
                <a:cs typeface="Times New Roman" panose="02020603050405020304" pitchFamily="18" charset="0"/>
              </a:rPr>
              <a:t>. día sábado y 2 </a:t>
            </a:r>
            <a:r>
              <a:rPr lang="es-CL" sz="1200" dirty="0" err="1">
                <a:latin typeface="+mn-lt"/>
                <a:ea typeface="Calibri" panose="020F0502020204030204" pitchFamily="34" charset="0"/>
                <a:cs typeface="Times New Roman" panose="02020603050405020304" pitchFamily="18" charset="0"/>
              </a:rPr>
              <a:t>hrs</a:t>
            </a:r>
            <a:r>
              <a:rPr lang="es-CL" sz="1200" dirty="0">
                <a:latin typeface="+mn-lt"/>
                <a:ea typeface="Calibri" panose="020F0502020204030204" pitchFamily="34" charset="0"/>
                <a:cs typeface="Times New Roman" panose="02020603050405020304" pitchFamily="18" charset="0"/>
              </a:rPr>
              <a:t>. el Domingo). </a:t>
            </a:r>
          </a:p>
          <a:p>
            <a:pPr marL="342900" lvl="0" indent="-252413" algn="just">
              <a:lnSpc>
                <a:spcPct val="107000"/>
              </a:lnSpc>
              <a:spcAft>
                <a:spcPts val="0"/>
              </a:spcAft>
              <a:buFont typeface="Wingdings" panose="05000000000000000000" pitchFamily="2" charset="2"/>
              <a:buChar char=""/>
            </a:pPr>
            <a:r>
              <a:rPr lang="es-CL" sz="1200" dirty="0">
                <a:latin typeface="+mn-lt"/>
                <a:ea typeface="Calibri" panose="020F0502020204030204" pitchFamily="34" charset="0"/>
                <a:cs typeface="Times New Roman" panose="02020603050405020304" pitchFamily="18" charset="0"/>
              </a:rPr>
              <a:t>Existirá menos volumen de entrenamiento y posibilidad de mejorar las marcas mínimas exigidas. </a:t>
            </a:r>
          </a:p>
          <a:p>
            <a:pPr marL="342900" lvl="0" indent="-252413" algn="just">
              <a:lnSpc>
                <a:spcPct val="107000"/>
              </a:lnSpc>
              <a:spcAft>
                <a:spcPts val="0"/>
              </a:spcAft>
              <a:buFont typeface="Wingdings" panose="05000000000000000000" pitchFamily="2" charset="2"/>
              <a:buChar char=""/>
            </a:pPr>
            <a:r>
              <a:rPr lang="es-CL" sz="1200" dirty="0">
                <a:latin typeface="+mn-lt"/>
                <a:ea typeface="Calibri" panose="020F0502020204030204" pitchFamily="34" charset="0"/>
                <a:cs typeface="Times New Roman" panose="02020603050405020304" pitchFamily="18" charset="0"/>
              </a:rPr>
              <a:t>El </a:t>
            </a:r>
            <a:r>
              <a:rPr lang="es-CL" sz="1200" dirty="0" err="1">
                <a:latin typeface="+mn-lt"/>
                <a:ea typeface="Calibri" panose="020F0502020204030204" pitchFamily="34" charset="0"/>
                <a:cs typeface="Times New Roman" panose="02020603050405020304" pitchFamily="18" charset="0"/>
              </a:rPr>
              <a:t>Cdte</a:t>
            </a:r>
            <a:r>
              <a:rPr lang="es-CL" sz="1200" dirty="0">
                <a:latin typeface="+mn-lt"/>
                <a:ea typeface="Calibri" panose="020F0502020204030204" pitchFamily="34" charset="0"/>
                <a:cs typeface="Times New Roman" panose="02020603050405020304" pitchFamily="18" charset="0"/>
              </a:rPr>
              <a:t>. puede permanecer más tiempo en los grupos de nivelación, ya que, no existirá la premura u obligación de salir de su condición si de todas formas tendrá franco el viernes y se recoge el lunes. </a:t>
            </a:r>
          </a:p>
          <a:p>
            <a:pPr marL="342900" lvl="0" indent="-252413" algn="just">
              <a:lnSpc>
                <a:spcPct val="107000"/>
              </a:lnSpc>
              <a:spcAft>
                <a:spcPts val="800"/>
              </a:spcAft>
              <a:buFont typeface="Wingdings" panose="05000000000000000000" pitchFamily="2" charset="2"/>
              <a:buChar char=""/>
            </a:pPr>
            <a:r>
              <a:rPr lang="es-CL" sz="1200" dirty="0" smtClean="0">
                <a:latin typeface="+mn-lt"/>
                <a:ea typeface="Calibri" panose="020F0502020204030204" pitchFamily="34" charset="0"/>
                <a:cs typeface="Times New Roman" panose="02020603050405020304" pitchFamily="18" charset="0"/>
              </a:rPr>
              <a:t>En el aspecto formativo, podría </a:t>
            </a:r>
            <a:r>
              <a:rPr lang="es-CL" sz="1200" dirty="0">
                <a:latin typeface="+mn-lt"/>
                <a:ea typeface="Calibri" panose="020F0502020204030204" pitchFamily="34" charset="0"/>
                <a:cs typeface="Times New Roman" panose="02020603050405020304" pitchFamily="18" charset="0"/>
              </a:rPr>
              <a:t>existir menos </a:t>
            </a:r>
            <a:r>
              <a:rPr lang="es-CL" sz="1200" dirty="0" smtClean="0">
                <a:latin typeface="+mn-lt"/>
                <a:ea typeface="Calibri" panose="020F0502020204030204" pitchFamily="34" charset="0"/>
                <a:cs typeface="Times New Roman" panose="02020603050405020304" pitchFamily="18" charset="0"/>
              </a:rPr>
              <a:t>interés del </a:t>
            </a:r>
            <a:r>
              <a:rPr lang="es-CL" sz="1200" dirty="0" err="1" smtClean="0">
                <a:latin typeface="+mn-lt"/>
                <a:ea typeface="Calibri" panose="020F0502020204030204" pitchFamily="34" charset="0"/>
                <a:cs typeface="Times New Roman" panose="02020603050405020304" pitchFamily="18" charset="0"/>
              </a:rPr>
              <a:t>Cdte</a:t>
            </a:r>
            <a:r>
              <a:rPr lang="es-CL" sz="1200" dirty="0" smtClean="0">
                <a:latin typeface="+mn-lt"/>
                <a:ea typeface="Calibri" panose="020F0502020204030204" pitchFamily="34" charset="0"/>
                <a:cs typeface="Times New Roman" panose="02020603050405020304" pitchFamily="18" charset="0"/>
              </a:rPr>
              <a:t>. </a:t>
            </a:r>
            <a:r>
              <a:rPr lang="es-CL" sz="1200" dirty="0">
                <a:latin typeface="+mn-lt"/>
                <a:ea typeface="Calibri" panose="020F0502020204030204" pitchFamily="34" charset="0"/>
                <a:cs typeface="Times New Roman" panose="02020603050405020304" pitchFamily="18" charset="0"/>
              </a:rPr>
              <a:t>y no </a:t>
            </a:r>
            <a:r>
              <a:rPr lang="es-CL" sz="1200" dirty="0" smtClean="0">
                <a:latin typeface="+mn-lt"/>
                <a:ea typeface="Calibri" panose="020F0502020204030204" pitchFamily="34" charset="0"/>
                <a:cs typeface="Times New Roman" panose="02020603050405020304" pitchFamily="18" charset="0"/>
              </a:rPr>
              <a:t>se cumple con el objetivo de estimular </a:t>
            </a:r>
            <a:r>
              <a:rPr lang="es-CL" sz="1200" dirty="0">
                <a:latin typeface="+mn-lt"/>
                <a:ea typeface="Calibri" panose="020F0502020204030204" pitchFamily="34" charset="0"/>
                <a:cs typeface="Times New Roman" panose="02020603050405020304" pitchFamily="18" charset="0"/>
              </a:rPr>
              <a:t>el espíritu de superación por salir de la condición de deficiencia.</a:t>
            </a:r>
          </a:p>
          <a:p>
            <a:pPr algn="just">
              <a:lnSpc>
                <a:spcPct val="107000"/>
              </a:lnSpc>
              <a:spcAft>
                <a:spcPts val="800"/>
              </a:spcAft>
            </a:pPr>
            <a:r>
              <a:rPr lang="es-CL" sz="1200" b="1" u="sng" dirty="0">
                <a:latin typeface="+mn-lt"/>
                <a:ea typeface="Calibri" panose="020F0502020204030204" pitchFamily="34" charset="0"/>
                <a:cs typeface="Times New Roman" panose="02020603050405020304" pitchFamily="18" charset="0"/>
              </a:rPr>
              <a:t>Aspecto contractual:</a:t>
            </a:r>
            <a:endParaRPr lang="es-CL" sz="1200" dirty="0">
              <a:latin typeface="+mn-lt"/>
              <a:ea typeface="Calibri" panose="020F0502020204030204" pitchFamily="34" charset="0"/>
              <a:cs typeface="Times New Roman" panose="02020603050405020304" pitchFamily="18" charset="0"/>
            </a:endParaRPr>
          </a:p>
          <a:p>
            <a:pPr marL="342900" lvl="0" indent="-252413" algn="just">
              <a:lnSpc>
                <a:spcPct val="107000"/>
              </a:lnSpc>
              <a:spcAft>
                <a:spcPts val="0"/>
              </a:spcAft>
              <a:buFont typeface="Wingdings" panose="05000000000000000000" pitchFamily="2" charset="2"/>
              <a:buChar char=""/>
            </a:pPr>
            <a:r>
              <a:rPr lang="es-CL" sz="1200" dirty="0">
                <a:latin typeface="+mn-lt"/>
                <a:ea typeface="Calibri" panose="020F0502020204030204" pitchFamily="34" charset="0"/>
                <a:cs typeface="Times New Roman" panose="02020603050405020304" pitchFamily="18" charset="0"/>
              </a:rPr>
              <a:t>Además de las horas asignadas por horario normal para seleccionados y nivelación física; se planificó la distribución de horas 2025 de la siguiente manera:</a:t>
            </a:r>
          </a:p>
          <a:p>
            <a:pPr marL="533400" lvl="0" indent="-171450" algn="just">
              <a:lnSpc>
                <a:spcPct val="107000"/>
              </a:lnSpc>
              <a:spcAft>
                <a:spcPts val="0"/>
              </a:spcAft>
              <a:buFont typeface="Symbol" panose="05050102010706020507" pitchFamily="18" charset="2"/>
              <a:buChar char=""/>
            </a:pPr>
            <a:r>
              <a:rPr lang="es-CL" sz="1200" dirty="0">
                <a:latin typeface="+mn-lt"/>
                <a:ea typeface="Calibri" panose="020F0502020204030204" pitchFamily="34" charset="0"/>
                <a:cs typeface="Times New Roman" panose="02020603050405020304" pitchFamily="18" charset="0"/>
              </a:rPr>
              <a:t>Seleccionados    :  + 4 horas.</a:t>
            </a:r>
          </a:p>
          <a:p>
            <a:pPr marL="533400" lvl="0" indent="-171450" algn="just">
              <a:lnSpc>
                <a:spcPct val="107000"/>
              </a:lnSpc>
              <a:spcAft>
                <a:spcPts val="800"/>
              </a:spcAft>
              <a:buFont typeface="Symbol" panose="05050102010706020507" pitchFamily="18" charset="2"/>
              <a:buChar char=""/>
            </a:pPr>
            <a:r>
              <a:rPr lang="es-CL" sz="1200" dirty="0">
                <a:latin typeface="+mn-lt"/>
                <a:ea typeface="Calibri" panose="020F0502020204030204" pitchFamily="34" charset="0"/>
                <a:cs typeface="Times New Roman" panose="02020603050405020304" pitchFamily="18" charset="0"/>
              </a:rPr>
              <a:t>Nivelación Física:  </a:t>
            </a:r>
            <a:r>
              <a:rPr lang="es-CL" sz="1200" dirty="0" smtClean="0">
                <a:latin typeface="+mn-lt"/>
                <a:ea typeface="Calibri" panose="020F0502020204030204" pitchFamily="34" charset="0"/>
                <a:cs typeface="Times New Roman" panose="02020603050405020304" pitchFamily="18" charset="0"/>
              </a:rPr>
              <a:t>+ 5 </a:t>
            </a:r>
            <a:r>
              <a:rPr lang="es-CL" sz="1200" dirty="0">
                <a:latin typeface="+mn-lt"/>
                <a:ea typeface="Calibri" panose="020F0502020204030204" pitchFamily="34" charset="0"/>
                <a:cs typeface="Times New Roman" panose="02020603050405020304" pitchFamily="18" charset="0"/>
              </a:rPr>
              <a:t>horas. </a:t>
            </a:r>
          </a:p>
          <a:p>
            <a:pPr marL="449580" algn="just">
              <a:lnSpc>
                <a:spcPct val="107000"/>
              </a:lnSpc>
              <a:spcAft>
                <a:spcPts val="800"/>
              </a:spcAft>
            </a:pPr>
            <a:r>
              <a:rPr lang="es-CL" sz="1200" dirty="0">
                <a:latin typeface="+mn-lt"/>
                <a:ea typeface="Calibri" panose="020F0502020204030204" pitchFamily="34" charset="0"/>
                <a:cs typeface="Times New Roman" panose="02020603050405020304" pitchFamily="18" charset="0"/>
              </a:rPr>
              <a:t>Lo anterior permitirá:</a:t>
            </a:r>
          </a:p>
          <a:p>
            <a:pPr marL="533400" lvl="0" indent="-171450" algn="just">
              <a:lnSpc>
                <a:spcPct val="107000"/>
              </a:lnSpc>
              <a:spcAft>
                <a:spcPts val="0"/>
              </a:spcAft>
              <a:buFont typeface="Symbol" panose="05050102010706020507" pitchFamily="18" charset="2"/>
              <a:buChar char=""/>
            </a:pPr>
            <a:r>
              <a:rPr lang="es-CL" sz="1200" dirty="0">
                <a:latin typeface="+mn-lt"/>
                <a:ea typeface="Calibri" panose="020F0502020204030204" pitchFamily="34" charset="0"/>
                <a:cs typeface="Times New Roman" panose="02020603050405020304" pitchFamily="18" charset="0"/>
              </a:rPr>
              <a:t>Mantener estabilidad y compromiso de los profesores.</a:t>
            </a:r>
          </a:p>
          <a:p>
            <a:pPr marL="533400" lvl="0" indent="-171450" algn="just">
              <a:lnSpc>
                <a:spcPct val="107000"/>
              </a:lnSpc>
              <a:spcAft>
                <a:spcPts val="800"/>
              </a:spcAft>
              <a:buFont typeface="Symbol" panose="05050102010706020507" pitchFamily="18" charset="2"/>
              <a:buChar char=""/>
            </a:pPr>
            <a:r>
              <a:rPr lang="es-CL" sz="1200" dirty="0">
                <a:latin typeface="+mn-lt"/>
                <a:ea typeface="Calibri" panose="020F0502020204030204" pitchFamily="34" charset="0"/>
                <a:cs typeface="Times New Roman" panose="02020603050405020304" pitchFamily="18" charset="0"/>
              </a:rPr>
              <a:t>Revertir el cambio de régimen, de ser necesario, o incluir nivelación física el día Sábado.     </a:t>
            </a:r>
            <a:endParaRPr lang="es-CL" sz="1200" dirty="0">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78430416"/>
      </p:ext>
    </p:extLst>
  </p:cSld>
  <p:clrMapOvr>
    <a:masterClrMapping/>
  </p:clrMapOvr>
  <p:transition spd="slow">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2362898" y="116632"/>
            <a:ext cx="6785254" cy="830997"/>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rPr>
              <a:t>8. IMPACTO CAMBIO DE LAS </a:t>
            </a:r>
          </a:p>
          <a:p>
            <a:pPr marL="342900" indent="-342900" algn="r">
              <a:defRPr/>
            </a:pPr>
            <a:r>
              <a:rPr lang="es-CL" altLang="es-CL" sz="2400" b="1" dirty="0" smtClean="0">
                <a:solidFill>
                  <a:srgbClr val="FFCC00"/>
                </a:solidFill>
              </a:rPr>
              <a:t>ACTIVIDADES MILITARES PÉRDIDA CLASES</a:t>
            </a:r>
            <a:endParaRPr lang="es-ES" altLang="es-CL" sz="2400" b="1" dirty="0">
              <a:solidFill>
                <a:srgbClr val="FFCC00"/>
              </a:solidFill>
            </a:endParaRPr>
          </a:p>
        </p:txBody>
      </p:sp>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25</a:t>
            </a:fld>
            <a:endParaRPr lang="es-ES" dirty="0">
              <a:solidFill>
                <a:schemeClr val="bg1"/>
              </a:solidFill>
            </a:endParaRPr>
          </a:p>
        </p:txBody>
      </p:sp>
      <p:graphicFrame>
        <p:nvGraphicFramePr>
          <p:cNvPr id="4" name="Tabla 3"/>
          <p:cNvGraphicFramePr>
            <a:graphicFrameLocks noGrp="1"/>
          </p:cNvGraphicFramePr>
          <p:nvPr>
            <p:extLst>
              <p:ext uri="{D42A27DB-BD31-4B8C-83A1-F6EECF244321}">
                <p14:modId xmlns:p14="http://schemas.microsoft.com/office/powerpoint/2010/main" val="2892905990"/>
              </p:ext>
            </p:extLst>
          </p:nvPr>
        </p:nvGraphicFramePr>
        <p:xfrm>
          <a:off x="693912" y="1389030"/>
          <a:ext cx="7992888" cy="4892005"/>
        </p:xfrm>
        <a:graphic>
          <a:graphicData uri="http://schemas.openxmlformats.org/drawingml/2006/table">
            <a:tbl>
              <a:tblPr firstRow="1" firstCol="1" bandRow="1"/>
              <a:tblGrid>
                <a:gridCol w="1273008">
                  <a:extLst>
                    <a:ext uri="{9D8B030D-6E8A-4147-A177-3AD203B41FA5}">
                      <a16:colId xmlns:a16="http://schemas.microsoft.com/office/drawing/2014/main" val="2464022020"/>
                    </a:ext>
                  </a:extLst>
                </a:gridCol>
                <a:gridCol w="1175712">
                  <a:extLst>
                    <a:ext uri="{9D8B030D-6E8A-4147-A177-3AD203B41FA5}">
                      <a16:colId xmlns:a16="http://schemas.microsoft.com/office/drawing/2014/main" val="2158403670"/>
                    </a:ext>
                  </a:extLst>
                </a:gridCol>
                <a:gridCol w="1509295">
                  <a:extLst>
                    <a:ext uri="{9D8B030D-6E8A-4147-A177-3AD203B41FA5}">
                      <a16:colId xmlns:a16="http://schemas.microsoft.com/office/drawing/2014/main" val="1534830727"/>
                    </a:ext>
                  </a:extLst>
                </a:gridCol>
                <a:gridCol w="1401373">
                  <a:extLst>
                    <a:ext uri="{9D8B030D-6E8A-4147-A177-3AD203B41FA5}">
                      <a16:colId xmlns:a16="http://schemas.microsoft.com/office/drawing/2014/main" val="1688269215"/>
                    </a:ext>
                  </a:extLst>
                </a:gridCol>
                <a:gridCol w="2633500">
                  <a:extLst>
                    <a:ext uri="{9D8B030D-6E8A-4147-A177-3AD203B41FA5}">
                      <a16:colId xmlns:a16="http://schemas.microsoft.com/office/drawing/2014/main" val="2977616451"/>
                    </a:ext>
                  </a:extLst>
                </a:gridCol>
              </a:tblGrid>
              <a:tr h="502885">
                <a:tc>
                  <a:txBody>
                    <a:bodyPr/>
                    <a:lstStyle/>
                    <a:p>
                      <a:pPr algn="ctr">
                        <a:spcAft>
                          <a:spcPts val="0"/>
                        </a:spcAft>
                      </a:pP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AÑO</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HORAS TOTAL ANUAL  </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HORAS NO REALIZADAS</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 ANUAL DE </a:t>
                      </a:r>
                      <a:r>
                        <a:rPr lang="es-ES" sz="1200" b="1"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PÉRDIDA </a:t>
                      </a: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ESCUELA</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OBSERVACIÓN</a:t>
                      </a: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 ANTECEDENTE RELEVANTE</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extLst>
                  <a:ext uri="{0D108BD9-81ED-4DB2-BD59-A6C34878D82A}">
                    <a16:rowId xmlns:a16="http://schemas.microsoft.com/office/drawing/2014/main" val="2416694090"/>
                  </a:ext>
                </a:extLst>
              </a:tr>
              <a:tr h="167628">
                <a:tc>
                  <a:txBody>
                    <a:bodyPr/>
                    <a:lstStyle/>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2020</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39.188</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124</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0,31 %</a:t>
                      </a:r>
                      <a:endPar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PANDEMIA COVID 19</a:t>
                      </a:r>
                    </a:p>
                    <a:p>
                      <a:pPr algn="ctr">
                        <a:spcAft>
                          <a:spcPts val="0"/>
                        </a:spcAft>
                      </a:pP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extLst>
                  <a:ext uri="{0D108BD9-81ED-4DB2-BD59-A6C34878D82A}">
                    <a16:rowId xmlns:a16="http://schemas.microsoft.com/office/drawing/2014/main" val="985842526"/>
                  </a:ext>
                </a:extLst>
              </a:tr>
              <a:tr h="1014417">
                <a:tc>
                  <a:txBody>
                    <a:bodyPr/>
                    <a:lstStyle/>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2021</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33.848</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1.148</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3,39 %</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SE INCREMENTAN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INFANTERÍAS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PARA NIVELAR ESCUELA. </a:t>
                      </a:r>
                      <a:endPar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1ER AÑO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PERIODO RECLUTAS </a:t>
                      </a:r>
                      <a:endPar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HORARIO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CLASES PM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INFANTERÍA</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a:t>
                      </a:r>
                    </a:p>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LUNES, MARTES JUEVES PM </a:t>
                      </a:r>
                      <a:endPar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CLASES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POR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INFANTERÍA</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extLst>
                  <a:ext uri="{0D108BD9-81ED-4DB2-BD59-A6C34878D82A}">
                    <a16:rowId xmlns:a16="http://schemas.microsoft.com/office/drawing/2014/main" val="1783216760"/>
                  </a:ext>
                </a:extLst>
              </a:tr>
              <a:tr h="1008112">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2022</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31.612</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1.432</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4,51 %</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SE RETORNA A NORMALIDAD CEREMONIAS MILITARES. </a:t>
                      </a:r>
                      <a:endPar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1ER AÑO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PERIODO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RECLUTAS</a:t>
                      </a: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HORARIO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CLASES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PM</a:t>
                      </a: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INFANTERÍA</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a:t>
                      </a:r>
                    </a:p>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LUNES,MARTES JUEVES PM </a:t>
                      </a:r>
                      <a:endPar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CLASES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POR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INFANTERÍA</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extLst>
                  <a:ext uri="{0D108BD9-81ED-4DB2-BD59-A6C34878D82A}">
                    <a16:rowId xmlns:a16="http://schemas.microsoft.com/office/drawing/2014/main" val="3791024323"/>
                  </a:ext>
                </a:extLst>
              </a:tr>
              <a:tr h="838141">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2023</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32.772</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516</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1,57 %</a:t>
                      </a:r>
                      <a:endPar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CEREMONIAS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MILITARES.</a:t>
                      </a: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PRÁCTICAS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PM,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CON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ACONDICIONAMIENTO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FÍSICO</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 </a:t>
                      </a:r>
                      <a:endPar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PERIODO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DE RECLUTAS CLASES NORMALES PM.</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extLst>
                  <a:ext uri="{0D108BD9-81ED-4DB2-BD59-A6C34878D82A}">
                    <a16:rowId xmlns:a16="http://schemas.microsoft.com/office/drawing/2014/main" val="2797355793"/>
                  </a:ext>
                </a:extLst>
              </a:tr>
              <a:tr h="670513">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2024</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32.244</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918</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b="1">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2,84%</a:t>
                      </a:r>
                      <a:endParaRPr lang="es-ES" sz="120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tc>
                  <a:txBody>
                    <a:bodyPr/>
                    <a:lstStyle/>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CEREMONIAS MILITARES VARIAS. </a:t>
                      </a: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PRÁCTICAS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PM.</a:t>
                      </a:r>
                    </a:p>
                    <a:p>
                      <a:pPr algn="ctr">
                        <a:spcAft>
                          <a:spcPts val="0"/>
                        </a:spcAft>
                      </a:pP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PERIODO DE RECLUTAS </a:t>
                      </a:r>
                      <a:endPar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s-ES" sz="1200" dirty="0" smtClean="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CLASES </a:t>
                      </a:r>
                      <a:r>
                        <a:rPr lang="es-ES" sz="1200" dirty="0">
                          <a:solidFill>
                            <a:schemeClr val="bg1">
                              <a:lumMod val="95000"/>
                            </a:schemeClr>
                          </a:solidFill>
                          <a:effectLst/>
                          <a:latin typeface="Calibri" panose="020F0502020204030204" pitchFamily="34" charset="0"/>
                          <a:ea typeface="Calibri" panose="020F0502020204030204" pitchFamily="34" charset="0"/>
                          <a:cs typeface="Times New Roman" panose="02020603050405020304" pitchFamily="18" charset="0"/>
                        </a:rPr>
                        <a:t>NORMALES PM.</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F5F5F"/>
                    </a:solidFill>
                  </a:tcPr>
                </a:tc>
                <a:extLst>
                  <a:ext uri="{0D108BD9-81ED-4DB2-BD59-A6C34878D82A}">
                    <a16:rowId xmlns:a16="http://schemas.microsoft.com/office/drawing/2014/main" val="3454520959"/>
                  </a:ext>
                </a:extLst>
              </a:tr>
            </a:tbl>
          </a:graphicData>
        </a:graphic>
      </p:graphicFrame>
    </p:spTree>
    <p:extLst>
      <p:ext uri="{BB962C8B-B14F-4D97-AF65-F5344CB8AC3E}">
        <p14:creationId xmlns:p14="http://schemas.microsoft.com/office/powerpoint/2010/main" val="1679337106"/>
      </p:ext>
    </p:extLst>
  </p:cSld>
  <p:clrMapOvr>
    <a:masterClrMapping/>
  </p:clrMapOvr>
  <p:transition spd="slow">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2362898" y="116632"/>
            <a:ext cx="6785254" cy="830997"/>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2400" b="1" dirty="0" smtClean="0">
                <a:solidFill>
                  <a:srgbClr val="FFCC00"/>
                </a:solidFill>
              </a:rPr>
              <a:t>8. IMPACTO CAMBIO DE LAS </a:t>
            </a:r>
          </a:p>
          <a:p>
            <a:pPr marL="342900" indent="-342900" algn="r">
              <a:defRPr/>
            </a:pPr>
            <a:r>
              <a:rPr lang="es-CL" altLang="es-CL" sz="2400" b="1" dirty="0" smtClean="0">
                <a:solidFill>
                  <a:srgbClr val="FFCC00"/>
                </a:solidFill>
              </a:rPr>
              <a:t>ACTIVIDADES MILITARES PÉRDIDA CLASES</a:t>
            </a:r>
            <a:endParaRPr lang="es-ES" altLang="es-CL" sz="2400" b="1" dirty="0">
              <a:solidFill>
                <a:srgbClr val="FFCC00"/>
              </a:solidFill>
            </a:endParaRPr>
          </a:p>
        </p:txBody>
      </p:sp>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26</a:t>
            </a:fld>
            <a:endParaRPr lang="es-ES" dirty="0">
              <a:solidFill>
                <a:schemeClr val="bg1"/>
              </a:solidFill>
            </a:endParaRPr>
          </a:p>
        </p:txBody>
      </p:sp>
      <p:sp>
        <p:nvSpPr>
          <p:cNvPr id="4" name="Rectángulo 3"/>
          <p:cNvSpPr/>
          <p:nvPr/>
        </p:nvSpPr>
        <p:spPr>
          <a:xfrm>
            <a:off x="539552" y="1484784"/>
            <a:ext cx="8424936" cy="1569660"/>
          </a:xfrm>
          <a:prstGeom prst="rect">
            <a:avLst/>
          </a:prstGeom>
        </p:spPr>
        <p:txBody>
          <a:bodyPr wrap="square">
            <a:spAutoFit/>
          </a:bodyPr>
          <a:lstStyle/>
          <a:p>
            <a:pPr algn="just"/>
            <a:r>
              <a:rPr lang="es-ES" sz="1600" dirty="0"/>
              <a:t>8. Impacto de las actividades militares en la perdida de clases (deportivas y académicas). Porcentaje de pérdida en los últimos 5 años. Cuanto de ese porcentaje se lo podemos atribuir a las actividades militares que se le han ido asignando a la escuela. UAC - UCEF</a:t>
            </a:r>
            <a:r>
              <a:rPr lang="es-ES" sz="1600" dirty="0" smtClean="0"/>
              <a:t>.</a:t>
            </a:r>
          </a:p>
          <a:p>
            <a:pPr algn="just"/>
            <a:endParaRPr lang="es-ES" sz="1600" dirty="0"/>
          </a:p>
          <a:p>
            <a:pPr algn="just"/>
            <a:r>
              <a:rPr lang="es-ES" sz="1600" dirty="0"/>
              <a:t>R</a:t>
            </a:r>
            <a:r>
              <a:rPr lang="es-ES" sz="1600" dirty="0" smtClean="0"/>
              <a:t>esponsables </a:t>
            </a:r>
            <a:r>
              <a:rPr lang="es-ES" sz="1600" dirty="0"/>
              <a:t>UAC (PC Plaza) - UCEF (PC Chagay).</a:t>
            </a:r>
          </a:p>
          <a:p>
            <a:pPr algn="just"/>
            <a:endParaRPr lang="es-CL" sz="1600" dirty="0"/>
          </a:p>
        </p:txBody>
      </p:sp>
      <p:pic>
        <p:nvPicPr>
          <p:cNvPr id="7" name="Imagen 6"/>
          <p:cNvPicPr>
            <a:picLocks noChangeAspect="1"/>
          </p:cNvPicPr>
          <p:nvPr/>
        </p:nvPicPr>
        <p:blipFill>
          <a:blip r:embed="rId2"/>
          <a:stretch>
            <a:fillRect/>
          </a:stretch>
        </p:blipFill>
        <p:spPr>
          <a:xfrm>
            <a:off x="580070" y="3054444"/>
            <a:ext cx="8343900" cy="2790825"/>
          </a:xfrm>
          <a:prstGeom prst="rect">
            <a:avLst/>
          </a:prstGeom>
        </p:spPr>
      </p:pic>
    </p:spTree>
    <p:extLst>
      <p:ext uri="{BB962C8B-B14F-4D97-AF65-F5344CB8AC3E}">
        <p14:creationId xmlns:p14="http://schemas.microsoft.com/office/powerpoint/2010/main" val="1370078247"/>
      </p:ext>
    </p:extLst>
  </p:cSld>
  <p:clrMapOvr>
    <a:masterClrMapping/>
  </p:clrMapOvr>
  <p:transition spd="slow">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63603"/>
            <a:ext cx="2344107" cy="5143500"/>
          </a:xfrm>
          <a:prstGeom prst="rect">
            <a:avLst/>
          </a:prstGeom>
        </p:spPr>
      </p:pic>
      <p:sp>
        <p:nvSpPr>
          <p:cNvPr id="7" name="Título 7"/>
          <p:cNvSpPr txBox="1">
            <a:spLocks/>
          </p:cNvSpPr>
          <p:nvPr/>
        </p:nvSpPr>
        <p:spPr>
          <a:xfrm>
            <a:off x="1027436" y="1095450"/>
            <a:ext cx="1364400" cy="618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fontAlgn="auto">
              <a:spcAft>
                <a:spcPts val="0"/>
              </a:spcAft>
            </a:pPr>
            <a:endParaRPr lang="es-CL" sz="3300" dirty="0">
              <a:solidFill>
                <a:srgbClr val="E5BF4D"/>
              </a:solidFill>
              <a:latin typeface="Calibri Light"/>
            </a:endParaRPr>
          </a:p>
        </p:txBody>
      </p:sp>
      <p:sp>
        <p:nvSpPr>
          <p:cNvPr id="21" name="Rectángulo 20"/>
          <p:cNvSpPr/>
          <p:nvPr/>
        </p:nvSpPr>
        <p:spPr>
          <a:xfrm>
            <a:off x="827583" y="79787"/>
            <a:ext cx="8316417" cy="707886"/>
          </a:xfrm>
          <a:prstGeom prst="rect">
            <a:avLst/>
          </a:prstGeom>
        </p:spPr>
        <p:txBody>
          <a:bodyPr wrap="square">
            <a:spAutoFit/>
          </a:bodyPr>
          <a:lstStyle/>
          <a:p>
            <a:pPr algn="r"/>
            <a:r>
              <a:rPr lang="es-CL" sz="2000" b="1" dirty="0" smtClean="0">
                <a:solidFill>
                  <a:srgbClr val="FFFF00"/>
                </a:solidFill>
                <a:latin typeface="Bebas Neue" pitchFamily="34" charset="0"/>
                <a:cs typeface="Arial" pitchFamily="34" charset="0"/>
              </a:rPr>
              <a:t>9.  LEY </a:t>
            </a:r>
            <a:r>
              <a:rPr lang="es-CL" sz="2000" b="1" dirty="0">
                <a:solidFill>
                  <a:srgbClr val="FFFF00"/>
                </a:solidFill>
                <a:latin typeface="Bebas Neue" pitchFamily="34" charset="0"/>
                <a:cs typeface="Arial" pitchFamily="34" charset="0"/>
              </a:rPr>
              <a:t>21.369 “REGULA EL ACOSO SEXUAL, VIOLENCIA Y DISCRIMINACIÓN DE GÉNERO EN LA ED. SUPERIOR</a:t>
            </a:r>
          </a:p>
        </p:txBody>
      </p:sp>
      <p:sp>
        <p:nvSpPr>
          <p:cNvPr id="8" name="Rectángulo redondeado 7"/>
          <p:cNvSpPr/>
          <p:nvPr/>
        </p:nvSpPr>
        <p:spPr>
          <a:xfrm>
            <a:off x="185048" y="1623052"/>
            <a:ext cx="8758350" cy="4383008"/>
          </a:xfrm>
          <a:prstGeom prst="roundRect">
            <a:avLst/>
          </a:prstGeom>
          <a:solidFill>
            <a:schemeClr val="bg1">
              <a:lumMod val="95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graphicFrame>
        <p:nvGraphicFramePr>
          <p:cNvPr id="5" name="Diagrama 4"/>
          <p:cNvGraphicFramePr/>
          <p:nvPr>
            <p:extLst>
              <p:ext uri="{D42A27DB-BD31-4B8C-83A1-F6EECF244321}">
                <p14:modId xmlns:p14="http://schemas.microsoft.com/office/powerpoint/2010/main" val="139126047"/>
              </p:ext>
            </p:extLst>
          </p:nvPr>
        </p:nvGraphicFramePr>
        <p:xfrm>
          <a:off x="307975" y="1196752"/>
          <a:ext cx="8512497" cy="4106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AutoShape 2" descr="Iconos de Prevención - Iconos gratuitos de 9,630"/>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AutoShape 6" descr="Iconos de Prevención - Iconos gratuitos de 9,630"/>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Imagen 13"/>
          <p:cNvPicPr>
            <a:picLocks noChangeAspect="1"/>
          </p:cNvPicPr>
          <p:nvPr/>
        </p:nvPicPr>
        <p:blipFill>
          <a:blip r:embed="rId8"/>
          <a:stretch>
            <a:fillRect/>
          </a:stretch>
        </p:blipFill>
        <p:spPr>
          <a:xfrm>
            <a:off x="3134535" y="1933036"/>
            <a:ext cx="967357" cy="967357"/>
          </a:xfrm>
          <a:prstGeom prst="rect">
            <a:avLst/>
          </a:prstGeom>
        </p:spPr>
      </p:pic>
      <p:pic>
        <p:nvPicPr>
          <p:cNvPr id="15" name="Imagen 14"/>
          <p:cNvPicPr>
            <a:picLocks noChangeAspect="1"/>
          </p:cNvPicPr>
          <p:nvPr/>
        </p:nvPicPr>
        <p:blipFill>
          <a:blip r:embed="rId9"/>
          <a:stretch>
            <a:fillRect/>
          </a:stretch>
        </p:blipFill>
        <p:spPr>
          <a:xfrm>
            <a:off x="4927879" y="1717015"/>
            <a:ext cx="1450176" cy="1450176"/>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16" name="Imagen 15"/>
          <p:cNvPicPr>
            <a:picLocks noChangeAspect="1"/>
          </p:cNvPicPr>
          <p:nvPr/>
        </p:nvPicPr>
        <p:blipFill>
          <a:blip r:embed="rId10" cstate="print"/>
          <a:stretch>
            <a:fillRect/>
          </a:stretch>
        </p:blipFill>
        <p:spPr>
          <a:xfrm>
            <a:off x="7115767" y="1682632"/>
            <a:ext cx="1327564" cy="1327564"/>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pic>
        <p:nvPicPr>
          <p:cNvPr id="18" name="Imagen 17"/>
          <p:cNvPicPr>
            <a:picLocks noChangeAspect="1"/>
          </p:cNvPicPr>
          <p:nvPr/>
        </p:nvPicPr>
        <p:blipFill rotWithShape="1">
          <a:blip r:embed="rId11"/>
          <a:srcRect l="12800" t="6854" r="10400"/>
          <a:stretch/>
        </p:blipFill>
        <p:spPr>
          <a:xfrm>
            <a:off x="614200" y="1682632"/>
            <a:ext cx="1391405" cy="1439345"/>
          </a:xfrm>
          <a:prstGeom prst="ellipse">
            <a:avLst/>
          </a:prstGeom>
          <a:ln w="9525" cap="rnd">
            <a:solidFill>
              <a:schemeClr val="accent3">
                <a:lumMod val="50000"/>
              </a:schemeClr>
            </a:solidFill>
          </a:ln>
          <a:effectLst/>
          <a:scene3d>
            <a:camera prst="orthographicFront"/>
            <a:lightRig rig="contrasting" dir="t">
              <a:rot lat="0" lon="0" rev="3000000"/>
            </a:lightRig>
          </a:scene3d>
          <a:sp3d contourW="7620">
            <a:bevelT w="95250" h="31750"/>
            <a:contourClr>
              <a:srgbClr val="333333"/>
            </a:contourClr>
          </a:sp3d>
        </p:spPr>
      </p:pic>
      <p:sp>
        <p:nvSpPr>
          <p:cNvPr id="17" name="2 Marcador de número de diapositiva"/>
          <p:cNvSpPr txBox="1">
            <a:spLocks/>
          </p:cNvSpPr>
          <p:nvPr/>
        </p:nvSpPr>
        <p:spPr>
          <a:xfrm>
            <a:off x="6819989" y="6364244"/>
            <a:ext cx="2133600" cy="476250"/>
          </a:xfrm>
          <a:prstGeom prst="rect">
            <a:avLst/>
          </a:prstGeom>
        </p:spPr>
        <p:txBody>
          <a:bodyPr/>
          <a:lstStyle>
            <a:defPPr>
              <a:defRPr lang="es-ES"/>
            </a:defPPr>
            <a:lvl1pPr algn="ctr" rtl="0" fontAlgn="base">
              <a:spcBef>
                <a:spcPct val="0"/>
              </a:spcBef>
              <a:spcAft>
                <a:spcPct val="0"/>
              </a:spcAft>
              <a:defRPr sz="2800" kern="1200">
                <a:solidFill>
                  <a:schemeClr val="bg1"/>
                </a:solidFill>
                <a:latin typeface="Arial" charset="0"/>
                <a:ea typeface="+mn-ea"/>
                <a:cs typeface="+mn-cs"/>
              </a:defRPr>
            </a:lvl1pPr>
            <a:lvl2pPr marL="457200" algn="ctr" rtl="0" fontAlgn="base">
              <a:spcBef>
                <a:spcPct val="0"/>
              </a:spcBef>
              <a:spcAft>
                <a:spcPct val="0"/>
              </a:spcAft>
              <a:defRPr sz="2800" kern="1200">
                <a:solidFill>
                  <a:schemeClr val="bg1"/>
                </a:solidFill>
                <a:latin typeface="Arial" charset="0"/>
                <a:ea typeface="+mn-ea"/>
                <a:cs typeface="+mn-cs"/>
              </a:defRPr>
            </a:lvl2pPr>
            <a:lvl3pPr marL="914400" algn="ctr" rtl="0" fontAlgn="base">
              <a:spcBef>
                <a:spcPct val="0"/>
              </a:spcBef>
              <a:spcAft>
                <a:spcPct val="0"/>
              </a:spcAft>
              <a:defRPr sz="2800" kern="1200">
                <a:solidFill>
                  <a:schemeClr val="bg1"/>
                </a:solidFill>
                <a:latin typeface="Arial" charset="0"/>
                <a:ea typeface="+mn-ea"/>
                <a:cs typeface="+mn-cs"/>
              </a:defRPr>
            </a:lvl3pPr>
            <a:lvl4pPr marL="1371600" algn="ctr" rtl="0" fontAlgn="base">
              <a:spcBef>
                <a:spcPct val="0"/>
              </a:spcBef>
              <a:spcAft>
                <a:spcPct val="0"/>
              </a:spcAft>
              <a:defRPr sz="2800" kern="1200">
                <a:solidFill>
                  <a:schemeClr val="bg1"/>
                </a:solidFill>
                <a:latin typeface="Arial" charset="0"/>
                <a:ea typeface="+mn-ea"/>
                <a:cs typeface="+mn-cs"/>
              </a:defRPr>
            </a:lvl4pPr>
            <a:lvl5pPr marL="1828800" algn="ctr" rtl="0" fontAlgn="base">
              <a:spcBef>
                <a:spcPct val="0"/>
              </a:spcBef>
              <a:spcAft>
                <a:spcPct val="0"/>
              </a:spcAft>
              <a:defRPr sz="2800" kern="1200">
                <a:solidFill>
                  <a:schemeClr val="bg1"/>
                </a:solidFill>
                <a:latin typeface="Arial" charset="0"/>
                <a:ea typeface="+mn-ea"/>
                <a:cs typeface="+mn-cs"/>
              </a:defRPr>
            </a:lvl5pPr>
            <a:lvl6pPr marL="2286000" algn="l" defTabSz="914400" rtl="0" eaLnBrk="1" latinLnBrk="0" hangingPunct="1">
              <a:defRPr sz="2800" kern="1200">
                <a:solidFill>
                  <a:schemeClr val="bg1"/>
                </a:solidFill>
                <a:latin typeface="Arial" charset="0"/>
                <a:ea typeface="+mn-ea"/>
                <a:cs typeface="+mn-cs"/>
              </a:defRPr>
            </a:lvl6pPr>
            <a:lvl7pPr marL="2743200" algn="l" defTabSz="914400" rtl="0" eaLnBrk="1" latinLnBrk="0" hangingPunct="1">
              <a:defRPr sz="2800" kern="1200">
                <a:solidFill>
                  <a:schemeClr val="bg1"/>
                </a:solidFill>
                <a:latin typeface="Arial" charset="0"/>
                <a:ea typeface="+mn-ea"/>
                <a:cs typeface="+mn-cs"/>
              </a:defRPr>
            </a:lvl7pPr>
            <a:lvl8pPr marL="3200400" algn="l" defTabSz="914400" rtl="0" eaLnBrk="1" latinLnBrk="0" hangingPunct="1">
              <a:defRPr sz="2800" kern="1200">
                <a:solidFill>
                  <a:schemeClr val="bg1"/>
                </a:solidFill>
                <a:latin typeface="Arial" charset="0"/>
                <a:ea typeface="+mn-ea"/>
                <a:cs typeface="+mn-cs"/>
              </a:defRPr>
            </a:lvl8pPr>
            <a:lvl9pPr marL="3657600" algn="l" defTabSz="914400" rtl="0" eaLnBrk="1" latinLnBrk="0" hangingPunct="1">
              <a:defRPr sz="2800" kern="1200">
                <a:solidFill>
                  <a:schemeClr val="bg1"/>
                </a:solidFill>
                <a:latin typeface="Arial" charset="0"/>
                <a:ea typeface="+mn-ea"/>
                <a:cs typeface="+mn-cs"/>
              </a:defRPr>
            </a:lvl9pPr>
          </a:lstStyle>
          <a:p>
            <a:pPr algn="r">
              <a:defRPr/>
            </a:pPr>
            <a:fld id="{9E0C6C59-114E-4502-9958-9ACCE17CC0DA}" type="slidenum">
              <a:rPr lang="es-ES" sz="1400">
                <a:ea typeface="ＭＳ Ｐゴシック" charset="-128"/>
              </a:rPr>
              <a:pPr algn="r">
                <a:defRPr/>
              </a:pPr>
              <a:t>27</a:t>
            </a:fld>
            <a:endParaRPr lang="es-ES" sz="1400" dirty="0">
              <a:ea typeface="ＭＳ Ｐゴシック" charset="-128"/>
            </a:endParaRPr>
          </a:p>
        </p:txBody>
      </p:sp>
    </p:spTree>
    <p:extLst>
      <p:ext uri="{BB962C8B-B14F-4D97-AF65-F5344CB8AC3E}">
        <p14:creationId xmlns:p14="http://schemas.microsoft.com/office/powerpoint/2010/main" val="17723374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63603"/>
            <a:ext cx="2344107" cy="5143500"/>
          </a:xfrm>
          <a:prstGeom prst="rect">
            <a:avLst/>
          </a:prstGeom>
        </p:spPr>
      </p:pic>
      <p:sp>
        <p:nvSpPr>
          <p:cNvPr id="7" name="Título 7"/>
          <p:cNvSpPr txBox="1">
            <a:spLocks/>
          </p:cNvSpPr>
          <p:nvPr/>
        </p:nvSpPr>
        <p:spPr>
          <a:xfrm>
            <a:off x="1027436" y="1095450"/>
            <a:ext cx="1364400" cy="618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fontAlgn="auto">
              <a:spcAft>
                <a:spcPts val="0"/>
              </a:spcAft>
            </a:pPr>
            <a:endParaRPr lang="es-CL" sz="3300" dirty="0">
              <a:solidFill>
                <a:srgbClr val="E5BF4D"/>
              </a:solidFill>
              <a:latin typeface="Calibri Light"/>
            </a:endParaRPr>
          </a:p>
        </p:txBody>
      </p:sp>
      <p:sp>
        <p:nvSpPr>
          <p:cNvPr id="21" name="Rectángulo 20"/>
          <p:cNvSpPr/>
          <p:nvPr/>
        </p:nvSpPr>
        <p:spPr>
          <a:xfrm>
            <a:off x="179512" y="176777"/>
            <a:ext cx="9013815" cy="461665"/>
          </a:xfrm>
          <a:prstGeom prst="rect">
            <a:avLst/>
          </a:prstGeom>
        </p:spPr>
        <p:txBody>
          <a:bodyPr wrap="square" anchor="ctr">
            <a:spAutoFit/>
          </a:bodyPr>
          <a:lstStyle/>
          <a:p>
            <a:pPr algn="r"/>
            <a:r>
              <a:rPr lang="es-CL" sz="2400" b="1" dirty="0" smtClean="0">
                <a:solidFill>
                  <a:srgbClr val="FFFF00"/>
                </a:solidFill>
                <a:latin typeface="Bebas Neue" pitchFamily="34" charset="0"/>
                <a:cs typeface="Arial" pitchFamily="34" charset="0"/>
              </a:rPr>
              <a:t>REGLAMENTACIÓN </a:t>
            </a:r>
            <a:r>
              <a:rPr lang="es-CL" sz="2400" b="1" dirty="0">
                <a:solidFill>
                  <a:srgbClr val="FFFF00"/>
                </a:solidFill>
                <a:latin typeface="Bebas Neue" pitchFamily="34" charset="0"/>
                <a:cs typeface="Arial" pitchFamily="34" charset="0"/>
              </a:rPr>
              <a:t>INTERNA ESCUELA NAVAL</a:t>
            </a:r>
          </a:p>
        </p:txBody>
      </p:sp>
      <p:sp>
        <p:nvSpPr>
          <p:cNvPr id="9" name="Rectángulo redondeado 8"/>
          <p:cNvSpPr/>
          <p:nvPr/>
        </p:nvSpPr>
        <p:spPr>
          <a:xfrm>
            <a:off x="179512" y="953737"/>
            <a:ext cx="8758350" cy="5531790"/>
          </a:xfrm>
          <a:prstGeom prst="roundRect">
            <a:avLst/>
          </a:prstGeom>
          <a:solidFill>
            <a:schemeClr val="bg1">
              <a:lumMod val="95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graphicFrame>
        <p:nvGraphicFramePr>
          <p:cNvPr id="2" name="Diagrama 1"/>
          <p:cNvGraphicFramePr/>
          <p:nvPr>
            <p:extLst/>
          </p:nvPr>
        </p:nvGraphicFramePr>
        <p:xfrm>
          <a:off x="599560" y="899218"/>
          <a:ext cx="7776040" cy="44356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3" name="Grupo 12"/>
          <p:cNvGrpSpPr/>
          <p:nvPr/>
        </p:nvGrpSpPr>
        <p:grpSpPr>
          <a:xfrm>
            <a:off x="599560" y="5283004"/>
            <a:ext cx="7776040" cy="1008686"/>
            <a:chOff x="0" y="3308578"/>
            <a:chExt cx="7776040" cy="1008686"/>
          </a:xfrm>
        </p:grpSpPr>
        <p:sp>
          <p:nvSpPr>
            <p:cNvPr id="14" name="Rectángulo redondeado 13"/>
            <p:cNvSpPr/>
            <p:nvPr/>
          </p:nvSpPr>
          <p:spPr>
            <a:xfrm>
              <a:off x="0" y="3308578"/>
              <a:ext cx="7776040" cy="1008686"/>
            </a:xfrm>
            <a:prstGeom prst="roundRect">
              <a:avLst/>
            </a:prstGeom>
            <a:solidFill>
              <a:schemeClr val="accent2">
                <a:lumMod val="75000"/>
              </a:schemeClr>
            </a:solidFill>
          </p:spPr>
          <p:style>
            <a:lnRef idx="2">
              <a:schemeClr val="lt1">
                <a:hueOff val="0"/>
                <a:satOff val="0"/>
                <a:lumOff val="0"/>
                <a:alphaOff val="0"/>
              </a:schemeClr>
            </a:lnRef>
            <a:fillRef idx="1">
              <a:scrgbClr r="0" g="0" b="0"/>
            </a:fillRef>
            <a:effectRef idx="0">
              <a:schemeClr val="accent3">
                <a:hueOff val="0"/>
                <a:satOff val="0"/>
                <a:lumOff val="-100000"/>
                <a:alphaOff val="0"/>
              </a:schemeClr>
            </a:effectRef>
            <a:fontRef idx="minor">
              <a:schemeClr val="lt1"/>
            </a:fontRef>
          </p:style>
        </p:sp>
        <p:sp>
          <p:nvSpPr>
            <p:cNvPr id="15" name="CuadroTexto 14"/>
            <p:cNvSpPr txBox="1"/>
            <p:nvPr/>
          </p:nvSpPr>
          <p:spPr>
            <a:xfrm>
              <a:off x="49240" y="3357818"/>
              <a:ext cx="7677560" cy="9102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s-ES" sz="1900" kern="1200" dirty="0"/>
                <a:t>O.T.I. SUBDIRECCIÓN N° “DISPONE LA ORGANIZACIÓN Y ESTABLECE TAREAS PARA EL CUMPLIMIENTO DEL MODELO DE PREVENCIÓN DE ACOSO, VIOLENCIA Y DISCRIMINACIÓN”</a:t>
              </a:r>
            </a:p>
          </p:txBody>
        </p:sp>
      </p:grpSp>
      <p:sp>
        <p:nvSpPr>
          <p:cNvPr id="16" name="2 Marcador de número de diapositiva"/>
          <p:cNvSpPr txBox="1">
            <a:spLocks/>
          </p:cNvSpPr>
          <p:nvPr/>
        </p:nvSpPr>
        <p:spPr>
          <a:xfrm>
            <a:off x="6819989" y="6364244"/>
            <a:ext cx="2133600" cy="476250"/>
          </a:xfrm>
          <a:prstGeom prst="rect">
            <a:avLst/>
          </a:prstGeom>
        </p:spPr>
        <p:txBody>
          <a:bodyPr/>
          <a:lstStyle>
            <a:defPPr>
              <a:defRPr lang="es-ES"/>
            </a:defPPr>
            <a:lvl1pPr algn="ctr" rtl="0" fontAlgn="base">
              <a:spcBef>
                <a:spcPct val="0"/>
              </a:spcBef>
              <a:spcAft>
                <a:spcPct val="0"/>
              </a:spcAft>
              <a:defRPr sz="2800" kern="1200">
                <a:solidFill>
                  <a:schemeClr val="bg1"/>
                </a:solidFill>
                <a:latin typeface="Arial" charset="0"/>
                <a:ea typeface="+mn-ea"/>
                <a:cs typeface="+mn-cs"/>
              </a:defRPr>
            </a:lvl1pPr>
            <a:lvl2pPr marL="457200" algn="ctr" rtl="0" fontAlgn="base">
              <a:spcBef>
                <a:spcPct val="0"/>
              </a:spcBef>
              <a:spcAft>
                <a:spcPct val="0"/>
              </a:spcAft>
              <a:defRPr sz="2800" kern="1200">
                <a:solidFill>
                  <a:schemeClr val="bg1"/>
                </a:solidFill>
                <a:latin typeface="Arial" charset="0"/>
                <a:ea typeface="+mn-ea"/>
                <a:cs typeface="+mn-cs"/>
              </a:defRPr>
            </a:lvl2pPr>
            <a:lvl3pPr marL="914400" algn="ctr" rtl="0" fontAlgn="base">
              <a:spcBef>
                <a:spcPct val="0"/>
              </a:spcBef>
              <a:spcAft>
                <a:spcPct val="0"/>
              </a:spcAft>
              <a:defRPr sz="2800" kern="1200">
                <a:solidFill>
                  <a:schemeClr val="bg1"/>
                </a:solidFill>
                <a:latin typeface="Arial" charset="0"/>
                <a:ea typeface="+mn-ea"/>
                <a:cs typeface="+mn-cs"/>
              </a:defRPr>
            </a:lvl3pPr>
            <a:lvl4pPr marL="1371600" algn="ctr" rtl="0" fontAlgn="base">
              <a:spcBef>
                <a:spcPct val="0"/>
              </a:spcBef>
              <a:spcAft>
                <a:spcPct val="0"/>
              </a:spcAft>
              <a:defRPr sz="2800" kern="1200">
                <a:solidFill>
                  <a:schemeClr val="bg1"/>
                </a:solidFill>
                <a:latin typeface="Arial" charset="0"/>
                <a:ea typeface="+mn-ea"/>
                <a:cs typeface="+mn-cs"/>
              </a:defRPr>
            </a:lvl4pPr>
            <a:lvl5pPr marL="1828800" algn="ctr" rtl="0" fontAlgn="base">
              <a:spcBef>
                <a:spcPct val="0"/>
              </a:spcBef>
              <a:spcAft>
                <a:spcPct val="0"/>
              </a:spcAft>
              <a:defRPr sz="2800" kern="1200">
                <a:solidFill>
                  <a:schemeClr val="bg1"/>
                </a:solidFill>
                <a:latin typeface="Arial" charset="0"/>
                <a:ea typeface="+mn-ea"/>
                <a:cs typeface="+mn-cs"/>
              </a:defRPr>
            </a:lvl5pPr>
            <a:lvl6pPr marL="2286000" algn="l" defTabSz="914400" rtl="0" eaLnBrk="1" latinLnBrk="0" hangingPunct="1">
              <a:defRPr sz="2800" kern="1200">
                <a:solidFill>
                  <a:schemeClr val="bg1"/>
                </a:solidFill>
                <a:latin typeface="Arial" charset="0"/>
                <a:ea typeface="+mn-ea"/>
                <a:cs typeface="+mn-cs"/>
              </a:defRPr>
            </a:lvl6pPr>
            <a:lvl7pPr marL="2743200" algn="l" defTabSz="914400" rtl="0" eaLnBrk="1" latinLnBrk="0" hangingPunct="1">
              <a:defRPr sz="2800" kern="1200">
                <a:solidFill>
                  <a:schemeClr val="bg1"/>
                </a:solidFill>
                <a:latin typeface="Arial" charset="0"/>
                <a:ea typeface="+mn-ea"/>
                <a:cs typeface="+mn-cs"/>
              </a:defRPr>
            </a:lvl7pPr>
            <a:lvl8pPr marL="3200400" algn="l" defTabSz="914400" rtl="0" eaLnBrk="1" latinLnBrk="0" hangingPunct="1">
              <a:defRPr sz="2800" kern="1200">
                <a:solidFill>
                  <a:schemeClr val="bg1"/>
                </a:solidFill>
                <a:latin typeface="Arial" charset="0"/>
                <a:ea typeface="+mn-ea"/>
                <a:cs typeface="+mn-cs"/>
              </a:defRPr>
            </a:lvl8pPr>
            <a:lvl9pPr marL="3657600" algn="l" defTabSz="914400" rtl="0" eaLnBrk="1" latinLnBrk="0" hangingPunct="1">
              <a:defRPr sz="2800" kern="1200">
                <a:solidFill>
                  <a:schemeClr val="bg1"/>
                </a:solidFill>
                <a:latin typeface="Arial" charset="0"/>
                <a:ea typeface="+mn-ea"/>
                <a:cs typeface="+mn-cs"/>
              </a:defRPr>
            </a:lvl9pPr>
          </a:lstStyle>
          <a:p>
            <a:pPr algn="r">
              <a:defRPr/>
            </a:pPr>
            <a:fld id="{9E0C6C59-114E-4502-9958-9ACCE17CC0DA}" type="slidenum">
              <a:rPr lang="es-ES" sz="1400">
                <a:ea typeface="ＭＳ Ｐゴシック" charset="-128"/>
              </a:rPr>
              <a:pPr algn="r">
                <a:defRPr/>
              </a:pPr>
              <a:t>28</a:t>
            </a:fld>
            <a:endParaRPr lang="es-ES" sz="1400" dirty="0">
              <a:ea typeface="ＭＳ Ｐゴシック" charset="-128"/>
            </a:endParaRPr>
          </a:p>
        </p:txBody>
      </p:sp>
    </p:spTree>
    <p:extLst>
      <p:ext uri="{BB962C8B-B14F-4D97-AF65-F5344CB8AC3E}">
        <p14:creationId xmlns:p14="http://schemas.microsoft.com/office/powerpoint/2010/main" val="29429637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a:extLst>
              <a:ext uri="{FF2B5EF4-FFF2-40B4-BE49-F238E27FC236}">
                <a16:creationId xmlns:a16="http://schemas.microsoft.com/office/drawing/2014/main" id="{53452595-A149-CD1A-BDC4-A64A5890D055}"/>
              </a:ext>
            </a:extLst>
          </p:cNvPr>
          <p:cNvGrpSpPr/>
          <p:nvPr/>
        </p:nvGrpSpPr>
        <p:grpSpPr>
          <a:xfrm>
            <a:off x="116680" y="456316"/>
            <a:ext cx="8700279" cy="5536385"/>
            <a:chOff x="116680" y="456316"/>
            <a:chExt cx="8700279" cy="5536385"/>
          </a:xfrm>
        </p:grpSpPr>
        <p:sp>
          <p:nvSpPr>
            <p:cNvPr id="4" name="Rectángulo redondeado 3"/>
            <p:cNvSpPr/>
            <p:nvPr/>
          </p:nvSpPr>
          <p:spPr>
            <a:xfrm>
              <a:off x="7065531" y="2026246"/>
              <a:ext cx="1751428" cy="1044526"/>
            </a:xfrm>
            <a:prstGeom prst="roundRect">
              <a:avLst/>
            </a:prstGeom>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1200" b="1" dirty="0">
                  <a:solidFill>
                    <a:prstClr val="black"/>
                  </a:solidFill>
                  <a:latin typeface="Calibri" panose="020F0502020204030204"/>
                </a:rPr>
                <a:t>Ley 21.369 </a:t>
              </a:r>
            </a:p>
            <a:p>
              <a:pPr defTabSz="685800" fontAlgn="auto">
                <a:spcBef>
                  <a:spcPts val="0"/>
                </a:spcBef>
                <a:spcAft>
                  <a:spcPts val="0"/>
                </a:spcAft>
              </a:pPr>
              <a:r>
                <a:rPr lang="es-MX" sz="1200" b="1" dirty="0">
                  <a:solidFill>
                    <a:prstClr val="black"/>
                  </a:solidFill>
                  <a:latin typeface="Calibri" panose="020F0502020204030204"/>
                </a:rPr>
                <a:t>Regula el acoso sexual, la violencia y la discriminación de género</a:t>
              </a:r>
              <a:endParaRPr lang="es-CL" sz="1200" b="1" dirty="0">
                <a:solidFill>
                  <a:prstClr val="black"/>
                </a:solidFill>
                <a:latin typeface="Calibri" panose="020F0502020204030204"/>
              </a:endParaRPr>
            </a:p>
          </p:txBody>
        </p:sp>
        <p:grpSp>
          <p:nvGrpSpPr>
            <p:cNvPr id="10" name="Grupo 9"/>
            <p:cNvGrpSpPr/>
            <p:nvPr/>
          </p:nvGrpSpPr>
          <p:grpSpPr>
            <a:xfrm>
              <a:off x="593652" y="456316"/>
              <a:ext cx="6901763" cy="2224078"/>
              <a:chOff x="849171" y="79712"/>
              <a:chExt cx="6787535" cy="2965438"/>
            </a:xfrm>
          </p:grpSpPr>
          <p:sp>
            <p:nvSpPr>
              <p:cNvPr id="5" name="Retraso 4"/>
              <p:cNvSpPr/>
              <p:nvPr/>
            </p:nvSpPr>
            <p:spPr>
              <a:xfrm>
                <a:off x="2515352" y="1300754"/>
                <a:ext cx="1364565" cy="1744395"/>
              </a:xfrm>
              <a:prstGeom prst="flowChartDelay">
                <a:avLst/>
              </a:prstGeom>
              <a:solidFill>
                <a:schemeClr val="accent4">
                  <a:lumMod val="20000"/>
                  <a:lumOff val="80000"/>
                </a:schemeClr>
              </a:solid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1050" b="1" dirty="0">
                    <a:solidFill>
                      <a:prstClr val="black"/>
                    </a:solidFill>
                    <a:latin typeface="Calibri" panose="020F0502020204030204"/>
                  </a:rPr>
                  <a:t>OPI 22</a:t>
                </a:r>
              </a:p>
              <a:p>
                <a:pPr defTabSz="685800" fontAlgn="auto">
                  <a:spcBef>
                    <a:spcPts val="0"/>
                  </a:spcBef>
                  <a:spcAft>
                    <a:spcPts val="0"/>
                  </a:spcAft>
                </a:pPr>
                <a:r>
                  <a:rPr lang="es-MX" sz="1050" dirty="0">
                    <a:solidFill>
                      <a:prstClr val="black"/>
                    </a:solidFill>
                    <a:latin typeface="Calibri" panose="020F0502020204030204"/>
                  </a:rPr>
                  <a:t>Establece modelo de prevención y de investigación</a:t>
                </a:r>
                <a:endParaRPr lang="es-CL" sz="1050" dirty="0">
                  <a:solidFill>
                    <a:prstClr val="white"/>
                  </a:solidFill>
                  <a:latin typeface="Calibri" panose="020F0502020204030204"/>
                </a:endParaRPr>
              </a:p>
            </p:txBody>
          </p:sp>
          <p:sp>
            <p:nvSpPr>
              <p:cNvPr id="6" name="Rectángulo 5"/>
              <p:cNvSpPr/>
              <p:nvPr/>
            </p:nvSpPr>
            <p:spPr>
              <a:xfrm>
                <a:off x="1439301" y="79712"/>
                <a:ext cx="6197405" cy="393896"/>
              </a:xfrm>
              <a:prstGeom prst="rect">
                <a:avLst/>
              </a:prstGeom>
              <a:solidFill>
                <a:schemeClr val="accent4">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b="1" dirty="0">
                    <a:solidFill>
                      <a:prstClr val="black"/>
                    </a:solidFill>
                    <a:latin typeface="Calibri" panose="020F0502020204030204"/>
                  </a:rPr>
                  <a:t>NORMATIVA INSTITUCIONAL</a:t>
                </a:r>
                <a:endParaRPr lang="es-CL" b="1" dirty="0">
                  <a:solidFill>
                    <a:prstClr val="black"/>
                  </a:solidFill>
                  <a:latin typeface="Calibri" panose="020F0502020204030204"/>
                </a:endParaRPr>
              </a:p>
            </p:txBody>
          </p:sp>
          <p:sp>
            <p:nvSpPr>
              <p:cNvPr id="7" name="Retraso 6"/>
              <p:cNvSpPr/>
              <p:nvPr/>
            </p:nvSpPr>
            <p:spPr>
              <a:xfrm>
                <a:off x="4047349" y="1300752"/>
                <a:ext cx="1364565" cy="1744396"/>
              </a:xfrm>
              <a:prstGeom prst="flowChartDelay">
                <a:avLst/>
              </a:prstGeom>
              <a:solidFill>
                <a:schemeClr val="accent4">
                  <a:lumMod val="20000"/>
                  <a:lumOff val="80000"/>
                </a:schemeClr>
              </a:solid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1050" b="1" dirty="0">
                    <a:solidFill>
                      <a:prstClr val="black"/>
                    </a:solidFill>
                    <a:latin typeface="Calibri" panose="020F0502020204030204"/>
                  </a:rPr>
                  <a:t>OPI 21</a:t>
                </a:r>
              </a:p>
              <a:p>
                <a:pPr defTabSz="685800" fontAlgn="auto">
                  <a:spcBef>
                    <a:spcPts val="0"/>
                  </a:spcBef>
                  <a:spcAft>
                    <a:spcPts val="0"/>
                  </a:spcAft>
                </a:pPr>
                <a:r>
                  <a:rPr lang="es-MX" sz="1050" dirty="0">
                    <a:solidFill>
                      <a:prstClr val="black"/>
                    </a:solidFill>
                    <a:latin typeface="Calibri" panose="020F0502020204030204"/>
                  </a:rPr>
                  <a:t>Establece política convivencia, equidad de género, diversidad e inclusión.</a:t>
                </a:r>
                <a:endParaRPr lang="es-CL" sz="1050" dirty="0">
                  <a:solidFill>
                    <a:prstClr val="white"/>
                  </a:solidFill>
                  <a:latin typeface="Calibri" panose="020F0502020204030204"/>
                </a:endParaRPr>
              </a:p>
            </p:txBody>
          </p:sp>
          <p:sp>
            <p:nvSpPr>
              <p:cNvPr id="8" name="Retraso 7"/>
              <p:cNvSpPr/>
              <p:nvPr/>
            </p:nvSpPr>
            <p:spPr>
              <a:xfrm>
                <a:off x="849171" y="1300752"/>
                <a:ext cx="1451318" cy="1744396"/>
              </a:xfrm>
              <a:prstGeom prst="flowChartDelay">
                <a:avLst/>
              </a:prstGeom>
              <a:solidFill>
                <a:schemeClr val="accent4">
                  <a:lumMod val="20000"/>
                  <a:lumOff val="80000"/>
                </a:schemeClr>
              </a:solid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1050" b="1" dirty="0">
                    <a:solidFill>
                      <a:prstClr val="black"/>
                    </a:solidFill>
                    <a:latin typeface="Calibri" panose="020F0502020204030204"/>
                  </a:rPr>
                  <a:t>OPI 17</a:t>
                </a:r>
              </a:p>
              <a:p>
                <a:pPr defTabSz="685800" fontAlgn="auto">
                  <a:spcBef>
                    <a:spcPts val="0"/>
                  </a:spcBef>
                  <a:spcAft>
                    <a:spcPts val="0"/>
                  </a:spcAft>
                </a:pPr>
                <a:r>
                  <a:rPr lang="es-MX" sz="1050" dirty="0">
                    <a:solidFill>
                      <a:prstClr val="black"/>
                    </a:solidFill>
                    <a:latin typeface="Calibri" panose="020F0502020204030204"/>
                  </a:rPr>
                  <a:t>Establece política sobre acoso sexual, violencia y discriminación</a:t>
                </a:r>
                <a:endParaRPr lang="es-CL" sz="1050" dirty="0">
                  <a:solidFill>
                    <a:prstClr val="white"/>
                  </a:solidFill>
                  <a:latin typeface="Calibri" panose="020F0502020204030204"/>
                </a:endParaRPr>
              </a:p>
            </p:txBody>
          </p:sp>
          <p:sp>
            <p:nvSpPr>
              <p:cNvPr id="9" name="Retraso 8"/>
              <p:cNvSpPr/>
              <p:nvPr/>
            </p:nvSpPr>
            <p:spPr>
              <a:xfrm>
                <a:off x="5681940" y="1300754"/>
                <a:ext cx="1364565" cy="1744396"/>
              </a:xfrm>
              <a:prstGeom prst="flowChartDelay">
                <a:avLst/>
              </a:prstGeom>
              <a:solidFill>
                <a:schemeClr val="accent4">
                  <a:lumMod val="20000"/>
                  <a:lumOff val="80000"/>
                </a:schemeClr>
              </a:solid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1050" b="1" dirty="0">
                    <a:solidFill>
                      <a:prstClr val="black"/>
                    </a:solidFill>
                    <a:latin typeface="Calibri" panose="020F0502020204030204"/>
                  </a:rPr>
                  <a:t>OPI 23</a:t>
                </a:r>
              </a:p>
              <a:p>
                <a:pPr defTabSz="685800" fontAlgn="auto">
                  <a:spcBef>
                    <a:spcPts val="0"/>
                  </a:spcBef>
                  <a:spcAft>
                    <a:spcPts val="0"/>
                  </a:spcAft>
                </a:pPr>
                <a:r>
                  <a:rPr lang="es-MX" sz="1050" dirty="0">
                    <a:solidFill>
                      <a:prstClr val="black"/>
                    </a:solidFill>
                    <a:latin typeface="Calibri" panose="020F0502020204030204"/>
                  </a:rPr>
                  <a:t>Establece estrategia comunicacional contra el acoso y la violencia de género</a:t>
                </a:r>
                <a:endParaRPr lang="es-CL" sz="1050" dirty="0">
                  <a:solidFill>
                    <a:prstClr val="white"/>
                  </a:solidFill>
                  <a:latin typeface="Calibri" panose="020F0502020204030204"/>
                </a:endParaRPr>
              </a:p>
            </p:txBody>
          </p:sp>
        </p:grpSp>
        <p:grpSp>
          <p:nvGrpSpPr>
            <p:cNvPr id="35" name="Grupo 34"/>
            <p:cNvGrpSpPr/>
            <p:nvPr/>
          </p:nvGrpSpPr>
          <p:grpSpPr>
            <a:xfrm>
              <a:off x="416302" y="3487907"/>
              <a:ext cx="1264779" cy="1941347"/>
              <a:chOff x="555069" y="3071445"/>
              <a:chExt cx="2300672" cy="2822919"/>
            </a:xfrm>
          </p:grpSpPr>
          <p:sp>
            <p:nvSpPr>
              <p:cNvPr id="11" name="Rectángulo 10"/>
              <p:cNvSpPr/>
              <p:nvPr/>
            </p:nvSpPr>
            <p:spPr>
              <a:xfrm>
                <a:off x="555069" y="3500829"/>
                <a:ext cx="2090234" cy="23935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900" b="1" dirty="0">
                    <a:solidFill>
                      <a:prstClr val="black"/>
                    </a:solidFill>
                    <a:latin typeface="Calibri" panose="020F0502020204030204"/>
                  </a:rPr>
                  <a:t>PRESENTACIÓN DE LA DENUNCIA</a:t>
                </a:r>
              </a:p>
              <a:p>
                <a:pPr defTabSz="685800" fontAlgn="auto">
                  <a:spcBef>
                    <a:spcPts val="0"/>
                  </a:spcBef>
                  <a:spcAft>
                    <a:spcPts val="0"/>
                  </a:spcAft>
                </a:pPr>
                <a:endParaRPr lang="es-MX" sz="900" b="1" dirty="0">
                  <a:solidFill>
                    <a:prstClr val="black"/>
                  </a:solidFill>
                  <a:latin typeface="Calibri" panose="020F0502020204030204"/>
                </a:endParaRPr>
              </a:p>
              <a:p>
                <a:pPr marL="128588" indent="-128588" algn="l" defTabSz="685800" fontAlgn="auto">
                  <a:spcBef>
                    <a:spcPts val="0"/>
                  </a:spcBef>
                  <a:spcAft>
                    <a:spcPts val="0"/>
                  </a:spcAft>
                  <a:buFont typeface="Arial" panose="020B0604020202020204" pitchFamily="34" charset="0"/>
                  <a:buChar char="•"/>
                </a:pPr>
                <a:r>
                  <a:rPr lang="es-MX" sz="900" b="1" dirty="0">
                    <a:solidFill>
                      <a:prstClr val="black"/>
                    </a:solidFill>
                    <a:latin typeface="Calibri" panose="020F0502020204030204"/>
                  </a:rPr>
                  <a:t>Denuncia Administrativa</a:t>
                </a:r>
              </a:p>
              <a:p>
                <a:pPr marL="128588" indent="-128588" algn="l" defTabSz="685800" fontAlgn="auto">
                  <a:spcBef>
                    <a:spcPts val="0"/>
                  </a:spcBef>
                  <a:spcAft>
                    <a:spcPts val="0"/>
                  </a:spcAft>
                  <a:buFont typeface="Arial" panose="020B0604020202020204" pitchFamily="34" charset="0"/>
                  <a:buChar char="•"/>
                </a:pPr>
                <a:r>
                  <a:rPr lang="es-MX" sz="900" b="1" dirty="0">
                    <a:solidFill>
                      <a:prstClr val="black"/>
                    </a:solidFill>
                    <a:latin typeface="Calibri" panose="020F0502020204030204"/>
                  </a:rPr>
                  <a:t>Denuncia Penal</a:t>
                </a:r>
              </a:p>
              <a:p>
                <a:pPr marL="128588" indent="-128588" defTabSz="685800" fontAlgn="auto">
                  <a:spcBef>
                    <a:spcPts val="0"/>
                  </a:spcBef>
                  <a:spcAft>
                    <a:spcPts val="0"/>
                  </a:spcAft>
                  <a:buFont typeface="Arial" panose="020B0604020202020204" pitchFamily="34" charset="0"/>
                  <a:buChar char="•"/>
                </a:pPr>
                <a:endParaRPr lang="es-CL" sz="900" b="1" dirty="0">
                  <a:solidFill>
                    <a:prstClr val="black"/>
                  </a:solidFill>
                  <a:latin typeface="Calibri" panose="020F0502020204030204"/>
                </a:endParaRPr>
              </a:p>
            </p:txBody>
          </p:sp>
          <p:sp>
            <p:nvSpPr>
              <p:cNvPr id="12" name="Pentágono 11"/>
              <p:cNvSpPr/>
              <p:nvPr/>
            </p:nvSpPr>
            <p:spPr>
              <a:xfrm>
                <a:off x="555070" y="3071445"/>
                <a:ext cx="2300671" cy="41531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endParaRPr lang="es-CL" sz="1350">
                  <a:solidFill>
                    <a:prstClr val="black"/>
                  </a:solidFill>
                  <a:latin typeface="Calibri" panose="020F0502020204030204"/>
                </a:endParaRPr>
              </a:p>
            </p:txBody>
          </p:sp>
        </p:grpSp>
        <p:grpSp>
          <p:nvGrpSpPr>
            <p:cNvPr id="36" name="Grupo 35"/>
            <p:cNvGrpSpPr/>
            <p:nvPr/>
          </p:nvGrpSpPr>
          <p:grpSpPr>
            <a:xfrm>
              <a:off x="2187074" y="3496697"/>
              <a:ext cx="1264779" cy="1941347"/>
              <a:chOff x="555069" y="3071445"/>
              <a:chExt cx="2300672" cy="2822919"/>
            </a:xfrm>
          </p:grpSpPr>
          <p:sp>
            <p:nvSpPr>
              <p:cNvPr id="37" name="Rectángulo 36"/>
              <p:cNvSpPr/>
              <p:nvPr/>
            </p:nvSpPr>
            <p:spPr>
              <a:xfrm>
                <a:off x="555069" y="3500829"/>
                <a:ext cx="2090234" cy="23935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r>
                  <a:rPr lang="es-MX" sz="900" b="1" dirty="0">
                    <a:solidFill>
                      <a:prstClr val="black"/>
                    </a:solidFill>
                    <a:latin typeface="Calibri" panose="020F0502020204030204"/>
                  </a:rPr>
                  <a:t>LLENADO DEL  FORMULARIO</a:t>
                </a: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r>
                  <a:rPr lang="es-MX" sz="900" b="1" dirty="0">
                    <a:solidFill>
                      <a:prstClr val="black"/>
                    </a:solidFill>
                    <a:latin typeface="Calibri" panose="020F0502020204030204"/>
                  </a:rPr>
                  <a:t>Y</a:t>
                </a: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r>
                  <a:rPr lang="es-MX" sz="900" b="1" dirty="0">
                    <a:solidFill>
                      <a:prstClr val="black"/>
                    </a:solidFill>
                    <a:latin typeface="Calibri" panose="020F0502020204030204"/>
                  </a:rPr>
                  <a:t>RECEPCIÓN DE LA DENUNCIA</a:t>
                </a:r>
              </a:p>
              <a:p>
                <a:pPr defTabSz="685800" fontAlgn="auto">
                  <a:spcBef>
                    <a:spcPts val="0"/>
                  </a:spcBef>
                  <a:spcAft>
                    <a:spcPts val="0"/>
                  </a:spcAft>
                </a:pPr>
                <a:endParaRPr lang="es-MX" sz="900" b="1" dirty="0">
                  <a:solidFill>
                    <a:prstClr val="black"/>
                  </a:solidFill>
                  <a:latin typeface="Calibri" panose="020F0502020204030204"/>
                </a:endParaRPr>
              </a:p>
            </p:txBody>
          </p:sp>
          <p:sp>
            <p:nvSpPr>
              <p:cNvPr id="38" name="Pentágono 37"/>
              <p:cNvSpPr/>
              <p:nvPr/>
            </p:nvSpPr>
            <p:spPr>
              <a:xfrm>
                <a:off x="555070" y="3071445"/>
                <a:ext cx="2300671" cy="41531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685800" fontAlgn="auto">
                  <a:spcBef>
                    <a:spcPts val="0"/>
                  </a:spcBef>
                  <a:spcAft>
                    <a:spcPts val="0"/>
                  </a:spcAft>
                </a:pPr>
                <a:endParaRPr lang="es-CL" sz="1350">
                  <a:solidFill>
                    <a:prstClr val="black"/>
                  </a:solidFill>
                  <a:latin typeface="Calibri" panose="020F0502020204030204"/>
                </a:endParaRPr>
              </a:p>
            </p:txBody>
          </p:sp>
        </p:grpSp>
        <p:grpSp>
          <p:nvGrpSpPr>
            <p:cNvPr id="39" name="Grupo 38"/>
            <p:cNvGrpSpPr/>
            <p:nvPr/>
          </p:nvGrpSpPr>
          <p:grpSpPr>
            <a:xfrm>
              <a:off x="3968402" y="3494936"/>
              <a:ext cx="1264779" cy="1941347"/>
              <a:chOff x="555069" y="3071445"/>
              <a:chExt cx="2300672" cy="2822919"/>
            </a:xfrm>
          </p:grpSpPr>
          <p:sp>
            <p:nvSpPr>
              <p:cNvPr id="40" name="Rectángulo 39"/>
              <p:cNvSpPr/>
              <p:nvPr/>
            </p:nvSpPr>
            <p:spPr>
              <a:xfrm>
                <a:off x="555069" y="3500829"/>
                <a:ext cx="2090234" cy="23935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r>
                  <a:rPr lang="es-MX" sz="900" b="1" dirty="0">
                    <a:solidFill>
                      <a:prstClr val="black"/>
                    </a:solidFill>
                    <a:latin typeface="Calibri" panose="020F0502020204030204"/>
                  </a:rPr>
                  <a:t>PROCESO DE INVESTIGACIÓN </a:t>
                </a: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r>
                  <a:rPr lang="es-MX" sz="900" b="1" dirty="0">
                    <a:solidFill>
                      <a:prstClr val="black"/>
                    </a:solidFill>
                    <a:latin typeface="Calibri" panose="020F0502020204030204"/>
                  </a:rPr>
                  <a:t>Y </a:t>
                </a: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r>
                  <a:rPr lang="es-MX" sz="900" b="1" dirty="0">
                    <a:solidFill>
                      <a:prstClr val="black"/>
                    </a:solidFill>
                    <a:latin typeface="Calibri" panose="020F0502020204030204"/>
                  </a:rPr>
                  <a:t>SANCIÓN</a:t>
                </a:r>
              </a:p>
              <a:p>
                <a:pPr defTabSz="685800" fontAlgn="auto">
                  <a:spcBef>
                    <a:spcPts val="0"/>
                  </a:spcBef>
                  <a:spcAft>
                    <a:spcPts val="0"/>
                  </a:spcAft>
                </a:pPr>
                <a:endParaRPr lang="es-MX" sz="900" b="1" dirty="0">
                  <a:solidFill>
                    <a:prstClr val="black"/>
                  </a:solidFill>
                  <a:latin typeface="Calibri" panose="020F0502020204030204"/>
                </a:endParaRPr>
              </a:p>
              <a:p>
                <a:pPr defTabSz="685800" fontAlgn="auto">
                  <a:spcBef>
                    <a:spcPts val="0"/>
                  </a:spcBef>
                  <a:spcAft>
                    <a:spcPts val="0"/>
                  </a:spcAft>
                </a:pPr>
                <a:endParaRPr lang="es-MX" sz="900" b="1" dirty="0">
                  <a:solidFill>
                    <a:prstClr val="black"/>
                  </a:solidFill>
                  <a:latin typeface="Calibri" panose="020F0502020204030204"/>
                </a:endParaRPr>
              </a:p>
            </p:txBody>
          </p:sp>
          <p:sp>
            <p:nvSpPr>
              <p:cNvPr id="41" name="Pentágono 40"/>
              <p:cNvSpPr/>
              <p:nvPr/>
            </p:nvSpPr>
            <p:spPr>
              <a:xfrm>
                <a:off x="555070" y="3071445"/>
                <a:ext cx="2300671" cy="41531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685800" fontAlgn="auto">
                  <a:spcBef>
                    <a:spcPts val="0"/>
                  </a:spcBef>
                  <a:spcAft>
                    <a:spcPts val="0"/>
                  </a:spcAft>
                </a:pPr>
                <a:endParaRPr lang="es-CL" sz="1350">
                  <a:solidFill>
                    <a:prstClr val="black"/>
                  </a:solidFill>
                  <a:latin typeface="Calibri" panose="020F0502020204030204"/>
                </a:endParaRPr>
              </a:p>
            </p:txBody>
          </p:sp>
        </p:grpSp>
        <p:sp>
          <p:nvSpPr>
            <p:cNvPr id="42" name="Rectángulo 41"/>
            <p:cNvSpPr/>
            <p:nvPr/>
          </p:nvSpPr>
          <p:spPr>
            <a:xfrm>
              <a:off x="453684" y="2967404"/>
              <a:ext cx="4779497" cy="43258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1500" b="1" dirty="0">
                  <a:solidFill>
                    <a:prstClr val="black"/>
                  </a:solidFill>
                  <a:latin typeface="Calibri" panose="020F0502020204030204"/>
                </a:rPr>
                <a:t>MODELO DE INVESTIGACIÓN Y SANCIÓN</a:t>
              </a:r>
              <a:endParaRPr lang="es-CL" sz="1500" b="1" dirty="0">
                <a:solidFill>
                  <a:prstClr val="black"/>
                </a:solidFill>
                <a:latin typeface="Calibri" panose="020F0502020204030204"/>
              </a:endParaRPr>
            </a:p>
          </p:txBody>
        </p:sp>
        <p:sp>
          <p:nvSpPr>
            <p:cNvPr id="43" name="Llamada de flecha hacia arriba 42"/>
            <p:cNvSpPr/>
            <p:nvPr/>
          </p:nvSpPr>
          <p:spPr>
            <a:xfrm>
              <a:off x="411540" y="5467060"/>
              <a:ext cx="4705954" cy="525641"/>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1050" b="1" dirty="0">
                  <a:solidFill>
                    <a:prstClr val="black"/>
                  </a:solidFill>
                  <a:latin typeface="Calibri" panose="020F0502020204030204"/>
                </a:rPr>
                <a:t>MEDIDAS DE PROTECCIÓN Y DE APOYO</a:t>
              </a:r>
              <a:endParaRPr lang="es-CL" sz="1050" b="1" dirty="0">
                <a:solidFill>
                  <a:prstClr val="black"/>
                </a:solidFill>
                <a:latin typeface="Calibri" panose="020F0502020204030204"/>
              </a:endParaRPr>
            </a:p>
          </p:txBody>
        </p:sp>
        <p:sp>
          <p:nvSpPr>
            <p:cNvPr id="44" name="AutoShape 2" descr="Formulario de contacto - Iconos gratis de interfaz"/>
            <p:cNvSpPr>
              <a:spLocks noChangeAspect="1" noChangeArrowheads="1"/>
            </p:cNvSpPr>
            <p:nvPr/>
          </p:nvSpPr>
          <p:spPr bwMode="auto">
            <a:xfrm>
              <a:off x="116680" y="748903"/>
              <a:ext cx="262067"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algn="l" defTabSz="685800" fontAlgn="auto">
                <a:spcBef>
                  <a:spcPts val="0"/>
                </a:spcBef>
                <a:spcAft>
                  <a:spcPts val="0"/>
                </a:spcAft>
              </a:pPr>
              <a:endParaRPr lang="es-CL" sz="1350">
                <a:solidFill>
                  <a:prstClr val="black"/>
                </a:solidFill>
                <a:latin typeface="Calibri" panose="020F0502020204030204"/>
              </a:endParaRPr>
            </a:p>
          </p:txBody>
        </p:sp>
        <p:pic>
          <p:nvPicPr>
            <p:cNvPr id="45" name="Imagen 44"/>
            <p:cNvPicPr>
              <a:picLocks noChangeAspect="1"/>
            </p:cNvPicPr>
            <p:nvPr/>
          </p:nvPicPr>
          <p:blipFill>
            <a:blip r:embed="rId2"/>
            <a:stretch>
              <a:fillRect/>
            </a:stretch>
          </p:blipFill>
          <p:spPr>
            <a:xfrm>
              <a:off x="6910753" y="3773524"/>
              <a:ext cx="1413803" cy="141380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46" name="Rectángulo redondeado 45"/>
            <p:cNvSpPr/>
            <p:nvPr/>
          </p:nvSpPr>
          <p:spPr>
            <a:xfrm>
              <a:off x="6646983" y="5467060"/>
              <a:ext cx="1677574" cy="370154"/>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fontAlgn="auto">
                <a:spcBef>
                  <a:spcPts val="0"/>
                </a:spcBef>
                <a:spcAft>
                  <a:spcPts val="0"/>
                </a:spcAft>
              </a:pPr>
              <a:r>
                <a:rPr lang="es-MX" sz="1200" b="1" dirty="0">
                  <a:solidFill>
                    <a:prstClr val="black"/>
                  </a:solidFill>
                  <a:latin typeface="Calibri" panose="020F0502020204030204"/>
                </a:rPr>
                <a:t>FORMULARIO DE DENUNCIA</a:t>
              </a:r>
              <a:endParaRPr lang="es-CL" sz="1200" b="1" dirty="0">
                <a:solidFill>
                  <a:prstClr val="black"/>
                </a:solidFill>
                <a:latin typeface="Calibri" panose="020F0502020204030204"/>
              </a:endParaRPr>
            </a:p>
          </p:txBody>
        </p:sp>
      </p:grpSp>
      <p:sp>
        <p:nvSpPr>
          <p:cNvPr id="3" name="Elipse 2"/>
          <p:cNvSpPr/>
          <p:nvPr/>
        </p:nvSpPr>
        <p:spPr>
          <a:xfrm>
            <a:off x="2042147" y="4797152"/>
            <a:ext cx="1387529" cy="63210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5" name="2 Marcador de número de diapositiva"/>
          <p:cNvSpPr txBox="1">
            <a:spLocks/>
          </p:cNvSpPr>
          <p:nvPr/>
        </p:nvSpPr>
        <p:spPr>
          <a:xfrm>
            <a:off x="6819989" y="6364244"/>
            <a:ext cx="2133600" cy="476250"/>
          </a:xfrm>
          <a:prstGeom prst="rect">
            <a:avLst/>
          </a:prstGeom>
        </p:spPr>
        <p:txBody>
          <a:bodyPr/>
          <a:lstStyle>
            <a:defPPr>
              <a:defRPr lang="es-ES"/>
            </a:defPPr>
            <a:lvl1pPr algn="ctr" rtl="0" fontAlgn="base">
              <a:spcBef>
                <a:spcPct val="0"/>
              </a:spcBef>
              <a:spcAft>
                <a:spcPct val="0"/>
              </a:spcAft>
              <a:defRPr sz="2800" kern="1200">
                <a:solidFill>
                  <a:schemeClr val="bg1"/>
                </a:solidFill>
                <a:latin typeface="Arial" charset="0"/>
                <a:ea typeface="+mn-ea"/>
                <a:cs typeface="+mn-cs"/>
              </a:defRPr>
            </a:lvl1pPr>
            <a:lvl2pPr marL="457200" algn="ctr" rtl="0" fontAlgn="base">
              <a:spcBef>
                <a:spcPct val="0"/>
              </a:spcBef>
              <a:spcAft>
                <a:spcPct val="0"/>
              </a:spcAft>
              <a:defRPr sz="2800" kern="1200">
                <a:solidFill>
                  <a:schemeClr val="bg1"/>
                </a:solidFill>
                <a:latin typeface="Arial" charset="0"/>
                <a:ea typeface="+mn-ea"/>
                <a:cs typeface="+mn-cs"/>
              </a:defRPr>
            </a:lvl2pPr>
            <a:lvl3pPr marL="914400" algn="ctr" rtl="0" fontAlgn="base">
              <a:spcBef>
                <a:spcPct val="0"/>
              </a:spcBef>
              <a:spcAft>
                <a:spcPct val="0"/>
              </a:spcAft>
              <a:defRPr sz="2800" kern="1200">
                <a:solidFill>
                  <a:schemeClr val="bg1"/>
                </a:solidFill>
                <a:latin typeface="Arial" charset="0"/>
                <a:ea typeface="+mn-ea"/>
                <a:cs typeface="+mn-cs"/>
              </a:defRPr>
            </a:lvl3pPr>
            <a:lvl4pPr marL="1371600" algn="ctr" rtl="0" fontAlgn="base">
              <a:spcBef>
                <a:spcPct val="0"/>
              </a:spcBef>
              <a:spcAft>
                <a:spcPct val="0"/>
              </a:spcAft>
              <a:defRPr sz="2800" kern="1200">
                <a:solidFill>
                  <a:schemeClr val="bg1"/>
                </a:solidFill>
                <a:latin typeface="Arial" charset="0"/>
                <a:ea typeface="+mn-ea"/>
                <a:cs typeface="+mn-cs"/>
              </a:defRPr>
            </a:lvl4pPr>
            <a:lvl5pPr marL="1828800" algn="ctr" rtl="0" fontAlgn="base">
              <a:spcBef>
                <a:spcPct val="0"/>
              </a:spcBef>
              <a:spcAft>
                <a:spcPct val="0"/>
              </a:spcAft>
              <a:defRPr sz="2800" kern="1200">
                <a:solidFill>
                  <a:schemeClr val="bg1"/>
                </a:solidFill>
                <a:latin typeface="Arial" charset="0"/>
                <a:ea typeface="+mn-ea"/>
                <a:cs typeface="+mn-cs"/>
              </a:defRPr>
            </a:lvl5pPr>
            <a:lvl6pPr marL="2286000" algn="l" defTabSz="914400" rtl="0" eaLnBrk="1" latinLnBrk="0" hangingPunct="1">
              <a:defRPr sz="2800" kern="1200">
                <a:solidFill>
                  <a:schemeClr val="bg1"/>
                </a:solidFill>
                <a:latin typeface="Arial" charset="0"/>
                <a:ea typeface="+mn-ea"/>
                <a:cs typeface="+mn-cs"/>
              </a:defRPr>
            </a:lvl6pPr>
            <a:lvl7pPr marL="2743200" algn="l" defTabSz="914400" rtl="0" eaLnBrk="1" latinLnBrk="0" hangingPunct="1">
              <a:defRPr sz="2800" kern="1200">
                <a:solidFill>
                  <a:schemeClr val="bg1"/>
                </a:solidFill>
                <a:latin typeface="Arial" charset="0"/>
                <a:ea typeface="+mn-ea"/>
                <a:cs typeface="+mn-cs"/>
              </a:defRPr>
            </a:lvl7pPr>
            <a:lvl8pPr marL="3200400" algn="l" defTabSz="914400" rtl="0" eaLnBrk="1" latinLnBrk="0" hangingPunct="1">
              <a:defRPr sz="2800" kern="1200">
                <a:solidFill>
                  <a:schemeClr val="bg1"/>
                </a:solidFill>
                <a:latin typeface="Arial" charset="0"/>
                <a:ea typeface="+mn-ea"/>
                <a:cs typeface="+mn-cs"/>
              </a:defRPr>
            </a:lvl8pPr>
            <a:lvl9pPr marL="3657600" algn="l" defTabSz="914400" rtl="0" eaLnBrk="1" latinLnBrk="0" hangingPunct="1">
              <a:defRPr sz="2800" kern="1200">
                <a:solidFill>
                  <a:schemeClr val="bg1"/>
                </a:solidFill>
                <a:latin typeface="Arial" charset="0"/>
                <a:ea typeface="+mn-ea"/>
                <a:cs typeface="+mn-cs"/>
              </a:defRPr>
            </a:lvl9pPr>
          </a:lstStyle>
          <a:p>
            <a:pPr algn="r">
              <a:defRPr/>
            </a:pPr>
            <a:fld id="{9E0C6C59-114E-4502-9958-9ACCE17CC0DA}" type="slidenum">
              <a:rPr lang="es-ES" sz="1400">
                <a:ea typeface="ＭＳ Ｐゴシック" charset="-128"/>
              </a:rPr>
              <a:pPr algn="r">
                <a:defRPr/>
              </a:pPr>
              <a:t>29</a:t>
            </a:fld>
            <a:endParaRPr lang="es-ES" sz="1400" dirty="0">
              <a:ea typeface="ＭＳ Ｐゴシック" charset="-128"/>
            </a:endParaRPr>
          </a:p>
        </p:txBody>
      </p:sp>
    </p:spTree>
    <p:extLst>
      <p:ext uri="{BB962C8B-B14F-4D97-AF65-F5344CB8AC3E}">
        <p14:creationId xmlns:p14="http://schemas.microsoft.com/office/powerpoint/2010/main" val="2699388947"/>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298416" y="2932202"/>
            <a:ext cx="3193464" cy="1077218"/>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a:defRPr/>
            </a:pPr>
            <a:r>
              <a:rPr lang="es-MX" altLang="es-CL" sz="3200" b="1" dirty="0" smtClean="0">
                <a:solidFill>
                  <a:srgbClr val="FFCC00"/>
                </a:solidFill>
              </a:rPr>
              <a:t>PROTOCOLO DE DENUNCIA</a:t>
            </a:r>
            <a:endParaRPr lang="es-ES" altLang="es-CL" sz="3200" b="1" dirty="0">
              <a:solidFill>
                <a:srgbClr val="FFCC00"/>
              </a:solidFill>
            </a:endParaRPr>
          </a:p>
        </p:txBody>
      </p:sp>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30</a:t>
            </a:fld>
            <a:endParaRPr lang="es-ES" dirty="0">
              <a:solidFill>
                <a:schemeClr val="bg1"/>
              </a:solidFill>
            </a:endParaRPr>
          </a:p>
        </p:txBody>
      </p:sp>
      <p:pic>
        <p:nvPicPr>
          <p:cNvPr id="5" name="Imagen 4"/>
          <p:cNvPicPr>
            <a:picLocks noChangeAspect="1"/>
          </p:cNvPicPr>
          <p:nvPr/>
        </p:nvPicPr>
        <p:blipFill>
          <a:blip r:embed="rId2"/>
          <a:stretch>
            <a:fillRect/>
          </a:stretch>
        </p:blipFill>
        <p:spPr>
          <a:xfrm>
            <a:off x="3347864" y="60477"/>
            <a:ext cx="4824536" cy="6822361"/>
          </a:xfrm>
          <a:prstGeom prst="rect">
            <a:avLst/>
          </a:prstGeom>
        </p:spPr>
      </p:pic>
      <p:sp>
        <p:nvSpPr>
          <p:cNvPr id="6" name="Elipse 5"/>
          <p:cNvSpPr/>
          <p:nvPr/>
        </p:nvSpPr>
        <p:spPr>
          <a:xfrm>
            <a:off x="3635896" y="3717032"/>
            <a:ext cx="2448272"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719199331"/>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989856" y="404664"/>
            <a:ext cx="7740352" cy="523220"/>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a:defRPr/>
            </a:pPr>
            <a:r>
              <a:rPr lang="es-MX" altLang="es-CL" b="1" dirty="0" smtClean="0">
                <a:solidFill>
                  <a:srgbClr val="FFCC00"/>
                </a:solidFill>
              </a:rPr>
              <a:t>QUE NECESITA EDUCACION DE USTEDES</a:t>
            </a:r>
            <a:endParaRPr lang="es-ES" altLang="es-CL" b="1" dirty="0">
              <a:solidFill>
                <a:srgbClr val="FFCC00"/>
              </a:solidFill>
            </a:endParaRPr>
          </a:p>
        </p:txBody>
      </p:sp>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31</a:t>
            </a:fld>
            <a:endParaRPr lang="es-ES" dirty="0">
              <a:solidFill>
                <a:schemeClr val="bg1"/>
              </a:solidFill>
            </a:endParaRPr>
          </a:p>
        </p:txBody>
      </p:sp>
      <p:sp>
        <p:nvSpPr>
          <p:cNvPr id="4" name="CuadroTexto 3"/>
          <p:cNvSpPr txBox="1"/>
          <p:nvPr/>
        </p:nvSpPr>
        <p:spPr>
          <a:xfrm>
            <a:off x="457200" y="1640989"/>
            <a:ext cx="8147248" cy="4524315"/>
          </a:xfrm>
          <a:prstGeom prst="rect">
            <a:avLst/>
          </a:prstGeom>
          <a:noFill/>
        </p:spPr>
        <p:txBody>
          <a:bodyPr wrap="square" rtlCol="0">
            <a:spAutoFit/>
          </a:bodyPr>
          <a:lstStyle/>
          <a:p>
            <a:pPr marL="457200" indent="-457200" algn="just">
              <a:buFont typeface="Arial" panose="020B0604020202020204" pitchFamily="34" charset="0"/>
              <a:buChar char="•"/>
            </a:pPr>
            <a:r>
              <a:rPr lang="es-CL" sz="1800" dirty="0" smtClean="0"/>
              <a:t>Adherir al proyecto educativo.</a:t>
            </a:r>
          </a:p>
          <a:p>
            <a:pPr marL="457200" indent="-457200" algn="just">
              <a:buFont typeface="Arial" panose="020B0604020202020204" pitchFamily="34" charset="0"/>
              <a:buChar char="•"/>
            </a:pPr>
            <a:r>
              <a:rPr lang="es-CL" sz="1800" dirty="0" smtClean="0"/>
              <a:t>Trabajar coordinadamente en los seis modelos de formación, particularmente el profesional y militar.</a:t>
            </a:r>
          </a:p>
          <a:p>
            <a:pPr marL="457200" indent="-457200" algn="just">
              <a:buFont typeface="Arial" panose="020B0604020202020204" pitchFamily="34" charset="0"/>
              <a:buChar char="•"/>
            </a:pPr>
            <a:r>
              <a:rPr lang="es-CL" sz="1800" dirty="0" smtClean="0"/>
              <a:t>Respetar la normativa interna, desde el punto de vista del modelo académico y no interferir en los procesos evaluativos.</a:t>
            </a:r>
          </a:p>
          <a:p>
            <a:pPr marL="457200" indent="-457200" algn="just">
              <a:buFont typeface="Arial" panose="020B0604020202020204" pitchFamily="34" charset="0"/>
              <a:buChar char="•"/>
            </a:pPr>
            <a:r>
              <a:rPr lang="es-CL" sz="1800" dirty="0" smtClean="0"/>
              <a:t>Enmarcarse en la asignación presupuestaria (Act. Profesionales, seleccionados, </a:t>
            </a:r>
            <a:r>
              <a:rPr lang="es-CL" sz="1800" dirty="0" err="1" smtClean="0"/>
              <a:t>act</a:t>
            </a:r>
            <a:r>
              <a:rPr lang="es-CL" sz="1800" dirty="0" smtClean="0"/>
              <a:t>. militares, etc.)</a:t>
            </a:r>
          </a:p>
          <a:p>
            <a:pPr marL="457200" indent="-457200" algn="just">
              <a:buFont typeface="Arial" panose="020B0604020202020204" pitchFamily="34" charset="0"/>
              <a:buChar char="•"/>
            </a:pPr>
            <a:r>
              <a:rPr lang="es-CL" sz="1800" dirty="0" smtClean="0"/>
              <a:t>Entregar oportunamente a la oficina de planificación las actividades de los cadetes para su incorporación a la guía semanal.</a:t>
            </a:r>
          </a:p>
          <a:p>
            <a:pPr marL="457200" indent="-457200" algn="just">
              <a:buFont typeface="Arial" panose="020B0604020202020204" pitchFamily="34" charset="0"/>
              <a:buChar char="•"/>
            </a:pPr>
            <a:r>
              <a:rPr lang="es-CL" sz="1800" dirty="0" smtClean="0"/>
              <a:t>Generar oportunamente los reportes requeridos por educación, rendición de gastos al presupuesto de educación y toda información que se solicite.</a:t>
            </a:r>
          </a:p>
          <a:p>
            <a:pPr marL="457200" indent="-457200" algn="just">
              <a:buFont typeface="Arial" panose="020B0604020202020204" pitchFamily="34" charset="0"/>
              <a:buChar char="•"/>
            </a:pPr>
            <a:r>
              <a:rPr lang="es-CL" sz="1800" dirty="0" smtClean="0"/>
              <a:t>Informar al Depto. de Educación de cualquier novedad que los cadetes transmitan, relacionado con el cuerpo docente, procesos en aula y/o evaluativos o cualquier novedad que competa al departamento</a:t>
            </a:r>
            <a:r>
              <a:rPr lang="es-CL" sz="1800" dirty="0" smtClean="0"/>
              <a:t>.</a:t>
            </a:r>
          </a:p>
          <a:p>
            <a:pPr marL="457200" indent="-457200" algn="just">
              <a:buFont typeface="Arial" panose="020B0604020202020204" pitchFamily="34" charset="0"/>
              <a:buChar char="•"/>
            </a:pPr>
            <a:r>
              <a:rPr lang="es-CL" sz="1800" dirty="0" smtClean="0"/>
              <a:t>Educación con el Ejecutivo “no se pueden aniquilar mutuamente”.</a:t>
            </a:r>
            <a:endParaRPr lang="es-CL" sz="1800" dirty="0" smtClean="0"/>
          </a:p>
          <a:p>
            <a:pPr algn="just"/>
            <a:endParaRPr lang="es-CL" sz="1800" dirty="0"/>
          </a:p>
        </p:txBody>
      </p:sp>
    </p:spTree>
    <p:extLst>
      <p:ext uri="{BB962C8B-B14F-4D97-AF65-F5344CB8AC3E}">
        <p14:creationId xmlns:p14="http://schemas.microsoft.com/office/powerpoint/2010/main" val="3426358323"/>
      </p:ext>
    </p:extLst>
  </p:cSld>
  <p:clrMapOvr>
    <a:masterClrMapping/>
  </p:clrMapOvr>
  <p:transition spd="slow">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8"/>
          <p:cNvSpPr txBox="1">
            <a:spLocks noChangeArrowheads="1"/>
          </p:cNvSpPr>
          <p:nvPr/>
        </p:nvSpPr>
        <p:spPr bwMode="auto">
          <a:xfrm>
            <a:off x="3275856" y="3284984"/>
            <a:ext cx="2677336"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r>
              <a:rPr lang="es-CL" altLang="es-CL" sz="3200" b="1" dirty="0" smtClean="0">
                <a:solidFill>
                  <a:srgbClr val="FFCC00"/>
                </a:solidFill>
              </a:rPr>
              <a:t>CONSULTAS</a:t>
            </a:r>
            <a:endParaRPr lang="es-ES" altLang="es-CL" sz="3200" b="1" dirty="0">
              <a:solidFill>
                <a:srgbClr val="FFCC00"/>
              </a:solidFill>
            </a:endParaRPr>
          </a:p>
        </p:txBody>
      </p:sp>
      <p:sp>
        <p:nvSpPr>
          <p:cNvPr id="3" name="2 Marcador de número de diapositiva"/>
          <p:cNvSpPr>
            <a:spLocks noGrp="1"/>
          </p:cNvSpPr>
          <p:nvPr>
            <p:ph type="sldNum" sz="quarter" idx="12"/>
          </p:nvPr>
        </p:nvSpPr>
        <p:spPr/>
        <p:txBody>
          <a:bodyPr/>
          <a:lstStyle/>
          <a:p>
            <a:pPr>
              <a:defRPr/>
            </a:pPr>
            <a:fld id="{9E0C6C59-114E-4502-9958-9ACCE17CC0DA}" type="slidenum">
              <a:rPr lang="es-ES" smtClean="0">
                <a:solidFill>
                  <a:schemeClr val="bg1"/>
                </a:solidFill>
              </a:rPr>
              <a:pPr>
                <a:defRPr/>
              </a:pPr>
              <a:t>32</a:t>
            </a:fld>
            <a:endParaRPr lang="es-ES" dirty="0">
              <a:solidFill>
                <a:schemeClr val="bg1"/>
              </a:solidFill>
            </a:endParaRPr>
          </a:p>
        </p:txBody>
      </p:sp>
    </p:spTree>
    <p:extLst>
      <p:ext uri="{BB962C8B-B14F-4D97-AF65-F5344CB8AC3E}">
        <p14:creationId xmlns:p14="http://schemas.microsoft.com/office/powerpoint/2010/main" val="749501577"/>
      </p:ext>
    </p:extLst>
  </p:cSld>
  <p:clrMapOvr>
    <a:masterClrMapping/>
  </p:clrMapOvr>
  <p:transition spd="slow">
    <p:zoom/>
  </p:transition>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1_Diseño predeterminado">
  <a:themeElements>
    <a:clrScheme name="10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9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30590</TotalTime>
  <Words>3248</Words>
  <Application>Microsoft Office PowerPoint</Application>
  <PresentationFormat>Presentación en pantalla (4:3)</PresentationFormat>
  <Paragraphs>578</Paragraphs>
  <Slides>32</Slides>
  <Notes>3</Notes>
  <HiddenSlides>9</HiddenSlides>
  <MMClips>0</MMClips>
  <ScaleCrop>false</ScaleCrop>
  <HeadingPairs>
    <vt:vector size="6" baseType="variant">
      <vt:variant>
        <vt:lpstr>Fuentes usadas</vt:lpstr>
      </vt:variant>
      <vt:variant>
        <vt:i4>14</vt:i4>
      </vt:variant>
      <vt:variant>
        <vt:lpstr>Tema</vt:lpstr>
      </vt:variant>
      <vt:variant>
        <vt:i4>3</vt:i4>
      </vt:variant>
      <vt:variant>
        <vt:lpstr>Títulos de diapositiva</vt:lpstr>
      </vt:variant>
      <vt:variant>
        <vt:i4>32</vt:i4>
      </vt:variant>
    </vt:vector>
  </HeadingPairs>
  <TitlesOfParts>
    <vt:vector size="49" baseType="lpstr">
      <vt:lpstr>ＭＳ Ｐゴシック</vt:lpstr>
      <vt:lpstr>Arial</vt:lpstr>
      <vt:lpstr>Bebas Neue</vt:lpstr>
      <vt:lpstr>Calibri</vt:lpstr>
      <vt:lpstr>Calibri Light</vt:lpstr>
      <vt:lpstr>Candara</vt:lpstr>
      <vt:lpstr>Latha</vt:lpstr>
      <vt:lpstr>Livvic</vt:lpstr>
      <vt:lpstr>Roboto</vt:lpstr>
      <vt:lpstr>Roboto Condensed Light</vt:lpstr>
      <vt:lpstr>Symbol</vt:lpstr>
      <vt:lpstr>Times New Roman</vt:lpstr>
      <vt:lpstr>Verdana</vt:lpstr>
      <vt:lpstr>Wingdings</vt:lpstr>
      <vt:lpstr>Diseño predeterminado</vt:lpstr>
      <vt:lpstr>21_Diseño predeterminado</vt:lpstr>
      <vt:lpstr>19_Diseño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Armada de Chile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Enrelacpublic01</dc:creator>
  <cp:lastModifiedBy>B01 Subdirector CF Javier Andrés Betancourt Marchant</cp:lastModifiedBy>
  <cp:revision>723</cp:revision>
  <cp:lastPrinted>2017-01-23T18:41:00Z</cp:lastPrinted>
  <dcterms:created xsi:type="dcterms:W3CDTF">2007-01-23T15:47:52Z</dcterms:created>
  <dcterms:modified xsi:type="dcterms:W3CDTF">2025-01-15T17:48:18Z</dcterms:modified>
</cp:coreProperties>
</file>