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Default Extension="svg" ContentType="image/sv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72" r:id="rId2"/>
    <p:sldId id="258" r:id="rId3"/>
    <p:sldId id="259" r:id="rId4"/>
    <p:sldId id="260" r:id="rId5"/>
    <p:sldId id="279" r:id="rId6"/>
    <p:sldId id="280" r:id="rId7"/>
    <p:sldId id="281" r:id="rId8"/>
    <p:sldId id="282" r:id="rId9"/>
    <p:sldId id="256" r:id="rId10"/>
    <p:sldId id="257" r:id="rId11"/>
    <p:sldId id="261" r:id="rId12"/>
    <p:sldId id="262" r:id="rId13"/>
    <p:sldId id="263" r:id="rId14"/>
    <p:sldId id="264" r:id="rId15"/>
    <p:sldId id="283" r:id="rId16"/>
    <p:sldId id="284" r:id="rId17"/>
    <p:sldId id="265" r:id="rId18"/>
    <p:sldId id="267" r:id="rId19"/>
    <p:sldId id="274" r:id="rId20"/>
    <p:sldId id="275" r:id="rId21"/>
    <p:sldId id="276" r:id="rId22"/>
    <p:sldId id="277" r:id="rId23"/>
    <p:sldId id="273" r:id="rId24"/>
    <p:sldId id="269" r:id="rId25"/>
    <p:sldId id="271" r:id="rId26"/>
    <p:sldId id="285" r:id="rId27"/>
    <p:sldId id="286" r:id="rId28"/>
    <p:sldId id="288" r:id="rId29"/>
    <p:sldId id="289" r:id="rId30"/>
    <p:sldId id="290" r:id="rId31"/>
    <p:sldId id="291" r:id="rId32"/>
    <p:sldId id="294" r:id="rId33"/>
    <p:sldId id="299" r:id="rId34"/>
    <p:sldId id="278" r:id="rId35"/>
  </p:sldIdLst>
  <p:sldSz cx="9144000" cy="6858000" type="screen4x3"/>
  <p:notesSz cx="6858000" cy="9144000"/>
  <p:defaultTextStyle>
    <a:defPPr>
      <a:defRPr lang="es-MX"/>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9079"/>
    <p:restoredTop sz="92202"/>
  </p:normalViewPr>
  <p:slideViewPr>
    <p:cSldViewPr>
      <p:cViewPr varScale="1">
        <p:scale>
          <a:sx n="62" d="100"/>
          <a:sy n="62" d="100"/>
        </p:scale>
        <p:origin x="-1128"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BFD023-811B-3540-A39E-F0E57F2CA8FD}" type="datetimeFigureOut">
              <a:rPr lang="es-CL" smtClean="0"/>
              <a:pPr/>
              <a:t>05-03-2026</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BDF413-FAB7-9048-B52F-A6B9F5C97CD8}" type="slidenum">
              <a:rPr lang="es-CL" smtClean="0"/>
              <a:pPr/>
              <a:t>‹Nº›</a:t>
            </a:fld>
            <a:endParaRPr lang="es-CL"/>
          </a:p>
        </p:txBody>
      </p:sp>
    </p:spTree>
    <p:extLst>
      <p:ext uri="{BB962C8B-B14F-4D97-AF65-F5344CB8AC3E}">
        <p14:creationId xmlns="" xmlns:p14="http://schemas.microsoft.com/office/powerpoint/2010/main" val="8859794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1EBDF413-FAB7-9048-B52F-A6B9F5C97CD8}" type="slidenum">
              <a:rPr lang="es-CL" smtClean="0"/>
              <a:pPr/>
              <a:t>3</a:t>
            </a:fld>
            <a:endParaRPr lang="es-CL"/>
          </a:p>
        </p:txBody>
      </p:sp>
    </p:spTree>
    <p:extLst>
      <p:ext uri="{BB962C8B-B14F-4D97-AF65-F5344CB8AC3E}">
        <p14:creationId xmlns="" xmlns:p14="http://schemas.microsoft.com/office/powerpoint/2010/main" val="10955115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MX"/>
          </a:p>
        </p:txBody>
      </p:sp>
      <p:sp>
        <p:nvSpPr>
          <p:cNvPr id="4" name="3 Marcador de fecha">
            <a:extLst>
              <a:ext uri="{FF2B5EF4-FFF2-40B4-BE49-F238E27FC236}">
                <a16:creationId xmlns="" xmlns:a16="http://schemas.microsoft.com/office/drawing/2014/main" id="{D9DE2A46-D6F9-9A40-84BD-7E55CC56D1BB}"/>
              </a:ext>
            </a:extLst>
          </p:cNvPr>
          <p:cNvSpPr>
            <a:spLocks noGrp="1"/>
          </p:cNvSpPr>
          <p:nvPr>
            <p:ph type="dt" sz="half" idx="10"/>
          </p:nvPr>
        </p:nvSpPr>
        <p:spPr/>
        <p:txBody>
          <a:bodyPr/>
          <a:lstStyle>
            <a:lvl1pPr>
              <a:defRPr/>
            </a:lvl1pPr>
          </a:lstStyle>
          <a:p>
            <a:pPr>
              <a:defRPr/>
            </a:pPr>
            <a:fld id="{43341C28-4B45-8849-B11C-625D80F9A5A6}" type="datetimeFigureOut">
              <a:rPr lang="es-MX"/>
              <a:pPr>
                <a:defRPr/>
              </a:pPr>
              <a:t>05/03/2026</a:t>
            </a:fld>
            <a:endParaRPr lang="es-MX"/>
          </a:p>
        </p:txBody>
      </p:sp>
      <p:sp>
        <p:nvSpPr>
          <p:cNvPr id="5" name="4 Marcador de pie de página">
            <a:extLst>
              <a:ext uri="{FF2B5EF4-FFF2-40B4-BE49-F238E27FC236}">
                <a16:creationId xmlns="" xmlns:a16="http://schemas.microsoft.com/office/drawing/2014/main" id="{37A23F92-BB68-7543-B3CC-6C75E64DFB83}"/>
              </a:ext>
            </a:extLst>
          </p:cNvPr>
          <p:cNvSpPr>
            <a:spLocks noGrp="1"/>
          </p:cNvSpPr>
          <p:nvPr>
            <p:ph type="ftr" sz="quarter" idx="11"/>
          </p:nvPr>
        </p:nvSpPr>
        <p:spPr/>
        <p:txBody>
          <a:bodyPr/>
          <a:lstStyle>
            <a:lvl1pPr>
              <a:defRPr/>
            </a:lvl1pPr>
          </a:lstStyle>
          <a:p>
            <a:pPr>
              <a:defRPr/>
            </a:pPr>
            <a:endParaRPr lang="es-MX"/>
          </a:p>
        </p:txBody>
      </p:sp>
      <p:sp>
        <p:nvSpPr>
          <p:cNvPr id="6" name="5 Marcador de número de diapositiva">
            <a:extLst>
              <a:ext uri="{FF2B5EF4-FFF2-40B4-BE49-F238E27FC236}">
                <a16:creationId xmlns="" xmlns:a16="http://schemas.microsoft.com/office/drawing/2014/main" id="{31371661-D24E-A940-B02F-325D89B76CF4}"/>
              </a:ext>
            </a:extLst>
          </p:cNvPr>
          <p:cNvSpPr>
            <a:spLocks noGrp="1"/>
          </p:cNvSpPr>
          <p:nvPr>
            <p:ph type="sldNum" sz="quarter" idx="12"/>
          </p:nvPr>
        </p:nvSpPr>
        <p:spPr/>
        <p:txBody>
          <a:bodyPr/>
          <a:lstStyle>
            <a:lvl1pPr>
              <a:defRPr/>
            </a:lvl1pPr>
          </a:lstStyle>
          <a:p>
            <a:pPr>
              <a:defRPr/>
            </a:pPr>
            <a:fld id="{1DFF1A89-6883-994A-B9DA-4DBAAD58DBB4}" type="slidenum">
              <a:rPr lang="es-MX" altLang="es-CL"/>
              <a:pPr>
                <a:defRPr/>
              </a:pPr>
              <a:t>‹Nº›</a:t>
            </a:fld>
            <a:endParaRPr lang="es-MX" altLang="es-CL"/>
          </a:p>
        </p:txBody>
      </p:sp>
    </p:spTree>
    <p:extLst>
      <p:ext uri="{BB962C8B-B14F-4D97-AF65-F5344CB8AC3E}">
        <p14:creationId xmlns="" xmlns:p14="http://schemas.microsoft.com/office/powerpoint/2010/main" val="26348008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fecha">
            <a:extLst>
              <a:ext uri="{FF2B5EF4-FFF2-40B4-BE49-F238E27FC236}">
                <a16:creationId xmlns="" xmlns:a16="http://schemas.microsoft.com/office/drawing/2014/main" id="{3491B48A-7246-0543-9A68-410CEC4DCE17}"/>
              </a:ext>
            </a:extLst>
          </p:cNvPr>
          <p:cNvSpPr>
            <a:spLocks noGrp="1"/>
          </p:cNvSpPr>
          <p:nvPr>
            <p:ph type="dt" sz="half" idx="10"/>
          </p:nvPr>
        </p:nvSpPr>
        <p:spPr/>
        <p:txBody>
          <a:bodyPr/>
          <a:lstStyle>
            <a:lvl1pPr>
              <a:defRPr/>
            </a:lvl1pPr>
          </a:lstStyle>
          <a:p>
            <a:pPr>
              <a:defRPr/>
            </a:pPr>
            <a:fld id="{F542EE7E-5593-2248-B208-C981C58C4105}" type="datetimeFigureOut">
              <a:rPr lang="es-MX"/>
              <a:pPr>
                <a:defRPr/>
              </a:pPr>
              <a:t>05/03/2026</a:t>
            </a:fld>
            <a:endParaRPr lang="es-MX"/>
          </a:p>
        </p:txBody>
      </p:sp>
      <p:sp>
        <p:nvSpPr>
          <p:cNvPr id="5" name="4 Marcador de pie de página">
            <a:extLst>
              <a:ext uri="{FF2B5EF4-FFF2-40B4-BE49-F238E27FC236}">
                <a16:creationId xmlns="" xmlns:a16="http://schemas.microsoft.com/office/drawing/2014/main" id="{2E93EFAD-7CAF-F04B-BBB9-A2F1F7DC9FA3}"/>
              </a:ext>
            </a:extLst>
          </p:cNvPr>
          <p:cNvSpPr>
            <a:spLocks noGrp="1"/>
          </p:cNvSpPr>
          <p:nvPr>
            <p:ph type="ftr" sz="quarter" idx="11"/>
          </p:nvPr>
        </p:nvSpPr>
        <p:spPr/>
        <p:txBody>
          <a:bodyPr/>
          <a:lstStyle>
            <a:lvl1pPr>
              <a:defRPr/>
            </a:lvl1pPr>
          </a:lstStyle>
          <a:p>
            <a:pPr>
              <a:defRPr/>
            </a:pPr>
            <a:endParaRPr lang="es-MX"/>
          </a:p>
        </p:txBody>
      </p:sp>
      <p:sp>
        <p:nvSpPr>
          <p:cNvPr id="6" name="5 Marcador de número de diapositiva">
            <a:extLst>
              <a:ext uri="{FF2B5EF4-FFF2-40B4-BE49-F238E27FC236}">
                <a16:creationId xmlns="" xmlns:a16="http://schemas.microsoft.com/office/drawing/2014/main" id="{D0E3E40C-FE24-FE4F-8EFA-476D0534BE1E}"/>
              </a:ext>
            </a:extLst>
          </p:cNvPr>
          <p:cNvSpPr>
            <a:spLocks noGrp="1"/>
          </p:cNvSpPr>
          <p:nvPr>
            <p:ph type="sldNum" sz="quarter" idx="12"/>
          </p:nvPr>
        </p:nvSpPr>
        <p:spPr/>
        <p:txBody>
          <a:bodyPr/>
          <a:lstStyle>
            <a:lvl1pPr>
              <a:defRPr/>
            </a:lvl1pPr>
          </a:lstStyle>
          <a:p>
            <a:pPr>
              <a:defRPr/>
            </a:pPr>
            <a:fld id="{68B22A0A-87E0-2143-A9C0-C2FA59343500}" type="slidenum">
              <a:rPr lang="es-MX" altLang="es-CL"/>
              <a:pPr>
                <a:defRPr/>
              </a:pPr>
              <a:t>‹Nº›</a:t>
            </a:fld>
            <a:endParaRPr lang="es-MX" altLang="es-CL"/>
          </a:p>
        </p:txBody>
      </p:sp>
    </p:spTree>
    <p:extLst>
      <p:ext uri="{BB962C8B-B14F-4D97-AF65-F5344CB8AC3E}">
        <p14:creationId xmlns="" xmlns:p14="http://schemas.microsoft.com/office/powerpoint/2010/main" val="3081717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 xmlns:a16="http://schemas.microsoft.com/office/drawing/2014/main" id="{150AB4E3-0DC0-8F4E-8691-E30FFA9F292D}"/>
              </a:ext>
            </a:extLst>
          </p:cNvPr>
          <p:cNvSpPr>
            <a:spLocks noGrp="1"/>
          </p:cNvSpPr>
          <p:nvPr>
            <p:ph type="dt" sz="half" idx="10"/>
          </p:nvPr>
        </p:nvSpPr>
        <p:spPr/>
        <p:txBody>
          <a:bodyPr/>
          <a:lstStyle>
            <a:lvl1pPr>
              <a:defRPr/>
            </a:lvl1pPr>
          </a:lstStyle>
          <a:p>
            <a:pPr>
              <a:defRPr/>
            </a:pPr>
            <a:fld id="{FEABF85B-232D-624F-A6E9-1951A3E18F24}" type="datetimeFigureOut">
              <a:rPr lang="es-MX"/>
              <a:pPr>
                <a:defRPr/>
              </a:pPr>
              <a:t>05/03/2026</a:t>
            </a:fld>
            <a:endParaRPr lang="es-MX"/>
          </a:p>
        </p:txBody>
      </p:sp>
      <p:sp>
        <p:nvSpPr>
          <p:cNvPr id="5" name="4 Marcador de pie de página">
            <a:extLst>
              <a:ext uri="{FF2B5EF4-FFF2-40B4-BE49-F238E27FC236}">
                <a16:creationId xmlns="" xmlns:a16="http://schemas.microsoft.com/office/drawing/2014/main" id="{E231C12B-706A-BE41-AA69-7936A5C5B6CF}"/>
              </a:ext>
            </a:extLst>
          </p:cNvPr>
          <p:cNvSpPr>
            <a:spLocks noGrp="1"/>
          </p:cNvSpPr>
          <p:nvPr>
            <p:ph type="ftr" sz="quarter" idx="11"/>
          </p:nvPr>
        </p:nvSpPr>
        <p:spPr/>
        <p:txBody>
          <a:bodyPr/>
          <a:lstStyle>
            <a:lvl1pPr>
              <a:defRPr/>
            </a:lvl1pPr>
          </a:lstStyle>
          <a:p>
            <a:pPr>
              <a:defRPr/>
            </a:pPr>
            <a:endParaRPr lang="es-MX"/>
          </a:p>
        </p:txBody>
      </p:sp>
      <p:sp>
        <p:nvSpPr>
          <p:cNvPr id="6" name="5 Marcador de número de diapositiva">
            <a:extLst>
              <a:ext uri="{FF2B5EF4-FFF2-40B4-BE49-F238E27FC236}">
                <a16:creationId xmlns="" xmlns:a16="http://schemas.microsoft.com/office/drawing/2014/main" id="{88A87230-944B-7F46-BC36-E5D27BEFD075}"/>
              </a:ext>
            </a:extLst>
          </p:cNvPr>
          <p:cNvSpPr>
            <a:spLocks noGrp="1"/>
          </p:cNvSpPr>
          <p:nvPr>
            <p:ph type="sldNum" sz="quarter" idx="12"/>
          </p:nvPr>
        </p:nvSpPr>
        <p:spPr/>
        <p:txBody>
          <a:bodyPr/>
          <a:lstStyle>
            <a:lvl1pPr>
              <a:defRPr/>
            </a:lvl1pPr>
          </a:lstStyle>
          <a:p>
            <a:pPr>
              <a:defRPr/>
            </a:pPr>
            <a:fld id="{5B14F84B-871E-134B-9B8B-2B5160878650}" type="slidenum">
              <a:rPr lang="es-MX" altLang="es-CL"/>
              <a:pPr>
                <a:defRPr/>
              </a:pPr>
              <a:t>‹Nº›</a:t>
            </a:fld>
            <a:endParaRPr lang="es-MX" altLang="es-CL"/>
          </a:p>
        </p:txBody>
      </p:sp>
    </p:spTree>
    <p:extLst>
      <p:ext uri="{BB962C8B-B14F-4D97-AF65-F5344CB8AC3E}">
        <p14:creationId xmlns="" xmlns:p14="http://schemas.microsoft.com/office/powerpoint/2010/main" val="75687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3 Marcador de fecha">
            <a:extLst>
              <a:ext uri="{FF2B5EF4-FFF2-40B4-BE49-F238E27FC236}">
                <a16:creationId xmlns="" xmlns:a16="http://schemas.microsoft.com/office/drawing/2014/main" id="{10C8A06B-FC14-D249-9D4A-981AEDA721DD}"/>
              </a:ext>
            </a:extLst>
          </p:cNvPr>
          <p:cNvSpPr>
            <a:spLocks noGrp="1"/>
          </p:cNvSpPr>
          <p:nvPr>
            <p:ph type="dt" sz="half" idx="10"/>
          </p:nvPr>
        </p:nvSpPr>
        <p:spPr/>
        <p:txBody>
          <a:bodyPr/>
          <a:lstStyle>
            <a:lvl1pPr>
              <a:defRPr/>
            </a:lvl1pPr>
          </a:lstStyle>
          <a:p>
            <a:pPr>
              <a:defRPr/>
            </a:pPr>
            <a:fld id="{3DFD098B-021C-7641-B063-28E79F26370D}" type="datetimeFigureOut">
              <a:rPr lang="es-MX"/>
              <a:pPr>
                <a:defRPr/>
              </a:pPr>
              <a:t>05/03/2026</a:t>
            </a:fld>
            <a:endParaRPr lang="es-MX"/>
          </a:p>
        </p:txBody>
      </p:sp>
      <p:sp>
        <p:nvSpPr>
          <p:cNvPr id="6" name="4 Marcador de pie de página">
            <a:extLst>
              <a:ext uri="{FF2B5EF4-FFF2-40B4-BE49-F238E27FC236}">
                <a16:creationId xmlns="" xmlns:a16="http://schemas.microsoft.com/office/drawing/2014/main" id="{E0D44D15-B74C-674E-A81C-AC8AB037A658}"/>
              </a:ext>
            </a:extLst>
          </p:cNvPr>
          <p:cNvSpPr>
            <a:spLocks noGrp="1"/>
          </p:cNvSpPr>
          <p:nvPr>
            <p:ph type="ftr" sz="quarter" idx="11"/>
          </p:nvPr>
        </p:nvSpPr>
        <p:spPr/>
        <p:txBody>
          <a:bodyPr/>
          <a:lstStyle>
            <a:lvl1pPr>
              <a:defRPr/>
            </a:lvl1pPr>
          </a:lstStyle>
          <a:p>
            <a:pPr>
              <a:defRPr/>
            </a:pPr>
            <a:endParaRPr lang="es-MX"/>
          </a:p>
        </p:txBody>
      </p:sp>
      <p:sp>
        <p:nvSpPr>
          <p:cNvPr id="7" name="5 Marcador de número de diapositiva">
            <a:extLst>
              <a:ext uri="{FF2B5EF4-FFF2-40B4-BE49-F238E27FC236}">
                <a16:creationId xmlns="" xmlns:a16="http://schemas.microsoft.com/office/drawing/2014/main" id="{C47AC734-5E98-C94E-97AA-36EA5DF7DC3E}"/>
              </a:ext>
            </a:extLst>
          </p:cNvPr>
          <p:cNvSpPr>
            <a:spLocks noGrp="1"/>
          </p:cNvSpPr>
          <p:nvPr>
            <p:ph type="sldNum" sz="quarter" idx="12"/>
          </p:nvPr>
        </p:nvSpPr>
        <p:spPr/>
        <p:txBody>
          <a:bodyPr/>
          <a:lstStyle>
            <a:lvl1pPr>
              <a:defRPr/>
            </a:lvl1pPr>
          </a:lstStyle>
          <a:p>
            <a:pPr>
              <a:defRPr/>
            </a:pPr>
            <a:fld id="{A1645C79-3EE7-0542-81C2-13D490C017F8}" type="slidenum">
              <a:rPr lang="es-MX" altLang="es-CL"/>
              <a:pPr>
                <a:defRPr/>
              </a:pPr>
              <a:t>‹Nº›</a:t>
            </a:fld>
            <a:endParaRPr lang="es-MX" altLang="es-CL"/>
          </a:p>
        </p:txBody>
      </p:sp>
    </p:spTree>
    <p:extLst>
      <p:ext uri="{BB962C8B-B14F-4D97-AF65-F5344CB8AC3E}">
        <p14:creationId xmlns="" xmlns:p14="http://schemas.microsoft.com/office/powerpoint/2010/main" val="2681292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3 Marcador de fecha">
            <a:extLst>
              <a:ext uri="{FF2B5EF4-FFF2-40B4-BE49-F238E27FC236}">
                <a16:creationId xmlns="" xmlns:a16="http://schemas.microsoft.com/office/drawing/2014/main" id="{CE6704C1-7783-AE40-AAC5-B9751F63C3DE}"/>
              </a:ext>
            </a:extLst>
          </p:cNvPr>
          <p:cNvSpPr>
            <a:spLocks noGrp="1"/>
          </p:cNvSpPr>
          <p:nvPr>
            <p:ph type="dt" sz="half" idx="10"/>
          </p:nvPr>
        </p:nvSpPr>
        <p:spPr/>
        <p:txBody>
          <a:bodyPr/>
          <a:lstStyle>
            <a:lvl1pPr>
              <a:defRPr/>
            </a:lvl1pPr>
          </a:lstStyle>
          <a:p>
            <a:pPr>
              <a:defRPr/>
            </a:pPr>
            <a:fld id="{88A14006-7993-D242-8CE5-2E29D9334F46}" type="datetimeFigureOut">
              <a:rPr lang="es-MX"/>
              <a:pPr>
                <a:defRPr/>
              </a:pPr>
              <a:t>05/03/2026</a:t>
            </a:fld>
            <a:endParaRPr lang="es-MX"/>
          </a:p>
        </p:txBody>
      </p:sp>
      <p:sp>
        <p:nvSpPr>
          <p:cNvPr id="8" name="4 Marcador de pie de página">
            <a:extLst>
              <a:ext uri="{FF2B5EF4-FFF2-40B4-BE49-F238E27FC236}">
                <a16:creationId xmlns="" xmlns:a16="http://schemas.microsoft.com/office/drawing/2014/main" id="{70D9F2BB-EB08-2B45-831B-8C1748F7E5C7}"/>
              </a:ext>
            </a:extLst>
          </p:cNvPr>
          <p:cNvSpPr>
            <a:spLocks noGrp="1"/>
          </p:cNvSpPr>
          <p:nvPr>
            <p:ph type="ftr" sz="quarter" idx="11"/>
          </p:nvPr>
        </p:nvSpPr>
        <p:spPr/>
        <p:txBody>
          <a:bodyPr/>
          <a:lstStyle>
            <a:lvl1pPr>
              <a:defRPr/>
            </a:lvl1pPr>
          </a:lstStyle>
          <a:p>
            <a:pPr>
              <a:defRPr/>
            </a:pPr>
            <a:endParaRPr lang="es-MX"/>
          </a:p>
        </p:txBody>
      </p:sp>
      <p:sp>
        <p:nvSpPr>
          <p:cNvPr id="9" name="5 Marcador de número de diapositiva">
            <a:extLst>
              <a:ext uri="{FF2B5EF4-FFF2-40B4-BE49-F238E27FC236}">
                <a16:creationId xmlns="" xmlns:a16="http://schemas.microsoft.com/office/drawing/2014/main" id="{CB49E297-C545-174A-87CB-10D88C9FC877}"/>
              </a:ext>
            </a:extLst>
          </p:cNvPr>
          <p:cNvSpPr>
            <a:spLocks noGrp="1"/>
          </p:cNvSpPr>
          <p:nvPr>
            <p:ph type="sldNum" sz="quarter" idx="12"/>
          </p:nvPr>
        </p:nvSpPr>
        <p:spPr/>
        <p:txBody>
          <a:bodyPr/>
          <a:lstStyle>
            <a:lvl1pPr>
              <a:defRPr/>
            </a:lvl1pPr>
          </a:lstStyle>
          <a:p>
            <a:pPr>
              <a:defRPr/>
            </a:pPr>
            <a:fld id="{9AE2D5FD-9082-164F-AE78-6EF3E2FC5BF1}" type="slidenum">
              <a:rPr lang="es-MX" altLang="es-CL"/>
              <a:pPr>
                <a:defRPr/>
              </a:pPr>
              <a:t>‹Nº›</a:t>
            </a:fld>
            <a:endParaRPr lang="es-MX" altLang="es-CL"/>
          </a:p>
        </p:txBody>
      </p:sp>
    </p:spTree>
    <p:extLst>
      <p:ext uri="{BB962C8B-B14F-4D97-AF65-F5344CB8AC3E}">
        <p14:creationId xmlns="" xmlns:p14="http://schemas.microsoft.com/office/powerpoint/2010/main" val="255137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3 Marcador de fecha">
            <a:extLst>
              <a:ext uri="{FF2B5EF4-FFF2-40B4-BE49-F238E27FC236}">
                <a16:creationId xmlns="" xmlns:a16="http://schemas.microsoft.com/office/drawing/2014/main" id="{4584573E-3248-DF40-81CE-919439B68663}"/>
              </a:ext>
            </a:extLst>
          </p:cNvPr>
          <p:cNvSpPr>
            <a:spLocks noGrp="1"/>
          </p:cNvSpPr>
          <p:nvPr>
            <p:ph type="dt" sz="half" idx="10"/>
          </p:nvPr>
        </p:nvSpPr>
        <p:spPr/>
        <p:txBody>
          <a:bodyPr/>
          <a:lstStyle>
            <a:lvl1pPr>
              <a:defRPr/>
            </a:lvl1pPr>
          </a:lstStyle>
          <a:p>
            <a:pPr>
              <a:defRPr/>
            </a:pPr>
            <a:fld id="{85F930E1-1A8A-D04F-8943-C5270B990662}" type="datetimeFigureOut">
              <a:rPr lang="es-MX"/>
              <a:pPr>
                <a:defRPr/>
              </a:pPr>
              <a:t>05/03/2026</a:t>
            </a:fld>
            <a:endParaRPr lang="es-MX"/>
          </a:p>
        </p:txBody>
      </p:sp>
      <p:sp>
        <p:nvSpPr>
          <p:cNvPr id="4" name="4 Marcador de pie de página">
            <a:extLst>
              <a:ext uri="{FF2B5EF4-FFF2-40B4-BE49-F238E27FC236}">
                <a16:creationId xmlns="" xmlns:a16="http://schemas.microsoft.com/office/drawing/2014/main" id="{16D635E2-5506-4748-B0A1-06F977FD6F87}"/>
              </a:ext>
            </a:extLst>
          </p:cNvPr>
          <p:cNvSpPr>
            <a:spLocks noGrp="1"/>
          </p:cNvSpPr>
          <p:nvPr>
            <p:ph type="ftr" sz="quarter" idx="11"/>
          </p:nvPr>
        </p:nvSpPr>
        <p:spPr/>
        <p:txBody>
          <a:bodyPr/>
          <a:lstStyle>
            <a:lvl1pPr>
              <a:defRPr/>
            </a:lvl1pPr>
          </a:lstStyle>
          <a:p>
            <a:pPr>
              <a:defRPr/>
            </a:pPr>
            <a:endParaRPr lang="es-MX"/>
          </a:p>
        </p:txBody>
      </p:sp>
      <p:sp>
        <p:nvSpPr>
          <p:cNvPr id="5" name="5 Marcador de número de diapositiva">
            <a:extLst>
              <a:ext uri="{FF2B5EF4-FFF2-40B4-BE49-F238E27FC236}">
                <a16:creationId xmlns="" xmlns:a16="http://schemas.microsoft.com/office/drawing/2014/main" id="{E14F1341-7056-E142-A04F-B498693D2D58}"/>
              </a:ext>
            </a:extLst>
          </p:cNvPr>
          <p:cNvSpPr>
            <a:spLocks noGrp="1"/>
          </p:cNvSpPr>
          <p:nvPr>
            <p:ph type="sldNum" sz="quarter" idx="12"/>
          </p:nvPr>
        </p:nvSpPr>
        <p:spPr/>
        <p:txBody>
          <a:bodyPr/>
          <a:lstStyle>
            <a:lvl1pPr>
              <a:defRPr/>
            </a:lvl1pPr>
          </a:lstStyle>
          <a:p>
            <a:pPr>
              <a:defRPr/>
            </a:pPr>
            <a:fld id="{B09E9BCB-1998-F640-82D1-32E43B63957E}" type="slidenum">
              <a:rPr lang="es-MX" altLang="es-CL"/>
              <a:pPr>
                <a:defRPr/>
              </a:pPr>
              <a:t>‹Nº›</a:t>
            </a:fld>
            <a:endParaRPr lang="es-MX" altLang="es-CL"/>
          </a:p>
        </p:txBody>
      </p:sp>
    </p:spTree>
    <p:extLst>
      <p:ext uri="{BB962C8B-B14F-4D97-AF65-F5344CB8AC3E}">
        <p14:creationId xmlns="" xmlns:p14="http://schemas.microsoft.com/office/powerpoint/2010/main" val="872339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 xmlns:a16="http://schemas.microsoft.com/office/drawing/2014/main" id="{116D2152-5276-4E43-9C68-BA03D09FF8CF}"/>
              </a:ext>
            </a:extLst>
          </p:cNvPr>
          <p:cNvSpPr>
            <a:spLocks noGrp="1"/>
          </p:cNvSpPr>
          <p:nvPr>
            <p:ph type="dt" sz="half" idx="10"/>
          </p:nvPr>
        </p:nvSpPr>
        <p:spPr/>
        <p:txBody>
          <a:bodyPr/>
          <a:lstStyle>
            <a:lvl1pPr>
              <a:defRPr/>
            </a:lvl1pPr>
          </a:lstStyle>
          <a:p>
            <a:pPr>
              <a:defRPr/>
            </a:pPr>
            <a:fld id="{F391887A-466A-704C-914F-B2D4F4946BC5}" type="datetimeFigureOut">
              <a:rPr lang="es-MX"/>
              <a:pPr>
                <a:defRPr/>
              </a:pPr>
              <a:t>05/03/2026</a:t>
            </a:fld>
            <a:endParaRPr lang="es-MX"/>
          </a:p>
        </p:txBody>
      </p:sp>
      <p:sp>
        <p:nvSpPr>
          <p:cNvPr id="3" name="4 Marcador de pie de página">
            <a:extLst>
              <a:ext uri="{FF2B5EF4-FFF2-40B4-BE49-F238E27FC236}">
                <a16:creationId xmlns="" xmlns:a16="http://schemas.microsoft.com/office/drawing/2014/main" id="{598835ED-CCA0-E248-94D6-BE02D18FA92C}"/>
              </a:ext>
            </a:extLst>
          </p:cNvPr>
          <p:cNvSpPr>
            <a:spLocks noGrp="1"/>
          </p:cNvSpPr>
          <p:nvPr>
            <p:ph type="ftr" sz="quarter" idx="11"/>
          </p:nvPr>
        </p:nvSpPr>
        <p:spPr/>
        <p:txBody>
          <a:bodyPr/>
          <a:lstStyle>
            <a:lvl1pPr>
              <a:defRPr/>
            </a:lvl1pPr>
          </a:lstStyle>
          <a:p>
            <a:pPr>
              <a:defRPr/>
            </a:pPr>
            <a:endParaRPr lang="es-MX"/>
          </a:p>
        </p:txBody>
      </p:sp>
      <p:sp>
        <p:nvSpPr>
          <p:cNvPr id="4" name="5 Marcador de número de diapositiva">
            <a:extLst>
              <a:ext uri="{FF2B5EF4-FFF2-40B4-BE49-F238E27FC236}">
                <a16:creationId xmlns="" xmlns:a16="http://schemas.microsoft.com/office/drawing/2014/main" id="{762F7CCD-3673-B242-A108-D1CDC9560F0D}"/>
              </a:ext>
            </a:extLst>
          </p:cNvPr>
          <p:cNvSpPr>
            <a:spLocks noGrp="1"/>
          </p:cNvSpPr>
          <p:nvPr>
            <p:ph type="sldNum" sz="quarter" idx="12"/>
          </p:nvPr>
        </p:nvSpPr>
        <p:spPr/>
        <p:txBody>
          <a:bodyPr/>
          <a:lstStyle>
            <a:lvl1pPr>
              <a:defRPr/>
            </a:lvl1pPr>
          </a:lstStyle>
          <a:p>
            <a:pPr>
              <a:defRPr/>
            </a:pPr>
            <a:fld id="{FCA10688-A129-7A41-9E1D-40F7ACE3D2CA}" type="slidenum">
              <a:rPr lang="es-MX" altLang="es-CL"/>
              <a:pPr>
                <a:defRPr/>
              </a:pPr>
              <a:t>‹Nº›</a:t>
            </a:fld>
            <a:endParaRPr lang="es-MX" altLang="es-CL"/>
          </a:p>
        </p:txBody>
      </p:sp>
    </p:spTree>
    <p:extLst>
      <p:ext uri="{BB962C8B-B14F-4D97-AF65-F5344CB8AC3E}">
        <p14:creationId xmlns="" xmlns:p14="http://schemas.microsoft.com/office/powerpoint/2010/main" val="9993661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 xmlns:a16="http://schemas.microsoft.com/office/drawing/2014/main" id="{7800E0B9-5AF9-624C-8E69-2D7DB22F4980}"/>
              </a:ext>
            </a:extLst>
          </p:cNvPr>
          <p:cNvSpPr>
            <a:spLocks noGrp="1"/>
          </p:cNvSpPr>
          <p:nvPr>
            <p:ph type="dt" sz="half" idx="10"/>
          </p:nvPr>
        </p:nvSpPr>
        <p:spPr/>
        <p:txBody>
          <a:bodyPr/>
          <a:lstStyle>
            <a:lvl1pPr>
              <a:defRPr/>
            </a:lvl1pPr>
          </a:lstStyle>
          <a:p>
            <a:pPr>
              <a:defRPr/>
            </a:pPr>
            <a:fld id="{3301BE9D-65AF-674A-82A3-DC35D0C0CC17}" type="datetimeFigureOut">
              <a:rPr lang="es-MX"/>
              <a:pPr>
                <a:defRPr/>
              </a:pPr>
              <a:t>05/03/2026</a:t>
            </a:fld>
            <a:endParaRPr lang="es-MX"/>
          </a:p>
        </p:txBody>
      </p:sp>
      <p:sp>
        <p:nvSpPr>
          <p:cNvPr id="6" name="4 Marcador de pie de página">
            <a:extLst>
              <a:ext uri="{FF2B5EF4-FFF2-40B4-BE49-F238E27FC236}">
                <a16:creationId xmlns="" xmlns:a16="http://schemas.microsoft.com/office/drawing/2014/main" id="{5EF666CE-334E-9543-96AB-DFDCB33807F3}"/>
              </a:ext>
            </a:extLst>
          </p:cNvPr>
          <p:cNvSpPr>
            <a:spLocks noGrp="1"/>
          </p:cNvSpPr>
          <p:nvPr>
            <p:ph type="ftr" sz="quarter" idx="11"/>
          </p:nvPr>
        </p:nvSpPr>
        <p:spPr/>
        <p:txBody>
          <a:bodyPr/>
          <a:lstStyle>
            <a:lvl1pPr>
              <a:defRPr/>
            </a:lvl1pPr>
          </a:lstStyle>
          <a:p>
            <a:pPr>
              <a:defRPr/>
            </a:pPr>
            <a:endParaRPr lang="es-MX"/>
          </a:p>
        </p:txBody>
      </p:sp>
      <p:sp>
        <p:nvSpPr>
          <p:cNvPr id="7" name="5 Marcador de número de diapositiva">
            <a:extLst>
              <a:ext uri="{FF2B5EF4-FFF2-40B4-BE49-F238E27FC236}">
                <a16:creationId xmlns="" xmlns:a16="http://schemas.microsoft.com/office/drawing/2014/main" id="{3C9D602B-D9FF-724B-9909-952ED86742C0}"/>
              </a:ext>
            </a:extLst>
          </p:cNvPr>
          <p:cNvSpPr>
            <a:spLocks noGrp="1"/>
          </p:cNvSpPr>
          <p:nvPr>
            <p:ph type="sldNum" sz="quarter" idx="12"/>
          </p:nvPr>
        </p:nvSpPr>
        <p:spPr/>
        <p:txBody>
          <a:bodyPr/>
          <a:lstStyle>
            <a:lvl1pPr>
              <a:defRPr/>
            </a:lvl1pPr>
          </a:lstStyle>
          <a:p>
            <a:pPr>
              <a:defRPr/>
            </a:pPr>
            <a:fld id="{943070B4-E6E6-3740-B147-C054D2282D84}" type="slidenum">
              <a:rPr lang="es-MX" altLang="es-CL"/>
              <a:pPr>
                <a:defRPr/>
              </a:pPr>
              <a:t>‹Nº›</a:t>
            </a:fld>
            <a:endParaRPr lang="es-MX" altLang="es-CL"/>
          </a:p>
        </p:txBody>
      </p:sp>
    </p:spTree>
    <p:extLst>
      <p:ext uri="{BB962C8B-B14F-4D97-AF65-F5344CB8AC3E}">
        <p14:creationId xmlns="" xmlns:p14="http://schemas.microsoft.com/office/powerpoint/2010/main" val="209859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MX"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 xmlns:a16="http://schemas.microsoft.com/office/drawing/2014/main" id="{ECAABEDB-E086-8F4B-8CEF-A5CF7CAC12B2}"/>
              </a:ext>
            </a:extLst>
          </p:cNvPr>
          <p:cNvSpPr>
            <a:spLocks noGrp="1"/>
          </p:cNvSpPr>
          <p:nvPr>
            <p:ph type="dt" sz="half" idx="10"/>
          </p:nvPr>
        </p:nvSpPr>
        <p:spPr/>
        <p:txBody>
          <a:bodyPr/>
          <a:lstStyle>
            <a:lvl1pPr>
              <a:defRPr/>
            </a:lvl1pPr>
          </a:lstStyle>
          <a:p>
            <a:pPr>
              <a:defRPr/>
            </a:pPr>
            <a:fld id="{A1951885-876B-1B47-BE5F-3FDAE727BE09}" type="datetimeFigureOut">
              <a:rPr lang="es-MX"/>
              <a:pPr>
                <a:defRPr/>
              </a:pPr>
              <a:t>05/03/2026</a:t>
            </a:fld>
            <a:endParaRPr lang="es-MX"/>
          </a:p>
        </p:txBody>
      </p:sp>
      <p:sp>
        <p:nvSpPr>
          <p:cNvPr id="6" name="4 Marcador de pie de página">
            <a:extLst>
              <a:ext uri="{FF2B5EF4-FFF2-40B4-BE49-F238E27FC236}">
                <a16:creationId xmlns="" xmlns:a16="http://schemas.microsoft.com/office/drawing/2014/main" id="{78A603A3-E674-3942-BE29-719C823E9653}"/>
              </a:ext>
            </a:extLst>
          </p:cNvPr>
          <p:cNvSpPr>
            <a:spLocks noGrp="1"/>
          </p:cNvSpPr>
          <p:nvPr>
            <p:ph type="ftr" sz="quarter" idx="11"/>
          </p:nvPr>
        </p:nvSpPr>
        <p:spPr/>
        <p:txBody>
          <a:bodyPr/>
          <a:lstStyle>
            <a:lvl1pPr>
              <a:defRPr/>
            </a:lvl1pPr>
          </a:lstStyle>
          <a:p>
            <a:pPr>
              <a:defRPr/>
            </a:pPr>
            <a:endParaRPr lang="es-MX"/>
          </a:p>
        </p:txBody>
      </p:sp>
      <p:sp>
        <p:nvSpPr>
          <p:cNvPr id="7" name="5 Marcador de número de diapositiva">
            <a:extLst>
              <a:ext uri="{FF2B5EF4-FFF2-40B4-BE49-F238E27FC236}">
                <a16:creationId xmlns="" xmlns:a16="http://schemas.microsoft.com/office/drawing/2014/main" id="{1BA3923A-7F3D-A34C-AA29-50CD20FD4002}"/>
              </a:ext>
            </a:extLst>
          </p:cNvPr>
          <p:cNvSpPr>
            <a:spLocks noGrp="1"/>
          </p:cNvSpPr>
          <p:nvPr>
            <p:ph type="sldNum" sz="quarter" idx="12"/>
          </p:nvPr>
        </p:nvSpPr>
        <p:spPr/>
        <p:txBody>
          <a:bodyPr/>
          <a:lstStyle>
            <a:lvl1pPr>
              <a:defRPr/>
            </a:lvl1pPr>
          </a:lstStyle>
          <a:p>
            <a:pPr>
              <a:defRPr/>
            </a:pPr>
            <a:fld id="{1BE86732-A422-BC4D-B826-DB82DD744D5F}" type="slidenum">
              <a:rPr lang="es-MX" altLang="es-CL"/>
              <a:pPr>
                <a:defRPr/>
              </a:pPr>
              <a:t>‹Nº›</a:t>
            </a:fld>
            <a:endParaRPr lang="es-MX" altLang="es-CL"/>
          </a:p>
        </p:txBody>
      </p:sp>
    </p:spTree>
    <p:extLst>
      <p:ext uri="{BB962C8B-B14F-4D97-AF65-F5344CB8AC3E}">
        <p14:creationId xmlns="" xmlns:p14="http://schemas.microsoft.com/office/powerpoint/2010/main" val="2742609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fecha">
            <a:extLst>
              <a:ext uri="{FF2B5EF4-FFF2-40B4-BE49-F238E27FC236}">
                <a16:creationId xmlns="" xmlns:a16="http://schemas.microsoft.com/office/drawing/2014/main" id="{2D665CB1-F673-764A-8481-8B23DB1ADF15}"/>
              </a:ext>
            </a:extLst>
          </p:cNvPr>
          <p:cNvSpPr>
            <a:spLocks noGrp="1"/>
          </p:cNvSpPr>
          <p:nvPr>
            <p:ph type="dt" sz="half" idx="10"/>
          </p:nvPr>
        </p:nvSpPr>
        <p:spPr/>
        <p:txBody>
          <a:bodyPr/>
          <a:lstStyle>
            <a:lvl1pPr>
              <a:defRPr/>
            </a:lvl1pPr>
          </a:lstStyle>
          <a:p>
            <a:pPr>
              <a:defRPr/>
            </a:pPr>
            <a:fld id="{D4C6DB2D-2311-314F-B611-8D509238E6F3}" type="datetimeFigureOut">
              <a:rPr lang="es-MX"/>
              <a:pPr>
                <a:defRPr/>
              </a:pPr>
              <a:t>05/03/2026</a:t>
            </a:fld>
            <a:endParaRPr lang="es-MX"/>
          </a:p>
        </p:txBody>
      </p:sp>
      <p:sp>
        <p:nvSpPr>
          <p:cNvPr id="5" name="4 Marcador de pie de página">
            <a:extLst>
              <a:ext uri="{FF2B5EF4-FFF2-40B4-BE49-F238E27FC236}">
                <a16:creationId xmlns="" xmlns:a16="http://schemas.microsoft.com/office/drawing/2014/main" id="{BF674E13-916E-504B-99A2-468C6F37ACA2}"/>
              </a:ext>
            </a:extLst>
          </p:cNvPr>
          <p:cNvSpPr>
            <a:spLocks noGrp="1"/>
          </p:cNvSpPr>
          <p:nvPr>
            <p:ph type="ftr" sz="quarter" idx="11"/>
          </p:nvPr>
        </p:nvSpPr>
        <p:spPr/>
        <p:txBody>
          <a:bodyPr/>
          <a:lstStyle>
            <a:lvl1pPr>
              <a:defRPr/>
            </a:lvl1pPr>
          </a:lstStyle>
          <a:p>
            <a:pPr>
              <a:defRPr/>
            </a:pPr>
            <a:endParaRPr lang="es-MX"/>
          </a:p>
        </p:txBody>
      </p:sp>
      <p:sp>
        <p:nvSpPr>
          <p:cNvPr id="6" name="5 Marcador de número de diapositiva">
            <a:extLst>
              <a:ext uri="{FF2B5EF4-FFF2-40B4-BE49-F238E27FC236}">
                <a16:creationId xmlns="" xmlns:a16="http://schemas.microsoft.com/office/drawing/2014/main" id="{001DBBB8-4780-5645-837B-366299105B30}"/>
              </a:ext>
            </a:extLst>
          </p:cNvPr>
          <p:cNvSpPr>
            <a:spLocks noGrp="1"/>
          </p:cNvSpPr>
          <p:nvPr>
            <p:ph type="sldNum" sz="quarter" idx="12"/>
          </p:nvPr>
        </p:nvSpPr>
        <p:spPr/>
        <p:txBody>
          <a:bodyPr/>
          <a:lstStyle>
            <a:lvl1pPr>
              <a:defRPr/>
            </a:lvl1pPr>
          </a:lstStyle>
          <a:p>
            <a:pPr>
              <a:defRPr/>
            </a:pPr>
            <a:fld id="{E33E19BA-AC37-DB48-BC82-3D0B9E3CA63F}" type="slidenum">
              <a:rPr lang="es-MX" altLang="es-CL"/>
              <a:pPr>
                <a:defRPr/>
              </a:pPr>
              <a:t>‹Nº›</a:t>
            </a:fld>
            <a:endParaRPr lang="es-MX" altLang="es-CL"/>
          </a:p>
        </p:txBody>
      </p:sp>
    </p:spTree>
    <p:extLst>
      <p:ext uri="{BB962C8B-B14F-4D97-AF65-F5344CB8AC3E}">
        <p14:creationId xmlns="" xmlns:p14="http://schemas.microsoft.com/office/powerpoint/2010/main" val="1591907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fecha">
            <a:extLst>
              <a:ext uri="{FF2B5EF4-FFF2-40B4-BE49-F238E27FC236}">
                <a16:creationId xmlns="" xmlns:a16="http://schemas.microsoft.com/office/drawing/2014/main" id="{5CAAE899-00A9-B04B-81DA-8D493F09455A}"/>
              </a:ext>
            </a:extLst>
          </p:cNvPr>
          <p:cNvSpPr>
            <a:spLocks noGrp="1"/>
          </p:cNvSpPr>
          <p:nvPr>
            <p:ph type="dt" sz="half" idx="10"/>
          </p:nvPr>
        </p:nvSpPr>
        <p:spPr/>
        <p:txBody>
          <a:bodyPr/>
          <a:lstStyle>
            <a:lvl1pPr>
              <a:defRPr/>
            </a:lvl1pPr>
          </a:lstStyle>
          <a:p>
            <a:pPr>
              <a:defRPr/>
            </a:pPr>
            <a:fld id="{A360CA2D-913E-854C-88D0-D0A56141EB70}" type="datetimeFigureOut">
              <a:rPr lang="es-MX"/>
              <a:pPr>
                <a:defRPr/>
              </a:pPr>
              <a:t>05/03/2026</a:t>
            </a:fld>
            <a:endParaRPr lang="es-MX"/>
          </a:p>
        </p:txBody>
      </p:sp>
      <p:sp>
        <p:nvSpPr>
          <p:cNvPr id="5" name="4 Marcador de pie de página">
            <a:extLst>
              <a:ext uri="{FF2B5EF4-FFF2-40B4-BE49-F238E27FC236}">
                <a16:creationId xmlns="" xmlns:a16="http://schemas.microsoft.com/office/drawing/2014/main" id="{CEACED80-B9B7-404B-9DE0-124F0C77F76C}"/>
              </a:ext>
            </a:extLst>
          </p:cNvPr>
          <p:cNvSpPr>
            <a:spLocks noGrp="1"/>
          </p:cNvSpPr>
          <p:nvPr>
            <p:ph type="ftr" sz="quarter" idx="11"/>
          </p:nvPr>
        </p:nvSpPr>
        <p:spPr/>
        <p:txBody>
          <a:bodyPr/>
          <a:lstStyle>
            <a:lvl1pPr>
              <a:defRPr/>
            </a:lvl1pPr>
          </a:lstStyle>
          <a:p>
            <a:pPr>
              <a:defRPr/>
            </a:pPr>
            <a:endParaRPr lang="es-MX"/>
          </a:p>
        </p:txBody>
      </p:sp>
      <p:sp>
        <p:nvSpPr>
          <p:cNvPr id="6" name="5 Marcador de número de diapositiva">
            <a:extLst>
              <a:ext uri="{FF2B5EF4-FFF2-40B4-BE49-F238E27FC236}">
                <a16:creationId xmlns="" xmlns:a16="http://schemas.microsoft.com/office/drawing/2014/main" id="{66B2DBC3-F640-764C-92BC-BAFC50662CD3}"/>
              </a:ext>
            </a:extLst>
          </p:cNvPr>
          <p:cNvSpPr>
            <a:spLocks noGrp="1"/>
          </p:cNvSpPr>
          <p:nvPr>
            <p:ph type="sldNum" sz="quarter" idx="12"/>
          </p:nvPr>
        </p:nvSpPr>
        <p:spPr/>
        <p:txBody>
          <a:bodyPr/>
          <a:lstStyle>
            <a:lvl1pPr>
              <a:defRPr/>
            </a:lvl1pPr>
          </a:lstStyle>
          <a:p>
            <a:pPr>
              <a:defRPr/>
            </a:pPr>
            <a:fld id="{51AA9050-BCF0-4B4B-AC34-B25E46BD6BFD}" type="slidenum">
              <a:rPr lang="es-MX" altLang="es-CL"/>
              <a:pPr>
                <a:defRPr/>
              </a:pPr>
              <a:t>‹Nº›</a:t>
            </a:fld>
            <a:endParaRPr lang="es-MX" altLang="es-CL"/>
          </a:p>
        </p:txBody>
      </p:sp>
    </p:spTree>
    <p:extLst>
      <p:ext uri="{BB962C8B-B14F-4D97-AF65-F5344CB8AC3E}">
        <p14:creationId xmlns="" xmlns:p14="http://schemas.microsoft.com/office/powerpoint/2010/main" val="1293237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 xmlns:a16="http://schemas.microsoft.com/office/drawing/2014/main" id="{DA87DF5B-E97B-CD4F-B564-418716819A1C}"/>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s-MX" altLang="es-CL"/>
          </a:p>
        </p:txBody>
      </p:sp>
      <p:sp>
        <p:nvSpPr>
          <p:cNvPr id="1027" name="2 Marcador de texto">
            <a:extLst>
              <a:ext uri="{FF2B5EF4-FFF2-40B4-BE49-F238E27FC236}">
                <a16:creationId xmlns="" xmlns:a16="http://schemas.microsoft.com/office/drawing/2014/main" id="{3EFCFA57-3476-1449-9630-D13B1FAC1AB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endParaRPr lang="es-MX" altLang="es-CL"/>
          </a:p>
        </p:txBody>
      </p:sp>
      <p:sp>
        <p:nvSpPr>
          <p:cNvPr id="4" name="3 Marcador de fecha">
            <a:extLst>
              <a:ext uri="{FF2B5EF4-FFF2-40B4-BE49-F238E27FC236}">
                <a16:creationId xmlns="" xmlns:a16="http://schemas.microsoft.com/office/drawing/2014/main" id="{70215C7B-08E2-484D-BA5D-9DE4596BBB1B}"/>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B4630ECA-EFA5-E04B-9DE5-277EE2BA9E39}" type="datetimeFigureOut">
              <a:rPr lang="es-MX"/>
              <a:pPr>
                <a:defRPr/>
              </a:pPr>
              <a:t>05/03/2026</a:t>
            </a:fld>
            <a:endParaRPr lang="es-MX"/>
          </a:p>
        </p:txBody>
      </p:sp>
      <p:sp>
        <p:nvSpPr>
          <p:cNvPr id="5" name="4 Marcador de pie de página">
            <a:extLst>
              <a:ext uri="{FF2B5EF4-FFF2-40B4-BE49-F238E27FC236}">
                <a16:creationId xmlns="" xmlns:a16="http://schemas.microsoft.com/office/drawing/2014/main" id="{51E4808D-D0FD-FA40-B13E-02B2B00837C3}"/>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s-MX"/>
          </a:p>
        </p:txBody>
      </p:sp>
      <p:sp>
        <p:nvSpPr>
          <p:cNvPr id="6" name="5 Marcador de número de diapositiva">
            <a:extLst>
              <a:ext uri="{FF2B5EF4-FFF2-40B4-BE49-F238E27FC236}">
                <a16:creationId xmlns="" xmlns:a16="http://schemas.microsoft.com/office/drawing/2014/main" id="{21B5A004-8482-D84E-AE2D-5C58E7873A13}"/>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E44ABA88-FE1D-4249-AD0F-0DBE3B7756B6}" type="slidenum">
              <a:rPr lang="es-MX" altLang="es-CL"/>
              <a:pPr>
                <a:defRPr/>
              </a:pPr>
              <a:t>‹Nº›</a:t>
            </a:fld>
            <a:endParaRPr lang="es-MX" alt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7.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3.pn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image" Target="../media/image42.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s>
</file>

<file path=ppt/slides/_rels/slide2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5">
            <a:extLst>
              <a:ext uri="{FF2B5EF4-FFF2-40B4-BE49-F238E27FC236}">
                <a16:creationId xmlns="" xmlns:a16="http://schemas.microsoft.com/office/drawing/2014/main" id="{0D292BEC-5D26-C248-9A64-60A43BB26F35}"/>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1628775"/>
            <a:ext cx="4600575" cy="3981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3314" name="1 Título">
            <a:extLst>
              <a:ext uri="{FF2B5EF4-FFF2-40B4-BE49-F238E27FC236}">
                <a16:creationId xmlns="" xmlns:a16="http://schemas.microsoft.com/office/drawing/2014/main" id="{C5678D8F-93DE-6541-BC49-FDE6BA702AB1}"/>
              </a:ext>
            </a:extLst>
          </p:cNvPr>
          <p:cNvSpPr>
            <a:spLocks noGrp="1"/>
          </p:cNvSpPr>
          <p:nvPr>
            <p:ph type="title"/>
          </p:nvPr>
        </p:nvSpPr>
        <p:spPr/>
        <p:txBody>
          <a:bodyPr/>
          <a:lstStyle/>
          <a:p>
            <a:r>
              <a:rPr lang="es-MX" altLang="es-CL" sz="3200" b="1" i="1"/>
              <a:t>I UNIDAD: </a:t>
            </a:r>
            <a:br>
              <a:rPr lang="es-MX" altLang="es-CL" sz="3200" b="1" i="1"/>
            </a:br>
            <a:r>
              <a:rPr lang="es-MX" altLang="es-CL" sz="3200" b="1" i="1"/>
              <a:t>Magnitudes escalares y vectoriales</a:t>
            </a:r>
          </a:p>
        </p:txBody>
      </p:sp>
      <p:pic>
        <p:nvPicPr>
          <p:cNvPr id="13315" name="Picture 6">
            <a:extLst>
              <a:ext uri="{FF2B5EF4-FFF2-40B4-BE49-F238E27FC236}">
                <a16:creationId xmlns="" xmlns:a16="http://schemas.microsoft.com/office/drawing/2014/main" id="{26E498D1-491A-1147-A7AC-0B9478D551F0}"/>
              </a:ext>
            </a:extLst>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995738" y="1412875"/>
            <a:ext cx="4562475" cy="4552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1 Título">
            <a:extLst>
              <a:ext uri="{FF2B5EF4-FFF2-40B4-BE49-F238E27FC236}">
                <a16:creationId xmlns="" xmlns:a16="http://schemas.microsoft.com/office/drawing/2014/main" id="{562DD68A-62F9-FF44-839D-7D14CC795185}"/>
              </a:ext>
            </a:extLst>
          </p:cNvPr>
          <p:cNvSpPr>
            <a:spLocks noGrp="1"/>
          </p:cNvSpPr>
          <p:nvPr>
            <p:ph type="title"/>
          </p:nvPr>
        </p:nvSpPr>
        <p:spPr/>
        <p:txBody>
          <a:bodyPr/>
          <a:lstStyle/>
          <a:p>
            <a:pPr eaLnBrk="1" hangingPunct="1"/>
            <a:r>
              <a:rPr lang="es-CL" altLang="es-CL" b="1" i="1" dirty="0"/>
              <a:t>1. Sistemas coordenados</a:t>
            </a:r>
            <a:endParaRPr lang="es-MX" altLang="es-CL" dirty="0"/>
          </a:p>
        </p:txBody>
      </p:sp>
      <p:sp>
        <p:nvSpPr>
          <p:cNvPr id="2" name="Rectangle 1">
            <a:extLst>
              <a:ext uri="{FF2B5EF4-FFF2-40B4-BE49-F238E27FC236}">
                <a16:creationId xmlns="" xmlns:a16="http://schemas.microsoft.com/office/drawing/2014/main" id="{99854839-BF60-1B44-9281-00CB863AB657}"/>
              </a:ext>
            </a:extLst>
          </p:cNvPr>
          <p:cNvSpPr>
            <a:spLocks noChangeArrowheads="1"/>
          </p:cNvSpPr>
          <p:nvPr/>
        </p:nvSpPr>
        <p:spPr bwMode="auto">
          <a:xfrm>
            <a:off x="611188" y="1196975"/>
            <a:ext cx="5040312" cy="4708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50000"/>
              </a:lnSpc>
              <a:spcBef>
                <a:spcPct val="0"/>
              </a:spcBef>
              <a:buFontTx/>
              <a:buNone/>
            </a:pPr>
            <a:r>
              <a:rPr lang="es-MX" altLang="es-CL" sz="2000">
                <a:latin typeface="Garamond" panose="02020404030301010803" pitchFamily="18" charset="0"/>
                <a:ea typeface="NewBaskerville-Roman"/>
                <a:cs typeface="NewBaskerville-Roman"/>
              </a:rPr>
              <a:t>Muchos aspectos de la Física incluyen una descripción de una </a:t>
            </a:r>
            <a:r>
              <a:rPr lang="es-MX" altLang="es-CL" sz="2000" b="1">
                <a:latin typeface="Garamond" panose="02020404030301010803" pitchFamily="18" charset="0"/>
                <a:ea typeface="NewBaskerville-Roman"/>
                <a:cs typeface="NewBaskerville-Roman"/>
              </a:rPr>
              <a:t>ubicación en el espacio</a:t>
            </a:r>
            <a:r>
              <a:rPr lang="es-MX" altLang="es-CL" sz="2000">
                <a:latin typeface="Garamond" panose="02020404030301010803" pitchFamily="18" charset="0"/>
                <a:ea typeface="NewBaskerville-Roman"/>
                <a:cs typeface="NewBaskerville-Roman"/>
              </a:rPr>
              <a:t>.</a:t>
            </a:r>
          </a:p>
          <a:p>
            <a:pPr algn="just" eaLnBrk="1" hangingPunct="1">
              <a:lnSpc>
                <a:spcPct val="150000"/>
              </a:lnSpc>
              <a:spcBef>
                <a:spcPct val="0"/>
              </a:spcBef>
              <a:buFontTx/>
              <a:buNone/>
            </a:pPr>
            <a:r>
              <a:rPr lang="es-MX" altLang="es-CL" sz="2000">
                <a:latin typeface="Garamond" panose="02020404030301010803" pitchFamily="18" charset="0"/>
                <a:ea typeface="NewBaskerville-Roman"/>
                <a:cs typeface="NewBaskerville-Roman"/>
              </a:rPr>
              <a:t>Por ejemplo, “la descripción matemática del movimiento de un objeto requiere un método para describir la posición del objeto en varios tiempos”. En </a:t>
            </a:r>
            <a:r>
              <a:rPr lang="es-MX" altLang="es-CL" sz="2000" b="1">
                <a:latin typeface="Garamond" panose="02020404030301010803" pitchFamily="18" charset="0"/>
                <a:ea typeface="NewBaskerville-Roman"/>
                <a:cs typeface="NewBaskerville-Roman"/>
              </a:rPr>
              <a:t>dos dimensiones</a:t>
            </a:r>
            <a:r>
              <a:rPr lang="es-MX" altLang="es-CL" sz="2000">
                <a:latin typeface="Garamond" panose="02020404030301010803" pitchFamily="18" charset="0"/>
                <a:ea typeface="NewBaskerville-Roman"/>
                <a:cs typeface="NewBaskerville-Roman"/>
              </a:rPr>
              <a:t> esta descripción se logra con el uso del </a:t>
            </a:r>
            <a:r>
              <a:rPr lang="es-MX" altLang="es-CL" sz="2000" b="1">
                <a:latin typeface="Garamond" panose="02020404030301010803" pitchFamily="18" charset="0"/>
                <a:ea typeface="NewBaskerville-Roman"/>
                <a:cs typeface="NewBaskerville-Roman"/>
              </a:rPr>
              <a:t>sistema de coordenadas cartesianas</a:t>
            </a:r>
            <a:r>
              <a:rPr lang="es-MX" altLang="es-CL" sz="2000">
                <a:latin typeface="Garamond" panose="02020404030301010803" pitchFamily="18" charset="0"/>
                <a:ea typeface="NewBaskerville-Roman"/>
                <a:cs typeface="NewBaskerville-Roman"/>
              </a:rPr>
              <a:t>, en el que ejes perpendiculares cruzan en un punto definido como el origen (figura 3.1).</a:t>
            </a:r>
            <a:endParaRPr lang="es-MX" altLang="es-CL" sz="2000">
              <a:latin typeface="Garamond" panose="02020404030301010803" pitchFamily="18" charset="0"/>
            </a:endParaRPr>
          </a:p>
        </p:txBody>
      </p:sp>
      <p:pic>
        <p:nvPicPr>
          <p:cNvPr id="5" name="4 Imagen">
            <a:extLst>
              <a:ext uri="{FF2B5EF4-FFF2-40B4-BE49-F238E27FC236}">
                <a16:creationId xmlns="" xmlns:a16="http://schemas.microsoft.com/office/drawing/2014/main" id="{62596565-0397-4F4E-AC59-80F71D4D9A9C}"/>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l="62857" t="18784" r="8484" b="18102"/>
          <a:stretch>
            <a:fillRect/>
          </a:stretch>
        </p:blipFill>
        <p:spPr bwMode="auto">
          <a:xfrm>
            <a:off x="5867400" y="1484313"/>
            <a:ext cx="2949575" cy="37449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5 Rectángulo">
            <a:extLst>
              <a:ext uri="{FF2B5EF4-FFF2-40B4-BE49-F238E27FC236}">
                <a16:creationId xmlns="" xmlns:a16="http://schemas.microsoft.com/office/drawing/2014/main" id="{A44DDF98-D038-2747-ADC6-02894EF4E442}"/>
              </a:ext>
            </a:extLst>
          </p:cNvPr>
          <p:cNvSpPr>
            <a:spLocks noChangeArrowheads="1"/>
          </p:cNvSpPr>
          <p:nvPr/>
        </p:nvSpPr>
        <p:spPr bwMode="auto">
          <a:xfrm>
            <a:off x="611188" y="5908675"/>
            <a:ext cx="8532812" cy="400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2000">
                <a:latin typeface="Garamond" panose="02020404030301010803" pitchFamily="18" charset="0"/>
              </a:rPr>
              <a:t>Las coordenadas cartesianas también se llaman </a:t>
            </a:r>
            <a:r>
              <a:rPr lang="es-MX" altLang="es-CL" sz="2000" b="1" i="1">
                <a:latin typeface="Garamond" panose="02020404030301010803" pitchFamily="18" charset="0"/>
              </a:rPr>
              <a:t>coordenadas rectangulares</a:t>
            </a:r>
            <a:r>
              <a:rPr lang="es-MX" altLang="es-CL" sz="2000" i="1">
                <a:latin typeface="Garamond" panose="02020404030301010803" pitchFamily="18" charset="0"/>
              </a:rPr>
              <a:t>.</a:t>
            </a:r>
            <a:endParaRPr lang="es-MX" altLang="es-CL" sz="2000">
              <a:latin typeface="Garamond" panose="020204040303010108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ppt_x"/>
                                          </p:val>
                                        </p:tav>
                                        <p:tav tm="100000">
                                          <p:val>
                                            <p:strVal val="#ppt_x"/>
                                          </p:val>
                                        </p:tav>
                                      </p:tavLst>
                                    </p:anim>
                                    <p:anim calcmode="lin" valueType="num">
                                      <p:cBhvr additive="base">
                                        <p:cTn id="20"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ppt_x"/>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1 Título">
            <a:extLst>
              <a:ext uri="{FF2B5EF4-FFF2-40B4-BE49-F238E27FC236}">
                <a16:creationId xmlns="" xmlns:a16="http://schemas.microsoft.com/office/drawing/2014/main" id="{5D601CC4-054E-D94F-8961-92A13D40C97F}"/>
              </a:ext>
            </a:extLst>
          </p:cNvPr>
          <p:cNvSpPr>
            <a:spLocks noGrp="1"/>
          </p:cNvSpPr>
          <p:nvPr>
            <p:ph type="title"/>
          </p:nvPr>
        </p:nvSpPr>
        <p:spPr/>
        <p:txBody>
          <a:bodyPr/>
          <a:lstStyle/>
          <a:p>
            <a:pPr eaLnBrk="1" hangingPunct="1"/>
            <a:r>
              <a:rPr lang="es-CL" altLang="es-CL" b="1" i="1" dirty="0"/>
              <a:t>2. Coordenadas Polares</a:t>
            </a:r>
            <a:endParaRPr lang="es-MX" altLang="es-CL" dirty="0"/>
          </a:p>
        </p:txBody>
      </p:sp>
      <p:sp>
        <p:nvSpPr>
          <p:cNvPr id="2" name="Rectangle 1">
            <a:extLst>
              <a:ext uri="{FF2B5EF4-FFF2-40B4-BE49-F238E27FC236}">
                <a16:creationId xmlns="" xmlns:a16="http://schemas.microsoft.com/office/drawing/2014/main" id="{5ADE46FD-559E-7A43-93D0-3FDE321B9B6F}"/>
              </a:ext>
            </a:extLst>
          </p:cNvPr>
          <p:cNvSpPr>
            <a:spLocks noChangeArrowheads="1"/>
          </p:cNvSpPr>
          <p:nvPr/>
        </p:nvSpPr>
        <p:spPr bwMode="auto">
          <a:xfrm>
            <a:off x="539750" y="1066800"/>
            <a:ext cx="4608513" cy="51704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50000"/>
              </a:lnSpc>
              <a:spcBef>
                <a:spcPct val="0"/>
              </a:spcBef>
              <a:buFontTx/>
              <a:buNone/>
            </a:pPr>
            <a:r>
              <a:rPr lang="es-MX" altLang="es-CL" sz="2000">
                <a:latin typeface="Garamond" panose="02020404030301010803" pitchFamily="18" charset="0"/>
                <a:ea typeface="NewBaskerville-Roman"/>
                <a:cs typeface="NewBaskerville-Roman"/>
              </a:rPr>
              <a:t>A veces es más conveniente representar un punto en un plano por sus </a:t>
            </a:r>
            <a:r>
              <a:rPr lang="es-MX" altLang="es-CL" sz="2000" b="1" i="1">
                <a:latin typeface="Garamond" panose="02020404030301010803" pitchFamily="18" charset="0"/>
                <a:ea typeface="NewBaskerville-Roman"/>
                <a:cs typeface="NewBaskerville-Italic"/>
              </a:rPr>
              <a:t>coordenadas polares planas </a:t>
            </a:r>
            <a:r>
              <a:rPr lang="es-MX" altLang="es-CL" sz="2000" b="1">
                <a:latin typeface="Garamond" panose="02020404030301010803" pitchFamily="18" charset="0"/>
                <a:ea typeface="NewBaskerville-Roman"/>
                <a:cs typeface="NewBaskerville-Roman"/>
              </a:rPr>
              <a:t>(</a:t>
            </a:r>
            <a:r>
              <a:rPr lang="es-MX" altLang="es-CL" sz="2000" b="1" i="1">
                <a:latin typeface="Garamond" panose="02020404030301010803" pitchFamily="18" charset="0"/>
                <a:ea typeface="NewBaskerville-Roman"/>
                <a:cs typeface="NewBaskerville-Roman"/>
              </a:rPr>
              <a:t>r</a:t>
            </a:r>
            <a:r>
              <a:rPr lang="es-MX" altLang="es-CL" sz="2000" b="1">
                <a:latin typeface="Garamond" panose="02020404030301010803" pitchFamily="18" charset="0"/>
                <a:ea typeface="NewBaskerville-Roman"/>
                <a:cs typeface="NewBaskerville-Roman"/>
              </a:rPr>
              <a:t>, </a:t>
            </a:r>
            <a:r>
              <a:rPr lang="el-GR" altLang="es-CL" sz="2000" b="1">
                <a:ea typeface="NewBaskerville-Roman"/>
                <a:cs typeface="NewBaskerville-Roman"/>
              </a:rPr>
              <a:t>θ</a:t>
            </a:r>
            <a:r>
              <a:rPr lang="es-MX" altLang="es-CL" sz="2000" b="1">
                <a:latin typeface="Garamond" panose="02020404030301010803" pitchFamily="18" charset="0"/>
                <a:ea typeface="NewBaskerville-Roman"/>
                <a:cs typeface="NewBaskerville-Roman"/>
              </a:rPr>
              <a:t>)</a:t>
            </a:r>
            <a:r>
              <a:rPr lang="es-MX" altLang="es-CL" sz="2000">
                <a:latin typeface="Garamond" panose="02020404030301010803" pitchFamily="18" charset="0"/>
                <a:ea typeface="NewBaskerville-Roman"/>
                <a:cs typeface="NewBaskerville-Roman"/>
              </a:rPr>
              <a:t>, como se muestra en la figura a. En este </a:t>
            </a:r>
            <a:r>
              <a:rPr lang="es-MX" altLang="es-CL" sz="2000" i="1">
                <a:latin typeface="Garamond" panose="02020404030301010803" pitchFamily="18" charset="0"/>
                <a:ea typeface="NewBaskerville-Roman"/>
                <a:cs typeface="NewBaskerville-Roman"/>
              </a:rPr>
              <a:t>sistema de coordenadas polares</a:t>
            </a:r>
            <a:r>
              <a:rPr lang="es-MX" altLang="es-CL" sz="2000">
                <a:latin typeface="Garamond" panose="02020404030301010803" pitchFamily="18" charset="0"/>
                <a:ea typeface="NewBaskerville-Roman"/>
                <a:cs typeface="NewBaskerville-Roman"/>
              </a:rPr>
              <a:t>, </a:t>
            </a:r>
            <a:r>
              <a:rPr lang="es-MX" altLang="es-CL" sz="2000" b="1" i="1">
                <a:latin typeface="Garamond" panose="02020404030301010803" pitchFamily="18" charset="0"/>
                <a:ea typeface="NewBaskerville-Roman"/>
                <a:cs typeface="NewBaskerville-Roman"/>
              </a:rPr>
              <a:t>r </a:t>
            </a:r>
            <a:r>
              <a:rPr lang="es-MX" altLang="es-CL" sz="2000" b="1">
                <a:latin typeface="Garamond" panose="02020404030301010803" pitchFamily="18" charset="0"/>
                <a:ea typeface="NewBaskerville-Roman"/>
                <a:cs typeface="NewBaskerville-Roman"/>
              </a:rPr>
              <a:t>es la distancia desde el origen hasta el punto que tiene coordenadas cartesianas (</a:t>
            </a:r>
            <a:r>
              <a:rPr lang="es-MX" altLang="es-CL" sz="2000" b="1" i="1">
                <a:latin typeface="Garamond" panose="02020404030301010803" pitchFamily="18" charset="0"/>
                <a:ea typeface="NewBaskerville-Roman"/>
                <a:cs typeface="NewBaskerville-Roman"/>
              </a:rPr>
              <a:t>x</a:t>
            </a:r>
            <a:r>
              <a:rPr lang="es-MX" altLang="es-CL" sz="2000" b="1">
                <a:latin typeface="Garamond" panose="02020404030301010803" pitchFamily="18" charset="0"/>
                <a:ea typeface="NewBaskerville-Roman"/>
                <a:cs typeface="NewBaskerville-Roman"/>
              </a:rPr>
              <a:t>, </a:t>
            </a:r>
            <a:r>
              <a:rPr lang="es-MX" altLang="es-CL" sz="2000" b="1" i="1">
                <a:latin typeface="Garamond" panose="02020404030301010803" pitchFamily="18" charset="0"/>
                <a:ea typeface="NewBaskerville-Roman"/>
                <a:cs typeface="NewBaskerville-Roman"/>
              </a:rPr>
              <a:t>y</a:t>
            </a:r>
            <a:r>
              <a:rPr lang="es-MX" altLang="es-CL" sz="2000" b="1">
                <a:latin typeface="Garamond" panose="02020404030301010803" pitchFamily="18" charset="0"/>
                <a:ea typeface="NewBaskerville-Roman"/>
                <a:cs typeface="NewBaskerville-Roman"/>
              </a:rPr>
              <a:t>)</a:t>
            </a:r>
            <a:r>
              <a:rPr lang="es-MX" altLang="es-CL" sz="2000">
                <a:latin typeface="Garamond" panose="02020404030301010803" pitchFamily="18" charset="0"/>
                <a:ea typeface="NewBaskerville-Roman"/>
                <a:cs typeface="NewBaskerville-Roman"/>
              </a:rPr>
              <a:t> y </a:t>
            </a:r>
            <a:r>
              <a:rPr lang="es-MX" altLang="es-CL" sz="2000" b="1">
                <a:latin typeface="Garamond" panose="02020404030301010803" pitchFamily="18" charset="0"/>
                <a:ea typeface="NewBaskerville-Roman"/>
                <a:cs typeface="NewBaskerville-Roman"/>
              </a:rPr>
              <a:t>θ es el ángulo entre un eje fijo y una línea dibujada desde el origen hasta el punto.</a:t>
            </a:r>
            <a:r>
              <a:rPr lang="es-MX" altLang="es-CL" sz="2000">
                <a:latin typeface="Garamond" panose="02020404030301010803" pitchFamily="18" charset="0"/>
                <a:ea typeface="NewBaskerville-Roman"/>
                <a:cs typeface="NewBaskerville-Roman"/>
              </a:rPr>
              <a:t> El eje fijo es el eje </a:t>
            </a:r>
            <a:r>
              <a:rPr lang="es-MX" altLang="es-CL" sz="2000" i="1">
                <a:latin typeface="Garamond" panose="02020404030301010803" pitchFamily="18" charset="0"/>
                <a:ea typeface="NewBaskerville-Roman"/>
                <a:cs typeface="NewBaskerville-Roman"/>
              </a:rPr>
              <a:t>x </a:t>
            </a:r>
            <a:r>
              <a:rPr lang="es-MX" altLang="es-CL" sz="2000">
                <a:latin typeface="Garamond" panose="02020404030301010803" pitchFamily="18" charset="0"/>
                <a:ea typeface="NewBaskerville-Roman"/>
                <a:cs typeface="NewBaskerville-Roman"/>
              </a:rPr>
              <a:t>positivo y θ se mide contra el sentido de las manecillas del reloj desde el mismo. </a:t>
            </a:r>
            <a:endParaRPr lang="es-MX" altLang="es-CL" sz="2000">
              <a:latin typeface="Garamond" panose="02020404030301010803" pitchFamily="18" charset="0"/>
            </a:endParaRPr>
          </a:p>
        </p:txBody>
      </p:sp>
      <p:pic>
        <p:nvPicPr>
          <p:cNvPr id="17410" name="Picture 2">
            <a:extLst>
              <a:ext uri="{FF2B5EF4-FFF2-40B4-BE49-F238E27FC236}">
                <a16:creationId xmlns="" xmlns:a16="http://schemas.microsoft.com/office/drawing/2014/main" id="{68471C8C-D7E8-7A45-A188-95C70BA85937}"/>
              </a:ext>
            </a:extLst>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364163" y="1412875"/>
            <a:ext cx="3600450" cy="3562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7410"/>
                                        </p:tgtEl>
                                        <p:attrNameLst>
                                          <p:attrName>style.visibility</p:attrName>
                                        </p:attrNameLst>
                                      </p:cBhvr>
                                      <p:to>
                                        <p:strVal val="visible"/>
                                      </p:to>
                                    </p:set>
                                    <p:anim calcmode="lin" valueType="num">
                                      <p:cBhvr additive="base">
                                        <p:cTn id="13" dur="2000" fill="hold"/>
                                        <p:tgtEl>
                                          <p:spTgt spid="17410"/>
                                        </p:tgtEl>
                                        <p:attrNameLst>
                                          <p:attrName>ppt_x</p:attrName>
                                        </p:attrNameLst>
                                      </p:cBhvr>
                                      <p:tavLst>
                                        <p:tav tm="0">
                                          <p:val>
                                            <p:strVal val="#ppt_x"/>
                                          </p:val>
                                        </p:tav>
                                        <p:tav tm="100000">
                                          <p:val>
                                            <p:strVal val="#ppt_x"/>
                                          </p:val>
                                        </p:tav>
                                      </p:tavLst>
                                    </p:anim>
                                    <p:anim calcmode="lin" valueType="num">
                                      <p:cBhvr additive="base">
                                        <p:cTn id="14" dur="2000" fill="hold"/>
                                        <p:tgtEl>
                                          <p:spTgt spid="174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a:extLst>
              <a:ext uri="{FF2B5EF4-FFF2-40B4-BE49-F238E27FC236}">
                <a16:creationId xmlns="" xmlns:a16="http://schemas.microsoft.com/office/drawing/2014/main" id="{D9A984AE-2619-8549-B35D-551606320177}"/>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076825" y="549275"/>
            <a:ext cx="3162300" cy="3657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1 Título">
            <a:extLst>
              <a:ext uri="{FF2B5EF4-FFF2-40B4-BE49-F238E27FC236}">
                <a16:creationId xmlns="" xmlns:a16="http://schemas.microsoft.com/office/drawing/2014/main" id="{C4337C23-FB37-F54D-9FDC-CF8020D3EBC3}"/>
              </a:ext>
            </a:extLst>
          </p:cNvPr>
          <p:cNvSpPr>
            <a:spLocks noGrp="1"/>
          </p:cNvSpPr>
          <p:nvPr>
            <p:ph type="title"/>
          </p:nvPr>
        </p:nvSpPr>
        <p:spPr/>
        <p:txBody>
          <a:bodyPr/>
          <a:lstStyle/>
          <a:p>
            <a:pPr eaLnBrk="1" hangingPunct="1"/>
            <a:r>
              <a:rPr lang="es-CL" altLang="es-CL" b="1" i="1" dirty="0"/>
              <a:t>3. Ejemplo</a:t>
            </a:r>
            <a:endParaRPr lang="es-MX" altLang="es-CL" dirty="0"/>
          </a:p>
        </p:txBody>
      </p:sp>
      <p:sp>
        <p:nvSpPr>
          <p:cNvPr id="4" name="3 Rectángulo">
            <a:extLst>
              <a:ext uri="{FF2B5EF4-FFF2-40B4-BE49-F238E27FC236}">
                <a16:creationId xmlns="" xmlns:a16="http://schemas.microsoft.com/office/drawing/2014/main" id="{A5A488F1-45B1-CA4B-BD32-D7A777A5D9F3}"/>
              </a:ext>
            </a:extLst>
          </p:cNvPr>
          <p:cNvSpPr>
            <a:spLocks noChangeArrowheads="1"/>
          </p:cNvSpPr>
          <p:nvPr/>
        </p:nvSpPr>
        <p:spPr bwMode="auto">
          <a:xfrm>
            <a:off x="827088" y="1484313"/>
            <a:ext cx="4465637" cy="708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2000">
                <a:latin typeface="Garamond" panose="02020404030301010803" pitchFamily="18" charset="0"/>
              </a:rPr>
              <a:t>A partir del triángulo rectángulo de la figura, se encuentra que:</a:t>
            </a:r>
            <a:endParaRPr lang="es-MX" altLang="es-CL" sz="2000"/>
          </a:p>
        </p:txBody>
      </p:sp>
      <p:sp>
        <p:nvSpPr>
          <p:cNvPr id="6" name="5 Rectángulo">
            <a:extLst>
              <a:ext uri="{FF2B5EF4-FFF2-40B4-BE49-F238E27FC236}">
                <a16:creationId xmlns="" xmlns:a16="http://schemas.microsoft.com/office/drawing/2014/main" id="{7A20EC53-A600-C44C-B164-82B0BCF6BF6C}"/>
              </a:ext>
            </a:extLst>
          </p:cNvPr>
          <p:cNvSpPr>
            <a:spLocks noChangeArrowheads="1"/>
          </p:cNvSpPr>
          <p:nvPr/>
        </p:nvSpPr>
        <p:spPr bwMode="auto">
          <a:xfrm>
            <a:off x="429700" y="4283998"/>
            <a:ext cx="4465637" cy="235724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50000"/>
              </a:lnSpc>
              <a:spcBef>
                <a:spcPct val="0"/>
              </a:spcBef>
              <a:buFontTx/>
              <a:buNone/>
            </a:pPr>
            <a:r>
              <a:rPr lang="es-MX" altLang="es-CL" sz="2000" b="1" dirty="0">
                <a:latin typeface="Garamond" panose="02020404030301010803" pitchFamily="18" charset="0"/>
              </a:rPr>
              <a:t>EJEMPLO: Las coordenadas cartesianas de un punto en el plano </a:t>
            </a:r>
            <a:r>
              <a:rPr lang="es-MX" altLang="es-CL" sz="2000" b="1" i="1" dirty="0">
                <a:latin typeface="Garamond" panose="02020404030301010803" pitchFamily="18" charset="0"/>
              </a:rPr>
              <a:t>xy son (x, y) [m] (-3.50, -2.50) [m]</a:t>
            </a:r>
            <a:r>
              <a:rPr lang="es-MX" altLang="es-CL" sz="2000" b="1" dirty="0">
                <a:latin typeface="Garamond" panose="02020404030301010803" pitchFamily="18" charset="0"/>
              </a:rPr>
              <a:t>. Encuentre las coordenadas polares de este punto.</a:t>
            </a:r>
          </a:p>
        </p:txBody>
      </p:sp>
      <p:pic>
        <p:nvPicPr>
          <p:cNvPr id="7" name="6 Imagen" descr="11888015_602680843206856_7118840919432798035_n.jpg">
            <a:extLst>
              <a:ext uri="{FF2B5EF4-FFF2-40B4-BE49-F238E27FC236}">
                <a16:creationId xmlns="" xmlns:a16="http://schemas.microsoft.com/office/drawing/2014/main" id="{B3137FF4-5D3A-F44D-9829-E03B91652C0C}"/>
              </a:ext>
            </a:extLst>
          </p:cNvPr>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5435600" y="4508500"/>
            <a:ext cx="3360738" cy="2073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mc:AlternateContent xmlns:mc="http://schemas.openxmlformats.org/markup-compatibility/2006">
        <mc:Choice xmlns="" xmlns:a14="http://schemas.microsoft.com/office/drawing/2010/main" Requires="a14">
          <p:sp>
            <p:nvSpPr>
              <p:cNvPr id="3" name="CuadroTexto 2">
                <a:extLst>
                  <a:ext uri="{FF2B5EF4-FFF2-40B4-BE49-F238E27FC236}">
                    <a16:creationId xmlns:a16="http://schemas.microsoft.com/office/drawing/2014/main" id="{8B08423B-C2D8-D338-9387-621B7A55CF33}"/>
                  </a:ext>
                </a:extLst>
              </p:cNvPr>
              <p:cNvSpPr txBox="1"/>
              <p:nvPr/>
            </p:nvSpPr>
            <p:spPr>
              <a:xfrm>
                <a:off x="2508806" y="2233884"/>
                <a:ext cx="1576072" cy="37273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000" b="0" i="1" smtClean="0">
                          <a:latin typeface="Cambria Math" panose="02040503050406030204" pitchFamily="18" charset="0"/>
                        </a:rPr>
                        <m:t>𝑟</m:t>
                      </m:r>
                      <m:r>
                        <a:rPr lang="es-ES" sz="2000" b="0" i="1" smtClean="0">
                          <a:latin typeface="Cambria Math" panose="02040503050406030204" pitchFamily="18" charset="0"/>
                        </a:rPr>
                        <m:t>=</m:t>
                      </m:r>
                      <m:rad>
                        <m:radPr>
                          <m:degHide m:val="on"/>
                          <m:ctrlPr>
                            <a:rPr lang="es-ES" sz="2000" b="0" i="1" smtClean="0">
                              <a:latin typeface="Cambria Math" panose="02040503050406030204" pitchFamily="18" charset="0"/>
                            </a:rPr>
                          </m:ctrlPr>
                        </m:radPr>
                        <m:deg/>
                        <m:e>
                          <m:sSup>
                            <m:sSupPr>
                              <m:ctrlPr>
                                <a:rPr lang="es-ES" sz="2000" b="0" i="1" smtClean="0">
                                  <a:latin typeface="Cambria Math" panose="02040503050406030204" pitchFamily="18" charset="0"/>
                                </a:rPr>
                              </m:ctrlPr>
                            </m:sSupPr>
                            <m:e>
                              <m:r>
                                <a:rPr lang="es-ES" sz="2000" b="0" i="1" smtClean="0">
                                  <a:latin typeface="Cambria Math" panose="02040503050406030204" pitchFamily="18" charset="0"/>
                                </a:rPr>
                                <m:t>𝑥</m:t>
                              </m:r>
                            </m:e>
                            <m:sup>
                              <m:r>
                                <a:rPr lang="es-ES" sz="2000" b="0" i="1" smtClean="0">
                                  <a:latin typeface="Cambria Math" panose="02040503050406030204" pitchFamily="18" charset="0"/>
                                </a:rPr>
                                <m:t>2</m:t>
                              </m:r>
                            </m:sup>
                          </m:sSup>
                          <m:r>
                            <a:rPr lang="es-ES" sz="2000" b="0" i="1" smtClean="0">
                              <a:latin typeface="Cambria Math" panose="02040503050406030204" pitchFamily="18" charset="0"/>
                            </a:rPr>
                            <m:t>+</m:t>
                          </m:r>
                          <m:sSup>
                            <m:sSupPr>
                              <m:ctrlPr>
                                <a:rPr lang="es-ES" sz="2000" b="0" i="1" smtClean="0">
                                  <a:latin typeface="Cambria Math" panose="02040503050406030204" pitchFamily="18" charset="0"/>
                                </a:rPr>
                              </m:ctrlPr>
                            </m:sSupPr>
                            <m:e>
                              <m:r>
                                <a:rPr lang="es-ES" sz="2000" b="0" i="1" smtClean="0">
                                  <a:latin typeface="Cambria Math" panose="02040503050406030204" pitchFamily="18" charset="0"/>
                                </a:rPr>
                                <m:t>𝑦</m:t>
                              </m:r>
                            </m:e>
                            <m:sup>
                              <m:r>
                                <a:rPr lang="es-ES" sz="2000" b="0" i="1" smtClean="0">
                                  <a:latin typeface="Cambria Math" panose="02040503050406030204" pitchFamily="18" charset="0"/>
                                </a:rPr>
                                <m:t>2</m:t>
                              </m:r>
                            </m:sup>
                          </m:sSup>
                        </m:e>
                      </m:rad>
                    </m:oMath>
                  </m:oMathPara>
                </a14:m>
                <a:endParaRPr lang="es-CL" sz="2000" dirty="0"/>
              </a:p>
            </p:txBody>
          </p:sp>
        </mc:Choice>
        <mc:Fallback>
          <p:sp>
            <p:nvSpPr>
              <p:cNvPr id="3" name="CuadroTexto 2">
                <a:extLst>
                  <a:ext uri="{FF2B5EF4-FFF2-40B4-BE49-F238E27FC236}">
                    <a16:creationId xmlns:a14="http://schemas.microsoft.com/office/drawing/2010/main" xmlns="" xmlns:a16="http://schemas.microsoft.com/office/drawing/2014/main" id="{8B08423B-C2D8-D338-9387-621B7A55CF33}"/>
                  </a:ext>
                </a:extLst>
              </p:cNvPr>
              <p:cNvSpPr txBox="1">
                <a:spLocks noRot="1" noChangeAspect="1" noMove="1" noResize="1" noEditPoints="1" noAdjustHandles="1" noChangeArrowheads="1" noChangeShapeType="1" noTextEdit="1"/>
              </p:cNvSpPr>
              <p:nvPr/>
            </p:nvSpPr>
            <p:spPr>
              <a:xfrm>
                <a:off x="2508806" y="2233884"/>
                <a:ext cx="1576072" cy="372731"/>
              </a:xfrm>
              <a:prstGeom prst="rect">
                <a:avLst/>
              </a:prstGeom>
              <a:blipFill>
                <a:blip r:embed="rId4"/>
                <a:stretch>
                  <a:fillRect l="-1600" r="-800" b="-16129"/>
                </a:stretch>
              </a:blipFill>
            </p:spPr>
            <p:txBody>
              <a:bodyPr/>
              <a:lstStyle/>
              <a:p>
                <a:r>
                  <a:rPr lang="es-CL">
                    <a:noFill/>
                  </a:rPr>
                  <a:t> </a:t>
                </a:r>
              </a:p>
            </p:txBody>
          </p:sp>
        </mc:Fallback>
      </mc:AlternateContent>
      <mc:AlternateContent xmlns:mc="http://schemas.openxmlformats.org/markup-compatibility/2006">
        <mc:Choice xmlns="" xmlns:a14="http://schemas.microsoft.com/office/drawing/2010/main" Requires="a14">
          <p:sp>
            <p:nvSpPr>
              <p:cNvPr id="5" name="CuadroTexto 4">
                <a:extLst>
                  <a:ext uri="{FF2B5EF4-FFF2-40B4-BE49-F238E27FC236}">
                    <a16:creationId xmlns:a16="http://schemas.microsoft.com/office/drawing/2014/main" id="{61042083-4FE9-FFAD-275D-4FEDCBB9EBF1}"/>
                  </a:ext>
                </a:extLst>
              </p:cNvPr>
              <p:cNvSpPr txBox="1"/>
              <p:nvPr/>
            </p:nvSpPr>
            <p:spPr>
              <a:xfrm>
                <a:off x="2678769" y="2706945"/>
                <a:ext cx="1196481"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000" b="0" i="1" smtClean="0">
                          <a:latin typeface="Cambria Math" panose="02040503050406030204" pitchFamily="18" charset="0"/>
                        </a:rPr>
                        <m:t>𝑥</m:t>
                      </m:r>
                      <m:r>
                        <a:rPr lang="es-ES" sz="2000" b="0" i="1" smtClean="0">
                          <a:latin typeface="Cambria Math" panose="02040503050406030204" pitchFamily="18" charset="0"/>
                        </a:rPr>
                        <m:t>=</m:t>
                      </m:r>
                      <m:r>
                        <a:rPr lang="es-ES" sz="2000" b="0" i="1" smtClean="0">
                          <a:latin typeface="Cambria Math" panose="02040503050406030204" pitchFamily="18" charset="0"/>
                        </a:rPr>
                        <m:t>𝑟𝑐𝑜𝑠</m:t>
                      </m:r>
                      <m:r>
                        <a:rPr lang="es-ES" sz="2000" b="0" i="1" smtClean="0">
                          <a:latin typeface="Cambria Math" panose="02040503050406030204" pitchFamily="18" charset="0"/>
                        </a:rPr>
                        <m:t>𝜃</m:t>
                      </m:r>
                    </m:oMath>
                  </m:oMathPara>
                </a14:m>
                <a:endParaRPr lang="es-CL" sz="2000" dirty="0"/>
              </a:p>
            </p:txBody>
          </p:sp>
        </mc:Choice>
        <mc:Fallback>
          <p:sp>
            <p:nvSpPr>
              <p:cNvPr id="5" name="CuadroTexto 4">
                <a:extLst>
                  <a:ext uri="{FF2B5EF4-FFF2-40B4-BE49-F238E27FC236}">
                    <a16:creationId xmlns:a14="http://schemas.microsoft.com/office/drawing/2010/main" xmlns="" xmlns:a16="http://schemas.microsoft.com/office/drawing/2014/main" id="{61042083-4FE9-FFAD-275D-4FEDCBB9EBF1}"/>
                  </a:ext>
                </a:extLst>
              </p:cNvPr>
              <p:cNvSpPr txBox="1">
                <a:spLocks noRot="1" noChangeAspect="1" noMove="1" noResize="1" noEditPoints="1" noAdjustHandles="1" noChangeArrowheads="1" noChangeShapeType="1" noTextEdit="1"/>
              </p:cNvSpPr>
              <p:nvPr/>
            </p:nvSpPr>
            <p:spPr>
              <a:xfrm>
                <a:off x="2678769" y="2706945"/>
                <a:ext cx="1196481" cy="307777"/>
              </a:xfrm>
              <a:prstGeom prst="rect">
                <a:avLst/>
              </a:prstGeom>
              <a:blipFill>
                <a:blip r:embed="rId5"/>
                <a:stretch>
                  <a:fillRect l="-2083" r="-3125" b="-8000"/>
                </a:stretch>
              </a:blipFill>
            </p:spPr>
            <p:txBody>
              <a:bodyPr/>
              <a:lstStyle/>
              <a:p>
                <a:r>
                  <a:rPr lang="es-CL">
                    <a:noFill/>
                  </a:rPr>
                  <a:t> </a:t>
                </a:r>
              </a:p>
            </p:txBody>
          </p:sp>
        </mc:Fallback>
      </mc:AlternateContent>
      <mc:AlternateContent xmlns:mc="http://schemas.openxmlformats.org/markup-compatibility/2006">
        <mc:Choice xmlns="" xmlns:a14="http://schemas.microsoft.com/office/drawing/2010/main" Requires="a14">
          <p:sp>
            <p:nvSpPr>
              <p:cNvPr id="8" name="CuadroTexto 7">
                <a:extLst>
                  <a:ext uri="{FF2B5EF4-FFF2-40B4-BE49-F238E27FC236}">
                    <a16:creationId xmlns:a16="http://schemas.microsoft.com/office/drawing/2014/main" id="{1E4C634B-A457-7832-51B2-584C80715BB1}"/>
                  </a:ext>
                </a:extLst>
              </p:cNvPr>
              <p:cNvSpPr txBox="1"/>
              <p:nvPr/>
            </p:nvSpPr>
            <p:spPr>
              <a:xfrm>
                <a:off x="2645537" y="3161210"/>
                <a:ext cx="1220334"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000" b="0" i="1" smtClean="0">
                          <a:latin typeface="Cambria Math" panose="02040503050406030204" pitchFamily="18" charset="0"/>
                        </a:rPr>
                        <m:t>𝑦</m:t>
                      </m:r>
                      <m:r>
                        <a:rPr lang="es-ES" sz="2000" b="0" i="1" smtClean="0">
                          <a:latin typeface="Cambria Math" panose="02040503050406030204" pitchFamily="18" charset="0"/>
                        </a:rPr>
                        <m:t>=</m:t>
                      </m:r>
                      <m:r>
                        <a:rPr lang="es-ES" sz="2000" b="0" i="1" smtClean="0">
                          <a:latin typeface="Cambria Math" panose="02040503050406030204" pitchFamily="18" charset="0"/>
                        </a:rPr>
                        <m:t>𝑟𝑠𝑒𝑛</m:t>
                      </m:r>
                      <m:r>
                        <a:rPr lang="es-ES" sz="2000" b="0" i="1" smtClean="0">
                          <a:latin typeface="Cambria Math" panose="02040503050406030204" pitchFamily="18" charset="0"/>
                        </a:rPr>
                        <m:t>𝜃</m:t>
                      </m:r>
                    </m:oMath>
                  </m:oMathPara>
                </a14:m>
                <a:endParaRPr lang="es-CL" sz="2000" dirty="0"/>
              </a:p>
            </p:txBody>
          </p:sp>
        </mc:Choice>
        <mc:Fallback>
          <p:sp>
            <p:nvSpPr>
              <p:cNvPr id="8" name="CuadroTexto 7">
                <a:extLst>
                  <a:ext uri="{FF2B5EF4-FFF2-40B4-BE49-F238E27FC236}">
                    <a16:creationId xmlns:a14="http://schemas.microsoft.com/office/drawing/2010/main" xmlns="" xmlns:a16="http://schemas.microsoft.com/office/drawing/2014/main" id="{1E4C634B-A457-7832-51B2-584C80715BB1}"/>
                  </a:ext>
                </a:extLst>
              </p:cNvPr>
              <p:cNvSpPr txBox="1">
                <a:spLocks noRot="1" noChangeAspect="1" noMove="1" noResize="1" noEditPoints="1" noAdjustHandles="1" noChangeArrowheads="1" noChangeShapeType="1" noTextEdit="1"/>
              </p:cNvSpPr>
              <p:nvPr/>
            </p:nvSpPr>
            <p:spPr>
              <a:xfrm>
                <a:off x="2645537" y="3161210"/>
                <a:ext cx="1220334" cy="307777"/>
              </a:xfrm>
              <a:prstGeom prst="rect">
                <a:avLst/>
              </a:prstGeom>
              <a:blipFill>
                <a:blip r:embed="rId6"/>
                <a:stretch>
                  <a:fillRect l="-4124" r="-3093" b="-20000"/>
                </a:stretch>
              </a:blipFill>
            </p:spPr>
            <p:txBody>
              <a:bodyPr/>
              <a:lstStyle/>
              <a:p>
                <a:r>
                  <a:rPr lang="es-CL">
                    <a:noFill/>
                  </a:rPr>
                  <a:t> </a:t>
                </a:r>
              </a:p>
            </p:txBody>
          </p:sp>
        </mc:Fallback>
      </mc:AlternateContent>
      <mc:AlternateContent xmlns:mc="http://schemas.openxmlformats.org/markup-compatibility/2006">
        <mc:Choice xmlns="" xmlns:a14="http://schemas.microsoft.com/office/drawing/2010/main" Requires="a14">
          <p:sp>
            <p:nvSpPr>
              <p:cNvPr id="9" name="CuadroTexto 8">
                <a:extLst>
                  <a:ext uri="{FF2B5EF4-FFF2-40B4-BE49-F238E27FC236}">
                    <a16:creationId xmlns:a16="http://schemas.microsoft.com/office/drawing/2014/main" id="{5F39A213-0B09-8186-6627-7B49F9C8B412}"/>
                  </a:ext>
                </a:extLst>
              </p:cNvPr>
              <p:cNvSpPr txBox="1"/>
              <p:nvPr/>
            </p:nvSpPr>
            <p:spPr>
              <a:xfrm>
                <a:off x="2645537" y="3620703"/>
                <a:ext cx="1645579" cy="52700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000" b="0" i="1" smtClean="0">
                          <a:latin typeface="Cambria Math" panose="02040503050406030204" pitchFamily="18" charset="0"/>
                        </a:rPr>
                        <m:t>𝜃</m:t>
                      </m:r>
                      <m:r>
                        <a:rPr lang="es-ES" sz="2000" b="0" i="1" smtClean="0">
                          <a:latin typeface="Cambria Math" panose="02040503050406030204" pitchFamily="18" charset="0"/>
                        </a:rPr>
                        <m:t>=</m:t>
                      </m:r>
                      <m:r>
                        <a:rPr lang="es-ES" sz="2000" b="0" i="1" smtClean="0">
                          <a:latin typeface="Cambria Math" panose="02040503050406030204" pitchFamily="18" charset="0"/>
                        </a:rPr>
                        <m:t>𝑎𝑟𝑐𝑡𝑔</m:t>
                      </m:r>
                      <m:d>
                        <m:dPr>
                          <m:ctrlPr>
                            <a:rPr lang="es-ES" sz="2000" b="0" i="1" smtClean="0">
                              <a:latin typeface="Cambria Math" panose="02040503050406030204" pitchFamily="18" charset="0"/>
                            </a:rPr>
                          </m:ctrlPr>
                        </m:dPr>
                        <m:e>
                          <m:f>
                            <m:fPr>
                              <m:ctrlPr>
                                <a:rPr lang="es-ES" sz="2000" i="1">
                                  <a:latin typeface="Cambria Math" panose="02040503050406030204" pitchFamily="18" charset="0"/>
                                </a:rPr>
                              </m:ctrlPr>
                            </m:fPr>
                            <m:num>
                              <m:r>
                                <a:rPr lang="es-ES" sz="2000" b="0" i="1" smtClean="0">
                                  <a:latin typeface="Cambria Math" panose="02040503050406030204" pitchFamily="18" charset="0"/>
                                </a:rPr>
                                <m:t>𝑦</m:t>
                              </m:r>
                            </m:num>
                            <m:den>
                              <m:r>
                                <a:rPr lang="es-ES" sz="2000" b="0" i="1" smtClean="0">
                                  <a:latin typeface="Cambria Math" panose="02040503050406030204" pitchFamily="18" charset="0"/>
                                </a:rPr>
                                <m:t>𝑥</m:t>
                              </m:r>
                            </m:den>
                          </m:f>
                        </m:e>
                      </m:d>
                    </m:oMath>
                  </m:oMathPara>
                </a14:m>
                <a:endParaRPr lang="es-CL" sz="2000" dirty="0"/>
              </a:p>
            </p:txBody>
          </p:sp>
        </mc:Choice>
        <mc:Fallback>
          <p:sp>
            <p:nvSpPr>
              <p:cNvPr id="9" name="CuadroTexto 8">
                <a:extLst>
                  <a:ext uri="{FF2B5EF4-FFF2-40B4-BE49-F238E27FC236}">
                    <a16:creationId xmlns:a14="http://schemas.microsoft.com/office/drawing/2010/main" xmlns="" xmlns:a16="http://schemas.microsoft.com/office/drawing/2014/main" id="{5F39A213-0B09-8186-6627-7B49F9C8B412}"/>
                  </a:ext>
                </a:extLst>
              </p:cNvPr>
              <p:cNvSpPr txBox="1">
                <a:spLocks noRot="1" noChangeAspect="1" noMove="1" noResize="1" noEditPoints="1" noAdjustHandles="1" noChangeArrowheads="1" noChangeShapeType="1" noTextEdit="1"/>
              </p:cNvSpPr>
              <p:nvPr/>
            </p:nvSpPr>
            <p:spPr>
              <a:xfrm>
                <a:off x="2645537" y="3620703"/>
                <a:ext cx="1645579" cy="527004"/>
              </a:xfrm>
              <a:prstGeom prst="rect">
                <a:avLst/>
              </a:prstGeom>
              <a:blipFill>
                <a:blip r:embed="rId7"/>
                <a:stretch>
                  <a:fillRect l="-3077" b="-11905"/>
                </a:stretch>
              </a:blipFill>
            </p:spPr>
            <p:txBody>
              <a:bodyPr/>
              <a:lstStyle/>
              <a:p>
                <a:r>
                  <a:rPr lang="es-CL">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p:tgtEl>
                                          <p:spTgt spid="5"/>
                                        </p:tgtEl>
                                        <p:attrNameLst>
                                          <p:attrName>ppt_y</p:attrName>
                                        </p:attrNameLst>
                                      </p:cBhvr>
                                      <p:tavLst>
                                        <p:tav tm="0">
                                          <p:val>
                                            <p:strVal val="#ppt_y+#ppt_h*1.125000"/>
                                          </p:val>
                                        </p:tav>
                                        <p:tav tm="100000">
                                          <p:val>
                                            <p:strVal val="#ppt_y"/>
                                          </p:val>
                                        </p:tav>
                                      </p:tavLst>
                                    </p:anim>
                                    <p:animEffect transition="in" filter="wipe(up)">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p:tgtEl>
                                          <p:spTgt spid="8"/>
                                        </p:tgtEl>
                                        <p:attrNameLst>
                                          <p:attrName>ppt_y</p:attrName>
                                        </p:attrNameLst>
                                      </p:cBhvr>
                                      <p:tavLst>
                                        <p:tav tm="0">
                                          <p:val>
                                            <p:strVal val="#ppt_y+#ppt_h*1.125000"/>
                                          </p:val>
                                        </p:tav>
                                        <p:tav tm="100000">
                                          <p:val>
                                            <p:strVal val="#ppt_y"/>
                                          </p:val>
                                        </p:tav>
                                      </p:tavLst>
                                    </p:anim>
                                    <p:animEffect transition="in" filter="wipe(up)">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p:tgtEl>
                                          <p:spTgt spid="9"/>
                                        </p:tgtEl>
                                        <p:attrNameLst>
                                          <p:attrName>ppt_y</p:attrName>
                                        </p:attrNameLst>
                                      </p:cBhvr>
                                      <p:tavLst>
                                        <p:tav tm="0">
                                          <p:val>
                                            <p:strVal val="#ppt_y+#ppt_h*1.125000"/>
                                          </p:val>
                                        </p:tav>
                                        <p:tav tm="100000">
                                          <p:val>
                                            <p:strVal val="#ppt_y"/>
                                          </p:val>
                                        </p:tav>
                                      </p:tavLst>
                                    </p:anim>
                                    <p:animEffect transition="in" filter="wipe(up)">
                                      <p:cBhvr>
                                        <p:cTn id="32" dur="500"/>
                                        <p:tgtEl>
                                          <p:spTgt spid="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ppt_x"/>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2000" fill="hold"/>
                                        <p:tgtEl>
                                          <p:spTgt spid="7"/>
                                        </p:tgtEl>
                                        <p:attrNameLst>
                                          <p:attrName>ppt_x</p:attrName>
                                        </p:attrNameLst>
                                      </p:cBhvr>
                                      <p:tavLst>
                                        <p:tav tm="0">
                                          <p:val>
                                            <p:strVal val="#ppt_x"/>
                                          </p:val>
                                        </p:tav>
                                        <p:tav tm="100000">
                                          <p:val>
                                            <p:strVal val="#ppt_x"/>
                                          </p:val>
                                        </p:tav>
                                      </p:tavLst>
                                    </p:anim>
                                    <p:anim calcmode="lin" valueType="num">
                                      <p:cBhvr additive="base">
                                        <p:cTn id="44"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additive="base">
                                        <p:cTn id="49" dur="500" fill="hold"/>
                                        <p:tgtEl>
                                          <p:spTgt spid="2"/>
                                        </p:tgtEl>
                                        <p:attrNameLst>
                                          <p:attrName>ppt_x</p:attrName>
                                        </p:attrNameLst>
                                      </p:cBhvr>
                                      <p:tavLst>
                                        <p:tav tm="0">
                                          <p:val>
                                            <p:strVal val="#ppt_x"/>
                                          </p:val>
                                        </p:tav>
                                        <p:tav tm="100000">
                                          <p:val>
                                            <p:strVal val="#ppt_x"/>
                                          </p:val>
                                        </p:tav>
                                      </p:tavLst>
                                    </p:anim>
                                    <p:anim calcmode="lin" valueType="num">
                                      <p:cBhvr additive="base">
                                        <p:cTn id="5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3" grpId="0" animBg="1"/>
      <p:bldP spid="5"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4AAB79E1-44B7-E945-B685-682002C8417E}"/>
              </a:ext>
            </a:extLst>
          </p:cNvPr>
          <p:cNvSpPr>
            <a:spLocks noGrp="1"/>
          </p:cNvSpPr>
          <p:nvPr>
            <p:ph type="title"/>
          </p:nvPr>
        </p:nvSpPr>
        <p:spPr/>
        <p:txBody>
          <a:bodyPr/>
          <a:lstStyle/>
          <a:p>
            <a:r>
              <a:rPr lang="es-CL" altLang="es-CL" b="1" i="1" dirty="0"/>
              <a:t>4. Rosa de Maniobras</a:t>
            </a:r>
            <a:endParaRPr lang="es-CL" dirty="0"/>
          </a:p>
        </p:txBody>
      </p:sp>
      <p:sp>
        <p:nvSpPr>
          <p:cNvPr id="3" name="Marcador de contenido 2">
            <a:extLst>
              <a:ext uri="{FF2B5EF4-FFF2-40B4-BE49-F238E27FC236}">
                <a16:creationId xmlns="" xmlns:a16="http://schemas.microsoft.com/office/drawing/2014/main" id="{0B3B3206-A361-2D49-ACDB-649791CF18A3}"/>
              </a:ext>
            </a:extLst>
          </p:cNvPr>
          <p:cNvSpPr>
            <a:spLocks noGrp="1"/>
          </p:cNvSpPr>
          <p:nvPr>
            <p:ph idx="1"/>
          </p:nvPr>
        </p:nvSpPr>
        <p:spPr/>
        <p:txBody>
          <a:bodyPr/>
          <a:lstStyle/>
          <a:p>
            <a:pPr algn="just"/>
            <a:r>
              <a:rPr lang="es-ES" dirty="0"/>
              <a:t>Corresponde a un sistema de coordenadas utilizado en navegación. </a:t>
            </a:r>
          </a:p>
          <a:p>
            <a:pPr algn="just"/>
            <a:r>
              <a:rPr lang="es-ES" dirty="0"/>
              <a:t>Está compuesta de círculos concéntricos que representan distancias o velocidades y radios espaciados de diez en diez grados que representan rumbos o demarcaciones, según el caso.</a:t>
            </a:r>
            <a:r>
              <a:rPr lang="es-CL" dirty="0"/>
              <a:t> </a:t>
            </a:r>
          </a:p>
        </p:txBody>
      </p:sp>
    </p:spTree>
    <p:extLst>
      <p:ext uri="{BB962C8B-B14F-4D97-AF65-F5344CB8AC3E}">
        <p14:creationId xmlns="" xmlns:p14="http://schemas.microsoft.com/office/powerpoint/2010/main" val="4163200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Resultado de imagen para rosa de maniobras cinematica">
            <a:extLst>
              <a:ext uri="{FF2B5EF4-FFF2-40B4-BE49-F238E27FC236}">
                <a16:creationId xmlns="" xmlns:a16="http://schemas.microsoft.com/office/drawing/2014/main" id="{D74F7E2C-8003-AC4E-9EC6-6F07F829EEC6}"/>
              </a:ext>
            </a:extLst>
          </p:cNvPr>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1854200" y="698500"/>
            <a:ext cx="5435600" cy="5461000"/>
          </a:xfrm>
          <a:prstGeom prst="rect">
            <a:avLst/>
          </a:prstGeom>
          <a:noFill/>
          <a:ln>
            <a:noFill/>
          </a:ln>
        </p:spPr>
      </p:pic>
    </p:spTree>
    <p:extLst>
      <p:ext uri="{BB962C8B-B14F-4D97-AF65-F5344CB8AC3E}">
        <p14:creationId xmlns="" xmlns:p14="http://schemas.microsoft.com/office/powerpoint/2010/main" val="1854560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8E5F7973-C37E-1E4E-9C49-9B6EFEB20891}"/>
              </a:ext>
            </a:extLst>
          </p:cNvPr>
          <p:cNvSpPr>
            <a:spLocks noGrp="1"/>
          </p:cNvSpPr>
          <p:nvPr>
            <p:ph type="title"/>
          </p:nvPr>
        </p:nvSpPr>
        <p:spPr/>
        <p:txBody>
          <a:bodyPr/>
          <a:lstStyle/>
          <a:p>
            <a:r>
              <a:rPr lang="es-CL" altLang="es-CL" b="1" i="1" dirty="0"/>
              <a:t>4. Rosa de Maniobras. Ejemplo</a:t>
            </a:r>
            <a:endParaRPr lang="es-CL" dirty="0"/>
          </a:p>
        </p:txBody>
      </p:sp>
      <p:sp>
        <p:nvSpPr>
          <p:cNvPr id="3" name="Marcador de contenido 2">
            <a:extLst>
              <a:ext uri="{FF2B5EF4-FFF2-40B4-BE49-F238E27FC236}">
                <a16:creationId xmlns="" xmlns:a16="http://schemas.microsoft.com/office/drawing/2014/main" id="{2A2229B0-E8A7-6943-A6EB-F79DCE8CE0F2}"/>
              </a:ext>
            </a:extLst>
          </p:cNvPr>
          <p:cNvSpPr>
            <a:spLocks noGrp="1"/>
          </p:cNvSpPr>
          <p:nvPr>
            <p:ph idx="1"/>
          </p:nvPr>
        </p:nvSpPr>
        <p:spPr/>
        <p:txBody>
          <a:bodyPr/>
          <a:lstStyle/>
          <a:p>
            <a:pPr algn="just"/>
            <a:r>
              <a:rPr lang="es-ES" sz="2400" dirty="0"/>
              <a:t>En el plano cartesiano, un buque parte de la posición inicial P(-3,-3) [MN] y llega al punto de coordenadas Q(-1,6) [MN]  en 1[h]. </a:t>
            </a:r>
            <a:endParaRPr lang="es-CL" sz="2400" dirty="0"/>
          </a:p>
          <a:p>
            <a:pPr lvl="0" algn="just"/>
            <a:r>
              <a:rPr lang="es-ES" sz="2400" dirty="0"/>
              <a:t>Dibuje ambas posiciones en la Rosa de maniobras, usando una escala adecuada. Trace los vectores de posición y el desplazamiento del buque.</a:t>
            </a:r>
          </a:p>
          <a:p>
            <a:pPr algn="just"/>
            <a:r>
              <a:rPr lang="es-ES" sz="2400" dirty="0"/>
              <a:t>Escriba en notación de navegación, la distancia que recorre el buque desde el punto P al punto Q, con su respectivo rumbo. Exprese aproximando a la décima.</a:t>
            </a:r>
            <a:endParaRPr lang="es-CL" sz="2400" dirty="0"/>
          </a:p>
          <a:p>
            <a:pPr lvl="0" algn="just"/>
            <a:endParaRPr lang="es-CL" dirty="0"/>
          </a:p>
          <a:p>
            <a:endParaRPr lang="es-CL" dirty="0"/>
          </a:p>
        </p:txBody>
      </p:sp>
    </p:spTree>
    <p:extLst>
      <p:ext uri="{BB962C8B-B14F-4D97-AF65-F5344CB8AC3E}">
        <p14:creationId xmlns="" xmlns:p14="http://schemas.microsoft.com/office/powerpoint/2010/main" val="3495149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 xmlns:a16="http://schemas.microsoft.com/office/drawing/2014/main" id="{1998FC3E-5B8F-E141-AB28-F133F6AB2E42}"/>
              </a:ext>
            </a:extLst>
          </p:cNvPr>
          <p:cNvSpPr txBox="1"/>
          <p:nvPr/>
        </p:nvSpPr>
        <p:spPr>
          <a:xfrm>
            <a:off x="457200" y="199542"/>
            <a:ext cx="8229600" cy="215443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600" dirty="0"/>
              <a:t>“Un automóvil que viajaba a gran velocidad colisionó con una pared de gran masa, provocando graves lesiones en su conductor. Los investigadores notaron que los frenos fueron accionados tardíamente, puesto que la aceleración efectuada no fue capaz de detener el movimiento del automóvil antes de alcanzar la pared. La fuerza que ejerció la pared sobre el automóvil fue tal que produjo una gran deformación del vehículo. Afortunadamente, una persona observó el desplazamiento del automóvil, dando aviso oportunamente a los servicios de emergencia”. De las cantidades subrayadas, ¿cuál(es) no corresponde(n) a una cantidad vecto</a:t>
            </a:r>
            <a:r>
              <a:rPr kumimoji="0" lang="es-CL" sz="2200" b="0" i="0" u="none" strike="noStrike" kern="1200" cap="none" spc="0" normalizeH="0" baseline="0" noProof="0" dirty="0">
                <a:ln>
                  <a:noFill/>
                </a:ln>
                <a:solidFill>
                  <a:srgbClr val="00456F"/>
                </a:solidFill>
                <a:effectLst/>
                <a:uLnTx/>
                <a:uFillTx/>
                <a:latin typeface="CMU Serif" panose="02000603000000000000" pitchFamily="50" charset="0"/>
                <a:ea typeface="CMU Serif" panose="02000603000000000000" pitchFamily="50" charset="0"/>
                <a:cs typeface="CMU Serif" panose="02000603000000000000" pitchFamily="50" charset="0"/>
              </a:rPr>
              <a:t>rial?</a:t>
            </a:r>
          </a:p>
        </p:txBody>
      </p:sp>
      <p:sp>
        <p:nvSpPr>
          <p:cNvPr id="5" name="CuadroTexto 4">
            <a:extLst>
              <a:ext uri="{FF2B5EF4-FFF2-40B4-BE49-F238E27FC236}">
                <a16:creationId xmlns="" xmlns:a16="http://schemas.microsoft.com/office/drawing/2014/main" id="{3B4E4857-3F66-4D4C-94DA-A89615807B8F}"/>
              </a:ext>
            </a:extLst>
          </p:cNvPr>
          <p:cNvSpPr txBox="1"/>
          <p:nvPr/>
        </p:nvSpPr>
        <p:spPr>
          <a:xfrm>
            <a:off x="214282" y="2571744"/>
            <a:ext cx="4668688" cy="3724096"/>
          </a:xfrm>
          <a:prstGeom prst="rect">
            <a:avLst/>
          </a:prstGeom>
          <a:noFill/>
        </p:spPr>
        <p:txBody>
          <a:bodyPr wrap="square" rtlCol="0">
            <a:spAutoFit/>
          </a:bodyPr>
          <a:lstStyle/>
          <a:p>
            <a:pPr marL="342900" marR="0" lvl="0" indent="-342900" algn="l" defTabSz="914400" rtl="0" eaLnBrk="1" fontAlgn="auto" latinLnBrk="0" hangingPunct="1">
              <a:lnSpc>
                <a:spcPct val="150000"/>
              </a:lnSpc>
              <a:spcBef>
                <a:spcPts val="0"/>
              </a:spcBef>
              <a:spcAft>
                <a:spcPts val="0"/>
              </a:spcAft>
              <a:buClrTx/>
              <a:buSzTx/>
              <a:buFont typeface="+mj-lt"/>
              <a:buAutoNum type="alphaLcParenR"/>
              <a:tabLst/>
              <a:defRPr/>
            </a:pPr>
            <a:r>
              <a:rPr kumimoji="0" lang="es-ES" b="0" i="0" u="none" strike="noStrike" kern="1200" cap="none" spc="0" normalizeH="0" baseline="0" noProof="0" dirty="0">
                <a:ln>
                  <a:noFill/>
                </a:ln>
                <a:solidFill>
                  <a:srgbClr val="00456F"/>
                </a:solidFill>
                <a:effectLst/>
                <a:uLnTx/>
                <a:uFillTx/>
                <a:latin typeface="CMU Serif" panose="02000603000000000000" pitchFamily="50" charset="0"/>
                <a:ea typeface="CMU Serif" panose="02000603000000000000" pitchFamily="50" charset="0"/>
                <a:cs typeface="CMU Serif" panose="02000603000000000000" pitchFamily="50" charset="0"/>
              </a:rPr>
              <a:t>Todas son cantidades vectoriales.</a:t>
            </a:r>
            <a:r>
              <a:rPr kumimoji="0" lang="es-CL" b="0" i="0" u="none" strike="noStrike" kern="1200" cap="none" spc="0" normalizeH="0" baseline="0" noProof="0" dirty="0">
                <a:ln>
                  <a:noFill/>
                </a:ln>
                <a:solidFill>
                  <a:srgbClr val="00456F"/>
                </a:solidFill>
                <a:effectLst/>
                <a:uLnTx/>
                <a:uFillTx/>
                <a:latin typeface="CMU Serif" panose="02000603000000000000" pitchFamily="50" charset="0"/>
                <a:ea typeface="CMU Serif" panose="02000603000000000000" pitchFamily="50" charset="0"/>
                <a:cs typeface="CMU Serif" panose="02000603000000000000" pitchFamily="50" charset="0"/>
              </a:rPr>
              <a:t> </a:t>
            </a:r>
          </a:p>
          <a:p>
            <a:pPr marL="342900" marR="0" lvl="0" indent="-342900" algn="l" defTabSz="914400" rtl="0" eaLnBrk="1" fontAlgn="auto" latinLnBrk="0" hangingPunct="1">
              <a:lnSpc>
                <a:spcPct val="150000"/>
              </a:lnSpc>
              <a:spcBef>
                <a:spcPts val="0"/>
              </a:spcBef>
              <a:spcAft>
                <a:spcPts val="0"/>
              </a:spcAft>
              <a:buClrTx/>
              <a:buSzTx/>
              <a:buFont typeface="+mj-lt"/>
              <a:buAutoNum type="alphaLcParenR"/>
              <a:tabLst/>
              <a:defRPr/>
            </a:pPr>
            <a:r>
              <a:rPr kumimoji="0" lang="es-ES" b="0" i="0" u="none" strike="noStrike" kern="1200" cap="none" spc="0" normalizeH="0" baseline="0" noProof="0" dirty="0">
                <a:ln>
                  <a:noFill/>
                </a:ln>
                <a:solidFill>
                  <a:srgbClr val="00456F"/>
                </a:solidFill>
                <a:effectLst/>
                <a:uLnTx/>
                <a:uFillTx/>
                <a:latin typeface="CMU Serif" panose="02000603000000000000" pitchFamily="50" charset="0"/>
                <a:ea typeface="CMU Serif" panose="02000603000000000000" pitchFamily="50" charset="0"/>
                <a:cs typeface="CMU Serif" panose="02000603000000000000" pitchFamily="50" charset="0"/>
              </a:rPr>
              <a:t>Todas son cantidades escalares.</a:t>
            </a:r>
            <a:endParaRPr kumimoji="0" lang="es-CL" b="0" i="0" u="none" strike="noStrike" kern="1200" cap="none" spc="0" normalizeH="0" baseline="0" noProof="0" dirty="0">
              <a:ln>
                <a:noFill/>
              </a:ln>
              <a:solidFill>
                <a:srgbClr val="00456F"/>
              </a:solidFill>
              <a:effectLst/>
              <a:uLnTx/>
              <a:uFillTx/>
              <a:latin typeface="CMU Serif" panose="02000603000000000000" pitchFamily="50" charset="0"/>
              <a:ea typeface="CMU Serif" panose="02000603000000000000" pitchFamily="50" charset="0"/>
              <a:cs typeface="CMU Serif" panose="02000603000000000000" pitchFamily="50" charset="0"/>
            </a:endParaRPr>
          </a:p>
          <a:p>
            <a:pPr marL="342900" marR="0" lvl="0" indent="-342900" algn="l" defTabSz="914400" rtl="0" eaLnBrk="1" fontAlgn="auto" latinLnBrk="0" hangingPunct="1">
              <a:lnSpc>
                <a:spcPct val="150000"/>
              </a:lnSpc>
              <a:spcBef>
                <a:spcPts val="0"/>
              </a:spcBef>
              <a:spcAft>
                <a:spcPts val="0"/>
              </a:spcAft>
              <a:buClrTx/>
              <a:buSzTx/>
              <a:buFont typeface="+mj-lt"/>
              <a:buAutoNum type="alphaLcParenR"/>
              <a:tabLst/>
              <a:defRPr/>
            </a:pPr>
            <a:r>
              <a:rPr kumimoji="0" lang="es-CL" b="0" i="0" u="none" strike="noStrike" kern="1200" cap="none" spc="0" normalizeH="0" baseline="0" noProof="0" dirty="0">
                <a:ln>
                  <a:noFill/>
                </a:ln>
                <a:solidFill>
                  <a:srgbClr val="00456F"/>
                </a:solidFill>
                <a:effectLst/>
                <a:uLnTx/>
                <a:uFillTx/>
                <a:latin typeface="CMU Serif" panose="02000603000000000000" pitchFamily="50" charset="0"/>
                <a:ea typeface="CMU Serif" panose="02000603000000000000" pitchFamily="50" charset="0"/>
                <a:cs typeface="CMU Serif" panose="02000603000000000000" pitchFamily="50" charset="0"/>
              </a:rPr>
              <a:t> Solo la masa. </a:t>
            </a:r>
          </a:p>
          <a:p>
            <a:pPr marL="342900" marR="0" lvl="0" indent="-342900" algn="l" defTabSz="914400" rtl="0" eaLnBrk="1" fontAlgn="auto" latinLnBrk="0" hangingPunct="1">
              <a:lnSpc>
                <a:spcPct val="150000"/>
              </a:lnSpc>
              <a:spcBef>
                <a:spcPts val="0"/>
              </a:spcBef>
              <a:spcAft>
                <a:spcPts val="0"/>
              </a:spcAft>
              <a:buClrTx/>
              <a:buSzTx/>
              <a:buFont typeface="+mj-lt"/>
              <a:buAutoNum type="alphaLcParenR"/>
              <a:tabLst/>
              <a:defRPr/>
            </a:pPr>
            <a:r>
              <a:rPr kumimoji="0" lang="es-CL" b="0" i="0" u="none" strike="noStrike" kern="1200" cap="none" spc="0" normalizeH="0" baseline="0" noProof="0" dirty="0">
                <a:ln>
                  <a:noFill/>
                </a:ln>
                <a:solidFill>
                  <a:srgbClr val="00456F"/>
                </a:solidFill>
                <a:effectLst/>
                <a:uLnTx/>
                <a:uFillTx/>
                <a:latin typeface="CMU Serif" panose="02000603000000000000" pitchFamily="50" charset="0"/>
                <a:ea typeface="CMU Serif" panose="02000603000000000000" pitchFamily="50" charset="0"/>
                <a:cs typeface="CMU Serif" panose="02000603000000000000" pitchFamily="50" charset="0"/>
              </a:rPr>
              <a:t> La masa y el desplazamiento.</a:t>
            </a:r>
          </a:p>
          <a:p>
            <a:pPr marL="342900" marR="0" lvl="0" indent="-342900" algn="l" defTabSz="914400" rtl="0" eaLnBrk="1" fontAlgn="auto" latinLnBrk="0" hangingPunct="1">
              <a:lnSpc>
                <a:spcPct val="150000"/>
              </a:lnSpc>
              <a:spcBef>
                <a:spcPts val="0"/>
              </a:spcBef>
              <a:spcAft>
                <a:spcPts val="0"/>
              </a:spcAft>
              <a:buClrTx/>
              <a:buSzTx/>
              <a:buFont typeface="+mj-lt"/>
              <a:buAutoNum type="alphaLcParenR"/>
              <a:tabLst/>
              <a:defRPr/>
            </a:pPr>
            <a:r>
              <a:rPr kumimoji="0" lang="es-CL" b="0" i="0" u="none" strike="noStrike" kern="1200" cap="none" spc="0" normalizeH="0" baseline="0" noProof="0" dirty="0">
                <a:ln>
                  <a:noFill/>
                </a:ln>
                <a:solidFill>
                  <a:srgbClr val="00456F"/>
                </a:solidFill>
                <a:effectLst/>
                <a:uLnTx/>
                <a:uFillTx/>
                <a:latin typeface="CMU Serif" panose="02000603000000000000" pitchFamily="50" charset="0"/>
                <a:ea typeface="CMU Serif" panose="02000603000000000000" pitchFamily="50" charset="0"/>
                <a:cs typeface="CMU Serif" panose="02000603000000000000" pitchFamily="50" charset="0"/>
              </a:rPr>
              <a:t> La velocidad y el desplazamiento.</a:t>
            </a:r>
          </a:p>
          <a:p>
            <a:pPr marL="342900" marR="0" lvl="0" indent="-342900" algn="l" defTabSz="914400" rtl="0" eaLnBrk="1" fontAlgn="auto" latinLnBrk="0" hangingPunct="1">
              <a:lnSpc>
                <a:spcPct val="100000"/>
              </a:lnSpc>
              <a:spcBef>
                <a:spcPts val="0"/>
              </a:spcBef>
              <a:spcAft>
                <a:spcPts val="0"/>
              </a:spcAft>
              <a:buClrTx/>
              <a:buSzTx/>
              <a:buFont typeface="+mj-lt"/>
              <a:buAutoNum type="alphaLcParenR"/>
              <a:tabLst/>
              <a:defRPr/>
            </a:pPr>
            <a:endParaRPr kumimoji="0" lang="es-CL" sz="2000" b="0" i="0" u="none" strike="noStrike" kern="1200" cap="none" spc="0" normalizeH="0" baseline="0" noProof="0" dirty="0">
              <a:ln>
                <a:noFill/>
              </a:ln>
              <a:solidFill>
                <a:srgbClr val="00456F"/>
              </a:solidFill>
              <a:effectLst/>
              <a:uLnTx/>
              <a:uFillTx/>
              <a:latin typeface="Times New Roman" panose="02020603050405020304" pitchFamily="18" charset="0"/>
              <a:ea typeface="+mn-ea"/>
              <a:cs typeface="Times New Roman" panose="02020603050405020304" pitchFamily="18" charset="0"/>
            </a:endParaRPr>
          </a:p>
        </p:txBody>
      </p:sp>
      <p:grpSp>
        <p:nvGrpSpPr>
          <p:cNvPr id="6" name="Grupo 5">
            <a:extLst>
              <a:ext uri="{FF2B5EF4-FFF2-40B4-BE49-F238E27FC236}">
                <a16:creationId xmlns="" xmlns:a16="http://schemas.microsoft.com/office/drawing/2014/main" id="{DCFE2EA4-D3A1-D847-925D-A3AC3E4C67DC}"/>
              </a:ext>
            </a:extLst>
          </p:cNvPr>
          <p:cNvGrpSpPr/>
          <p:nvPr/>
        </p:nvGrpSpPr>
        <p:grpSpPr>
          <a:xfrm>
            <a:off x="5193867" y="3933056"/>
            <a:ext cx="3587968" cy="1512168"/>
            <a:chOff x="6096600" y="3645024"/>
            <a:chExt cx="5400000" cy="2016224"/>
          </a:xfrm>
        </p:grpSpPr>
        <p:sp>
          <p:nvSpPr>
            <p:cNvPr id="7" name="Rectángulo 6">
              <a:extLst>
                <a:ext uri="{FF2B5EF4-FFF2-40B4-BE49-F238E27FC236}">
                  <a16:creationId xmlns="" xmlns:a16="http://schemas.microsoft.com/office/drawing/2014/main" id="{8604473E-1611-7F43-BCDC-3C2EA4001B08}"/>
                </a:ext>
              </a:extLst>
            </p:cNvPr>
            <p:cNvSpPr/>
            <p:nvPr/>
          </p:nvSpPr>
          <p:spPr>
            <a:xfrm>
              <a:off x="10128448" y="3645024"/>
              <a:ext cx="432048" cy="1584173"/>
            </a:xfrm>
            <a:prstGeom prst="rect">
              <a:avLst/>
            </a:prstGeom>
            <a:pattFill prst="diagBrick">
              <a:fgClr>
                <a:schemeClr val="accent1"/>
              </a:fgClr>
              <a:bgClr>
                <a:schemeClr val="bg1"/>
              </a:bgClr>
            </a:pattFill>
            <a:ln w="6350">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pic>
          <p:nvPicPr>
            <p:cNvPr id="8" name="Gráfico 7" descr="Coche">
              <a:extLst>
                <a:ext uri="{FF2B5EF4-FFF2-40B4-BE49-F238E27FC236}">
                  <a16:creationId xmlns="" xmlns:a16="http://schemas.microsoft.com/office/drawing/2014/main" id="{93B653C6-A723-EA44-BC7E-F50C12D70DA8}"/>
                </a:ext>
              </a:extLst>
            </p:cNvPr>
            <p:cNvPicPr>
              <a:picLocks noChangeAspect="1"/>
            </p:cNvPicPr>
            <p:nvPr/>
          </p:nvPicPr>
          <p:blipFill>
            <a:blip r:embed="rId2" cstate="print">
              <a:extLst>
                <a:ext uri="{28A0092B-C50C-407E-A947-70E740481C1C}">
                  <a14:useLocalDpi xmlns="" xmlns:a14="http://schemas.microsoft.com/office/drawing/2010/main" val="0"/>
                </a:ext>
                <a:ext uri="{96DAC541-7B7A-43D3-8B79-37D633B846F1}">
                  <asvg:svgBlip xmlns="" xmlns:asvg="http://schemas.microsoft.com/office/drawing/2016/SVG/main" r:embed="rId3"/>
                </a:ext>
              </a:extLst>
            </a:blip>
            <a:stretch>
              <a:fillRect/>
            </a:stretch>
          </p:blipFill>
          <p:spPr>
            <a:xfrm>
              <a:off x="7176120" y="4077072"/>
              <a:ext cx="1584176" cy="1584176"/>
            </a:xfrm>
            <a:prstGeom prst="rect">
              <a:avLst/>
            </a:prstGeom>
          </p:spPr>
        </p:pic>
        <p:cxnSp>
          <p:nvCxnSpPr>
            <p:cNvPr id="9" name="Conector recto 8">
              <a:extLst>
                <a:ext uri="{FF2B5EF4-FFF2-40B4-BE49-F238E27FC236}">
                  <a16:creationId xmlns="" xmlns:a16="http://schemas.microsoft.com/office/drawing/2014/main" id="{07FC0630-B0DE-8248-92B9-C0F80B51D769}"/>
                </a:ext>
              </a:extLst>
            </p:cNvPr>
            <p:cNvCxnSpPr>
              <a:cxnSpLocks/>
            </p:cNvCxnSpPr>
            <p:nvPr/>
          </p:nvCxnSpPr>
          <p:spPr>
            <a:xfrm flipH="1">
              <a:off x="6096600" y="5229200"/>
              <a:ext cx="540000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0" name="Conector recto de flecha 9">
              <a:extLst>
                <a:ext uri="{FF2B5EF4-FFF2-40B4-BE49-F238E27FC236}">
                  <a16:creationId xmlns="" xmlns:a16="http://schemas.microsoft.com/office/drawing/2014/main" id="{4A8E9914-5DCA-A94A-AF40-597F1F791AAC}"/>
                </a:ext>
              </a:extLst>
            </p:cNvPr>
            <p:cNvCxnSpPr/>
            <p:nvPr/>
          </p:nvCxnSpPr>
          <p:spPr>
            <a:xfrm>
              <a:off x="7032104" y="4293096"/>
              <a:ext cx="1512168" cy="0"/>
            </a:xfrm>
            <a:prstGeom prst="straightConnector1">
              <a:avLst/>
            </a:prstGeom>
            <a:ln w="15875">
              <a:solidFill>
                <a:srgbClr val="00456F"/>
              </a:solidFill>
              <a:tailEnd type="triangle" w="lg" len="lg"/>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 xmlns:p14="http://schemas.microsoft.com/office/powerpoint/2010/main" val="2727070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1 Título">
            <a:extLst>
              <a:ext uri="{FF2B5EF4-FFF2-40B4-BE49-F238E27FC236}">
                <a16:creationId xmlns="" xmlns:a16="http://schemas.microsoft.com/office/drawing/2014/main" id="{402D68E1-D617-1A4E-8BF0-1360D7A2B4D5}"/>
              </a:ext>
            </a:extLst>
          </p:cNvPr>
          <p:cNvSpPr>
            <a:spLocks noGrp="1"/>
          </p:cNvSpPr>
          <p:nvPr>
            <p:ph type="ctrTitle"/>
          </p:nvPr>
        </p:nvSpPr>
        <p:spPr>
          <a:xfrm>
            <a:off x="755650" y="0"/>
            <a:ext cx="7772400" cy="1109663"/>
          </a:xfrm>
        </p:spPr>
        <p:txBody>
          <a:bodyPr/>
          <a:lstStyle/>
          <a:p>
            <a:pPr eaLnBrk="1" hangingPunct="1"/>
            <a:r>
              <a:rPr lang="es-MX" altLang="es-CL" b="1" i="1" dirty="0"/>
              <a:t>5. CANTIDADES FÍSICAS</a:t>
            </a:r>
            <a:endParaRPr lang="es-MX" altLang="es-CL" dirty="0"/>
          </a:p>
        </p:txBody>
      </p:sp>
      <p:sp>
        <p:nvSpPr>
          <p:cNvPr id="14338" name="Rectangle 2">
            <a:extLst>
              <a:ext uri="{FF2B5EF4-FFF2-40B4-BE49-F238E27FC236}">
                <a16:creationId xmlns="" xmlns:a16="http://schemas.microsoft.com/office/drawing/2014/main" id="{65105BCF-81C5-0745-BDE0-730051C86A42}"/>
              </a:ext>
            </a:extLst>
          </p:cNvPr>
          <p:cNvSpPr>
            <a:spLocks noChangeArrowheads="1"/>
          </p:cNvSpPr>
          <p:nvPr/>
        </p:nvSpPr>
        <p:spPr bwMode="auto">
          <a:xfrm>
            <a:off x="0" y="0"/>
            <a:ext cx="91440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CL" sz="1800"/>
          </a:p>
        </p:txBody>
      </p:sp>
      <p:sp>
        <p:nvSpPr>
          <p:cNvPr id="14339" name="Text Box 1">
            <a:extLst>
              <a:ext uri="{FF2B5EF4-FFF2-40B4-BE49-F238E27FC236}">
                <a16:creationId xmlns="" xmlns:a16="http://schemas.microsoft.com/office/drawing/2014/main" id="{69D244EC-A9E7-9741-8B28-E3022C21DE7C}"/>
              </a:ext>
            </a:extLst>
          </p:cNvPr>
          <p:cNvSpPr txBox="1">
            <a:spLocks noChangeArrowheads="1"/>
          </p:cNvSpPr>
          <p:nvPr/>
        </p:nvSpPr>
        <p:spPr bwMode="auto">
          <a:xfrm>
            <a:off x="-11113" y="1535113"/>
            <a:ext cx="1936751" cy="8004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CL" sz="1800">
              <a:latin typeface="Arial" panose="020B0604020202020204" pitchFamily="34" charset="0"/>
            </a:endParaRPr>
          </a:p>
        </p:txBody>
      </p:sp>
      <p:sp>
        <p:nvSpPr>
          <p:cNvPr id="2052" name="Rectangle 4">
            <a:extLst>
              <a:ext uri="{FF2B5EF4-FFF2-40B4-BE49-F238E27FC236}">
                <a16:creationId xmlns="" xmlns:a16="http://schemas.microsoft.com/office/drawing/2014/main" id="{03F71001-AD58-C649-B59F-280F00446AD6}"/>
              </a:ext>
            </a:extLst>
          </p:cNvPr>
          <p:cNvSpPr>
            <a:spLocks noChangeArrowheads="1"/>
          </p:cNvSpPr>
          <p:nvPr/>
        </p:nvSpPr>
        <p:spPr bwMode="auto">
          <a:xfrm>
            <a:off x="395288" y="901700"/>
            <a:ext cx="8353425" cy="5264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50000"/>
              </a:lnSpc>
              <a:spcBef>
                <a:spcPct val="0"/>
              </a:spcBef>
            </a:pPr>
            <a:r>
              <a:rPr lang="es-CL" altLang="es-CL" sz="2800" dirty="0">
                <a:latin typeface="Garamond" panose="02020404030301010803" pitchFamily="18" charset="0"/>
                <a:ea typeface="Calibri" panose="020F0502020204030204" pitchFamily="34" charset="0"/>
                <a:cs typeface="Times New Roman" panose="02020603050405020304" pitchFamily="18" charset="0"/>
              </a:rPr>
              <a:t>Cantidades </a:t>
            </a:r>
            <a:r>
              <a:rPr lang="es-CL" altLang="es-CL" sz="2800" b="1" dirty="0">
                <a:latin typeface="Garamond" panose="02020404030301010803" pitchFamily="18" charset="0"/>
                <a:ea typeface="Calibri" panose="020F0502020204030204" pitchFamily="34" charset="0"/>
                <a:cs typeface="Times New Roman" panose="02020603050405020304" pitchFamily="18" charset="0"/>
              </a:rPr>
              <a:t>escalares</a:t>
            </a:r>
            <a:r>
              <a:rPr lang="es-CL" altLang="es-CL" sz="2800" dirty="0">
                <a:latin typeface="Garamond" panose="02020404030301010803" pitchFamily="18" charset="0"/>
                <a:ea typeface="Calibri" panose="020F0502020204030204" pitchFamily="34" charset="0"/>
                <a:cs typeface="Times New Roman" panose="02020603050405020304" pitchFamily="18" charset="0"/>
              </a:rPr>
              <a:t>, son aquellas que son caracterizadas a través de una cantidad (</a:t>
            </a:r>
            <a:r>
              <a:rPr lang="es-CL" altLang="es-CL" sz="2800" b="1" dirty="0">
                <a:latin typeface="Garamond" panose="02020404030301010803" pitchFamily="18" charset="0"/>
                <a:ea typeface="Calibri" panose="020F0502020204030204" pitchFamily="34" charset="0"/>
                <a:cs typeface="Times New Roman" panose="02020603050405020304" pitchFamily="18" charset="0"/>
              </a:rPr>
              <a:t>magnitud o módulo)</a:t>
            </a:r>
            <a:r>
              <a:rPr lang="es-CL" altLang="es-CL" sz="2800" dirty="0">
                <a:latin typeface="Garamond" panose="02020404030301010803" pitchFamily="18" charset="0"/>
                <a:ea typeface="Calibri" panose="020F0502020204030204" pitchFamily="34" charset="0"/>
                <a:cs typeface="Times New Roman" panose="02020603050405020304" pitchFamily="18" charset="0"/>
              </a:rPr>
              <a:t>, ejemplo longitud 5 [m], masa 70 [kg], tiempo 60 [s], etc.</a:t>
            </a:r>
            <a:endParaRPr lang="es-MX" altLang="es-CL" sz="2800" dirty="0">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Bef>
                <a:spcPct val="0"/>
              </a:spcBef>
            </a:pPr>
            <a:r>
              <a:rPr lang="es-CL" altLang="es-CL" sz="2800" dirty="0">
                <a:latin typeface="Garamond" panose="02020404030301010803" pitchFamily="18" charset="0"/>
                <a:ea typeface="Calibri" panose="020F0502020204030204" pitchFamily="34" charset="0"/>
                <a:cs typeface="Times New Roman" panose="02020603050405020304" pitchFamily="18" charset="0"/>
              </a:rPr>
              <a:t>Cantidades </a:t>
            </a:r>
            <a:r>
              <a:rPr lang="es-CL" altLang="es-CL" sz="2800" b="1" dirty="0">
                <a:latin typeface="Garamond" panose="02020404030301010803" pitchFamily="18" charset="0"/>
                <a:ea typeface="Calibri" panose="020F0502020204030204" pitchFamily="34" charset="0"/>
                <a:cs typeface="Times New Roman" panose="02020603050405020304" pitchFamily="18" charset="0"/>
              </a:rPr>
              <a:t>vectoriales</a:t>
            </a:r>
            <a:r>
              <a:rPr lang="es-CL" altLang="es-CL" sz="2800" dirty="0">
                <a:latin typeface="Garamond" panose="02020404030301010803" pitchFamily="18" charset="0"/>
                <a:ea typeface="Calibri" panose="020F0502020204030204" pitchFamily="34" charset="0"/>
                <a:cs typeface="Times New Roman" panose="02020603050405020304" pitchFamily="18" charset="0"/>
              </a:rPr>
              <a:t>, son aquellas que se caracterizan por tener tres cantidades asociadas, </a:t>
            </a:r>
            <a:r>
              <a:rPr lang="es-CL" altLang="es-CL" sz="2800" b="1" dirty="0">
                <a:latin typeface="Garamond" panose="02020404030301010803" pitchFamily="18" charset="0"/>
                <a:ea typeface="Calibri" panose="020F0502020204030204" pitchFamily="34" charset="0"/>
                <a:cs typeface="Times New Roman" panose="02020603050405020304" pitchFamily="18" charset="0"/>
              </a:rPr>
              <a:t>magnitud o módulo, dirección y sentido</a:t>
            </a:r>
            <a:r>
              <a:rPr lang="es-CL" altLang="es-CL" sz="2800" dirty="0">
                <a:latin typeface="Garamond" panose="02020404030301010803" pitchFamily="18" charset="0"/>
                <a:ea typeface="Calibri" panose="020F0502020204030204" pitchFamily="34" charset="0"/>
                <a:cs typeface="Times New Roman" panose="02020603050405020304" pitchFamily="18" charset="0"/>
              </a:rPr>
              <a:t>, ejemplo velocidad 20 [km/h] en dirección norte, posición 3 [m] </a:t>
            </a:r>
            <a:r>
              <a:rPr lang="es-CL" altLang="es-CL" sz="2800" b="1" dirty="0" err="1">
                <a:latin typeface="Garamond" panose="02020404030301010803" pitchFamily="18" charset="0"/>
                <a:ea typeface="Calibri" panose="020F0502020204030204" pitchFamily="34" charset="0"/>
                <a:cs typeface="Times New Roman" panose="02020603050405020304" pitchFamily="18" charset="0"/>
              </a:rPr>
              <a:t>î</a:t>
            </a:r>
            <a:r>
              <a:rPr lang="es-CL" altLang="es-CL" sz="2800" dirty="0">
                <a:latin typeface="Garamond" panose="02020404030301010803" pitchFamily="18" charset="0"/>
                <a:ea typeface="Calibri" panose="020F0502020204030204" pitchFamily="34" charset="0"/>
                <a:cs typeface="Times New Roman" panose="02020603050405020304" pitchFamily="18" charset="0"/>
              </a:rPr>
              <a:t>, aceleración 9.8 [m/s</a:t>
            </a:r>
            <a:r>
              <a:rPr lang="es-CL" altLang="es-CL" sz="2800" baseline="30000" dirty="0">
                <a:latin typeface="Garamond" panose="02020404030301010803" pitchFamily="18" charset="0"/>
                <a:ea typeface="Calibri" panose="020F0502020204030204" pitchFamily="34" charset="0"/>
                <a:cs typeface="Times New Roman" panose="02020603050405020304" pitchFamily="18" charset="0"/>
              </a:rPr>
              <a:t>2</a:t>
            </a:r>
            <a:r>
              <a:rPr lang="es-CL" altLang="es-CL" sz="2800" dirty="0">
                <a:latin typeface="Garamond" panose="02020404030301010803" pitchFamily="18" charset="0"/>
                <a:ea typeface="Calibri" panose="020F0502020204030204" pitchFamily="34" charset="0"/>
                <a:cs typeface="Times New Roman" panose="02020603050405020304" pitchFamily="18" charset="0"/>
              </a:rPr>
              <a:t>]</a:t>
            </a:r>
            <a:r>
              <a:rPr lang="es-CL" altLang="es-CL" sz="2800" b="1" dirty="0">
                <a:latin typeface="Garamond" panose="02020404030301010803" pitchFamily="18" charset="0"/>
                <a:ea typeface="Calibri" panose="020F0502020204030204" pitchFamily="34" charset="0"/>
                <a:cs typeface="Times New Roman" panose="02020603050405020304" pitchFamily="18" charset="0"/>
              </a:rPr>
              <a:t>– </a:t>
            </a:r>
            <a:r>
              <a:rPr lang="es-CL" altLang="es-CL" sz="2800" b="1" dirty="0" err="1">
                <a:latin typeface="Garamond" panose="02020404030301010803" pitchFamily="18" charset="0"/>
                <a:ea typeface="Calibri" panose="020F0502020204030204" pitchFamily="34" charset="0"/>
                <a:cs typeface="Times New Roman" panose="02020603050405020304" pitchFamily="18" charset="0"/>
              </a:rPr>
              <a:t>ĵ</a:t>
            </a:r>
            <a:r>
              <a:rPr lang="es-CL" altLang="es-CL" sz="2800" dirty="0">
                <a:latin typeface="Garamond" panose="02020404030301010803" pitchFamily="18" charset="0"/>
                <a:ea typeface="Calibri" panose="020F0502020204030204" pitchFamily="34" charset="0"/>
                <a:cs typeface="Times New Roman" panose="02020603050405020304" pitchFamily="18" charset="0"/>
              </a:rPr>
              <a:t>, etc.</a:t>
            </a:r>
            <a:endParaRPr lang="es-CL" altLang="es-CL" sz="2800" dirty="0">
              <a:latin typeface="Arial" panose="020B0604020202020204" pitchFamily="34" charset="0"/>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52">
                                            <p:txEl>
                                              <p:pRg st="0" end="0"/>
                                            </p:txEl>
                                          </p:spTgt>
                                        </p:tgtEl>
                                        <p:attrNameLst>
                                          <p:attrName>style.visibility</p:attrName>
                                        </p:attrNameLst>
                                      </p:cBhvr>
                                      <p:to>
                                        <p:strVal val="visible"/>
                                      </p:to>
                                    </p:set>
                                    <p:anim calcmode="lin" valueType="num">
                                      <p:cBhvr additive="base">
                                        <p:cTn id="7" dur="3000" fill="hold"/>
                                        <p:tgtEl>
                                          <p:spTgt spid="2052">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205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052">
                                            <p:txEl>
                                              <p:pRg st="1" end="1"/>
                                            </p:txEl>
                                          </p:spTgt>
                                        </p:tgtEl>
                                        <p:attrNameLst>
                                          <p:attrName>style.visibility</p:attrName>
                                        </p:attrNameLst>
                                      </p:cBhvr>
                                      <p:to>
                                        <p:strVal val="visible"/>
                                      </p:to>
                                    </p:set>
                                    <p:anim calcmode="lin" valueType="num">
                                      <p:cBhvr additive="base">
                                        <p:cTn id="13" dur="2000" fill="hold"/>
                                        <p:tgtEl>
                                          <p:spTgt spid="2052">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205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
          </a:p>
        </p:txBody>
      </p:sp>
      <p:sp>
        <p:nvSpPr>
          <p:cNvPr id="3" name="2 Subtítulo"/>
          <p:cNvSpPr>
            <a:spLocks noGrp="1"/>
          </p:cNvSpPr>
          <p:nvPr>
            <p:ph type="subTitle" idx="1"/>
          </p:nvPr>
        </p:nvSpPr>
        <p:spPr/>
        <p:txBody>
          <a:bodyPr/>
          <a:lstStyle/>
          <a:p>
            <a:endParaRPr lang="es-E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a:extLst>
              <a:ext uri="{FF2B5EF4-FFF2-40B4-BE49-F238E27FC236}">
                <a16:creationId xmlns="" xmlns:a16="http://schemas.microsoft.com/office/drawing/2014/main" id="{A7ACB358-F1B5-8A4D-9112-0D37CECA89A2}"/>
              </a:ext>
            </a:extLst>
          </p:cNvPr>
          <p:cNvSpPr>
            <a:spLocks noGrp="1"/>
          </p:cNvSpPr>
          <p:nvPr>
            <p:ph type="title"/>
          </p:nvPr>
        </p:nvSpPr>
        <p:spPr/>
        <p:txBody>
          <a:bodyPr rtlCol="0">
            <a:normAutofit fontScale="90000"/>
          </a:bodyPr>
          <a:lstStyle/>
          <a:p>
            <a:pPr eaLnBrk="1" fontAlgn="auto" hangingPunct="1">
              <a:spcAft>
                <a:spcPts val="0"/>
              </a:spcAft>
              <a:defRPr/>
            </a:pPr>
            <a:r>
              <a:rPr lang="es-MX" b="1" i="1" dirty="0"/>
              <a:t>6.Suma de vectores a lo largo de la misma recta.</a:t>
            </a:r>
            <a:endParaRPr lang="es-MX" dirty="0"/>
          </a:p>
        </p:txBody>
      </p:sp>
      <p:sp>
        <p:nvSpPr>
          <p:cNvPr id="19458" name="5 Rectángulo">
            <a:extLst>
              <a:ext uri="{FF2B5EF4-FFF2-40B4-BE49-F238E27FC236}">
                <a16:creationId xmlns="" xmlns:a16="http://schemas.microsoft.com/office/drawing/2014/main" id="{D9237319-BA9B-EC4C-9231-612197C6E883}"/>
              </a:ext>
            </a:extLst>
          </p:cNvPr>
          <p:cNvSpPr>
            <a:spLocks noChangeArrowheads="1"/>
          </p:cNvSpPr>
          <p:nvPr/>
        </p:nvSpPr>
        <p:spPr bwMode="auto">
          <a:xfrm>
            <a:off x="611188" y="1628775"/>
            <a:ext cx="8064500" cy="46655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50000"/>
              </a:lnSpc>
              <a:spcBef>
                <a:spcPct val="0"/>
              </a:spcBef>
              <a:buFontTx/>
              <a:buNone/>
            </a:pPr>
            <a:r>
              <a:rPr lang="es-MX" altLang="es-CL" sz="2000" dirty="0">
                <a:latin typeface="Garamond" panose="02020404030301010803" pitchFamily="18" charset="0"/>
              </a:rPr>
              <a:t>Para sumar escalares se usa la aritmética simple:</a:t>
            </a:r>
          </a:p>
          <a:p>
            <a:pPr algn="just" eaLnBrk="1" hangingPunct="1">
              <a:lnSpc>
                <a:spcPct val="150000"/>
              </a:lnSpc>
              <a:spcBef>
                <a:spcPct val="0"/>
              </a:spcBef>
              <a:buFontTx/>
              <a:buNone/>
            </a:pPr>
            <a:r>
              <a:rPr lang="es-MX" altLang="es-CL" sz="2000" dirty="0">
                <a:latin typeface="Garamond" panose="02020404030301010803" pitchFamily="18" charset="0"/>
              </a:rPr>
              <a:t>• Aritmética simple se usa para sumar vectores si tienen la misma dirección.</a:t>
            </a:r>
          </a:p>
          <a:p>
            <a:pPr algn="just" eaLnBrk="1" hangingPunct="1">
              <a:lnSpc>
                <a:spcPct val="150000"/>
              </a:lnSpc>
              <a:spcBef>
                <a:spcPct val="0"/>
              </a:spcBef>
              <a:buFontTx/>
              <a:buNone/>
            </a:pPr>
            <a:r>
              <a:rPr lang="es-MX" altLang="es-CL" sz="2000" dirty="0">
                <a:latin typeface="Garamond" panose="02020404030301010803" pitchFamily="18" charset="0"/>
              </a:rPr>
              <a:t>• Ejemplo: Una persona camina 8 km al este en un día, y 6 km al este al día siguiente.</a:t>
            </a:r>
          </a:p>
          <a:p>
            <a:pPr algn="just" eaLnBrk="1" hangingPunct="1">
              <a:lnSpc>
                <a:spcPct val="150000"/>
              </a:lnSpc>
              <a:spcBef>
                <a:spcPct val="0"/>
              </a:spcBef>
              <a:buFontTx/>
              <a:buNone/>
            </a:pPr>
            <a:r>
              <a:rPr lang="es-MX" altLang="es-CL" sz="2000" dirty="0">
                <a:latin typeface="Garamond" panose="02020404030301010803" pitchFamily="18" charset="0"/>
              </a:rPr>
              <a:t>¿Cuál es el desplazamiento?</a:t>
            </a:r>
          </a:p>
          <a:p>
            <a:pPr algn="just" eaLnBrk="1" hangingPunct="1">
              <a:lnSpc>
                <a:spcPct val="150000"/>
              </a:lnSpc>
              <a:spcBef>
                <a:spcPct val="0"/>
              </a:spcBef>
              <a:buFontTx/>
              <a:buNone/>
            </a:pPr>
            <a:endParaRPr lang="es-MX" altLang="es-CL" sz="2000" dirty="0">
              <a:latin typeface="Garamond" panose="02020404030301010803" pitchFamily="18" charset="0"/>
            </a:endParaRPr>
          </a:p>
          <a:p>
            <a:pPr algn="just" eaLnBrk="1" hangingPunct="1">
              <a:lnSpc>
                <a:spcPct val="150000"/>
              </a:lnSpc>
              <a:spcBef>
                <a:spcPct val="0"/>
              </a:spcBef>
              <a:buFontTx/>
              <a:buNone/>
            </a:pPr>
            <a:r>
              <a:rPr lang="es-MX" altLang="es-CL" sz="2000" dirty="0">
                <a:latin typeface="Garamond" panose="02020404030301010803" pitchFamily="18" charset="0"/>
              </a:rPr>
              <a:t>Pero; una persona camina 10.0 km hacia el este y 5.0 km al norte – no es en la misma recta-</a:t>
            </a:r>
          </a:p>
          <a:p>
            <a:pPr algn="just" eaLnBrk="1" hangingPunct="1">
              <a:lnSpc>
                <a:spcPct val="150000"/>
              </a:lnSpc>
              <a:spcBef>
                <a:spcPct val="0"/>
              </a:spcBef>
              <a:buNone/>
            </a:pPr>
            <a:r>
              <a:rPr lang="es-MX" altLang="es-CL" sz="2000" dirty="0">
                <a:latin typeface="Garamond" panose="02020404030301010803" pitchFamily="18" charset="0"/>
              </a:rPr>
              <a:t>¿Cuál será desplazamiento?</a:t>
            </a:r>
          </a:p>
          <a:p>
            <a:pPr algn="just" eaLnBrk="1" hangingPunct="1">
              <a:lnSpc>
                <a:spcPct val="150000"/>
              </a:lnSpc>
              <a:spcBef>
                <a:spcPct val="0"/>
              </a:spcBef>
              <a:buFontTx/>
              <a:buNone/>
            </a:pPr>
            <a:endParaRPr lang="es-MX" altLang="es-CL" sz="2000" dirty="0">
              <a:latin typeface="Garamond" panose="020204040303010108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458">
                                            <p:txEl>
                                              <p:pRg st="0" end="0"/>
                                            </p:txEl>
                                          </p:spTgt>
                                        </p:tgtEl>
                                        <p:attrNameLst>
                                          <p:attrName>style.visibility</p:attrName>
                                        </p:attrNameLst>
                                      </p:cBhvr>
                                      <p:to>
                                        <p:strVal val="visible"/>
                                      </p:to>
                                    </p:set>
                                    <p:anim calcmode="lin" valueType="num">
                                      <p:cBhvr additive="base">
                                        <p:cTn id="7" dur="2000" fill="hold"/>
                                        <p:tgtEl>
                                          <p:spTgt spid="19458">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1945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458">
                                            <p:txEl>
                                              <p:pRg st="1" end="1"/>
                                            </p:txEl>
                                          </p:spTgt>
                                        </p:tgtEl>
                                        <p:attrNameLst>
                                          <p:attrName>style.visibility</p:attrName>
                                        </p:attrNameLst>
                                      </p:cBhvr>
                                      <p:to>
                                        <p:strVal val="visible"/>
                                      </p:to>
                                    </p:set>
                                    <p:anim calcmode="lin" valueType="num">
                                      <p:cBhvr additive="base">
                                        <p:cTn id="13" dur="2000" fill="hold"/>
                                        <p:tgtEl>
                                          <p:spTgt spid="19458">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1945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458">
                                            <p:txEl>
                                              <p:pRg st="2" end="2"/>
                                            </p:txEl>
                                          </p:spTgt>
                                        </p:tgtEl>
                                        <p:attrNameLst>
                                          <p:attrName>style.visibility</p:attrName>
                                        </p:attrNameLst>
                                      </p:cBhvr>
                                      <p:to>
                                        <p:strVal val="visible"/>
                                      </p:to>
                                    </p:set>
                                    <p:anim calcmode="lin" valueType="num">
                                      <p:cBhvr additive="base">
                                        <p:cTn id="19" dur="2000" fill="hold"/>
                                        <p:tgtEl>
                                          <p:spTgt spid="19458">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19458">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9458">
                                            <p:txEl>
                                              <p:pRg st="3" end="3"/>
                                            </p:txEl>
                                          </p:spTgt>
                                        </p:tgtEl>
                                        <p:attrNameLst>
                                          <p:attrName>style.visibility</p:attrName>
                                        </p:attrNameLst>
                                      </p:cBhvr>
                                      <p:to>
                                        <p:strVal val="visible"/>
                                      </p:to>
                                    </p:set>
                                    <p:anim calcmode="lin" valueType="num">
                                      <p:cBhvr additive="base">
                                        <p:cTn id="23" dur="2000" fill="hold"/>
                                        <p:tgtEl>
                                          <p:spTgt spid="19458">
                                            <p:txEl>
                                              <p:pRg st="3" end="3"/>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1945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9458">
                                            <p:txEl>
                                              <p:pRg st="5" end="5"/>
                                            </p:txEl>
                                          </p:spTgt>
                                        </p:tgtEl>
                                        <p:attrNameLst>
                                          <p:attrName>style.visibility</p:attrName>
                                        </p:attrNameLst>
                                      </p:cBhvr>
                                      <p:to>
                                        <p:strVal val="visible"/>
                                      </p:to>
                                    </p:set>
                                    <p:anim calcmode="lin" valueType="num">
                                      <p:cBhvr additive="base">
                                        <p:cTn id="29" dur="2000" fill="hold"/>
                                        <p:tgtEl>
                                          <p:spTgt spid="19458">
                                            <p:txEl>
                                              <p:pRg st="5" end="5"/>
                                            </p:txEl>
                                          </p:spTgt>
                                        </p:tgtEl>
                                        <p:attrNameLst>
                                          <p:attrName>ppt_x</p:attrName>
                                        </p:attrNameLst>
                                      </p:cBhvr>
                                      <p:tavLst>
                                        <p:tav tm="0">
                                          <p:val>
                                            <p:strVal val="#ppt_x"/>
                                          </p:val>
                                        </p:tav>
                                        <p:tav tm="100000">
                                          <p:val>
                                            <p:strVal val="#ppt_x"/>
                                          </p:val>
                                        </p:tav>
                                      </p:tavLst>
                                    </p:anim>
                                    <p:anim calcmode="lin" valueType="num">
                                      <p:cBhvr additive="base">
                                        <p:cTn id="30" dur="2000" fill="hold"/>
                                        <p:tgtEl>
                                          <p:spTgt spid="1945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9458">
                                            <p:txEl>
                                              <p:pRg st="6" end="6"/>
                                            </p:txEl>
                                          </p:spTgt>
                                        </p:tgtEl>
                                        <p:attrNameLst>
                                          <p:attrName>style.visibility</p:attrName>
                                        </p:attrNameLst>
                                      </p:cBhvr>
                                      <p:to>
                                        <p:strVal val="visible"/>
                                      </p:to>
                                    </p:set>
                                    <p:anim calcmode="lin" valueType="num">
                                      <p:cBhvr additive="base">
                                        <p:cTn id="35" dur="2000" fill="hold"/>
                                        <p:tgtEl>
                                          <p:spTgt spid="19458">
                                            <p:txEl>
                                              <p:pRg st="6" end="6"/>
                                            </p:txEl>
                                          </p:spTgt>
                                        </p:tgtEl>
                                        <p:attrNameLst>
                                          <p:attrName>ppt_x</p:attrName>
                                        </p:attrNameLst>
                                      </p:cBhvr>
                                      <p:tavLst>
                                        <p:tav tm="0">
                                          <p:val>
                                            <p:strVal val="#ppt_x"/>
                                          </p:val>
                                        </p:tav>
                                        <p:tav tm="100000">
                                          <p:val>
                                            <p:strVal val="#ppt_x"/>
                                          </p:val>
                                        </p:tav>
                                      </p:tavLst>
                                    </p:anim>
                                    <p:anim calcmode="lin" valueType="num">
                                      <p:cBhvr additive="base">
                                        <p:cTn id="36" dur="2000" fill="hold"/>
                                        <p:tgtEl>
                                          <p:spTgt spid="1945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1 Título">
            <a:extLst>
              <a:ext uri="{FF2B5EF4-FFF2-40B4-BE49-F238E27FC236}">
                <a16:creationId xmlns="" xmlns:a16="http://schemas.microsoft.com/office/drawing/2014/main" id="{56706CEE-4B89-7043-AEDA-AD8436BD27C8}"/>
              </a:ext>
            </a:extLst>
          </p:cNvPr>
          <p:cNvSpPr>
            <a:spLocks noGrp="1"/>
          </p:cNvSpPr>
          <p:nvPr>
            <p:ph type="title"/>
          </p:nvPr>
        </p:nvSpPr>
        <p:spPr/>
        <p:txBody>
          <a:bodyPr/>
          <a:lstStyle/>
          <a:p>
            <a:pPr eaLnBrk="1" hangingPunct="1"/>
            <a:r>
              <a:rPr lang="es-MX" altLang="es-CL" b="1" i="1" dirty="0"/>
              <a:t>7.Suma de vectores</a:t>
            </a:r>
            <a:endParaRPr lang="es-MX" altLang="es-CL" dirty="0"/>
          </a:p>
        </p:txBody>
      </p:sp>
      <mc:AlternateContent xmlns:mc="http://schemas.openxmlformats.org/markup-compatibility/2006">
        <mc:Choice xmlns="" xmlns:a14="http://schemas.microsoft.com/office/drawing/2010/main" Requires="a14">
          <p:sp>
            <p:nvSpPr>
              <p:cNvPr id="20482" name="3 Rectángulo">
                <a:extLst>
                  <a:ext uri="{FF2B5EF4-FFF2-40B4-BE49-F238E27FC236}">
                    <a16:creationId xmlns:a16="http://schemas.microsoft.com/office/drawing/2014/main" id="{352C87D2-6C58-B24E-AF9E-56ADAF8B3641}"/>
                  </a:ext>
                </a:extLst>
              </p:cNvPr>
              <p:cNvSpPr>
                <a:spLocks noChangeArrowheads="1"/>
              </p:cNvSpPr>
              <p:nvPr/>
            </p:nvSpPr>
            <p:spPr bwMode="auto">
              <a:xfrm>
                <a:off x="755650" y="1557338"/>
                <a:ext cx="7488238" cy="3452227"/>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50000"/>
                  </a:lnSpc>
                  <a:spcBef>
                    <a:spcPct val="0"/>
                  </a:spcBef>
                  <a:buFontTx/>
                  <a:buNone/>
                </a:pPr>
                <a:r>
                  <a:rPr lang="es-MX" altLang="es-CL" sz="2000" dirty="0">
                    <a:latin typeface="Garamond" panose="02020404030301010803" pitchFamily="18" charset="0"/>
                  </a:rPr>
                  <a:t>En un diagrama, trace uno de los vectores </a:t>
                </a:r>
                <a14:m>
                  <m:oMath xmlns:m="http://schemas.openxmlformats.org/officeDocument/2006/math">
                    <m:acc>
                      <m:accPr>
                        <m:chr m:val="⃗"/>
                        <m:ctrlPr>
                          <a:rPr lang="es-MX" altLang="es-CL" sz="2400" i="1" smtClean="0">
                            <a:latin typeface="Cambria Math" panose="02040503050406030204" pitchFamily="18" charset="0"/>
                          </a:rPr>
                        </m:ctrlPr>
                      </m:accPr>
                      <m:e>
                        <m:r>
                          <a:rPr lang="es-ES" altLang="es-CL" sz="2400" b="0" i="1" smtClean="0">
                            <a:latin typeface="Cambria Math" panose="02040503050406030204" pitchFamily="18" charset="0"/>
                          </a:rPr>
                          <m:t>𝐴</m:t>
                        </m:r>
                      </m:e>
                    </m:acc>
                  </m:oMath>
                </a14:m>
                <a:r>
                  <a:rPr lang="es-MX" altLang="es-CL" sz="2400" dirty="0">
                    <a:latin typeface="Garamond" panose="02020404030301010803" pitchFamily="18" charset="0"/>
                  </a:rPr>
                  <a:t/>
                </a:r>
                <a:r>
                  <a:rPr lang="es-MX" altLang="es-CL" sz="2000" b="1" dirty="0">
                    <a:latin typeface="Garamond" panose="02020404030301010803" pitchFamily="18" charset="0"/>
                  </a:rPr>
                  <a:t>a escala.</a:t>
                </a:r>
              </a:p>
              <a:p>
                <a:pPr algn="just" eaLnBrk="1" hangingPunct="1">
                  <a:lnSpc>
                    <a:spcPct val="150000"/>
                  </a:lnSpc>
                  <a:spcBef>
                    <a:spcPct val="0"/>
                  </a:spcBef>
                  <a:buFontTx/>
                  <a:buNone/>
                </a:pPr>
                <a:r>
                  <a:rPr lang="es-MX" altLang="es-CL" sz="2000" dirty="0">
                    <a:latin typeface="Garamond" panose="02020404030301010803" pitchFamily="18" charset="0"/>
                  </a:rPr>
                  <a:t>• Trace el segundo vector </a:t>
                </a:r>
                <a14:m>
                  <m:oMath xmlns:m="http://schemas.openxmlformats.org/officeDocument/2006/math">
                    <m:acc>
                      <m:accPr>
                        <m:chr m:val="⃗"/>
                        <m:ctrlPr>
                          <a:rPr lang="es-MX" altLang="es-CL" sz="2400" i="1" smtClean="0">
                            <a:latin typeface="Cambria Math" panose="02040503050406030204" pitchFamily="18" charset="0"/>
                          </a:rPr>
                        </m:ctrlPr>
                      </m:accPr>
                      <m:e>
                        <m:r>
                          <a:rPr lang="es-ES" altLang="es-CL" sz="2400" b="0" i="1" smtClean="0">
                            <a:latin typeface="Cambria Math" panose="02040503050406030204" pitchFamily="18" charset="0"/>
                          </a:rPr>
                          <m:t>𝐵</m:t>
                        </m:r>
                      </m:e>
                    </m:acc>
                  </m:oMath>
                </a14:m>
                <a:r>
                  <a:rPr lang="es-MX" altLang="es-CL" sz="2000" b="1" dirty="0">
                    <a:latin typeface="Garamond" panose="02020404030301010803" pitchFamily="18" charset="0"/>
                  </a:rPr>
                  <a:t> a escala, </a:t>
                </a:r>
                <a:r>
                  <a:rPr lang="es-MX" altLang="es-CL" sz="2000" dirty="0">
                    <a:latin typeface="Garamond" panose="02020404030301010803" pitchFamily="18" charset="0"/>
                  </a:rPr>
                  <a:t>el origen de este vector, coincide con el final del primer vector.</a:t>
                </a:r>
              </a:p>
              <a:p>
                <a:pPr algn="just" eaLnBrk="1" hangingPunct="1">
                  <a:lnSpc>
                    <a:spcPct val="150000"/>
                  </a:lnSpc>
                  <a:spcBef>
                    <a:spcPct val="0"/>
                  </a:spcBef>
                  <a:buFontTx/>
                  <a:buNone/>
                </a:pPr>
                <a:r>
                  <a:rPr lang="es-MX" altLang="es-CL" sz="2000" dirty="0">
                    <a:latin typeface="Garamond" panose="02020404030301010803" pitchFamily="18" charset="0"/>
                  </a:rPr>
                  <a:t>• La flecha que se traza desde la origen del primer vector hasta el final  del segundo representa la suma.</a:t>
                </a:r>
              </a:p>
              <a:p>
                <a:pPr algn="just" eaLnBrk="1" hangingPunct="1">
                  <a:lnSpc>
                    <a:spcPct val="150000"/>
                  </a:lnSpc>
                  <a:spcBef>
                    <a:spcPct val="0"/>
                  </a:spcBef>
                  <a:buFontTx/>
                  <a:buNone/>
                </a:pPr>
                <a14:m>
                  <m:oMathPara xmlns:m="http://schemas.openxmlformats.org/officeDocument/2006/math">
                    <m:oMathParaPr>
                      <m:jc m:val="centerGroup"/>
                    </m:oMathParaPr>
                    <m:oMath xmlns:m="http://schemas.openxmlformats.org/officeDocument/2006/math">
                      <m:acc>
                        <m:accPr>
                          <m:chr m:val="⃗"/>
                          <m:ctrlPr>
                            <a:rPr lang="es-MX" altLang="es-CL" sz="2800" i="1" smtClean="0">
                              <a:latin typeface="Cambria Math" panose="02040503050406030204" pitchFamily="18" charset="0"/>
                            </a:rPr>
                          </m:ctrlPr>
                        </m:accPr>
                        <m:e>
                          <m:r>
                            <a:rPr lang="es-ES" altLang="es-CL" sz="2800" b="0" i="1" smtClean="0">
                              <a:latin typeface="Cambria Math" panose="02040503050406030204" pitchFamily="18" charset="0"/>
                            </a:rPr>
                            <m:t>𝐴</m:t>
                          </m:r>
                        </m:e>
                      </m:acc>
                      <m:r>
                        <a:rPr lang="es-ES" altLang="es-CL" sz="2800" b="0" i="1" smtClean="0">
                          <a:latin typeface="Cambria Math" panose="02040503050406030204" pitchFamily="18" charset="0"/>
                        </a:rPr>
                        <m:t>+</m:t>
                      </m:r>
                      <m:acc>
                        <m:accPr>
                          <m:chr m:val="⃗"/>
                          <m:ctrlPr>
                            <a:rPr lang="es-ES" altLang="es-CL" sz="2800" b="0" i="1" smtClean="0">
                              <a:latin typeface="Cambria Math" panose="02040503050406030204" pitchFamily="18" charset="0"/>
                            </a:rPr>
                          </m:ctrlPr>
                        </m:accPr>
                        <m:e>
                          <m:r>
                            <a:rPr lang="es-ES" altLang="es-CL" sz="2800" b="0" i="1" smtClean="0">
                              <a:latin typeface="Cambria Math" panose="02040503050406030204" pitchFamily="18" charset="0"/>
                            </a:rPr>
                            <m:t>𝐵</m:t>
                          </m:r>
                        </m:e>
                      </m:acc>
                      <m:r>
                        <a:rPr lang="es-ES" altLang="es-CL" sz="2800" b="0" i="1" smtClean="0">
                          <a:latin typeface="Cambria Math" panose="02040503050406030204" pitchFamily="18" charset="0"/>
                        </a:rPr>
                        <m:t>=</m:t>
                      </m:r>
                      <m:acc>
                        <m:accPr>
                          <m:chr m:val="⃗"/>
                          <m:ctrlPr>
                            <a:rPr lang="es-ES" altLang="es-CL" sz="2800" b="0" i="1" smtClean="0">
                              <a:latin typeface="Cambria Math" panose="02040503050406030204" pitchFamily="18" charset="0"/>
                            </a:rPr>
                          </m:ctrlPr>
                        </m:accPr>
                        <m:e>
                          <m:r>
                            <a:rPr lang="es-ES" altLang="es-CL" sz="2800" b="0" i="1" smtClean="0">
                              <a:latin typeface="Cambria Math" panose="02040503050406030204" pitchFamily="18" charset="0"/>
                            </a:rPr>
                            <m:t>𝑅</m:t>
                          </m:r>
                        </m:e>
                      </m:acc>
                    </m:oMath>
                  </m:oMathPara>
                </a14:m>
                <a:endParaRPr lang="es-MX" altLang="es-CL" sz="2800" dirty="0">
                  <a:latin typeface="Garamond" panose="02020404030301010803" pitchFamily="18" charset="0"/>
                </a:endParaRPr>
              </a:p>
            </p:txBody>
          </p:sp>
        </mc:Choice>
        <mc:Fallback>
          <p:sp>
            <p:nvSpPr>
              <p:cNvPr id="20482" name="3 Rectángulo">
                <a:extLst>
                  <a:ext uri="{FF2B5EF4-FFF2-40B4-BE49-F238E27FC236}">
                    <a16:creationId xmlns:a14="http://schemas.microsoft.com/office/drawing/2010/main" xmlns="" xmlns:a16="http://schemas.microsoft.com/office/drawing/2014/main" id="{352C87D2-6C58-B24E-AF9E-56ADAF8B3641}"/>
                  </a:ext>
                </a:extLst>
              </p:cNvPr>
              <p:cNvSpPr>
                <a:spLocks noRot="1" noChangeAspect="1" noMove="1" noResize="1" noEditPoints="1" noAdjustHandles="1" noChangeArrowheads="1" noChangeShapeType="1" noTextEdit="1"/>
              </p:cNvSpPr>
              <p:nvPr/>
            </p:nvSpPr>
            <p:spPr bwMode="auto">
              <a:xfrm>
                <a:off x="755650" y="1557338"/>
                <a:ext cx="7488238" cy="3452227"/>
              </a:xfrm>
              <a:prstGeom prst="rect">
                <a:avLst/>
              </a:prstGeom>
              <a:blipFill>
                <a:blip r:embed="rId2"/>
                <a:stretch>
                  <a:fillRect l="-847" r="-1017"/>
                </a:stretch>
              </a:blip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s-CL">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0482">
                                            <p:txEl>
                                              <p:pRg st="0" end="0"/>
                                            </p:txEl>
                                          </p:spTgt>
                                        </p:tgtEl>
                                        <p:attrNameLst>
                                          <p:attrName>style.visibility</p:attrName>
                                        </p:attrNameLst>
                                      </p:cBhvr>
                                      <p:to>
                                        <p:strVal val="visible"/>
                                      </p:to>
                                    </p:set>
                                    <p:anim calcmode="lin" valueType="num">
                                      <p:cBhvr additive="base">
                                        <p:cTn id="7" dur="2000"/>
                                        <p:tgtEl>
                                          <p:spTgt spid="20482">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20482">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482">
                                            <p:txEl>
                                              <p:pRg st="1" end="1"/>
                                            </p:txEl>
                                          </p:spTgt>
                                        </p:tgtEl>
                                        <p:attrNameLst>
                                          <p:attrName>style.visibility</p:attrName>
                                        </p:attrNameLst>
                                      </p:cBhvr>
                                      <p:to>
                                        <p:strVal val="visible"/>
                                      </p:to>
                                    </p:set>
                                    <p:anim calcmode="lin" valueType="num">
                                      <p:cBhvr additive="base">
                                        <p:cTn id="13" dur="2000" fill="hold"/>
                                        <p:tgtEl>
                                          <p:spTgt spid="20482">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2048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482">
                                            <p:txEl>
                                              <p:pRg st="2" end="2"/>
                                            </p:txEl>
                                          </p:spTgt>
                                        </p:tgtEl>
                                        <p:attrNameLst>
                                          <p:attrName>style.visibility</p:attrName>
                                        </p:attrNameLst>
                                      </p:cBhvr>
                                      <p:to>
                                        <p:strVal val="visible"/>
                                      </p:to>
                                    </p:set>
                                    <p:anim calcmode="lin" valueType="num">
                                      <p:cBhvr additive="base">
                                        <p:cTn id="19" dur="2000" fill="hold"/>
                                        <p:tgtEl>
                                          <p:spTgt spid="20482">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2048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0482">
                                            <p:txEl>
                                              <p:pRg st="3" end="3"/>
                                            </p:txEl>
                                          </p:spTgt>
                                        </p:tgtEl>
                                        <p:attrNameLst>
                                          <p:attrName>style.visibility</p:attrName>
                                        </p:attrNameLst>
                                      </p:cBhvr>
                                      <p:to>
                                        <p:strVal val="visible"/>
                                      </p:to>
                                    </p:set>
                                    <p:anim calcmode="lin" valueType="num">
                                      <p:cBhvr additive="base">
                                        <p:cTn id="25" dur="2000" fill="hold"/>
                                        <p:tgtEl>
                                          <p:spTgt spid="20482">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2048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a:extLst>
              <a:ext uri="{FF2B5EF4-FFF2-40B4-BE49-F238E27FC236}">
                <a16:creationId xmlns="" xmlns:a16="http://schemas.microsoft.com/office/drawing/2014/main" id="{3288A0E8-38A6-D740-887F-A37926BED0B1}"/>
              </a:ext>
            </a:extLst>
          </p:cNvPr>
          <p:cNvSpPr>
            <a:spLocks noGrp="1"/>
          </p:cNvSpPr>
          <p:nvPr>
            <p:ph type="title"/>
          </p:nvPr>
        </p:nvSpPr>
        <p:spPr/>
        <p:txBody>
          <a:bodyPr rtlCol="0">
            <a:normAutofit fontScale="90000"/>
          </a:bodyPr>
          <a:lstStyle/>
          <a:p>
            <a:pPr eaLnBrk="1" fontAlgn="auto" hangingPunct="1">
              <a:spcAft>
                <a:spcPts val="0"/>
              </a:spcAft>
              <a:defRPr/>
            </a:pPr>
            <a:r>
              <a:rPr lang="es-MX" b="1" i="1" dirty="0"/>
              <a:t>8.Suma de vectores: método polígono</a:t>
            </a:r>
            <a:endParaRPr lang="es-MX" dirty="0"/>
          </a:p>
        </p:txBody>
      </p:sp>
      <p:cxnSp>
        <p:nvCxnSpPr>
          <p:cNvPr id="5" name="4 Conector recto de flecha">
            <a:extLst>
              <a:ext uri="{FF2B5EF4-FFF2-40B4-BE49-F238E27FC236}">
                <a16:creationId xmlns="" xmlns:a16="http://schemas.microsoft.com/office/drawing/2014/main" id="{3D39E492-5213-1B47-AE6D-AC506E9C9F58}"/>
              </a:ext>
            </a:extLst>
          </p:cNvPr>
          <p:cNvCxnSpPr/>
          <p:nvPr/>
        </p:nvCxnSpPr>
        <p:spPr>
          <a:xfrm>
            <a:off x="1908175" y="4292600"/>
            <a:ext cx="3671888"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5 Conector recto de flecha">
            <a:extLst>
              <a:ext uri="{FF2B5EF4-FFF2-40B4-BE49-F238E27FC236}">
                <a16:creationId xmlns="" xmlns:a16="http://schemas.microsoft.com/office/drawing/2014/main" id="{BA6B2FBF-F262-EE48-ABD5-45AD8863EC22}"/>
              </a:ext>
            </a:extLst>
          </p:cNvPr>
          <p:cNvCxnSpPr/>
          <p:nvPr/>
        </p:nvCxnSpPr>
        <p:spPr>
          <a:xfrm flipV="1">
            <a:off x="5580063" y="1773238"/>
            <a:ext cx="1655762" cy="2519362"/>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9 Conector recto de flecha">
            <a:extLst>
              <a:ext uri="{FF2B5EF4-FFF2-40B4-BE49-F238E27FC236}">
                <a16:creationId xmlns="" xmlns:a16="http://schemas.microsoft.com/office/drawing/2014/main" id="{C15EAB63-F002-5E44-9962-EA6729315BBF}"/>
              </a:ext>
            </a:extLst>
          </p:cNvPr>
          <p:cNvCxnSpPr/>
          <p:nvPr/>
        </p:nvCxnSpPr>
        <p:spPr>
          <a:xfrm flipV="1">
            <a:off x="1908175" y="1773238"/>
            <a:ext cx="5256213" cy="2519362"/>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 xmlns:a14="http://schemas.microsoft.com/office/drawing/2010/main" Requires="a14">
          <p:sp>
            <p:nvSpPr>
              <p:cNvPr id="3" name="CuadroTexto 2">
                <a:extLst>
                  <a:ext uri="{FF2B5EF4-FFF2-40B4-BE49-F238E27FC236}">
                    <a16:creationId xmlns:a16="http://schemas.microsoft.com/office/drawing/2014/main" id="{AFD78A43-6425-1A49-A413-CFC77D4EC492}"/>
                  </a:ext>
                </a:extLst>
              </p:cNvPr>
              <p:cNvSpPr txBox="1"/>
              <p:nvPr/>
            </p:nvSpPr>
            <p:spPr>
              <a:xfrm>
                <a:off x="3563938" y="4292600"/>
                <a:ext cx="468205" cy="50885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latin typeface="Cambria Math" panose="02040503050406030204" pitchFamily="18" charset="0"/>
                            </a:rPr>
                          </m:ctrlPr>
                        </m:accPr>
                        <m:e>
                          <m:r>
                            <a:rPr lang="es-ES" sz="2400" b="0" i="1" smtClean="0">
                              <a:latin typeface="Cambria Math" panose="02040503050406030204" pitchFamily="18" charset="0"/>
                            </a:rPr>
                            <m:t>𝐴</m:t>
                          </m:r>
                        </m:e>
                      </m:acc>
                    </m:oMath>
                  </m:oMathPara>
                </a14:m>
                <a:endParaRPr lang="es-CL" sz="2400" dirty="0"/>
              </a:p>
            </p:txBody>
          </p:sp>
        </mc:Choice>
        <mc:Fallback>
          <p:sp>
            <p:nvSpPr>
              <p:cNvPr id="3" name="CuadroTexto 2">
                <a:extLst>
                  <a:ext uri="{FF2B5EF4-FFF2-40B4-BE49-F238E27FC236}">
                    <a16:creationId xmlns:a14="http://schemas.microsoft.com/office/drawing/2010/main" xmlns="" xmlns:a16="http://schemas.microsoft.com/office/drawing/2014/main" id="{AFD78A43-6425-1A49-A413-CFC77D4EC492}"/>
                  </a:ext>
                </a:extLst>
              </p:cNvPr>
              <p:cNvSpPr txBox="1">
                <a:spLocks noRot="1" noChangeAspect="1" noMove="1" noResize="1" noEditPoints="1" noAdjustHandles="1" noChangeArrowheads="1" noChangeShapeType="1" noTextEdit="1"/>
              </p:cNvSpPr>
              <p:nvPr/>
            </p:nvSpPr>
            <p:spPr>
              <a:xfrm>
                <a:off x="3563938" y="4292600"/>
                <a:ext cx="468205" cy="508857"/>
              </a:xfrm>
              <a:prstGeom prst="rect">
                <a:avLst/>
              </a:prstGeom>
              <a:blipFill>
                <a:blip r:embed="rId2"/>
                <a:stretch>
                  <a:fillRect t="-19048"/>
                </a:stretch>
              </a:blipFill>
            </p:spPr>
            <p:txBody>
              <a:bodyPr/>
              <a:lstStyle/>
              <a:p>
                <a:r>
                  <a:rPr lang="es-CL">
                    <a:noFill/>
                  </a:rPr>
                  <a:t> </a:t>
                </a:r>
              </a:p>
            </p:txBody>
          </p:sp>
        </mc:Fallback>
      </mc:AlternateContent>
      <mc:AlternateContent xmlns:mc="http://schemas.openxmlformats.org/markup-compatibility/2006">
        <mc:Choice xmlns="" xmlns:a14="http://schemas.microsoft.com/office/drawing/2010/main" Requires="a14">
          <p:sp>
            <p:nvSpPr>
              <p:cNvPr id="11" name="CuadroTexto 10">
                <a:extLst>
                  <a:ext uri="{FF2B5EF4-FFF2-40B4-BE49-F238E27FC236}">
                    <a16:creationId xmlns:a16="http://schemas.microsoft.com/office/drawing/2014/main" id="{B3BCDCD0-1576-054F-887F-9B2BFB0ED46C}"/>
                  </a:ext>
                </a:extLst>
              </p:cNvPr>
              <p:cNvSpPr txBox="1"/>
              <p:nvPr/>
            </p:nvSpPr>
            <p:spPr>
              <a:xfrm>
                <a:off x="6497799" y="2888478"/>
                <a:ext cx="479875" cy="50642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latin typeface="Cambria Math" panose="02040503050406030204" pitchFamily="18" charset="0"/>
                            </a:rPr>
                          </m:ctrlPr>
                        </m:accPr>
                        <m:e>
                          <m:r>
                            <a:rPr lang="es-ES" sz="2400" b="0" i="1" smtClean="0">
                              <a:latin typeface="Cambria Math" panose="02040503050406030204" pitchFamily="18" charset="0"/>
                            </a:rPr>
                            <m:t>𝐵</m:t>
                          </m:r>
                        </m:e>
                      </m:acc>
                    </m:oMath>
                  </m:oMathPara>
                </a14:m>
                <a:endParaRPr lang="es-CL" sz="2400" dirty="0"/>
              </a:p>
            </p:txBody>
          </p:sp>
        </mc:Choice>
        <mc:Fallback>
          <p:sp>
            <p:nvSpPr>
              <p:cNvPr id="11" name="CuadroTexto 10">
                <a:extLst>
                  <a:ext uri="{FF2B5EF4-FFF2-40B4-BE49-F238E27FC236}">
                    <a16:creationId xmlns:a14="http://schemas.microsoft.com/office/drawing/2010/main" xmlns="" xmlns:a16="http://schemas.microsoft.com/office/drawing/2014/main" id="{B3BCDCD0-1576-054F-887F-9B2BFB0ED46C}"/>
                  </a:ext>
                </a:extLst>
              </p:cNvPr>
              <p:cNvSpPr txBox="1">
                <a:spLocks noRot="1" noChangeAspect="1" noMove="1" noResize="1" noEditPoints="1" noAdjustHandles="1" noChangeArrowheads="1" noChangeShapeType="1" noTextEdit="1"/>
              </p:cNvSpPr>
              <p:nvPr/>
            </p:nvSpPr>
            <p:spPr>
              <a:xfrm>
                <a:off x="6497799" y="2888478"/>
                <a:ext cx="479875" cy="506421"/>
              </a:xfrm>
              <a:prstGeom prst="rect">
                <a:avLst/>
              </a:prstGeom>
              <a:blipFill>
                <a:blip r:embed="rId3"/>
                <a:stretch>
                  <a:fillRect/>
                </a:stretch>
              </a:blipFill>
            </p:spPr>
            <p:txBody>
              <a:bodyPr/>
              <a:lstStyle/>
              <a:p>
                <a:r>
                  <a:rPr lang="es-CL">
                    <a:noFill/>
                  </a:rPr>
                  <a:t> </a:t>
                </a:r>
              </a:p>
            </p:txBody>
          </p:sp>
        </mc:Fallback>
      </mc:AlternateContent>
      <mc:AlternateContent xmlns:mc="http://schemas.openxmlformats.org/markup-compatibility/2006">
        <mc:Choice xmlns="" xmlns:a14="http://schemas.microsoft.com/office/drawing/2010/main" Requires="a14">
          <p:sp>
            <p:nvSpPr>
              <p:cNvPr id="12" name="CuadroTexto 11">
                <a:extLst>
                  <a:ext uri="{FF2B5EF4-FFF2-40B4-BE49-F238E27FC236}">
                    <a16:creationId xmlns:a16="http://schemas.microsoft.com/office/drawing/2014/main" id="{BBAF9271-9357-4147-A273-4DCCED68F841}"/>
                  </a:ext>
                </a:extLst>
              </p:cNvPr>
              <p:cNvSpPr txBox="1"/>
              <p:nvPr/>
            </p:nvSpPr>
            <p:spPr>
              <a:xfrm>
                <a:off x="4337897" y="2379621"/>
                <a:ext cx="474232" cy="50642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latin typeface="Cambria Math" panose="02040503050406030204" pitchFamily="18" charset="0"/>
                            </a:rPr>
                          </m:ctrlPr>
                        </m:accPr>
                        <m:e>
                          <m:r>
                            <a:rPr lang="es-ES" sz="2400" b="0" i="1" smtClean="0">
                              <a:latin typeface="Cambria Math" panose="02040503050406030204" pitchFamily="18" charset="0"/>
                            </a:rPr>
                            <m:t>𝑅</m:t>
                          </m:r>
                        </m:e>
                      </m:acc>
                    </m:oMath>
                  </m:oMathPara>
                </a14:m>
                <a:endParaRPr lang="es-CL" sz="2400" dirty="0"/>
              </a:p>
            </p:txBody>
          </p:sp>
        </mc:Choice>
        <mc:Fallback>
          <p:sp>
            <p:nvSpPr>
              <p:cNvPr id="12" name="CuadroTexto 11">
                <a:extLst>
                  <a:ext uri="{FF2B5EF4-FFF2-40B4-BE49-F238E27FC236}">
                    <a16:creationId xmlns:a14="http://schemas.microsoft.com/office/drawing/2010/main" xmlns="" xmlns:a16="http://schemas.microsoft.com/office/drawing/2014/main" id="{BBAF9271-9357-4147-A273-4DCCED68F841}"/>
                  </a:ext>
                </a:extLst>
              </p:cNvPr>
              <p:cNvSpPr txBox="1">
                <a:spLocks noRot="1" noChangeAspect="1" noMove="1" noResize="1" noEditPoints="1" noAdjustHandles="1" noChangeArrowheads="1" noChangeShapeType="1" noTextEdit="1"/>
              </p:cNvSpPr>
              <p:nvPr/>
            </p:nvSpPr>
            <p:spPr>
              <a:xfrm>
                <a:off x="4337897" y="2379621"/>
                <a:ext cx="474232" cy="506421"/>
              </a:xfrm>
              <a:prstGeom prst="rect">
                <a:avLst/>
              </a:prstGeom>
              <a:blipFill>
                <a:blip r:embed="rId4"/>
                <a:stretch>
                  <a:fillRect/>
                </a:stretch>
              </a:blipFill>
            </p:spPr>
            <p:txBody>
              <a:bodyPr/>
              <a:lstStyle/>
              <a:p>
                <a:r>
                  <a:rPr lang="es-CL">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ppt_x"/>
                                          </p:val>
                                        </p:tav>
                                        <p:tav tm="100000">
                                          <p:val>
                                            <p:strVal val="#ppt_x"/>
                                          </p:val>
                                        </p:tav>
                                      </p:tavLst>
                                    </p:anim>
                                    <p:anim calcmode="lin" valueType="num">
                                      <p:cBhvr additive="base">
                                        <p:cTn id="14"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ppt_x"/>
                                          </p:val>
                                        </p:tav>
                                        <p:tav tm="100000">
                                          <p:val>
                                            <p:strVal val="#ppt_x"/>
                                          </p:val>
                                        </p:tav>
                                      </p:tavLst>
                                    </p:anim>
                                    <p:anim calcmode="lin" valueType="num">
                                      <p:cBhvr additive="base">
                                        <p:cTn id="20"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p:tgtEl>
                                          <p:spTgt spid="11"/>
                                        </p:tgtEl>
                                        <p:attrNameLst>
                                          <p:attrName>ppt_y</p:attrName>
                                        </p:attrNameLst>
                                      </p:cBhvr>
                                      <p:tavLst>
                                        <p:tav tm="0">
                                          <p:val>
                                            <p:strVal val="#ppt_y+#ppt_h*1.125000"/>
                                          </p:val>
                                        </p:tav>
                                        <p:tav tm="100000">
                                          <p:val>
                                            <p:strVal val="#ppt_y"/>
                                          </p:val>
                                        </p:tav>
                                      </p:tavLst>
                                    </p:anim>
                                    <p:animEffect transition="in" filter="wipe(up)">
                                      <p:cBhvr>
                                        <p:cTn id="26" dur="2000"/>
                                        <p:tgtEl>
                                          <p:spTgt spid="11"/>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2000" fill="hold"/>
                                        <p:tgtEl>
                                          <p:spTgt spid="10"/>
                                        </p:tgtEl>
                                        <p:attrNameLst>
                                          <p:attrName>ppt_x</p:attrName>
                                        </p:attrNameLst>
                                      </p:cBhvr>
                                      <p:tavLst>
                                        <p:tav tm="0">
                                          <p:val>
                                            <p:strVal val="#ppt_x"/>
                                          </p:val>
                                        </p:tav>
                                        <p:tav tm="100000">
                                          <p:val>
                                            <p:strVal val="#ppt_x"/>
                                          </p:val>
                                        </p:tav>
                                      </p:tavLst>
                                    </p:anim>
                                    <p:anim calcmode="lin" valueType="num">
                                      <p:cBhvr additive="base">
                                        <p:cTn id="32"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p:tgtEl>
                                          <p:spTgt spid="12"/>
                                        </p:tgtEl>
                                        <p:attrNameLst>
                                          <p:attrName>ppt_y</p:attrName>
                                        </p:attrNameLst>
                                      </p:cBhvr>
                                      <p:tavLst>
                                        <p:tav tm="0">
                                          <p:val>
                                            <p:strVal val="#ppt_y+#ppt_h*1.125000"/>
                                          </p:val>
                                        </p:tav>
                                        <p:tav tm="100000">
                                          <p:val>
                                            <p:strVal val="#ppt_y"/>
                                          </p:val>
                                        </p:tav>
                                      </p:tavLst>
                                    </p:anim>
                                    <p:animEffect transition="in" filter="wipe(up)">
                                      <p:cBhvr>
                                        <p:cTn id="3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a:extLst>
              <a:ext uri="{FF2B5EF4-FFF2-40B4-BE49-F238E27FC236}">
                <a16:creationId xmlns="" xmlns:a16="http://schemas.microsoft.com/office/drawing/2014/main" id="{0F95DAD3-C068-1847-9314-82E56A7C26EC}"/>
              </a:ext>
            </a:extLst>
          </p:cNvPr>
          <p:cNvSpPr>
            <a:spLocks noGrp="1"/>
          </p:cNvSpPr>
          <p:nvPr>
            <p:ph type="title"/>
          </p:nvPr>
        </p:nvSpPr>
        <p:spPr/>
        <p:txBody>
          <a:bodyPr rtlCol="0">
            <a:normAutofit fontScale="90000"/>
          </a:bodyPr>
          <a:lstStyle/>
          <a:p>
            <a:pPr eaLnBrk="1" fontAlgn="auto" hangingPunct="1">
              <a:spcAft>
                <a:spcPts val="0"/>
              </a:spcAft>
              <a:defRPr/>
            </a:pPr>
            <a:r>
              <a:rPr lang="es-MX" b="1" i="1" dirty="0"/>
              <a:t>9.Suma de vectores: método paralelogramo</a:t>
            </a:r>
            <a:endParaRPr lang="es-MX" dirty="0"/>
          </a:p>
        </p:txBody>
      </p:sp>
      <p:sp>
        <p:nvSpPr>
          <p:cNvPr id="22530" name="3 Rectángulo">
            <a:extLst>
              <a:ext uri="{FF2B5EF4-FFF2-40B4-BE49-F238E27FC236}">
                <a16:creationId xmlns="" xmlns:a16="http://schemas.microsoft.com/office/drawing/2014/main" id="{DC76F468-5DBA-0F4D-9050-14E9703E7649}"/>
              </a:ext>
            </a:extLst>
          </p:cNvPr>
          <p:cNvSpPr>
            <a:spLocks noChangeArrowheads="1"/>
          </p:cNvSpPr>
          <p:nvPr/>
        </p:nvSpPr>
        <p:spPr bwMode="auto">
          <a:xfrm>
            <a:off x="611188" y="1412875"/>
            <a:ext cx="7921625" cy="19383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50000"/>
              </a:lnSpc>
              <a:spcBef>
                <a:spcPct val="0"/>
              </a:spcBef>
              <a:buFontTx/>
              <a:buNone/>
            </a:pPr>
            <a:r>
              <a:rPr lang="es-MX" altLang="es-CL" sz="2000" dirty="0">
                <a:latin typeface="Garamond" panose="02020404030301010803" pitchFamily="18" charset="0"/>
              </a:rPr>
              <a:t>Un segundo método para sumar dos vectores es el método del paralelogramo. Se trazan los dos vectores desde un origen común y se forma un paralelogramo de lados A y B.</a:t>
            </a:r>
          </a:p>
          <a:p>
            <a:pPr algn="just" eaLnBrk="1" hangingPunct="1">
              <a:lnSpc>
                <a:spcPct val="150000"/>
              </a:lnSpc>
              <a:spcBef>
                <a:spcPct val="0"/>
              </a:spcBef>
              <a:buFontTx/>
              <a:buNone/>
            </a:pPr>
            <a:r>
              <a:rPr lang="es-MX" altLang="es-CL" sz="2000" dirty="0">
                <a:latin typeface="Garamond" panose="02020404030301010803" pitchFamily="18" charset="0"/>
              </a:rPr>
              <a:t>El vector resultante o suma es: la diagonal del paralelogramo.</a:t>
            </a:r>
          </a:p>
        </p:txBody>
      </p:sp>
      <p:cxnSp>
        <p:nvCxnSpPr>
          <p:cNvPr id="5" name="4 Conector recto de flecha">
            <a:extLst>
              <a:ext uri="{FF2B5EF4-FFF2-40B4-BE49-F238E27FC236}">
                <a16:creationId xmlns="" xmlns:a16="http://schemas.microsoft.com/office/drawing/2014/main" id="{3B02D7BE-5D07-C944-8EF1-0FE5AF5DC35C}"/>
              </a:ext>
            </a:extLst>
          </p:cNvPr>
          <p:cNvCxnSpPr/>
          <p:nvPr/>
        </p:nvCxnSpPr>
        <p:spPr>
          <a:xfrm>
            <a:off x="1908175" y="6038850"/>
            <a:ext cx="3671888"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5 Conector recto de flecha">
            <a:extLst>
              <a:ext uri="{FF2B5EF4-FFF2-40B4-BE49-F238E27FC236}">
                <a16:creationId xmlns="" xmlns:a16="http://schemas.microsoft.com/office/drawing/2014/main" id="{CEDDBBD5-496A-C343-9952-69F00C125C60}"/>
              </a:ext>
            </a:extLst>
          </p:cNvPr>
          <p:cNvCxnSpPr/>
          <p:nvPr/>
        </p:nvCxnSpPr>
        <p:spPr>
          <a:xfrm flipV="1">
            <a:off x="1908175" y="3500438"/>
            <a:ext cx="1655763" cy="252095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6 Conector recto de flecha">
            <a:extLst>
              <a:ext uri="{FF2B5EF4-FFF2-40B4-BE49-F238E27FC236}">
                <a16:creationId xmlns="" xmlns:a16="http://schemas.microsoft.com/office/drawing/2014/main" id="{4BAC8469-6AF8-D449-B610-FF2090D67769}"/>
              </a:ext>
            </a:extLst>
          </p:cNvPr>
          <p:cNvCxnSpPr/>
          <p:nvPr/>
        </p:nvCxnSpPr>
        <p:spPr>
          <a:xfrm flipV="1">
            <a:off x="1908175" y="3517900"/>
            <a:ext cx="5256213" cy="252095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11 Conector recto">
            <a:extLst>
              <a:ext uri="{FF2B5EF4-FFF2-40B4-BE49-F238E27FC236}">
                <a16:creationId xmlns="" xmlns:a16="http://schemas.microsoft.com/office/drawing/2014/main" id="{F08D9912-A072-3A4B-96D9-59DC09E36DA8}"/>
              </a:ext>
            </a:extLst>
          </p:cNvPr>
          <p:cNvCxnSpPr/>
          <p:nvPr/>
        </p:nvCxnSpPr>
        <p:spPr>
          <a:xfrm>
            <a:off x="2843213" y="3500438"/>
            <a:ext cx="4608512"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 name="12 Conector recto">
            <a:extLst>
              <a:ext uri="{FF2B5EF4-FFF2-40B4-BE49-F238E27FC236}">
                <a16:creationId xmlns="" xmlns:a16="http://schemas.microsoft.com/office/drawing/2014/main" id="{A8812A76-3DD7-E443-9506-D170FDD01F0E}"/>
              </a:ext>
            </a:extLst>
          </p:cNvPr>
          <p:cNvCxnSpPr/>
          <p:nvPr/>
        </p:nvCxnSpPr>
        <p:spPr>
          <a:xfrm flipV="1">
            <a:off x="5148263" y="3068638"/>
            <a:ext cx="2376487" cy="360045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 xmlns:a14="http://schemas.microsoft.com/office/drawing/2010/main" Requires="a14">
          <p:sp>
            <p:nvSpPr>
              <p:cNvPr id="14" name="CuadroTexto 13">
                <a:extLst>
                  <a:ext uri="{FF2B5EF4-FFF2-40B4-BE49-F238E27FC236}">
                    <a16:creationId xmlns:a16="http://schemas.microsoft.com/office/drawing/2014/main" id="{E02A0734-03F7-194D-8CB9-DE3C03868827}"/>
                  </a:ext>
                </a:extLst>
              </p:cNvPr>
              <p:cNvSpPr txBox="1"/>
              <p:nvPr/>
            </p:nvSpPr>
            <p:spPr>
              <a:xfrm>
                <a:off x="3563938" y="6033598"/>
                <a:ext cx="468205" cy="50885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latin typeface="Cambria Math" panose="02040503050406030204" pitchFamily="18" charset="0"/>
                            </a:rPr>
                          </m:ctrlPr>
                        </m:accPr>
                        <m:e>
                          <m:r>
                            <a:rPr lang="es-ES" sz="2400" b="0" i="1" smtClean="0">
                              <a:latin typeface="Cambria Math" panose="02040503050406030204" pitchFamily="18" charset="0"/>
                            </a:rPr>
                            <m:t>𝐴</m:t>
                          </m:r>
                        </m:e>
                      </m:acc>
                    </m:oMath>
                  </m:oMathPara>
                </a14:m>
                <a:endParaRPr lang="es-CL" sz="2400" dirty="0"/>
              </a:p>
            </p:txBody>
          </p:sp>
        </mc:Choice>
        <mc:Fallback>
          <p:sp>
            <p:nvSpPr>
              <p:cNvPr id="14" name="CuadroTexto 13">
                <a:extLst>
                  <a:ext uri="{FF2B5EF4-FFF2-40B4-BE49-F238E27FC236}">
                    <a16:creationId xmlns:a14="http://schemas.microsoft.com/office/drawing/2010/main" xmlns="" xmlns:a16="http://schemas.microsoft.com/office/drawing/2014/main" id="{E02A0734-03F7-194D-8CB9-DE3C03868827}"/>
                  </a:ext>
                </a:extLst>
              </p:cNvPr>
              <p:cNvSpPr txBox="1">
                <a:spLocks noRot="1" noChangeAspect="1" noMove="1" noResize="1" noEditPoints="1" noAdjustHandles="1" noChangeArrowheads="1" noChangeShapeType="1" noTextEdit="1"/>
              </p:cNvSpPr>
              <p:nvPr/>
            </p:nvSpPr>
            <p:spPr>
              <a:xfrm>
                <a:off x="3563938" y="6033598"/>
                <a:ext cx="468205" cy="508857"/>
              </a:xfrm>
              <a:prstGeom prst="rect">
                <a:avLst/>
              </a:prstGeom>
              <a:blipFill>
                <a:blip r:embed="rId2"/>
                <a:stretch>
                  <a:fillRect t="-21951"/>
                </a:stretch>
              </a:blipFill>
            </p:spPr>
            <p:txBody>
              <a:bodyPr/>
              <a:lstStyle/>
              <a:p>
                <a:r>
                  <a:rPr lang="es-CL">
                    <a:noFill/>
                  </a:rPr>
                  <a:t> </a:t>
                </a:r>
              </a:p>
            </p:txBody>
          </p:sp>
        </mc:Fallback>
      </mc:AlternateContent>
      <mc:AlternateContent xmlns:mc="http://schemas.openxmlformats.org/markup-compatibility/2006">
        <mc:Choice xmlns="" xmlns:a14="http://schemas.microsoft.com/office/drawing/2010/main" Requires="a14">
          <p:sp>
            <p:nvSpPr>
              <p:cNvPr id="15" name="CuadroTexto 14">
                <a:extLst>
                  <a:ext uri="{FF2B5EF4-FFF2-40B4-BE49-F238E27FC236}">
                    <a16:creationId xmlns:a16="http://schemas.microsoft.com/office/drawing/2014/main" id="{A84D5631-403E-9246-828B-878560A86BBE}"/>
                  </a:ext>
                </a:extLst>
              </p:cNvPr>
              <p:cNvSpPr txBox="1"/>
              <p:nvPr/>
            </p:nvSpPr>
            <p:spPr>
              <a:xfrm>
                <a:off x="2317890" y="4227772"/>
                <a:ext cx="479875" cy="50642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latin typeface="Cambria Math" panose="02040503050406030204" pitchFamily="18" charset="0"/>
                            </a:rPr>
                          </m:ctrlPr>
                        </m:accPr>
                        <m:e>
                          <m:r>
                            <a:rPr lang="es-ES" sz="2400" b="0" i="1" smtClean="0">
                              <a:latin typeface="Cambria Math" panose="02040503050406030204" pitchFamily="18" charset="0"/>
                            </a:rPr>
                            <m:t>𝐵</m:t>
                          </m:r>
                        </m:e>
                      </m:acc>
                    </m:oMath>
                  </m:oMathPara>
                </a14:m>
                <a:endParaRPr lang="es-CL" sz="2400" dirty="0"/>
              </a:p>
            </p:txBody>
          </p:sp>
        </mc:Choice>
        <mc:Fallback>
          <p:sp>
            <p:nvSpPr>
              <p:cNvPr id="15" name="CuadroTexto 14">
                <a:extLst>
                  <a:ext uri="{FF2B5EF4-FFF2-40B4-BE49-F238E27FC236}">
                    <a16:creationId xmlns:a14="http://schemas.microsoft.com/office/drawing/2010/main" xmlns="" xmlns:a16="http://schemas.microsoft.com/office/drawing/2014/main" id="{A84D5631-403E-9246-828B-878560A86BBE}"/>
                  </a:ext>
                </a:extLst>
              </p:cNvPr>
              <p:cNvSpPr txBox="1">
                <a:spLocks noRot="1" noChangeAspect="1" noMove="1" noResize="1" noEditPoints="1" noAdjustHandles="1" noChangeArrowheads="1" noChangeShapeType="1" noTextEdit="1"/>
              </p:cNvSpPr>
              <p:nvPr/>
            </p:nvSpPr>
            <p:spPr>
              <a:xfrm>
                <a:off x="2317890" y="4227772"/>
                <a:ext cx="479875" cy="506421"/>
              </a:xfrm>
              <a:prstGeom prst="rect">
                <a:avLst/>
              </a:prstGeom>
              <a:blipFill>
                <a:blip r:embed="rId3"/>
                <a:stretch>
                  <a:fillRect/>
                </a:stretch>
              </a:blipFill>
            </p:spPr>
            <p:txBody>
              <a:bodyPr/>
              <a:lstStyle/>
              <a:p>
                <a:r>
                  <a:rPr lang="es-CL">
                    <a:noFill/>
                  </a:rPr>
                  <a:t> </a:t>
                </a:r>
              </a:p>
            </p:txBody>
          </p:sp>
        </mc:Fallback>
      </mc:AlternateContent>
      <mc:AlternateContent xmlns:mc="http://schemas.openxmlformats.org/markup-compatibility/2006">
        <mc:Choice xmlns="" xmlns:a14="http://schemas.microsoft.com/office/drawing/2010/main" Requires="a14">
          <p:sp>
            <p:nvSpPr>
              <p:cNvPr id="16" name="CuadroTexto 15">
                <a:extLst>
                  <a:ext uri="{FF2B5EF4-FFF2-40B4-BE49-F238E27FC236}">
                    <a16:creationId xmlns:a16="http://schemas.microsoft.com/office/drawing/2014/main" id="{D480956E-8716-DA44-9F07-CEFBF43A5E79}"/>
                  </a:ext>
                </a:extLst>
              </p:cNvPr>
              <p:cNvSpPr txBox="1"/>
              <p:nvPr/>
            </p:nvSpPr>
            <p:spPr>
              <a:xfrm>
                <a:off x="4217617" y="4289858"/>
                <a:ext cx="474232" cy="50642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latin typeface="Cambria Math" panose="02040503050406030204" pitchFamily="18" charset="0"/>
                            </a:rPr>
                          </m:ctrlPr>
                        </m:accPr>
                        <m:e>
                          <m:r>
                            <a:rPr lang="es-ES" sz="2400" b="0" i="1" smtClean="0">
                              <a:latin typeface="Cambria Math" panose="02040503050406030204" pitchFamily="18" charset="0"/>
                            </a:rPr>
                            <m:t>𝑅</m:t>
                          </m:r>
                        </m:e>
                      </m:acc>
                    </m:oMath>
                  </m:oMathPara>
                </a14:m>
                <a:endParaRPr lang="es-CL" sz="2400" dirty="0"/>
              </a:p>
            </p:txBody>
          </p:sp>
        </mc:Choice>
        <mc:Fallback>
          <p:sp>
            <p:nvSpPr>
              <p:cNvPr id="16" name="CuadroTexto 15">
                <a:extLst>
                  <a:ext uri="{FF2B5EF4-FFF2-40B4-BE49-F238E27FC236}">
                    <a16:creationId xmlns:a14="http://schemas.microsoft.com/office/drawing/2010/main" xmlns="" xmlns:a16="http://schemas.microsoft.com/office/drawing/2014/main" id="{D480956E-8716-DA44-9F07-CEFBF43A5E79}"/>
                  </a:ext>
                </a:extLst>
              </p:cNvPr>
              <p:cNvSpPr txBox="1">
                <a:spLocks noRot="1" noChangeAspect="1" noMove="1" noResize="1" noEditPoints="1" noAdjustHandles="1" noChangeArrowheads="1" noChangeShapeType="1" noTextEdit="1"/>
              </p:cNvSpPr>
              <p:nvPr/>
            </p:nvSpPr>
            <p:spPr>
              <a:xfrm>
                <a:off x="4217617" y="4289858"/>
                <a:ext cx="474232" cy="506421"/>
              </a:xfrm>
              <a:prstGeom prst="rect">
                <a:avLst/>
              </a:prstGeom>
              <a:blipFill>
                <a:blip r:embed="rId4"/>
                <a:stretch>
                  <a:fillRect/>
                </a:stretch>
              </a:blipFill>
            </p:spPr>
            <p:txBody>
              <a:bodyPr/>
              <a:lstStyle/>
              <a:p>
                <a:r>
                  <a:rPr lang="es-CL">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22530">
                                            <p:txEl>
                                              <p:pRg st="0" end="0"/>
                                            </p:txEl>
                                          </p:spTgt>
                                        </p:tgtEl>
                                        <p:attrNameLst>
                                          <p:attrName>style.visibility</p:attrName>
                                        </p:attrNameLst>
                                      </p:cBhvr>
                                      <p:to>
                                        <p:strVal val="visible"/>
                                      </p:to>
                                    </p:set>
                                    <p:anim calcmode="lin" valueType="num">
                                      <p:cBhvr additive="base">
                                        <p:cTn id="7" dur="500"/>
                                        <p:tgtEl>
                                          <p:spTgt spid="22530">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2530">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22530">
                                            <p:txEl>
                                              <p:pRg st="0" end="0"/>
                                            </p:txEl>
                                          </p:spTgt>
                                        </p:tgtEl>
                                        <p:attrNameLst>
                                          <p:attrName>style.visibility</p:attrName>
                                        </p:attrNameLst>
                                      </p:cBhvr>
                                      <p:to>
                                        <p:strVal val="visible"/>
                                      </p:to>
                                    </p:set>
                                    <p:anim calcmode="lin" valueType="num">
                                      <p:cBhvr additive="base">
                                        <p:cTn id="13" dur="500"/>
                                        <p:tgtEl>
                                          <p:spTgt spid="22530">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22530">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ppt_x"/>
                                          </p:val>
                                        </p:tav>
                                        <p:tav tm="100000">
                                          <p:val>
                                            <p:strVal val="#ppt_x"/>
                                          </p:val>
                                        </p:tav>
                                      </p:tavLst>
                                    </p:anim>
                                    <p:anim calcmode="lin" valueType="num">
                                      <p:cBhvr additive="base">
                                        <p:cTn id="20"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p:tgtEl>
                                          <p:spTgt spid="14"/>
                                        </p:tgtEl>
                                        <p:attrNameLst>
                                          <p:attrName>ppt_y</p:attrName>
                                        </p:attrNameLst>
                                      </p:cBhvr>
                                      <p:tavLst>
                                        <p:tav tm="0">
                                          <p:val>
                                            <p:strVal val="#ppt_y+#ppt_h*1.125000"/>
                                          </p:val>
                                        </p:tav>
                                        <p:tav tm="100000">
                                          <p:val>
                                            <p:strVal val="#ppt_y"/>
                                          </p:val>
                                        </p:tav>
                                      </p:tavLst>
                                    </p:anim>
                                    <p:animEffect transition="in" filter="wipe(up)">
                                      <p:cBhvr>
                                        <p:cTn id="26" dur="2000"/>
                                        <p:tgtEl>
                                          <p:spTgt spid="14"/>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000" fill="hold"/>
                                        <p:tgtEl>
                                          <p:spTgt spid="6"/>
                                        </p:tgtEl>
                                        <p:attrNameLst>
                                          <p:attrName>ppt_x</p:attrName>
                                        </p:attrNameLst>
                                      </p:cBhvr>
                                      <p:tavLst>
                                        <p:tav tm="0">
                                          <p:val>
                                            <p:strVal val="#ppt_x"/>
                                          </p:val>
                                        </p:tav>
                                        <p:tav tm="100000">
                                          <p:val>
                                            <p:strVal val="#ppt_x"/>
                                          </p:val>
                                        </p:tav>
                                      </p:tavLst>
                                    </p:anim>
                                    <p:anim calcmode="lin" valueType="num">
                                      <p:cBhvr additive="base">
                                        <p:cTn id="32"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p:tgtEl>
                                          <p:spTgt spid="15"/>
                                        </p:tgtEl>
                                        <p:attrNameLst>
                                          <p:attrName>ppt_y</p:attrName>
                                        </p:attrNameLst>
                                      </p:cBhvr>
                                      <p:tavLst>
                                        <p:tav tm="0">
                                          <p:val>
                                            <p:strVal val="#ppt_y+#ppt_h*1.125000"/>
                                          </p:val>
                                        </p:tav>
                                        <p:tav tm="100000">
                                          <p:val>
                                            <p:strVal val="#ppt_y"/>
                                          </p:val>
                                        </p:tav>
                                      </p:tavLst>
                                    </p:anim>
                                    <p:animEffect transition="in" filter="wipe(up)">
                                      <p:cBhvr>
                                        <p:cTn id="38" dur="2000"/>
                                        <p:tgtEl>
                                          <p:spTgt spid="15"/>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2000" fill="hold"/>
                                        <p:tgtEl>
                                          <p:spTgt spid="12"/>
                                        </p:tgtEl>
                                        <p:attrNameLst>
                                          <p:attrName>ppt_x</p:attrName>
                                        </p:attrNameLst>
                                      </p:cBhvr>
                                      <p:tavLst>
                                        <p:tav tm="0">
                                          <p:val>
                                            <p:strVal val="#ppt_x"/>
                                          </p:val>
                                        </p:tav>
                                        <p:tav tm="100000">
                                          <p:val>
                                            <p:strVal val="#ppt_x"/>
                                          </p:val>
                                        </p:tav>
                                      </p:tavLst>
                                    </p:anim>
                                    <p:anim calcmode="lin" valueType="num">
                                      <p:cBhvr additive="base">
                                        <p:cTn id="44" dur="20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2000" fill="hold"/>
                                        <p:tgtEl>
                                          <p:spTgt spid="7"/>
                                        </p:tgtEl>
                                        <p:attrNameLst>
                                          <p:attrName>ppt_x</p:attrName>
                                        </p:attrNameLst>
                                      </p:cBhvr>
                                      <p:tavLst>
                                        <p:tav tm="0">
                                          <p:val>
                                            <p:strVal val="#ppt_x"/>
                                          </p:val>
                                        </p:tav>
                                        <p:tav tm="100000">
                                          <p:val>
                                            <p:strVal val="#ppt_x"/>
                                          </p:val>
                                        </p:tav>
                                      </p:tavLst>
                                    </p:anim>
                                    <p:anim calcmode="lin" valueType="num">
                                      <p:cBhvr additive="base">
                                        <p:cTn id="56"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2" presetClass="entr" presetSubtype="4" fill="hold" nodeType="clickEffect">
                                  <p:stCondLst>
                                    <p:cond delay="0"/>
                                  </p:stCondLst>
                                  <p:childTnLst>
                                    <p:set>
                                      <p:cBhvr>
                                        <p:cTn id="60" dur="1" fill="hold">
                                          <p:stCondLst>
                                            <p:cond delay="0"/>
                                          </p:stCondLst>
                                        </p:cTn>
                                        <p:tgtEl>
                                          <p:spTgt spid="22530">
                                            <p:txEl>
                                              <p:pRg st="1" end="1"/>
                                            </p:txEl>
                                          </p:spTgt>
                                        </p:tgtEl>
                                        <p:attrNameLst>
                                          <p:attrName>style.visibility</p:attrName>
                                        </p:attrNameLst>
                                      </p:cBhvr>
                                      <p:to>
                                        <p:strVal val="visible"/>
                                      </p:to>
                                    </p:set>
                                    <p:anim calcmode="lin" valueType="num">
                                      <p:cBhvr additive="base">
                                        <p:cTn id="61" dur="500"/>
                                        <p:tgtEl>
                                          <p:spTgt spid="22530">
                                            <p:txEl>
                                              <p:pRg st="1" end="1"/>
                                            </p:txEl>
                                          </p:spTgt>
                                        </p:tgtEl>
                                        <p:attrNameLst>
                                          <p:attrName>ppt_y</p:attrName>
                                        </p:attrNameLst>
                                      </p:cBhvr>
                                      <p:tavLst>
                                        <p:tav tm="0">
                                          <p:val>
                                            <p:strVal val="#ppt_y+#ppt_h*1.125000"/>
                                          </p:val>
                                        </p:tav>
                                        <p:tav tm="100000">
                                          <p:val>
                                            <p:strVal val="#ppt_y"/>
                                          </p:val>
                                        </p:tav>
                                      </p:tavLst>
                                    </p:anim>
                                    <p:animEffect transition="in" filter="wipe(up)">
                                      <p:cBhvr>
                                        <p:cTn id="62" dur="500"/>
                                        <p:tgtEl>
                                          <p:spTgt spid="22530">
                                            <p:txEl>
                                              <p:pRg st="1" end="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4"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2000"/>
                                        <p:tgtEl>
                                          <p:spTgt spid="16"/>
                                        </p:tgtEl>
                                        <p:attrNameLst>
                                          <p:attrName>ppt_y</p:attrName>
                                        </p:attrNameLst>
                                      </p:cBhvr>
                                      <p:tavLst>
                                        <p:tav tm="0">
                                          <p:val>
                                            <p:strVal val="#ppt_y+#ppt_h*1.125000"/>
                                          </p:val>
                                        </p:tav>
                                        <p:tav tm="100000">
                                          <p:val>
                                            <p:strVal val="#ppt_y"/>
                                          </p:val>
                                        </p:tav>
                                      </p:tavLst>
                                    </p:anim>
                                    <p:animEffect transition="in" filter="wipe(up)">
                                      <p:cBhvr>
                                        <p:cTn id="68"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63C1C2C5-E687-9049-B7CC-E76A8B40A153}"/>
              </a:ext>
            </a:extLst>
          </p:cNvPr>
          <p:cNvSpPr>
            <a:spLocks noGrp="1"/>
          </p:cNvSpPr>
          <p:nvPr>
            <p:ph type="title"/>
          </p:nvPr>
        </p:nvSpPr>
        <p:spPr/>
        <p:txBody>
          <a:bodyPr/>
          <a:lstStyle/>
          <a:p>
            <a:r>
              <a:rPr lang="es-MX" b="1" i="1" dirty="0"/>
              <a:t>10. Ejemplos</a:t>
            </a:r>
            <a:endParaRPr lang="es-CL" dirty="0"/>
          </a:p>
        </p:txBody>
      </p:sp>
      <p:pic>
        <p:nvPicPr>
          <p:cNvPr id="5" name="Marcador de contenido 4">
            <a:extLst>
              <a:ext uri="{FF2B5EF4-FFF2-40B4-BE49-F238E27FC236}">
                <a16:creationId xmlns="" xmlns:a16="http://schemas.microsoft.com/office/drawing/2014/main" id="{761C357A-BCFB-A44D-BF8A-AC72D94E10FC}"/>
              </a:ext>
            </a:extLst>
          </p:cNvPr>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282997" y="1628800"/>
            <a:ext cx="8578006" cy="2910394"/>
          </a:xfrm>
        </p:spPr>
      </p:pic>
    </p:spTree>
    <p:extLst>
      <p:ext uri="{BB962C8B-B14F-4D97-AF65-F5344CB8AC3E}">
        <p14:creationId xmlns="" xmlns:p14="http://schemas.microsoft.com/office/powerpoint/2010/main" val="3891144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60F3647A-31C1-6E40-8A3C-EEEF38EA37E0}"/>
              </a:ext>
            </a:extLst>
          </p:cNvPr>
          <p:cNvSpPr>
            <a:spLocks noGrp="1"/>
          </p:cNvSpPr>
          <p:nvPr>
            <p:ph type="title"/>
          </p:nvPr>
        </p:nvSpPr>
        <p:spPr/>
        <p:txBody>
          <a:bodyPr/>
          <a:lstStyle/>
          <a:p>
            <a:r>
              <a:rPr lang="es-MX" b="1" i="1" dirty="0"/>
              <a:t>10. Ejemplos</a:t>
            </a:r>
            <a:endParaRPr lang="es-CL" dirty="0"/>
          </a:p>
        </p:txBody>
      </p:sp>
      <p:pic>
        <p:nvPicPr>
          <p:cNvPr id="5" name="Marcador de contenido 4" descr="Texto, Carta&#10;&#10;Descripción generada automáticamente">
            <a:extLst>
              <a:ext uri="{FF2B5EF4-FFF2-40B4-BE49-F238E27FC236}">
                <a16:creationId xmlns="" xmlns:a16="http://schemas.microsoft.com/office/drawing/2014/main" id="{556AB6C7-1D03-8944-9E27-CBD1AC0D12D3}"/>
              </a:ext>
            </a:extLst>
          </p:cNvPr>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435496" y="1484784"/>
            <a:ext cx="8642349" cy="2753102"/>
          </a:xfrm>
        </p:spPr>
      </p:pic>
    </p:spTree>
    <p:extLst>
      <p:ext uri="{BB962C8B-B14F-4D97-AF65-F5344CB8AC3E}">
        <p14:creationId xmlns="" xmlns:p14="http://schemas.microsoft.com/office/powerpoint/2010/main" val="2611909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1 Título">
            <a:extLst>
              <a:ext uri="{FF2B5EF4-FFF2-40B4-BE49-F238E27FC236}">
                <a16:creationId xmlns="" xmlns:a16="http://schemas.microsoft.com/office/drawing/2014/main" id="{93BF75D9-6310-874B-A1DD-78A196755F20}"/>
              </a:ext>
            </a:extLst>
          </p:cNvPr>
          <p:cNvSpPr>
            <a:spLocks noGrp="1"/>
          </p:cNvSpPr>
          <p:nvPr>
            <p:ph type="title"/>
          </p:nvPr>
        </p:nvSpPr>
        <p:spPr/>
        <p:txBody>
          <a:bodyPr/>
          <a:lstStyle/>
          <a:p>
            <a:pPr eaLnBrk="1" hangingPunct="1"/>
            <a:r>
              <a:rPr lang="es-MX" altLang="es-CL" b="1" i="1" dirty="0"/>
              <a:t>13.Suma de vectores: resta de vectores</a:t>
            </a:r>
            <a:endParaRPr lang="es-MX" altLang="es-CL" dirty="0"/>
          </a:p>
        </p:txBody>
      </p:sp>
      <p:sp>
        <p:nvSpPr>
          <p:cNvPr id="4" name="3 Rectángulo">
            <a:extLst>
              <a:ext uri="{FF2B5EF4-FFF2-40B4-BE49-F238E27FC236}">
                <a16:creationId xmlns="" xmlns:a16="http://schemas.microsoft.com/office/drawing/2014/main" id="{64AF6DC5-505F-694E-A6F9-714E57EE55FA}"/>
              </a:ext>
            </a:extLst>
          </p:cNvPr>
          <p:cNvSpPr>
            <a:spLocks noChangeArrowheads="1"/>
          </p:cNvSpPr>
          <p:nvPr/>
        </p:nvSpPr>
        <p:spPr bwMode="auto">
          <a:xfrm>
            <a:off x="1042988" y="1557338"/>
            <a:ext cx="6985000" cy="708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2000">
                <a:latin typeface="Garamond" panose="02020404030301010803" pitchFamily="18" charset="0"/>
              </a:rPr>
              <a:t>Vector </a:t>
            </a:r>
            <a:r>
              <a:rPr lang="es-MX" altLang="es-CL" sz="2000" b="1">
                <a:latin typeface="Garamond" panose="02020404030301010803" pitchFamily="18" charset="0"/>
              </a:rPr>
              <a:t>V y vector </a:t>
            </a:r>
            <a:r>
              <a:rPr lang="es-MX" altLang="es-CL" sz="2000">
                <a:latin typeface="Garamond" panose="02020404030301010803" pitchFamily="18" charset="0"/>
              </a:rPr>
              <a:t>–</a:t>
            </a:r>
            <a:r>
              <a:rPr lang="es-MX" altLang="es-CL" sz="2000" b="1">
                <a:latin typeface="Garamond" panose="02020404030301010803" pitchFamily="18" charset="0"/>
              </a:rPr>
              <a:t>V </a:t>
            </a:r>
            <a:r>
              <a:rPr lang="es-MX" altLang="es-CL" sz="2000">
                <a:latin typeface="Garamond" panose="02020404030301010803" pitchFamily="18" charset="0"/>
              </a:rPr>
              <a:t>La misma magnitud, la dirección –opuesta.</a:t>
            </a:r>
          </a:p>
          <a:p>
            <a:pPr eaLnBrk="1" hangingPunct="1">
              <a:spcBef>
                <a:spcPct val="0"/>
              </a:spcBef>
              <a:buFontTx/>
              <a:buNone/>
            </a:pPr>
            <a:r>
              <a:rPr lang="es-MX" altLang="es-CL" sz="2000" b="1">
                <a:latin typeface="Garamond" panose="02020404030301010803" pitchFamily="18" charset="0"/>
              </a:rPr>
              <a:t>A – B = A + (-B)</a:t>
            </a:r>
            <a:endParaRPr lang="es-MX" altLang="es-CL" sz="2000">
              <a:latin typeface="Garamond" panose="02020404030301010803" pitchFamily="18" charset="0"/>
            </a:endParaRPr>
          </a:p>
        </p:txBody>
      </p:sp>
      <p:pic>
        <p:nvPicPr>
          <p:cNvPr id="11268" name="Picture 4">
            <a:extLst>
              <a:ext uri="{FF2B5EF4-FFF2-40B4-BE49-F238E27FC236}">
                <a16:creationId xmlns="" xmlns:a16="http://schemas.microsoft.com/office/drawing/2014/main" id="{DA54555E-DD3C-2247-947A-789393EE6F90}"/>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l="3574" t="10114"/>
          <a:stretch>
            <a:fillRect/>
          </a:stretch>
        </p:blipFill>
        <p:spPr bwMode="auto">
          <a:xfrm>
            <a:off x="2916238" y="2060575"/>
            <a:ext cx="4916487" cy="32400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1268"/>
                                        </p:tgtEl>
                                        <p:attrNameLst>
                                          <p:attrName>style.visibility</p:attrName>
                                        </p:attrNameLst>
                                      </p:cBhvr>
                                      <p:to>
                                        <p:strVal val="visible"/>
                                      </p:to>
                                    </p:set>
                                    <p:anim calcmode="lin" valueType="num">
                                      <p:cBhvr additive="base">
                                        <p:cTn id="13" dur="2000" fill="hold"/>
                                        <p:tgtEl>
                                          <p:spTgt spid="11268"/>
                                        </p:tgtEl>
                                        <p:attrNameLst>
                                          <p:attrName>ppt_x</p:attrName>
                                        </p:attrNameLst>
                                      </p:cBhvr>
                                      <p:tavLst>
                                        <p:tav tm="0">
                                          <p:val>
                                            <p:strVal val="#ppt_x"/>
                                          </p:val>
                                        </p:tav>
                                        <p:tav tm="100000">
                                          <p:val>
                                            <p:strVal val="#ppt_x"/>
                                          </p:val>
                                        </p:tav>
                                      </p:tavLst>
                                    </p:anim>
                                    <p:anim calcmode="lin" valueType="num">
                                      <p:cBhvr additive="base">
                                        <p:cTn id="14" dur="2000" fill="hold"/>
                                        <p:tgtEl>
                                          <p:spTgt spid="112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1 Título">
            <a:extLst>
              <a:ext uri="{FF2B5EF4-FFF2-40B4-BE49-F238E27FC236}">
                <a16:creationId xmlns="" xmlns:a16="http://schemas.microsoft.com/office/drawing/2014/main" id="{302AF01F-E97E-3C40-A0D8-DE95C754906F}"/>
              </a:ext>
            </a:extLst>
          </p:cNvPr>
          <p:cNvSpPr>
            <a:spLocks noGrp="1"/>
          </p:cNvSpPr>
          <p:nvPr>
            <p:ph type="title"/>
          </p:nvPr>
        </p:nvSpPr>
        <p:spPr/>
        <p:txBody>
          <a:bodyPr/>
          <a:lstStyle/>
          <a:p>
            <a:r>
              <a:rPr lang="es-MX" altLang="es-CL" b="1" i="1" dirty="0"/>
              <a:t>14. PROBLEMA</a:t>
            </a:r>
            <a:endParaRPr lang="es-MX" altLang="es-CL" dirty="0"/>
          </a:p>
        </p:txBody>
      </p:sp>
      <p:sp>
        <p:nvSpPr>
          <p:cNvPr id="26626" name="3 Rectángulo">
            <a:extLst>
              <a:ext uri="{FF2B5EF4-FFF2-40B4-BE49-F238E27FC236}">
                <a16:creationId xmlns="" xmlns:a16="http://schemas.microsoft.com/office/drawing/2014/main" id="{03AE21A0-AB9F-E842-8B2F-CF224CAFD99C}"/>
              </a:ext>
            </a:extLst>
          </p:cNvPr>
          <p:cNvSpPr>
            <a:spLocks noChangeArrowheads="1"/>
          </p:cNvSpPr>
          <p:nvPr/>
        </p:nvSpPr>
        <p:spPr bwMode="auto">
          <a:xfrm>
            <a:off x="900113" y="1484313"/>
            <a:ext cx="4572000" cy="42465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50000"/>
              </a:lnSpc>
              <a:spcBef>
                <a:spcPct val="0"/>
              </a:spcBef>
              <a:buFontTx/>
              <a:buNone/>
            </a:pPr>
            <a:r>
              <a:rPr lang="es-MX" altLang="es-CL" sz="2000">
                <a:latin typeface="Garamond" panose="02020404030301010803" pitchFamily="18" charset="0"/>
              </a:rPr>
              <a:t>Observa el dibujo:</a:t>
            </a:r>
          </a:p>
          <a:p>
            <a:pPr algn="just" eaLnBrk="1" hangingPunct="1">
              <a:lnSpc>
                <a:spcPct val="150000"/>
              </a:lnSpc>
              <a:spcBef>
                <a:spcPct val="0"/>
              </a:spcBef>
              <a:buFontTx/>
              <a:buNone/>
            </a:pPr>
            <a:r>
              <a:rPr lang="es-MX" altLang="es-CL" sz="2000">
                <a:latin typeface="Garamond" panose="02020404030301010803" pitchFamily="18" charset="0"/>
              </a:rPr>
              <a:t>Indica el origen y el</a:t>
            </a:r>
          </a:p>
          <a:p>
            <a:pPr algn="just" eaLnBrk="1" hangingPunct="1">
              <a:lnSpc>
                <a:spcPct val="150000"/>
              </a:lnSpc>
              <a:spcBef>
                <a:spcPct val="0"/>
              </a:spcBef>
              <a:buFontTx/>
              <a:buNone/>
            </a:pPr>
            <a:r>
              <a:rPr lang="es-MX" altLang="es-CL" sz="2000">
                <a:latin typeface="Garamond" panose="02020404030301010803" pitchFamily="18" charset="0"/>
              </a:rPr>
              <a:t>extremo (cola)</a:t>
            </a:r>
          </a:p>
          <a:p>
            <a:pPr algn="just" eaLnBrk="1" hangingPunct="1">
              <a:lnSpc>
                <a:spcPct val="150000"/>
              </a:lnSpc>
              <a:spcBef>
                <a:spcPct val="0"/>
              </a:spcBef>
              <a:buFontTx/>
              <a:buNone/>
            </a:pPr>
            <a:r>
              <a:rPr lang="es-MX" altLang="es-CL" sz="2000">
                <a:latin typeface="Garamond" panose="02020404030301010803" pitchFamily="18" charset="0"/>
              </a:rPr>
              <a:t>de cada uno de</a:t>
            </a:r>
          </a:p>
          <a:p>
            <a:pPr algn="just" eaLnBrk="1" hangingPunct="1">
              <a:lnSpc>
                <a:spcPct val="150000"/>
              </a:lnSpc>
              <a:spcBef>
                <a:spcPct val="0"/>
              </a:spcBef>
              <a:buFontTx/>
              <a:buNone/>
            </a:pPr>
            <a:r>
              <a:rPr lang="es-MX" altLang="es-CL" sz="2000">
                <a:latin typeface="Garamond" panose="02020404030301010803" pitchFamily="18" charset="0"/>
              </a:rPr>
              <a:t>los vectores.</a:t>
            </a:r>
          </a:p>
          <a:p>
            <a:pPr algn="just" eaLnBrk="1" hangingPunct="1">
              <a:lnSpc>
                <a:spcPct val="150000"/>
              </a:lnSpc>
              <a:spcBef>
                <a:spcPct val="0"/>
              </a:spcBef>
              <a:buFontTx/>
              <a:buNone/>
            </a:pPr>
            <a:r>
              <a:rPr lang="es-MX" altLang="es-CL" sz="2000">
                <a:latin typeface="Garamond" panose="02020404030301010803" pitchFamily="18" charset="0"/>
              </a:rPr>
              <a:t>1. Calcula el módulo</a:t>
            </a:r>
          </a:p>
          <a:p>
            <a:pPr algn="just" eaLnBrk="1" hangingPunct="1">
              <a:lnSpc>
                <a:spcPct val="150000"/>
              </a:lnSpc>
              <a:spcBef>
                <a:spcPct val="0"/>
              </a:spcBef>
              <a:buFontTx/>
              <a:buNone/>
            </a:pPr>
            <a:r>
              <a:rPr lang="es-MX" altLang="es-CL" sz="2000">
                <a:latin typeface="Garamond" panose="02020404030301010803" pitchFamily="18" charset="0"/>
              </a:rPr>
              <a:t>de cada uno. </a:t>
            </a:r>
          </a:p>
          <a:p>
            <a:pPr algn="just" eaLnBrk="1" hangingPunct="1">
              <a:lnSpc>
                <a:spcPct val="150000"/>
              </a:lnSpc>
              <a:spcBef>
                <a:spcPct val="0"/>
              </a:spcBef>
              <a:buFontTx/>
              <a:buNone/>
            </a:pPr>
            <a:r>
              <a:rPr lang="es-MX" altLang="es-CL" sz="2000">
                <a:latin typeface="Garamond" panose="02020404030301010803" pitchFamily="18" charset="0"/>
              </a:rPr>
              <a:t>2. ¿Cuáles tienen la</a:t>
            </a:r>
          </a:p>
          <a:p>
            <a:pPr algn="just" eaLnBrk="1" hangingPunct="1">
              <a:lnSpc>
                <a:spcPct val="150000"/>
              </a:lnSpc>
              <a:spcBef>
                <a:spcPct val="0"/>
              </a:spcBef>
              <a:buFontTx/>
              <a:buNone/>
            </a:pPr>
            <a:r>
              <a:rPr lang="es-MX" altLang="es-CL" sz="2000">
                <a:latin typeface="Garamond" panose="02020404030301010803" pitchFamily="18" charset="0"/>
              </a:rPr>
              <a:t>misma dirección?</a:t>
            </a:r>
          </a:p>
        </p:txBody>
      </p:sp>
      <p:pic>
        <p:nvPicPr>
          <p:cNvPr id="26627" name="Picture 2">
            <a:extLst>
              <a:ext uri="{FF2B5EF4-FFF2-40B4-BE49-F238E27FC236}">
                <a16:creationId xmlns="" xmlns:a16="http://schemas.microsoft.com/office/drawing/2014/main" id="{F2AEE645-D2CF-9742-ACC3-14E79D538870}"/>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203575" y="1412875"/>
            <a:ext cx="5391150" cy="38576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 xmlns:a16="http://schemas.microsoft.com/office/drawing/2014/main" id="{F4BCDF7F-6477-DF4E-BA97-F983FC20C56A}"/>
              </a:ext>
            </a:extLst>
          </p:cNvPr>
          <p:cNvSpPr>
            <a:spLocks noGrp="1"/>
          </p:cNvSpPr>
          <p:nvPr>
            <p:ph type="title"/>
          </p:nvPr>
        </p:nvSpPr>
        <p:spPr/>
        <p:txBody>
          <a:bodyPr/>
          <a:lstStyle/>
          <a:p>
            <a:r>
              <a:rPr lang="es-CL" altLang="es-CL" b="1" i="1" dirty="0"/>
              <a:t>15. Vector unitario </a:t>
            </a:r>
            <a:endParaRPr lang="es-CL" dirty="0"/>
          </a:p>
        </p:txBody>
      </p:sp>
      <mc:AlternateContent xmlns:mc="http://schemas.openxmlformats.org/markup-compatibility/2006">
        <mc:Choice xmlns="" xmlns:a14="http://schemas.microsoft.com/office/drawing/2010/main" Requires="a14">
          <p:sp>
            <p:nvSpPr>
              <p:cNvPr id="5" name="2 Marcador de contenido">
                <a:extLst>
                  <a:ext uri="{FF2B5EF4-FFF2-40B4-BE49-F238E27FC236}">
                    <a16:creationId xmlns:a16="http://schemas.microsoft.com/office/drawing/2014/main" id="{86F9883A-2130-02FD-F35A-E5AAFA17A0E8}"/>
                  </a:ext>
                </a:extLst>
              </p:cNvPr>
              <p:cNvSpPr>
                <a:spLocks noGrp="1"/>
              </p:cNvSpPr>
              <p:nvPr>
                <p:ph idx="1"/>
              </p:nvPr>
            </p:nvSpPr>
            <p:spPr>
              <a:xfrm>
                <a:off x="457200" y="1417638"/>
                <a:ext cx="8229600" cy="4525963"/>
              </a:xfrm>
            </p:spPr>
            <p:txBody>
              <a:bodyPr/>
              <a:lstStyle/>
              <a:p>
                <a:pPr algn="just">
                  <a:lnSpc>
                    <a:spcPct val="150000"/>
                  </a:lnSpc>
                  <a:spcBef>
                    <a:spcPct val="0"/>
                  </a:spcBef>
                </a:pPr>
                <a:r>
                  <a:rPr lang="es-MX" altLang="es-CL" dirty="0"/>
                  <a:t>Un vector unitario se define como aquel cuya magnitud es la unidad y se escribe con un acento circunflejo sobre la letra que lo representa, por ejemplo </a:t>
                </a:r>
                <a14:m>
                  <m:oMath xmlns:m="http://schemas.openxmlformats.org/officeDocument/2006/math">
                    <m:acc>
                      <m:accPr>
                        <m:chr m:val="̂"/>
                        <m:ctrlPr>
                          <a:rPr lang="es-MX" altLang="es-CL" i="1" smtClean="0">
                            <a:latin typeface="Cambria Math" panose="02040503050406030204" pitchFamily="18" charset="0"/>
                          </a:rPr>
                        </m:ctrlPr>
                      </m:accPr>
                      <m:e>
                        <m:r>
                          <a:rPr lang="es-ES" altLang="es-CL" b="0" i="1" smtClean="0">
                            <a:latin typeface="Cambria Math" panose="02040503050406030204" pitchFamily="18" charset="0"/>
                          </a:rPr>
                          <m:t>𝑢</m:t>
                        </m:r>
                      </m:e>
                    </m:acc>
                  </m:oMath>
                </a14:m>
                <a:r>
                  <a:rPr lang="es-MX" altLang="es-CL" dirty="0"/>
                  <a:t>; dado que al vector unitario siempre se le toma como una cantidad sin dimensiones; se tiene </a:t>
                </a:r>
                <a14:m>
                  <m:oMath xmlns:m="http://schemas.openxmlformats.org/officeDocument/2006/math">
                    <m:d>
                      <m:dPr>
                        <m:begChr m:val="|"/>
                        <m:endChr m:val="|"/>
                        <m:ctrlPr>
                          <a:rPr lang="es-MX" altLang="es-CL" i="1" smtClean="0">
                            <a:latin typeface="Cambria Math" panose="02040503050406030204" pitchFamily="18" charset="0"/>
                          </a:rPr>
                        </m:ctrlPr>
                      </m:dPr>
                      <m:e>
                        <m:acc>
                          <m:accPr>
                            <m:chr m:val="̂"/>
                            <m:ctrlPr>
                              <a:rPr lang="es-MX" altLang="es-CL" i="1" smtClean="0">
                                <a:latin typeface="Cambria Math" panose="02040503050406030204" pitchFamily="18" charset="0"/>
                              </a:rPr>
                            </m:ctrlPr>
                          </m:accPr>
                          <m:e>
                            <m:r>
                              <a:rPr lang="es-ES" altLang="es-CL" b="0" i="1" smtClean="0">
                                <a:latin typeface="Cambria Math" panose="02040503050406030204" pitchFamily="18" charset="0"/>
                              </a:rPr>
                              <m:t>𝑢</m:t>
                            </m:r>
                          </m:e>
                        </m:acc>
                      </m:e>
                    </m:d>
                    <m:r>
                      <a:rPr lang="es-ES" altLang="es-CL" b="0" i="1" smtClean="0">
                        <a:latin typeface="Cambria Math" panose="02040503050406030204" pitchFamily="18" charset="0"/>
                      </a:rPr>
                      <m:t>=1.</m:t>
                    </m:r>
                  </m:oMath>
                </a14:m>
                <a:r>
                  <a:rPr lang="es-MX" altLang="es-CL" dirty="0"/>
                  <a:t/>
                </a:r>
              </a:p>
            </p:txBody>
          </p:sp>
        </mc:Choice>
        <mc:Fallback>
          <p:sp>
            <p:nvSpPr>
              <p:cNvPr id="5" name="2 Marcador de contenido">
                <a:extLst>
                  <a:ext uri="{FF2B5EF4-FFF2-40B4-BE49-F238E27FC236}">
                    <a16:creationId xmlns:a14="http://schemas.microsoft.com/office/drawing/2010/main" xmlns="" xmlns:a16="http://schemas.microsoft.com/office/drawing/2014/main" id="{86F9883A-2130-02FD-F35A-E5AAFA17A0E8}"/>
                  </a:ext>
                </a:extLst>
              </p:cNvPr>
              <p:cNvSpPr>
                <a:spLocks noGrp="1" noRot="1" noChangeAspect="1" noMove="1" noResize="1" noEditPoints="1" noAdjustHandles="1" noChangeArrowheads="1" noChangeShapeType="1" noTextEdit="1"/>
              </p:cNvSpPr>
              <p:nvPr>
                <p:ph idx="1"/>
              </p:nvPr>
            </p:nvSpPr>
            <p:spPr>
              <a:xfrm>
                <a:off x="457200" y="1417638"/>
                <a:ext cx="8229600" cy="4525963"/>
              </a:xfrm>
              <a:blipFill>
                <a:blip r:embed="rId2"/>
                <a:stretch>
                  <a:fillRect l="-1852" r="-1852" b="-1397"/>
                </a:stretch>
              </a:blipFill>
            </p:spPr>
            <p:txBody>
              <a:bodyPr/>
              <a:lstStyle/>
              <a:p>
                <a:r>
                  <a:rPr lang="es-CL">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1 Título">
            <a:extLst>
              <a:ext uri="{FF2B5EF4-FFF2-40B4-BE49-F238E27FC236}">
                <a16:creationId xmlns="" xmlns:a16="http://schemas.microsoft.com/office/drawing/2014/main" id="{68FB5736-6867-2943-B3AA-7AC3D7207C32}"/>
              </a:ext>
            </a:extLst>
          </p:cNvPr>
          <p:cNvSpPr>
            <a:spLocks noGrp="1"/>
          </p:cNvSpPr>
          <p:nvPr>
            <p:ph type="title"/>
          </p:nvPr>
        </p:nvSpPr>
        <p:spPr/>
        <p:txBody>
          <a:bodyPr/>
          <a:lstStyle/>
          <a:p>
            <a:r>
              <a:rPr lang="es-MX" altLang="es-CL" b="1" i="1" dirty="0"/>
              <a:t>15. </a:t>
            </a:r>
            <a:r>
              <a:rPr lang="es-MX" altLang="es-CL" b="1" dirty="0"/>
              <a:t>Vector Unitario </a:t>
            </a:r>
            <a:endParaRPr lang="es-MX" altLang="es-CL" dirty="0"/>
          </a:p>
        </p:txBody>
      </p:sp>
      <mc:AlternateContent xmlns:mc="http://schemas.openxmlformats.org/markup-compatibility/2006">
        <mc:Choice xmlns="" xmlns:a14="http://schemas.microsoft.com/office/drawing/2010/main" Requires="a14">
          <p:sp>
            <p:nvSpPr>
              <p:cNvPr id="28674" name="2 Marcador de contenido">
                <a:extLst>
                  <a:ext uri="{FF2B5EF4-FFF2-40B4-BE49-F238E27FC236}">
                    <a16:creationId xmlns:a16="http://schemas.microsoft.com/office/drawing/2014/main" id="{9FE661DC-BD32-624E-8E24-AEB3220C0950}"/>
                  </a:ext>
                </a:extLst>
              </p:cNvPr>
              <p:cNvSpPr>
                <a:spLocks noGrp="1"/>
              </p:cNvSpPr>
              <p:nvPr>
                <p:ph idx="1"/>
              </p:nvPr>
            </p:nvSpPr>
            <p:spPr>
              <a:xfrm>
                <a:off x="457200" y="1417638"/>
                <a:ext cx="8229600" cy="4525963"/>
              </a:xfrm>
            </p:spPr>
            <p:txBody>
              <a:bodyPr/>
              <a:lstStyle/>
              <a:p>
                <a:pPr marL="900113" indent="-614363">
                  <a:lnSpc>
                    <a:spcPct val="150000"/>
                  </a:lnSpc>
                  <a:spcBef>
                    <a:spcPct val="0"/>
                  </a:spcBef>
                </a:pPr>
                <a:r>
                  <a:rPr lang="es-MX" altLang="es-CL" dirty="0"/>
                  <a:t>Si por ejemplo, se escoge un vector </a:t>
                </a:r>
                <a14:m>
                  <m:oMath xmlns:m="http://schemas.openxmlformats.org/officeDocument/2006/math">
                    <m:sSub>
                      <m:sSubPr>
                        <m:ctrlPr>
                          <a:rPr lang="es-MX" altLang="es-CL" i="1" smtClean="0">
                            <a:latin typeface="Cambria Math" panose="02040503050406030204" pitchFamily="18" charset="0"/>
                          </a:rPr>
                        </m:ctrlPr>
                      </m:sSubPr>
                      <m:e>
                        <m:acc>
                          <m:accPr>
                            <m:chr m:val="̂"/>
                            <m:ctrlPr>
                              <a:rPr lang="es-MX" altLang="es-CL" i="1">
                                <a:latin typeface="Cambria Math" panose="02040503050406030204" pitchFamily="18" charset="0"/>
                              </a:rPr>
                            </m:ctrlPr>
                          </m:accPr>
                          <m:e>
                            <m:r>
                              <a:rPr lang="es-ES" altLang="es-CL" i="1">
                                <a:latin typeface="Cambria Math" panose="02040503050406030204" pitchFamily="18" charset="0"/>
                              </a:rPr>
                              <m:t>𝑢</m:t>
                            </m:r>
                          </m:e>
                        </m:acc>
                      </m:e>
                      <m:sub>
                        <m:r>
                          <a:rPr lang="es-ES" altLang="es-CL" b="0" i="1" smtClean="0">
                            <a:latin typeface="Cambria Math" panose="02040503050406030204" pitchFamily="18" charset="0"/>
                          </a:rPr>
                          <m:t>𝐴</m:t>
                        </m:r>
                      </m:sub>
                    </m:sSub>
                  </m:oMath>
                </a14:m>
                <a:r>
                  <a:rPr lang="es-MX" altLang="es-CL" dirty="0"/>
                  <a:t> unitario en la misma dirección de </a:t>
                </a:r>
                <a14:m>
                  <m:oMath xmlns:m="http://schemas.openxmlformats.org/officeDocument/2006/math">
                    <m:acc>
                      <m:accPr>
                        <m:chr m:val="⃗"/>
                        <m:ctrlPr>
                          <a:rPr lang="es-MX" altLang="es-CL" i="1">
                            <a:latin typeface="Cambria Math" panose="02040503050406030204" pitchFamily="18" charset="0"/>
                          </a:rPr>
                        </m:ctrlPr>
                      </m:accPr>
                      <m:e>
                        <m:r>
                          <a:rPr lang="es-ES" altLang="es-CL" i="1">
                            <a:latin typeface="Cambria Math" panose="02040503050406030204" pitchFamily="18" charset="0"/>
                          </a:rPr>
                          <m:t>𝐴</m:t>
                        </m:r>
                      </m:e>
                    </m:acc>
                  </m:oMath>
                </a14:m>
                <a:r>
                  <a:rPr lang="es-MX" altLang="es-CL" dirty="0"/>
                  <a:t> se puede escribir:</a:t>
                </a:r>
              </a:p>
              <a:p>
                <a:pPr marL="285750" indent="0">
                  <a:lnSpc>
                    <a:spcPct val="150000"/>
                  </a:lnSpc>
                  <a:spcBef>
                    <a:spcPct val="0"/>
                  </a:spcBef>
                  <a:buNone/>
                </a:pPr>
                <a14:m>
                  <m:oMathPara xmlns:m="http://schemas.openxmlformats.org/officeDocument/2006/math">
                    <m:oMathParaPr>
                      <m:jc m:val="centerGroup"/>
                    </m:oMathParaPr>
                    <m:oMath xmlns:m="http://schemas.openxmlformats.org/officeDocument/2006/math">
                      <m:acc>
                        <m:accPr>
                          <m:chr m:val="⃗"/>
                          <m:ctrlPr>
                            <a:rPr lang="es-MX" altLang="es-CL" i="1" smtClean="0">
                              <a:latin typeface="Cambria Math" panose="02040503050406030204" pitchFamily="18" charset="0"/>
                            </a:rPr>
                          </m:ctrlPr>
                        </m:accPr>
                        <m:e>
                          <m:r>
                            <a:rPr lang="es-ES" altLang="es-CL" b="0" i="1" smtClean="0">
                              <a:latin typeface="Cambria Math" panose="02040503050406030204" pitchFamily="18" charset="0"/>
                            </a:rPr>
                            <m:t>𝐴</m:t>
                          </m:r>
                        </m:e>
                      </m:acc>
                      <m:r>
                        <a:rPr lang="es-ES" altLang="es-CL" b="0" i="1" smtClean="0">
                          <a:latin typeface="Cambria Math" panose="02040503050406030204" pitchFamily="18" charset="0"/>
                        </a:rPr>
                        <m:t>=</m:t>
                      </m:r>
                      <m:d>
                        <m:dPr>
                          <m:begChr m:val="|"/>
                          <m:endChr m:val="|"/>
                          <m:ctrlPr>
                            <a:rPr lang="es-ES" altLang="es-CL" b="0" i="1" smtClean="0">
                              <a:latin typeface="Cambria Math" panose="02040503050406030204" pitchFamily="18" charset="0"/>
                            </a:rPr>
                          </m:ctrlPr>
                        </m:dPr>
                        <m:e>
                          <m:acc>
                            <m:accPr>
                              <m:chr m:val="⃗"/>
                              <m:ctrlPr>
                                <a:rPr lang="es-ES" altLang="es-CL" b="0" i="1" smtClean="0">
                                  <a:latin typeface="Cambria Math" panose="02040503050406030204" pitchFamily="18" charset="0"/>
                                </a:rPr>
                              </m:ctrlPr>
                            </m:accPr>
                            <m:e>
                              <m:r>
                                <a:rPr lang="es-ES" altLang="es-CL" b="0" i="1" smtClean="0">
                                  <a:latin typeface="Cambria Math" panose="02040503050406030204" pitchFamily="18" charset="0"/>
                                </a:rPr>
                                <m:t>𝐴</m:t>
                              </m:r>
                            </m:e>
                          </m:acc>
                        </m:e>
                      </m:d>
                      <m:sSub>
                        <m:sSubPr>
                          <m:ctrlPr>
                            <a:rPr lang="es-ES" altLang="es-CL" b="0" i="1" smtClean="0">
                              <a:latin typeface="Cambria Math" panose="02040503050406030204" pitchFamily="18" charset="0"/>
                            </a:rPr>
                          </m:ctrlPr>
                        </m:sSubPr>
                        <m:e>
                          <m:acc>
                            <m:accPr>
                              <m:chr m:val="̂"/>
                              <m:ctrlPr>
                                <a:rPr lang="es-ES" altLang="es-CL" b="0" i="1" smtClean="0">
                                  <a:latin typeface="Cambria Math" panose="02040503050406030204" pitchFamily="18" charset="0"/>
                                </a:rPr>
                              </m:ctrlPr>
                            </m:accPr>
                            <m:e>
                              <m:r>
                                <a:rPr lang="es-ES" altLang="es-CL" b="0" i="1" smtClean="0">
                                  <a:latin typeface="Cambria Math" panose="02040503050406030204" pitchFamily="18" charset="0"/>
                                </a:rPr>
                                <m:t>𝑢</m:t>
                              </m:r>
                            </m:e>
                          </m:acc>
                        </m:e>
                        <m:sub>
                          <m:r>
                            <a:rPr lang="es-ES" altLang="es-CL" b="0" i="1" smtClean="0">
                              <a:latin typeface="Cambria Math" panose="02040503050406030204" pitchFamily="18" charset="0"/>
                            </a:rPr>
                            <m:t>𝐴</m:t>
                          </m:r>
                        </m:sub>
                      </m:sSub>
                    </m:oMath>
                  </m:oMathPara>
                </a14:m>
                <a:endParaRPr lang="es-MX" altLang="es-CL" dirty="0"/>
              </a:p>
              <a:p>
                <a:pPr marL="285750" indent="0">
                  <a:lnSpc>
                    <a:spcPct val="150000"/>
                  </a:lnSpc>
                  <a:spcBef>
                    <a:spcPct val="0"/>
                  </a:spcBef>
                  <a:buNone/>
                </a:pPr>
                <a14:m>
                  <m:oMathPara xmlns:m="http://schemas.openxmlformats.org/officeDocument/2006/math">
                    <m:oMathParaPr>
                      <m:jc m:val="centerGroup"/>
                    </m:oMathParaPr>
                    <m:oMath xmlns:m="http://schemas.openxmlformats.org/officeDocument/2006/math">
                      <m:sSub>
                        <m:sSubPr>
                          <m:ctrlPr>
                            <a:rPr lang="es-ES" altLang="es-CL" i="1">
                              <a:latin typeface="Cambria Math" panose="02040503050406030204" pitchFamily="18" charset="0"/>
                            </a:rPr>
                          </m:ctrlPr>
                        </m:sSubPr>
                        <m:e>
                          <m:acc>
                            <m:accPr>
                              <m:chr m:val="̂"/>
                              <m:ctrlPr>
                                <a:rPr lang="es-ES" altLang="es-CL" i="1">
                                  <a:latin typeface="Cambria Math" panose="02040503050406030204" pitchFamily="18" charset="0"/>
                                </a:rPr>
                              </m:ctrlPr>
                            </m:accPr>
                            <m:e>
                              <m:r>
                                <a:rPr lang="es-ES" altLang="es-CL" i="1">
                                  <a:latin typeface="Cambria Math" panose="02040503050406030204" pitchFamily="18" charset="0"/>
                                </a:rPr>
                                <m:t>𝑢</m:t>
                              </m:r>
                            </m:e>
                          </m:acc>
                        </m:e>
                        <m:sub>
                          <m:r>
                            <a:rPr lang="es-ES" altLang="es-CL" i="1">
                              <a:latin typeface="Cambria Math" panose="02040503050406030204" pitchFamily="18" charset="0"/>
                            </a:rPr>
                            <m:t>𝐴</m:t>
                          </m:r>
                        </m:sub>
                      </m:sSub>
                      <m:r>
                        <a:rPr lang="es-ES" altLang="es-CL" b="0" i="1" smtClean="0">
                          <a:latin typeface="Cambria Math" panose="02040503050406030204" pitchFamily="18" charset="0"/>
                        </a:rPr>
                        <m:t>=</m:t>
                      </m:r>
                      <m:f>
                        <m:fPr>
                          <m:ctrlPr>
                            <a:rPr lang="es-ES" altLang="es-CL" b="0" i="1" smtClean="0">
                              <a:latin typeface="Cambria Math" panose="02040503050406030204" pitchFamily="18" charset="0"/>
                            </a:rPr>
                          </m:ctrlPr>
                        </m:fPr>
                        <m:num>
                          <m:acc>
                            <m:accPr>
                              <m:chr m:val="⃗"/>
                              <m:ctrlPr>
                                <a:rPr lang="es-MX" altLang="es-CL" i="1">
                                  <a:latin typeface="Cambria Math" panose="02040503050406030204" pitchFamily="18" charset="0"/>
                                </a:rPr>
                              </m:ctrlPr>
                            </m:accPr>
                            <m:e>
                              <m:r>
                                <a:rPr lang="es-ES" altLang="es-CL" i="1">
                                  <a:latin typeface="Cambria Math" panose="02040503050406030204" pitchFamily="18" charset="0"/>
                                </a:rPr>
                                <m:t>𝐴</m:t>
                              </m:r>
                            </m:e>
                          </m:acc>
                        </m:num>
                        <m:den>
                          <m:d>
                            <m:dPr>
                              <m:begChr m:val="|"/>
                              <m:endChr m:val="|"/>
                              <m:ctrlPr>
                                <a:rPr lang="es-ES" altLang="es-CL" i="1">
                                  <a:latin typeface="Cambria Math" panose="02040503050406030204" pitchFamily="18" charset="0"/>
                                </a:rPr>
                              </m:ctrlPr>
                            </m:dPr>
                            <m:e>
                              <m:acc>
                                <m:accPr>
                                  <m:chr m:val="⃗"/>
                                  <m:ctrlPr>
                                    <a:rPr lang="es-ES" altLang="es-CL" i="1">
                                      <a:latin typeface="Cambria Math" panose="02040503050406030204" pitchFamily="18" charset="0"/>
                                    </a:rPr>
                                  </m:ctrlPr>
                                </m:accPr>
                                <m:e>
                                  <m:r>
                                    <a:rPr lang="es-ES" altLang="es-CL" i="1">
                                      <a:latin typeface="Cambria Math" panose="02040503050406030204" pitchFamily="18" charset="0"/>
                                    </a:rPr>
                                    <m:t>𝐴</m:t>
                                  </m:r>
                                </m:e>
                              </m:acc>
                            </m:e>
                          </m:d>
                        </m:den>
                      </m:f>
                    </m:oMath>
                  </m:oMathPara>
                </a14:m>
                <a:endParaRPr lang="es-MX" altLang="es-CL" dirty="0"/>
              </a:p>
              <a:p>
                <a:pPr marL="285750" indent="0">
                  <a:lnSpc>
                    <a:spcPct val="150000"/>
                  </a:lnSpc>
                  <a:spcBef>
                    <a:spcPct val="0"/>
                  </a:spcBef>
                  <a:buNone/>
                </a:pPr>
                <a:endParaRPr lang="es-MX" altLang="es-CL" dirty="0"/>
              </a:p>
              <a:p>
                <a:pPr marL="900113" indent="-614363">
                  <a:lnSpc>
                    <a:spcPct val="150000"/>
                  </a:lnSpc>
                  <a:spcBef>
                    <a:spcPct val="0"/>
                  </a:spcBef>
                </a:pPr>
                <a:endParaRPr lang="es-MX" altLang="es-CL" dirty="0"/>
              </a:p>
            </p:txBody>
          </p:sp>
        </mc:Choice>
        <mc:Fallback>
          <p:sp>
            <p:nvSpPr>
              <p:cNvPr id="28674" name="2 Marcador de contenido">
                <a:extLst>
                  <a:ext uri="{FF2B5EF4-FFF2-40B4-BE49-F238E27FC236}">
                    <a16:creationId xmlns:a14="http://schemas.microsoft.com/office/drawing/2010/main" xmlns="" xmlns:a16="http://schemas.microsoft.com/office/drawing/2014/main" id="{9FE661DC-BD32-624E-8E24-AEB3220C0950}"/>
                  </a:ext>
                </a:extLst>
              </p:cNvPr>
              <p:cNvSpPr>
                <a:spLocks noGrp="1" noRot="1" noChangeAspect="1" noMove="1" noResize="1" noEditPoints="1" noAdjustHandles="1" noChangeArrowheads="1" noChangeShapeType="1" noTextEdit="1"/>
              </p:cNvSpPr>
              <p:nvPr>
                <p:ph idx="1"/>
              </p:nvPr>
            </p:nvSpPr>
            <p:spPr>
              <a:xfrm>
                <a:off x="457200" y="1417638"/>
                <a:ext cx="8229600" cy="4525963"/>
              </a:xfrm>
              <a:blipFill>
                <a:blip r:embed="rId2"/>
                <a:stretch>
                  <a:fillRect b="-12570"/>
                </a:stretch>
              </a:blipFill>
            </p:spPr>
            <p:txBody>
              <a:bodyPr/>
              <a:lstStyle/>
              <a:p>
                <a:r>
                  <a:rPr lang="es-CL">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674">
                                            <p:txEl>
                                              <p:pRg st="0" end="0"/>
                                            </p:txEl>
                                          </p:spTgt>
                                        </p:tgtEl>
                                        <p:attrNameLst>
                                          <p:attrName>style.visibility</p:attrName>
                                        </p:attrNameLst>
                                      </p:cBhvr>
                                      <p:to>
                                        <p:strVal val="visible"/>
                                      </p:to>
                                    </p:set>
                                    <p:anim calcmode="lin" valueType="num">
                                      <p:cBhvr additive="base">
                                        <p:cTn id="7" dur="500" fill="hold"/>
                                        <p:tgtEl>
                                          <p:spTgt spid="286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6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8674">
                                            <p:txEl>
                                              <p:pRg st="1" end="1"/>
                                            </p:txEl>
                                          </p:spTgt>
                                        </p:tgtEl>
                                        <p:attrNameLst>
                                          <p:attrName>style.visibility</p:attrName>
                                        </p:attrNameLst>
                                      </p:cBhvr>
                                      <p:to>
                                        <p:strVal val="visible"/>
                                      </p:to>
                                    </p:set>
                                    <p:anim calcmode="lin" valueType="num">
                                      <p:cBhvr additive="base">
                                        <p:cTn id="13" dur="500" fill="hold"/>
                                        <p:tgtEl>
                                          <p:spTgt spid="286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86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8674">
                                            <p:txEl>
                                              <p:pRg st="2" end="2"/>
                                            </p:txEl>
                                          </p:spTgt>
                                        </p:tgtEl>
                                        <p:attrNameLst>
                                          <p:attrName>style.visibility</p:attrName>
                                        </p:attrNameLst>
                                      </p:cBhvr>
                                      <p:to>
                                        <p:strVal val="visible"/>
                                      </p:to>
                                    </p:set>
                                    <p:anim calcmode="lin" valueType="num">
                                      <p:cBhvr additive="base">
                                        <p:cTn id="19" dur="500" fill="hold"/>
                                        <p:tgtEl>
                                          <p:spTgt spid="286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867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a:extLst>
              <a:ext uri="{FF2B5EF4-FFF2-40B4-BE49-F238E27FC236}">
                <a16:creationId xmlns="" xmlns:a16="http://schemas.microsoft.com/office/drawing/2014/main" id="{520B58E7-05CC-7E44-9DCB-55EFB843685F}"/>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929313" y="2997200"/>
            <a:ext cx="2819400" cy="2962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9698" name="1 Título">
            <a:extLst>
              <a:ext uri="{FF2B5EF4-FFF2-40B4-BE49-F238E27FC236}">
                <a16:creationId xmlns="" xmlns:a16="http://schemas.microsoft.com/office/drawing/2014/main" id="{C9943E07-021F-9642-9BB4-F69C315B0F6C}"/>
              </a:ext>
            </a:extLst>
          </p:cNvPr>
          <p:cNvSpPr>
            <a:spLocks noGrp="1"/>
          </p:cNvSpPr>
          <p:nvPr>
            <p:ph type="title"/>
          </p:nvPr>
        </p:nvSpPr>
        <p:spPr/>
        <p:txBody>
          <a:bodyPr/>
          <a:lstStyle/>
          <a:p>
            <a:r>
              <a:rPr lang="es-MX" altLang="es-CL" b="1" i="1" dirty="0"/>
              <a:t>16. </a:t>
            </a:r>
            <a:r>
              <a:rPr lang="es-MX" altLang="es-CL" b="1" dirty="0"/>
              <a:t>Vectores Unitarios base </a:t>
            </a:r>
            <a:endParaRPr lang="es-MX" altLang="es-CL" dirty="0"/>
          </a:p>
        </p:txBody>
      </p:sp>
      <p:sp>
        <p:nvSpPr>
          <p:cNvPr id="3" name="2 Marcador de contenido">
            <a:extLst>
              <a:ext uri="{FF2B5EF4-FFF2-40B4-BE49-F238E27FC236}">
                <a16:creationId xmlns="" xmlns:a16="http://schemas.microsoft.com/office/drawing/2014/main" id="{E98269F7-90FC-A549-8095-99EE90D2CA7E}"/>
              </a:ext>
            </a:extLst>
          </p:cNvPr>
          <p:cNvSpPr>
            <a:spLocks noGrp="1"/>
          </p:cNvSpPr>
          <p:nvPr>
            <p:ph idx="1"/>
          </p:nvPr>
        </p:nvSpPr>
        <p:spPr>
          <a:xfrm>
            <a:off x="250825" y="1196975"/>
            <a:ext cx="8229600" cy="4525963"/>
          </a:xfrm>
        </p:spPr>
        <p:txBody>
          <a:bodyPr/>
          <a:lstStyle/>
          <a:p>
            <a:pPr algn="just">
              <a:lnSpc>
                <a:spcPct val="150000"/>
              </a:lnSpc>
              <a:spcBef>
                <a:spcPct val="0"/>
              </a:spcBef>
            </a:pPr>
            <a:r>
              <a:rPr lang="es-MX" altLang="es-CL" sz="2400" dirty="0"/>
              <a:t>Un conjunto de vectores unitarios de gran utilidad pueden asociarse con un sistema de coordenadas rectangulares. Se les define en las direcciones de los ejes x, y, z, respectivamente;</a:t>
            </a:r>
          </a:p>
          <a:p>
            <a:pPr algn="just">
              <a:lnSpc>
                <a:spcPct val="150000"/>
              </a:lnSpc>
              <a:spcBef>
                <a:spcPct val="0"/>
              </a:spcBef>
            </a:pPr>
            <a:r>
              <a:rPr lang="es-MX" altLang="es-CL" sz="2400" dirty="0"/>
              <a:t>En otras palabras, la dirección </a:t>
            </a:r>
          </a:p>
          <a:p>
            <a:pPr algn="just">
              <a:lnSpc>
                <a:spcPct val="150000"/>
              </a:lnSpc>
              <a:spcBef>
                <a:spcPct val="0"/>
              </a:spcBef>
              <a:buFont typeface="Arial" panose="020B0604020202020204" pitchFamily="34" charset="0"/>
              <a:buNone/>
            </a:pPr>
            <a:r>
              <a:rPr lang="es-MX" altLang="es-CL" sz="2400" dirty="0"/>
              <a:t>de cada uno de ellos está </a:t>
            </a:r>
          </a:p>
          <a:p>
            <a:pPr algn="just">
              <a:lnSpc>
                <a:spcPct val="150000"/>
              </a:lnSpc>
              <a:spcBef>
                <a:spcPct val="0"/>
              </a:spcBef>
              <a:buFont typeface="Arial" panose="020B0604020202020204" pitchFamily="34" charset="0"/>
              <a:buNone/>
            </a:pPr>
            <a:r>
              <a:rPr lang="es-MX" altLang="es-CL" sz="2400" dirty="0"/>
              <a:t>determinada por la dirección de </a:t>
            </a:r>
          </a:p>
          <a:p>
            <a:pPr algn="just">
              <a:lnSpc>
                <a:spcPct val="150000"/>
              </a:lnSpc>
              <a:spcBef>
                <a:spcPct val="0"/>
              </a:spcBef>
              <a:buFont typeface="Arial" panose="020B0604020202020204" pitchFamily="34" charset="0"/>
              <a:buNone/>
            </a:pPr>
            <a:r>
              <a:rPr lang="es-MX" altLang="es-CL" sz="2400" dirty="0"/>
              <a:t>incremento de la coordenada </a:t>
            </a:r>
          </a:p>
          <a:p>
            <a:pPr algn="just">
              <a:lnSpc>
                <a:spcPct val="150000"/>
              </a:lnSpc>
              <a:spcBef>
                <a:spcPct val="0"/>
              </a:spcBef>
              <a:buFont typeface="Arial" panose="020B0604020202020204" pitchFamily="34" charset="0"/>
              <a:buNone/>
            </a:pPr>
            <a:r>
              <a:rPr lang="es-MX" altLang="es-CL" sz="2400" dirty="0"/>
              <a:t>rectangular correspondiente.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3794"/>
                                        </p:tgtEl>
                                        <p:attrNameLst>
                                          <p:attrName>style.visibility</p:attrName>
                                        </p:attrNameLst>
                                      </p:cBhvr>
                                      <p:to>
                                        <p:strVal val="visible"/>
                                      </p:to>
                                    </p:set>
                                    <p:anim calcmode="lin" valueType="num">
                                      <p:cBhvr additive="base">
                                        <p:cTn id="13" dur="2000" fill="hold"/>
                                        <p:tgtEl>
                                          <p:spTgt spid="33794"/>
                                        </p:tgtEl>
                                        <p:attrNameLst>
                                          <p:attrName>ppt_x</p:attrName>
                                        </p:attrNameLst>
                                      </p:cBhvr>
                                      <p:tavLst>
                                        <p:tav tm="0">
                                          <p:val>
                                            <p:strVal val="#ppt_x"/>
                                          </p:val>
                                        </p:tav>
                                        <p:tav tm="100000">
                                          <p:val>
                                            <p:strVal val="#ppt_x"/>
                                          </p:val>
                                        </p:tav>
                                      </p:tavLst>
                                    </p:anim>
                                    <p:anim calcmode="lin" valueType="num">
                                      <p:cBhvr additive="base">
                                        <p:cTn id="14" dur="2000" fill="hold"/>
                                        <p:tgtEl>
                                          <p:spTgt spid="3379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1" end="1"/>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3">
                                            <p:txEl>
                                              <p:pRg st="2" end="2"/>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3">
                                            <p:txEl>
                                              <p:pRg st="3" end="3"/>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1 Título">
            <a:extLst>
              <a:ext uri="{FF2B5EF4-FFF2-40B4-BE49-F238E27FC236}">
                <a16:creationId xmlns="" xmlns:a16="http://schemas.microsoft.com/office/drawing/2014/main" id="{FB7124FF-0581-5142-8B07-DAEBADB19E5E}"/>
              </a:ext>
            </a:extLst>
          </p:cNvPr>
          <p:cNvSpPr>
            <a:spLocks noGrp="1"/>
          </p:cNvSpPr>
          <p:nvPr>
            <p:ph type="title"/>
          </p:nvPr>
        </p:nvSpPr>
        <p:spPr/>
        <p:txBody>
          <a:bodyPr/>
          <a:lstStyle/>
          <a:p>
            <a:r>
              <a:rPr lang="es-MX" altLang="es-CL" b="1" i="1" dirty="0"/>
              <a:t>18. </a:t>
            </a:r>
            <a:r>
              <a:rPr lang="es-MX" altLang="es-CL" b="1" dirty="0"/>
              <a:t>Método analítico para la suma de vectores.</a:t>
            </a:r>
            <a:endParaRPr lang="es-MX" altLang="es-CL" dirty="0"/>
          </a:p>
        </p:txBody>
      </p:sp>
      <p:cxnSp>
        <p:nvCxnSpPr>
          <p:cNvPr id="8" name="7 Conector recto de flecha">
            <a:extLst>
              <a:ext uri="{FF2B5EF4-FFF2-40B4-BE49-F238E27FC236}">
                <a16:creationId xmlns="" xmlns:a16="http://schemas.microsoft.com/office/drawing/2014/main" id="{575C6954-7230-5542-ACC9-82D11F9F4A30}"/>
              </a:ext>
            </a:extLst>
          </p:cNvPr>
          <p:cNvCxnSpPr/>
          <p:nvPr/>
        </p:nvCxnSpPr>
        <p:spPr>
          <a:xfrm flipV="1">
            <a:off x="1763713" y="1844675"/>
            <a:ext cx="0" cy="360045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8 Conector recto de flecha">
            <a:extLst>
              <a:ext uri="{FF2B5EF4-FFF2-40B4-BE49-F238E27FC236}">
                <a16:creationId xmlns="" xmlns:a16="http://schemas.microsoft.com/office/drawing/2014/main" id="{D5D43693-25AD-B246-AAC3-6D24653EC422}"/>
              </a:ext>
            </a:extLst>
          </p:cNvPr>
          <p:cNvCxnSpPr/>
          <p:nvPr/>
        </p:nvCxnSpPr>
        <p:spPr>
          <a:xfrm>
            <a:off x="1331913" y="5084763"/>
            <a:ext cx="5472112"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17 Conector recto de flecha">
            <a:extLst>
              <a:ext uri="{FF2B5EF4-FFF2-40B4-BE49-F238E27FC236}">
                <a16:creationId xmlns="" xmlns:a16="http://schemas.microsoft.com/office/drawing/2014/main" id="{87D01E63-A93B-A94C-A7E6-D18F589C97D6}"/>
              </a:ext>
            </a:extLst>
          </p:cNvPr>
          <p:cNvCxnSpPr/>
          <p:nvPr/>
        </p:nvCxnSpPr>
        <p:spPr>
          <a:xfrm flipV="1">
            <a:off x="1763713" y="4149725"/>
            <a:ext cx="2879725" cy="935038"/>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20" name="19 Conector recto de flecha">
            <a:extLst>
              <a:ext uri="{FF2B5EF4-FFF2-40B4-BE49-F238E27FC236}">
                <a16:creationId xmlns="" xmlns:a16="http://schemas.microsoft.com/office/drawing/2014/main" id="{B16DC616-C68A-5D4B-B482-A73BA8770197}"/>
              </a:ext>
            </a:extLst>
          </p:cNvPr>
          <p:cNvCxnSpPr/>
          <p:nvPr/>
        </p:nvCxnSpPr>
        <p:spPr>
          <a:xfrm flipV="1">
            <a:off x="4643438" y="2420938"/>
            <a:ext cx="649287" cy="1728787"/>
          </a:xfrm>
          <a:prstGeom prst="straightConnector1">
            <a:avLst/>
          </a:prstGeom>
          <a:ln w="38100">
            <a:solidFill>
              <a:schemeClr val="accent3">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2" name="21 Conector recto de flecha">
            <a:extLst>
              <a:ext uri="{FF2B5EF4-FFF2-40B4-BE49-F238E27FC236}">
                <a16:creationId xmlns="" xmlns:a16="http://schemas.microsoft.com/office/drawing/2014/main" id="{8D42ECFB-AC6C-F442-AD79-A60FD6867320}"/>
              </a:ext>
            </a:extLst>
          </p:cNvPr>
          <p:cNvCxnSpPr/>
          <p:nvPr/>
        </p:nvCxnSpPr>
        <p:spPr>
          <a:xfrm flipV="1">
            <a:off x="1763713" y="2492375"/>
            <a:ext cx="3455987" cy="25923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4" name="23 Conector recto">
            <a:extLst>
              <a:ext uri="{FF2B5EF4-FFF2-40B4-BE49-F238E27FC236}">
                <a16:creationId xmlns="" xmlns:a16="http://schemas.microsoft.com/office/drawing/2014/main" id="{6D794FE1-78AD-8D41-AEF9-C26962550D9B}"/>
              </a:ext>
            </a:extLst>
          </p:cNvPr>
          <p:cNvCxnSpPr/>
          <p:nvPr/>
        </p:nvCxnSpPr>
        <p:spPr>
          <a:xfrm>
            <a:off x="4632325" y="4149725"/>
            <a:ext cx="0" cy="107950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5" name="24 Conector recto">
            <a:extLst>
              <a:ext uri="{FF2B5EF4-FFF2-40B4-BE49-F238E27FC236}">
                <a16:creationId xmlns="" xmlns:a16="http://schemas.microsoft.com/office/drawing/2014/main" id="{9AB1321D-A584-714F-96FB-94FE8DA47045}"/>
              </a:ext>
            </a:extLst>
          </p:cNvPr>
          <p:cNvCxnSpPr/>
          <p:nvPr/>
        </p:nvCxnSpPr>
        <p:spPr>
          <a:xfrm>
            <a:off x="5292725" y="2420938"/>
            <a:ext cx="0" cy="280828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8" name="27 Conector recto">
            <a:extLst>
              <a:ext uri="{FF2B5EF4-FFF2-40B4-BE49-F238E27FC236}">
                <a16:creationId xmlns="" xmlns:a16="http://schemas.microsoft.com/office/drawing/2014/main" id="{155A56FB-1299-484E-8A11-67D99C6E1768}"/>
              </a:ext>
            </a:extLst>
          </p:cNvPr>
          <p:cNvCxnSpPr/>
          <p:nvPr/>
        </p:nvCxnSpPr>
        <p:spPr>
          <a:xfrm flipV="1">
            <a:off x="1476375" y="4149725"/>
            <a:ext cx="4032250"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1" name="30 Conector recto">
            <a:extLst>
              <a:ext uri="{FF2B5EF4-FFF2-40B4-BE49-F238E27FC236}">
                <a16:creationId xmlns="" xmlns:a16="http://schemas.microsoft.com/office/drawing/2014/main" id="{EA10BBAA-B8B1-DA47-9EF0-1C3A1BBD0D1C}"/>
              </a:ext>
            </a:extLst>
          </p:cNvPr>
          <p:cNvCxnSpPr/>
          <p:nvPr/>
        </p:nvCxnSpPr>
        <p:spPr>
          <a:xfrm>
            <a:off x="1547813" y="2492375"/>
            <a:ext cx="3816350"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33 Conector recto de flecha">
            <a:extLst>
              <a:ext uri="{FF2B5EF4-FFF2-40B4-BE49-F238E27FC236}">
                <a16:creationId xmlns="" xmlns:a16="http://schemas.microsoft.com/office/drawing/2014/main" id="{7009C0CB-58AE-4645-883B-2F0EFC02202E}"/>
              </a:ext>
            </a:extLst>
          </p:cNvPr>
          <p:cNvCxnSpPr/>
          <p:nvPr/>
        </p:nvCxnSpPr>
        <p:spPr>
          <a:xfrm>
            <a:off x="1763713" y="5084763"/>
            <a:ext cx="2879725" cy="0"/>
          </a:xfrm>
          <a:prstGeom prst="straightConnector1">
            <a:avLst/>
          </a:prstGeom>
          <a:ln w="38100">
            <a:solidFill>
              <a:srgbClr val="0070C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36" name="35 Conector recto de flecha">
            <a:extLst>
              <a:ext uri="{FF2B5EF4-FFF2-40B4-BE49-F238E27FC236}">
                <a16:creationId xmlns="" xmlns:a16="http://schemas.microsoft.com/office/drawing/2014/main" id="{13546EB2-A326-7346-8730-42EEE1265A47}"/>
              </a:ext>
            </a:extLst>
          </p:cNvPr>
          <p:cNvCxnSpPr/>
          <p:nvPr/>
        </p:nvCxnSpPr>
        <p:spPr>
          <a:xfrm flipV="1">
            <a:off x="4643438" y="4149725"/>
            <a:ext cx="0" cy="935038"/>
          </a:xfrm>
          <a:prstGeom prst="straightConnector1">
            <a:avLst/>
          </a:prstGeom>
          <a:ln w="38100">
            <a:solidFill>
              <a:srgbClr val="0070C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37" name="36 Conector recto de flecha">
            <a:extLst>
              <a:ext uri="{FF2B5EF4-FFF2-40B4-BE49-F238E27FC236}">
                <a16:creationId xmlns="" xmlns:a16="http://schemas.microsoft.com/office/drawing/2014/main" id="{B0BA00B4-C04B-8246-BAF4-97B6BB4A8198}"/>
              </a:ext>
            </a:extLst>
          </p:cNvPr>
          <p:cNvCxnSpPr/>
          <p:nvPr/>
        </p:nvCxnSpPr>
        <p:spPr>
          <a:xfrm>
            <a:off x="4643438" y="4149725"/>
            <a:ext cx="614362" cy="0"/>
          </a:xfrm>
          <a:prstGeom prst="straightConnector1">
            <a:avLst/>
          </a:prstGeom>
          <a:ln w="38100">
            <a:solidFill>
              <a:schemeClr val="accent3">
                <a:lumMod val="50000"/>
              </a:schemeClr>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0" name="39 Conector recto de flecha">
            <a:extLst>
              <a:ext uri="{FF2B5EF4-FFF2-40B4-BE49-F238E27FC236}">
                <a16:creationId xmlns="" xmlns:a16="http://schemas.microsoft.com/office/drawing/2014/main" id="{E830C19A-8A15-A042-90DA-417713398CC8}"/>
              </a:ext>
            </a:extLst>
          </p:cNvPr>
          <p:cNvCxnSpPr/>
          <p:nvPr/>
        </p:nvCxnSpPr>
        <p:spPr>
          <a:xfrm flipV="1">
            <a:off x="5292725" y="2492375"/>
            <a:ext cx="0" cy="1657350"/>
          </a:xfrm>
          <a:prstGeom prst="straightConnector1">
            <a:avLst/>
          </a:prstGeom>
          <a:ln w="38100">
            <a:solidFill>
              <a:schemeClr val="accent3">
                <a:lumMod val="50000"/>
              </a:schemeClr>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3" name="42 Conector recto de flecha">
            <a:extLst>
              <a:ext uri="{FF2B5EF4-FFF2-40B4-BE49-F238E27FC236}">
                <a16:creationId xmlns="" xmlns:a16="http://schemas.microsoft.com/office/drawing/2014/main" id="{F0F96736-C4E0-2343-8DD9-09B5D34DD4E7}"/>
              </a:ext>
            </a:extLst>
          </p:cNvPr>
          <p:cNvCxnSpPr/>
          <p:nvPr/>
        </p:nvCxnSpPr>
        <p:spPr>
          <a:xfrm>
            <a:off x="1763713" y="5084763"/>
            <a:ext cx="3529012"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4" name="43 Conector recto de flecha">
            <a:extLst>
              <a:ext uri="{FF2B5EF4-FFF2-40B4-BE49-F238E27FC236}">
                <a16:creationId xmlns="" xmlns:a16="http://schemas.microsoft.com/office/drawing/2014/main" id="{840AF19B-6665-454B-B63B-A747C1B60F24}"/>
              </a:ext>
            </a:extLst>
          </p:cNvPr>
          <p:cNvCxnSpPr/>
          <p:nvPr/>
        </p:nvCxnSpPr>
        <p:spPr>
          <a:xfrm flipH="1" flipV="1">
            <a:off x="1763713" y="2492375"/>
            <a:ext cx="14287" cy="25923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6" name="45 CuadroTexto">
            <a:extLst>
              <a:ext uri="{FF2B5EF4-FFF2-40B4-BE49-F238E27FC236}">
                <a16:creationId xmlns="" xmlns:a16="http://schemas.microsoft.com/office/drawing/2014/main" id="{8CF90F46-E437-6C48-BD9C-8BF7E16CD946}"/>
              </a:ext>
            </a:extLst>
          </p:cNvPr>
          <p:cNvSpPr txBox="1">
            <a:spLocks noChangeArrowheads="1"/>
          </p:cNvSpPr>
          <p:nvPr/>
        </p:nvSpPr>
        <p:spPr bwMode="auto">
          <a:xfrm>
            <a:off x="1463675" y="1773238"/>
            <a:ext cx="300038" cy="368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1800">
                <a:latin typeface="Arial" panose="020B0604020202020204" pitchFamily="34" charset="0"/>
              </a:rPr>
              <a:t>y</a:t>
            </a:r>
          </a:p>
        </p:txBody>
      </p:sp>
      <p:sp>
        <p:nvSpPr>
          <p:cNvPr id="47" name="46 CuadroTexto">
            <a:extLst>
              <a:ext uri="{FF2B5EF4-FFF2-40B4-BE49-F238E27FC236}">
                <a16:creationId xmlns="" xmlns:a16="http://schemas.microsoft.com/office/drawing/2014/main" id="{06B63C95-1071-1447-9666-652F79417674}"/>
              </a:ext>
            </a:extLst>
          </p:cNvPr>
          <p:cNvSpPr txBox="1">
            <a:spLocks noChangeArrowheads="1"/>
          </p:cNvSpPr>
          <p:nvPr/>
        </p:nvSpPr>
        <p:spPr bwMode="auto">
          <a:xfrm>
            <a:off x="6516688" y="5084763"/>
            <a:ext cx="300037"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1800">
                <a:latin typeface="Arial" panose="020B0604020202020204" pitchFamily="34" charset="0"/>
              </a:rPr>
              <a:t>x</a:t>
            </a:r>
          </a:p>
        </p:txBody>
      </p:sp>
      <p:sp>
        <p:nvSpPr>
          <p:cNvPr id="48" name="47 CuadroTexto">
            <a:extLst>
              <a:ext uri="{FF2B5EF4-FFF2-40B4-BE49-F238E27FC236}">
                <a16:creationId xmlns="" xmlns:a16="http://schemas.microsoft.com/office/drawing/2014/main" id="{41E8F208-420D-0143-9A69-7664E703A296}"/>
              </a:ext>
            </a:extLst>
          </p:cNvPr>
          <p:cNvSpPr txBox="1">
            <a:spLocks noChangeArrowheads="1"/>
          </p:cNvSpPr>
          <p:nvPr/>
        </p:nvSpPr>
        <p:spPr bwMode="auto">
          <a:xfrm>
            <a:off x="3213100" y="4221163"/>
            <a:ext cx="350838"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1800" b="1">
                <a:latin typeface="Arial" panose="020B0604020202020204" pitchFamily="34" charset="0"/>
              </a:rPr>
              <a:t>A</a:t>
            </a:r>
          </a:p>
        </p:txBody>
      </p:sp>
      <p:sp>
        <p:nvSpPr>
          <p:cNvPr id="49" name="48 CuadroTexto">
            <a:extLst>
              <a:ext uri="{FF2B5EF4-FFF2-40B4-BE49-F238E27FC236}">
                <a16:creationId xmlns="" xmlns:a16="http://schemas.microsoft.com/office/drawing/2014/main" id="{B6DBC8A4-BA14-B941-A24D-F053201C86AE}"/>
              </a:ext>
            </a:extLst>
          </p:cNvPr>
          <p:cNvSpPr txBox="1">
            <a:spLocks noChangeArrowheads="1"/>
          </p:cNvSpPr>
          <p:nvPr/>
        </p:nvSpPr>
        <p:spPr bwMode="auto">
          <a:xfrm>
            <a:off x="2987675" y="5084763"/>
            <a:ext cx="415925"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1800">
                <a:latin typeface="Arial" panose="020B0604020202020204" pitchFamily="34" charset="0"/>
              </a:rPr>
              <a:t>A</a:t>
            </a:r>
            <a:r>
              <a:rPr lang="es-MX" altLang="es-CL" sz="1800" baseline="-25000">
                <a:latin typeface="Arial" panose="020B0604020202020204" pitchFamily="34" charset="0"/>
              </a:rPr>
              <a:t>x</a:t>
            </a:r>
            <a:endParaRPr lang="es-MX" altLang="es-CL" sz="1800">
              <a:latin typeface="Arial" panose="020B0604020202020204" pitchFamily="34" charset="0"/>
            </a:endParaRPr>
          </a:p>
        </p:txBody>
      </p:sp>
      <p:sp>
        <p:nvSpPr>
          <p:cNvPr id="50" name="49 CuadroTexto">
            <a:extLst>
              <a:ext uri="{FF2B5EF4-FFF2-40B4-BE49-F238E27FC236}">
                <a16:creationId xmlns="" xmlns:a16="http://schemas.microsoft.com/office/drawing/2014/main" id="{238B50B4-25BC-864F-BD1D-4F7289B48A3E}"/>
              </a:ext>
            </a:extLst>
          </p:cNvPr>
          <p:cNvSpPr txBox="1">
            <a:spLocks noChangeArrowheads="1"/>
          </p:cNvSpPr>
          <p:nvPr/>
        </p:nvSpPr>
        <p:spPr bwMode="auto">
          <a:xfrm>
            <a:off x="4616450" y="4437063"/>
            <a:ext cx="411163"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1800">
                <a:latin typeface="Arial" panose="020B0604020202020204" pitchFamily="34" charset="0"/>
              </a:rPr>
              <a:t>A</a:t>
            </a:r>
            <a:r>
              <a:rPr lang="es-MX" altLang="es-CL" sz="1800" baseline="-25000">
                <a:latin typeface="Arial" panose="020B0604020202020204" pitchFamily="34" charset="0"/>
              </a:rPr>
              <a:t>y</a:t>
            </a:r>
            <a:endParaRPr lang="es-MX" altLang="es-CL" sz="1800">
              <a:latin typeface="Arial" panose="020B0604020202020204" pitchFamily="34" charset="0"/>
            </a:endParaRPr>
          </a:p>
        </p:txBody>
      </p:sp>
      <p:sp>
        <p:nvSpPr>
          <p:cNvPr id="51" name="50 CuadroTexto">
            <a:extLst>
              <a:ext uri="{FF2B5EF4-FFF2-40B4-BE49-F238E27FC236}">
                <a16:creationId xmlns="" xmlns:a16="http://schemas.microsoft.com/office/drawing/2014/main" id="{DCEAF96D-CC9B-5747-86E2-2274C640B782}"/>
              </a:ext>
            </a:extLst>
          </p:cNvPr>
          <p:cNvSpPr txBox="1">
            <a:spLocks noChangeArrowheads="1"/>
          </p:cNvSpPr>
          <p:nvPr/>
        </p:nvSpPr>
        <p:spPr bwMode="auto">
          <a:xfrm>
            <a:off x="4643438" y="3213100"/>
            <a:ext cx="3524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1800" b="1">
                <a:latin typeface="Arial" panose="020B0604020202020204" pitchFamily="34" charset="0"/>
              </a:rPr>
              <a:t>B</a:t>
            </a:r>
          </a:p>
        </p:txBody>
      </p:sp>
      <p:sp>
        <p:nvSpPr>
          <p:cNvPr id="52" name="51 CuadroTexto">
            <a:extLst>
              <a:ext uri="{FF2B5EF4-FFF2-40B4-BE49-F238E27FC236}">
                <a16:creationId xmlns="" xmlns:a16="http://schemas.microsoft.com/office/drawing/2014/main" id="{1B19E5EA-F079-8142-A4B7-251383E720E5}"/>
              </a:ext>
            </a:extLst>
          </p:cNvPr>
          <p:cNvSpPr txBox="1">
            <a:spLocks noChangeArrowheads="1"/>
          </p:cNvSpPr>
          <p:nvPr/>
        </p:nvSpPr>
        <p:spPr bwMode="auto">
          <a:xfrm>
            <a:off x="4787900" y="4076700"/>
            <a:ext cx="414338"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1800">
                <a:latin typeface="Arial" panose="020B0604020202020204" pitchFamily="34" charset="0"/>
              </a:rPr>
              <a:t>B</a:t>
            </a:r>
            <a:r>
              <a:rPr lang="es-MX" altLang="es-CL" sz="1800" baseline="-25000">
                <a:latin typeface="Arial" panose="020B0604020202020204" pitchFamily="34" charset="0"/>
              </a:rPr>
              <a:t>x</a:t>
            </a:r>
            <a:endParaRPr lang="es-MX" altLang="es-CL" sz="1800">
              <a:latin typeface="Arial" panose="020B0604020202020204" pitchFamily="34" charset="0"/>
            </a:endParaRPr>
          </a:p>
        </p:txBody>
      </p:sp>
      <p:sp>
        <p:nvSpPr>
          <p:cNvPr id="53" name="52 CuadroTexto">
            <a:extLst>
              <a:ext uri="{FF2B5EF4-FFF2-40B4-BE49-F238E27FC236}">
                <a16:creationId xmlns="" xmlns:a16="http://schemas.microsoft.com/office/drawing/2014/main" id="{CB2F98BF-EDD8-8D40-ACD6-8F7E399FF1C8}"/>
              </a:ext>
            </a:extLst>
          </p:cNvPr>
          <p:cNvSpPr txBox="1">
            <a:spLocks noChangeArrowheads="1"/>
          </p:cNvSpPr>
          <p:nvPr/>
        </p:nvSpPr>
        <p:spPr bwMode="auto">
          <a:xfrm>
            <a:off x="5308600" y="3644900"/>
            <a:ext cx="4159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1800">
                <a:latin typeface="Arial" panose="020B0604020202020204" pitchFamily="34" charset="0"/>
              </a:rPr>
              <a:t>B</a:t>
            </a:r>
            <a:r>
              <a:rPr lang="es-MX" altLang="es-CL" sz="1800" baseline="-25000">
                <a:latin typeface="Arial" panose="020B0604020202020204" pitchFamily="34" charset="0"/>
              </a:rPr>
              <a:t>y</a:t>
            </a:r>
            <a:endParaRPr lang="es-MX" altLang="es-CL" sz="1800">
              <a:latin typeface="Arial" panose="020B0604020202020204" pitchFamily="34" charset="0"/>
            </a:endParaRPr>
          </a:p>
        </p:txBody>
      </p:sp>
      <p:sp>
        <p:nvSpPr>
          <p:cNvPr id="54" name="53 CuadroTexto">
            <a:extLst>
              <a:ext uri="{FF2B5EF4-FFF2-40B4-BE49-F238E27FC236}">
                <a16:creationId xmlns="" xmlns:a16="http://schemas.microsoft.com/office/drawing/2014/main" id="{7CA0363D-6E10-3B45-9AF3-825223D018E2}"/>
              </a:ext>
            </a:extLst>
          </p:cNvPr>
          <p:cNvSpPr txBox="1">
            <a:spLocks noChangeArrowheads="1"/>
          </p:cNvSpPr>
          <p:nvPr/>
        </p:nvSpPr>
        <p:spPr bwMode="auto">
          <a:xfrm>
            <a:off x="3492500" y="3275013"/>
            <a:ext cx="350838"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1800" b="1">
                <a:latin typeface="Arial" panose="020B0604020202020204" pitchFamily="34" charset="0"/>
              </a:rPr>
              <a:t>R</a:t>
            </a:r>
          </a:p>
        </p:txBody>
      </p:sp>
      <p:sp>
        <p:nvSpPr>
          <p:cNvPr id="56" name="55 CuadroTexto">
            <a:extLst>
              <a:ext uri="{FF2B5EF4-FFF2-40B4-BE49-F238E27FC236}">
                <a16:creationId xmlns="" xmlns:a16="http://schemas.microsoft.com/office/drawing/2014/main" id="{1DD3DF55-C805-704A-99B9-E7E3776C4C06}"/>
              </a:ext>
            </a:extLst>
          </p:cNvPr>
          <p:cNvSpPr txBox="1">
            <a:spLocks noChangeArrowheads="1"/>
          </p:cNvSpPr>
          <p:nvPr/>
        </p:nvSpPr>
        <p:spPr bwMode="auto">
          <a:xfrm>
            <a:off x="3779838" y="5075238"/>
            <a:ext cx="428625"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1800">
                <a:latin typeface="Arial" panose="020B0604020202020204" pitchFamily="34" charset="0"/>
              </a:rPr>
              <a:t>R</a:t>
            </a:r>
            <a:r>
              <a:rPr lang="es-MX" altLang="es-CL" sz="1800" baseline="-25000">
                <a:latin typeface="Arial" panose="020B0604020202020204" pitchFamily="34" charset="0"/>
              </a:rPr>
              <a:t>x</a:t>
            </a:r>
            <a:endParaRPr lang="es-MX" altLang="es-CL" sz="1800">
              <a:latin typeface="Arial" panose="020B0604020202020204" pitchFamily="34" charset="0"/>
            </a:endParaRPr>
          </a:p>
        </p:txBody>
      </p:sp>
      <p:sp>
        <p:nvSpPr>
          <p:cNvPr id="57" name="56 CuadroTexto">
            <a:extLst>
              <a:ext uri="{FF2B5EF4-FFF2-40B4-BE49-F238E27FC236}">
                <a16:creationId xmlns="" xmlns:a16="http://schemas.microsoft.com/office/drawing/2014/main" id="{62A720B9-2A8E-E943-8768-605180D9B30C}"/>
              </a:ext>
            </a:extLst>
          </p:cNvPr>
          <p:cNvSpPr txBox="1">
            <a:spLocks noChangeArrowheads="1"/>
          </p:cNvSpPr>
          <p:nvPr/>
        </p:nvSpPr>
        <p:spPr bwMode="auto">
          <a:xfrm>
            <a:off x="1408113" y="3357563"/>
            <a:ext cx="427037" cy="368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MX" altLang="es-CL" sz="1800">
                <a:latin typeface="Arial" panose="020B0604020202020204" pitchFamily="34" charset="0"/>
              </a:rPr>
              <a:t>R</a:t>
            </a:r>
            <a:r>
              <a:rPr lang="es-MX" altLang="es-CL" sz="1800" baseline="-25000">
                <a:latin typeface="Arial" panose="020B0604020202020204" pitchFamily="34" charset="0"/>
              </a:rPr>
              <a:t>y</a:t>
            </a:r>
            <a:endParaRPr lang="es-MX" altLang="es-CL" sz="180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2000" fill="hold"/>
                                        <p:tgtEl>
                                          <p:spTgt spid="46"/>
                                        </p:tgtEl>
                                        <p:attrNameLst>
                                          <p:attrName>ppt_x</p:attrName>
                                        </p:attrNameLst>
                                      </p:cBhvr>
                                      <p:tavLst>
                                        <p:tav tm="0">
                                          <p:val>
                                            <p:strVal val="#ppt_x"/>
                                          </p:val>
                                        </p:tav>
                                        <p:tav tm="100000">
                                          <p:val>
                                            <p:strVal val="#ppt_x"/>
                                          </p:val>
                                        </p:tav>
                                      </p:tavLst>
                                    </p:anim>
                                    <p:anim calcmode="lin" valueType="num">
                                      <p:cBhvr additive="base">
                                        <p:cTn id="8" dur="2000" fill="hold"/>
                                        <p:tgtEl>
                                          <p:spTgt spid="4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ppt_x"/>
                                          </p:val>
                                        </p:tav>
                                        <p:tav tm="100000">
                                          <p:val>
                                            <p:strVal val="#ppt_x"/>
                                          </p:val>
                                        </p:tav>
                                      </p:tavLst>
                                    </p:anim>
                                    <p:anim calcmode="lin" valueType="num">
                                      <p:cBhvr additive="base">
                                        <p:cTn id="12" dur="2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000" fill="hold"/>
                                        <p:tgtEl>
                                          <p:spTgt spid="9"/>
                                        </p:tgtEl>
                                        <p:attrNameLst>
                                          <p:attrName>ppt_x</p:attrName>
                                        </p:attrNameLst>
                                      </p:cBhvr>
                                      <p:tavLst>
                                        <p:tav tm="0">
                                          <p:val>
                                            <p:strVal val="#ppt_x"/>
                                          </p:val>
                                        </p:tav>
                                        <p:tav tm="100000">
                                          <p:val>
                                            <p:strVal val="#ppt_x"/>
                                          </p:val>
                                        </p:tav>
                                      </p:tavLst>
                                    </p:anim>
                                    <p:anim calcmode="lin" valueType="num">
                                      <p:cBhvr additive="base">
                                        <p:cTn id="16" dur="2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2000" fill="hold"/>
                                        <p:tgtEl>
                                          <p:spTgt spid="47"/>
                                        </p:tgtEl>
                                        <p:attrNameLst>
                                          <p:attrName>ppt_x</p:attrName>
                                        </p:attrNameLst>
                                      </p:cBhvr>
                                      <p:tavLst>
                                        <p:tav tm="0">
                                          <p:val>
                                            <p:strVal val="#ppt_x"/>
                                          </p:val>
                                        </p:tav>
                                        <p:tav tm="100000">
                                          <p:val>
                                            <p:strVal val="#ppt_x"/>
                                          </p:val>
                                        </p:tav>
                                      </p:tavLst>
                                    </p:anim>
                                    <p:anim calcmode="lin" valueType="num">
                                      <p:cBhvr additive="base">
                                        <p:cTn id="20" dur="20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additive="base">
                                        <p:cTn id="25" dur="2000" fill="hold"/>
                                        <p:tgtEl>
                                          <p:spTgt spid="48"/>
                                        </p:tgtEl>
                                        <p:attrNameLst>
                                          <p:attrName>ppt_x</p:attrName>
                                        </p:attrNameLst>
                                      </p:cBhvr>
                                      <p:tavLst>
                                        <p:tav tm="0">
                                          <p:val>
                                            <p:strVal val="#ppt_x"/>
                                          </p:val>
                                        </p:tav>
                                        <p:tav tm="100000">
                                          <p:val>
                                            <p:strVal val="#ppt_x"/>
                                          </p:val>
                                        </p:tav>
                                      </p:tavLst>
                                    </p:anim>
                                    <p:anim calcmode="lin" valueType="num">
                                      <p:cBhvr additive="base">
                                        <p:cTn id="26" dur="2000" fill="hold"/>
                                        <p:tgtEl>
                                          <p:spTgt spid="4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ppt_x"/>
                                          </p:val>
                                        </p:tav>
                                        <p:tav tm="100000">
                                          <p:val>
                                            <p:strVal val="#ppt_x"/>
                                          </p:val>
                                        </p:tav>
                                      </p:tavLst>
                                    </p:anim>
                                    <p:anim calcmode="lin" valueType="num">
                                      <p:cBhvr additive="base">
                                        <p:cTn id="30" dur="20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2000" fill="hold"/>
                                        <p:tgtEl>
                                          <p:spTgt spid="49"/>
                                        </p:tgtEl>
                                        <p:attrNameLst>
                                          <p:attrName>ppt_x</p:attrName>
                                        </p:attrNameLst>
                                      </p:cBhvr>
                                      <p:tavLst>
                                        <p:tav tm="0">
                                          <p:val>
                                            <p:strVal val="#ppt_x"/>
                                          </p:val>
                                        </p:tav>
                                        <p:tav tm="100000">
                                          <p:val>
                                            <p:strVal val="#ppt_x"/>
                                          </p:val>
                                        </p:tav>
                                      </p:tavLst>
                                    </p:anim>
                                    <p:anim calcmode="lin" valueType="num">
                                      <p:cBhvr additive="base">
                                        <p:cTn id="36" dur="2000" fill="hold"/>
                                        <p:tgtEl>
                                          <p:spTgt spid="4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2000" fill="hold"/>
                                        <p:tgtEl>
                                          <p:spTgt spid="34"/>
                                        </p:tgtEl>
                                        <p:attrNameLst>
                                          <p:attrName>ppt_x</p:attrName>
                                        </p:attrNameLst>
                                      </p:cBhvr>
                                      <p:tavLst>
                                        <p:tav tm="0">
                                          <p:val>
                                            <p:strVal val="#ppt_x"/>
                                          </p:val>
                                        </p:tav>
                                        <p:tav tm="100000">
                                          <p:val>
                                            <p:strVal val="#ppt_x"/>
                                          </p:val>
                                        </p:tav>
                                      </p:tavLst>
                                    </p:anim>
                                    <p:anim calcmode="lin" valueType="num">
                                      <p:cBhvr additive="base">
                                        <p:cTn id="40" dur="20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additive="base">
                                        <p:cTn id="45" dur="2000" fill="hold"/>
                                        <p:tgtEl>
                                          <p:spTgt spid="50"/>
                                        </p:tgtEl>
                                        <p:attrNameLst>
                                          <p:attrName>ppt_x</p:attrName>
                                        </p:attrNameLst>
                                      </p:cBhvr>
                                      <p:tavLst>
                                        <p:tav tm="0">
                                          <p:val>
                                            <p:strVal val="#ppt_x"/>
                                          </p:val>
                                        </p:tav>
                                        <p:tav tm="100000">
                                          <p:val>
                                            <p:strVal val="#ppt_x"/>
                                          </p:val>
                                        </p:tav>
                                      </p:tavLst>
                                    </p:anim>
                                    <p:anim calcmode="lin" valueType="num">
                                      <p:cBhvr additive="base">
                                        <p:cTn id="46" dur="2000" fill="hold"/>
                                        <p:tgtEl>
                                          <p:spTgt spid="50"/>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additive="base">
                                        <p:cTn id="49" dur="2000" fill="hold"/>
                                        <p:tgtEl>
                                          <p:spTgt spid="36"/>
                                        </p:tgtEl>
                                        <p:attrNameLst>
                                          <p:attrName>ppt_x</p:attrName>
                                        </p:attrNameLst>
                                      </p:cBhvr>
                                      <p:tavLst>
                                        <p:tav tm="0">
                                          <p:val>
                                            <p:strVal val="#ppt_x"/>
                                          </p:val>
                                        </p:tav>
                                        <p:tav tm="100000">
                                          <p:val>
                                            <p:strVal val="#ppt_x"/>
                                          </p:val>
                                        </p:tav>
                                      </p:tavLst>
                                    </p:anim>
                                    <p:anim calcmode="lin" valueType="num">
                                      <p:cBhvr additive="base">
                                        <p:cTn id="50" dur="20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additive="base">
                                        <p:cTn id="55" dur="2000" fill="hold"/>
                                        <p:tgtEl>
                                          <p:spTgt spid="51"/>
                                        </p:tgtEl>
                                        <p:attrNameLst>
                                          <p:attrName>ppt_x</p:attrName>
                                        </p:attrNameLst>
                                      </p:cBhvr>
                                      <p:tavLst>
                                        <p:tav tm="0">
                                          <p:val>
                                            <p:strVal val="#ppt_x"/>
                                          </p:val>
                                        </p:tav>
                                        <p:tav tm="100000">
                                          <p:val>
                                            <p:strVal val="#ppt_x"/>
                                          </p:val>
                                        </p:tav>
                                      </p:tavLst>
                                    </p:anim>
                                    <p:anim calcmode="lin" valueType="num">
                                      <p:cBhvr additive="base">
                                        <p:cTn id="56" dur="2000" fill="hold"/>
                                        <p:tgtEl>
                                          <p:spTgt spid="51"/>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2000" fill="hold"/>
                                        <p:tgtEl>
                                          <p:spTgt spid="20"/>
                                        </p:tgtEl>
                                        <p:attrNameLst>
                                          <p:attrName>ppt_x</p:attrName>
                                        </p:attrNameLst>
                                      </p:cBhvr>
                                      <p:tavLst>
                                        <p:tav tm="0">
                                          <p:val>
                                            <p:strVal val="#ppt_x"/>
                                          </p:val>
                                        </p:tav>
                                        <p:tav tm="100000">
                                          <p:val>
                                            <p:strVal val="#ppt_x"/>
                                          </p:val>
                                        </p:tav>
                                      </p:tavLst>
                                    </p:anim>
                                    <p:anim calcmode="lin" valueType="num">
                                      <p:cBhvr additive="base">
                                        <p:cTn id="60" dur="20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nodeType="click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additive="base">
                                        <p:cTn id="65" dur="2000" fill="hold"/>
                                        <p:tgtEl>
                                          <p:spTgt spid="37"/>
                                        </p:tgtEl>
                                        <p:attrNameLst>
                                          <p:attrName>ppt_x</p:attrName>
                                        </p:attrNameLst>
                                      </p:cBhvr>
                                      <p:tavLst>
                                        <p:tav tm="0">
                                          <p:val>
                                            <p:strVal val="#ppt_x"/>
                                          </p:val>
                                        </p:tav>
                                        <p:tav tm="100000">
                                          <p:val>
                                            <p:strVal val="#ppt_x"/>
                                          </p:val>
                                        </p:tav>
                                      </p:tavLst>
                                    </p:anim>
                                    <p:anim calcmode="lin" valueType="num">
                                      <p:cBhvr additive="base">
                                        <p:cTn id="66" dur="2000" fill="hold"/>
                                        <p:tgtEl>
                                          <p:spTgt spid="3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52"/>
                                        </p:tgtEl>
                                        <p:attrNameLst>
                                          <p:attrName>style.visibility</p:attrName>
                                        </p:attrNameLst>
                                      </p:cBhvr>
                                      <p:to>
                                        <p:strVal val="visible"/>
                                      </p:to>
                                    </p:set>
                                    <p:anim calcmode="lin" valueType="num">
                                      <p:cBhvr additive="base">
                                        <p:cTn id="69" dur="2000" fill="hold"/>
                                        <p:tgtEl>
                                          <p:spTgt spid="52"/>
                                        </p:tgtEl>
                                        <p:attrNameLst>
                                          <p:attrName>ppt_x</p:attrName>
                                        </p:attrNameLst>
                                      </p:cBhvr>
                                      <p:tavLst>
                                        <p:tav tm="0">
                                          <p:val>
                                            <p:strVal val="#ppt_x"/>
                                          </p:val>
                                        </p:tav>
                                        <p:tav tm="100000">
                                          <p:val>
                                            <p:strVal val="#ppt_x"/>
                                          </p:val>
                                        </p:tav>
                                      </p:tavLst>
                                    </p:anim>
                                    <p:anim calcmode="lin" valueType="num">
                                      <p:cBhvr additive="base">
                                        <p:cTn id="70" dur="2000" fill="hold"/>
                                        <p:tgtEl>
                                          <p:spTgt spid="52"/>
                                        </p:tgtEl>
                                        <p:attrNameLst>
                                          <p:attrName>ppt_y</p:attrName>
                                        </p:attrNameLst>
                                      </p:cBhvr>
                                      <p:tavLst>
                                        <p:tav tm="0">
                                          <p:val>
                                            <p:strVal val="1+#ppt_h/2"/>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53"/>
                                        </p:tgtEl>
                                        <p:attrNameLst>
                                          <p:attrName>style.visibility</p:attrName>
                                        </p:attrNameLst>
                                      </p:cBhvr>
                                      <p:to>
                                        <p:strVal val="visible"/>
                                      </p:to>
                                    </p:set>
                                    <p:anim calcmode="lin" valueType="num">
                                      <p:cBhvr additive="base">
                                        <p:cTn id="75" dur="2000" fill="hold"/>
                                        <p:tgtEl>
                                          <p:spTgt spid="53"/>
                                        </p:tgtEl>
                                        <p:attrNameLst>
                                          <p:attrName>ppt_x</p:attrName>
                                        </p:attrNameLst>
                                      </p:cBhvr>
                                      <p:tavLst>
                                        <p:tav tm="0">
                                          <p:val>
                                            <p:strVal val="#ppt_x"/>
                                          </p:val>
                                        </p:tav>
                                        <p:tav tm="100000">
                                          <p:val>
                                            <p:strVal val="#ppt_x"/>
                                          </p:val>
                                        </p:tav>
                                      </p:tavLst>
                                    </p:anim>
                                    <p:anim calcmode="lin" valueType="num">
                                      <p:cBhvr additive="base">
                                        <p:cTn id="76" dur="2000" fill="hold"/>
                                        <p:tgtEl>
                                          <p:spTgt spid="53"/>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additive="base">
                                        <p:cTn id="79" dur="2000" fill="hold"/>
                                        <p:tgtEl>
                                          <p:spTgt spid="40"/>
                                        </p:tgtEl>
                                        <p:attrNameLst>
                                          <p:attrName>ppt_x</p:attrName>
                                        </p:attrNameLst>
                                      </p:cBhvr>
                                      <p:tavLst>
                                        <p:tav tm="0">
                                          <p:val>
                                            <p:strVal val="#ppt_x"/>
                                          </p:val>
                                        </p:tav>
                                        <p:tav tm="100000">
                                          <p:val>
                                            <p:strVal val="#ppt_x"/>
                                          </p:val>
                                        </p:tav>
                                      </p:tavLst>
                                    </p:anim>
                                    <p:anim calcmode="lin" valueType="num">
                                      <p:cBhvr additive="base">
                                        <p:cTn id="80" dur="20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54"/>
                                        </p:tgtEl>
                                        <p:attrNameLst>
                                          <p:attrName>style.visibility</p:attrName>
                                        </p:attrNameLst>
                                      </p:cBhvr>
                                      <p:to>
                                        <p:strVal val="visible"/>
                                      </p:to>
                                    </p:set>
                                    <p:anim calcmode="lin" valueType="num">
                                      <p:cBhvr additive="base">
                                        <p:cTn id="85" dur="2000" fill="hold"/>
                                        <p:tgtEl>
                                          <p:spTgt spid="54"/>
                                        </p:tgtEl>
                                        <p:attrNameLst>
                                          <p:attrName>ppt_x</p:attrName>
                                        </p:attrNameLst>
                                      </p:cBhvr>
                                      <p:tavLst>
                                        <p:tav tm="0">
                                          <p:val>
                                            <p:strVal val="#ppt_x"/>
                                          </p:val>
                                        </p:tav>
                                        <p:tav tm="100000">
                                          <p:val>
                                            <p:strVal val="#ppt_x"/>
                                          </p:val>
                                        </p:tav>
                                      </p:tavLst>
                                    </p:anim>
                                    <p:anim calcmode="lin" valueType="num">
                                      <p:cBhvr additive="base">
                                        <p:cTn id="86" dur="2000" fill="hold"/>
                                        <p:tgtEl>
                                          <p:spTgt spid="54"/>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2000" fill="hold"/>
                                        <p:tgtEl>
                                          <p:spTgt spid="22"/>
                                        </p:tgtEl>
                                        <p:attrNameLst>
                                          <p:attrName>ppt_x</p:attrName>
                                        </p:attrNameLst>
                                      </p:cBhvr>
                                      <p:tavLst>
                                        <p:tav tm="0">
                                          <p:val>
                                            <p:strVal val="#ppt_x"/>
                                          </p:val>
                                        </p:tav>
                                        <p:tav tm="100000">
                                          <p:val>
                                            <p:strVal val="#ppt_x"/>
                                          </p:val>
                                        </p:tav>
                                      </p:tavLst>
                                    </p:anim>
                                    <p:anim calcmode="lin" valueType="num">
                                      <p:cBhvr additive="base">
                                        <p:cTn id="90" dur="2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1" fill="hold" nodeType="clickPar">
                      <p:stCondLst>
                        <p:cond delay="indefinite"/>
                      </p:stCondLst>
                      <p:childTnLst>
                        <p:par>
                          <p:cTn id="92" fill="hold" nodeType="withGroup">
                            <p:stCondLst>
                              <p:cond delay="0"/>
                            </p:stCondLst>
                            <p:childTnLst>
                              <p:par>
                                <p:cTn id="93" presetID="2" presetClass="entr" presetSubtype="4" fill="hold" nodeType="clickEffect">
                                  <p:stCondLst>
                                    <p:cond delay="0"/>
                                  </p:stCondLst>
                                  <p:childTnLst>
                                    <p:set>
                                      <p:cBhvr>
                                        <p:cTn id="94" dur="1" fill="hold">
                                          <p:stCondLst>
                                            <p:cond delay="0"/>
                                          </p:stCondLst>
                                        </p:cTn>
                                        <p:tgtEl>
                                          <p:spTgt spid="43"/>
                                        </p:tgtEl>
                                        <p:attrNameLst>
                                          <p:attrName>style.visibility</p:attrName>
                                        </p:attrNameLst>
                                      </p:cBhvr>
                                      <p:to>
                                        <p:strVal val="visible"/>
                                      </p:to>
                                    </p:set>
                                    <p:anim calcmode="lin" valueType="num">
                                      <p:cBhvr additive="base">
                                        <p:cTn id="95" dur="2000" fill="hold"/>
                                        <p:tgtEl>
                                          <p:spTgt spid="43"/>
                                        </p:tgtEl>
                                        <p:attrNameLst>
                                          <p:attrName>ppt_x</p:attrName>
                                        </p:attrNameLst>
                                      </p:cBhvr>
                                      <p:tavLst>
                                        <p:tav tm="0">
                                          <p:val>
                                            <p:strVal val="#ppt_x"/>
                                          </p:val>
                                        </p:tav>
                                        <p:tav tm="100000">
                                          <p:val>
                                            <p:strVal val="#ppt_x"/>
                                          </p:val>
                                        </p:tav>
                                      </p:tavLst>
                                    </p:anim>
                                    <p:anim calcmode="lin" valueType="num">
                                      <p:cBhvr additive="base">
                                        <p:cTn id="96" dur="2000" fill="hold"/>
                                        <p:tgtEl>
                                          <p:spTgt spid="43"/>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56"/>
                                        </p:tgtEl>
                                        <p:attrNameLst>
                                          <p:attrName>style.visibility</p:attrName>
                                        </p:attrNameLst>
                                      </p:cBhvr>
                                      <p:to>
                                        <p:strVal val="visible"/>
                                      </p:to>
                                    </p:set>
                                    <p:anim calcmode="lin" valueType="num">
                                      <p:cBhvr additive="base">
                                        <p:cTn id="99" dur="2000" fill="hold"/>
                                        <p:tgtEl>
                                          <p:spTgt spid="56"/>
                                        </p:tgtEl>
                                        <p:attrNameLst>
                                          <p:attrName>ppt_x</p:attrName>
                                        </p:attrNameLst>
                                      </p:cBhvr>
                                      <p:tavLst>
                                        <p:tav tm="0">
                                          <p:val>
                                            <p:strVal val="#ppt_x"/>
                                          </p:val>
                                        </p:tav>
                                        <p:tav tm="100000">
                                          <p:val>
                                            <p:strVal val="#ppt_x"/>
                                          </p:val>
                                        </p:tav>
                                      </p:tavLst>
                                    </p:anim>
                                    <p:anim calcmode="lin" valueType="num">
                                      <p:cBhvr additive="base">
                                        <p:cTn id="100" dur="2000" fill="hold"/>
                                        <p:tgtEl>
                                          <p:spTgt spid="56"/>
                                        </p:tgtEl>
                                        <p:attrNameLst>
                                          <p:attrName>ppt_y</p:attrName>
                                        </p:attrNameLst>
                                      </p:cBhvr>
                                      <p:tavLst>
                                        <p:tav tm="0">
                                          <p:val>
                                            <p:strVal val="1+#ppt_h/2"/>
                                          </p:val>
                                        </p:tav>
                                        <p:tav tm="100000">
                                          <p:val>
                                            <p:strVal val="#ppt_y"/>
                                          </p:val>
                                        </p:tav>
                                      </p:tavLst>
                                    </p:anim>
                                  </p:childTnLst>
                                </p:cTn>
                              </p:par>
                            </p:childTnLst>
                          </p:cTn>
                        </p:par>
                      </p:childTnLst>
                    </p:cTn>
                  </p:par>
                  <p:par>
                    <p:cTn id="101" fill="hold" nodeType="clickPar">
                      <p:stCondLst>
                        <p:cond delay="indefinite"/>
                      </p:stCondLst>
                      <p:childTnLst>
                        <p:par>
                          <p:cTn id="102" fill="hold" nodeType="withGroup">
                            <p:stCondLst>
                              <p:cond delay="0"/>
                            </p:stCondLst>
                            <p:childTnLst>
                              <p:par>
                                <p:cTn id="103" presetID="2" presetClass="entr" presetSubtype="4" fill="hold" grpId="0" nodeType="clickEffect">
                                  <p:stCondLst>
                                    <p:cond delay="0"/>
                                  </p:stCondLst>
                                  <p:childTnLst>
                                    <p:set>
                                      <p:cBhvr>
                                        <p:cTn id="104" dur="1" fill="hold">
                                          <p:stCondLst>
                                            <p:cond delay="0"/>
                                          </p:stCondLst>
                                        </p:cTn>
                                        <p:tgtEl>
                                          <p:spTgt spid="57"/>
                                        </p:tgtEl>
                                        <p:attrNameLst>
                                          <p:attrName>style.visibility</p:attrName>
                                        </p:attrNameLst>
                                      </p:cBhvr>
                                      <p:to>
                                        <p:strVal val="visible"/>
                                      </p:to>
                                    </p:set>
                                    <p:anim calcmode="lin" valueType="num">
                                      <p:cBhvr additive="base">
                                        <p:cTn id="105" dur="1000" fill="hold"/>
                                        <p:tgtEl>
                                          <p:spTgt spid="57"/>
                                        </p:tgtEl>
                                        <p:attrNameLst>
                                          <p:attrName>ppt_x</p:attrName>
                                        </p:attrNameLst>
                                      </p:cBhvr>
                                      <p:tavLst>
                                        <p:tav tm="0">
                                          <p:val>
                                            <p:strVal val="#ppt_x"/>
                                          </p:val>
                                        </p:tav>
                                        <p:tav tm="100000">
                                          <p:val>
                                            <p:strVal val="#ppt_x"/>
                                          </p:val>
                                        </p:tav>
                                      </p:tavLst>
                                    </p:anim>
                                    <p:anim calcmode="lin" valueType="num">
                                      <p:cBhvr additive="base">
                                        <p:cTn id="106" dur="1000" fill="hold"/>
                                        <p:tgtEl>
                                          <p:spTgt spid="5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44"/>
                                        </p:tgtEl>
                                        <p:attrNameLst>
                                          <p:attrName>style.visibility</p:attrName>
                                        </p:attrNameLst>
                                      </p:cBhvr>
                                      <p:to>
                                        <p:strVal val="visible"/>
                                      </p:to>
                                    </p:set>
                                    <p:anim calcmode="lin" valueType="num">
                                      <p:cBhvr additive="base">
                                        <p:cTn id="109" dur="1000" fill="hold"/>
                                        <p:tgtEl>
                                          <p:spTgt spid="44"/>
                                        </p:tgtEl>
                                        <p:attrNameLst>
                                          <p:attrName>ppt_x</p:attrName>
                                        </p:attrNameLst>
                                      </p:cBhvr>
                                      <p:tavLst>
                                        <p:tav tm="0">
                                          <p:val>
                                            <p:strVal val="#ppt_x"/>
                                          </p:val>
                                        </p:tav>
                                        <p:tav tm="100000">
                                          <p:val>
                                            <p:strVal val="#ppt_x"/>
                                          </p:val>
                                        </p:tav>
                                      </p:tavLst>
                                    </p:anim>
                                    <p:anim calcmode="lin" valueType="num">
                                      <p:cBhvr additive="base">
                                        <p:cTn id="110" dur="10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111" fill="hold" nodeType="clickPar">
                      <p:stCondLst>
                        <p:cond delay="indefinite"/>
                      </p:stCondLst>
                      <p:childTnLst>
                        <p:par>
                          <p:cTn id="112" fill="hold" nodeType="withGroup">
                            <p:stCondLst>
                              <p:cond delay="0"/>
                            </p:stCondLst>
                            <p:childTnLst>
                              <p:par>
                                <p:cTn id="113" presetID="2" presetClass="entr" presetSubtype="4" fill="hold" nodeType="clickEffect">
                                  <p:stCondLst>
                                    <p:cond delay="0"/>
                                  </p:stCondLst>
                                  <p:childTnLst>
                                    <p:set>
                                      <p:cBhvr>
                                        <p:cTn id="114" dur="1" fill="hold">
                                          <p:stCondLst>
                                            <p:cond delay="0"/>
                                          </p:stCondLst>
                                        </p:cTn>
                                        <p:tgtEl>
                                          <p:spTgt spid="31"/>
                                        </p:tgtEl>
                                        <p:attrNameLst>
                                          <p:attrName>style.visibility</p:attrName>
                                        </p:attrNameLst>
                                      </p:cBhvr>
                                      <p:to>
                                        <p:strVal val="visible"/>
                                      </p:to>
                                    </p:set>
                                    <p:anim calcmode="lin" valueType="num">
                                      <p:cBhvr additive="base">
                                        <p:cTn id="115" dur="2000" fill="hold"/>
                                        <p:tgtEl>
                                          <p:spTgt spid="31"/>
                                        </p:tgtEl>
                                        <p:attrNameLst>
                                          <p:attrName>ppt_x</p:attrName>
                                        </p:attrNameLst>
                                      </p:cBhvr>
                                      <p:tavLst>
                                        <p:tav tm="0">
                                          <p:val>
                                            <p:strVal val="#ppt_x"/>
                                          </p:val>
                                        </p:tav>
                                        <p:tav tm="100000">
                                          <p:val>
                                            <p:strVal val="#ppt_x"/>
                                          </p:val>
                                        </p:tav>
                                      </p:tavLst>
                                    </p:anim>
                                    <p:anim calcmode="lin" valueType="num">
                                      <p:cBhvr additive="base">
                                        <p:cTn id="116" dur="20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117" fill="hold" nodeType="clickPar">
                      <p:stCondLst>
                        <p:cond delay="indefinite"/>
                      </p:stCondLst>
                      <p:childTnLst>
                        <p:par>
                          <p:cTn id="118" fill="hold" nodeType="withGroup">
                            <p:stCondLst>
                              <p:cond delay="0"/>
                            </p:stCondLst>
                            <p:childTnLst>
                              <p:par>
                                <p:cTn id="119" presetID="2" presetClass="entr" presetSubtype="4" fill="hold" nodeType="clickEffect">
                                  <p:stCondLst>
                                    <p:cond delay="0"/>
                                  </p:stCondLst>
                                  <p:childTnLst>
                                    <p:set>
                                      <p:cBhvr>
                                        <p:cTn id="120" dur="1" fill="hold">
                                          <p:stCondLst>
                                            <p:cond delay="0"/>
                                          </p:stCondLst>
                                        </p:cTn>
                                        <p:tgtEl>
                                          <p:spTgt spid="25"/>
                                        </p:tgtEl>
                                        <p:attrNameLst>
                                          <p:attrName>style.visibility</p:attrName>
                                        </p:attrNameLst>
                                      </p:cBhvr>
                                      <p:to>
                                        <p:strVal val="visible"/>
                                      </p:to>
                                    </p:set>
                                    <p:anim calcmode="lin" valueType="num">
                                      <p:cBhvr additive="base">
                                        <p:cTn id="121" dur="2000" fill="hold"/>
                                        <p:tgtEl>
                                          <p:spTgt spid="25"/>
                                        </p:tgtEl>
                                        <p:attrNameLst>
                                          <p:attrName>ppt_x</p:attrName>
                                        </p:attrNameLst>
                                      </p:cBhvr>
                                      <p:tavLst>
                                        <p:tav tm="0">
                                          <p:val>
                                            <p:strVal val="#ppt_x"/>
                                          </p:val>
                                        </p:tav>
                                        <p:tav tm="100000">
                                          <p:val>
                                            <p:strVal val="#ppt_x"/>
                                          </p:val>
                                        </p:tav>
                                      </p:tavLst>
                                    </p:anim>
                                    <p:anim calcmode="lin" valueType="num">
                                      <p:cBhvr additive="base">
                                        <p:cTn id="122" dur="20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23" fill="hold" nodeType="clickPar">
                      <p:stCondLst>
                        <p:cond delay="indefinite"/>
                      </p:stCondLst>
                      <p:childTnLst>
                        <p:par>
                          <p:cTn id="124" fill="hold" nodeType="withGroup">
                            <p:stCondLst>
                              <p:cond delay="0"/>
                            </p:stCondLst>
                            <p:childTnLst>
                              <p:par>
                                <p:cTn id="125" presetID="2" presetClass="entr" presetSubtype="4" fill="hold" nodeType="clickEffect">
                                  <p:stCondLst>
                                    <p:cond delay="0"/>
                                  </p:stCondLst>
                                  <p:childTnLst>
                                    <p:set>
                                      <p:cBhvr>
                                        <p:cTn id="126" dur="1" fill="hold">
                                          <p:stCondLst>
                                            <p:cond delay="0"/>
                                          </p:stCondLst>
                                        </p:cTn>
                                        <p:tgtEl>
                                          <p:spTgt spid="28"/>
                                        </p:tgtEl>
                                        <p:attrNameLst>
                                          <p:attrName>style.visibility</p:attrName>
                                        </p:attrNameLst>
                                      </p:cBhvr>
                                      <p:to>
                                        <p:strVal val="visible"/>
                                      </p:to>
                                    </p:set>
                                    <p:anim calcmode="lin" valueType="num">
                                      <p:cBhvr additive="base">
                                        <p:cTn id="127" dur="2000" fill="hold"/>
                                        <p:tgtEl>
                                          <p:spTgt spid="28"/>
                                        </p:tgtEl>
                                        <p:attrNameLst>
                                          <p:attrName>ppt_x</p:attrName>
                                        </p:attrNameLst>
                                      </p:cBhvr>
                                      <p:tavLst>
                                        <p:tav tm="0">
                                          <p:val>
                                            <p:strVal val="#ppt_x"/>
                                          </p:val>
                                        </p:tav>
                                        <p:tav tm="100000">
                                          <p:val>
                                            <p:strVal val="#ppt_x"/>
                                          </p:val>
                                        </p:tav>
                                      </p:tavLst>
                                    </p:anim>
                                    <p:anim calcmode="lin" valueType="num">
                                      <p:cBhvr additive="base">
                                        <p:cTn id="128" dur="20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29" fill="hold" nodeType="clickPar">
                      <p:stCondLst>
                        <p:cond delay="indefinite"/>
                      </p:stCondLst>
                      <p:childTnLst>
                        <p:par>
                          <p:cTn id="130" fill="hold" nodeType="withGroup">
                            <p:stCondLst>
                              <p:cond delay="0"/>
                            </p:stCondLst>
                            <p:childTnLst>
                              <p:par>
                                <p:cTn id="131" presetID="2" presetClass="entr" presetSubtype="4" fill="hold" nodeType="clickEffect">
                                  <p:stCondLst>
                                    <p:cond delay="0"/>
                                  </p:stCondLst>
                                  <p:childTnLst>
                                    <p:set>
                                      <p:cBhvr>
                                        <p:cTn id="132" dur="1" fill="hold">
                                          <p:stCondLst>
                                            <p:cond delay="0"/>
                                          </p:stCondLst>
                                        </p:cTn>
                                        <p:tgtEl>
                                          <p:spTgt spid="24"/>
                                        </p:tgtEl>
                                        <p:attrNameLst>
                                          <p:attrName>style.visibility</p:attrName>
                                        </p:attrNameLst>
                                      </p:cBhvr>
                                      <p:to>
                                        <p:strVal val="visible"/>
                                      </p:to>
                                    </p:set>
                                    <p:anim calcmode="lin" valueType="num">
                                      <p:cBhvr additive="base">
                                        <p:cTn id="133" dur="2000" fill="hold"/>
                                        <p:tgtEl>
                                          <p:spTgt spid="24"/>
                                        </p:tgtEl>
                                        <p:attrNameLst>
                                          <p:attrName>ppt_x</p:attrName>
                                        </p:attrNameLst>
                                      </p:cBhvr>
                                      <p:tavLst>
                                        <p:tav tm="0">
                                          <p:val>
                                            <p:strVal val="#ppt_x"/>
                                          </p:val>
                                        </p:tav>
                                        <p:tav tm="100000">
                                          <p:val>
                                            <p:strVal val="#ppt_x"/>
                                          </p:val>
                                        </p:tav>
                                      </p:tavLst>
                                    </p:anim>
                                    <p:anim calcmode="lin" valueType="num">
                                      <p:cBhvr additive="base">
                                        <p:cTn id="134" dur="20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8" grpId="0"/>
      <p:bldP spid="49" grpId="0"/>
      <p:bldP spid="50" grpId="0"/>
      <p:bldP spid="51" grpId="0"/>
      <p:bldP spid="52" grpId="0"/>
      <p:bldP spid="53" grpId="0"/>
      <p:bldP spid="54" grpId="0"/>
      <p:bldP spid="56" grpId="0"/>
      <p:bldP spid="5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2">
            <a:extLst>
              <a:ext uri="{FF2B5EF4-FFF2-40B4-BE49-F238E27FC236}">
                <a16:creationId xmlns="" xmlns:a16="http://schemas.microsoft.com/office/drawing/2014/main" id="{D15798C7-DEF6-7747-A36D-B13CC401D5A9}"/>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484438" y="3767138"/>
            <a:ext cx="4772025" cy="2686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3794" name="1 Título">
            <a:extLst>
              <a:ext uri="{FF2B5EF4-FFF2-40B4-BE49-F238E27FC236}">
                <a16:creationId xmlns="" xmlns:a16="http://schemas.microsoft.com/office/drawing/2014/main" id="{B629A673-1650-884B-8AB0-5980EFB7376B}"/>
              </a:ext>
            </a:extLst>
          </p:cNvPr>
          <p:cNvSpPr>
            <a:spLocks noGrp="1"/>
          </p:cNvSpPr>
          <p:nvPr>
            <p:ph type="title"/>
          </p:nvPr>
        </p:nvSpPr>
        <p:spPr/>
        <p:txBody>
          <a:bodyPr/>
          <a:lstStyle/>
          <a:p>
            <a:r>
              <a:rPr lang="es-MX" altLang="es-CL" b="1" i="1" dirty="0"/>
              <a:t>19. PROBLEMA</a:t>
            </a:r>
            <a:endParaRPr lang="es-MX" altLang="es-CL" dirty="0"/>
          </a:p>
        </p:txBody>
      </p:sp>
      <p:sp>
        <p:nvSpPr>
          <p:cNvPr id="33795" name="2 Marcador de contenido">
            <a:extLst>
              <a:ext uri="{FF2B5EF4-FFF2-40B4-BE49-F238E27FC236}">
                <a16:creationId xmlns="" xmlns:a16="http://schemas.microsoft.com/office/drawing/2014/main" id="{4FCA7842-1761-3F4C-A7B0-07698FAF886B}"/>
              </a:ext>
            </a:extLst>
          </p:cNvPr>
          <p:cNvSpPr>
            <a:spLocks noGrp="1"/>
          </p:cNvSpPr>
          <p:nvPr>
            <p:ph idx="1"/>
          </p:nvPr>
        </p:nvSpPr>
        <p:spPr>
          <a:xfrm>
            <a:off x="457200" y="1196975"/>
            <a:ext cx="8229600" cy="2952750"/>
          </a:xfrm>
        </p:spPr>
        <p:txBody>
          <a:bodyPr/>
          <a:lstStyle/>
          <a:p>
            <a:pPr algn="just">
              <a:lnSpc>
                <a:spcPct val="150000"/>
              </a:lnSpc>
              <a:spcBef>
                <a:spcPct val="0"/>
              </a:spcBef>
            </a:pPr>
            <a:r>
              <a:rPr lang="es-MX" altLang="es-CL" sz="2400" dirty="0"/>
              <a:t>Dados los puntos en el plano </a:t>
            </a:r>
            <a:r>
              <a:rPr lang="es-MX" altLang="es-CL" sz="2400" b="1" dirty="0"/>
              <a:t>a(5,-3) y b (-2,6)</a:t>
            </a:r>
          </a:p>
          <a:p>
            <a:pPr algn="just">
              <a:lnSpc>
                <a:spcPct val="150000"/>
              </a:lnSpc>
              <a:spcBef>
                <a:spcPct val="0"/>
              </a:spcBef>
              <a:buFont typeface="Arial" panose="020B0604020202020204" pitchFamily="34" charset="0"/>
              <a:buNone/>
            </a:pPr>
            <a:r>
              <a:rPr lang="es-MX" altLang="es-CL" sz="2400" dirty="0"/>
              <a:t>1. Sume analíticamente.</a:t>
            </a:r>
          </a:p>
          <a:p>
            <a:pPr algn="just">
              <a:lnSpc>
                <a:spcPct val="150000"/>
              </a:lnSpc>
              <a:spcBef>
                <a:spcPct val="0"/>
              </a:spcBef>
              <a:buFont typeface="Arial" panose="020B0604020202020204" pitchFamily="34" charset="0"/>
              <a:buNone/>
            </a:pPr>
            <a:r>
              <a:rPr lang="es-MX" altLang="es-CL" sz="2400" dirty="0"/>
              <a:t>2.Sume geométricamente</a:t>
            </a:r>
          </a:p>
          <a:p>
            <a:pPr algn="just">
              <a:lnSpc>
                <a:spcPct val="150000"/>
              </a:lnSpc>
              <a:spcBef>
                <a:spcPct val="0"/>
              </a:spcBef>
              <a:buFont typeface="Arial" panose="020B0604020202020204" pitchFamily="34" charset="0"/>
              <a:buNone/>
            </a:pPr>
            <a:r>
              <a:rPr lang="es-MX" altLang="es-CL" sz="2400" dirty="0"/>
              <a:t>3. calcule analíticamente 4</a:t>
            </a:r>
            <a:r>
              <a:rPr lang="es-MX" altLang="es-CL" sz="2400" b="1" dirty="0"/>
              <a:t>a-</a:t>
            </a:r>
            <a:r>
              <a:rPr lang="es-MX" altLang="es-CL" sz="2400" dirty="0"/>
              <a:t>7</a:t>
            </a:r>
            <a:r>
              <a:rPr lang="es-MX" altLang="es-CL" sz="2400" b="1" dirty="0"/>
              <a:t>b</a:t>
            </a:r>
          </a:p>
          <a:p>
            <a:pPr algn="just">
              <a:lnSpc>
                <a:spcPct val="150000"/>
              </a:lnSpc>
              <a:spcBef>
                <a:spcPct val="0"/>
              </a:spcBef>
            </a:pPr>
            <a:r>
              <a:rPr lang="es-MX" altLang="es-CL" sz="2400" dirty="0"/>
              <a:t>Expresa el vector </a:t>
            </a:r>
            <a:r>
              <a:rPr lang="es-MX" altLang="es-CL" sz="2400" b="1" dirty="0"/>
              <a:t>x como combinación </a:t>
            </a:r>
            <a:r>
              <a:rPr lang="es-MX" altLang="es-CL" sz="2400" dirty="0"/>
              <a:t>lineal de </a:t>
            </a:r>
            <a:r>
              <a:rPr lang="es-MX" altLang="es-CL" sz="2400" b="1" dirty="0"/>
              <a:t>a y b.</a:t>
            </a:r>
            <a:endParaRPr lang="es-MX" altLang="es-CL"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additive="base">
                                        <p:cTn id="7" dur="500" fill="hold"/>
                                        <p:tgtEl>
                                          <p:spTgt spid="337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379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3795">
                                            <p:txEl>
                                              <p:pRg st="1" end="1"/>
                                            </p:txEl>
                                          </p:spTgt>
                                        </p:tgtEl>
                                        <p:attrNameLst>
                                          <p:attrName>style.visibility</p:attrName>
                                        </p:attrNameLst>
                                      </p:cBhvr>
                                      <p:to>
                                        <p:strVal val="visible"/>
                                      </p:to>
                                    </p:set>
                                    <p:anim calcmode="lin" valueType="num">
                                      <p:cBhvr additive="base">
                                        <p:cTn id="11" dur="500" fill="hold"/>
                                        <p:tgtEl>
                                          <p:spTgt spid="3379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379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3795">
                                            <p:txEl>
                                              <p:pRg st="2" end="2"/>
                                            </p:txEl>
                                          </p:spTgt>
                                        </p:tgtEl>
                                        <p:attrNameLst>
                                          <p:attrName>style.visibility</p:attrName>
                                        </p:attrNameLst>
                                      </p:cBhvr>
                                      <p:to>
                                        <p:strVal val="visible"/>
                                      </p:to>
                                    </p:set>
                                    <p:anim calcmode="lin" valueType="num">
                                      <p:cBhvr additive="base">
                                        <p:cTn id="15" dur="500" fill="hold"/>
                                        <p:tgtEl>
                                          <p:spTgt spid="3379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379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3795">
                                            <p:txEl>
                                              <p:pRg st="3" end="3"/>
                                            </p:txEl>
                                          </p:spTgt>
                                        </p:tgtEl>
                                        <p:attrNameLst>
                                          <p:attrName>style.visibility</p:attrName>
                                        </p:attrNameLst>
                                      </p:cBhvr>
                                      <p:to>
                                        <p:strVal val="visible"/>
                                      </p:to>
                                    </p:set>
                                    <p:anim calcmode="lin" valueType="num">
                                      <p:cBhvr additive="base">
                                        <p:cTn id="21" dur="500" fill="hold"/>
                                        <p:tgtEl>
                                          <p:spTgt spid="33795">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379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3795">
                                            <p:txEl>
                                              <p:pRg st="4" end="4"/>
                                            </p:txEl>
                                          </p:spTgt>
                                        </p:tgtEl>
                                        <p:attrNameLst>
                                          <p:attrName>style.visibility</p:attrName>
                                        </p:attrNameLst>
                                      </p:cBhvr>
                                      <p:to>
                                        <p:strVal val="visible"/>
                                      </p:to>
                                    </p:set>
                                    <p:anim calcmode="lin" valueType="num">
                                      <p:cBhvr additive="base">
                                        <p:cTn id="27" dur="500" fill="hold"/>
                                        <p:tgtEl>
                                          <p:spTgt spid="33795">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379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3793"/>
                                        </p:tgtEl>
                                        <p:attrNameLst>
                                          <p:attrName>style.visibility</p:attrName>
                                        </p:attrNameLst>
                                      </p:cBhvr>
                                      <p:to>
                                        <p:strVal val="visible"/>
                                      </p:to>
                                    </p:set>
                                    <p:anim calcmode="lin" valueType="num">
                                      <p:cBhvr additive="base">
                                        <p:cTn id="33" dur="500" fill="hold"/>
                                        <p:tgtEl>
                                          <p:spTgt spid="33793"/>
                                        </p:tgtEl>
                                        <p:attrNameLst>
                                          <p:attrName>ppt_x</p:attrName>
                                        </p:attrNameLst>
                                      </p:cBhvr>
                                      <p:tavLst>
                                        <p:tav tm="0">
                                          <p:val>
                                            <p:strVal val="#ppt_x"/>
                                          </p:val>
                                        </p:tav>
                                        <p:tav tm="100000">
                                          <p:val>
                                            <p:strVal val="#ppt_x"/>
                                          </p:val>
                                        </p:tav>
                                      </p:tavLst>
                                    </p:anim>
                                    <p:anim calcmode="lin" valueType="num">
                                      <p:cBhvr additive="base">
                                        <p:cTn id="34" dur="500" fill="hold"/>
                                        <p:tgtEl>
                                          <p:spTgt spid="337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1 Título">
            <a:extLst>
              <a:ext uri="{FF2B5EF4-FFF2-40B4-BE49-F238E27FC236}">
                <a16:creationId xmlns="" xmlns:a16="http://schemas.microsoft.com/office/drawing/2014/main" id="{08ADA5E7-E6F3-074C-8022-3239144DE56D}"/>
              </a:ext>
            </a:extLst>
          </p:cNvPr>
          <p:cNvSpPr>
            <a:spLocks noGrp="1"/>
          </p:cNvSpPr>
          <p:nvPr>
            <p:ph type="title"/>
          </p:nvPr>
        </p:nvSpPr>
        <p:spPr/>
        <p:txBody>
          <a:bodyPr/>
          <a:lstStyle/>
          <a:p>
            <a:r>
              <a:rPr lang="es-MX" altLang="es-CL" b="1" i="1" dirty="0"/>
              <a:t>19. PROBLEMA</a:t>
            </a:r>
            <a:endParaRPr lang="es-MX" altLang="es-CL" dirty="0"/>
          </a:p>
        </p:txBody>
      </p:sp>
      <p:sp>
        <p:nvSpPr>
          <p:cNvPr id="4" name="3 Rectángulo">
            <a:extLst>
              <a:ext uri="{FF2B5EF4-FFF2-40B4-BE49-F238E27FC236}">
                <a16:creationId xmlns="" xmlns:a16="http://schemas.microsoft.com/office/drawing/2014/main" id="{AEE9DF91-3AC4-AC4C-886D-4ADF62CD4A7A}"/>
              </a:ext>
            </a:extLst>
          </p:cNvPr>
          <p:cNvSpPr>
            <a:spLocks noChangeArrowheads="1"/>
          </p:cNvSpPr>
          <p:nvPr/>
        </p:nvSpPr>
        <p:spPr bwMode="auto">
          <a:xfrm>
            <a:off x="395288" y="1268413"/>
            <a:ext cx="8280400" cy="4524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50000"/>
              </a:lnSpc>
              <a:spcBef>
                <a:spcPct val="0"/>
              </a:spcBef>
            </a:pPr>
            <a:r>
              <a:rPr lang="es-MX" altLang="es-CL" sz="2400" dirty="0">
                <a:latin typeface="Garamond" panose="02020404030301010803" pitchFamily="18" charset="0"/>
              </a:rPr>
              <a:t>Una persona camina 22.0 [km] en dirección norte, y a continuación camina con una dirección de 60° al sur del este otros 47.0 km. ¿A qué distancia habrá llegado desde donde empezó?</a:t>
            </a:r>
          </a:p>
          <a:p>
            <a:pPr algn="just" eaLnBrk="1" hangingPunct="1">
              <a:lnSpc>
                <a:spcPct val="150000"/>
              </a:lnSpc>
              <a:spcBef>
                <a:spcPct val="0"/>
              </a:spcBef>
            </a:pPr>
            <a:r>
              <a:rPr lang="es-MX" altLang="es-CL" sz="2400" dirty="0">
                <a:latin typeface="Garamond" panose="02020404030301010803" pitchFamily="18" charset="0"/>
              </a:rPr>
              <a:t>Un viaje en aeroplano implica tres etapas y dos escalas. La primera etapa es en dirección este durante 620 [km]; la segunda etapa es en dirección sureste (45°) durante 440 [km]; y tercera es en dirección 53° al sur del oeste durante 550 [km]. ¿Cuál es el desplazamiento total del aeroplano?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20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1 Título">
            <a:extLst>
              <a:ext uri="{FF2B5EF4-FFF2-40B4-BE49-F238E27FC236}">
                <a16:creationId xmlns="" xmlns:a16="http://schemas.microsoft.com/office/drawing/2014/main" id="{54246E40-75D6-A242-8A43-6ED6F5A42427}"/>
              </a:ext>
            </a:extLst>
          </p:cNvPr>
          <p:cNvSpPr>
            <a:spLocks noGrp="1"/>
          </p:cNvSpPr>
          <p:nvPr>
            <p:ph type="title"/>
          </p:nvPr>
        </p:nvSpPr>
        <p:spPr/>
        <p:txBody>
          <a:bodyPr/>
          <a:lstStyle/>
          <a:p>
            <a:r>
              <a:rPr lang="es-MX" altLang="es-CL" b="1" i="1" dirty="0"/>
              <a:t>20. Propiedades de los vectores (síntesis)</a:t>
            </a:r>
            <a:endParaRPr lang="es-MX" altLang="es-CL" dirty="0"/>
          </a:p>
        </p:txBody>
      </p:sp>
      <p:pic>
        <p:nvPicPr>
          <p:cNvPr id="34818" name="Picture 2">
            <a:extLst>
              <a:ext uri="{FF2B5EF4-FFF2-40B4-BE49-F238E27FC236}">
                <a16:creationId xmlns="" xmlns:a16="http://schemas.microsoft.com/office/drawing/2014/main" id="{1B0FC077-4A96-2C44-A6A7-1E29AFB55351}"/>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27088" y="1412875"/>
            <a:ext cx="7743825" cy="53736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D96B5C33-7F87-0C44-D3A2-0822E28CB75C}"/>
              </a:ext>
            </a:extLst>
          </p:cNvPr>
          <p:cNvSpPr>
            <a:spLocks noGrp="1"/>
          </p:cNvSpPr>
          <p:nvPr>
            <p:ph type="title"/>
          </p:nvPr>
        </p:nvSpPr>
        <p:spPr/>
        <p:txBody>
          <a:bodyPr/>
          <a:lstStyle/>
          <a:p>
            <a:r>
              <a:rPr lang="es-MX" altLang="es-CL" b="1" i="1" dirty="0"/>
              <a:t>21. VECTORES EN 3D</a:t>
            </a:r>
            <a:endParaRPr lang="es-CL" dirty="0"/>
          </a:p>
        </p:txBody>
      </p:sp>
      <p:pic>
        <p:nvPicPr>
          <p:cNvPr id="5" name="Imagen 4" descr="Gráfico, Gráfico radial&#10;&#10;Descripción generada automáticamente">
            <a:extLst>
              <a:ext uri="{FF2B5EF4-FFF2-40B4-BE49-F238E27FC236}">
                <a16:creationId xmlns="" xmlns:a16="http://schemas.microsoft.com/office/drawing/2014/main" id="{E9582BBB-978D-ED57-330B-4244DBAFBFFB}"/>
              </a:ext>
            </a:extLst>
          </p:cNvPr>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1052736"/>
            <a:ext cx="3505200" cy="3187700"/>
          </a:xfrm>
          <a:prstGeom prst="rect">
            <a:avLst/>
          </a:prstGeom>
        </p:spPr>
      </p:pic>
      <p:pic>
        <p:nvPicPr>
          <p:cNvPr id="7" name="Imagen 6" descr="Gráfico, Gráfico radial&#10;&#10;Descripción generada automáticamente">
            <a:extLst>
              <a:ext uri="{FF2B5EF4-FFF2-40B4-BE49-F238E27FC236}">
                <a16:creationId xmlns="" xmlns:a16="http://schemas.microsoft.com/office/drawing/2014/main" id="{5F230847-CD33-FF7B-A281-277B97523EF9}"/>
              </a:ext>
            </a:extLst>
          </p:cNvPr>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277100" y="4138464"/>
            <a:ext cx="3194564" cy="2719536"/>
          </a:xfrm>
          <a:prstGeom prst="rect">
            <a:avLst/>
          </a:prstGeom>
        </p:spPr>
      </p:pic>
      <p:pic>
        <p:nvPicPr>
          <p:cNvPr id="9" name="Imagen 8" descr="Gráfico, Gráfico de líneas&#10;&#10;Descripción generada automáticamente">
            <a:extLst>
              <a:ext uri="{FF2B5EF4-FFF2-40B4-BE49-F238E27FC236}">
                <a16:creationId xmlns="" xmlns:a16="http://schemas.microsoft.com/office/drawing/2014/main" id="{2363DE75-5E2F-DB1A-90A7-C7AB9AE5FFA1}"/>
              </a:ext>
            </a:extLst>
          </p:cNvPr>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4572000" y="1271191"/>
            <a:ext cx="2776601" cy="2661865"/>
          </a:xfrm>
          <a:prstGeom prst="rect">
            <a:avLst/>
          </a:prstGeom>
        </p:spPr>
      </p:pic>
      <p:pic>
        <p:nvPicPr>
          <p:cNvPr id="11" name="Imagen 10" descr="Gráfico, Gráfico radial&#10;&#10;Descripción generada automáticamente">
            <a:extLst>
              <a:ext uri="{FF2B5EF4-FFF2-40B4-BE49-F238E27FC236}">
                <a16:creationId xmlns="" xmlns:a16="http://schemas.microsoft.com/office/drawing/2014/main" id="{15031C98-B3A7-05C8-95C6-559EE3A87F98}"/>
              </a:ext>
            </a:extLst>
          </p:cNvPr>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4439163" y="3933056"/>
            <a:ext cx="3052001" cy="2492856"/>
          </a:xfrm>
          <a:prstGeom prst="rect">
            <a:avLst/>
          </a:prstGeom>
        </p:spPr>
      </p:pic>
    </p:spTree>
    <p:extLst>
      <p:ext uri="{BB962C8B-B14F-4D97-AF65-F5344CB8AC3E}">
        <p14:creationId xmlns="" xmlns:p14="http://schemas.microsoft.com/office/powerpoint/2010/main" val="1413177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ppt_x"/>
                                          </p:val>
                                        </p:tav>
                                        <p:tav tm="100000">
                                          <p:val>
                                            <p:strVal val="#ppt_x"/>
                                          </p:val>
                                        </p:tav>
                                      </p:tavLst>
                                    </p:anim>
                                    <p:anim calcmode="lin" valueType="num">
                                      <p:cBhvr additive="base">
                                        <p:cTn id="20"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784F11C9-68F9-C92E-2DE7-DFF28B65A6B5}"/>
              </a:ext>
            </a:extLst>
          </p:cNvPr>
          <p:cNvSpPr>
            <a:spLocks noGrp="1"/>
          </p:cNvSpPr>
          <p:nvPr>
            <p:ph type="title"/>
          </p:nvPr>
        </p:nvSpPr>
        <p:spPr/>
        <p:txBody>
          <a:bodyPr/>
          <a:lstStyle/>
          <a:p>
            <a:r>
              <a:rPr lang="es-MX" altLang="es-CL" sz="2800" b="1" i="1" dirty="0"/>
              <a:t>21. VECTOR DEFINIDO EN TERMINOS DE SU MAGNITUD Y DOS PUNTOS SOBRE SU LÍNEA DE ACCIÓN.</a:t>
            </a:r>
            <a:endParaRPr lang="es-CL" sz="2800" dirty="0"/>
          </a:p>
        </p:txBody>
      </p:sp>
      <mc:AlternateContent xmlns:mc="http://schemas.openxmlformats.org/markup-compatibility/2006">
        <mc:Choice xmlns="" xmlns:a14="http://schemas.microsoft.com/office/drawing/2010/main" Requires="a14">
          <p:sp>
            <p:nvSpPr>
              <p:cNvPr id="3" name="Marcador de contenido 2">
                <a:extLst>
                  <a:ext uri="{FF2B5EF4-FFF2-40B4-BE49-F238E27FC236}">
                    <a16:creationId xmlns:a16="http://schemas.microsoft.com/office/drawing/2014/main" id="{40B0C291-5A5C-F1EF-6313-23C412A794D2}"/>
                  </a:ext>
                </a:extLst>
              </p:cNvPr>
              <p:cNvSpPr>
                <a:spLocks noGrp="1"/>
              </p:cNvSpPr>
              <p:nvPr>
                <p:ph idx="1"/>
              </p:nvPr>
            </p:nvSpPr>
            <p:spPr>
              <a:xfrm>
                <a:off x="432668" y="1417638"/>
                <a:ext cx="8229600" cy="1896704"/>
              </a:xfrm>
            </p:spPr>
            <p:txBody>
              <a:bodyPr/>
              <a:lstStyle/>
              <a:p>
                <a:pPr algn="just"/>
                <a:r>
                  <a:rPr lang="es-CL" sz="2800" dirty="0"/>
                  <a:t>En muchas aplicaciones la dirección de un vector </a:t>
                </a:r>
                <a14:m>
                  <m:oMath xmlns:m="http://schemas.openxmlformats.org/officeDocument/2006/math">
                    <m:acc>
                      <m:accPr>
                        <m:chr m:val="⃗"/>
                        <m:ctrlPr>
                          <a:rPr lang="es-CL" sz="2800" i="1" smtClean="0">
                            <a:latin typeface="Cambria Math" panose="02040503050406030204" pitchFamily="18" charset="0"/>
                          </a:rPr>
                        </m:ctrlPr>
                      </m:accPr>
                      <m:e>
                        <m:r>
                          <a:rPr lang="es-ES" sz="2800" b="0" i="1" smtClean="0">
                            <a:latin typeface="Cambria Math" panose="02040503050406030204" pitchFamily="18" charset="0"/>
                          </a:rPr>
                          <m:t>𝐹</m:t>
                        </m:r>
                      </m:e>
                    </m:acc>
                  </m:oMath>
                </a14:m>
                <a:r>
                  <a:rPr lang="es-CL" sz="2800" dirty="0"/>
                  <a:t> está definido por las coordenadas de dos puntos P</a:t>
                </a:r>
                <a:r>
                  <a:rPr lang="es-CL" sz="2800" baseline="-25000" dirty="0"/>
                  <a:t>1</a:t>
                </a:r>
                <a:r>
                  <a:rPr lang="es-CL" sz="2800" dirty="0"/>
                  <a:t>(x</a:t>
                </a:r>
                <a:r>
                  <a:rPr lang="es-CL" sz="2800" baseline="-25000" dirty="0"/>
                  <a:t>1</a:t>
                </a:r>
                <a:r>
                  <a:rPr lang="es-CL" sz="2800" dirty="0"/>
                  <a:t>,y</a:t>
                </a:r>
                <a:r>
                  <a:rPr lang="es-CL" sz="2800" baseline="-25000" dirty="0"/>
                  <a:t>1</a:t>
                </a:r>
                <a:r>
                  <a:rPr lang="es-CL" sz="2800" dirty="0"/>
                  <a:t>,z</a:t>
                </a:r>
                <a:r>
                  <a:rPr lang="es-CL" sz="2800" baseline="-25000" dirty="0"/>
                  <a:t>1</a:t>
                </a:r>
                <a:r>
                  <a:rPr lang="es-CL" sz="2800" dirty="0"/>
                  <a:t>) y P</a:t>
                </a:r>
                <a:r>
                  <a:rPr lang="es-CL" sz="2800" baseline="-25000" dirty="0"/>
                  <a:t>2</a:t>
                </a:r>
                <a:r>
                  <a:rPr lang="es-CL" sz="2800" dirty="0"/>
                  <a:t> (x</a:t>
                </a:r>
                <a:r>
                  <a:rPr lang="es-CL" sz="2800" baseline="-25000" dirty="0"/>
                  <a:t>2</a:t>
                </a:r>
                <a:r>
                  <a:rPr lang="es-CL" sz="2800" dirty="0"/>
                  <a:t>,y</a:t>
                </a:r>
                <a:r>
                  <a:rPr lang="es-CL" sz="2800" baseline="-25000" dirty="0"/>
                  <a:t>2</a:t>
                </a:r>
                <a:r>
                  <a:rPr lang="es-CL" sz="2800" dirty="0"/>
                  <a:t>,z</a:t>
                </a:r>
                <a:r>
                  <a:rPr lang="es-CL" sz="2800" baseline="-25000" dirty="0"/>
                  <a:t>2</a:t>
                </a:r>
                <a:r>
                  <a:rPr lang="es-CL" sz="2800" dirty="0"/>
                  <a:t>) cualquiera, localizadas sobre su línea de acción.</a:t>
                </a:r>
              </a:p>
            </p:txBody>
          </p:sp>
        </mc:Choice>
        <mc:Fallback>
          <p:sp>
            <p:nvSpPr>
              <p:cNvPr id="3" name="Marcador de contenido 2">
                <a:extLst>
                  <a:ext uri="{FF2B5EF4-FFF2-40B4-BE49-F238E27FC236}">
                    <a16:creationId xmlns:a14="http://schemas.microsoft.com/office/drawing/2010/main" xmlns="" xmlns:a16="http://schemas.microsoft.com/office/drawing/2014/main" id="{40B0C291-5A5C-F1EF-6313-23C412A794D2}"/>
                  </a:ext>
                </a:extLst>
              </p:cNvPr>
              <p:cNvSpPr>
                <a:spLocks noGrp="1" noRot="1" noChangeAspect="1" noMove="1" noResize="1" noEditPoints="1" noAdjustHandles="1" noChangeArrowheads="1" noChangeShapeType="1" noTextEdit="1"/>
              </p:cNvSpPr>
              <p:nvPr>
                <p:ph idx="1"/>
              </p:nvPr>
            </p:nvSpPr>
            <p:spPr>
              <a:xfrm>
                <a:off x="432668" y="1417638"/>
                <a:ext cx="8229600" cy="1896704"/>
              </a:xfrm>
              <a:blipFill>
                <a:blip r:embed="rId2"/>
                <a:stretch>
                  <a:fillRect l="-1387" t="-6623" r="-1541" b="-5960"/>
                </a:stretch>
              </a:blipFill>
            </p:spPr>
            <p:txBody>
              <a:bodyPr/>
              <a:lstStyle/>
              <a:p>
                <a:r>
                  <a:rPr lang="es-CL">
                    <a:noFill/>
                  </a:rPr>
                  <a:t> </a:t>
                </a:r>
              </a:p>
            </p:txBody>
          </p:sp>
        </mc:Fallback>
      </mc:AlternateContent>
      <p:cxnSp>
        <p:nvCxnSpPr>
          <p:cNvPr id="5" name="Conector recto de flecha 4">
            <a:extLst>
              <a:ext uri="{FF2B5EF4-FFF2-40B4-BE49-F238E27FC236}">
                <a16:creationId xmlns="" xmlns:a16="http://schemas.microsoft.com/office/drawing/2014/main" id="{1A317AC9-8DDB-F76E-EE35-3911023C4AC2}"/>
              </a:ext>
            </a:extLst>
          </p:cNvPr>
          <p:cNvCxnSpPr>
            <a:cxnSpLocks/>
          </p:cNvCxnSpPr>
          <p:nvPr/>
        </p:nvCxnSpPr>
        <p:spPr>
          <a:xfrm>
            <a:off x="2555776" y="5373216"/>
            <a:ext cx="4608512"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Conector recto de flecha 6">
            <a:extLst>
              <a:ext uri="{FF2B5EF4-FFF2-40B4-BE49-F238E27FC236}">
                <a16:creationId xmlns="" xmlns:a16="http://schemas.microsoft.com/office/drawing/2014/main" id="{4F04DE29-C679-64C0-24F5-2A8DFBDF70CE}"/>
              </a:ext>
            </a:extLst>
          </p:cNvPr>
          <p:cNvCxnSpPr/>
          <p:nvPr/>
        </p:nvCxnSpPr>
        <p:spPr>
          <a:xfrm flipH="1">
            <a:off x="1187624" y="5229200"/>
            <a:ext cx="2232248" cy="115212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8">
            <a:extLst>
              <a:ext uri="{FF2B5EF4-FFF2-40B4-BE49-F238E27FC236}">
                <a16:creationId xmlns="" xmlns:a16="http://schemas.microsoft.com/office/drawing/2014/main" id="{A116B69B-5E5F-6904-5D06-55694E85199D}"/>
              </a:ext>
            </a:extLst>
          </p:cNvPr>
          <p:cNvCxnSpPr/>
          <p:nvPr/>
        </p:nvCxnSpPr>
        <p:spPr>
          <a:xfrm flipV="1">
            <a:off x="3131840" y="3501008"/>
            <a:ext cx="0" cy="190800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 xmlns:a16="http://schemas.microsoft.com/office/drawing/2014/main" id="{7DBE21BD-24F0-3A2E-1912-C41186477B15}"/>
              </a:ext>
            </a:extLst>
          </p:cNvPr>
          <p:cNvCxnSpPr>
            <a:cxnSpLocks/>
          </p:cNvCxnSpPr>
          <p:nvPr/>
        </p:nvCxnSpPr>
        <p:spPr>
          <a:xfrm>
            <a:off x="2915816" y="4437112"/>
            <a:ext cx="3096344" cy="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 name="Conector recto 12">
            <a:extLst>
              <a:ext uri="{FF2B5EF4-FFF2-40B4-BE49-F238E27FC236}">
                <a16:creationId xmlns="" xmlns:a16="http://schemas.microsoft.com/office/drawing/2014/main" id="{DA23D6E8-48AB-C7C8-B694-40DFFC394898}"/>
              </a:ext>
            </a:extLst>
          </p:cNvPr>
          <p:cNvCxnSpPr/>
          <p:nvPr/>
        </p:nvCxnSpPr>
        <p:spPr>
          <a:xfrm flipH="1">
            <a:off x="1547664" y="4365104"/>
            <a:ext cx="1728192" cy="864096"/>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4" name="Conector recto 13">
            <a:extLst>
              <a:ext uri="{FF2B5EF4-FFF2-40B4-BE49-F238E27FC236}">
                <a16:creationId xmlns="" xmlns:a16="http://schemas.microsoft.com/office/drawing/2014/main" id="{C27A09E6-CABF-8FD3-1F44-15C4DD539528}"/>
              </a:ext>
            </a:extLst>
          </p:cNvPr>
          <p:cNvCxnSpPr/>
          <p:nvPr/>
        </p:nvCxnSpPr>
        <p:spPr>
          <a:xfrm flipH="1">
            <a:off x="3779912" y="4365104"/>
            <a:ext cx="1728192" cy="864096"/>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7" name="Conector recto 16">
            <a:extLst>
              <a:ext uri="{FF2B5EF4-FFF2-40B4-BE49-F238E27FC236}">
                <a16:creationId xmlns="" xmlns:a16="http://schemas.microsoft.com/office/drawing/2014/main" id="{65323FC0-2DF9-4D64-820F-5DBA5BFB0BFF}"/>
              </a:ext>
            </a:extLst>
          </p:cNvPr>
          <p:cNvCxnSpPr>
            <a:cxnSpLocks/>
          </p:cNvCxnSpPr>
          <p:nvPr/>
        </p:nvCxnSpPr>
        <p:spPr>
          <a:xfrm>
            <a:off x="1547664" y="5157192"/>
            <a:ext cx="3096344"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8" name="Conector recto 17">
            <a:extLst>
              <a:ext uri="{FF2B5EF4-FFF2-40B4-BE49-F238E27FC236}">
                <a16:creationId xmlns="" xmlns:a16="http://schemas.microsoft.com/office/drawing/2014/main" id="{91DD26F6-50DE-1619-A2B7-A8E5420B46D2}"/>
              </a:ext>
            </a:extLst>
          </p:cNvPr>
          <p:cNvCxnSpPr>
            <a:cxnSpLocks/>
          </p:cNvCxnSpPr>
          <p:nvPr/>
        </p:nvCxnSpPr>
        <p:spPr>
          <a:xfrm>
            <a:off x="1583668" y="6093296"/>
            <a:ext cx="3096344" cy="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9" name="Conector recto 18">
            <a:extLst>
              <a:ext uri="{FF2B5EF4-FFF2-40B4-BE49-F238E27FC236}">
                <a16:creationId xmlns="" xmlns:a16="http://schemas.microsoft.com/office/drawing/2014/main" id="{0FBF6C56-2AE2-26FE-DE73-B1FFA1C7DA5F}"/>
              </a:ext>
            </a:extLst>
          </p:cNvPr>
          <p:cNvCxnSpPr/>
          <p:nvPr/>
        </p:nvCxnSpPr>
        <p:spPr>
          <a:xfrm flipH="1">
            <a:off x="3779912" y="5301208"/>
            <a:ext cx="1728192" cy="864096"/>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1" name="Conector recto 20">
            <a:extLst>
              <a:ext uri="{FF2B5EF4-FFF2-40B4-BE49-F238E27FC236}">
                <a16:creationId xmlns="" xmlns:a16="http://schemas.microsoft.com/office/drawing/2014/main" id="{BF3600BB-A47D-27EE-D0F5-97BB8414CC7F}"/>
              </a:ext>
            </a:extLst>
          </p:cNvPr>
          <p:cNvCxnSpPr/>
          <p:nvPr/>
        </p:nvCxnSpPr>
        <p:spPr>
          <a:xfrm>
            <a:off x="5364088" y="4110534"/>
            <a:ext cx="0" cy="1694729"/>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 name="Conector recto 21">
            <a:extLst>
              <a:ext uri="{FF2B5EF4-FFF2-40B4-BE49-F238E27FC236}">
                <a16:creationId xmlns="" xmlns:a16="http://schemas.microsoft.com/office/drawing/2014/main" id="{F0153A88-A9B6-8A56-3936-BD50845BCF8D}"/>
              </a:ext>
            </a:extLst>
          </p:cNvPr>
          <p:cNvCxnSpPr/>
          <p:nvPr/>
        </p:nvCxnSpPr>
        <p:spPr>
          <a:xfrm>
            <a:off x="1763688" y="4606950"/>
            <a:ext cx="0" cy="1694729"/>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3" name="Conector recto 22">
            <a:extLst>
              <a:ext uri="{FF2B5EF4-FFF2-40B4-BE49-F238E27FC236}">
                <a16:creationId xmlns="" xmlns:a16="http://schemas.microsoft.com/office/drawing/2014/main" id="{4E13A050-4108-EB04-C628-CAD23F8193CF}"/>
              </a:ext>
            </a:extLst>
          </p:cNvPr>
          <p:cNvCxnSpPr/>
          <p:nvPr/>
        </p:nvCxnSpPr>
        <p:spPr>
          <a:xfrm>
            <a:off x="3923928" y="4726682"/>
            <a:ext cx="0" cy="1694729"/>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5" name="Conector recto de flecha 24">
            <a:extLst>
              <a:ext uri="{FF2B5EF4-FFF2-40B4-BE49-F238E27FC236}">
                <a16:creationId xmlns="" xmlns:a16="http://schemas.microsoft.com/office/drawing/2014/main" id="{7301C030-338D-FD42-B380-94671A438F59}"/>
              </a:ext>
            </a:extLst>
          </p:cNvPr>
          <p:cNvCxnSpPr>
            <a:cxnSpLocks/>
          </p:cNvCxnSpPr>
          <p:nvPr/>
        </p:nvCxnSpPr>
        <p:spPr>
          <a:xfrm>
            <a:off x="3158843" y="4455114"/>
            <a:ext cx="747083" cy="163818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 xmlns:a14="http://schemas.microsoft.com/office/drawing/2010/main" Requires="a14">
          <p:sp>
            <p:nvSpPr>
              <p:cNvPr id="29" name="CuadroTexto 28">
                <a:extLst>
                  <a:ext uri="{FF2B5EF4-FFF2-40B4-BE49-F238E27FC236}">
                    <a16:creationId xmlns:a16="http://schemas.microsoft.com/office/drawing/2014/main" id="{9F323F2B-8A9C-94C3-6503-C6E7CA9D6A18}"/>
                  </a:ext>
                </a:extLst>
              </p:cNvPr>
              <p:cNvSpPr txBox="1"/>
              <p:nvPr/>
            </p:nvSpPr>
            <p:spPr>
              <a:xfrm>
                <a:off x="3590894" y="6059833"/>
                <a:ext cx="2088227"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b="0" i="1" smtClean="0">
                              <a:latin typeface="Cambria Math" panose="02040503050406030204" pitchFamily="18" charset="0"/>
                            </a:rPr>
                          </m:ctrlPr>
                        </m:sSubPr>
                        <m:e>
                          <m:r>
                            <a:rPr lang="es-ES" b="0" i="1" smtClean="0">
                              <a:latin typeface="Cambria Math" panose="02040503050406030204" pitchFamily="18" charset="0"/>
                            </a:rPr>
                            <m:t>𝑃</m:t>
                          </m:r>
                        </m:e>
                        <m:sub>
                          <m:r>
                            <a:rPr lang="es-ES" b="0" i="1" smtClean="0">
                              <a:latin typeface="Cambria Math" panose="02040503050406030204" pitchFamily="18" charset="0"/>
                            </a:rPr>
                            <m:t>2</m:t>
                          </m:r>
                        </m:sub>
                      </m:sSub>
                      <m:r>
                        <a:rPr lang="es-ES" b="0" i="1" smtClean="0">
                          <a:latin typeface="Cambria Math" panose="02040503050406030204" pitchFamily="18" charset="0"/>
                        </a:rPr>
                        <m:t>(</m:t>
                      </m:r>
                      <m:sSub>
                        <m:sSubPr>
                          <m:ctrlPr>
                            <a:rPr lang="es-ES" b="0" i="1" smtClean="0">
                              <a:latin typeface="Cambria Math" panose="02040503050406030204" pitchFamily="18" charset="0"/>
                            </a:rPr>
                          </m:ctrlPr>
                        </m:sSubPr>
                        <m:e>
                          <m:r>
                            <a:rPr lang="es-ES" b="0" i="1" smtClean="0">
                              <a:latin typeface="Cambria Math" panose="02040503050406030204" pitchFamily="18" charset="0"/>
                            </a:rPr>
                            <m:t>𝑥</m:t>
                          </m:r>
                        </m:e>
                        <m:sub>
                          <m:r>
                            <a:rPr lang="es-ES" b="0" i="1" smtClean="0">
                              <a:latin typeface="Cambria Math" panose="02040503050406030204" pitchFamily="18" charset="0"/>
                            </a:rPr>
                            <m:t>2</m:t>
                          </m:r>
                        </m:sub>
                      </m:sSub>
                      <m:r>
                        <a:rPr lang="es-ES" b="0" i="1" smtClean="0">
                          <a:latin typeface="Cambria Math" panose="02040503050406030204" pitchFamily="18" charset="0"/>
                        </a:rPr>
                        <m:t>,</m:t>
                      </m:r>
                      <m:sSub>
                        <m:sSubPr>
                          <m:ctrlPr>
                            <a:rPr lang="es-ES" b="0" i="1" smtClean="0">
                              <a:latin typeface="Cambria Math" panose="02040503050406030204" pitchFamily="18" charset="0"/>
                            </a:rPr>
                          </m:ctrlPr>
                        </m:sSubPr>
                        <m:e>
                          <m:r>
                            <a:rPr lang="es-ES" b="0" i="1" smtClean="0">
                              <a:latin typeface="Cambria Math" panose="02040503050406030204" pitchFamily="18" charset="0"/>
                            </a:rPr>
                            <m:t>𝑦</m:t>
                          </m:r>
                        </m:e>
                        <m:sub>
                          <m:r>
                            <a:rPr lang="es-ES" b="0" i="1" smtClean="0">
                              <a:latin typeface="Cambria Math" panose="02040503050406030204" pitchFamily="18" charset="0"/>
                            </a:rPr>
                            <m:t>2</m:t>
                          </m:r>
                        </m:sub>
                      </m:sSub>
                      <m:r>
                        <a:rPr lang="es-ES" b="0" i="1" smtClean="0">
                          <a:latin typeface="Cambria Math" panose="02040503050406030204" pitchFamily="18" charset="0"/>
                        </a:rPr>
                        <m:t>,</m:t>
                      </m:r>
                      <m:sSub>
                        <m:sSubPr>
                          <m:ctrlPr>
                            <a:rPr lang="es-ES" b="0" i="1" smtClean="0">
                              <a:latin typeface="Cambria Math" panose="02040503050406030204" pitchFamily="18" charset="0"/>
                            </a:rPr>
                          </m:ctrlPr>
                        </m:sSubPr>
                        <m:e>
                          <m:r>
                            <a:rPr lang="es-ES" b="0" i="1" smtClean="0">
                              <a:latin typeface="Cambria Math" panose="02040503050406030204" pitchFamily="18" charset="0"/>
                            </a:rPr>
                            <m:t>𝑧</m:t>
                          </m:r>
                        </m:e>
                        <m:sub>
                          <m:r>
                            <a:rPr lang="es-ES" b="0" i="1" smtClean="0">
                              <a:latin typeface="Cambria Math" panose="02040503050406030204" pitchFamily="18" charset="0"/>
                            </a:rPr>
                            <m:t>2</m:t>
                          </m:r>
                        </m:sub>
                      </m:sSub>
                      <m:r>
                        <a:rPr lang="es-ES" b="0" i="1" smtClean="0">
                          <a:latin typeface="Cambria Math" panose="02040503050406030204" pitchFamily="18" charset="0"/>
                        </a:rPr>
                        <m:t>)</m:t>
                      </m:r>
                    </m:oMath>
                  </m:oMathPara>
                </a14:m>
                <a:endParaRPr lang="es-CL" dirty="0"/>
              </a:p>
            </p:txBody>
          </p:sp>
        </mc:Choice>
        <mc:Fallback>
          <p:sp>
            <p:nvSpPr>
              <p:cNvPr id="29" name="CuadroTexto 28">
                <a:extLst>
                  <a:ext uri="{FF2B5EF4-FFF2-40B4-BE49-F238E27FC236}">
                    <a16:creationId xmlns:a14="http://schemas.microsoft.com/office/drawing/2010/main" xmlns="" xmlns:a16="http://schemas.microsoft.com/office/drawing/2014/main" id="{9F323F2B-8A9C-94C3-6503-C6E7CA9D6A18}"/>
                  </a:ext>
                </a:extLst>
              </p:cNvPr>
              <p:cNvSpPr txBox="1">
                <a:spLocks noRot="1" noChangeAspect="1" noMove="1" noResize="1" noEditPoints="1" noAdjustHandles="1" noChangeArrowheads="1" noChangeShapeType="1" noTextEdit="1"/>
              </p:cNvSpPr>
              <p:nvPr/>
            </p:nvSpPr>
            <p:spPr>
              <a:xfrm>
                <a:off x="3590894" y="6059833"/>
                <a:ext cx="2088227" cy="369332"/>
              </a:xfrm>
              <a:prstGeom prst="rect">
                <a:avLst/>
              </a:prstGeom>
              <a:blipFill>
                <a:blip r:embed="rId3"/>
                <a:stretch>
                  <a:fillRect b="-16667"/>
                </a:stretch>
              </a:blipFill>
            </p:spPr>
            <p:txBody>
              <a:bodyPr/>
              <a:lstStyle/>
              <a:p>
                <a:r>
                  <a:rPr lang="es-CL">
                    <a:noFill/>
                  </a:rPr>
                  <a:t> </a:t>
                </a:r>
              </a:p>
            </p:txBody>
          </p:sp>
        </mc:Fallback>
      </mc:AlternateContent>
      <mc:AlternateContent xmlns:mc="http://schemas.openxmlformats.org/markup-compatibility/2006">
        <mc:Choice xmlns="" xmlns:a14="http://schemas.microsoft.com/office/drawing/2010/main" Requires="a14">
          <p:sp>
            <p:nvSpPr>
              <p:cNvPr id="30" name="CuadroTexto 29">
                <a:extLst>
                  <a:ext uri="{FF2B5EF4-FFF2-40B4-BE49-F238E27FC236}">
                    <a16:creationId xmlns:a16="http://schemas.microsoft.com/office/drawing/2014/main" id="{7CAB699E-10FB-1854-B60D-EA62522989A2}"/>
                  </a:ext>
                </a:extLst>
              </p:cNvPr>
              <p:cNvSpPr txBox="1"/>
              <p:nvPr/>
            </p:nvSpPr>
            <p:spPr>
              <a:xfrm>
                <a:off x="3219786" y="4000960"/>
                <a:ext cx="1704361"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b="0" i="1" smtClean="0">
                              <a:latin typeface="Cambria Math" panose="02040503050406030204" pitchFamily="18" charset="0"/>
                            </a:rPr>
                          </m:ctrlPr>
                        </m:sSubPr>
                        <m:e>
                          <m:r>
                            <a:rPr lang="es-ES" b="0" i="1" smtClean="0">
                              <a:latin typeface="Cambria Math" panose="02040503050406030204" pitchFamily="18" charset="0"/>
                            </a:rPr>
                            <m:t>𝑃</m:t>
                          </m:r>
                        </m:e>
                        <m:sub>
                          <m:r>
                            <a:rPr lang="es-ES" b="0" i="1" smtClean="0">
                              <a:latin typeface="Cambria Math" panose="02040503050406030204" pitchFamily="18" charset="0"/>
                            </a:rPr>
                            <m:t>1</m:t>
                          </m:r>
                        </m:sub>
                      </m:sSub>
                      <m:r>
                        <a:rPr lang="es-ES" b="0" i="1" smtClean="0">
                          <a:latin typeface="Cambria Math" panose="02040503050406030204" pitchFamily="18" charset="0"/>
                        </a:rPr>
                        <m:t>(</m:t>
                      </m:r>
                      <m:sSub>
                        <m:sSubPr>
                          <m:ctrlPr>
                            <a:rPr lang="es-ES" b="0" i="1" smtClean="0">
                              <a:latin typeface="Cambria Math" panose="02040503050406030204" pitchFamily="18" charset="0"/>
                            </a:rPr>
                          </m:ctrlPr>
                        </m:sSubPr>
                        <m:e>
                          <m:r>
                            <a:rPr lang="es-ES" b="0" i="1" smtClean="0">
                              <a:latin typeface="Cambria Math" panose="02040503050406030204" pitchFamily="18" charset="0"/>
                            </a:rPr>
                            <m:t>𝑥</m:t>
                          </m:r>
                        </m:e>
                        <m:sub>
                          <m:r>
                            <a:rPr lang="es-ES" b="0" i="1" smtClean="0">
                              <a:latin typeface="Cambria Math" panose="02040503050406030204" pitchFamily="18" charset="0"/>
                            </a:rPr>
                            <m:t>1</m:t>
                          </m:r>
                        </m:sub>
                      </m:sSub>
                      <m:r>
                        <a:rPr lang="es-ES" b="0" i="1" smtClean="0">
                          <a:latin typeface="Cambria Math" panose="02040503050406030204" pitchFamily="18" charset="0"/>
                        </a:rPr>
                        <m:t>,</m:t>
                      </m:r>
                      <m:sSub>
                        <m:sSubPr>
                          <m:ctrlPr>
                            <a:rPr lang="es-ES" b="0" i="1" smtClean="0">
                              <a:latin typeface="Cambria Math" panose="02040503050406030204" pitchFamily="18" charset="0"/>
                            </a:rPr>
                          </m:ctrlPr>
                        </m:sSubPr>
                        <m:e>
                          <m:r>
                            <a:rPr lang="es-ES" b="0" i="1" smtClean="0">
                              <a:latin typeface="Cambria Math" panose="02040503050406030204" pitchFamily="18" charset="0"/>
                            </a:rPr>
                            <m:t>𝑦</m:t>
                          </m:r>
                        </m:e>
                        <m:sub>
                          <m:r>
                            <a:rPr lang="es-ES" b="0" i="1" smtClean="0">
                              <a:latin typeface="Cambria Math" panose="02040503050406030204" pitchFamily="18" charset="0"/>
                            </a:rPr>
                            <m:t>1</m:t>
                          </m:r>
                        </m:sub>
                      </m:sSub>
                      <m:r>
                        <a:rPr lang="es-ES" b="0" i="1" smtClean="0">
                          <a:latin typeface="Cambria Math" panose="02040503050406030204" pitchFamily="18" charset="0"/>
                        </a:rPr>
                        <m:t>,</m:t>
                      </m:r>
                      <m:sSub>
                        <m:sSubPr>
                          <m:ctrlPr>
                            <a:rPr lang="es-ES" b="0" i="1" smtClean="0">
                              <a:latin typeface="Cambria Math" panose="02040503050406030204" pitchFamily="18" charset="0"/>
                            </a:rPr>
                          </m:ctrlPr>
                        </m:sSubPr>
                        <m:e>
                          <m:r>
                            <a:rPr lang="es-ES" b="0" i="1" smtClean="0">
                              <a:latin typeface="Cambria Math" panose="02040503050406030204" pitchFamily="18" charset="0"/>
                            </a:rPr>
                            <m:t>𝑧</m:t>
                          </m:r>
                        </m:e>
                        <m:sub>
                          <m:r>
                            <a:rPr lang="es-ES" b="0" i="1" smtClean="0">
                              <a:latin typeface="Cambria Math" panose="02040503050406030204" pitchFamily="18" charset="0"/>
                            </a:rPr>
                            <m:t>1</m:t>
                          </m:r>
                        </m:sub>
                      </m:sSub>
                      <m:r>
                        <a:rPr lang="es-ES" b="0" i="1" smtClean="0">
                          <a:latin typeface="Cambria Math" panose="02040503050406030204" pitchFamily="18" charset="0"/>
                        </a:rPr>
                        <m:t>)</m:t>
                      </m:r>
                    </m:oMath>
                  </m:oMathPara>
                </a14:m>
                <a:endParaRPr lang="es-CL" dirty="0"/>
              </a:p>
            </p:txBody>
          </p:sp>
        </mc:Choice>
        <mc:Fallback>
          <p:sp>
            <p:nvSpPr>
              <p:cNvPr id="30" name="CuadroTexto 29">
                <a:extLst>
                  <a:ext uri="{FF2B5EF4-FFF2-40B4-BE49-F238E27FC236}">
                    <a16:creationId xmlns:a14="http://schemas.microsoft.com/office/drawing/2010/main" xmlns="" xmlns:a16="http://schemas.microsoft.com/office/drawing/2014/main" id="{7CAB699E-10FB-1854-B60D-EA62522989A2}"/>
                  </a:ext>
                </a:extLst>
              </p:cNvPr>
              <p:cNvSpPr txBox="1">
                <a:spLocks noRot="1" noChangeAspect="1" noMove="1" noResize="1" noEditPoints="1" noAdjustHandles="1" noChangeArrowheads="1" noChangeShapeType="1" noTextEdit="1"/>
              </p:cNvSpPr>
              <p:nvPr/>
            </p:nvSpPr>
            <p:spPr>
              <a:xfrm>
                <a:off x="3219786" y="4000960"/>
                <a:ext cx="1704361" cy="369332"/>
              </a:xfrm>
              <a:prstGeom prst="rect">
                <a:avLst/>
              </a:prstGeom>
              <a:blipFill>
                <a:blip r:embed="rId4"/>
                <a:stretch>
                  <a:fillRect b="-16129"/>
                </a:stretch>
              </a:blipFill>
            </p:spPr>
            <p:txBody>
              <a:bodyPr/>
              <a:lstStyle/>
              <a:p>
                <a:r>
                  <a:rPr lang="es-CL">
                    <a:noFill/>
                  </a:rPr>
                  <a:t> </a:t>
                </a:r>
              </a:p>
            </p:txBody>
          </p:sp>
        </mc:Fallback>
      </mc:AlternateContent>
      <mc:AlternateContent xmlns:mc="http://schemas.openxmlformats.org/markup-compatibility/2006">
        <mc:Choice xmlns="" xmlns:a14="http://schemas.microsoft.com/office/drawing/2010/main" Requires="a14">
          <p:sp>
            <p:nvSpPr>
              <p:cNvPr id="31" name="CuadroTexto 30">
                <a:extLst>
                  <a:ext uri="{FF2B5EF4-FFF2-40B4-BE49-F238E27FC236}">
                    <a16:creationId xmlns:a16="http://schemas.microsoft.com/office/drawing/2014/main" id="{6DA9B9A2-9C7A-862B-7CDD-B270DEE394B5}"/>
                  </a:ext>
                </a:extLst>
              </p:cNvPr>
              <p:cNvSpPr txBox="1"/>
              <p:nvPr/>
            </p:nvSpPr>
            <p:spPr>
              <a:xfrm>
                <a:off x="3131840" y="4654658"/>
                <a:ext cx="936104"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s-ES" b="1" i="1" smtClean="0">
                              <a:solidFill>
                                <a:srgbClr val="FF0000"/>
                              </a:solidFill>
                              <a:latin typeface="Cambria Math" panose="02040503050406030204" pitchFamily="18" charset="0"/>
                            </a:rPr>
                          </m:ctrlPr>
                        </m:accPr>
                        <m:e>
                          <m:r>
                            <a:rPr lang="es-ES" b="1" i="1">
                              <a:solidFill>
                                <a:srgbClr val="FF0000"/>
                              </a:solidFill>
                              <a:latin typeface="Cambria Math" panose="02040503050406030204" pitchFamily="18" charset="0"/>
                            </a:rPr>
                            <m:t>𝑭</m:t>
                          </m:r>
                        </m:e>
                      </m:acc>
                    </m:oMath>
                  </m:oMathPara>
                </a14:m>
                <a:endParaRPr lang="es-CL" b="1" dirty="0">
                  <a:solidFill>
                    <a:srgbClr val="FF0000"/>
                  </a:solidFill>
                </a:endParaRPr>
              </a:p>
            </p:txBody>
          </p:sp>
        </mc:Choice>
        <mc:Fallback>
          <p:sp>
            <p:nvSpPr>
              <p:cNvPr id="31" name="CuadroTexto 30">
                <a:extLst>
                  <a:ext uri="{FF2B5EF4-FFF2-40B4-BE49-F238E27FC236}">
                    <a16:creationId xmlns:a14="http://schemas.microsoft.com/office/drawing/2010/main" xmlns="" xmlns:a16="http://schemas.microsoft.com/office/drawing/2014/main" id="{6DA9B9A2-9C7A-862B-7CDD-B270DEE394B5}"/>
                  </a:ext>
                </a:extLst>
              </p:cNvPr>
              <p:cNvSpPr txBox="1">
                <a:spLocks noRot="1" noChangeAspect="1" noMove="1" noResize="1" noEditPoints="1" noAdjustHandles="1" noChangeArrowheads="1" noChangeShapeType="1" noTextEdit="1"/>
              </p:cNvSpPr>
              <p:nvPr/>
            </p:nvSpPr>
            <p:spPr>
              <a:xfrm>
                <a:off x="3131840" y="4654658"/>
                <a:ext cx="936104" cy="402931"/>
              </a:xfrm>
              <a:prstGeom prst="rect">
                <a:avLst/>
              </a:prstGeom>
              <a:blipFill>
                <a:blip r:embed="rId5"/>
                <a:stretch>
                  <a:fillRect/>
                </a:stretch>
              </a:blipFill>
            </p:spPr>
            <p:txBody>
              <a:bodyPr/>
              <a:lstStyle/>
              <a:p>
                <a:r>
                  <a:rPr lang="es-CL">
                    <a:noFill/>
                  </a:rPr>
                  <a:t> </a:t>
                </a:r>
              </a:p>
            </p:txBody>
          </p:sp>
        </mc:Fallback>
      </mc:AlternateContent>
      <p:cxnSp>
        <p:nvCxnSpPr>
          <p:cNvPr id="32" name="Conector recto de flecha 31">
            <a:extLst>
              <a:ext uri="{FF2B5EF4-FFF2-40B4-BE49-F238E27FC236}">
                <a16:creationId xmlns="" xmlns:a16="http://schemas.microsoft.com/office/drawing/2014/main" id="{446AA8B0-F63B-9A80-65ED-F853FCCC15E1}"/>
              </a:ext>
            </a:extLst>
          </p:cNvPr>
          <p:cNvCxnSpPr>
            <a:cxnSpLocks/>
          </p:cNvCxnSpPr>
          <p:nvPr/>
        </p:nvCxnSpPr>
        <p:spPr>
          <a:xfrm>
            <a:off x="3167605" y="4444840"/>
            <a:ext cx="117013" cy="268759"/>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 xmlns:a14="http://schemas.microsoft.com/office/drawing/2010/main" Requires="a14">
          <p:sp>
            <p:nvSpPr>
              <p:cNvPr id="34" name="CuadroTexto 33">
                <a:extLst>
                  <a:ext uri="{FF2B5EF4-FFF2-40B4-BE49-F238E27FC236}">
                    <a16:creationId xmlns:a16="http://schemas.microsoft.com/office/drawing/2014/main" id="{851C4A30-ED2C-9C8E-A829-E03915E906C6}"/>
                  </a:ext>
                </a:extLst>
              </p:cNvPr>
              <p:cNvSpPr txBox="1"/>
              <p:nvPr/>
            </p:nvSpPr>
            <p:spPr>
              <a:xfrm>
                <a:off x="3219425" y="4437842"/>
                <a:ext cx="397866"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acc>
                        <m:accPr>
                          <m:chr m:val="̂"/>
                          <m:ctrlPr>
                            <a:rPr lang="es-CL" b="1" i="1" smtClean="0">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𝒖</m:t>
                          </m:r>
                        </m:e>
                      </m:acc>
                    </m:oMath>
                  </m:oMathPara>
                </a14:m>
                <a:endParaRPr lang="es-CL" b="1" dirty="0"/>
              </a:p>
            </p:txBody>
          </p:sp>
        </mc:Choice>
        <mc:Fallback>
          <p:sp>
            <p:nvSpPr>
              <p:cNvPr id="34" name="CuadroTexto 33">
                <a:extLst>
                  <a:ext uri="{FF2B5EF4-FFF2-40B4-BE49-F238E27FC236}">
                    <a16:creationId xmlns:a14="http://schemas.microsoft.com/office/drawing/2010/main" xmlns="" xmlns:a16="http://schemas.microsoft.com/office/drawing/2014/main" id="{851C4A30-ED2C-9C8E-A829-E03915E906C6}"/>
                  </a:ext>
                </a:extLst>
              </p:cNvPr>
              <p:cNvSpPr txBox="1">
                <a:spLocks noRot="1" noChangeAspect="1" noMove="1" noResize="1" noEditPoints="1" noAdjustHandles="1" noChangeArrowheads="1" noChangeShapeType="1" noTextEdit="1"/>
              </p:cNvSpPr>
              <p:nvPr/>
            </p:nvSpPr>
            <p:spPr>
              <a:xfrm>
                <a:off x="3219425" y="4437842"/>
                <a:ext cx="397866" cy="369332"/>
              </a:xfrm>
              <a:prstGeom prst="rect">
                <a:avLst/>
              </a:prstGeom>
              <a:blipFill>
                <a:blip r:embed="rId6"/>
                <a:stretch>
                  <a:fillRect/>
                </a:stretch>
              </a:blipFill>
            </p:spPr>
            <p:txBody>
              <a:bodyPr/>
              <a:lstStyle/>
              <a:p>
                <a:r>
                  <a:rPr lang="es-CL">
                    <a:noFill/>
                  </a:rPr>
                  <a:t> </a:t>
                </a:r>
              </a:p>
            </p:txBody>
          </p:sp>
        </mc:Fallback>
      </mc:AlternateContent>
      <p:cxnSp>
        <p:nvCxnSpPr>
          <p:cNvPr id="36" name="Conector recto de flecha 35">
            <a:extLst>
              <a:ext uri="{FF2B5EF4-FFF2-40B4-BE49-F238E27FC236}">
                <a16:creationId xmlns="" xmlns:a16="http://schemas.microsoft.com/office/drawing/2014/main" id="{C4BFE46F-92F7-967F-DDA4-7C606201E727}"/>
              </a:ext>
            </a:extLst>
          </p:cNvPr>
          <p:cNvCxnSpPr/>
          <p:nvPr/>
        </p:nvCxnSpPr>
        <p:spPr>
          <a:xfrm flipH="1" flipV="1">
            <a:off x="3131840" y="4455114"/>
            <a:ext cx="0" cy="918102"/>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Conector recto de flecha 37">
            <a:extLst>
              <a:ext uri="{FF2B5EF4-FFF2-40B4-BE49-F238E27FC236}">
                <a16:creationId xmlns="" xmlns:a16="http://schemas.microsoft.com/office/drawing/2014/main" id="{37D75246-C482-060A-90D3-C58D31CE2BB3}"/>
              </a:ext>
            </a:extLst>
          </p:cNvPr>
          <p:cNvCxnSpPr/>
          <p:nvPr/>
        </p:nvCxnSpPr>
        <p:spPr>
          <a:xfrm>
            <a:off x="3095836" y="5373216"/>
            <a:ext cx="784197" cy="720080"/>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 xmlns:a14="http://schemas.microsoft.com/office/drawing/2010/main" Requires="a14">
          <p:sp>
            <p:nvSpPr>
              <p:cNvPr id="39" name="CuadroTexto 38">
                <a:extLst>
                  <a:ext uri="{FF2B5EF4-FFF2-40B4-BE49-F238E27FC236}">
                    <a16:creationId xmlns:a16="http://schemas.microsoft.com/office/drawing/2014/main" id="{939A4DC6-25D5-F9C2-C4E9-B78052C1E38A}"/>
                  </a:ext>
                </a:extLst>
              </p:cNvPr>
              <p:cNvSpPr txBox="1"/>
              <p:nvPr/>
            </p:nvSpPr>
            <p:spPr>
              <a:xfrm>
                <a:off x="6890692" y="5332566"/>
                <a:ext cx="50405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b="0" i="1" smtClean="0">
                          <a:latin typeface="Cambria Math" panose="02040503050406030204" pitchFamily="18" charset="0"/>
                        </a:rPr>
                        <m:t>𝑥</m:t>
                      </m:r>
                    </m:oMath>
                  </m:oMathPara>
                </a14:m>
                <a:endParaRPr lang="es-CL" dirty="0"/>
              </a:p>
            </p:txBody>
          </p:sp>
        </mc:Choice>
        <mc:Fallback>
          <p:sp>
            <p:nvSpPr>
              <p:cNvPr id="39" name="CuadroTexto 38">
                <a:extLst>
                  <a:ext uri="{FF2B5EF4-FFF2-40B4-BE49-F238E27FC236}">
                    <a16:creationId xmlns:a14="http://schemas.microsoft.com/office/drawing/2010/main" xmlns="" xmlns:a16="http://schemas.microsoft.com/office/drawing/2014/main" id="{939A4DC6-25D5-F9C2-C4E9-B78052C1E38A}"/>
                  </a:ext>
                </a:extLst>
              </p:cNvPr>
              <p:cNvSpPr txBox="1">
                <a:spLocks noRot="1" noChangeAspect="1" noMove="1" noResize="1" noEditPoints="1" noAdjustHandles="1" noChangeArrowheads="1" noChangeShapeType="1" noTextEdit="1"/>
              </p:cNvSpPr>
              <p:nvPr/>
            </p:nvSpPr>
            <p:spPr>
              <a:xfrm>
                <a:off x="6890692" y="5332566"/>
                <a:ext cx="504056" cy="369332"/>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mc:Choice xmlns="" xmlns:a14="http://schemas.microsoft.com/office/drawing/2010/main" Requires="a14">
          <p:sp>
            <p:nvSpPr>
              <p:cNvPr id="40" name="CuadroTexto 39">
                <a:extLst>
                  <a:ext uri="{FF2B5EF4-FFF2-40B4-BE49-F238E27FC236}">
                    <a16:creationId xmlns:a16="http://schemas.microsoft.com/office/drawing/2014/main" id="{2DD1AD92-F1CA-B0F0-4FF3-8FB8E718B536}"/>
                  </a:ext>
                </a:extLst>
              </p:cNvPr>
              <p:cNvSpPr txBox="1"/>
              <p:nvPr/>
            </p:nvSpPr>
            <p:spPr>
              <a:xfrm>
                <a:off x="2780562" y="3302947"/>
                <a:ext cx="50405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b="0" i="1" smtClean="0">
                          <a:latin typeface="Cambria Math" panose="02040503050406030204" pitchFamily="18" charset="0"/>
                        </a:rPr>
                        <m:t>𝑦</m:t>
                      </m:r>
                    </m:oMath>
                  </m:oMathPara>
                </a14:m>
                <a:endParaRPr lang="es-CL" dirty="0"/>
              </a:p>
            </p:txBody>
          </p:sp>
        </mc:Choice>
        <mc:Fallback>
          <p:sp>
            <p:nvSpPr>
              <p:cNvPr id="40" name="CuadroTexto 39">
                <a:extLst>
                  <a:ext uri="{FF2B5EF4-FFF2-40B4-BE49-F238E27FC236}">
                    <a16:creationId xmlns:a14="http://schemas.microsoft.com/office/drawing/2010/main" xmlns="" xmlns:a16="http://schemas.microsoft.com/office/drawing/2014/main" id="{2DD1AD92-F1CA-B0F0-4FF3-8FB8E718B536}"/>
                  </a:ext>
                </a:extLst>
              </p:cNvPr>
              <p:cNvSpPr txBox="1">
                <a:spLocks noRot="1" noChangeAspect="1" noMove="1" noResize="1" noEditPoints="1" noAdjustHandles="1" noChangeArrowheads="1" noChangeShapeType="1" noTextEdit="1"/>
              </p:cNvSpPr>
              <p:nvPr/>
            </p:nvSpPr>
            <p:spPr>
              <a:xfrm>
                <a:off x="2780562" y="3302947"/>
                <a:ext cx="504056" cy="369332"/>
              </a:xfrm>
              <a:prstGeom prst="rect">
                <a:avLst/>
              </a:prstGeom>
              <a:blipFill>
                <a:blip r:embed="rId8"/>
                <a:stretch>
                  <a:fillRect b="-13793"/>
                </a:stretch>
              </a:blipFill>
            </p:spPr>
            <p:txBody>
              <a:bodyPr/>
              <a:lstStyle/>
              <a:p>
                <a:r>
                  <a:rPr lang="es-CL">
                    <a:noFill/>
                  </a:rPr>
                  <a:t> </a:t>
                </a:r>
              </a:p>
            </p:txBody>
          </p:sp>
        </mc:Fallback>
      </mc:AlternateContent>
      <mc:AlternateContent xmlns:mc="http://schemas.openxmlformats.org/markup-compatibility/2006">
        <mc:Choice xmlns="" xmlns:a14="http://schemas.microsoft.com/office/drawing/2010/main" Requires="a14">
          <p:sp>
            <p:nvSpPr>
              <p:cNvPr id="41" name="CuadroTexto 40">
                <a:extLst>
                  <a:ext uri="{FF2B5EF4-FFF2-40B4-BE49-F238E27FC236}">
                    <a16:creationId xmlns:a16="http://schemas.microsoft.com/office/drawing/2014/main" id="{FB09B818-7F63-2D3F-E469-65ACFD813738}"/>
                  </a:ext>
                </a:extLst>
              </p:cNvPr>
              <p:cNvSpPr txBox="1"/>
              <p:nvPr/>
            </p:nvSpPr>
            <p:spPr>
              <a:xfrm>
                <a:off x="1046927" y="6268669"/>
                <a:ext cx="50405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b="0" i="1" smtClean="0">
                          <a:latin typeface="Cambria Math" panose="02040503050406030204" pitchFamily="18" charset="0"/>
                        </a:rPr>
                        <m:t>𝑧</m:t>
                      </m:r>
                    </m:oMath>
                  </m:oMathPara>
                </a14:m>
                <a:endParaRPr lang="es-CL" dirty="0"/>
              </a:p>
            </p:txBody>
          </p:sp>
        </mc:Choice>
        <mc:Fallback>
          <p:sp>
            <p:nvSpPr>
              <p:cNvPr id="41" name="CuadroTexto 40">
                <a:extLst>
                  <a:ext uri="{FF2B5EF4-FFF2-40B4-BE49-F238E27FC236}">
                    <a16:creationId xmlns:a14="http://schemas.microsoft.com/office/drawing/2010/main" xmlns="" xmlns:a16="http://schemas.microsoft.com/office/drawing/2014/main" id="{FB09B818-7F63-2D3F-E469-65ACFD813738}"/>
                  </a:ext>
                </a:extLst>
              </p:cNvPr>
              <p:cNvSpPr txBox="1">
                <a:spLocks noRot="1" noChangeAspect="1" noMove="1" noResize="1" noEditPoints="1" noAdjustHandles="1" noChangeArrowheads="1" noChangeShapeType="1" noTextEdit="1"/>
              </p:cNvSpPr>
              <p:nvPr/>
            </p:nvSpPr>
            <p:spPr>
              <a:xfrm>
                <a:off x="1046927" y="6268669"/>
                <a:ext cx="504056" cy="369332"/>
              </a:xfrm>
              <a:prstGeom prst="rect">
                <a:avLst/>
              </a:prstGeom>
              <a:blipFill>
                <a:blip r:embed="rId9"/>
                <a:stretch>
                  <a:fillRect/>
                </a:stretch>
              </a:blipFill>
            </p:spPr>
            <p:txBody>
              <a:bodyPr/>
              <a:lstStyle/>
              <a:p>
                <a:r>
                  <a:rPr lang="es-CL">
                    <a:noFill/>
                  </a:rPr>
                  <a:t> </a:t>
                </a:r>
              </a:p>
            </p:txBody>
          </p:sp>
        </mc:Fallback>
      </mc:AlternateContent>
      <p:sp>
        <p:nvSpPr>
          <p:cNvPr id="42" name="Elipse 41">
            <a:extLst>
              <a:ext uri="{FF2B5EF4-FFF2-40B4-BE49-F238E27FC236}">
                <a16:creationId xmlns="" xmlns:a16="http://schemas.microsoft.com/office/drawing/2014/main" id="{BFCDD0C5-4058-C5AB-1903-D562B3D78567}"/>
              </a:ext>
            </a:extLst>
          </p:cNvPr>
          <p:cNvSpPr/>
          <p:nvPr/>
        </p:nvSpPr>
        <p:spPr>
          <a:xfrm>
            <a:off x="3131840" y="4401112"/>
            <a:ext cx="36000" cy="36000"/>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mc:AlternateContent xmlns:mc="http://schemas.openxmlformats.org/markup-compatibility/2006">
        <mc:Choice xmlns="" xmlns:a14="http://schemas.microsoft.com/office/drawing/2010/main" Requires="a14">
          <p:sp>
            <p:nvSpPr>
              <p:cNvPr id="43" name="CuadroTexto 42">
                <a:extLst>
                  <a:ext uri="{FF2B5EF4-FFF2-40B4-BE49-F238E27FC236}">
                    <a16:creationId xmlns:a16="http://schemas.microsoft.com/office/drawing/2014/main" id="{CF1CFB46-2BFE-00C2-37FA-7CAF618CA7D2}"/>
                  </a:ext>
                </a:extLst>
              </p:cNvPr>
              <p:cNvSpPr txBox="1"/>
              <p:nvPr/>
            </p:nvSpPr>
            <p:spPr>
              <a:xfrm>
                <a:off x="2721067" y="5374545"/>
                <a:ext cx="70564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b="0" i="1" smtClean="0">
                          <a:latin typeface="Cambria Math" panose="02040503050406030204" pitchFamily="18" charset="0"/>
                        </a:rPr>
                        <m:t>𝑂</m:t>
                      </m:r>
                    </m:oMath>
                  </m:oMathPara>
                </a14:m>
                <a:endParaRPr lang="es-CL" dirty="0"/>
              </a:p>
            </p:txBody>
          </p:sp>
        </mc:Choice>
        <mc:Fallback>
          <p:sp>
            <p:nvSpPr>
              <p:cNvPr id="43" name="CuadroTexto 42">
                <a:extLst>
                  <a:ext uri="{FF2B5EF4-FFF2-40B4-BE49-F238E27FC236}">
                    <a16:creationId xmlns:a14="http://schemas.microsoft.com/office/drawing/2010/main" xmlns="" xmlns:a16="http://schemas.microsoft.com/office/drawing/2014/main" id="{CF1CFB46-2BFE-00C2-37FA-7CAF618CA7D2}"/>
                  </a:ext>
                </a:extLst>
              </p:cNvPr>
              <p:cNvSpPr txBox="1">
                <a:spLocks noRot="1" noChangeAspect="1" noMove="1" noResize="1" noEditPoints="1" noAdjustHandles="1" noChangeArrowheads="1" noChangeShapeType="1" noTextEdit="1"/>
              </p:cNvSpPr>
              <p:nvPr/>
            </p:nvSpPr>
            <p:spPr>
              <a:xfrm>
                <a:off x="2721067" y="5374545"/>
                <a:ext cx="705644" cy="369332"/>
              </a:xfrm>
              <a:prstGeom prst="rect">
                <a:avLst/>
              </a:prstGeom>
              <a:blipFill>
                <a:blip r:embed="rId10"/>
                <a:stretch>
                  <a:fillRect/>
                </a:stretch>
              </a:blipFill>
            </p:spPr>
            <p:txBody>
              <a:bodyPr/>
              <a:lstStyle/>
              <a:p>
                <a:r>
                  <a:rPr lang="es-CL">
                    <a:noFill/>
                  </a:rPr>
                  <a:t> </a:t>
                </a:r>
              </a:p>
            </p:txBody>
          </p:sp>
        </mc:Fallback>
      </mc:AlternateContent>
      <p:sp>
        <p:nvSpPr>
          <p:cNvPr id="44" name="Elipse 43">
            <a:extLst>
              <a:ext uri="{FF2B5EF4-FFF2-40B4-BE49-F238E27FC236}">
                <a16:creationId xmlns="" xmlns:a16="http://schemas.microsoft.com/office/drawing/2014/main" id="{0DCBF1C1-F0A2-57FB-E8E4-F3CE03F6A270}"/>
              </a:ext>
            </a:extLst>
          </p:cNvPr>
          <p:cNvSpPr/>
          <p:nvPr/>
        </p:nvSpPr>
        <p:spPr>
          <a:xfrm>
            <a:off x="3923928" y="6057296"/>
            <a:ext cx="36000" cy="36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mc:AlternateContent xmlns:mc="http://schemas.openxmlformats.org/markup-compatibility/2006">
        <mc:Choice xmlns="" xmlns:a14="http://schemas.microsoft.com/office/drawing/2010/main" Requires="a14">
          <p:sp>
            <p:nvSpPr>
              <p:cNvPr id="45" name="CuadroTexto 44">
                <a:extLst>
                  <a:ext uri="{FF2B5EF4-FFF2-40B4-BE49-F238E27FC236}">
                    <a16:creationId xmlns:a16="http://schemas.microsoft.com/office/drawing/2014/main" id="{84D78D15-6299-51AE-19E1-A9240A7C72ED}"/>
                  </a:ext>
                </a:extLst>
              </p:cNvPr>
              <p:cNvSpPr txBox="1"/>
              <p:nvPr/>
            </p:nvSpPr>
            <p:spPr>
              <a:xfrm>
                <a:off x="2601286" y="4724805"/>
                <a:ext cx="576064" cy="40479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s-ES" b="0" i="1" smtClean="0">
                              <a:latin typeface="Cambria Math" panose="02040503050406030204" pitchFamily="18" charset="0"/>
                            </a:rPr>
                          </m:ctrlPr>
                        </m:accPr>
                        <m:e>
                          <m:r>
                            <a:rPr lang="es-ES" b="0" i="1" smtClean="0">
                              <a:latin typeface="Cambria Math" panose="02040503050406030204" pitchFamily="18" charset="0"/>
                            </a:rPr>
                            <m:t>𝑂</m:t>
                          </m:r>
                          <m:sSub>
                            <m:sSubPr>
                              <m:ctrlPr>
                                <a:rPr lang="es-ES" i="1">
                                  <a:latin typeface="Cambria Math" panose="02040503050406030204" pitchFamily="18" charset="0"/>
                                </a:rPr>
                              </m:ctrlPr>
                            </m:sSubPr>
                            <m:e>
                              <m:r>
                                <a:rPr lang="es-ES" i="1">
                                  <a:latin typeface="Cambria Math" panose="02040503050406030204" pitchFamily="18" charset="0"/>
                                </a:rPr>
                                <m:t>𝑃</m:t>
                              </m:r>
                            </m:e>
                            <m:sub>
                              <m:r>
                                <a:rPr lang="es-ES" i="1">
                                  <a:latin typeface="Cambria Math" panose="02040503050406030204" pitchFamily="18" charset="0"/>
                                </a:rPr>
                                <m:t>1</m:t>
                              </m:r>
                            </m:sub>
                          </m:sSub>
                        </m:e>
                      </m:acc>
                    </m:oMath>
                  </m:oMathPara>
                </a14:m>
                <a:endParaRPr lang="es-CL" dirty="0"/>
              </a:p>
            </p:txBody>
          </p:sp>
        </mc:Choice>
        <mc:Fallback>
          <p:sp>
            <p:nvSpPr>
              <p:cNvPr id="45" name="CuadroTexto 44">
                <a:extLst>
                  <a:ext uri="{FF2B5EF4-FFF2-40B4-BE49-F238E27FC236}">
                    <a16:creationId xmlns:a14="http://schemas.microsoft.com/office/drawing/2010/main" xmlns="" xmlns:a16="http://schemas.microsoft.com/office/drawing/2014/main" id="{84D78D15-6299-51AE-19E1-A9240A7C72ED}"/>
                  </a:ext>
                </a:extLst>
              </p:cNvPr>
              <p:cNvSpPr txBox="1">
                <a:spLocks noRot="1" noChangeAspect="1" noMove="1" noResize="1" noEditPoints="1" noAdjustHandles="1" noChangeArrowheads="1" noChangeShapeType="1" noTextEdit="1"/>
              </p:cNvSpPr>
              <p:nvPr/>
            </p:nvSpPr>
            <p:spPr>
              <a:xfrm>
                <a:off x="2601286" y="4724805"/>
                <a:ext cx="576064" cy="404791"/>
              </a:xfrm>
              <a:prstGeom prst="rect">
                <a:avLst/>
              </a:prstGeom>
              <a:blipFill>
                <a:blip r:embed="rId11"/>
                <a:stretch>
                  <a:fillRect/>
                </a:stretch>
              </a:blipFill>
            </p:spPr>
            <p:txBody>
              <a:bodyPr/>
              <a:lstStyle/>
              <a:p>
                <a:r>
                  <a:rPr lang="es-CL">
                    <a:noFill/>
                  </a:rPr>
                  <a:t> </a:t>
                </a:r>
              </a:p>
            </p:txBody>
          </p:sp>
        </mc:Fallback>
      </mc:AlternateContent>
      <mc:AlternateContent xmlns:mc="http://schemas.openxmlformats.org/markup-compatibility/2006">
        <mc:Choice xmlns="" xmlns:a14="http://schemas.microsoft.com/office/drawing/2010/main" Requires="a14">
          <p:sp>
            <p:nvSpPr>
              <p:cNvPr id="46" name="CuadroTexto 45">
                <a:extLst>
                  <a:ext uri="{FF2B5EF4-FFF2-40B4-BE49-F238E27FC236}">
                    <a16:creationId xmlns:a16="http://schemas.microsoft.com/office/drawing/2014/main" id="{CDDC2717-D613-FEEF-5B70-44978A2137D7}"/>
                  </a:ext>
                </a:extLst>
              </p:cNvPr>
              <p:cNvSpPr txBox="1"/>
              <p:nvPr/>
            </p:nvSpPr>
            <p:spPr>
              <a:xfrm>
                <a:off x="2987824" y="5517232"/>
                <a:ext cx="576064" cy="40479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s-ES" b="0" i="1" smtClean="0">
                              <a:latin typeface="Cambria Math" panose="02040503050406030204" pitchFamily="18" charset="0"/>
                            </a:rPr>
                          </m:ctrlPr>
                        </m:accPr>
                        <m:e>
                          <m:r>
                            <a:rPr lang="es-ES" b="0" i="1" smtClean="0">
                              <a:latin typeface="Cambria Math" panose="02040503050406030204" pitchFamily="18" charset="0"/>
                            </a:rPr>
                            <m:t>𝑂</m:t>
                          </m:r>
                          <m:sSub>
                            <m:sSubPr>
                              <m:ctrlPr>
                                <a:rPr lang="es-ES" i="1">
                                  <a:latin typeface="Cambria Math" panose="02040503050406030204" pitchFamily="18" charset="0"/>
                                </a:rPr>
                              </m:ctrlPr>
                            </m:sSubPr>
                            <m:e>
                              <m:r>
                                <a:rPr lang="es-ES" i="1">
                                  <a:latin typeface="Cambria Math" panose="02040503050406030204" pitchFamily="18" charset="0"/>
                                </a:rPr>
                                <m:t>𝑃</m:t>
                              </m:r>
                            </m:e>
                            <m:sub>
                              <m:r>
                                <a:rPr lang="es-ES" b="0" i="1" smtClean="0">
                                  <a:latin typeface="Cambria Math" panose="02040503050406030204" pitchFamily="18" charset="0"/>
                                </a:rPr>
                                <m:t>2</m:t>
                              </m:r>
                            </m:sub>
                          </m:sSub>
                        </m:e>
                      </m:acc>
                    </m:oMath>
                  </m:oMathPara>
                </a14:m>
                <a:endParaRPr lang="es-CL" dirty="0"/>
              </a:p>
            </p:txBody>
          </p:sp>
        </mc:Choice>
        <mc:Fallback>
          <p:sp>
            <p:nvSpPr>
              <p:cNvPr id="46" name="CuadroTexto 45">
                <a:extLst>
                  <a:ext uri="{FF2B5EF4-FFF2-40B4-BE49-F238E27FC236}">
                    <a16:creationId xmlns:a14="http://schemas.microsoft.com/office/drawing/2010/main" xmlns="" xmlns:a16="http://schemas.microsoft.com/office/drawing/2014/main" id="{CDDC2717-D613-FEEF-5B70-44978A2137D7}"/>
                  </a:ext>
                </a:extLst>
              </p:cNvPr>
              <p:cNvSpPr txBox="1">
                <a:spLocks noRot="1" noChangeAspect="1" noMove="1" noResize="1" noEditPoints="1" noAdjustHandles="1" noChangeArrowheads="1" noChangeShapeType="1" noTextEdit="1"/>
              </p:cNvSpPr>
              <p:nvPr/>
            </p:nvSpPr>
            <p:spPr>
              <a:xfrm>
                <a:off x="2987824" y="5517232"/>
                <a:ext cx="576064" cy="404791"/>
              </a:xfrm>
              <a:prstGeom prst="rect">
                <a:avLst/>
              </a:prstGeom>
              <a:blipFill>
                <a:blip r:embed="rId12"/>
                <a:stretch>
                  <a:fillRect/>
                </a:stretch>
              </a:blipFill>
            </p:spPr>
            <p:txBody>
              <a:bodyPr/>
              <a:lstStyle/>
              <a:p>
                <a:r>
                  <a:rPr lang="es-CL">
                    <a:noFill/>
                  </a:rPr>
                  <a:t> </a:t>
                </a:r>
              </a:p>
            </p:txBody>
          </p:sp>
        </mc:Fallback>
      </mc:AlternateContent>
      <p:cxnSp>
        <p:nvCxnSpPr>
          <p:cNvPr id="47" name="Conector recto de flecha 46">
            <a:extLst>
              <a:ext uri="{FF2B5EF4-FFF2-40B4-BE49-F238E27FC236}">
                <a16:creationId xmlns="" xmlns:a16="http://schemas.microsoft.com/office/drawing/2014/main" id="{928A2FBC-8A20-5386-588B-763294FECE74}"/>
              </a:ext>
            </a:extLst>
          </p:cNvPr>
          <p:cNvCxnSpPr>
            <a:cxnSpLocks/>
          </p:cNvCxnSpPr>
          <p:nvPr/>
        </p:nvCxnSpPr>
        <p:spPr>
          <a:xfrm>
            <a:off x="3154343" y="4443522"/>
            <a:ext cx="747083" cy="1638182"/>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 xmlns:a14="http://schemas.microsoft.com/office/drawing/2010/main" Requires="a14">
          <p:sp>
            <p:nvSpPr>
              <p:cNvPr id="48" name="CuadroTexto 47">
                <a:extLst>
                  <a:ext uri="{FF2B5EF4-FFF2-40B4-BE49-F238E27FC236}">
                    <a16:creationId xmlns:a16="http://schemas.microsoft.com/office/drawing/2014/main" id="{0F2FFA38-2419-A79D-E549-BE5EAF404037}"/>
                  </a:ext>
                </a:extLst>
              </p:cNvPr>
              <p:cNvSpPr txBox="1"/>
              <p:nvPr/>
            </p:nvSpPr>
            <p:spPr>
              <a:xfrm>
                <a:off x="3455875" y="4872424"/>
                <a:ext cx="72008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s-CL" b="1" i="1" smtClean="0">
                              <a:solidFill>
                                <a:srgbClr val="00B050"/>
                              </a:solidFill>
                              <a:latin typeface="Cambria Math" panose="02040503050406030204" pitchFamily="18" charset="0"/>
                            </a:rPr>
                          </m:ctrlPr>
                        </m:accPr>
                        <m:e>
                          <m:sSub>
                            <m:sSubPr>
                              <m:ctrlPr>
                                <a:rPr lang="es-CL" b="1" i="1" smtClean="0">
                                  <a:solidFill>
                                    <a:srgbClr val="00B050"/>
                                  </a:solidFill>
                                  <a:latin typeface="Cambria Math" panose="02040503050406030204" pitchFamily="18" charset="0"/>
                                </a:rPr>
                              </m:ctrlPr>
                            </m:sSubPr>
                            <m:e>
                              <m:r>
                                <a:rPr lang="es-ES" b="1" i="1" smtClean="0">
                                  <a:solidFill>
                                    <a:srgbClr val="00B050"/>
                                  </a:solidFill>
                                  <a:latin typeface="Cambria Math" panose="02040503050406030204" pitchFamily="18" charset="0"/>
                                </a:rPr>
                                <m:t>𝑷</m:t>
                              </m:r>
                            </m:e>
                            <m:sub>
                              <m:r>
                                <a:rPr lang="es-ES" b="1" i="1" smtClean="0">
                                  <a:solidFill>
                                    <a:srgbClr val="00B050"/>
                                  </a:solidFill>
                                  <a:latin typeface="Cambria Math" panose="02040503050406030204" pitchFamily="18" charset="0"/>
                                </a:rPr>
                                <m:t>𝟏</m:t>
                              </m:r>
                            </m:sub>
                          </m:sSub>
                          <m:sSub>
                            <m:sSubPr>
                              <m:ctrlPr>
                                <a:rPr lang="es-CL" b="1" i="1" smtClean="0">
                                  <a:solidFill>
                                    <a:srgbClr val="00B050"/>
                                  </a:solidFill>
                                  <a:latin typeface="Cambria Math" panose="02040503050406030204" pitchFamily="18" charset="0"/>
                                </a:rPr>
                              </m:ctrlPr>
                            </m:sSubPr>
                            <m:e>
                              <m:r>
                                <a:rPr lang="es-ES" b="1" i="1" smtClean="0">
                                  <a:solidFill>
                                    <a:srgbClr val="00B050"/>
                                  </a:solidFill>
                                  <a:latin typeface="Cambria Math" panose="02040503050406030204" pitchFamily="18" charset="0"/>
                                </a:rPr>
                                <m:t>𝑷</m:t>
                              </m:r>
                            </m:e>
                            <m:sub>
                              <m:r>
                                <a:rPr lang="es-ES" b="1" i="1" smtClean="0">
                                  <a:solidFill>
                                    <a:srgbClr val="00B050"/>
                                  </a:solidFill>
                                  <a:latin typeface="Cambria Math" panose="02040503050406030204" pitchFamily="18" charset="0"/>
                                </a:rPr>
                                <m:t>𝟐</m:t>
                              </m:r>
                            </m:sub>
                          </m:sSub>
                        </m:e>
                      </m:acc>
                    </m:oMath>
                  </m:oMathPara>
                </a14:m>
                <a:endParaRPr lang="es-CL" b="1" dirty="0"/>
              </a:p>
            </p:txBody>
          </p:sp>
        </mc:Choice>
        <mc:Fallback>
          <p:sp>
            <p:nvSpPr>
              <p:cNvPr id="48" name="CuadroTexto 47">
                <a:extLst>
                  <a:ext uri="{FF2B5EF4-FFF2-40B4-BE49-F238E27FC236}">
                    <a16:creationId xmlns:a14="http://schemas.microsoft.com/office/drawing/2010/main" xmlns="" xmlns:a16="http://schemas.microsoft.com/office/drawing/2014/main" id="{0F2FFA38-2419-A79D-E549-BE5EAF404037}"/>
                  </a:ext>
                </a:extLst>
              </p:cNvPr>
              <p:cNvSpPr txBox="1">
                <a:spLocks noRot="1" noChangeAspect="1" noMove="1" noResize="1" noEditPoints="1" noAdjustHandles="1" noChangeArrowheads="1" noChangeShapeType="1" noTextEdit="1"/>
              </p:cNvSpPr>
              <p:nvPr/>
            </p:nvSpPr>
            <p:spPr>
              <a:xfrm>
                <a:off x="3455875" y="4872424"/>
                <a:ext cx="720080" cy="402931"/>
              </a:xfrm>
              <a:prstGeom prst="rect">
                <a:avLst/>
              </a:prstGeom>
              <a:blipFill>
                <a:blip r:embed="rId13"/>
                <a:stretch>
                  <a:fillRect/>
                </a:stretch>
              </a:blipFill>
            </p:spPr>
            <p:txBody>
              <a:bodyPr/>
              <a:lstStyle/>
              <a:p>
                <a:r>
                  <a:rPr lang="es-CL">
                    <a:noFill/>
                  </a:rPr>
                  <a:t> </a:t>
                </a:r>
              </a:p>
            </p:txBody>
          </p:sp>
        </mc:Fallback>
      </mc:AlternateContent>
    </p:spTree>
    <p:extLst>
      <p:ext uri="{BB962C8B-B14F-4D97-AF65-F5344CB8AC3E}">
        <p14:creationId xmlns="" xmlns:p14="http://schemas.microsoft.com/office/powerpoint/2010/main" val="4095345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200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20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200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ppt_x"/>
                                          </p:val>
                                        </p:tav>
                                        <p:tav tm="100000">
                                          <p:val>
                                            <p:strVal val="#ppt_x"/>
                                          </p:val>
                                        </p:tav>
                                      </p:tavLst>
                                    </p:anim>
                                    <p:anim calcmode="lin" valueType="num">
                                      <p:cBhvr additive="base">
                                        <p:cTn id="18" dur="500" fill="hold"/>
                                        <p:tgtEl>
                                          <p:spTgt spid="3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200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200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200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2000"/>
                                  </p:stCondLst>
                                  <p:childTnLst>
                                    <p:set>
                                      <p:cBhvr>
                                        <p:cTn id="38" dur="1" fill="hold">
                                          <p:stCondLst>
                                            <p:cond delay="0"/>
                                          </p:stCondLst>
                                        </p:cTn>
                                        <p:tgtEl>
                                          <p:spTgt spid="43"/>
                                        </p:tgtEl>
                                        <p:attrNameLst>
                                          <p:attrName>style.visibility</p:attrName>
                                        </p:attrNameLst>
                                      </p:cBhvr>
                                      <p:to>
                                        <p:strVal val="visible"/>
                                      </p:to>
                                    </p:set>
                                    <p:anim calcmode="lin" valueType="num">
                                      <p:cBhvr additive="base">
                                        <p:cTn id="39" dur="500" fill="hold"/>
                                        <p:tgtEl>
                                          <p:spTgt spid="43"/>
                                        </p:tgtEl>
                                        <p:attrNameLst>
                                          <p:attrName>ppt_x</p:attrName>
                                        </p:attrNameLst>
                                      </p:cBhvr>
                                      <p:tavLst>
                                        <p:tav tm="0">
                                          <p:val>
                                            <p:strVal val="#ppt_x"/>
                                          </p:val>
                                        </p:tav>
                                        <p:tav tm="100000">
                                          <p:val>
                                            <p:strVal val="#ppt_x"/>
                                          </p:val>
                                        </p:tav>
                                      </p:tavLst>
                                    </p:anim>
                                    <p:anim calcmode="lin" valueType="num">
                                      <p:cBhvr additive="base">
                                        <p:cTn id="40"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200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500" fill="hold"/>
                                        <p:tgtEl>
                                          <p:spTgt spid="42"/>
                                        </p:tgtEl>
                                        <p:attrNameLst>
                                          <p:attrName>ppt_x</p:attrName>
                                        </p:attrNameLst>
                                      </p:cBhvr>
                                      <p:tavLst>
                                        <p:tav tm="0">
                                          <p:val>
                                            <p:strVal val="#ppt_x"/>
                                          </p:val>
                                        </p:tav>
                                        <p:tav tm="100000">
                                          <p:val>
                                            <p:strVal val="#ppt_x"/>
                                          </p:val>
                                        </p:tav>
                                      </p:tavLst>
                                    </p:anim>
                                    <p:anim calcmode="lin" valueType="num">
                                      <p:cBhvr additive="base">
                                        <p:cTn id="46" dur="500" fill="hold"/>
                                        <p:tgtEl>
                                          <p:spTgt spid="4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200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ppt_x"/>
                                          </p:val>
                                        </p:tav>
                                        <p:tav tm="100000">
                                          <p:val>
                                            <p:strVal val="#ppt_x"/>
                                          </p:val>
                                        </p:tav>
                                      </p:tavLst>
                                    </p:anim>
                                    <p:anim calcmode="lin" valueType="num">
                                      <p:cBhvr additive="base">
                                        <p:cTn id="5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2000"/>
                                  </p:stCondLst>
                                  <p:childTnLst>
                                    <p:set>
                                      <p:cBhvr>
                                        <p:cTn id="54" dur="1" fill="hold">
                                          <p:stCondLst>
                                            <p:cond delay="0"/>
                                          </p:stCondLst>
                                        </p:cTn>
                                        <p:tgtEl>
                                          <p:spTgt spid="44"/>
                                        </p:tgtEl>
                                        <p:attrNameLst>
                                          <p:attrName>style.visibility</p:attrName>
                                        </p:attrNameLst>
                                      </p:cBhvr>
                                      <p:to>
                                        <p:strVal val="visible"/>
                                      </p:to>
                                    </p:set>
                                    <p:anim calcmode="lin" valueType="num">
                                      <p:cBhvr additive="base">
                                        <p:cTn id="55" dur="500" fill="hold"/>
                                        <p:tgtEl>
                                          <p:spTgt spid="44"/>
                                        </p:tgtEl>
                                        <p:attrNameLst>
                                          <p:attrName>ppt_x</p:attrName>
                                        </p:attrNameLst>
                                      </p:cBhvr>
                                      <p:tavLst>
                                        <p:tav tm="0">
                                          <p:val>
                                            <p:strVal val="#ppt_x"/>
                                          </p:val>
                                        </p:tav>
                                        <p:tav tm="100000">
                                          <p:val>
                                            <p:strVal val="#ppt_x"/>
                                          </p:val>
                                        </p:tav>
                                      </p:tavLst>
                                    </p:anim>
                                    <p:anim calcmode="lin" valueType="num">
                                      <p:cBhvr additive="base">
                                        <p:cTn id="56" dur="500" fill="hold"/>
                                        <p:tgtEl>
                                          <p:spTgt spid="4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2000"/>
                                  </p:stCondLst>
                                  <p:childTnLst>
                                    <p:set>
                                      <p:cBhvr>
                                        <p:cTn id="58" dur="1" fill="hold">
                                          <p:stCondLst>
                                            <p:cond delay="0"/>
                                          </p:stCondLst>
                                        </p:cTn>
                                        <p:tgtEl>
                                          <p:spTgt spid="29"/>
                                        </p:tgtEl>
                                        <p:attrNameLst>
                                          <p:attrName>style.visibility</p:attrName>
                                        </p:attrNameLst>
                                      </p:cBhvr>
                                      <p:to>
                                        <p:strVal val="visible"/>
                                      </p:to>
                                    </p:set>
                                    <p:anim calcmode="lin" valueType="num">
                                      <p:cBhvr additive="base">
                                        <p:cTn id="59" dur="500" fill="hold"/>
                                        <p:tgtEl>
                                          <p:spTgt spid="29"/>
                                        </p:tgtEl>
                                        <p:attrNameLst>
                                          <p:attrName>ppt_x</p:attrName>
                                        </p:attrNameLst>
                                      </p:cBhvr>
                                      <p:tavLst>
                                        <p:tav tm="0">
                                          <p:val>
                                            <p:strVal val="#ppt_x"/>
                                          </p:val>
                                        </p:tav>
                                        <p:tav tm="100000">
                                          <p:val>
                                            <p:strVal val="#ppt_x"/>
                                          </p:val>
                                        </p:tav>
                                      </p:tavLst>
                                    </p:anim>
                                    <p:anim calcmode="lin" valueType="num">
                                      <p:cBhvr additive="base">
                                        <p:cTn id="6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200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500" fill="hold"/>
                                        <p:tgtEl>
                                          <p:spTgt spid="25"/>
                                        </p:tgtEl>
                                        <p:attrNameLst>
                                          <p:attrName>ppt_x</p:attrName>
                                        </p:attrNameLst>
                                      </p:cBhvr>
                                      <p:tavLst>
                                        <p:tav tm="0">
                                          <p:val>
                                            <p:strVal val="#ppt_x"/>
                                          </p:val>
                                        </p:tav>
                                        <p:tav tm="100000">
                                          <p:val>
                                            <p:strVal val="#ppt_x"/>
                                          </p:val>
                                        </p:tav>
                                      </p:tavLst>
                                    </p:anim>
                                    <p:anim calcmode="lin" valueType="num">
                                      <p:cBhvr additive="base">
                                        <p:cTn id="6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1" nodeType="clickEffect">
                                  <p:stCondLst>
                                    <p:cond delay="2000"/>
                                  </p:stCondLst>
                                  <p:childTnLst>
                                    <p:set>
                                      <p:cBhvr>
                                        <p:cTn id="70" dur="1" fill="hold">
                                          <p:stCondLst>
                                            <p:cond delay="0"/>
                                          </p:stCondLst>
                                        </p:cTn>
                                        <p:tgtEl>
                                          <p:spTgt spid="31"/>
                                        </p:tgtEl>
                                        <p:attrNameLst>
                                          <p:attrName>style.visibility</p:attrName>
                                        </p:attrNameLst>
                                      </p:cBhvr>
                                      <p:to>
                                        <p:strVal val="visible"/>
                                      </p:to>
                                    </p:set>
                                    <p:anim calcmode="lin" valueType="num">
                                      <p:cBhvr additive="base">
                                        <p:cTn id="71" dur="500" fill="hold"/>
                                        <p:tgtEl>
                                          <p:spTgt spid="31"/>
                                        </p:tgtEl>
                                        <p:attrNameLst>
                                          <p:attrName>ppt_x</p:attrName>
                                        </p:attrNameLst>
                                      </p:cBhvr>
                                      <p:tavLst>
                                        <p:tav tm="0">
                                          <p:val>
                                            <p:strVal val="#ppt_x"/>
                                          </p:val>
                                        </p:tav>
                                        <p:tav tm="100000">
                                          <p:val>
                                            <p:strVal val="#ppt_x"/>
                                          </p:val>
                                        </p:tav>
                                      </p:tavLst>
                                    </p:anim>
                                    <p:anim calcmode="lin" valueType="num">
                                      <p:cBhvr additive="base">
                                        <p:cTn id="7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2000"/>
                                  </p:stCondLst>
                                  <p:childTnLst>
                                    <p:set>
                                      <p:cBhvr>
                                        <p:cTn id="76" dur="1" fill="hold">
                                          <p:stCondLst>
                                            <p:cond delay="0"/>
                                          </p:stCondLst>
                                        </p:cTn>
                                        <p:tgtEl>
                                          <p:spTgt spid="45"/>
                                        </p:tgtEl>
                                        <p:attrNameLst>
                                          <p:attrName>style.visibility</p:attrName>
                                        </p:attrNameLst>
                                      </p:cBhvr>
                                      <p:to>
                                        <p:strVal val="visible"/>
                                      </p:to>
                                    </p:set>
                                    <p:anim calcmode="lin" valueType="num">
                                      <p:cBhvr additive="base">
                                        <p:cTn id="77" dur="500" fill="hold"/>
                                        <p:tgtEl>
                                          <p:spTgt spid="45"/>
                                        </p:tgtEl>
                                        <p:attrNameLst>
                                          <p:attrName>ppt_x</p:attrName>
                                        </p:attrNameLst>
                                      </p:cBhvr>
                                      <p:tavLst>
                                        <p:tav tm="0">
                                          <p:val>
                                            <p:strVal val="#ppt_x"/>
                                          </p:val>
                                        </p:tav>
                                        <p:tav tm="100000">
                                          <p:val>
                                            <p:strVal val="#ppt_x"/>
                                          </p:val>
                                        </p:tav>
                                      </p:tavLst>
                                    </p:anim>
                                    <p:anim calcmode="lin" valueType="num">
                                      <p:cBhvr additive="base">
                                        <p:cTn id="78" dur="500" fill="hold"/>
                                        <p:tgtEl>
                                          <p:spTgt spid="45"/>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200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500" fill="hold"/>
                                        <p:tgtEl>
                                          <p:spTgt spid="36"/>
                                        </p:tgtEl>
                                        <p:attrNameLst>
                                          <p:attrName>ppt_x</p:attrName>
                                        </p:attrNameLst>
                                      </p:cBhvr>
                                      <p:tavLst>
                                        <p:tav tm="0">
                                          <p:val>
                                            <p:strVal val="#ppt_x"/>
                                          </p:val>
                                        </p:tav>
                                        <p:tav tm="100000">
                                          <p:val>
                                            <p:strVal val="#ppt_x"/>
                                          </p:val>
                                        </p:tav>
                                      </p:tavLst>
                                    </p:anim>
                                    <p:anim calcmode="lin" valueType="num">
                                      <p:cBhvr additive="base">
                                        <p:cTn id="82"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1" nodeType="clickEffect">
                                  <p:stCondLst>
                                    <p:cond delay="2000"/>
                                  </p:stCondLst>
                                  <p:childTnLst>
                                    <p:set>
                                      <p:cBhvr>
                                        <p:cTn id="86" dur="1" fill="hold">
                                          <p:stCondLst>
                                            <p:cond delay="0"/>
                                          </p:stCondLst>
                                        </p:cTn>
                                        <p:tgtEl>
                                          <p:spTgt spid="46"/>
                                        </p:tgtEl>
                                        <p:attrNameLst>
                                          <p:attrName>style.visibility</p:attrName>
                                        </p:attrNameLst>
                                      </p:cBhvr>
                                      <p:to>
                                        <p:strVal val="visible"/>
                                      </p:to>
                                    </p:set>
                                    <p:anim calcmode="lin" valueType="num">
                                      <p:cBhvr additive="base">
                                        <p:cTn id="87" dur="500" fill="hold"/>
                                        <p:tgtEl>
                                          <p:spTgt spid="46"/>
                                        </p:tgtEl>
                                        <p:attrNameLst>
                                          <p:attrName>ppt_x</p:attrName>
                                        </p:attrNameLst>
                                      </p:cBhvr>
                                      <p:tavLst>
                                        <p:tav tm="0">
                                          <p:val>
                                            <p:strVal val="#ppt_x"/>
                                          </p:val>
                                        </p:tav>
                                        <p:tav tm="100000">
                                          <p:val>
                                            <p:strVal val="#ppt_x"/>
                                          </p:val>
                                        </p:tav>
                                      </p:tavLst>
                                    </p:anim>
                                    <p:anim calcmode="lin" valueType="num">
                                      <p:cBhvr additive="base">
                                        <p:cTn id="88" dur="500" fill="hold"/>
                                        <p:tgtEl>
                                          <p:spTgt spid="46"/>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2000"/>
                                  </p:stCondLst>
                                  <p:childTnLst>
                                    <p:set>
                                      <p:cBhvr>
                                        <p:cTn id="90" dur="1" fill="hold">
                                          <p:stCondLst>
                                            <p:cond delay="0"/>
                                          </p:stCondLst>
                                        </p:cTn>
                                        <p:tgtEl>
                                          <p:spTgt spid="38"/>
                                        </p:tgtEl>
                                        <p:attrNameLst>
                                          <p:attrName>style.visibility</p:attrName>
                                        </p:attrNameLst>
                                      </p:cBhvr>
                                      <p:to>
                                        <p:strVal val="visible"/>
                                      </p:to>
                                    </p:set>
                                    <p:anim calcmode="lin" valueType="num">
                                      <p:cBhvr additive="base">
                                        <p:cTn id="91" dur="500" fill="hold"/>
                                        <p:tgtEl>
                                          <p:spTgt spid="38"/>
                                        </p:tgtEl>
                                        <p:attrNameLst>
                                          <p:attrName>ppt_x</p:attrName>
                                        </p:attrNameLst>
                                      </p:cBhvr>
                                      <p:tavLst>
                                        <p:tav tm="0">
                                          <p:val>
                                            <p:strVal val="#ppt_x"/>
                                          </p:val>
                                        </p:tav>
                                        <p:tav tm="100000">
                                          <p:val>
                                            <p:strVal val="#ppt_x"/>
                                          </p:val>
                                        </p:tav>
                                      </p:tavLst>
                                    </p:anim>
                                    <p:anim calcmode="lin" valueType="num">
                                      <p:cBhvr additive="base">
                                        <p:cTn id="92"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2000"/>
                                  </p:stCondLst>
                                  <p:childTnLst>
                                    <p:set>
                                      <p:cBhvr>
                                        <p:cTn id="96" dur="1" fill="hold">
                                          <p:stCondLst>
                                            <p:cond delay="0"/>
                                          </p:stCondLst>
                                        </p:cTn>
                                        <p:tgtEl>
                                          <p:spTgt spid="13"/>
                                        </p:tgtEl>
                                        <p:attrNameLst>
                                          <p:attrName>style.visibility</p:attrName>
                                        </p:attrNameLst>
                                      </p:cBhvr>
                                      <p:to>
                                        <p:strVal val="visible"/>
                                      </p:to>
                                    </p:set>
                                    <p:anim calcmode="lin" valueType="num">
                                      <p:cBhvr additive="base">
                                        <p:cTn id="97" dur="500" fill="hold"/>
                                        <p:tgtEl>
                                          <p:spTgt spid="13"/>
                                        </p:tgtEl>
                                        <p:attrNameLst>
                                          <p:attrName>ppt_x</p:attrName>
                                        </p:attrNameLst>
                                      </p:cBhvr>
                                      <p:tavLst>
                                        <p:tav tm="0">
                                          <p:val>
                                            <p:strVal val="#ppt_x"/>
                                          </p:val>
                                        </p:tav>
                                        <p:tav tm="100000">
                                          <p:val>
                                            <p:strVal val="#ppt_x"/>
                                          </p:val>
                                        </p:tav>
                                      </p:tavLst>
                                    </p:anim>
                                    <p:anim calcmode="lin" valueType="num">
                                      <p:cBhvr additive="base">
                                        <p:cTn id="98" dur="500" fill="hold"/>
                                        <p:tgtEl>
                                          <p:spTgt spid="13"/>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200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500" fill="hold"/>
                                        <p:tgtEl>
                                          <p:spTgt spid="22"/>
                                        </p:tgtEl>
                                        <p:attrNameLst>
                                          <p:attrName>ppt_x</p:attrName>
                                        </p:attrNameLst>
                                      </p:cBhvr>
                                      <p:tavLst>
                                        <p:tav tm="0">
                                          <p:val>
                                            <p:strVal val="#ppt_x"/>
                                          </p:val>
                                        </p:tav>
                                        <p:tav tm="100000">
                                          <p:val>
                                            <p:strVal val="#ppt_x"/>
                                          </p:val>
                                        </p:tav>
                                      </p:tavLst>
                                    </p:anim>
                                    <p:anim calcmode="lin" valueType="num">
                                      <p:cBhvr additive="base">
                                        <p:cTn id="102" dur="5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2000"/>
                                  </p:stCondLst>
                                  <p:childTnLst>
                                    <p:set>
                                      <p:cBhvr>
                                        <p:cTn id="104" dur="1" fill="hold">
                                          <p:stCondLst>
                                            <p:cond delay="0"/>
                                          </p:stCondLst>
                                        </p:cTn>
                                        <p:tgtEl>
                                          <p:spTgt spid="18"/>
                                        </p:tgtEl>
                                        <p:attrNameLst>
                                          <p:attrName>style.visibility</p:attrName>
                                        </p:attrNameLst>
                                      </p:cBhvr>
                                      <p:to>
                                        <p:strVal val="visible"/>
                                      </p:to>
                                    </p:set>
                                    <p:anim calcmode="lin" valueType="num">
                                      <p:cBhvr additive="base">
                                        <p:cTn id="105" dur="500" fill="hold"/>
                                        <p:tgtEl>
                                          <p:spTgt spid="18"/>
                                        </p:tgtEl>
                                        <p:attrNameLst>
                                          <p:attrName>ppt_x</p:attrName>
                                        </p:attrNameLst>
                                      </p:cBhvr>
                                      <p:tavLst>
                                        <p:tav tm="0">
                                          <p:val>
                                            <p:strVal val="#ppt_x"/>
                                          </p:val>
                                        </p:tav>
                                        <p:tav tm="100000">
                                          <p:val>
                                            <p:strVal val="#ppt_x"/>
                                          </p:val>
                                        </p:tav>
                                      </p:tavLst>
                                    </p:anim>
                                    <p:anim calcmode="lin" valueType="num">
                                      <p:cBhvr additive="base">
                                        <p:cTn id="106" dur="500" fill="hold"/>
                                        <p:tgtEl>
                                          <p:spTgt spid="18"/>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2000"/>
                                  </p:stCondLst>
                                  <p:childTnLst>
                                    <p:set>
                                      <p:cBhvr>
                                        <p:cTn id="108" dur="1" fill="hold">
                                          <p:stCondLst>
                                            <p:cond delay="0"/>
                                          </p:stCondLst>
                                        </p:cTn>
                                        <p:tgtEl>
                                          <p:spTgt spid="23"/>
                                        </p:tgtEl>
                                        <p:attrNameLst>
                                          <p:attrName>style.visibility</p:attrName>
                                        </p:attrNameLst>
                                      </p:cBhvr>
                                      <p:to>
                                        <p:strVal val="visible"/>
                                      </p:to>
                                    </p:set>
                                    <p:anim calcmode="lin" valueType="num">
                                      <p:cBhvr additive="base">
                                        <p:cTn id="109" dur="500" fill="hold"/>
                                        <p:tgtEl>
                                          <p:spTgt spid="23"/>
                                        </p:tgtEl>
                                        <p:attrNameLst>
                                          <p:attrName>ppt_x</p:attrName>
                                        </p:attrNameLst>
                                      </p:cBhvr>
                                      <p:tavLst>
                                        <p:tav tm="0">
                                          <p:val>
                                            <p:strVal val="#ppt_x"/>
                                          </p:val>
                                        </p:tav>
                                        <p:tav tm="100000">
                                          <p:val>
                                            <p:strVal val="#ppt_x"/>
                                          </p:val>
                                        </p:tav>
                                      </p:tavLst>
                                    </p:anim>
                                    <p:anim calcmode="lin" valueType="num">
                                      <p:cBhvr additive="base">
                                        <p:cTn id="110" dur="500" fill="hold"/>
                                        <p:tgtEl>
                                          <p:spTgt spid="23"/>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200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500" fill="hold"/>
                                        <p:tgtEl>
                                          <p:spTgt spid="14"/>
                                        </p:tgtEl>
                                        <p:attrNameLst>
                                          <p:attrName>ppt_x</p:attrName>
                                        </p:attrNameLst>
                                      </p:cBhvr>
                                      <p:tavLst>
                                        <p:tav tm="0">
                                          <p:val>
                                            <p:strVal val="#ppt_x"/>
                                          </p:val>
                                        </p:tav>
                                        <p:tav tm="100000">
                                          <p:val>
                                            <p:strVal val="#ppt_x"/>
                                          </p:val>
                                        </p:tav>
                                      </p:tavLst>
                                    </p:anim>
                                    <p:anim calcmode="lin" valueType="num">
                                      <p:cBhvr additive="base">
                                        <p:cTn id="114" dur="500" fill="hold"/>
                                        <p:tgtEl>
                                          <p:spTgt spid="14"/>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2000"/>
                                  </p:stCondLst>
                                  <p:childTnLst>
                                    <p:set>
                                      <p:cBhvr>
                                        <p:cTn id="116" dur="1" fill="hold">
                                          <p:stCondLst>
                                            <p:cond delay="0"/>
                                          </p:stCondLst>
                                        </p:cTn>
                                        <p:tgtEl>
                                          <p:spTgt spid="17"/>
                                        </p:tgtEl>
                                        <p:attrNameLst>
                                          <p:attrName>style.visibility</p:attrName>
                                        </p:attrNameLst>
                                      </p:cBhvr>
                                      <p:to>
                                        <p:strVal val="visible"/>
                                      </p:to>
                                    </p:set>
                                    <p:anim calcmode="lin" valueType="num">
                                      <p:cBhvr additive="base">
                                        <p:cTn id="117" dur="500" fill="hold"/>
                                        <p:tgtEl>
                                          <p:spTgt spid="17"/>
                                        </p:tgtEl>
                                        <p:attrNameLst>
                                          <p:attrName>ppt_x</p:attrName>
                                        </p:attrNameLst>
                                      </p:cBhvr>
                                      <p:tavLst>
                                        <p:tav tm="0">
                                          <p:val>
                                            <p:strVal val="#ppt_x"/>
                                          </p:val>
                                        </p:tav>
                                        <p:tav tm="100000">
                                          <p:val>
                                            <p:strVal val="#ppt_x"/>
                                          </p:val>
                                        </p:tav>
                                      </p:tavLst>
                                    </p:anim>
                                    <p:anim calcmode="lin" valueType="num">
                                      <p:cBhvr additive="base">
                                        <p:cTn id="118" dur="500" fill="hold"/>
                                        <p:tgtEl>
                                          <p:spTgt spid="17"/>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2000"/>
                                  </p:stCondLst>
                                  <p:childTnLst>
                                    <p:set>
                                      <p:cBhvr>
                                        <p:cTn id="120" dur="1" fill="hold">
                                          <p:stCondLst>
                                            <p:cond delay="0"/>
                                          </p:stCondLst>
                                        </p:cTn>
                                        <p:tgtEl>
                                          <p:spTgt spid="21"/>
                                        </p:tgtEl>
                                        <p:attrNameLst>
                                          <p:attrName>style.visibility</p:attrName>
                                        </p:attrNameLst>
                                      </p:cBhvr>
                                      <p:to>
                                        <p:strVal val="visible"/>
                                      </p:to>
                                    </p:set>
                                    <p:anim calcmode="lin" valueType="num">
                                      <p:cBhvr additive="base">
                                        <p:cTn id="121" dur="500" fill="hold"/>
                                        <p:tgtEl>
                                          <p:spTgt spid="21"/>
                                        </p:tgtEl>
                                        <p:attrNameLst>
                                          <p:attrName>ppt_x</p:attrName>
                                        </p:attrNameLst>
                                      </p:cBhvr>
                                      <p:tavLst>
                                        <p:tav tm="0">
                                          <p:val>
                                            <p:strVal val="#ppt_x"/>
                                          </p:val>
                                        </p:tav>
                                        <p:tav tm="100000">
                                          <p:val>
                                            <p:strVal val="#ppt_x"/>
                                          </p:val>
                                        </p:tav>
                                      </p:tavLst>
                                    </p:anim>
                                    <p:anim calcmode="lin" valueType="num">
                                      <p:cBhvr additive="base">
                                        <p:cTn id="122" dur="500" fill="hold"/>
                                        <p:tgtEl>
                                          <p:spTgt spid="21"/>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2000"/>
                                  </p:stCondLst>
                                  <p:childTnLst>
                                    <p:set>
                                      <p:cBhvr>
                                        <p:cTn id="124" dur="1" fill="hold">
                                          <p:stCondLst>
                                            <p:cond delay="0"/>
                                          </p:stCondLst>
                                        </p:cTn>
                                        <p:tgtEl>
                                          <p:spTgt spid="19"/>
                                        </p:tgtEl>
                                        <p:attrNameLst>
                                          <p:attrName>style.visibility</p:attrName>
                                        </p:attrNameLst>
                                      </p:cBhvr>
                                      <p:to>
                                        <p:strVal val="visible"/>
                                      </p:to>
                                    </p:set>
                                    <p:anim calcmode="lin" valueType="num">
                                      <p:cBhvr additive="base">
                                        <p:cTn id="125" dur="500" fill="hold"/>
                                        <p:tgtEl>
                                          <p:spTgt spid="19"/>
                                        </p:tgtEl>
                                        <p:attrNameLst>
                                          <p:attrName>ppt_x</p:attrName>
                                        </p:attrNameLst>
                                      </p:cBhvr>
                                      <p:tavLst>
                                        <p:tav tm="0">
                                          <p:val>
                                            <p:strVal val="#ppt_x"/>
                                          </p:val>
                                        </p:tav>
                                        <p:tav tm="100000">
                                          <p:val>
                                            <p:strVal val="#ppt_x"/>
                                          </p:val>
                                        </p:tav>
                                      </p:tavLst>
                                    </p:anim>
                                    <p:anim calcmode="lin" valueType="num">
                                      <p:cBhvr additive="base">
                                        <p:cTn id="126" dur="500" fill="hold"/>
                                        <p:tgtEl>
                                          <p:spTgt spid="19"/>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2000"/>
                                  </p:stCondLst>
                                  <p:childTnLst>
                                    <p:set>
                                      <p:cBhvr>
                                        <p:cTn id="128" dur="1" fill="hold">
                                          <p:stCondLst>
                                            <p:cond delay="0"/>
                                          </p:stCondLst>
                                        </p:cTn>
                                        <p:tgtEl>
                                          <p:spTgt spid="11"/>
                                        </p:tgtEl>
                                        <p:attrNameLst>
                                          <p:attrName>style.visibility</p:attrName>
                                        </p:attrNameLst>
                                      </p:cBhvr>
                                      <p:to>
                                        <p:strVal val="visible"/>
                                      </p:to>
                                    </p:set>
                                    <p:anim calcmode="lin" valueType="num">
                                      <p:cBhvr additive="base">
                                        <p:cTn id="129" dur="500" fill="hold"/>
                                        <p:tgtEl>
                                          <p:spTgt spid="11"/>
                                        </p:tgtEl>
                                        <p:attrNameLst>
                                          <p:attrName>ppt_x</p:attrName>
                                        </p:attrNameLst>
                                      </p:cBhvr>
                                      <p:tavLst>
                                        <p:tav tm="0">
                                          <p:val>
                                            <p:strVal val="#ppt_x"/>
                                          </p:val>
                                        </p:tav>
                                        <p:tav tm="100000">
                                          <p:val>
                                            <p:strVal val="#ppt_x"/>
                                          </p:val>
                                        </p:tav>
                                      </p:tavLst>
                                    </p:anim>
                                    <p:anim calcmode="lin" valueType="num">
                                      <p:cBhvr additive="base">
                                        <p:cTn id="1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31" fill="hold">
                      <p:stCondLst>
                        <p:cond delay="indefinite"/>
                      </p:stCondLst>
                      <p:childTnLst>
                        <p:par>
                          <p:cTn id="132" fill="hold">
                            <p:stCondLst>
                              <p:cond delay="0"/>
                            </p:stCondLst>
                            <p:childTnLst>
                              <p:par>
                                <p:cTn id="133" presetID="2" presetClass="entr" presetSubtype="4" fill="hold" nodeType="clickEffect">
                                  <p:stCondLst>
                                    <p:cond delay="2000"/>
                                  </p:stCondLst>
                                  <p:childTnLst>
                                    <p:set>
                                      <p:cBhvr>
                                        <p:cTn id="134" dur="1" fill="hold">
                                          <p:stCondLst>
                                            <p:cond delay="0"/>
                                          </p:stCondLst>
                                        </p:cTn>
                                        <p:tgtEl>
                                          <p:spTgt spid="47"/>
                                        </p:tgtEl>
                                        <p:attrNameLst>
                                          <p:attrName>style.visibility</p:attrName>
                                        </p:attrNameLst>
                                      </p:cBhvr>
                                      <p:to>
                                        <p:strVal val="visible"/>
                                      </p:to>
                                    </p:set>
                                    <p:anim calcmode="lin" valueType="num">
                                      <p:cBhvr additive="base">
                                        <p:cTn id="135" dur="500" fill="hold"/>
                                        <p:tgtEl>
                                          <p:spTgt spid="47"/>
                                        </p:tgtEl>
                                        <p:attrNameLst>
                                          <p:attrName>ppt_x</p:attrName>
                                        </p:attrNameLst>
                                      </p:cBhvr>
                                      <p:tavLst>
                                        <p:tav tm="0">
                                          <p:val>
                                            <p:strVal val="#ppt_x"/>
                                          </p:val>
                                        </p:tav>
                                        <p:tav tm="100000">
                                          <p:val>
                                            <p:strVal val="#ppt_x"/>
                                          </p:val>
                                        </p:tav>
                                      </p:tavLst>
                                    </p:anim>
                                    <p:anim calcmode="lin" valueType="num">
                                      <p:cBhvr additive="base">
                                        <p:cTn id="136"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137" fill="hold">
                      <p:stCondLst>
                        <p:cond delay="indefinite"/>
                      </p:stCondLst>
                      <p:childTnLst>
                        <p:par>
                          <p:cTn id="138" fill="hold">
                            <p:stCondLst>
                              <p:cond delay="0"/>
                            </p:stCondLst>
                            <p:childTnLst>
                              <p:par>
                                <p:cTn id="139" presetID="2" presetClass="entr" presetSubtype="4" fill="hold" nodeType="clickEffect">
                                  <p:stCondLst>
                                    <p:cond delay="2000"/>
                                  </p:stCondLst>
                                  <p:childTnLst>
                                    <p:set>
                                      <p:cBhvr>
                                        <p:cTn id="140" dur="1" fill="hold">
                                          <p:stCondLst>
                                            <p:cond delay="0"/>
                                          </p:stCondLst>
                                        </p:cTn>
                                        <p:tgtEl>
                                          <p:spTgt spid="32"/>
                                        </p:tgtEl>
                                        <p:attrNameLst>
                                          <p:attrName>style.visibility</p:attrName>
                                        </p:attrNameLst>
                                      </p:cBhvr>
                                      <p:to>
                                        <p:strVal val="visible"/>
                                      </p:to>
                                    </p:set>
                                    <p:anim calcmode="lin" valueType="num">
                                      <p:cBhvr additive="base">
                                        <p:cTn id="141" dur="500" fill="hold"/>
                                        <p:tgtEl>
                                          <p:spTgt spid="32"/>
                                        </p:tgtEl>
                                        <p:attrNameLst>
                                          <p:attrName>ppt_x</p:attrName>
                                        </p:attrNameLst>
                                      </p:cBhvr>
                                      <p:tavLst>
                                        <p:tav tm="0">
                                          <p:val>
                                            <p:strVal val="#ppt_x"/>
                                          </p:val>
                                        </p:tav>
                                        <p:tav tm="100000">
                                          <p:val>
                                            <p:strVal val="#ppt_x"/>
                                          </p:val>
                                        </p:tav>
                                      </p:tavLst>
                                    </p:anim>
                                    <p:anim calcmode="lin" valueType="num">
                                      <p:cBhvr additive="base">
                                        <p:cTn id="142"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43" fill="hold">
                      <p:stCondLst>
                        <p:cond delay="indefinite"/>
                      </p:stCondLst>
                      <p:childTnLst>
                        <p:par>
                          <p:cTn id="144" fill="hold">
                            <p:stCondLst>
                              <p:cond delay="0"/>
                            </p:stCondLst>
                            <p:childTnLst>
                              <p:par>
                                <p:cTn id="145" presetID="2" presetClass="entr" presetSubtype="4" fill="hold" grpId="0" nodeType="clickEffect">
                                  <p:stCondLst>
                                    <p:cond delay="0"/>
                                  </p:stCondLst>
                                  <p:childTnLst>
                                    <p:set>
                                      <p:cBhvr>
                                        <p:cTn id="146" dur="1" fill="hold">
                                          <p:stCondLst>
                                            <p:cond delay="0"/>
                                          </p:stCondLst>
                                        </p:cTn>
                                        <p:tgtEl>
                                          <p:spTgt spid="48"/>
                                        </p:tgtEl>
                                        <p:attrNameLst>
                                          <p:attrName>style.visibility</p:attrName>
                                        </p:attrNameLst>
                                      </p:cBhvr>
                                      <p:to>
                                        <p:strVal val="visible"/>
                                      </p:to>
                                    </p:set>
                                    <p:anim calcmode="lin" valueType="num">
                                      <p:cBhvr additive="base">
                                        <p:cTn id="147" dur="500" fill="hold"/>
                                        <p:tgtEl>
                                          <p:spTgt spid="48"/>
                                        </p:tgtEl>
                                        <p:attrNameLst>
                                          <p:attrName>ppt_x</p:attrName>
                                        </p:attrNameLst>
                                      </p:cBhvr>
                                      <p:tavLst>
                                        <p:tav tm="0">
                                          <p:val>
                                            <p:strVal val="#ppt_x"/>
                                          </p:val>
                                        </p:tav>
                                        <p:tav tm="100000">
                                          <p:val>
                                            <p:strVal val="#ppt_x"/>
                                          </p:val>
                                        </p:tav>
                                      </p:tavLst>
                                    </p:anim>
                                    <p:anim calcmode="lin" valueType="num">
                                      <p:cBhvr additive="base">
                                        <p:cTn id="148" dur="500" fill="hold"/>
                                        <p:tgtEl>
                                          <p:spTgt spid="48"/>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2000"/>
                                  </p:stCondLst>
                                  <p:childTnLst>
                                    <p:set>
                                      <p:cBhvr>
                                        <p:cTn id="150" dur="1" fill="hold">
                                          <p:stCondLst>
                                            <p:cond delay="0"/>
                                          </p:stCondLst>
                                        </p:cTn>
                                        <p:tgtEl>
                                          <p:spTgt spid="34"/>
                                        </p:tgtEl>
                                        <p:attrNameLst>
                                          <p:attrName>style.visibility</p:attrName>
                                        </p:attrNameLst>
                                      </p:cBhvr>
                                      <p:to>
                                        <p:strVal val="visible"/>
                                      </p:to>
                                    </p:set>
                                    <p:anim calcmode="lin" valueType="num">
                                      <p:cBhvr additive="base">
                                        <p:cTn id="151" dur="500" fill="hold"/>
                                        <p:tgtEl>
                                          <p:spTgt spid="34"/>
                                        </p:tgtEl>
                                        <p:attrNameLst>
                                          <p:attrName>ppt_x</p:attrName>
                                        </p:attrNameLst>
                                      </p:cBhvr>
                                      <p:tavLst>
                                        <p:tav tm="0">
                                          <p:val>
                                            <p:strVal val="#ppt_x"/>
                                          </p:val>
                                        </p:tav>
                                        <p:tav tm="100000">
                                          <p:val>
                                            <p:strVal val="#ppt_x"/>
                                          </p:val>
                                        </p:tav>
                                      </p:tavLst>
                                    </p:anim>
                                    <p:anim calcmode="lin" valueType="num">
                                      <p:cBhvr additive="base">
                                        <p:cTn id="15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53" fill="hold">
                      <p:stCondLst>
                        <p:cond delay="indefinite"/>
                      </p:stCondLst>
                      <p:childTnLst>
                        <p:par>
                          <p:cTn id="154" fill="hold">
                            <p:stCondLst>
                              <p:cond delay="0"/>
                            </p:stCondLst>
                            <p:childTnLst>
                              <p:par>
                                <p:cTn id="155" presetID="2" presetClass="exit" presetSubtype="4" fill="hold" grpId="1" nodeType="clickEffect">
                                  <p:stCondLst>
                                    <p:cond delay="0"/>
                                  </p:stCondLst>
                                  <p:childTnLst>
                                    <p:anim calcmode="lin" valueType="num">
                                      <p:cBhvr additive="base">
                                        <p:cTn id="156" dur="500"/>
                                        <p:tgtEl>
                                          <p:spTgt spid="48"/>
                                        </p:tgtEl>
                                        <p:attrNameLst>
                                          <p:attrName>ppt_x</p:attrName>
                                        </p:attrNameLst>
                                      </p:cBhvr>
                                      <p:tavLst>
                                        <p:tav tm="0">
                                          <p:val>
                                            <p:strVal val="ppt_x"/>
                                          </p:val>
                                        </p:tav>
                                        <p:tav tm="100000">
                                          <p:val>
                                            <p:strVal val="ppt_x"/>
                                          </p:val>
                                        </p:tav>
                                      </p:tavLst>
                                    </p:anim>
                                    <p:anim calcmode="lin" valueType="num">
                                      <p:cBhvr additive="base">
                                        <p:cTn id="157" dur="500"/>
                                        <p:tgtEl>
                                          <p:spTgt spid="48"/>
                                        </p:tgtEl>
                                        <p:attrNameLst>
                                          <p:attrName>ppt_y</p:attrName>
                                        </p:attrNameLst>
                                      </p:cBhvr>
                                      <p:tavLst>
                                        <p:tav tm="0">
                                          <p:val>
                                            <p:strVal val="ppt_y"/>
                                          </p:val>
                                        </p:tav>
                                        <p:tav tm="100000">
                                          <p:val>
                                            <p:strVal val="1+ppt_h/2"/>
                                          </p:val>
                                        </p:tav>
                                      </p:tavLst>
                                    </p:anim>
                                    <p:set>
                                      <p:cBhvr>
                                        <p:cTn id="158" dur="1" fill="hold">
                                          <p:stCondLst>
                                            <p:cond delay="499"/>
                                          </p:stCondLst>
                                        </p:cTn>
                                        <p:tgtEl>
                                          <p:spTgt spid="48"/>
                                        </p:tgtEl>
                                        <p:attrNameLst>
                                          <p:attrName>style.visibility</p:attrName>
                                        </p:attrNameLst>
                                      </p:cBhvr>
                                      <p:to>
                                        <p:strVal val="hidden"/>
                                      </p:to>
                                    </p:set>
                                  </p:childTnLst>
                                </p:cTn>
                              </p:par>
                            </p:childTnLst>
                          </p:cTn>
                        </p:par>
                      </p:childTnLst>
                    </p:cTn>
                  </p:par>
                  <p:par>
                    <p:cTn id="159" fill="hold">
                      <p:stCondLst>
                        <p:cond delay="indefinite"/>
                      </p:stCondLst>
                      <p:childTnLst>
                        <p:par>
                          <p:cTn id="160" fill="hold">
                            <p:stCondLst>
                              <p:cond delay="0"/>
                            </p:stCondLst>
                            <p:childTnLst>
                              <p:par>
                                <p:cTn id="161" presetID="2" presetClass="exit" presetSubtype="4" fill="hold" nodeType="clickEffect">
                                  <p:stCondLst>
                                    <p:cond delay="2000"/>
                                  </p:stCondLst>
                                  <p:childTnLst>
                                    <p:anim calcmode="lin" valueType="num">
                                      <p:cBhvr additive="base">
                                        <p:cTn id="162" dur="500"/>
                                        <p:tgtEl>
                                          <p:spTgt spid="47"/>
                                        </p:tgtEl>
                                        <p:attrNameLst>
                                          <p:attrName>ppt_x</p:attrName>
                                        </p:attrNameLst>
                                      </p:cBhvr>
                                      <p:tavLst>
                                        <p:tav tm="0">
                                          <p:val>
                                            <p:strVal val="ppt_x"/>
                                          </p:val>
                                        </p:tav>
                                        <p:tav tm="100000">
                                          <p:val>
                                            <p:strVal val="ppt_x"/>
                                          </p:val>
                                        </p:tav>
                                      </p:tavLst>
                                    </p:anim>
                                    <p:anim calcmode="lin" valueType="num">
                                      <p:cBhvr additive="base">
                                        <p:cTn id="163" dur="500"/>
                                        <p:tgtEl>
                                          <p:spTgt spid="47"/>
                                        </p:tgtEl>
                                        <p:attrNameLst>
                                          <p:attrName>ppt_y</p:attrName>
                                        </p:attrNameLst>
                                      </p:cBhvr>
                                      <p:tavLst>
                                        <p:tav tm="0">
                                          <p:val>
                                            <p:strVal val="ppt_y"/>
                                          </p:val>
                                        </p:tav>
                                        <p:tav tm="100000">
                                          <p:val>
                                            <p:strVal val="1+ppt_h/2"/>
                                          </p:val>
                                        </p:tav>
                                      </p:tavLst>
                                    </p:anim>
                                    <p:set>
                                      <p:cBhvr>
                                        <p:cTn id="164" dur="1" fill="hold">
                                          <p:stCondLst>
                                            <p:cond delay="499"/>
                                          </p:stCondLst>
                                        </p:cTn>
                                        <p:tgtEl>
                                          <p:spTgt spid="47"/>
                                        </p:tgtEl>
                                        <p:attrNameLst>
                                          <p:attrName>style.visibility</p:attrName>
                                        </p:attrNameLst>
                                      </p:cBhvr>
                                      <p:to>
                                        <p:strVal val="hidden"/>
                                      </p:to>
                                    </p:set>
                                  </p:childTnLst>
                                </p:cTn>
                              </p:par>
                            </p:childTnLst>
                          </p:cTn>
                        </p:par>
                      </p:childTnLst>
                    </p:cTn>
                  </p:par>
                  <p:par>
                    <p:cTn id="165" fill="hold">
                      <p:stCondLst>
                        <p:cond delay="indefinite"/>
                      </p:stCondLst>
                      <p:childTnLst>
                        <p:par>
                          <p:cTn id="166" fill="hold">
                            <p:stCondLst>
                              <p:cond delay="0"/>
                            </p:stCondLst>
                            <p:childTnLst>
                              <p:par>
                                <p:cTn id="167" presetID="2" presetClass="entr" presetSubtype="4" fill="hold" grpId="0" nodeType="clickEffect">
                                  <p:stCondLst>
                                    <p:cond delay="2000"/>
                                  </p:stCondLst>
                                  <p:childTnLst>
                                    <p:set>
                                      <p:cBhvr>
                                        <p:cTn id="168" dur="1" fill="hold">
                                          <p:stCondLst>
                                            <p:cond delay="0"/>
                                          </p:stCondLst>
                                        </p:cTn>
                                        <p:tgtEl>
                                          <p:spTgt spid="31"/>
                                        </p:tgtEl>
                                        <p:attrNameLst>
                                          <p:attrName>style.visibility</p:attrName>
                                        </p:attrNameLst>
                                      </p:cBhvr>
                                      <p:to>
                                        <p:strVal val="visible"/>
                                      </p:to>
                                    </p:set>
                                    <p:anim calcmode="lin" valueType="num">
                                      <p:cBhvr additive="base">
                                        <p:cTn id="169" dur="500" fill="hold"/>
                                        <p:tgtEl>
                                          <p:spTgt spid="31"/>
                                        </p:tgtEl>
                                        <p:attrNameLst>
                                          <p:attrName>ppt_x</p:attrName>
                                        </p:attrNameLst>
                                      </p:cBhvr>
                                      <p:tavLst>
                                        <p:tav tm="0">
                                          <p:val>
                                            <p:strVal val="#ppt_x"/>
                                          </p:val>
                                        </p:tav>
                                        <p:tav tm="100000">
                                          <p:val>
                                            <p:strVal val="#ppt_x"/>
                                          </p:val>
                                        </p:tav>
                                      </p:tavLst>
                                    </p:anim>
                                    <p:anim calcmode="lin" valueType="num">
                                      <p:cBhvr additive="base">
                                        <p:cTn id="170" dur="500" fill="hold"/>
                                        <p:tgtEl>
                                          <p:spTgt spid="31"/>
                                        </p:tgtEl>
                                        <p:attrNameLst>
                                          <p:attrName>ppt_y</p:attrName>
                                        </p:attrNameLst>
                                      </p:cBhvr>
                                      <p:tavLst>
                                        <p:tav tm="0">
                                          <p:val>
                                            <p:strVal val="1+#ppt_h/2"/>
                                          </p:val>
                                        </p:tav>
                                        <p:tav tm="100000">
                                          <p:val>
                                            <p:strVal val="#ppt_y"/>
                                          </p:val>
                                        </p:tav>
                                      </p:tavLst>
                                    </p:anim>
                                  </p:childTnLst>
                                </p:cTn>
                              </p:par>
                              <p:par>
                                <p:cTn id="171" presetID="2" presetClass="entr" presetSubtype="4" fill="hold" nodeType="withEffect">
                                  <p:stCondLst>
                                    <p:cond delay="2000"/>
                                  </p:stCondLst>
                                  <p:childTnLst>
                                    <p:set>
                                      <p:cBhvr>
                                        <p:cTn id="172" dur="1" fill="hold">
                                          <p:stCondLst>
                                            <p:cond delay="0"/>
                                          </p:stCondLst>
                                        </p:cTn>
                                        <p:tgtEl>
                                          <p:spTgt spid="25"/>
                                        </p:tgtEl>
                                        <p:attrNameLst>
                                          <p:attrName>style.visibility</p:attrName>
                                        </p:attrNameLst>
                                      </p:cBhvr>
                                      <p:to>
                                        <p:strVal val="visible"/>
                                      </p:to>
                                    </p:set>
                                    <p:anim calcmode="lin" valueType="num">
                                      <p:cBhvr additive="base">
                                        <p:cTn id="173" dur="500" fill="hold"/>
                                        <p:tgtEl>
                                          <p:spTgt spid="25"/>
                                        </p:tgtEl>
                                        <p:attrNameLst>
                                          <p:attrName>ppt_x</p:attrName>
                                        </p:attrNameLst>
                                      </p:cBhvr>
                                      <p:tavLst>
                                        <p:tav tm="0">
                                          <p:val>
                                            <p:strVal val="#ppt_x"/>
                                          </p:val>
                                        </p:tav>
                                        <p:tav tm="100000">
                                          <p:val>
                                            <p:strVal val="#ppt_x"/>
                                          </p:val>
                                        </p:tav>
                                      </p:tavLst>
                                    </p:anim>
                                    <p:anim calcmode="lin" valueType="num">
                                      <p:cBhvr additive="base">
                                        <p:cTn id="17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9" grpId="0" animBg="1"/>
      <p:bldP spid="30" grpId="0" animBg="1"/>
      <p:bldP spid="31" grpId="0" animBg="1"/>
      <p:bldP spid="31" grpId="1" animBg="1"/>
      <p:bldP spid="34" grpId="0" animBg="1"/>
      <p:bldP spid="39" grpId="0" animBg="1"/>
      <p:bldP spid="40" grpId="0" animBg="1"/>
      <p:bldP spid="41" grpId="0" animBg="1"/>
      <p:bldP spid="42" grpId="0" animBg="1"/>
      <p:bldP spid="43" grpId="0" animBg="1"/>
      <p:bldP spid="44" grpId="0" animBg="1"/>
      <p:bldP spid="45" grpId="0" animBg="1"/>
      <p:bldP spid="46" grpId="1" animBg="1"/>
      <p:bldP spid="48" grpId="0" animBg="1"/>
      <p:bldP spid="48"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a:extLst>
              <a:ext uri="{FF2B5EF4-FFF2-40B4-BE49-F238E27FC236}">
                <a16:creationId xmlns="" xmlns:a16="http://schemas.microsoft.com/office/drawing/2014/main" id="{91CF6E45-CEA4-1944-88D0-41D83BD9369F}"/>
              </a:ext>
            </a:extLst>
          </p:cNvPr>
          <p:cNvSpPr>
            <a:spLocks noGrp="1"/>
          </p:cNvSpPr>
          <p:nvPr>
            <p:ph type="title"/>
          </p:nvPr>
        </p:nvSpPr>
        <p:spPr/>
        <p:txBody>
          <a:bodyPr/>
          <a:lstStyle/>
          <a:p>
            <a:r>
              <a:rPr lang="es-MX" altLang="es-CL" b="1" i="1" dirty="0"/>
              <a:t>23. Componentes rectangulares de un vector.</a:t>
            </a:r>
            <a:endParaRPr lang="es-MX" altLang="es-CL" dirty="0"/>
          </a:p>
        </p:txBody>
      </p:sp>
      <p:pic>
        <p:nvPicPr>
          <p:cNvPr id="25603" name="Picture 2">
            <a:extLst>
              <a:ext uri="{FF2B5EF4-FFF2-40B4-BE49-F238E27FC236}">
                <a16:creationId xmlns="" xmlns:a16="http://schemas.microsoft.com/office/drawing/2014/main" id="{5A6D923D-2327-FF4A-81B4-219962C2B616}"/>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04825" y="1484313"/>
            <a:ext cx="8531225" cy="4406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additive="base">
                                        <p:cTn id="7" dur="500"/>
                                        <p:tgtEl>
                                          <p:spTgt spid="25603"/>
                                        </p:tgtEl>
                                        <p:attrNameLst>
                                          <p:attrName>ppt_y</p:attrName>
                                        </p:attrNameLst>
                                      </p:cBhvr>
                                      <p:tavLst>
                                        <p:tav tm="0">
                                          <p:val>
                                            <p:strVal val="#ppt_y+#ppt_h*1.125000"/>
                                          </p:val>
                                        </p:tav>
                                        <p:tav tm="100000">
                                          <p:val>
                                            <p:strVal val="#ppt_y"/>
                                          </p:val>
                                        </p:tav>
                                      </p:tavLst>
                                    </p:anim>
                                    <p:animEffect transition="in" filter="wipe(up)">
                                      <p:cBhvr>
                                        <p:cTn id="8" dur="500"/>
                                        <p:tgtEl>
                                          <p:spTgt spid="25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
          </a:p>
        </p:txBody>
      </p:sp>
      <p:sp>
        <p:nvSpPr>
          <p:cNvPr id="3" name="2 Subtítulo"/>
          <p:cNvSpPr>
            <a:spLocks noGrp="1"/>
          </p:cNvSpPr>
          <p:nvPr>
            <p:ph type="subTitle" idx="1"/>
          </p:nvPr>
        </p:nvSpPr>
        <p:spPr/>
        <p:txBody>
          <a:bodyPr/>
          <a:lstStyle/>
          <a:p>
            <a:endParaRPr lang="es-E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a:extLst>
              <a:ext uri="{FF2B5EF4-FFF2-40B4-BE49-F238E27FC236}">
                <a16:creationId xmlns="" xmlns:a16="http://schemas.microsoft.com/office/drawing/2014/main" id="{C59B4902-1BE7-D045-8EF6-2E579C70F90E}"/>
              </a:ext>
            </a:extLst>
          </p:cNvPr>
          <p:cNvSpPr>
            <a:spLocks noGrp="1"/>
          </p:cNvSpPr>
          <p:nvPr>
            <p:ph type="title"/>
          </p:nvPr>
        </p:nvSpPr>
        <p:spPr/>
        <p:txBody>
          <a:bodyPr/>
          <a:lstStyle/>
          <a:p>
            <a:r>
              <a:rPr lang="es-MX" altLang="es-CL" b="1" i="1" dirty="0"/>
              <a:t>24. Ángulos y Cosenos directores</a:t>
            </a:r>
            <a:endParaRPr lang="es-MX" altLang="es-CL" dirty="0"/>
          </a:p>
        </p:txBody>
      </p:sp>
      <p:pic>
        <p:nvPicPr>
          <p:cNvPr id="27651" name="Picture 2">
            <a:extLst>
              <a:ext uri="{FF2B5EF4-FFF2-40B4-BE49-F238E27FC236}">
                <a16:creationId xmlns="" xmlns:a16="http://schemas.microsoft.com/office/drawing/2014/main" id="{ECAC391B-C330-5948-B42C-802E0EFFBCBE}"/>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39725" y="1916113"/>
            <a:ext cx="8262938" cy="29527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651"/>
                                        </p:tgtEl>
                                        <p:attrNameLst>
                                          <p:attrName>style.visibility</p:attrName>
                                        </p:attrNameLst>
                                      </p:cBhvr>
                                      <p:to>
                                        <p:strVal val="visible"/>
                                      </p:to>
                                    </p:set>
                                    <p:anim calcmode="lin" valueType="num">
                                      <p:cBhvr additive="base">
                                        <p:cTn id="7" dur="500" fill="hold"/>
                                        <p:tgtEl>
                                          <p:spTgt spid="27651"/>
                                        </p:tgtEl>
                                        <p:attrNameLst>
                                          <p:attrName>ppt_x</p:attrName>
                                        </p:attrNameLst>
                                      </p:cBhvr>
                                      <p:tavLst>
                                        <p:tav tm="0">
                                          <p:val>
                                            <p:strVal val="#ppt_x"/>
                                          </p:val>
                                        </p:tav>
                                        <p:tav tm="100000">
                                          <p:val>
                                            <p:strVal val="#ppt_x"/>
                                          </p:val>
                                        </p:tav>
                                      </p:tavLst>
                                    </p:anim>
                                    <p:anim calcmode="lin" valueType="num">
                                      <p:cBhvr additive="base">
                                        <p:cTn id="8" dur="500" fill="hold"/>
                                        <p:tgtEl>
                                          <p:spTgt spid="276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a:extLst>
              <a:ext uri="{FF2B5EF4-FFF2-40B4-BE49-F238E27FC236}">
                <a16:creationId xmlns="" xmlns:a16="http://schemas.microsoft.com/office/drawing/2014/main" id="{F3286FE9-6858-DE4B-8003-B2E7857ACAC9}"/>
              </a:ext>
            </a:extLst>
          </p:cNvPr>
          <p:cNvSpPr>
            <a:spLocks noGrp="1"/>
          </p:cNvSpPr>
          <p:nvPr>
            <p:ph type="title"/>
          </p:nvPr>
        </p:nvSpPr>
        <p:spPr/>
        <p:txBody>
          <a:bodyPr/>
          <a:lstStyle/>
          <a:p>
            <a:r>
              <a:rPr lang="es-MX" altLang="es-CL" b="1" i="1" dirty="0"/>
              <a:t>24. Ángulos y Cosenos directores</a:t>
            </a:r>
            <a:endParaRPr lang="es-MX" altLang="es-CL" dirty="0"/>
          </a:p>
        </p:txBody>
      </p:sp>
      <p:sp>
        <p:nvSpPr>
          <p:cNvPr id="28675" name="2 Marcador de contenido">
            <a:extLst>
              <a:ext uri="{FF2B5EF4-FFF2-40B4-BE49-F238E27FC236}">
                <a16:creationId xmlns="" xmlns:a16="http://schemas.microsoft.com/office/drawing/2014/main" id="{9F075615-0A79-C146-A3E6-BFD249FFFA6D}"/>
              </a:ext>
            </a:extLst>
          </p:cNvPr>
          <p:cNvSpPr>
            <a:spLocks noGrp="1"/>
          </p:cNvSpPr>
          <p:nvPr>
            <p:ph idx="1"/>
          </p:nvPr>
        </p:nvSpPr>
        <p:spPr/>
        <p:txBody>
          <a:bodyPr/>
          <a:lstStyle/>
          <a:p>
            <a:pPr algn="just"/>
            <a:r>
              <a:rPr lang="es-MX" altLang="es-CL" dirty="0">
                <a:latin typeface="Garamond" panose="02020404030301010803" pitchFamily="18" charset="0"/>
              </a:rPr>
              <a:t>En la figura se muestra que </a:t>
            </a:r>
            <a:r>
              <a:rPr lang="es-MX" altLang="es-CL" b="1" dirty="0">
                <a:latin typeface="Garamond" panose="02020404030301010803" pitchFamily="18" charset="0"/>
              </a:rPr>
              <a:t>A </a:t>
            </a:r>
            <a:r>
              <a:rPr lang="es-MX" altLang="es-CL" dirty="0">
                <a:latin typeface="Garamond" panose="02020404030301010803" pitchFamily="18" charset="0"/>
              </a:rPr>
              <a:t>forma ángulos específicos con cada uno de los ejes; estos ángulos, </a:t>
            </a:r>
            <a:r>
              <a:rPr lang="el-GR" altLang="es-CL" dirty="0">
                <a:latin typeface="Garamond" panose="02020404030301010803" pitchFamily="18" charset="0"/>
              </a:rPr>
              <a:t>α</a:t>
            </a:r>
            <a:r>
              <a:rPr lang="es-MX" altLang="es-CL" dirty="0">
                <a:latin typeface="Garamond" panose="02020404030301010803" pitchFamily="18" charset="0"/>
              </a:rPr>
              <a:t>, </a:t>
            </a:r>
            <a:r>
              <a:rPr lang="el-GR" altLang="es-CL" dirty="0">
                <a:latin typeface="Garamond" panose="02020404030301010803" pitchFamily="18" charset="0"/>
              </a:rPr>
              <a:t>β</a:t>
            </a:r>
            <a:r>
              <a:rPr lang="es-MX" altLang="es-CL" dirty="0">
                <a:latin typeface="Garamond" panose="02020404030301010803" pitchFamily="18" charset="0"/>
              </a:rPr>
              <a:t> y </a:t>
            </a:r>
            <a:r>
              <a:rPr lang="el-GR" altLang="es-CL" dirty="0">
                <a:latin typeface="Garamond" panose="02020404030301010803" pitchFamily="18" charset="0"/>
              </a:rPr>
              <a:t>γ</a:t>
            </a:r>
            <a:r>
              <a:rPr lang="es-MX" altLang="es-CL" dirty="0">
                <a:latin typeface="Garamond" panose="02020404030301010803" pitchFamily="18" charset="0"/>
              </a:rPr>
              <a:t>, reciben el nombre de ángulos directores de </a:t>
            </a:r>
            <a:r>
              <a:rPr lang="es-MX" altLang="es-CL" b="1" dirty="0">
                <a:latin typeface="Garamond" panose="02020404030301010803" pitchFamily="18" charset="0"/>
              </a:rPr>
              <a:t>A </a:t>
            </a:r>
            <a:r>
              <a:rPr lang="es-MX" altLang="es-CL" dirty="0">
                <a:latin typeface="Garamond" panose="02020404030301010803" pitchFamily="18" charset="0"/>
              </a:rPr>
              <a:t>y se miden a partir de la dirección positiva de cada uno de los ejes.</a:t>
            </a:r>
          </a:p>
          <a:p>
            <a:pPr algn="just"/>
            <a:endParaRPr lang="es-MX" altLang="es-CL" b="1" dirty="0">
              <a:latin typeface="Garamond" panose="02020404030301010803" pitchFamily="18" charset="0"/>
            </a:endParaRPr>
          </a:p>
        </p:txBody>
      </p:sp>
      <p:pic>
        <p:nvPicPr>
          <p:cNvPr id="28676" name="Picture 3">
            <a:extLst>
              <a:ext uri="{FF2B5EF4-FFF2-40B4-BE49-F238E27FC236}">
                <a16:creationId xmlns="" xmlns:a16="http://schemas.microsoft.com/office/drawing/2014/main" id="{4714B666-2CB3-C64D-9F9D-A55B87829ACB}"/>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082675" y="4076700"/>
            <a:ext cx="7305675" cy="1800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 calcmode="lin" valueType="num">
                                      <p:cBhvr additive="base">
                                        <p:cTn id="7" dur="500" fill="hold"/>
                                        <p:tgtEl>
                                          <p:spTgt spid="2867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67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8676"/>
                                        </p:tgtEl>
                                        <p:attrNameLst>
                                          <p:attrName>style.visibility</p:attrName>
                                        </p:attrNameLst>
                                      </p:cBhvr>
                                      <p:to>
                                        <p:strVal val="visible"/>
                                      </p:to>
                                    </p:set>
                                    <p:anim calcmode="lin" valueType="num">
                                      <p:cBhvr additive="base">
                                        <p:cTn id="13" dur="500" fill="hold"/>
                                        <p:tgtEl>
                                          <p:spTgt spid="28676"/>
                                        </p:tgtEl>
                                        <p:attrNameLst>
                                          <p:attrName>ppt_x</p:attrName>
                                        </p:attrNameLst>
                                      </p:cBhvr>
                                      <p:tavLst>
                                        <p:tav tm="0">
                                          <p:val>
                                            <p:strVal val="#ppt_x"/>
                                          </p:val>
                                        </p:tav>
                                        <p:tav tm="100000">
                                          <p:val>
                                            <p:strVal val="#ppt_x"/>
                                          </p:val>
                                        </p:tav>
                                      </p:tavLst>
                                    </p:anim>
                                    <p:anim calcmode="lin" valueType="num">
                                      <p:cBhvr additive="base">
                                        <p:cTn id="14" dur="500" fill="hold"/>
                                        <p:tgtEl>
                                          <p:spTgt spid="286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a:extLst>
              <a:ext uri="{FF2B5EF4-FFF2-40B4-BE49-F238E27FC236}">
                <a16:creationId xmlns="" xmlns:a16="http://schemas.microsoft.com/office/drawing/2014/main" id="{732240BB-4872-DF40-87E2-F5FD3A680747}"/>
              </a:ext>
            </a:extLst>
          </p:cNvPr>
          <p:cNvSpPr>
            <a:spLocks noGrp="1"/>
          </p:cNvSpPr>
          <p:nvPr>
            <p:ph type="title"/>
          </p:nvPr>
        </p:nvSpPr>
        <p:spPr/>
        <p:txBody>
          <a:bodyPr/>
          <a:lstStyle/>
          <a:p>
            <a:r>
              <a:rPr lang="es-MX" altLang="es-CL" b="1" i="1" dirty="0"/>
              <a:t>25. Producto Punto o Escalar</a:t>
            </a:r>
            <a:endParaRPr lang="es-MX" altLang="es-CL" dirty="0"/>
          </a:p>
        </p:txBody>
      </p:sp>
      <p:sp>
        <p:nvSpPr>
          <p:cNvPr id="31747" name="2 Marcador de contenido">
            <a:extLst>
              <a:ext uri="{FF2B5EF4-FFF2-40B4-BE49-F238E27FC236}">
                <a16:creationId xmlns="" xmlns:a16="http://schemas.microsoft.com/office/drawing/2014/main" id="{C198FCD3-569C-694A-8390-D62261CFE99E}"/>
              </a:ext>
            </a:extLst>
          </p:cNvPr>
          <p:cNvSpPr>
            <a:spLocks noGrp="1"/>
          </p:cNvSpPr>
          <p:nvPr>
            <p:ph idx="1"/>
          </p:nvPr>
        </p:nvSpPr>
        <p:spPr/>
        <p:txBody>
          <a:bodyPr/>
          <a:lstStyle/>
          <a:p>
            <a:r>
              <a:rPr lang="es-MX" altLang="es-CL" dirty="0">
                <a:latin typeface="Garamond" panose="02020404030301010803" pitchFamily="18" charset="0"/>
              </a:rPr>
              <a:t>La interpretación simple del producto escalar: </a:t>
            </a:r>
          </a:p>
          <a:p>
            <a:endParaRPr lang="es-MX" altLang="es-CL" dirty="0"/>
          </a:p>
          <a:p>
            <a:endParaRPr lang="es-MX" altLang="es-CL" dirty="0"/>
          </a:p>
          <a:p>
            <a:endParaRPr lang="es-MX" altLang="es-CL" dirty="0"/>
          </a:p>
          <a:p>
            <a:r>
              <a:rPr lang="es-MX" altLang="es-CL" dirty="0">
                <a:latin typeface="Garamond" panose="02020404030301010803" pitchFamily="18" charset="0"/>
              </a:rPr>
              <a:t>(Bcos</a:t>
            </a:r>
            <a:r>
              <a:rPr lang="el-GR" altLang="es-CL" dirty="0">
                <a:latin typeface="Garamond" panose="02020404030301010803" pitchFamily="18" charset="0"/>
              </a:rPr>
              <a:t>θ</a:t>
            </a:r>
            <a:r>
              <a:rPr lang="es-MX" altLang="es-CL" dirty="0">
                <a:latin typeface="Garamond" panose="02020404030301010803" pitchFamily="18" charset="0"/>
              </a:rPr>
              <a:t>)A:“La componente de </a:t>
            </a:r>
            <a:r>
              <a:rPr lang="es-MX" altLang="es-CL" b="1" dirty="0">
                <a:latin typeface="Garamond" panose="02020404030301010803" pitchFamily="18" charset="0"/>
              </a:rPr>
              <a:t>B </a:t>
            </a:r>
            <a:r>
              <a:rPr lang="es-MX" altLang="es-CL" dirty="0">
                <a:latin typeface="Garamond" panose="02020404030301010803" pitchFamily="18" charset="0"/>
              </a:rPr>
              <a:t>en la dirección de </a:t>
            </a:r>
            <a:r>
              <a:rPr lang="es-MX" altLang="es-CL" b="1" dirty="0">
                <a:latin typeface="Garamond" panose="02020404030301010803" pitchFamily="18" charset="0"/>
              </a:rPr>
              <a:t>A</a:t>
            </a:r>
            <a:r>
              <a:rPr lang="es-MX" altLang="es-CL" dirty="0">
                <a:latin typeface="Garamond" panose="02020404030301010803" pitchFamily="18" charset="0"/>
              </a:rPr>
              <a:t> por la magnitud de </a:t>
            </a:r>
            <a:r>
              <a:rPr lang="es-MX" altLang="es-CL" b="1" dirty="0">
                <a:latin typeface="Garamond" panose="02020404030301010803" pitchFamily="18" charset="0"/>
              </a:rPr>
              <a:t>A</a:t>
            </a:r>
            <a:r>
              <a:rPr lang="es-MX" altLang="es-CL" dirty="0">
                <a:latin typeface="Garamond" panose="02020404030301010803" pitchFamily="18" charset="0"/>
              </a:rPr>
              <a:t>” (Acos</a:t>
            </a:r>
            <a:r>
              <a:rPr lang="el-GR" altLang="es-CL" dirty="0">
                <a:latin typeface="Garamond" panose="02020404030301010803" pitchFamily="18" charset="0"/>
              </a:rPr>
              <a:t>θ</a:t>
            </a:r>
            <a:r>
              <a:rPr lang="es-MX" altLang="es-CL" dirty="0">
                <a:latin typeface="Garamond" panose="02020404030301010803" pitchFamily="18" charset="0"/>
              </a:rPr>
              <a:t>)B = “la componente de </a:t>
            </a:r>
            <a:r>
              <a:rPr lang="es-MX" altLang="es-CL" b="1" dirty="0">
                <a:latin typeface="Garamond" panose="02020404030301010803" pitchFamily="18" charset="0"/>
              </a:rPr>
              <a:t>A</a:t>
            </a:r>
            <a:r>
              <a:rPr lang="es-MX" altLang="es-CL" dirty="0">
                <a:latin typeface="Garamond" panose="02020404030301010803" pitchFamily="18" charset="0"/>
              </a:rPr>
              <a:t> en la dirección de </a:t>
            </a:r>
            <a:r>
              <a:rPr lang="es-MX" altLang="es-CL" b="1" dirty="0">
                <a:latin typeface="Garamond" panose="02020404030301010803" pitchFamily="18" charset="0"/>
              </a:rPr>
              <a:t>B</a:t>
            </a:r>
            <a:r>
              <a:rPr lang="es-MX" altLang="es-CL" dirty="0">
                <a:latin typeface="Garamond" panose="02020404030301010803" pitchFamily="18" charset="0"/>
              </a:rPr>
              <a:t> por la magnitud de </a:t>
            </a:r>
            <a:r>
              <a:rPr lang="es-MX" altLang="es-CL" b="1" dirty="0">
                <a:latin typeface="Garamond" panose="02020404030301010803" pitchFamily="18" charset="0"/>
              </a:rPr>
              <a:t>B</a:t>
            </a:r>
            <a:endParaRPr lang="es-MX" altLang="es-CL" dirty="0">
              <a:latin typeface="Garamond" panose="02020404030301010803" pitchFamily="18" charset="0"/>
            </a:endParaRPr>
          </a:p>
        </p:txBody>
      </p:sp>
      <p:pic>
        <p:nvPicPr>
          <p:cNvPr id="31748" name="Picture 3">
            <a:extLst>
              <a:ext uri="{FF2B5EF4-FFF2-40B4-BE49-F238E27FC236}">
                <a16:creationId xmlns="" xmlns:a16="http://schemas.microsoft.com/office/drawing/2014/main" id="{B2229D8B-F0CC-A443-8D94-D41836E7AF02}"/>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11213" y="2205038"/>
            <a:ext cx="7834312" cy="1800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anim calcmode="lin" valueType="num">
                                      <p:cBhvr additive="base">
                                        <p:cTn id="7" dur="2000"/>
                                        <p:tgtEl>
                                          <p:spTgt spid="31747">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1747">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1748"/>
                                        </p:tgtEl>
                                        <p:attrNameLst>
                                          <p:attrName>style.visibility</p:attrName>
                                        </p:attrNameLst>
                                      </p:cBhvr>
                                      <p:to>
                                        <p:strVal val="visible"/>
                                      </p:to>
                                    </p:set>
                                    <p:anim calcmode="lin" valueType="num">
                                      <p:cBhvr additive="base">
                                        <p:cTn id="13" dur="2000"/>
                                        <p:tgtEl>
                                          <p:spTgt spid="31748"/>
                                        </p:tgtEl>
                                        <p:attrNameLst>
                                          <p:attrName>ppt_y</p:attrName>
                                        </p:attrNameLst>
                                      </p:cBhvr>
                                      <p:tavLst>
                                        <p:tav tm="0">
                                          <p:val>
                                            <p:strVal val="#ppt_y+#ppt_h*1.125000"/>
                                          </p:val>
                                        </p:tav>
                                        <p:tav tm="100000">
                                          <p:val>
                                            <p:strVal val="#ppt_y"/>
                                          </p:val>
                                        </p:tav>
                                      </p:tavLst>
                                    </p:anim>
                                    <p:animEffect transition="in" filter="wipe(up)">
                                      <p:cBhvr>
                                        <p:cTn id="14" dur="2000"/>
                                        <p:tgtEl>
                                          <p:spTgt spid="31748"/>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1747">
                                            <p:txEl>
                                              <p:pRg st="4" end="4"/>
                                            </p:txEl>
                                          </p:spTgt>
                                        </p:tgtEl>
                                        <p:attrNameLst>
                                          <p:attrName>style.visibility</p:attrName>
                                        </p:attrNameLst>
                                      </p:cBhvr>
                                      <p:to>
                                        <p:strVal val="visible"/>
                                      </p:to>
                                    </p:set>
                                    <p:anim calcmode="lin" valueType="num">
                                      <p:cBhvr additive="base">
                                        <p:cTn id="19" dur="2000"/>
                                        <p:tgtEl>
                                          <p:spTgt spid="31747">
                                            <p:txEl>
                                              <p:pRg st="4" end="4"/>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17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a:extLst>
              <a:ext uri="{FF2B5EF4-FFF2-40B4-BE49-F238E27FC236}">
                <a16:creationId xmlns="" xmlns:a16="http://schemas.microsoft.com/office/drawing/2014/main" id="{82092561-DA93-0C47-8A4F-06BDE66769C1}"/>
              </a:ext>
            </a:extLst>
          </p:cNvPr>
          <p:cNvSpPr>
            <a:spLocks noGrp="1"/>
          </p:cNvSpPr>
          <p:nvPr>
            <p:ph type="title"/>
          </p:nvPr>
        </p:nvSpPr>
        <p:spPr/>
        <p:txBody>
          <a:bodyPr/>
          <a:lstStyle/>
          <a:p>
            <a:r>
              <a:rPr lang="es-MX" altLang="es-CL" b="1" i="1" dirty="0"/>
              <a:t>27. Producto Cruz o Vectorial</a:t>
            </a:r>
            <a:endParaRPr lang="es-MX" altLang="es-CL" dirty="0"/>
          </a:p>
        </p:txBody>
      </p:sp>
      <p:sp>
        <p:nvSpPr>
          <p:cNvPr id="36867" name="2 Marcador de contenido">
            <a:extLst>
              <a:ext uri="{FF2B5EF4-FFF2-40B4-BE49-F238E27FC236}">
                <a16:creationId xmlns="" xmlns:a16="http://schemas.microsoft.com/office/drawing/2014/main" id="{0052AD1B-B6EA-394A-A482-F4CDD0239C5C}"/>
              </a:ext>
            </a:extLst>
          </p:cNvPr>
          <p:cNvSpPr>
            <a:spLocks noGrp="1"/>
          </p:cNvSpPr>
          <p:nvPr>
            <p:ph idx="1"/>
          </p:nvPr>
        </p:nvSpPr>
        <p:spPr/>
        <p:txBody>
          <a:bodyPr/>
          <a:lstStyle/>
          <a:p>
            <a:pPr algn="just"/>
            <a:r>
              <a:rPr lang="es-MX" altLang="es-CL" dirty="0">
                <a:latin typeface="Garamond" panose="02020404030301010803" pitchFamily="18" charset="0"/>
              </a:rPr>
              <a:t>Si </a:t>
            </a:r>
            <a:r>
              <a:rPr lang="es-MX" altLang="es-CL" b="1" dirty="0">
                <a:latin typeface="Garamond" panose="02020404030301010803" pitchFamily="18" charset="0"/>
              </a:rPr>
              <a:t>A </a:t>
            </a:r>
            <a:r>
              <a:rPr lang="es-MX" altLang="es-CL" dirty="0">
                <a:latin typeface="Garamond" panose="02020404030301010803" pitchFamily="18" charset="0"/>
              </a:rPr>
              <a:t>y </a:t>
            </a:r>
            <a:r>
              <a:rPr lang="es-MX" altLang="es-CL" b="1" dirty="0">
                <a:latin typeface="Garamond" panose="02020404030301010803" pitchFamily="18" charset="0"/>
              </a:rPr>
              <a:t>B </a:t>
            </a:r>
            <a:r>
              <a:rPr lang="es-MX" altLang="es-CL" dirty="0">
                <a:latin typeface="Garamond" panose="02020404030301010803" pitchFamily="18" charset="0"/>
              </a:rPr>
              <a:t>son paralelos, se desprende que el producto cruz entre ellos es cero, y recíprocamente en particular.</a:t>
            </a:r>
          </a:p>
        </p:txBody>
      </p:sp>
    </p:spTree>
  </p:cSld>
  <p:clrMapOvr>
    <a:masterClrMapping/>
  </p:clrMapOvr>
  <p:transition spd="slow"/>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1 Título">
            <a:extLst>
              <a:ext uri="{FF2B5EF4-FFF2-40B4-BE49-F238E27FC236}">
                <a16:creationId xmlns="" xmlns:a16="http://schemas.microsoft.com/office/drawing/2014/main" id="{1EFE9742-5100-6042-9864-92D96CA7CCFD}"/>
              </a:ext>
            </a:extLst>
          </p:cNvPr>
          <p:cNvSpPr>
            <a:spLocks noGrp="1"/>
          </p:cNvSpPr>
          <p:nvPr>
            <p:ph type="title"/>
          </p:nvPr>
        </p:nvSpPr>
        <p:spPr/>
        <p:txBody>
          <a:bodyPr/>
          <a:lstStyle/>
          <a:p>
            <a:r>
              <a:rPr lang="es-MX" altLang="es-CL" b="1" i="1" dirty="0"/>
              <a:t>28. Bibliografía</a:t>
            </a:r>
            <a:endParaRPr lang="es-MX" altLang="es-CL" dirty="0"/>
          </a:p>
        </p:txBody>
      </p:sp>
      <p:sp>
        <p:nvSpPr>
          <p:cNvPr id="35842" name="2 Marcador de contenido">
            <a:extLst>
              <a:ext uri="{FF2B5EF4-FFF2-40B4-BE49-F238E27FC236}">
                <a16:creationId xmlns="" xmlns:a16="http://schemas.microsoft.com/office/drawing/2014/main" id="{A657A367-7E6D-B24B-BFD4-9E4750E3ECC2}"/>
              </a:ext>
            </a:extLst>
          </p:cNvPr>
          <p:cNvSpPr>
            <a:spLocks noGrp="1"/>
          </p:cNvSpPr>
          <p:nvPr>
            <p:ph idx="1"/>
          </p:nvPr>
        </p:nvSpPr>
        <p:spPr/>
        <p:txBody>
          <a:bodyPr/>
          <a:lstStyle/>
          <a:p>
            <a:pPr marL="357188" lvl="3" algn="just">
              <a:lnSpc>
                <a:spcPct val="150000"/>
              </a:lnSpc>
            </a:pPr>
            <a:r>
              <a:rPr lang="es-ES_tradnl" altLang="es-CL" sz="1800" dirty="0">
                <a:latin typeface="Garamond" panose="02020404030301010803" pitchFamily="18" charset="0"/>
              </a:rPr>
              <a:t>Murray R. Spiegel, “Análisis Vectorial”, Editorial Mc Graw-Hill, 1985.</a:t>
            </a:r>
            <a:endParaRPr lang="es-MX" altLang="es-CL" sz="1800" dirty="0">
              <a:latin typeface="Garamond" panose="02020404030301010803" pitchFamily="18" charset="0"/>
            </a:endParaRPr>
          </a:p>
          <a:p>
            <a:pPr marL="357188" lvl="3" algn="just">
              <a:lnSpc>
                <a:spcPct val="150000"/>
              </a:lnSpc>
            </a:pPr>
            <a:r>
              <a:rPr lang="es-ES_tradnl" altLang="es-CL" sz="1800" dirty="0">
                <a:latin typeface="Garamond" panose="02020404030301010803" pitchFamily="18" charset="0"/>
              </a:rPr>
              <a:t> Resnick-Halliday-Kramer, “Física” Parte I. Cuarta Edición. CECSA. México. 2002.</a:t>
            </a:r>
            <a:endParaRPr lang="es-MX" altLang="es-CL" sz="1800" dirty="0">
              <a:latin typeface="Garamond" panose="02020404030301010803" pitchFamily="18" charset="0"/>
            </a:endParaRPr>
          </a:p>
          <a:p>
            <a:pPr marL="357188" lvl="3" algn="just">
              <a:lnSpc>
                <a:spcPct val="150000"/>
              </a:lnSpc>
            </a:pPr>
            <a:r>
              <a:rPr lang="es-ES_tradnl" altLang="es-CL" sz="1800" dirty="0">
                <a:latin typeface="Garamond" panose="02020404030301010803" pitchFamily="18" charset="0"/>
              </a:rPr>
              <a:t>Sears-Zemansky, “Física Universitaria”. Tomo I. Novena Edición.</a:t>
            </a:r>
            <a:endParaRPr lang="es-MX" altLang="es-CL" sz="1800" dirty="0">
              <a:latin typeface="Garamond" panose="02020404030301010803" pitchFamily="18" charset="0"/>
            </a:endParaRPr>
          </a:p>
          <a:p>
            <a:pPr marL="357188" lvl="3" algn="just">
              <a:lnSpc>
                <a:spcPct val="150000"/>
              </a:lnSpc>
            </a:pPr>
            <a:r>
              <a:rPr lang="es-ES_tradnl" altLang="es-CL" sz="1800" dirty="0">
                <a:latin typeface="Garamond" panose="02020404030301010803" pitchFamily="18" charset="0"/>
              </a:rPr>
              <a:t>Serway – </a:t>
            </a:r>
            <a:r>
              <a:rPr lang="es-ES_tradnl" altLang="es-CL" sz="1800" dirty="0" err="1">
                <a:latin typeface="Garamond" panose="02020404030301010803" pitchFamily="18" charset="0"/>
              </a:rPr>
              <a:t>Faughn</a:t>
            </a:r>
            <a:r>
              <a:rPr lang="es-ES_tradnl" altLang="es-CL" sz="1800" dirty="0">
                <a:latin typeface="Garamond" panose="02020404030301010803" pitchFamily="18" charset="0"/>
              </a:rPr>
              <a:t>, “Física”. Editorial Prentice Hall 2002.</a:t>
            </a:r>
            <a:endParaRPr lang="es-MX" altLang="es-CL" sz="1800" dirty="0">
              <a:latin typeface="Garamond" panose="02020404030301010803" pitchFamily="18" charset="0"/>
            </a:endParaRPr>
          </a:p>
          <a:p>
            <a:pPr marL="357188" lvl="3" algn="just">
              <a:lnSpc>
                <a:spcPct val="150000"/>
              </a:lnSpc>
            </a:pPr>
            <a:r>
              <a:rPr lang="es-ES_tradnl" altLang="es-CL" sz="1800" dirty="0">
                <a:latin typeface="Garamond" panose="02020404030301010803" pitchFamily="18" charset="0"/>
              </a:rPr>
              <a:t>Tippens, “Física, Conceptos y Aplicaciones”, Editorial Mc Graw Hill, 2001.</a:t>
            </a:r>
            <a:endParaRPr lang="es-MX" altLang="es-CL" sz="1800" dirty="0">
              <a:latin typeface="Garamond" panose="02020404030301010803" pitchFamily="18" charset="0"/>
            </a:endParaRPr>
          </a:p>
          <a:p>
            <a:pPr marL="357188" lvl="3" algn="just">
              <a:lnSpc>
                <a:spcPct val="150000"/>
              </a:lnSpc>
            </a:pPr>
            <a:r>
              <a:rPr lang="es-ES_tradnl" altLang="es-CL" sz="1800" dirty="0">
                <a:latin typeface="Garamond" panose="02020404030301010803" pitchFamily="18" charset="0"/>
              </a:rPr>
              <a:t> Alvarenga Beatriz, “Física General”, Editorial </a:t>
            </a:r>
            <a:r>
              <a:rPr lang="es-ES_tradnl" altLang="es-CL" sz="1800" dirty="0" err="1">
                <a:latin typeface="Garamond" panose="02020404030301010803" pitchFamily="18" charset="0"/>
              </a:rPr>
              <a:t>Harla</a:t>
            </a:r>
            <a:r>
              <a:rPr lang="es-ES_tradnl" altLang="es-CL" sz="1800" dirty="0">
                <a:latin typeface="Garamond" panose="02020404030301010803" pitchFamily="18" charset="0"/>
              </a:rPr>
              <a:t>, 1985.</a:t>
            </a:r>
            <a:endParaRPr lang="es-MX" altLang="es-CL" sz="1800" dirty="0">
              <a:latin typeface="Garamond" panose="02020404030301010803" pitchFamily="18" charset="0"/>
            </a:endParaRPr>
          </a:p>
          <a:p>
            <a:pPr marL="357188" lvl="3" algn="just">
              <a:lnSpc>
                <a:spcPct val="150000"/>
              </a:lnSpc>
            </a:pPr>
            <a:r>
              <a:rPr lang="es-ES_tradnl" altLang="es-CL" sz="1800" dirty="0" err="1">
                <a:latin typeface="Garamond" panose="02020404030301010803" pitchFamily="18" charset="0"/>
              </a:rPr>
              <a:t>Hecht</a:t>
            </a:r>
            <a:r>
              <a:rPr lang="es-ES_tradnl" altLang="es-CL" sz="1800" dirty="0">
                <a:latin typeface="Garamond" panose="02020404030301010803" pitchFamily="18" charset="0"/>
              </a:rPr>
              <a:t> Eugene, “Física 1”, Editorial Thomson, Segunda Edición.</a:t>
            </a:r>
            <a:endParaRPr lang="es-MX" altLang="es-CL" sz="1800" dirty="0">
              <a:latin typeface="Garamond" panose="02020404030301010803" pitchFamily="18" charset="0"/>
            </a:endParaRPr>
          </a:p>
          <a:p>
            <a:pPr marL="357188" lvl="3" algn="just">
              <a:lnSpc>
                <a:spcPct val="150000"/>
              </a:lnSpc>
            </a:pPr>
            <a:r>
              <a:rPr lang="es-ES_tradnl" altLang="es-CL" sz="1800" dirty="0" err="1">
                <a:latin typeface="Garamond" panose="02020404030301010803" pitchFamily="18" charset="0"/>
              </a:rPr>
              <a:t>Jones&amp;Childers</a:t>
            </a:r>
            <a:r>
              <a:rPr lang="es-ES_tradnl" altLang="es-CL" sz="1800" dirty="0">
                <a:latin typeface="Garamond" panose="02020404030301010803" pitchFamily="18" charset="0"/>
              </a:rPr>
              <a:t>, “Física Contemporánea”, Editorial Mc Graw Hill, 2001.</a:t>
            </a:r>
          </a:p>
          <a:p>
            <a:pPr marL="357188" lvl="3" algn="just">
              <a:lnSpc>
                <a:spcPct val="150000"/>
              </a:lnSpc>
            </a:pPr>
            <a:r>
              <a:rPr lang="es-MX" altLang="es-CL" sz="1800" dirty="0">
                <a:latin typeface="Garamond" panose="02020404030301010803" pitchFamily="18" charset="0"/>
              </a:rPr>
              <a:t>www.dfa.uv.cl/~</a:t>
            </a:r>
            <a:r>
              <a:rPr lang="es-MX" altLang="es-CL" sz="1800" b="1" dirty="0">
                <a:latin typeface="Garamond" panose="02020404030301010803" pitchFamily="18" charset="0"/>
              </a:rPr>
              <a:t>jura</a:t>
            </a:r>
            <a:r>
              <a:rPr lang="es-MX" altLang="es-CL" sz="1800" dirty="0">
                <a:latin typeface="Garamond" panose="02020404030301010803" pitchFamily="18" charset="0"/>
              </a:rPr>
              <a:t>/Fisica_I/semana_II_2.pdf</a:t>
            </a:r>
          </a:p>
          <a:p>
            <a:pPr>
              <a:buFont typeface="Arial" panose="020B0604020202020204" pitchFamily="34" charset="0"/>
              <a:buNone/>
            </a:pPr>
            <a:r>
              <a:rPr lang="es-MX" altLang="es-CL" dirty="0"/>
              <a:t/>
            </a:r>
            <a:br>
              <a:rPr lang="es-MX" altLang="es-CL" dirty="0"/>
            </a:br>
            <a:endParaRPr lang="es-MX" altLang="es-CL" sz="1600" dirty="0"/>
          </a:p>
          <a:p>
            <a:endParaRPr lang="es-MX" altLang="es-CL" dirty="0"/>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11249</TotalTime>
  <Words>1383</Words>
  <Application>Microsoft Macintosh PowerPoint</Application>
  <PresentationFormat>Presentación en pantalla (4:3)</PresentationFormat>
  <Paragraphs>136</Paragraphs>
  <Slides>34</Slides>
  <Notes>1</Notes>
  <HiddenSlides>0</HiddenSlides>
  <MMClips>0</MMClips>
  <ScaleCrop>false</ScaleCrop>
  <HeadingPairs>
    <vt:vector size="4" baseType="variant">
      <vt:variant>
        <vt:lpstr>Tema</vt:lpstr>
      </vt:variant>
      <vt:variant>
        <vt:i4>1</vt:i4>
      </vt:variant>
      <vt:variant>
        <vt:lpstr>Títulos de diapositiva</vt:lpstr>
      </vt:variant>
      <vt:variant>
        <vt:i4>34</vt:i4>
      </vt:variant>
    </vt:vector>
  </HeadingPairs>
  <TitlesOfParts>
    <vt:vector size="35" baseType="lpstr">
      <vt:lpstr>Tema de Office</vt:lpstr>
      <vt:lpstr>I UNIDAD:  Magnitudes escalares y vectoriales</vt:lpstr>
      <vt:lpstr>1. Sistemas coordenados</vt:lpstr>
      <vt:lpstr>2. Coordenadas Polares</vt:lpstr>
      <vt:lpstr>3. Ejemplo</vt:lpstr>
      <vt:lpstr>4. Rosa de Maniobras</vt:lpstr>
      <vt:lpstr>Diapositiva 6</vt:lpstr>
      <vt:lpstr>4. Rosa de Maniobras. Ejemplo</vt:lpstr>
      <vt:lpstr>Diapositiva 8</vt:lpstr>
      <vt:lpstr>5. CANTIDADES FÍSICAS</vt:lpstr>
      <vt:lpstr>Diapositiva 10</vt:lpstr>
      <vt:lpstr>6.Suma de vectores a lo largo de la misma recta.</vt:lpstr>
      <vt:lpstr>7.Suma de vectores</vt:lpstr>
      <vt:lpstr>8.Suma de vectores: método polígono</vt:lpstr>
      <vt:lpstr>9.Suma de vectores: método paralelogramo</vt:lpstr>
      <vt:lpstr>10. Ejemplos</vt:lpstr>
      <vt:lpstr>10. Ejemplos</vt:lpstr>
      <vt:lpstr>13.Suma de vectores: resta de vectores</vt:lpstr>
      <vt:lpstr>14. PROBLEMA</vt:lpstr>
      <vt:lpstr>15. Vector unitario </vt:lpstr>
      <vt:lpstr>15. Vector Unitario </vt:lpstr>
      <vt:lpstr>16. Vectores Unitarios base </vt:lpstr>
      <vt:lpstr>18. Método analítico para la suma de vectores.</vt:lpstr>
      <vt:lpstr>19. PROBLEMA</vt:lpstr>
      <vt:lpstr>19. PROBLEMA</vt:lpstr>
      <vt:lpstr>20. Propiedades de los vectores (síntesis)</vt:lpstr>
      <vt:lpstr>21. VECTORES EN 3D</vt:lpstr>
      <vt:lpstr>21. VECTOR DEFINIDO EN TERMINOS DE SU MAGNITUD Y DOS PUNTOS SOBRE SU LÍNEA DE ACCIÓN.</vt:lpstr>
      <vt:lpstr>23. Componentes rectangulares de un vector.</vt:lpstr>
      <vt:lpstr>Diapositiva 29</vt:lpstr>
      <vt:lpstr>24. Ángulos y Cosenos directores</vt:lpstr>
      <vt:lpstr>24. Ángulos y Cosenos directores</vt:lpstr>
      <vt:lpstr>25. Producto Punto o Escalar</vt:lpstr>
      <vt:lpstr>27. Producto Cruz o Vectorial</vt:lpstr>
      <vt:lpstr>28. Bibliografía</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 MAGNITUDES FÍSICAS</dc:title>
  <dc:creator>Keno</dc:creator>
  <cp:lastModifiedBy>user</cp:lastModifiedBy>
  <cp:revision>169</cp:revision>
  <dcterms:created xsi:type="dcterms:W3CDTF">2015-08-16T19:54:03Z</dcterms:created>
  <dcterms:modified xsi:type="dcterms:W3CDTF">2026-03-05T15:32:46Z</dcterms:modified>
</cp:coreProperties>
</file>