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753"/>
    <p:restoredTop sz="94737"/>
  </p:normalViewPr>
  <p:slideViewPr>
    <p:cSldViewPr snapToGrid="0" snapToObjects="1">
      <p:cViewPr>
        <p:scale>
          <a:sx n="60" d="100"/>
          <a:sy n="60" d="100"/>
        </p:scale>
        <p:origin x="-906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6DD8E7B-396F-5CF9-9F85-393F082455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7937AF42-3B78-EE03-518C-D0E9CEC58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F399F26-4F9D-1FAC-91BD-FB1392C89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50CAC7CD-2F1A-1DC7-C29A-A68DA362F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7C541D2-798B-4B0C-00F5-63ADEE58F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57374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9FE5BA3-E44D-83F0-1C27-A67849095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D3D273B-A56C-D0EB-84BB-EC2A0A985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4F62A27-4243-B633-37A2-6BA27519E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51FDACD-10A1-5E65-06E6-F78E61ED9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FFE699D-7B20-EF1D-35AA-B3AEA577B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195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FC955E5-DB77-0D6F-36AF-06D4AD840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87478527-5F25-EE3F-0898-3D5DB235A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8492480-19BD-E799-907D-BF322C6AE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514662A-A8C1-BF44-0A66-2D644EE66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3289025-9862-6CE5-323F-DA3AD3665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8672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46940A9-3752-C8D2-B38B-9FA1741B9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5528B1B-0DD0-FFCC-4ECF-5721E381CE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EFDB069-7B8A-B3C7-B785-A33964F5AF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FA5EEAA8-E0CD-3507-6ED2-BDD0F0EA4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72CAAFC4-ACBF-A866-0B71-8566B7C79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E5D1E8EF-B98F-B6A6-B5F5-ECE244E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19896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4A8D1AA-81FF-88B9-1D1A-E749C70E8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F90A6A8-3739-2045-E35C-B9D945B18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94EA4DAC-2111-D28A-5572-B93C4A754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26891078-4DA5-6C83-91BD-AD30A63A65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04915A65-D19A-41B8-E0A2-E0076ABFF7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096D8582-AB65-F3FC-61FE-D3632D121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025E7712-9530-3671-0DA0-5D32720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B24122F-70EA-8628-E755-A4EFA8C4A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2930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A55F232-C63E-88F8-4DB3-407C69039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51B03105-8170-1E04-9283-06F7984B8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6F7ADDFA-43B4-A0E7-F67E-21C061F1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CD1DD84C-977A-6012-9825-E14A69C15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48438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75161CA5-A811-D395-7A17-55A4AC06E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F588F418-C509-7B62-1DD9-52ECE22C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9A248FC-398E-A969-9EAE-D5E2A701C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1957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B116C54-DE0D-DA6B-01BC-24AB4C57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ECB31C0-F61B-1AF0-98AE-E424A21AF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6C05C6B9-7589-6CAE-29D5-B65532D6E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3B62570D-6C15-50E4-F6E7-16000CFB5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7687D7B-9CE4-00CA-D9C7-540A2FD0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D7688791-4773-2A87-BFA0-FE762D037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44493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626CD59-7DE7-A856-403E-6311A260D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A2053916-EC3F-0381-64F1-AC84BB56B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B79003D4-B350-9310-3E4F-02D22B62E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EDE9C30C-F4B6-4A43-6C47-D99B92461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7C055FDE-3C67-D011-6509-4D506641B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73A1AAFA-5E70-BA3C-674E-775E16A9A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4045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9002691-BFED-37C2-2E54-CCF46D76A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7097986C-F86B-97F6-04FD-7EA81BE0E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95936FE-C157-EDB4-8AAF-8C17ADBBC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21DF79A-104C-0776-BCF7-2CB350956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F9E8A7C-5ADA-5204-D83C-99A208779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64053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DF4A7F7-99BC-D8B1-1D68-CA5A7EAB12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9EEF451-0575-5FED-F62F-5085C99C50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248BB2F9-69A9-35E7-29A0-C19E236B1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2B141A2-8BCC-9FFC-16C4-6E064755D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50C84B8-0F6B-2435-57BA-D235C577A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0827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BE2460C8-D6D8-19BC-9A0C-735C2A9ED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0AD6189-D7AD-F77E-6A41-CA4DF7AF7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CDB148C-EC68-E223-63AF-5D0114976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C84C98F-7521-0936-BA1C-A8ED0BA7FC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772F2CA2-92BD-312D-A1EB-C917F7641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7272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AC769EB-71F7-E364-4273-9A13AD77FD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9407" y="-584200"/>
            <a:ext cx="9144000" cy="2387600"/>
          </a:xfrm>
        </p:spPr>
        <p:txBody>
          <a:bodyPr/>
          <a:lstStyle/>
          <a:p>
            <a:r>
              <a:rPr lang="es-MX" dirty="0" smtClean="0">
                <a:latin typeface="Arial Black" pitchFamily="34" charset="0"/>
              </a:rPr>
              <a:t>Aventura de motes 2022</a:t>
            </a:r>
            <a:endParaRPr lang="es-CL" dirty="0">
              <a:latin typeface="Arial Black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C7B0B13-886A-8C23-4FBC-3284D0D6BC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5776668"/>
            <a:ext cx="9144000" cy="1081331"/>
          </a:xfrm>
        </p:spPr>
        <p:txBody>
          <a:bodyPr/>
          <a:lstStyle/>
          <a:p>
            <a:pPr algn="l"/>
            <a:r>
              <a:rPr lang="es-MX" dirty="0" smtClean="0"/>
              <a:t>Cadete Alicia Valentina Fuentes González</a:t>
            </a:r>
          </a:p>
          <a:p>
            <a:pPr algn="l"/>
            <a:r>
              <a:rPr lang="es-MX" dirty="0" smtClean="0"/>
              <a:t>1°Daga</a:t>
            </a:r>
            <a:endParaRPr lang="es-CL" dirty="0"/>
          </a:p>
        </p:txBody>
      </p:sp>
      <p:pic>
        <p:nvPicPr>
          <p:cNvPr id="1027" name="Imagen 2">
            <a:extLst>
              <a:ext uri="{FF2B5EF4-FFF2-40B4-BE49-F238E27FC236}">
                <a16:creationId xmlns:a16="http://schemas.microsoft.com/office/drawing/2014/main" xmlns="" id="{81DAD596-02AD-86CC-F216-EFAD4A35E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59099"/>
            <a:ext cx="12192000" cy="381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xmlns="" id="{8748E354-9946-7866-F2B9-AE1D9D5B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xmlns="" id="{BC9EC012-E4AE-0005-C991-E28025CFC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5DEFC1D8-04CD-00E5-DE22-4E4AE84BF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s-ES" altLang="es-C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9 Imagen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oel="http://schemas.microsoft.com/office/2019/extlst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4441"/>
            <a:ext cx="966952" cy="9249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6186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1814" y="2002221"/>
            <a:ext cx="3954516" cy="2617076"/>
          </a:xfrm>
        </p:spPr>
        <p:txBody>
          <a:bodyPr>
            <a:normAutofit/>
          </a:bodyPr>
          <a:lstStyle/>
          <a:p>
            <a:r>
              <a:rPr lang="es-MX" sz="5400" dirty="0" smtClean="0">
                <a:latin typeface="Arial Black" pitchFamily="34" charset="0"/>
              </a:rPr>
              <a:t>BAÑO </a:t>
            </a:r>
            <a:br>
              <a:rPr lang="es-MX" sz="5400" dirty="0" smtClean="0">
                <a:latin typeface="Arial Black" pitchFamily="34" charset="0"/>
              </a:rPr>
            </a:br>
            <a:r>
              <a:rPr lang="es-MX" sz="5400" dirty="0" smtClean="0">
                <a:latin typeface="Arial Black" pitchFamily="34" charset="0"/>
              </a:rPr>
              <a:t>DE </a:t>
            </a:r>
            <a:br>
              <a:rPr lang="es-MX" sz="5400" dirty="0" smtClean="0">
                <a:latin typeface="Arial Black" pitchFamily="34" charset="0"/>
              </a:rPr>
            </a:br>
            <a:r>
              <a:rPr lang="es-MX" sz="5400" dirty="0" smtClean="0">
                <a:latin typeface="Arial Black" pitchFamily="34" charset="0"/>
              </a:rPr>
              <a:t>MAR</a:t>
            </a:r>
            <a:endParaRPr lang="es-CL" sz="5400" dirty="0">
              <a:latin typeface="Arial Black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56D43998-800E-637B-95B2-9263FCD49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8152" y="0"/>
            <a:ext cx="9243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09904" y="1387366"/>
            <a:ext cx="4770067" cy="3158359"/>
          </a:xfrm>
        </p:spPr>
        <p:txBody>
          <a:bodyPr>
            <a:normAutofit/>
          </a:bodyPr>
          <a:lstStyle/>
          <a:p>
            <a:r>
              <a:rPr lang="es-MX" sz="6000" dirty="0" smtClean="0">
                <a:latin typeface="Arial Black" pitchFamily="34" charset="0"/>
              </a:rPr>
              <a:t>PRIMERA</a:t>
            </a:r>
            <a:br>
              <a:rPr lang="es-MX" sz="6000" dirty="0" smtClean="0">
                <a:latin typeface="Arial Black" pitchFamily="34" charset="0"/>
              </a:rPr>
            </a:br>
            <a:r>
              <a:rPr lang="es-MX" sz="6000" dirty="0" smtClean="0">
                <a:latin typeface="Arial Black" pitchFamily="34" charset="0"/>
              </a:rPr>
              <a:t> VISITA </a:t>
            </a:r>
            <a:br>
              <a:rPr lang="es-MX" sz="6000" dirty="0" smtClean="0">
                <a:latin typeface="Arial Black" pitchFamily="34" charset="0"/>
              </a:rPr>
            </a:br>
            <a:r>
              <a:rPr lang="es-MX" sz="6000" dirty="0" smtClean="0">
                <a:latin typeface="Arial Black" pitchFamily="34" charset="0"/>
              </a:rPr>
              <a:t>RECLUTAS</a:t>
            </a:r>
            <a:endParaRPr lang="es-CL" sz="6000" dirty="0">
              <a:latin typeface="Arial Black" pitchFamily="34" charset="0"/>
            </a:endParaRPr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xmlns="" id="{FAB9C640-0760-B14A-575D-E83037395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9971" y="0"/>
            <a:ext cx="70120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4">
      <a:dk1>
        <a:srgbClr val="000000"/>
      </a:dk1>
      <a:lt1>
        <a:srgbClr val="002060"/>
      </a:lt1>
      <a:dk2>
        <a:srgbClr val="002060"/>
      </a:dk2>
      <a:lt2>
        <a:srgbClr val="D2D2D2"/>
      </a:lt2>
      <a:accent1>
        <a:srgbClr val="0070C0"/>
      </a:accent1>
      <a:accent2>
        <a:srgbClr val="002676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0000"/>
      </a:accent6>
      <a:hlink>
        <a:srgbClr val="FFFFFF"/>
      </a:hlink>
      <a:folHlink>
        <a:srgbClr val="0000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9041</TotalTime>
  <Words>12</Words>
  <Application>Microsoft Macintosh PowerPoint</Application>
  <PresentationFormat>Personalizado</PresentationFormat>
  <Paragraphs>6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Aventura de motes 2022</vt:lpstr>
      <vt:lpstr>BAÑO  DE  MAR</vt:lpstr>
      <vt:lpstr>PRIMERA  VISITA  RECLUTAS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CATHERINE HARDY</dc:creator>
  <cp:lastModifiedBy>Administrador</cp:lastModifiedBy>
  <cp:revision>4</cp:revision>
  <dcterms:created xsi:type="dcterms:W3CDTF">2022-06-09T12:55:11Z</dcterms:created>
  <dcterms:modified xsi:type="dcterms:W3CDTF">2022-06-16T12:57:22Z</dcterms:modified>
</cp:coreProperties>
</file>