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3.xml" ContentType="application/vnd.openxmlformats-officedocument.drawingml.chart+xml"/>
  <Override PartName="/ppt/notesSlides/notesSlide8.xml" ContentType="application/vnd.openxmlformats-officedocument.presentationml.notesSlide+xml"/>
  <Override PartName="/ppt/charts/chart4.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5.xml" ContentType="application/vnd.openxmlformats-officedocument.drawingml.chart+xml"/>
  <Override PartName="/ppt/notesSlides/notesSlide15.xml" ContentType="application/vnd.openxmlformats-officedocument.presentationml.notesSlide+xml"/>
  <Override PartName="/ppt/charts/chart6.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87" r:id="rId2"/>
  </p:sldMasterIdLst>
  <p:notesMasterIdLst>
    <p:notesMasterId r:id="rId37"/>
  </p:notesMasterIdLst>
  <p:handoutMasterIdLst>
    <p:handoutMasterId r:id="rId38"/>
  </p:handoutMasterIdLst>
  <p:sldIdLst>
    <p:sldId id="756" r:id="rId3"/>
    <p:sldId id="3363" r:id="rId4"/>
    <p:sldId id="3417" r:id="rId5"/>
    <p:sldId id="3459" r:id="rId6"/>
    <p:sldId id="3460" r:id="rId7"/>
    <p:sldId id="3461" r:id="rId8"/>
    <p:sldId id="3462" r:id="rId9"/>
    <p:sldId id="3463" r:id="rId10"/>
    <p:sldId id="3464" r:id="rId11"/>
    <p:sldId id="3465" r:id="rId12"/>
    <p:sldId id="3466" r:id="rId13"/>
    <p:sldId id="3428" r:id="rId14"/>
    <p:sldId id="3429" r:id="rId15"/>
    <p:sldId id="3430" r:id="rId16"/>
    <p:sldId id="3431" r:id="rId17"/>
    <p:sldId id="3418" r:id="rId18"/>
    <p:sldId id="3432" r:id="rId19"/>
    <p:sldId id="3448" r:id="rId20"/>
    <p:sldId id="3449" r:id="rId21"/>
    <p:sldId id="3433" r:id="rId22"/>
    <p:sldId id="3434" r:id="rId23"/>
    <p:sldId id="3435" r:id="rId24"/>
    <p:sldId id="3436" r:id="rId25"/>
    <p:sldId id="3453" r:id="rId26"/>
    <p:sldId id="3455" r:id="rId27"/>
    <p:sldId id="3450" r:id="rId28"/>
    <p:sldId id="3451" r:id="rId29"/>
    <p:sldId id="3452" r:id="rId30"/>
    <p:sldId id="3419" r:id="rId31"/>
    <p:sldId id="3437" r:id="rId32"/>
    <p:sldId id="3421" r:id="rId33"/>
    <p:sldId id="3438" r:id="rId34"/>
    <p:sldId id="3422" r:id="rId35"/>
    <p:sldId id="3439" r:id="rId36"/>
  </p:sldIdLst>
  <p:sldSz cx="12192000" cy="6858000"/>
  <p:notesSz cx="6797675" cy="9929813"/>
  <p:defaultTextStyle>
    <a:defPPr>
      <a:defRPr lang="es-ES"/>
    </a:defPPr>
    <a:lvl1pPr algn="l" defTabSz="457200"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defTabSz="457200"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defTabSz="457200"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defTabSz="457200"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defTabSz="457200"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2078"/>
    <a:srgbClr val="002060"/>
    <a:srgbClr val="215968"/>
    <a:srgbClr val="CC2E2E"/>
    <a:srgbClr val="FFC100"/>
    <a:srgbClr val="4E81BD"/>
    <a:srgbClr val="9CBB59"/>
    <a:srgbClr val="FFFFFF"/>
    <a:srgbClr val="AFABAB"/>
    <a:srgbClr val="00E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301B821-A1FF-4177-AEE7-76D212191A09}" styleName="Estilo medio 1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294" autoAdjust="0"/>
    <p:restoredTop sz="94254" autoAdjust="0"/>
  </p:normalViewPr>
  <p:slideViewPr>
    <p:cSldViewPr snapToGrid="0" snapToObjects="1">
      <p:cViewPr>
        <p:scale>
          <a:sx n="114" d="100"/>
          <a:sy n="114" d="100"/>
        </p:scale>
        <p:origin x="-144" y="138"/>
      </p:cViewPr>
      <p:guideLst>
        <p:guide orient="horz" pos="2160"/>
        <p:guide pos="3840"/>
      </p:guideLst>
    </p:cSldViewPr>
  </p:slideViewPr>
  <p:outlineViewPr>
    <p:cViewPr>
      <p:scale>
        <a:sx n="33" d="100"/>
        <a:sy n="33" d="100"/>
      </p:scale>
      <p:origin x="0" y="0"/>
    </p:cViewPr>
  </p:outlineViewPr>
  <p:notesTextViewPr>
    <p:cViewPr>
      <p:scale>
        <a:sx n="110" d="100"/>
        <a:sy n="110" d="100"/>
      </p:scale>
      <p:origin x="0" y="0"/>
    </p:cViewPr>
  </p:notesTextViewPr>
  <p:sorterViewPr>
    <p:cViewPr varScale="1">
      <p:scale>
        <a:sx n="1" d="1"/>
        <a:sy n="1" d="1"/>
      </p:scale>
      <p:origin x="0" y="0"/>
    </p:cViewPr>
  </p:sorterViewPr>
  <p:notesViewPr>
    <p:cSldViewPr snapToGrid="0" snapToObjects="1">
      <p:cViewPr varScale="1">
        <p:scale>
          <a:sx n="82" d="100"/>
          <a:sy n="82" d="100"/>
        </p:scale>
        <p:origin x="3352" y="17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file:///\\172.22.28.20\Compartidos\Comp_AB\.SUR%203\2024\CATEGORIAS%20M&#201;DICAS\COMPILADO%20LICENCIAS%20M&#201;DICAS.xlsx" TargetMode="External"/></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oleObject" Target="file:///\\172.22.28.20\Compartidos\Comp_Detallia\2.-%20DETALLIA\29.-%20COMISIONES\COMPILADO%20COMISIONES.xlsx" TargetMode="External"/></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Hoja_de_c_lculo_de_Microsoft_Excel1.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Hoja_de_c_lculo_de_Microsoft_Excel2.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Hoja_de_c_lculo_de_Microsoft_Excel3.xlsx"/></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Hoja_de_c_lculo_de_Microsoft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C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873684529205895"/>
          <c:y val="0.22521895067074069"/>
          <c:w val="0.86638766533473743"/>
          <c:h val="0.65607553070237046"/>
        </c:manualLayout>
      </c:layout>
      <c:areaChart>
        <c:grouping val="standard"/>
        <c:varyColors val="0"/>
        <c:ser>
          <c:idx val="1"/>
          <c:order val="1"/>
          <c:spPr>
            <a:solidFill>
              <a:srgbClr val="C00000">
                <a:alpha val="40000"/>
              </a:srgbClr>
            </a:solidFill>
            <a:ln>
              <a:noFill/>
            </a:ln>
            <a:effectLst/>
          </c:spPr>
          <c:cat>
            <c:numRef>
              <c:f>'[COMPILADO LICENCIAS MÉDICAS.xlsx]TABLA CALCULO'!$L$3:$HU$3</c:f>
              <c:numCache>
                <c:formatCode>d\-mmm</c:formatCode>
                <c:ptCount val="218"/>
                <c:pt idx="0">
                  <c:v>45292</c:v>
                </c:pt>
                <c:pt idx="1">
                  <c:v>45293</c:v>
                </c:pt>
                <c:pt idx="2">
                  <c:v>45294</c:v>
                </c:pt>
                <c:pt idx="3">
                  <c:v>45295</c:v>
                </c:pt>
                <c:pt idx="4">
                  <c:v>45296</c:v>
                </c:pt>
                <c:pt idx="5">
                  <c:v>45297</c:v>
                </c:pt>
                <c:pt idx="6">
                  <c:v>45298</c:v>
                </c:pt>
                <c:pt idx="7">
                  <c:v>45299</c:v>
                </c:pt>
                <c:pt idx="8">
                  <c:v>45300</c:v>
                </c:pt>
                <c:pt idx="9">
                  <c:v>45301</c:v>
                </c:pt>
                <c:pt idx="10">
                  <c:v>45302</c:v>
                </c:pt>
                <c:pt idx="11">
                  <c:v>45303</c:v>
                </c:pt>
                <c:pt idx="12">
                  <c:v>45304</c:v>
                </c:pt>
                <c:pt idx="13">
                  <c:v>45305</c:v>
                </c:pt>
                <c:pt idx="14">
                  <c:v>45306</c:v>
                </c:pt>
                <c:pt idx="15">
                  <c:v>45307</c:v>
                </c:pt>
                <c:pt idx="16">
                  <c:v>45308</c:v>
                </c:pt>
                <c:pt idx="17">
                  <c:v>45309</c:v>
                </c:pt>
                <c:pt idx="18">
                  <c:v>45310</c:v>
                </c:pt>
                <c:pt idx="19">
                  <c:v>45311</c:v>
                </c:pt>
                <c:pt idx="20">
                  <c:v>45312</c:v>
                </c:pt>
                <c:pt idx="21">
                  <c:v>45313</c:v>
                </c:pt>
                <c:pt idx="22">
                  <c:v>45314</c:v>
                </c:pt>
                <c:pt idx="23">
                  <c:v>45315</c:v>
                </c:pt>
                <c:pt idx="24">
                  <c:v>45316</c:v>
                </c:pt>
                <c:pt idx="25">
                  <c:v>45317</c:v>
                </c:pt>
                <c:pt idx="26">
                  <c:v>45318</c:v>
                </c:pt>
                <c:pt idx="27">
                  <c:v>45319</c:v>
                </c:pt>
                <c:pt idx="28">
                  <c:v>45320</c:v>
                </c:pt>
                <c:pt idx="29">
                  <c:v>45321</c:v>
                </c:pt>
                <c:pt idx="30">
                  <c:v>45322</c:v>
                </c:pt>
                <c:pt idx="31">
                  <c:v>45323</c:v>
                </c:pt>
                <c:pt idx="32">
                  <c:v>45324</c:v>
                </c:pt>
                <c:pt idx="33">
                  <c:v>45325</c:v>
                </c:pt>
                <c:pt idx="34">
                  <c:v>45326</c:v>
                </c:pt>
                <c:pt idx="35">
                  <c:v>45327</c:v>
                </c:pt>
                <c:pt idx="36">
                  <c:v>45328</c:v>
                </c:pt>
                <c:pt idx="37">
                  <c:v>45329</c:v>
                </c:pt>
                <c:pt idx="38">
                  <c:v>45330</c:v>
                </c:pt>
                <c:pt idx="39">
                  <c:v>45331</c:v>
                </c:pt>
                <c:pt idx="40">
                  <c:v>45332</c:v>
                </c:pt>
                <c:pt idx="41">
                  <c:v>45333</c:v>
                </c:pt>
                <c:pt idx="42">
                  <c:v>45334</c:v>
                </c:pt>
                <c:pt idx="43">
                  <c:v>45335</c:v>
                </c:pt>
                <c:pt idx="44">
                  <c:v>45336</c:v>
                </c:pt>
                <c:pt idx="45">
                  <c:v>45337</c:v>
                </c:pt>
                <c:pt idx="46">
                  <c:v>45338</c:v>
                </c:pt>
                <c:pt idx="47">
                  <c:v>45339</c:v>
                </c:pt>
                <c:pt idx="48">
                  <c:v>45340</c:v>
                </c:pt>
                <c:pt idx="49">
                  <c:v>45341</c:v>
                </c:pt>
                <c:pt idx="50">
                  <c:v>45342</c:v>
                </c:pt>
                <c:pt idx="51">
                  <c:v>45343</c:v>
                </c:pt>
                <c:pt idx="52">
                  <c:v>45344</c:v>
                </c:pt>
                <c:pt idx="53">
                  <c:v>45345</c:v>
                </c:pt>
                <c:pt idx="54">
                  <c:v>45346</c:v>
                </c:pt>
                <c:pt idx="55">
                  <c:v>45347</c:v>
                </c:pt>
                <c:pt idx="56">
                  <c:v>45348</c:v>
                </c:pt>
                <c:pt idx="57">
                  <c:v>45349</c:v>
                </c:pt>
                <c:pt idx="58">
                  <c:v>45350</c:v>
                </c:pt>
                <c:pt idx="59">
                  <c:v>45351</c:v>
                </c:pt>
                <c:pt idx="60">
                  <c:v>45352</c:v>
                </c:pt>
                <c:pt idx="61">
                  <c:v>45353</c:v>
                </c:pt>
                <c:pt idx="62">
                  <c:v>45354</c:v>
                </c:pt>
                <c:pt idx="63">
                  <c:v>45355</c:v>
                </c:pt>
                <c:pt idx="64">
                  <c:v>45356</c:v>
                </c:pt>
                <c:pt idx="65">
                  <c:v>45357</c:v>
                </c:pt>
                <c:pt idx="66">
                  <c:v>45358</c:v>
                </c:pt>
                <c:pt idx="67">
                  <c:v>45359</c:v>
                </c:pt>
                <c:pt idx="68">
                  <c:v>45360</c:v>
                </c:pt>
                <c:pt idx="69">
                  <c:v>45361</c:v>
                </c:pt>
                <c:pt idx="70">
                  <c:v>45362</c:v>
                </c:pt>
                <c:pt idx="71">
                  <c:v>45363</c:v>
                </c:pt>
                <c:pt idx="72">
                  <c:v>45364</c:v>
                </c:pt>
                <c:pt idx="73">
                  <c:v>45365</c:v>
                </c:pt>
                <c:pt idx="74">
                  <c:v>45366</c:v>
                </c:pt>
                <c:pt idx="75">
                  <c:v>45367</c:v>
                </c:pt>
                <c:pt idx="76">
                  <c:v>45368</c:v>
                </c:pt>
                <c:pt idx="77">
                  <c:v>45369</c:v>
                </c:pt>
                <c:pt idx="78">
                  <c:v>45370</c:v>
                </c:pt>
                <c:pt idx="79">
                  <c:v>45371</c:v>
                </c:pt>
                <c:pt idx="80">
                  <c:v>45372</c:v>
                </c:pt>
                <c:pt idx="81">
                  <c:v>45373</c:v>
                </c:pt>
                <c:pt idx="82">
                  <c:v>45374</c:v>
                </c:pt>
                <c:pt idx="83">
                  <c:v>45375</c:v>
                </c:pt>
                <c:pt idx="84">
                  <c:v>45376</c:v>
                </c:pt>
                <c:pt idx="85">
                  <c:v>45377</c:v>
                </c:pt>
                <c:pt idx="86">
                  <c:v>45378</c:v>
                </c:pt>
                <c:pt idx="87">
                  <c:v>45379</c:v>
                </c:pt>
                <c:pt idx="88">
                  <c:v>45380</c:v>
                </c:pt>
                <c:pt idx="89">
                  <c:v>45381</c:v>
                </c:pt>
                <c:pt idx="90">
                  <c:v>45382</c:v>
                </c:pt>
                <c:pt idx="91">
                  <c:v>45383</c:v>
                </c:pt>
                <c:pt idx="92">
                  <c:v>45384</c:v>
                </c:pt>
                <c:pt idx="93">
                  <c:v>45385</c:v>
                </c:pt>
                <c:pt idx="94">
                  <c:v>45386</c:v>
                </c:pt>
                <c:pt idx="95">
                  <c:v>45387</c:v>
                </c:pt>
                <c:pt idx="96">
                  <c:v>45388</c:v>
                </c:pt>
                <c:pt idx="97">
                  <c:v>45389</c:v>
                </c:pt>
                <c:pt idx="98">
                  <c:v>45390</c:v>
                </c:pt>
                <c:pt idx="99">
                  <c:v>45391</c:v>
                </c:pt>
                <c:pt idx="100">
                  <c:v>45392</c:v>
                </c:pt>
                <c:pt idx="101">
                  <c:v>45393</c:v>
                </c:pt>
                <c:pt idx="102">
                  <c:v>45394</c:v>
                </c:pt>
                <c:pt idx="103">
                  <c:v>45395</c:v>
                </c:pt>
                <c:pt idx="104">
                  <c:v>45396</c:v>
                </c:pt>
                <c:pt idx="105">
                  <c:v>45397</c:v>
                </c:pt>
                <c:pt idx="106">
                  <c:v>45398</c:v>
                </c:pt>
                <c:pt idx="107">
                  <c:v>45399</c:v>
                </c:pt>
                <c:pt idx="108">
                  <c:v>45400</c:v>
                </c:pt>
                <c:pt idx="109">
                  <c:v>45401</c:v>
                </c:pt>
                <c:pt idx="110">
                  <c:v>45402</c:v>
                </c:pt>
                <c:pt idx="111">
                  <c:v>45403</c:v>
                </c:pt>
                <c:pt idx="112">
                  <c:v>45404</c:v>
                </c:pt>
                <c:pt idx="113">
                  <c:v>45405</c:v>
                </c:pt>
                <c:pt idx="114">
                  <c:v>45406</c:v>
                </c:pt>
                <c:pt idx="115">
                  <c:v>45407</c:v>
                </c:pt>
                <c:pt idx="116">
                  <c:v>45408</c:v>
                </c:pt>
                <c:pt idx="117">
                  <c:v>45409</c:v>
                </c:pt>
                <c:pt idx="118">
                  <c:v>45410</c:v>
                </c:pt>
                <c:pt idx="119">
                  <c:v>45411</c:v>
                </c:pt>
                <c:pt idx="120">
                  <c:v>45412</c:v>
                </c:pt>
                <c:pt idx="121">
                  <c:v>45413</c:v>
                </c:pt>
                <c:pt idx="122">
                  <c:v>45414</c:v>
                </c:pt>
                <c:pt idx="123">
                  <c:v>45415</c:v>
                </c:pt>
                <c:pt idx="124">
                  <c:v>45416</c:v>
                </c:pt>
                <c:pt idx="125">
                  <c:v>45417</c:v>
                </c:pt>
                <c:pt idx="126">
                  <c:v>45418</c:v>
                </c:pt>
                <c:pt idx="127">
                  <c:v>45419</c:v>
                </c:pt>
                <c:pt idx="128">
                  <c:v>45420</c:v>
                </c:pt>
                <c:pt idx="129">
                  <c:v>45421</c:v>
                </c:pt>
                <c:pt idx="130">
                  <c:v>45422</c:v>
                </c:pt>
                <c:pt idx="131">
                  <c:v>45423</c:v>
                </c:pt>
                <c:pt idx="132">
                  <c:v>45424</c:v>
                </c:pt>
                <c:pt idx="133">
                  <c:v>45425</c:v>
                </c:pt>
                <c:pt idx="134">
                  <c:v>45426</c:v>
                </c:pt>
                <c:pt idx="135">
                  <c:v>45427</c:v>
                </c:pt>
                <c:pt idx="136">
                  <c:v>45428</c:v>
                </c:pt>
                <c:pt idx="137">
                  <c:v>45429</c:v>
                </c:pt>
                <c:pt idx="138">
                  <c:v>45430</c:v>
                </c:pt>
                <c:pt idx="139">
                  <c:v>45431</c:v>
                </c:pt>
                <c:pt idx="140">
                  <c:v>45432</c:v>
                </c:pt>
                <c:pt idx="141">
                  <c:v>45433</c:v>
                </c:pt>
                <c:pt idx="142">
                  <c:v>45434</c:v>
                </c:pt>
                <c:pt idx="143">
                  <c:v>45435</c:v>
                </c:pt>
                <c:pt idx="144">
                  <c:v>45436</c:v>
                </c:pt>
                <c:pt idx="145">
                  <c:v>45437</c:v>
                </c:pt>
                <c:pt idx="146">
                  <c:v>45438</c:v>
                </c:pt>
                <c:pt idx="147">
                  <c:v>45439</c:v>
                </c:pt>
                <c:pt idx="148">
                  <c:v>45440</c:v>
                </c:pt>
                <c:pt idx="149">
                  <c:v>45441</c:v>
                </c:pt>
                <c:pt idx="150">
                  <c:v>45442</c:v>
                </c:pt>
                <c:pt idx="151">
                  <c:v>45443</c:v>
                </c:pt>
                <c:pt idx="152">
                  <c:v>45444</c:v>
                </c:pt>
                <c:pt idx="153">
                  <c:v>45445</c:v>
                </c:pt>
                <c:pt idx="154">
                  <c:v>45446</c:v>
                </c:pt>
                <c:pt idx="155">
                  <c:v>45447</c:v>
                </c:pt>
                <c:pt idx="156">
                  <c:v>45448</c:v>
                </c:pt>
                <c:pt idx="157">
                  <c:v>45449</c:v>
                </c:pt>
                <c:pt idx="158">
                  <c:v>45450</c:v>
                </c:pt>
                <c:pt idx="159">
                  <c:v>45451</c:v>
                </c:pt>
                <c:pt idx="160">
                  <c:v>45452</c:v>
                </c:pt>
                <c:pt idx="161">
                  <c:v>45453</c:v>
                </c:pt>
                <c:pt idx="162">
                  <c:v>45454</c:v>
                </c:pt>
                <c:pt idx="163">
                  <c:v>45455</c:v>
                </c:pt>
                <c:pt idx="164">
                  <c:v>45456</c:v>
                </c:pt>
                <c:pt idx="165">
                  <c:v>45457</c:v>
                </c:pt>
                <c:pt idx="166">
                  <c:v>45458</c:v>
                </c:pt>
                <c:pt idx="167">
                  <c:v>45459</c:v>
                </c:pt>
                <c:pt idx="168">
                  <c:v>45460</c:v>
                </c:pt>
                <c:pt idx="169">
                  <c:v>45461</c:v>
                </c:pt>
                <c:pt idx="170">
                  <c:v>45462</c:v>
                </c:pt>
                <c:pt idx="171">
                  <c:v>45463</c:v>
                </c:pt>
                <c:pt idx="172">
                  <c:v>45464</c:v>
                </c:pt>
                <c:pt idx="173">
                  <c:v>45465</c:v>
                </c:pt>
                <c:pt idx="174">
                  <c:v>45466</c:v>
                </c:pt>
                <c:pt idx="175">
                  <c:v>45467</c:v>
                </c:pt>
                <c:pt idx="176">
                  <c:v>45468</c:v>
                </c:pt>
                <c:pt idx="177">
                  <c:v>45469</c:v>
                </c:pt>
                <c:pt idx="178">
                  <c:v>45470</c:v>
                </c:pt>
                <c:pt idx="179">
                  <c:v>45471</c:v>
                </c:pt>
                <c:pt idx="180">
                  <c:v>45472</c:v>
                </c:pt>
                <c:pt idx="181">
                  <c:v>45473</c:v>
                </c:pt>
                <c:pt idx="182">
                  <c:v>45474</c:v>
                </c:pt>
                <c:pt idx="183">
                  <c:v>45475</c:v>
                </c:pt>
                <c:pt idx="184">
                  <c:v>45476</c:v>
                </c:pt>
                <c:pt idx="185">
                  <c:v>45477</c:v>
                </c:pt>
                <c:pt idx="186">
                  <c:v>45478</c:v>
                </c:pt>
                <c:pt idx="187">
                  <c:v>45479</c:v>
                </c:pt>
                <c:pt idx="188">
                  <c:v>45480</c:v>
                </c:pt>
                <c:pt idx="189">
                  <c:v>45481</c:v>
                </c:pt>
                <c:pt idx="190">
                  <c:v>45482</c:v>
                </c:pt>
                <c:pt idx="191">
                  <c:v>45483</c:v>
                </c:pt>
                <c:pt idx="192">
                  <c:v>45484</c:v>
                </c:pt>
                <c:pt idx="193">
                  <c:v>45485</c:v>
                </c:pt>
                <c:pt idx="194">
                  <c:v>45486</c:v>
                </c:pt>
                <c:pt idx="195">
                  <c:v>45487</c:v>
                </c:pt>
                <c:pt idx="196">
                  <c:v>45488</c:v>
                </c:pt>
                <c:pt idx="197">
                  <c:v>45489</c:v>
                </c:pt>
                <c:pt idx="198">
                  <c:v>45490</c:v>
                </c:pt>
                <c:pt idx="199">
                  <c:v>45491</c:v>
                </c:pt>
                <c:pt idx="200">
                  <c:v>45492</c:v>
                </c:pt>
                <c:pt idx="201">
                  <c:v>45493</c:v>
                </c:pt>
                <c:pt idx="202">
                  <c:v>45494</c:v>
                </c:pt>
                <c:pt idx="203">
                  <c:v>45495</c:v>
                </c:pt>
                <c:pt idx="204">
                  <c:v>45496</c:v>
                </c:pt>
                <c:pt idx="205">
                  <c:v>45497</c:v>
                </c:pt>
                <c:pt idx="206">
                  <c:v>45498</c:v>
                </c:pt>
                <c:pt idx="207">
                  <c:v>45499</c:v>
                </c:pt>
                <c:pt idx="208">
                  <c:v>45500</c:v>
                </c:pt>
                <c:pt idx="209">
                  <c:v>45501</c:v>
                </c:pt>
                <c:pt idx="210">
                  <c:v>45502</c:v>
                </c:pt>
                <c:pt idx="211">
                  <c:v>45503</c:v>
                </c:pt>
                <c:pt idx="212">
                  <c:v>45504</c:v>
                </c:pt>
                <c:pt idx="213">
                  <c:v>45505</c:v>
                </c:pt>
                <c:pt idx="214">
                  <c:v>45506</c:v>
                </c:pt>
                <c:pt idx="215">
                  <c:v>45507</c:v>
                </c:pt>
                <c:pt idx="216">
                  <c:v>45508</c:v>
                </c:pt>
                <c:pt idx="217">
                  <c:v>45509</c:v>
                </c:pt>
              </c:numCache>
            </c:numRef>
          </c:cat>
          <c:val>
            <c:numRef>
              <c:f>'TABLA CALCULO'!#REF!</c:f>
              <c:numCache>
                <c:formatCode>General</c:formatCode>
                <c:ptCount val="1"/>
                <c:pt idx="0">
                  <c:v>1</c:v>
                </c:pt>
              </c:numCache>
            </c:numRef>
          </c:val>
        </c:ser>
        <c:dLbls>
          <c:showLegendKey val="0"/>
          <c:showVal val="0"/>
          <c:showCatName val="0"/>
          <c:showSerName val="0"/>
          <c:showPercent val="0"/>
          <c:showBubbleSize val="0"/>
        </c:dLbls>
        <c:axId val="95843072"/>
        <c:axId val="95833088"/>
      </c:areaChart>
      <c:scatterChart>
        <c:scatterStyle val="smoothMarker"/>
        <c:varyColors val="0"/>
        <c:ser>
          <c:idx val="0"/>
          <c:order val="0"/>
          <c:spPr>
            <a:ln w="19050" cap="rnd">
              <a:solidFill>
                <a:schemeClr val="accent1"/>
              </a:solidFill>
              <a:round/>
            </a:ln>
            <a:effectLst/>
          </c:spPr>
          <c:marker>
            <c:symbol val="none"/>
          </c:marker>
          <c:xVal>
            <c:numRef>
              <c:f>'[COMPILADO LICENCIAS MÉDICAS.xlsx]TABLA CALCULO'!$L$3:$MQ$3</c:f>
              <c:numCache>
                <c:formatCode>d\-mmm</c:formatCode>
                <c:ptCount val="344"/>
                <c:pt idx="0">
                  <c:v>45292</c:v>
                </c:pt>
                <c:pt idx="1">
                  <c:v>45293</c:v>
                </c:pt>
                <c:pt idx="2">
                  <c:v>45294</c:v>
                </c:pt>
                <c:pt idx="3">
                  <c:v>45295</c:v>
                </c:pt>
                <c:pt idx="4">
                  <c:v>45296</c:v>
                </c:pt>
                <c:pt idx="5">
                  <c:v>45297</c:v>
                </c:pt>
                <c:pt idx="6">
                  <c:v>45298</c:v>
                </c:pt>
                <c:pt idx="7">
                  <c:v>45299</c:v>
                </c:pt>
                <c:pt idx="8">
                  <c:v>45300</c:v>
                </c:pt>
                <c:pt idx="9">
                  <c:v>45301</c:v>
                </c:pt>
                <c:pt idx="10">
                  <c:v>45302</c:v>
                </c:pt>
                <c:pt idx="11">
                  <c:v>45303</c:v>
                </c:pt>
                <c:pt idx="12">
                  <c:v>45304</c:v>
                </c:pt>
                <c:pt idx="13">
                  <c:v>45305</c:v>
                </c:pt>
                <c:pt idx="14">
                  <c:v>45306</c:v>
                </c:pt>
                <c:pt idx="15">
                  <c:v>45307</c:v>
                </c:pt>
                <c:pt idx="16">
                  <c:v>45308</c:v>
                </c:pt>
                <c:pt idx="17">
                  <c:v>45309</c:v>
                </c:pt>
                <c:pt idx="18">
                  <c:v>45310</c:v>
                </c:pt>
                <c:pt idx="19">
                  <c:v>45311</c:v>
                </c:pt>
                <c:pt idx="20">
                  <c:v>45312</c:v>
                </c:pt>
                <c:pt idx="21">
                  <c:v>45313</c:v>
                </c:pt>
                <c:pt idx="22">
                  <c:v>45314</c:v>
                </c:pt>
                <c:pt idx="23">
                  <c:v>45315</c:v>
                </c:pt>
                <c:pt idx="24">
                  <c:v>45316</c:v>
                </c:pt>
                <c:pt idx="25">
                  <c:v>45317</c:v>
                </c:pt>
                <c:pt idx="26">
                  <c:v>45318</c:v>
                </c:pt>
                <c:pt idx="27">
                  <c:v>45319</c:v>
                </c:pt>
                <c:pt idx="28">
                  <c:v>45320</c:v>
                </c:pt>
                <c:pt idx="29">
                  <c:v>45321</c:v>
                </c:pt>
                <c:pt idx="30">
                  <c:v>45322</c:v>
                </c:pt>
                <c:pt idx="31">
                  <c:v>45323</c:v>
                </c:pt>
                <c:pt idx="32">
                  <c:v>45324</c:v>
                </c:pt>
                <c:pt idx="33">
                  <c:v>45325</c:v>
                </c:pt>
                <c:pt idx="34">
                  <c:v>45326</c:v>
                </c:pt>
                <c:pt idx="35">
                  <c:v>45327</c:v>
                </c:pt>
                <c:pt idx="36">
                  <c:v>45328</c:v>
                </c:pt>
                <c:pt idx="37">
                  <c:v>45329</c:v>
                </c:pt>
                <c:pt idx="38">
                  <c:v>45330</c:v>
                </c:pt>
                <c:pt idx="39">
                  <c:v>45331</c:v>
                </c:pt>
                <c:pt idx="40">
                  <c:v>45332</c:v>
                </c:pt>
                <c:pt idx="41">
                  <c:v>45333</c:v>
                </c:pt>
                <c:pt idx="42">
                  <c:v>45334</c:v>
                </c:pt>
                <c:pt idx="43">
                  <c:v>45335</c:v>
                </c:pt>
                <c:pt idx="44">
                  <c:v>45336</c:v>
                </c:pt>
                <c:pt idx="45">
                  <c:v>45337</c:v>
                </c:pt>
                <c:pt idx="46">
                  <c:v>45338</c:v>
                </c:pt>
                <c:pt idx="47">
                  <c:v>45339</c:v>
                </c:pt>
                <c:pt idx="48">
                  <c:v>45340</c:v>
                </c:pt>
                <c:pt idx="49">
                  <c:v>45341</c:v>
                </c:pt>
                <c:pt idx="50">
                  <c:v>45342</c:v>
                </c:pt>
                <c:pt idx="51">
                  <c:v>45343</c:v>
                </c:pt>
                <c:pt idx="52">
                  <c:v>45344</c:v>
                </c:pt>
                <c:pt idx="53">
                  <c:v>45345</c:v>
                </c:pt>
                <c:pt idx="54">
                  <c:v>45346</c:v>
                </c:pt>
                <c:pt idx="55">
                  <c:v>45347</c:v>
                </c:pt>
                <c:pt idx="56">
                  <c:v>45348</c:v>
                </c:pt>
                <c:pt idx="57">
                  <c:v>45349</c:v>
                </c:pt>
                <c:pt idx="58">
                  <c:v>45350</c:v>
                </c:pt>
                <c:pt idx="59">
                  <c:v>45351</c:v>
                </c:pt>
                <c:pt idx="60">
                  <c:v>45352</c:v>
                </c:pt>
                <c:pt idx="61">
                  <c:v>45353</c:v>
                </c:pt>
                <c:pt idx="62">
                  <c:v>45354</c:v>
                </c:pt>
                <c:pt idx="63">
                  <c:v>45355</c:v>
                </c:pt>
                <c:pt idx="64">
                  <c:v>45356</c:v>
                </c:pt>
                <c:pt idx="65">
                  <c:v>45357</c:v>
                </c:pt>
                <c:pt idx="66">
                  <c:v>45358</c:v>
                </c:pt>
                <c:pt idx="67">
                  <c:v>45359</c:v>
                </c:pt>
                <c:pt idx="68">
                  <c:v>45360</c:v>
                </c:pt>
                <c:pt idx="69">
                  <c:v>45361</c:v>
                </c:pt>
                <c:pt idx="70">
                  <c:v>45362</c:v>
                </c:pt>
                <c:pt idx="71">
                  <c:v>45363</c:v>
                </c:pt>
                <c:pt idx="72">
                  <c:v>45364</c:v>
                </c:pt>
                <c:pt idx="73">
                  <c:v>45365</c:v>
                </c:pt>
                <c:pt idx="74">
                  <c:v>45366</c:v>
                </c:pt>
                <c:pt idx="75">
                  <c:v>45367</c:v>
                </c:pt>
                <c:pt idx="76">
                  <c:v>45368</c:v>
                </c:pt>
                <c:pt idx="77">
                  <c:v>45369</c:v>
                </c:pt>
                <c:pt idx="78">
                  <c:v>45370</c:v>
                </c:pt>
                <c:pt idx="79">
                  <c:v>45371</c:v>
                </c:pt>
                <c:pt idx="80">
                  <c:v>45372</c:v>
                </c:pt>
                <c:pt idx="81">
                  <c:v>45373</c:v>
                </c:pt>
                <c:pt idx="82">
                  <c:v>45374</c:v>
                </c:pt>
                <c:pt idx="83">
                  <c:v>45375</c:v>
                </c:pt>
                <c:pt idx="84">
                  <c:v>45376</c:v>
                </c:pt>
                <c:pt idx="85">
                  <c:v>45377</c:v>
                </c:pt>
                <c:pt idx="86">
                  <c:v>45378</c:v>
                </c:pt>
                <c:pt idx="87">
                  <c:v>45379</c:v>
                </c:pt>
                <c:pt idx="88">
                  <c:v>45380</c:v>
                </c:pt>
                <c:pt idx="89">
                  <c:v>45381</c:v>
                </c:pt>
                <c:pt idx="90">
                  <c:v>45382</c:v>
                </c:pt>
                <c:pt idx="91">
                  <c:v>45383</c:v>
                </c:pt>
                <c:pt idx="92">
                  <c:v>45384</c:v>
                </c:pt>
                <c:pt idx="93">
                  <c:v>45385</c:v>
                </c:pt>
                <c:pt idx="94">
                  <c:v>45386</c:v>
                </c:pt>
                <c:pt idx="95">
                  <c:v>45387</c:v>
                </c:pt>
                <c:pt idx="96">
                  <c:v>45388</c:v>
                </c:pt>
                <c:pt idx="97">
                  <c:v>45389</c:v>
                </c:pt>
                <c:pt idx="98">
                  <c:v>45390</c:v>
                </c:pt>
                <c:pt idx="99">
                  <c:v>45391</c:v>
                </c:pt>
                <c:pt idx="100">
                  <c:v>45392</c:v>
                </c:pt>
                <c:pt idx="101">
                  <c:v>45393</c:v>
                </c:pt>
                <c:pt idx="102">
                  <c:v>45394</c:v>
                </c:pt>
                <c:pt idx="103">
                  <c:v>45395</c:v>
                </c:pt>
                <c:pt idx="104">
                  <c:v>45396</c:v>
                </c:pt>
                <c:pt idx="105">
                  <c:v>45397</c:v>
                </c:pt>
                <c:pt idx="106">
                  <c:v>45398</c:v>
                </c:pt>
                <c:pt idx="107">
                  <c:v>45399</c:v>
                </c:pt>
                <c:pt idx="108">
                  <c:v>45400</c:v>
                </c:pt>
                <c:pt idx="109">
                  <c:v>45401</c:v>
                </c:pt>
                <c:pt idx="110">
                  <c:v>45402</c:v>
                </c:pt>
                <c:pt idx="111">
                  <c:v>45403</c:v>
                </c:pt>
                <c:pt idx="112">
                  <c:v>45404</c:v>
                </c:pt>
                <c:pt idx="113">
                  <c:v>45405</c:v>
                </c:pt>
                <c:pt idx="114">
                  <c:v>45406</c:v>
                </c:pt>
                <c:pt idx="115">
                  <c:v>45407</c:v>
                </c:pt>
                <c:pt idx="116">
                  <c:v>45408</c:v>
                </c:pt>
                <c:pt idx="117">
                  <c:v>45409</c:v>
                </c:pt>
                <c:pt idx="118">
                  <c:v>45410</c:v>
                </c:pt>
                <c:pt idx="119">
                  <c:v>45411</c:v>
                </c:pt>
                <c:pt idx="120">
                  <c:v>45412</c:v>
                </c:pt>
                <c:pt idx="121">
                  <c:v>45413</c:v>
                </c:pt>
                <c:pt idx="122">
                  <c:v>45414</c:v>
                </c:pt>
                <c:pt idx="123">
                  <c:v>45415</c:v>
                </c:pt>
                <c:pt idx="124">
                  <c:v>45416</c:v>
                </c:pt>
                <c:pt idx="125">
                  <c:v>45417</c:v>
                </c:pt>
                <c:pt idx="126">
                  <c:v>45418</c:v>
                </c:pt>
                <c:pt idx="127">
                  <c:v>45419</c:v>
                </c:pt>
                <c:pt idx="128">
                  <c:v>45420</c:v>
                </c:pt>
                <c:pt idx="129">
                  <c:v>45421</c:v>
                </c:pt>
                <c:pt idx="130">
                  <c:v>45422</c:v>
                </c:pt>
                <c:pt idx="131">
                  <c:v>45423</c:v>
                </c:pt>
                <c:pt idx="132">
                  <c:v>45424</c:v>
                </c:pt>
                <c:pt idx="133">
                  <c:v>45425</c:v>
                </c:pt>
                <c:pt idx="134">
                  <c:v>45426</c:v>
                </c:pt>
                <c:pt idx="135">
                  <c:v>45427</c:v>
                </c:pt>
                <c:pt idx="136">
                  <c:v>45428</c:v>
                </c:pt>
                <c:pt idx="137">
                  <c:v>45429</c:v>
                </c:pt>
                <c:pt idx="138">
                  <c:v>45430</c:v>
                </c:pt>
                <c:pt idx="139">
                  <c:v>45431</c:v>
                </c:pt>
                <c:pt idx="140">
                  <c:v>45432</c:v>
                </c:pt>
                <c:pt idx="141">
                  <c:v>45433</c:v>
                </c:pt>
                <c:pt idx="142">
                  <c:v>45434</c:v>
                </c:pt>
                <c:pt idx="143">
                  <c:v>45435</c:v>
                </c:pt>
                <c:pt idx="144">
                  <c:v>45436</c:v>
                </c:pt>
                <c:pt idx="145">
                  <c:v>45437</c:v>
                </c:pt>
                <c:pt idx="146">
                  <c:v>45438</c:v>
                </c:pt>
                <c:pt idx="147">
                  <c:v>45439</c:v>
                </c:pt>
                <c:pt idx="148">
                  <c:v>45440</c:v>
                </c:pt>
                <c:pt idx="149">
                  <c:v>45441</c:v>
                </c:pt>
                <c:pt idx="150">
                  <c:v>45442</c:v>
                </c:pt>
                <c:pt idx="151">
                  <c:v>45443</c:v>
                </c:pt>
                <c:pt idx="152">
                  <c:v>45444</c:v>
                </c:pt>
                <c:pt idx="153">
                  <c:v>45445</c:v>
                </c:pt>
                <c:pt idx="154">
                  <c:v>45446</c:v>
                </c:pt>
                <c:pt idx="155">
                  <c:v>45447</c:v>
                </c:pt>
                <c:pt idx="156">
                  <c:v>45448</c:v>
                </c:pt>
                <c:pt idx="157">
                  <c:v>45449</c:v>
                </c:pt>
                <c:pt idx="158">
                  <c:v>45450</c:v>
                </c:pt>
                <c:pt idx="159">
                  <c:v>45451</c:v>
                </c:pt>
                <c:pt idx="160">
                  <c:v>45452</c:v>
                </c:pt>
                <c:pt idx="161">
                  <c:v>45453</c:v>
                </c:pt>
                <c:pt idx="162">
                  <c:v>45454</c:v>
                </c:pt>
                <c:pt idx="163">
                  <c:v>45455</c:v>
                </c:pt>
                <c:pt idx="164">
                  <c:v>45456</c:v>
                </c:pt>
                <c:pt idx="165">
                  <c:v>45457</c:v>
                </c:pt>
                <c:pt idx="166">
                  <c:v>45458</c:v>
                </c:pt>
                <c:pt idx="167">
                  <c:v>45459</c:v>
                </c:pt>
                <c:pt idx="168">
                  <c:v>45460</c:v>
                </c:pt>
                <c:pt idx="169">
                  <c:v>45461</c:v>
                </c:pt>
                <c:pt idx="170">
                  <c:v>45462</c:v>
                </c:pt>
                <c:pt idx="171">
                  <c:v>45463</c:v>
                </c:pt>
                <c:pt idx="172">
                  <c:v>45464</c:v>
                </c:pt>
                <c:pt idx="173">
                  <c:v>45465</c:v>
                </c:pt>
                <c:pt idx="174">
                  <c:v>45466</c:v>
                </c:pt>
                <c:pt idx="175">
                  <c:v>45467</c:v>
                </c:pt>
                <c:pt idx="176">
                  <c:v>45468</c:v>
                </c:pt>
                <c:pt idx="177">
                  <c:v>45469</c:v>
                </c:pt>
                <c:pt idx="178">
                  <c:v>45470</c:v>
                </c:pt>
                <c:pt idx="179">
                  <c:v>45471</c:v>
                </c:pt>
                <c:pt idx="180">
                  <c:v>45472</c:v>
                </c:pt>
                <c:pt idx="181">
                  <c:v>45473</c:v>
                </c:pt>
                <c:pt idx="182">
                  <c:v>45474</c:v>
                </c:pt>
                <c:pt idx="183">
                  <c:v>45475</c:v>
                </c:pt>
                <c:pt idx="184">
                  <c:v>45476</c:v>
                </c:pt>
                <c:pt idx="185">
                  <c:v>45477</c:v>
                </c:pt>
                <c:pt idx="186">
                  <c:v>45478</c:v>
                </c:pt>
                <c:pt idx="187">
                  <c:v>45479</c:v>
                </c:pt>
                <c:pt idx="188">
                  <c:v>45480</c:v>
                </c:pt>
                <c:pt idx="189">
                  <c:v>45481</c:v>
                </c:pt>
                <c:pt idx="190">
                  <c:v>45482</c:v>
                </c:pt>
                <c:pt idx="191">
                  <c:v>45483</c:v>
                </c:pt>
                <c:pt idx="192">
                  <c:v>45484</c:v>
                </c:pt>
                <c:pt idx="193">
                  <c:v>45485</c:v>
                </c:pt>
                <c:pt idx="194">
                  <c:v>45486</c:v>
                </c:pt>
                <c:pt idx="195">
                  <c:v>45487</c:v>
                </c:pt>
                <c:pt idx="196">
                  <c:v>45488</c:v>
                </c:pt>
                <c:pt idx="197">
                  <c:v>45489</c:v>
                </c:pt>
                <c:pt idx="198">
                  <c:v>45490</c:v>
                </c:pt>
                <c:pt idx="199">
                  <c:v>45491</c:v>
                </c:pt>
                <c:pt idx="200">
                  <c:v>45492</c:v>
                </c:pt>
                <c:pt idx="201">
                  <c:v>45493</c:v>
                </c:pt>
                <c:pt idx="202">
                  <c:v>45494</c:v>
                </c:pt>
                <c:pt idx="203">
                  <c:v>45495</c:v>
                </c:pt>
                <c:pt idx="204">
                  <c:v>45496</c:v>
                </c:pt>
                <c:pt idx="205">
                  <c:v>45497</c:v>
                </c:pt>
                <c:pt idx="206">
                  <c:v>45498</c:v>
                </c:pt>
                <c:pt idx="207">
                  <c:v>45499</c:v>
                </c:pt>
                <c:pt idx="208">
                  <c:v>45500</c:v>
                </c:pt>
                <c:pt idx="209">
                  <c:v>45501</c:v>
                </c:pt>
                <c:pt idx="210">
                  <c:v>45502</c:v>
                </c:pt>
                <c:pt idx="211">
                  <c:v>45503</c:v>
                </c:pt>
                <c:pt idx="212">
                  <c:v>45504</c:v>
                </c:pt>
                <c:pt idx="213">
                  <c:v>45505</c:v>
                </c:pt>
                <c:pt idx="214">
                  <c:v>45506</c:v>
                </c:pt>
                <c:pt idx="215">
                  <c:v>45507</c:v>
                </c:pt>
                <c:pt idx="216">
                  <c:v>45508</c:v>
                </c:pt>
                <c:pt idx="217">
                  <c:v>45509</c:v>
                </c:pt>
                <c:pt idx="218">
                  <c:v>45510</c:v>
                </c:pt>
                <c:pt idx="219">
                  <c:v>45511</c:v>
                </c:pt>
                <c:pt idx="220">
                  <c:v>45512</c:v>
                </c:pt>
                <c:pt idx="221">
                  <c:v>45513</c:v>
                </c:pt>
                <c:pt idx="222">
                  <c:v>45514</c:v>
                </c:pt>
                <c:pt idx="223">
                  <c:v>45515</c:v>
                </c:pt>
                <c:pt idx="224">
                  <c:v>45516</c:v>
                </c:pt>
                <c:pt idx="225">
                  <c:v>45517</c:v>
                </c:pt>
                <c:pt idx="226">
                  <c:v>45518</c:v>
                </c:pt>
                <c:pt idx="227">
                  <c:v>45519</c:v>
                </c:pt>
                <c:pt idx="228">
                  <c:v>45520</c:v>
                </c:pt>
                <c:pt idx="229">
                  <c:v>45521</c:v>
                </c:pt>
                <c:pt idx="230">
                  <c:v>45522</c:v>
                </c:pt>
                <c:pt idx="231">
                  <c:v>45523</c:v>
                </c:pt>
                <c:pt idx="232">
                  <c:v>45524</c:v>
                </c:pt>
                <c:pt idx="233">
                  <c:v>45525</c:v>
                </c:pt>
                <c:pt idx="234">
                  <c:v>45526</c:v>
                </c:pt>
                <c:pt idx="235">
                  <c:v>45527</c:v>
                </c:pt>
                <c:pt idx="236">
                  <c:v>45528</c:v>
                </c:pt>
                <c:pt idx="237">
                  <c:v>45529</c:v>
                </c:pt>
                <c:pt idx="238">
                  <c:v>45530</c:v>
                </c:pt>
                <c:pt idx="239">
                  <c:v>45531</c:v>
                </c:pt>
                <c:pt idx="240">
                  <c:v>45532</c:v>
                </c:pt>
                <c:pt idx="241">
                  <c:v>45533</c:v>
                </c:pt>
                <c:pt idx="242">
                  <c:v>45534</c:v>
                </c:pt>
                <c:pt idx="243">
                  <c:v>45535</c:v>
                </c:pt>
                <c:pt idx="244">
                  <c:v>45536</c:v>
                </c:pt>
                <c:pt idx="245">
                  <c:v>45537</c:v>
                </c:pt>
                <c:pt idx="246">
                  <c:v>45538</c:v>
                </c:pt>
                <c:pt idx="247">
                  <c:v>45539</c:v>
                </c:pt>
                <c:pt idx="248">
                  <c:v>45540</c:v>
                </c:pt>
                <c:pt idx="249">
                  <c:v>45541</c:v>
                </c:pt>
                <c:pt idx="250">
                  <c:v>45542</c:v>
                </c:pt>
                <c:pt idx="251">
                  <c:v>45543</c:v>
                </c:pt>
                <c:pt idx="252">
                  <c:v>45544</c:v>
                </c:pt>
                <c:pt idx="253">
                  <c:v>45545</c:v>
                </c:pt>
                <c:pt idx="254">
                  <c:v>45546</c:v>
                </c:pt>
                <c:pt idx="255">
                  <c:v>45547</c:v>
                </c:pt>
                <c:pt idx="256">
                  <c:v>45548</c:v>
                </c:pt>
                <c:pt idx="257">
                  <c:v>45549</c:v>
                </c:pt>
                <c:pt idx="258">
                  <c:v>45550</c:v>
                </c:pt>
                <c:pt idx="259">
                  <c:v>45551</c:v>
                </c:pt>
                <c:pt idx="260">
                  <c:v>45552</c:v>
                </c:pt>
                <c:pt idx="261">
                  <c:v>45553</c:v>
                </c:pt>
                <c:pt idx="262">
                  <c:v>45554</c:v>
                </c:pt>
                <c:pt idx="263">
                  <c:v>45555</c:v>
                </c:pt>
                <c:pt idx="264">
                  <c:v>45556</c:v>
                </c:pt>
                <c:pt idx="265">
                  <c:v>45557</c:v>
                </c:pt>
                <c:pt idx="266">
                  <c:v>45558</c:v>
                </c:pt>
                <c:pt idx="267">
                  <c:v>45559</c:v>
                </c:pt>
                <c:pt idx="268">
                  <c:v>45560</c:v>
                </c:pt>
                <c:pt idx="269">
                  <c:v>45561</c:v>
                </c:pt>
                <c:pt idx="270">
                  <c:v>45562</c:v>
                </c:pt>
                <c:pt idx="271">
                  <c:v>45563</c:v>
                </c:pt>
                <c:pt idx="272">
                  <c:v>45564</c:v>
                </c:pt>
                <c:pt idx="273">
                  <c:v>45565</c:v>
                </c:pt>
                <c:pt idx="274">
                  <c:v>45566</c:v>
                </c:pt>
                <c:pt idx="275">
                  <c:v>45567</c:v>
                </c:pt>
                <c:pt idx="276">
                  <c:v>45568</c:v>
                </c:pt>
                <c:pt idx="277">
                  <c:v>45569</c:v>
                </c:pt>
                <c:pt idx="278">
                  <c:v>45570</c:v>
                </c:pt>
                <c:pt idx="279">
                  <c:v>45571</c:v>
                </c:pt>
                <c:pt idx="280">
                  <c:v>45572</c:v>
                </c:pt>
                <c:pt idx="281">
                  <c:v>45573</c:v>
                </c:pt>
                <c:pt idx="282">
                  <c:v>45574</c:v>
                </c:pt>
                <c:pt idx="283">
                  <c:v>45575</c:v>
                </c:pt>
                <c:pt idx="284">
                  <c:v>45576</c:v>
                </c:pt>
                <c:pt idx="285">
                  <c:v>45577</c:v>
                </c:pt>
                <c:pt idx="286">
                  <c:v>45578</c:v>
                </c:pt>
                <c:pt idx="287">
                  <c:v>45579</c:v>
                </c:pt>
                <c:pt idx="288">
                  <c:v>45580</c:v>
                </c:pt>
                <c:pt idx="289">
                  <c:v>45581</c:v>
                </c:pt>
                <c:pt idx="290">
                  <c:v>45582</c:v>
                </c:pt>
                <c:pt idx="291">
                  <c:v>45583</c:v>
                </c:pt>
                <c:pt idx="292">
                  <c:v>45584</c:v>
                </c:pt>
                <c:pt idx="293">
                  <c:v>45585</c:v>
                </c:pt>
                <c:pt idx="294">
                  <c:v>45586</c:v>
                </c:pt>
                <c:pt idx="295">
                  <c:v>45587</c:v>
                </c:pt>
                <c:pt idx="296">
                  <c:v>45588</c:v>
                </c:pt>
                <c:pt idx="297">
                  <c:v>45589</c:v>
                </c:pt>
                <c:pt idx="298">
                  <c:v>45590</c:v>
                </c:pt>
                <c:pt idx="299">
                  <c:v>45591</c:v>
                </c:pt>
                <c:pt idx="300">
                  <c:v>45592</c:v>
                </c:pt>
                <c:pt idx="301">
                  <c:v>45593</c:v>
                </c:pt>
                <c:pt idx="302">
                  <c:v>45594</c:v>
                </c:pt>
                <c:pt idx="303">
                  <c:v>45595</c:v>
                </c:pt>
                <c:pt idx="304">
                  <c:v>45596</c:v>
                </c:pt>
                <c:pt idx="305">
                  <c:v>45597</c:v>
                </c:pt>
                <c:pt idx="306">
                  <c:v>45598</c:v>
                </c:pt>
                <c:pt idx="307">
                  <c:v>45599</c:v>
                </c:pt>
                <c:pt idx="308">
                  <c:v>45600</c:v>
                </c:pt>
                <c:pt idx="309">
                  <c:v>45601</c:v>
                </c:pt>
                <c:pt idx="310">
                  <c:v>45602</c:v>
                </c:pt>
                <c:pt idx="311">
                  <c:v>45603</c:v>
                </c:pt>
                <c:pt idx="312">
                  <c:v>45604</c:v>
                </c:pt>
                <c:pt idx="313">
                  <c:v>45605</c:v>
                </c:pt>
                <c:pt idx="314">
                  <c:v>45606</c:v>
                </c:pt>
                <c:pt idx="315">
                  <c:v>45607</c:v>
                </c:pt>
                <c:pt idx="316">
                  <c:v>45608</c:v>
                </c:pt>
                <c:pt idx="317">
                  <c:v>45609</c:v>
                </c:pt>
                <c:pt idx="318">
                  <c:v>45610</c:v>
                </c:pt>
                <c:pt idx="319">
                  <c:v>45611</c:v>
                </c:pt>
                <c:pt idx="320">
                  <c:v>45612</c:v>
                </c:pt>
                <c:pt idx="321">
                  <c:v>45613</c:v>
                </c:pt>
                <c:pt idx="322">
                  <c:v>45614</c:v>
                </c:pt>
                <c:pt idx="323">
                  <c:v>45615</c:v>
                </c:pt>
                <c:pt idx="324">
                  <c:v>45616</c:v>
                </c:pt>
                <c:pt idx="325">
                  <c:v>45617</c:v>
                </c:pt>
                <c:pt idx="326">
                  <c:v>45618</c:v>
                </c:pt>
                <c:pt idx="327">
                  <c:v>45619</c:v>
                </c:pt>
                <c:pt idx="328">
                  <c:v>45620</c:v>
                </c:pt>
                <c:pt idx="329">
                  <c:v>45621</c:v>
                </c:pt>
                <c:pt idx="330">
                  <c:v>45622</c:v>
                </c:pt>
                <c:pt idx="331">
                  <c:v>45623</c:v>
                </c:pt>
                <c:pt idx="332">
                  <c:v>45624</c:v>
                </c:pt>
                <c:pt idx="333">
                  <c:v>45625</c:v>
                </c:pt>
                <c:pt idx="334">
                  <c:v>45626</c:v>
                </c:pt>
                <c:pt idx="335">
                  <c:v>45627</c:v>
                </c:pt>
                <c:pt idx="336">
                  <c:v>45628</c:v>
                </c:pt>
                <c:pt idx="337">
                  <c:v>45629</c:v>
                </c:pt>
                <c:pt idx="338">
                  <c:v>45630</c:v>
                </c:pt>
                <c:pt idx="339">
                  <c:v>45631</c:v>
                </c:pt>
                <c:pt idx="340">
                  <c:v>45632</c:v>
                </c:pt>
                <c:pt idx="341">
                  <c:v>45633</c:v>
                </c:pt>
                <c:pt idx="342">
                  <c:v>45634</c:v>
                </c:pt>
                <c:pt idx="343">
                  <c:v>45635</c:v>
                </c:pt>
              </c:numCache>
            </c:numRef>
          </c:xVal>
          <c:yVal>
            <c:numRef>
              <c:f>'[COMPILADO LICENCIAS MÉDICAS.xlsx]TABLA CALCULO'!$L$2:$MQ$2</c:f>
              <c:numCache>
                <c:formatCode>General</c:formatCode>
                <c:ptCount val="344"/>
                <c:pt idx="0">
                  <c:v>2</c:v>
                </c:pt>
                <c:pt idx="1">
                  <c:v>2</c:v>
                </c:pt>
                <c:pt idx="2">
                  <c:v>2</c:v>
                </c:pt>
                <c:pt idx="3">
                  <c:v>2</c:v>
                </c:pt>
                <c:pt idx="4">
                  <c:v>2</c:v>
                </c:pt>
                <c:pt idx="5">
                  <c:v>2</c:v>
                </c:pt>
                <c:pt idx="6">
                  <c:v>2</c:v>
                </c:pt>
                <c:pt idx="7">
                  <c:v>2</c:v>
                </c:pt>
                <c:pt idx="8">
                  <c:v>2</c:v>
                </c:pt>
                <c:pt idx="9">
                  <c:v>1</c:v>
                </c:pt>
                <c:pt idx="10">
                  <c:v>1</c:v>
                </c:pt>
                <c:pt idx="11">
                  <c:v>1</c:v>
                </c:pt>
                <c:pt idx="12">
                  <c:v>2</c:v>
                </c:pt>
                <c:pt idx="13">
                  <c:v>2</c:v>
                </c:pt>
                <c:pt idx="14">
                  <c:v>2</c:v>
                </c:pt>
                <c:pt idx="15">
                  <c:v>2</c:v>
                </c:pt>
                <c:pt idx="16">
                  <c:v>3</c:v>
                </c:pt>
                <c:pt idx="17">
                  <c:v>3</c:v>
                </c:pt>
                <c:pt idx="18">
                  <c:v>3</c:v>
                </c:pt>
                <c:pt idx="19">
                  <c:v>2</c:v>
                </c:pt>
                <c:pt idx="20">
                  <c:v>2</c:v>
                </c:pt>
                <c:pt idx="21">
                  <c:v>1</c:v>
                </c:pt>
                <c:pt idx="22">
                  <c:v>1</c:v>
                </c:pt>
                <c:pt idx="23">
                  <c:v>1</c:v>
                </c:pt>
                <c:pt idx="24">
                  <c:v>1</c:v>
                </c:pt>
                <c:pt idx="25">
                  <c:v>1</c:v>
                </c:pt>
                <c:pt idx="26">
                  <c:v>1</c:v>
                </c:pt>
                <c:pt idx="27">
                  <c:v>1</c:v>
                </c:pt>
                <c:pt idx="28">
                  <c:v>1</c:v>
                </c:pt>
                <c:pt idx="29">
                  <c:v>2</c:v>
                </c:pt>
                <c:pt idx="30">
                  <c:v>2</c:v>
                </c:pt>
                <c:pt idx="31">
                  <c:v>2</c:v>
                </c:pt>
                <c:pt idx="32">
                  <c:v>2</c:v>
                </c:pt>
                <c:pt idx="33">
                  <c:v>2</c:v>
                </c:pt>
                <c:pt idx="34">
                  <c:v>2</c:v>
                </c:pt>
                <c:pt idx="35">
                  <c:v>2</c:v>
                </c:pt>
                <c:pt idx="36">
                  <c:v>2</c:v>
                </c:pt>
                <c:pt idx="37">
                  <c:v>2</c:v>
                </c:pt>
                <c:pt idx="38">
                  <c:v>2</c:v>
                </c:pt>
                <c:pt idx="39">
                  <c:v>3</c:v>
                </c:pt>
                <c:pt idx="40">
                  <c:v>3</c:v>
                </c:pt>
                <c:pt idx="41">
                  <c:v>3</c:v>
                </c:pt>
                <c:pt idx="42">
                  <c:v>4</c:v>
                </c:pt>
                <c:pt idx="43">
                  <c:v>4</c:v>
                </c:pt>
                <c:pt idx="44">
                  <c:v>4</c:v>
                </c:pt>
                <c:pt idx="45">
                  <c:v>3</c:v>
                </c:pt>
                <c:pt idx="46">
                  <c:v>3</c:v>
                </c:pt>
                <c:pt idx="47">
                  <c:v>3</c:v>
                </c:pt>
                <c:pt idx="48">
                  <c:v>3</c:v>
                </c:pt>
                <c:pt idx="49">
                  <c:v>3</c:v>
                </c:pt>
                <c:pt idx="50">
                  <c:v>3</c:v>
                </c:pt>
                <c:pt idx="51">
                  <c:v>3</c:v>
                </c:pt>
                <c:pt idx="52">
                  <c:v>3</c:v>
                </c:pt>
                <c:pt idx="53">
                  <c:v>3</c:v>
                </c:pt>
                <c:pt idx="54">
                  <c:v>3</c:v>
                </c:pt>
                <c:pt idx="55">
                  <c:v>4</c:v>
                </c:pt>
                <c:pt idx="56">
                  <c:v>4</c:v>
                </c:pt>
                <c:pt idx="57">
                  <c:v>4</c:v>
                </c:pt>
                <c:pt idx="58">
                  <c:v>4</c:v>
                </c:pt>
                <c:pt idx="59">
                  <c:v>4</c:v>
                </c:pt>
                <c:pt idx="60">
                  <c:v>3</c:v>
                </c:pt>
                <c:pt idx="61">
                  <c:v>3</c:v>
                </c:pt>
                <c:pt idx="62">
                  <c:v>3</c:v>
                </c:pt>
                <c:pt idx="63">
                  <c:v>4</c:v>
                </c:pt>
                <c:pt idx="64">
                  <c:v>4</c:v>
                </c:pt>
                <c:pt idx="65">
                  <c:v>5</c:v>
                </c:pt>
                <c:pt idx="66">
                  <c:v>4</c:v>
                </c:pt>
                <c:pt idx="67">
                  <c:v>4</c:v>
                </c:pt>
                <c:pt idx="68">
                  <c:v>4</c:v>
                </c:pt>
                <c:pt idx="69">
                  <c:v>4</c:v>
                </c:pt>
                <c:pt idx="70">
                  <c:v>4</c:v>
                </c:pt>
                <c:pt idx="71">
                  <c:v>5</c:v>
                </c:pt>
                <c:pt idx="72">
                  <c:v>5</c:v>
                </c:pt>
                <c:pt idx="73">
                  <c:v>4</c:v>
                </c:pt>
                <c:pt idx="74">
                  <c:v>5</c:v>
                </c:pt>
                <c:pt idx="75">
                  <c:v>6</c:v>
                </c:pt>
                <c:pt idx="76">
                  <c:v>6</c:v>
                </c:pt>
                <c:pt idx="77">
                  <c:v>6</c:v>
                </c:pt>
                <c:pt idx="78">
                  <c:v>6</c:v>
                </c:pt>
                <c:pt idx="79">
                  <c:v>5</c:v>
                </c:pt>
                <c:pt idx="80">
                  <c:v>5</c:v>
                </c:pt>
                <c:pt idx="81">
                  <c:v>5</c:v>
                </c:pt>
                <c:pt idx="82">
                  <c:v>6</c:v>
                </c:pt>
                <c:pt idx="83">
                  <c:v>6</c:v>
                </c:pt>
                <c:pt idx="84">
                  <c:v>7</c:v>
                </c:pt>
                <c:pt idx="85">
                  <c:v>8</c:v>
                </c:pt>
                <c:pt idx="86">
                  <c:v>9</c:v>
                </c:pt>
                <c:pt idx="87">
                  <c:v>9</c:v>
                </c:pt>
                <c:pt idx="88">
                  <c:v>7</c:v>
                </c:pt>
                <c:pt idx="89">
                  <c:v>5</c:v>
                </c:pt>
                <c:pt idx="90">
                  <c:v>5</c:v>
                </c:pt>
                <c:pt idx="91">
                  <c:v>4</c:v>
                </c:pt>
                <c:pt idx="92">
                  <c:v>3</c:v>
                </c:pt>
                <c:pt idx="93">
                  <c:v>3</c:v>
                </c:pt>
                <c:pt idx="94">
                  <c:v>3</c:v>
                </c:pt>
                <c:pt idx="95">
                  <c:v>3</c:v>
                </c:pt>
                <c:pt idx="96">
                  <c:v>2</c:v>
                </c:pt>
                <c:pt idx="97">
                  <c:v>2</c:v>
                </c:pt>
                <c:pt idx="98">
                  <c:v>2</c:v>
                </c:pt>
                <c:pt idx="99">
                  <c:v>2</c:v>
                </c:pt>
                <c:pt idx="100">
                  <c:v>2</c:v>
                </c:pt>
                <c:pt idx="101">
                  <c:v>2</c:v>
                </c:pt>
                <c:pt idx="102">
                  <c:v>3</c:v>
                </c:pt>
                <c:pt idx="103">
                  <c:v>3</c:v>
                </c:pt>
                <c:pt idx="104">
                  <c:v>3</c:v>
                </c:pt>
                <c:pt idx="105">
                  <c:v>2</c:v>
                </c:pt>
                <c:pt idx="106">
                  <c:v>2</c:v>
                </c:pt>
                <c:pt idx="107">
                  <c:v>2</c:v>
                </c:pt>
                <c:pt idx="108">
                  <c:v>2</c:v>
                </c:pt>
                <c:pt idx="109">
                  <c:v>1</c:v>
                </c:pt>
                <c:pt idx="110">
                  <c:v>1</c:v>
                </c:pt>
                <c:pt idx="111">
                  <c:v>0</c:v>
                </c:pt>
                <c:pt idx="112">
                  <c:v>0</c:v>
                </c:pt>
                <c:pt idx="113">
                  <c:v>2</c:v>
                </c:pt>
                <c:pt idx="114">
                  <c:v>2</c:v>
                </c:pt>
                <c:pt idx="115">
                  <c:v>3</c:v>
                </c:pt>
                <c:pt idx="116">
                  <c:v>3</c:v>
                </c:pt>
                <c:pt idx="117">
                  <c:v>3</c:v>
                </c:pt>
                <c:pt idx="118">
                  <c:v>1</c:v>
                </c:pt>
                <c:pt idx="119">
                  <c:v>2</c:v>
                </c:pt>
                <c:pt idx="120">
                  <c:v>2</c:v>
                </c:pt>
                <c:pt idx="121">
                  <c:v>2</c:v>
                </c:pt>
                <c:pt idx="122">
                  <c:v>2</c:v>
                </c:pt>
                <c:pt idx="123">
                  <c:v>2</c:v>
                </c:pt>
                <c:pt idx="124">
                  <c:v>3</c:v>
                </c:pt>
                <c:pt idx="125">
                  <c:v>5</c:v>
                </c:pt>
                <c:pt idx="126">
                  <c:v>4</c:v>
                </c:pt>
                <c:pt idx="127">
                  <c:v>3</c:v>
                </c:pt>
                <c:pt idx="128">
                  <c:v>2</c:v>
                </c:pt>
                <c:pt idx="129">
                  <c:v>1</c:v>
                </c:pt>
                <c:pt idx="130">
                  <c:v>0</c:v>
                </c:pt>
                <c:pt idx="131">
                  <c:v>0</c:v>
                </c:pt>
                <c:pt idx="132">
                  <c:v>2</c:v>
                </c:pt>
                <c:pt idx="133">
                  <c:v>3</c:v>
                </c:pt>
                <c:pt idx="134">
                  <c:v>3</c:v>
                </c:pt>
                <c:pt idx="135">
                  <c:v>3</c:v>
                </c:pt>
                <c:pt idx="136">
                  <c:v>3</c:v>
                </c:pt>
                <c:pt idx="137">
                  <c:v>2</c:v>
                </c:pt>
                <c:pt idx="138">
                  <c:v>2</c:v>
                </c:pt>
                <c:pt idx="139">
                  <c:v>2</c:v>
                </c:pt>
                <c:pt idx="140">
                  <c:v>2</c:v>
                </c:pt>
                <c:pt idx="141">
                  <c:v>2</c:v>
                </c:pt>
                <c:pt idx="142">
                  <c:v>2</c:v>
                </c:pt>
                <c:pt idx="143">
                  <c:v>2</c:v>
                </c:pt>
                <c:pt idx="144">
                  <c:v>2</c:v>
                </c:pt>
                <c:pt idx="145">
                  <c:v>2</c:v>
                </c:pt>
                <c:pt idx="146">
                  <c:v>1</c:v>
                </c:pt>
                <c:pt idx="147">
                  <c:v>2</c:v>
                </c:pt>
                <c:pt idx="148">
                  <c:v>3</c:v>
                </c:pt>
                <c:pt idx="149">
                  <c:v>3</c:v>
                </c:pt>
                <c:pt idx="150">
                  <c:v>3</c:v>
                </c:pt>
                <c:pt idx="151">
                  <c:v>4</c:v>
                </c:pt>
                <c:pt idx="152">
                  <c:v>5</c:v>
                </c:pt>
                <c:pt idx="153">
                  <c:v>6</c:v>
                </c:pt>
                <c:pt idx="154">
                  <c:v>6</c:v>
                </c:pt>
                <c:pt idx="155">
                  <c:v>7</c:v>
                </c:pt>
                <c:pt idx="156">
                  <c:v>9</c:v>
                </c:pt>
                <c:pt idx="157">
                  <c:v>9</c:v>
                </c:pt>
                <c:pt idx="158">
                  <c:v>10</c:v>
                </c:pt>
                <c:pt idx="159">
                  <c:v>8</c:v>
                </c:pt>
                <c:pt idx="160">
                  <c:v>8</c:v>
                </c:pt>
                <c:pt idx="161">
                  <c:v>7</c:v>
                </c:pt>
                <c:pt idx="162">
                  <c:v>7</c:v>
                </c:pt>
                <c:pt idx="163">
                  <c:v>7</c:v>
                </c:pt>
                <c:pt idx="164">
                  <c:v>7</c:v>
                </c:pt>
                <c:pt idx="165">
                  <c:v>9</c:v>
                </c:pt>
                <c:pt idx="166">
                  <c:v>10</c:v>
                </c:pt>
                <c:pt idx="167">
                  <c:v>10</c:v>
                </c:pt>
                <c:pt idx="168">
                  <c:v>9</c:v>
                </c:pt>
                <c:pt idx="169">
                  <c:v>10</c:v>
                </c:pt>
                <c:pt idx="170">
                  <c:v>9</c:v>
                </c:pt>
                <c:pt idx="171">
                  <c:v>9</c:v>
                </c:pt>
                <c:pt idx="172">
                  <c:v>9</c:v>
                </c:pt>
                <c:pt idx="173">
                  <c:v>7</c:v>
                </c:pt>
                <c:pt idx="174">
                  <c:v>8</c:v>
                </c:pt>
                <c:pt idx="175">
                  <c:v>8</c:v>
                </c:pt>
                <c:pt idx="176">
                  <c:v>8</c:v>
                </c:pt>
                <c:pt idx="177">
                  <c:v>8</c:v>
                </c:pt>
                <c:pt idx="178">
                  <c:v>9</c:v>
                </c:pt>
                <c:pt idx="179">
                  <c:v>10</c:v>
                </c:pt>
                <c:pt idx="180">
                  <c:v>9</c:v>
                </c:pt>
                <c:pt idx="181">
                  <c:v>8</c:v>
                </c:pt>
                <c:pt idx="182">
                  <c:v>9</c:v>
                </c:pt>
                <c:pt idx="183">
                  <c:v>10</c:v>
                </c:pt>
                <c:pt idx="184">
                  <c:v>12</c:v>
                </c:pt>
                <c:pt idx="185">
                  <c:v>12</c:v>
                </c:pt>
                <c:pt idx="186">
                  <c:v>13</c:v>
                </c:pt>
                <c:pt idx="187">
                  <c:v>12</c:v>
                </c:pt>
                <c:pt idx="188">
                  <c:v>11</c:v>
                </c:pt>
                <c:pt idx="189">
                  <c:v>9</c:v>
                </c:pt>
                <c:pt idx="190">
                  <c:v>9</c:v>
                </c:pt>
                <c:pt idx="191">
                  <c:v>9</c:v>
                </c:pt>
                <c:pt idx="192">
                  <c:v>9</c:v>
                </c:pt>
                <c:pt idx="193">
                  <c:v>9</c:v>
                </c:pt>
                <c:pt idx="194">
                  <c:v>9</c:v>
                </c:pt>
                <c:pt idx="195">
                  <c:v>9</c:v>
                </c:pt>
                <c:pt idx="196">
                  <c:v>9</c:v>
                </c:pt>
                <c:pt idx="197">
                  <c:v>9</c:v>
                </c:pt>
                <c:pt idx="198">
                  <c:v>10</c:v>
                </c:pt>
                <c:pt idx="199">
                  <c:v>10</c:v>
                </c:pt>
                <c:pt idx="200">
                  <c:v>11</c:v>
                </c:pt>
                <c:pt idx="201">
                  <c:v>11</c:v>
                </c:pt>
                <c:pt idx="202">
                  <c:v>11</c:v>
                </c:pt>
                <c:pt idx="203">
                  <c:v>11</c:v>
                </c:pt>
                <c:pt idx="204">
                  <c:v>11</c:v>
                </c:pt>
                <c:pt idx="205">
                  <c:v>11</c:v>
                </c:pt>
                <c:pt idx="206">
                  <c:v>11</c:v>
                </c:pt>
                <c:pt idx="207">
                  <c:v>11</c:v>
                </c:pt>
                <c:pt idx="208">
                  <c:v>10</c:v>
                </c:pt>
                <c:pt idx="209">
                  <c:v>11</c:v>
                </c:pt>
                <c:pt idx="210">
                  <c:v>11</c:v>
                </c:pt>
                <c:pt idx="211">
                  <c:v>11</c:v>
                </c:pt>
                <c:pt idx="212">
                  <c:v>12</c:v>
                </c:pt>
                <c:pt idx="213">
                  <c:v>12</c:v>
                </c:pt>
                <c:pt idx="214">
                  <c:v>10</c:v>
                </c:pt>
                <c:pt idx="215">
                  <c:v>9</c:v>
                </c:pt>
                <c:pt idx="216">
                  <c:v>9</c:v>
                </c:pt>
                <c:pt idx="217">
                  <c:v>9</c:v>
                </c:pt>
                <c:pt idx="218">
                  <c:v>8</c:v>
                </c:pt>
                <c:pt idx="219">
                  <c:v>9</c:v>
                </c:pt>
                <c:pt idx="220">
                  <c:v>10</c:v>
                </c:pt>
                <c:pt idx="221">
                  <c:v>10</c:v>
                </c:pt>
                <c:pt idx="222">
                  <c:v>10</c:v>
                </c:pt>
                <c:pt idx="223">
                  <c:v>9</c:v>
                </c:pt>
                <c:pt idx="224">
                  <c:v>9</c:v>
                </c:pt>
                <c:pt idx="225">
                  <c:v>10</c:v>
                </c:pt>
                <c:pt idx="226">
                  <c:v>10</c:v>
                </c:pt>
                <c:pt idx="227">
                  <c:v>11</c:v>
                </c:pt>
                <c:pt idx="228">
                  <c:v>11</c:v>
                </c:pt>
                <c:pt idx="229">
                  <c:v>11</c:v>
                </c:pt>
                <c:pt idx="230">
                  <c:v>10</c:v>
                </c:pt>
                <c:pt idx="231">
                  <c:v>10</c:v>
                </c:pt>
                <c:pt idx="232">
                  <c:v>11</c:v>
                </c:pt>
                <c:pt idx="233">
                  <c:v>11</c:v>
                </c:pt>
                <c:pt idx="234">
                  <c:v>12</c:v>
                </c:pt>
                <c:pt idx="235">
                  <c:v>9</c:v>
                </c:pt>
                <c:pt idx="236">
                  <c:v>9</c:v>
                </c:pt>
                <c:pt idx="237">
                  <c:v>10</c:v>
                </c:pt>
                <c:pt idx="238">
                  <c:v>9</c:v>
                </c:pt>
                <c:pt idx="239">
                  <c:v>9</c:v>
                </c:pt>
                <c:pt idx="240">
                  <c:v>11</c:v>
                </c:pt>
                <c:pt idx="241">
                  <c:v>9</c:v>
                </c:pt>
                <c:pt idx="242">
                  <c:v>9</c:v>
                </c:pt>
                <c:pt idx="243">
                  <c:v>9</c:v>
                </c:pt>
                <c:pt idx="244">
                  <c:v>9</c:v>
                </c:pt>
                <c:pt idx="245">
                  <c:v>9</c:v>
                </c:pt>
                <c:pt idx="246">
                  <c:v>9</c:v>
                </c:pt>
                <c:pt idx="247">
                  <c:v>9</c:v>
                </c:pt>
                <c:pt idx="248">
                  <c:v>9</c:v>
                </c:pt>
                <c:pt idx="249">
                  <c:v>10</c:v>
                </c:pt>
                <c:pt idx="250">
                  <c:v>10</c:v>
                </c:pt>
                <c:pt idx="251">
                  <c:v>9</c:v>
                </c:pt>
                <c:pt idx="252">
                  <c:v>10</c:v>
                </c:pt>
                <c:pt idx="253">
                  <c:v>11</c:v>
                </c:pt>
                <c:pt idx="254">
                  <c:v>11</c:v>
                </c:pt>
                <c:pt idx="255">
                  <c:v>11</c:v>
                </c:pt>
                <c:pt idx="256">
                  <c:v>11</c:v>
                </c:pt>
                <c:pt idx="257">
                  <c:v>10</c:v>
                </c:pt>
                <c:pt idx="258">
                  <c:v>12</c:v>
                </c:pt>
                <c:pt idx="259">
                  <c:v>12</c:v>
                </c:pt>
                <c:pt idx="260">
                  <c:v>12</c:v>
                </c:pt>
                <c:pt idx="261">
                  <c:v>11</c:v>
                </c:pt>
                <c:pt idx="262">
                  <c:v>11</c:v>
                </c:pt>
                <c:pt idx="263">
                  <c:v>10</c:v>
                </c:pt>
                <c:pt idx="264">
                  <c:v>10</c:v>
                </c:pt>
                <c:pt idx="265">
                  <c:v>10</c:v>
                </c:pt>
                <c:pt idx="266">
                  <c:v>10</c:v>
                </c:pt>
                <c:pt idx="267">
                  <c:v>13</c:v>
                </c:pt>
                <c:pt idx="268">
                  <c:v>12</c:v>
                </c:pt>
                <c:pt idx="269">
                  <c:v>12</c:v>
                </c:pt>
                <c:pt idx="270">
                  <c:v>10</c:v>
                </c:pt>
                <c:pt idx="271">
                  <c:v>10</c:v>
                </c:pt>
                <c:pt idx="272">
                  <c:v>9</c:v>
                </c:pt>
                <c:pt idx="273">
                  <c:v>10</c:v>
                </c:pt>
                <c:pt idx="274">
                  <c:v>11</c:v>
                </c:pt>
                <c:pt idx="275">
                  <c:v>11</c:v>
                </c:pt>
                <c:pt idx="276">
                  <c:v>10</c:v>
                </c:pt>
                <c:pt idx="277">
                  <c:v>11</c:v>
                </c:pt>
                <c:pt idx="278">
                  <c:v>9</c:v>
                </c:pt>
                <c:pt idx="279">
                  <c:v>9</c:v>
                </c:pt>
                <c:pt idx="280">
                  <c:v>7</c:v>
                </c:pt>
                <c:pt idx="281">
                  <c:v>8</c:v>
                </c:pt>
                <c:pt idx="282">
                  <c:v>7</c:v>
                </c:pt>
                <c:pt idx="283">
                  <c:v>7</c:v>
                </c:pt>
                <c:pt idx="284">
                  <c:v>7</c:v>
                </c:pt>
                <c:pt idx="285">
                  <c:v>7</c:v>
                </c:pt>
                <c:pt idx="286">
                  <c:v>6</c:v>
                </c:pt>
                <c:pt idx="287">
                  <c:v>6</c:v>
                </c:pt>
                <c:pt idx="288">
                  <c:v>5</c:v>
                </c:pt>
                <c:pt idx="289">
                  <c:v>5</c:v>
                </c:pt>
                <c:pt idx="290">
                  <c:v>5</c:v>
                </c:pt>
                <c:pt idx="291">
                  <c:v>6</c:v>
                </c:pt>
                <c:pt idx="292">
                  <c:v>7</c:v>
                </c:pt>
                <c:pt idx="293">
                  <c:v>9</c:v>
                </c:pt>
                <c:pt idx="294">
                  <c:v>9</c:v>
                </c:pt>
                <c:pt idx="295">
                  <c:v>10</c:v>
                </c:pt>
                <c:pt idx="296">
                  <c:v>9</c:v>
                </c:pt>
                <c:pt idx="297">
                  <c:v>9</c:v>
                </c:pt>
                <c:pt idx="298">
                  <c:v>11</c:v>
                </c:pt>
                <c:pt idx="299">
                  <c:v>10</c:v>
                </c:pt>
                <c:pt idx="300">
                  <c:v>10</c:v>
                </c:pt>
                <c:pt idx="301">
                  <c:v>11</c:v>
                </c:pt>
                <c:pt idx="302">
                  <c:v>9</c:v>
                </c:pt>
                <c:pt idx="303">
                  <c:v>9</c:v>
                </c:pt>
                <c:pt idx="304">
                  <c:v>9</c:v>
                </c:pt>
                <c:pt idx="305">
                  <c:v>9</c:v>
                </c:pt>
                <c:pt idx="306">
                  <c:v>9</c:v>
                </c:pt>
                <c:pt idx="307">
                  <c:v>9</c:v>
                </c:pt>
                <c:pt idx="308">
                  <c:v>8</c:v>
                </c:pt>
                <c:pt idx="309">
                  <c:v>7</c:v>
                </c:pt>
                <c:pt idx="310">
                  <c:v>6</c:v>
                </c:pt>
                <c:pt idx="311">
                  <c:v>6</c:v>
                </c:pt>
                <c:pt idx="312">
                  <c:v>6</c:v>
                </c:pt>
                <c:pt idx="313">
                  <c:v>6</c:v>
                </c:pt>
                <c:pt idx="314">
                  <c:v>6</c:v>
                </c:pt>
                <c:pt idx="315">
                  <c:v>7</c:v>
                </c:pt>
                <c:pt idx="316">
                  <c:v>7</c:v>
                </c:pt>
                <c:pt idx="317">
                  <c:v>5</c:v>
                </c:pt>
                <c:pt idx="318">
                  <c:v>5</c:v>
                </c:pt>
                <c:pt idx="319">
                  <c:v>5</c:v>
                </c:pt>
                <c:pt idx="320">
                  <c:v>4</c:v>
                </c:pt>
                <c:pt idx="321">
                  <c:v>4</c:v>
                </c:pt>
                <c:pt idx="322">
                  <c:v>5</c:v>
                </c:pt>
                <c:pt idx="323">
                  <c:v>5</c:v>
                </c:pt>
                <c:pt idx="324">
                  <c:v>4</c:v>
                </c:pt>
                <c:pt idx="325">
                  <c:v>4</c:v>
                </c:pt>
                <c:pt idx="326">
                  <c:v>3</c:v>
                </c:pt>
                <c:pt idx="327">
                  <c:v>3</c:v>
                </c:pt>
                <c:pt idx="328">
                  <c:v>2</c:v>
                </c:pt>
                <c:pt idx="329">
                  <c:v>2</c:v>
                </c:pt>
                <c:pt idx="330">
                  <c:v>2</c:v>
                </c:pt>
                <c:pt idx="331">
                  <c:v>5</c:v>
                </c:pt>
                <c:pt idx="332">
                  <c:v>5</c:v>
                </c:pt>
                <c:pt idx="333">
                  <c:v>5</c:v>
                </c:pt>
                <c:pt idx="334">
                  <c:v>5</c:v>
                </c:pt>
                <c:pt idx="335">
                  <c:v>5</c:v>
                </c:pt>
                <c:pt idx="336">
                  <c:v>6</c:v>
                </c:pt>
                <c:pt idx="337">
                  <c:v>6</c:v>
                </c:pt>
                <c:pt idx="338">
                  <c:v>6</c:v>
                </c:pt>
                <c:pt idx="339">
                  <c:v>6</c:v>
                </c:pt>
                <c:pt idx="340">
                  <c:v>5</c:v>
                </c:pt>
                <c:pt idx="341">
                  <c:v>5</c:v>
                </c:pt>
                <c:pt idx="342">
                  <c:v>5</c:v>
                </c:pt>
                <c:pt idx="343">
                  <c:v>4</c:v>
                </c:pt>
              </c:numCache>
            </c:numRef>
          </c:yVal>
          <c:smooth val="1"/>
        </c:ser>
        <c:dLbls>
          <c:showLegendKey val="0"/>
          <c:showVal val="0"/>
          <c:showCatName val="0"/>
          <c:showSerName val="0"/>
          <c:showPercent val="0"/>
          <c:showBubbleSize val="0"/>
        </c:dLbls>
        <c:axId val="95821184"/>
        <c:axId val="95831552"/>
      </c:scatterChart>
      <c:valAx>
        <c:axId val="95821184"/>
        <c:scaling>
          <c:orientation val="minMax"/>
          <c:max val="45640"/>
          <c:min val="45292"/>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r>
                  <a:rPr lang="es-CL" sz="1400" b="1"/>
                  <a:t>BAJAS MÉDICAS</a:t>
                </a:r>
              </a:p>
            </c:rich>
          </c:tx>
          <c:layout>
            <c:manualLayout>
              <c:xMode val="edge"/>
              <c:yMode val="edge"/>
              <c:x val="0.39482239361662402"/>
              <c:y val="3.8044125125785824E-2"/>
            </c:manualLayout>
          </c:layout>
          <c:overlay val="0"/>
          <c:spPr>
            <a:noFill/>
            <a:ln>
              <a:noFill/>
            </a:ln>
            <a:effectLst/>
          </c:spPr>
        </c:title>
        <c:numFmt formatCode="d\-mmm" sourceLinked="1"/>
        <c:majorTickMark val="none"/>
        <c:minorTickMark val="none"/>
        <c:tickLblPos val="nextTo"/>
        <c:spPr>
          <a:noFill/>
          <a:ln w="9525" cap="flat" cmpd="sng" algn="ctr">
            <a:solidFill>
              <a:schemeClr val="tx1">
                <a:lumMod val="25000"/>
                <a:lumOff val="75000"/>
              </a:schemeClr>
            </a:solidFill>
            <a:round/>
          </a:ln>
          <a:effectLst/>
        </c:spPr>
        <c:txPr>
          <a:bodyPr rot="-270000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5831552"/>
        <c:crosses val="autoZero"/>
        <c:crossBetween val="midCat"/>
        <c:majorUnit val="15"/>
        <c:minorUnit val="1"/>
      </c:valAx>
      <c:valAx>
        <c:axId val="95831552"/>
        <c:scaling>
          <c:orientation val="minMax"/>
          <c:max val="1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5821184"/>
        <c:crosses val="autoZero"/>
        <c:crossBetween val="midCat"/>
      </c:valAx>
      <c:valAx>
        <c:axId val="95833088"/>
        <c:scaling>
          <c:orientation val="minMax"/>
        </c:scaling>
        <c:delete val="1"/>
        <c:axPos val="r"/>
        <c:numFmt formatCode="General" sourceLinked="1"/>
        <c:majorTickMark val="out"/>
        <c:minorTickMark val="none"/>
        <c:tickLblPos val="nextTo"/>
        <c:crossAx val="95843072"/>
        <c:crosses val="max"/>
        <c:crossBetween val="between"/>
      </c:valAx>
      <c:dateAx>
        <c:axId val="95843072"/>
        <c:scaling>
          <c:orientation val="minMax"/>
        </c:scaling>
        <c:delete val="1"/>
        <c:axPos val="b"/>
        <c:numFmt formatCode="d\-mmm" sourceLinked="1"/>
        <c:majorTickMark val="out"/>
        <c:minorTickMark val="none"/>
        <c:tickLblPos val="nextTo"/>
        <c:crossAx val="95833088"/>
        <c:crosses val="autoZero"/>
        <c:auto val="1"/>
        <c:lblOffset val="100"/>
        <c:baseTimeUnit val="days"/>
      </c:dateAx>
      <c:spPr>
        <a:noFill/>
        <a:ln>
          <a:noFill/>
        </a:ln>
        <a:effectLst/>
      </c:spPr>
    </c:plotArea>
    <c:plotVisOnly val="1"/>
    <c:dispBlanksAs val="gap"/>
    <c:showDLblsOverMax val="0"/>
  </c:chart>
  <c:spPr>
    <a:noFill/>
    <a:ln>
      <a:noFill/>
    </a:ln>
    <a:effectLst/>
  </c:spPr>
  <c:txPr>
    <a:bodyPr/>
    <a:lstStyle/>
    <a:p>
      <a:pPr>
        <a:defRPr/>
      </a:pPr>
      <a:endParaRPr lang="es-C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C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a:t>COMISIONES</a:t>
            </a:r>
          </a:p>
        </c:rich>
      </c:tx>
      <c:overlay val="0"/>
      <c:spPr>
        <a:noFill/>
        <a:ln>
          <a:noFill/>
        </a:ln>
        <a:effectLst/>
      </c:spPr>
    </c:title>
    <c:autoTitleDeleted val="0"/>
    <c:plotArea>
      <c:layout>
        <c:manualLayout>
          <c:layoutTarget val="inner"/>
          <c:xMode val="edge"/>
          <c:yMode val="edge"/>
          <c:x val="0.10728617440691611"/>
          <c:y val="0.19422593434308741"/>
          <c:w val="0.81570807857385352"/>
          <c:h val="0.64193861021067833"/>
        </c:manualLayout>
      </c:layout>
      <c:scatterChart>
        <c:scatterStyle val="smoothMarker"/>
        <c:varyColors val="0"/>
        <c:ser>
          <c:idx val="0"/>
          <c:order val="0"/>
          <c:spPr>
            <a:ln w="19050" cap="rnd">
              <a:solidFill>
                <a:schemeClr val="accent1"/>
              </a:solidFill>
              <a:round/>
            </a:ln>
            <a:effectLst/>
          </c:spPr>
          <c:marker>
            <c:symbol val="none"/>
          </c:marker>
          <c:xVal>
            <c:numRef>
              <c:f>'[COMPILADO COMISIONES.xlsx]Hoja1'!$J$3:$NK$3</c:f>
              <c:numCache>
                <c:formatCode>d\-mmm</c:formatCode>
                <c:ptCount val="366"/>
                <c:pt idx="0">
                  <c:v>45292</c:v>
                </c:pt>
                <c:pt idx="1">
                  <c:v>45293</c:v>
                </c:pt>
                <c:pt idx="2">
                  <c:v>45294</c:v>
                </c:pt>
                <c:pt idx="3">
                  <c:v>45295</c:v>
                </c:pt>
                <c:pt idx="4">
                  <c:v>45296</c:v>
                </c:pt>
                <c:pt idx="5">
                  <c:v>45297</c:v>
                </c:pt>
                <c:pt idx="6">
                  <c:v>45298</c:v>
                </c:pt>
                <c:pt idx="7">
                  <c:v>45299</c:v>
                </c:pt>
                <c:pt idx="8">
                  <c:v>45300</c:v>
                </c:pt>
                <c:pt idx="9">
                  <c:v>45301</c:v>
                </c:pt>
                <c:pt idx="10">
                  <c:v>45302</c:v>
                </c:pt>
                <c:pt idx="11">
                  <c:v>45303</c:v>
                </c:pt>
                <c:pt idx="12">
                  <c:v>45304</c:v>
                </c:pt>
                <c:pt idx="13">
                  <c:v>45305</c:v>
                </c:pt>
                <c:pt idx="14">
                  <c:v>45306</c:v>
                </c:pt>
                <c:pt idx="15">
                  <c:v>45307</c:v>
                </c:pt>
                <c:pt idx="16">
                  <c:v>45308</c:v>
                </c:pt>
                <c:pt idx="17">
                  <c:v>45309</c:v>
                </c:pt>
                <c:pt idx="18">
                  <c:v>45310</c:v>
                </c:pt>
                <c:pt idx="19">
                  <c:v>45311</c:v>
                </c:pt>
                <c:pt idx="20">
                  <c:v>45312</c:v>
                </c:pt>
                <c:pt idx="21">
                  <c:v>45313</c:v>
                </c:pt>
                <c:pt idx="22">
                  <c:v>45314</c:v>
                </c:pt>
                <c:pt idx="23">
                  <c:v>45315</c:v>
                </c:pt>
                <c:pt idx="24">
                  <c:v>45316</c:v>
                </c:pt>
                <c:pt idx="25">
                  <c:v>45317</c:v>
                </c:pt>
                <c:pt idx="26">
                  <c:v>45318</c:v>
                </c:pt>
                <c:pt idx="27">
                  <c:v>45319</c:v>
                </c:pt>
                <c:pt idx="28">
                  <c:v>45320</c:v>
                </c:pt>
                <c:pt idx="29">
                  <c:v>45321</c:v>
                </c:pt>
                <c:pt idx="30">
                  <c:v>45322</c:v>
                </c:pt>
                <c:pt idx="31">
                  <c:v>45323</c:v>
                </c:pt>
                <c:pt idx="32">
                  <c:v>45324</c:v>
                </c:pt>
                <c:pt idx="33">
                  <c:v>45325</c:v>
                </c:pt>
                <c:pt idx="34">
                  <c:v>45326</c:v>
                </c:pt>
                <c:pt idx="35">
                  <c:v>45327</c:v>
                </c:pt>
                <c:pt idx="36">
                  <c:v>45328</c:v>
                </c:pt>
                <c:pt idx="37">
                  <c:v>45329</c:v>
                </c:pt>
                <c:pt idx="38">
                  <c:v>45330</c:v>
                </c:pt>
                <c:pt idx="39">
                  <c:v>45331</c:v>
                </c:pt>
                <c:pt idx="40">
                  <c:v>45332</c:v>
                </c:pt>
                <c:pt idx="41">
                  <c:v>45333</c:v>
                </c:pt>
                <c:pt idx="42">
                  <c:v>45334</c:v>
                </c:pt>
                <c:pt idx="43">
                  <c:v>45335</c:v>
                </c:pt>
                <c:pt idx="44">
                  <c:v>45336</c:v>
                </c:pt>
                <c:pt idx="45">
                  <c:v>45337</c:v>
                </c:pt>
                <c:pt idx="46">
                  <c:v>45338</c:v>
                </c:pt>
                <c:pt idx="47">
                  <c:v>45339</c:v>
                </c:pt>
                <c:pt idx="48">
                  <c:v>45340</c:v>
                </c:pt>
                <c:pt idx="49">
                  <c:v>45341</c:v>
                </c:pt>
                <c:pt idx="50">
                  <c:v>45342</c:v>
                </c:pt>
                <c:pt idx="51">
                  <c:v>45343</c:v>
                </c:pt>
                <c:pt idx="52">
                  <c:v>45344</c:v>
                </c:pt>
                <c:pt idx="53">
                  <c:v>45345</c:v>
                </c:pt>
                <c:pt idx="54">
                  <c:v>45346</c:v>
                </c:pt>
                <c:pt idx="55">
                  <c:v>45347</c:v>
                </c:pt>
                <c:pt idx="56">
                  <c:v>45348</c:v>
                </c:pt>
                <c:pt idx="57">
                  <c:v>45349</c:v>
                </c:pt>
                <c:pt idx="58">
                  <c:v>45350</c:v>
                </c:pt>
                <c:pt idx="59">
                  <c:v>45351</c:v>
                </c:pt>
                <c:pt idx="60">
                  <c:v>45352</c:v>
                </c:pt>
                <c:pt idx="61">
                  <c:v>45353</c:v>
                </c:pt>
                <c:pt idx="62">
                  <c:v>45354</c:v>
                </c:pt>
                <c:pt idx="63">
                  <c:v>45355</c:v>
                </c:pt>
                <c:pt idx="64">
                  <c:v>45356</c:v>
                </c:pt>
                <c:pt idx="65">
                  <c:v>45357</c:v>
                </c:pt>
                <c:pt idx="66">
                  <c:v>45358</c:v>
                </c:pt>
                <c:pt idx="67">
                  <c:v>45359</c:v>
                </c:pt>
                <c:pt idx="68">
                  <c:v>45360</c:v>
                </c:pt>
                <c:pt idx="69">
                  <c:v>45361</c:v>
                </c:pt>
                <c:pt idx="70">
                  <c:v>45362</c:v>
                </c:pt>
                <c:pt idx="71">
                  <c:v>45363</c:v>
                </c:pt>
                <c:pt idx="72">
                  <c:v>45364</c:v>
                </c:pt>
                <c:pt idx="73">
                  <c:v>45365</c:v>
                </c:pt>
                <c:pt idx="74">
                  <c:v>45366</c:v>
                </c:pt>
                <c:pt idx="75">
                  <c:v>45367</c:v>
                </c:pt>
                <c:pt idx="76">
                  <c:v>45368</c:v>
                </c:pt>
                <c:pt idx="77">
                  <c:v>45369</c:v>
                </c:pt>
                <c:pt idx="78">
                  <c:v>45370</c:v>
                </c:pt>
                <c:pt idx="79">
                  <c:v>45371</c:v>
                </c:pt>
                <c:pt idx="80">
                  <c:v>45372</c:v>
                </c:pt>
                <c:pt idx="81">
                  <c:v>45373</c:v>
                </c:pt>
                <c:pt idx="82">
                  <c:v>45374</c:v>
                </c:pt>
                <c:pt idx="83">
                  <c:v>45375</c:v>
                </c:pt>
                <c:pt idx="84">
                  <c:v>45376</c:v>
                </c:pt>
                <c:pt idx="85">
                  <c:v>45377</c:v>
                </c:pt>
                <c:pt idx="86">
                  <c:v>45378</c:v>
                </c:pt>
                <c:pt idx="87">
                  <c:v>45379</c:v>
                </c:pt>
                <c:pt idx="88">
                  <c:v>45380</c:v>
                </c:pt>
                <c:pt idx="89">
                  <c:v>45381</c:v>
                </c:pt>
                <c:pt idx="90">
                  <c:v>45382</c:v>
                </c:pt>
                <c:pt idx="91">
                  <c:v>45383</c:v>
                </c:pt>
                <c:pt idx="92">
                  <c:v>45384</c:v>
                </c:pt>
                <c:pt idx="93">
                  <c:v>45385</c:v>
                </c:pt>
                <c:pt idx="94">
                  <c:v>45386</c:v>
                </c:pt>
                <c:pt idx="95">
                  <c:v>45387</c:v>
                </c:pt>
                <c:pt idx="96">
                  <c:v>45388</c:v>
                </c:pt>
                <c:pt idx="97">
                  <c:v>45389</c:v>
                </c:pt>
                <c:pt idx="98">
                  <c:v>45390</c:v>
                </c:pt>
                <c:pt idx="99">
                  <c:v>45391</c:v>
                </c:pt>
                <c:pt idx="100">
                  <c:v>45392</c:v>
                </c:pt>
                <c:pt idx="101">
                  <c:v>45393</c:v>
                </c:pt>
                <c:pt idx="102">
                  <c:v>45394</c:v>
                </c:pt>
                <c:pt idx="103">
                  <c:v>45395</c:v>
                </c:pt>
                <c:pt idx="104">
                  <c:v>45396</c:v>
                </c:pt>
                <c:pt idx="105">
                  <c:v>45397</c:v>
                </c:pt>
                <c:pt idx="106">
                  <c:v>45398</c:v>
                </c:pt>
                <c:pt idx="107">
                  <c:v>45399</c:v>
                </c:pt>
                <c:pt idx="108">
                  <c:v>45400</c:v>
                </c:pt>
                <c:pt idx="109">
                  <c:v>45401</c:v>
                </c:pt>
                <c:pt idx="110">
                  <c:v>45402</c:v>
                </c:pt>
                <c:pt idx="111">
                  <c:v>45403</c:v>
                </c:pt>
                <c:pt idx="112">
                  <c:v>45404</c:v>
                </c:pt>
                <c:pt idx="113">
                  <c:v>45405</c:v>
                </c:pt>
                <c:pt idx="114">
                  <c:v>45406</c:v>
                </c:pt>
                <c:pt idx="115">
                  <c:v>45407</c:v>
                </c:pt>
                <c:pt idx="116">
                  <c:v>45408</c:v>
                </c:pt>
                <c:pt idx="117">
                  <c:v>45409</c:v>
                </c:pt>
                <c:pt idx="118">
                  <c:v>45410</c:v>
                </c:pt>
                <c:pt idx="119">
                  <c:v>45411</c:v>
                </c:pt>
                <c:pt idx="120">
                  <c:v>45412</c:v>
                </c:pt>
                <c:pt idx="121">
                  <c:v>45413</c:v>
                </c:pt>
                <c:pt idx="122">
                  <c:v>45414</c:v>
                </c:pt>
                <c:pt idx="123">
                  <c:v>45415</c:v>
                </c:pt>
                <c:pt idx="124">
                  <c:v>45416</c:v>
                </c:pt>
                <c:pt idx="125">
                  <c:v>45417</c:v>
                </c:pt>
                <c:pt idx="126">
                  <c:v>45418</c:v>
                </c:pt>
                <c:pt idx="127">
                  <c:v>45419</c:v>
                </c:pt>
                <c:pt idx="128">
                  <c:v>45420</c:v>
                </c:pt>
                <c:pt idx="129">
                  <c:v>45421</c:v>
                </c:pt>
                <c:pt idx="130">
                  <c:v>45422</c:v>
                </c:pt>
                <c:pt idx="131">
                  <c:v>45423</c:v>
                </c:pt>
                <c:pt idx="132">
                  <c:v>45424</c:v>
                </c:pt>
                <c:pt idx="133">
                  <c:v>45425</c:v>
                </c:pt>
                <c:pt idx="134">
                  <c:v>45426</c:v>
                </c:pt>
                <c:pt idx="135">
                  <c:v>45427</c:v>
                </c:pt>
                <c:pt idx="136">
                  <c:v>45428</c:v>
                </c:pt>
                <c:pt idx="137">
                  <c:v>45429</c:v>
                </c:pt>
                <c:pt idx="138">
                  <c:v>45430</c:v>
                </c:pt>
                <c:pt idx="139">
                  <c:v>45431</c:v>
                </c:pt>
                <c:pt idx="140">
                  <c:v>45432</c:v>
                </c:pt>
                <c:pt idx="141">
                  <c:v>45433</c:v>
                </c:pt>
                <c:pt idx="142">
                  <c:v>45434</c:v>
                </c:pt>
                <c:pt idx="143">
                  <c:v>45435</c:v>
                </c:pt>
                <c:pt idx="144">
                  <c:v>45436</c:v>
                </c:pt>
                <c:pt idx="145">
                  <c:v>45437</c:v>
                </c:pt>
                <c:pt idx="146">
                  <c:v>45438</c:v>
                </c:pt>
                <c:pt idx="147">
                  <c:v>45439</c:v>
                </c:pt>
                <c:pt idx="148">
                  <c:v>45440</c:v>
                </c:pt>
                <c:pt idx="149">
                  <c:v>45441</c:v>
                </c:pt>
                <c:pt idx="150">
                  <c:v>45442</c:v>
                </c:pt>
                <c:pt idx="151">
                  <c:v>45443</c:v>
                </c:pt>
                <c:pt idx="152">
                  <c:v>45444</c:v>
                </c:pt>
                <c:pt idx="153">
                  <c:v>45445</c:v>
                </c:pt>
                <c:pt idx="154">
                  <c:v>45446</c:v>
                </c:pt>
                <c:pt idx="155">
                  <c:v>45447</c:v>
                </c:pt>
                <c:pt idx="156">
                  <c:v>45448</c:v>
                </c:pt>
                <c:pt idx="157">
                  <c:v>45449</c:v>
                </c:pt>
                <c:pt idx="158">
                  <c:v>45450</c:v>
                </c:pt>
                <c:pt idx="159">
                  <c:v>45451</c:v>
                </c:pt>
                <c:pt idx="160">
                  <c:v>45452</c:v>
                </c:pt>
                <c:pt idx="161">
                  <c:v>45453</c:v>
                </c:pt>
                <c:pt idx="162">
                  <c:v>45454</c:v>
                </c:pt>
                <c:pt idx="163">
                  <c:v>45455</c:v>
                </c:pt>
                <c:pt idx="164">
                  <c:v>45456</c:v>
                </c:pt>
                <c:pt idx="165">
                  <c:v>45457</c:v>
                </c:pt>
                <c:pt idx="166">
                  <c:v>45458</c:v>
                </c:pt>
                <c:pt idx="167">
                  <c:v>45459</c:v>
                </c:pt>
                <c:pt idx="168">
                  <c:v>45460</c:v>
                </c:pt>
                <c:pt idx="169">
                  <c:v>45461</c:v>
                </c:pt>
                <c:pt idx="170">
                  <c:v>45462</c:v>
                </c:pt>
                <c:pt idx="171">
                  <c:v>45463</c:v>
                </c:pt>
                <c:pt idx="172">
                  <c:v>45464</c:v>
                </c:pt>
                <c:pt idx="173">
                  <c:v>45465</c:v>
                </c:pt>
                <c:pt idx="174">
                  <c:v>45466</c:v>
                </c:pt>
                <c:pt idx="175">
                  <c:v>45467</c:v>
                </c:pt>
                <c:pt idx="176">
                  <c:v>45468</c:v>
                </c:pt>
                <c:pt idx="177">
                  <c:v>45469</c:v>
                </c:pt>
                <c:pt idx="178">
                  <c:v>45470</c:v>
                </c:pt>
                <c:pt idx="179">
                  <c:v>45471</c:v>
                </c:pt>
                <c:pt idx="180">
                  <c:v>45472</c:v>
                </c:pt>
                <c:pt idx="181">
                  <c:v>45473</c:v>
                </c:pt>
                <c:pt idx="182">
                  <c:v>45474</c:v>
                </c:pt>
                <c:pt idx="183">
                  <c:v>45475</c:v>
                </c:pt>
                <c:pt idx="184">
                  <c:v>45476</c:v>
                </c:pt>
                <c:pt idx="185">
                  <c:v>45477</c:v>
                </c:pt>
                <c:pt idx="186">
                  <c:v>45478</c:v>
                </c:pt>
                <c:pt idx="187">
                  <c:v>45479</c:v>
                </c:pt>
                <c:pt idx="188">
                  <c:v>45480</c:v>
                </c:pt>
                <c:pt idx="189">
                  <c:v>45481</c:v>
                </c:pt>
                <c:pt idx="190">
                  <c:v>45482</c:v>
                </c:pt>
                <c:pt idx="191">
                  <c:v>45483</c:v>
                </c:pt>
                <c:pt idx="192">
                  <c:v>45484</c:v>
                </c:pt>
                <c:pt idx="193">
                  <c:v>45485</c:v>
                </c:pt>
                <c:pt idx="194">
                  <c:v>45486</c:v>
                </c:pt>
                <c:pt idx="195">
                  <c:v>45487</c:v>
                </c:pt>
                <c:pt idx="196">
                  <c:v>45488</c:v>
                </c:pt>
                <c:pt idx="197">
                  <c:v>45489</c:v>
                </c:pt>
                <c:pt idx="198">
                  <c:v>45490</c:v>
                </c:pt>
                <c:pt idx="199">
                  <c:v>45491</c:v>
                </c:pt>
                <c:pt idx="200">
                  <c:v>45492</c:v>
                </c:pt>
                <c:pt idx="201">
                  <c:v>45493</c:v>
                </c:pt>
                <c:pt idx="202">
                  <c:v>45494</c:v>
                </c:pt>
                <c:pt idx="203">
                  <c:v>45495</c:v>
                </c:pt>
                <c:pt idx="204">
                  <c:v>45496</c:v>
                </c:pt>
                <c:pt idx="205">
                  <c:v>45497</c:v>
                </c:pt>
                <c:pt idx="206">
                  <c:v>45498</c:v>
                </c:pt>
                <c:pt idx="207">
                  <c:v>45499</c:v>
                </c:pt>
                <c:pt idx="208">
                  <c:v>45500</c:v>
                </c:pt>
                <c:pt idx="209">
                  <c:v>45501</c:v>
                </c:pt>
                <c:pt idx="210">
                  <c:v>45502</c:v>
                </c:pt>
                <c:pt idx="211">
                  <c:v>45503</c:v>
                </c:pt>
                <c:pt idx="212">
                  <c:v>45504</c:v>
                </c:pt>
                <c:pt idx="213">
                  <c:v>45505</c:v>
                </c:pt>
                <c:pt idx="214">
                  <c:v>45506</c:v>
                </c:pt>
                <c:pt idx="215">
                  <c:v>45507</c:v>
                </c:pt>
                <c:pt idx="216">
                  <c:v>45508</c:v>
                </c:pt>
                <c:pt idx="217">
                  <c:v>45509</c:v>
                </c:pt>
                <c:pt idx="218">
                  <c:v>45510</c:v>
                </c:pt>
                <c:pt idx="219">
                  <c:v>45511</c:v>
                </c:pt>
                <c:pt idx="220">
                  <c:v>45512</c:v>
                </c:pt>
                <c:pt idx="221">
                  <c:v>45513</c:v>
                </c:pt>
                <c:pt idx="222">
                  <c:v>45514</c:v>
                </c:pt>
                <c:pt idx="223">
                  <c:v>45515</c:v>
                </c:pt>
                <c:pt idx="224">
                  <c:v>45516</c:v>
                </c:pt>
                <c:pt idx="225">
                  <c:v>45517</c:v>
                </c:pt>
                <c:pt idx="226">
                  <c:v>45518</c:v>
                </c:pt>
                <c:pt idx="227">
                  <c:v>45519</c:v>
                </c:pt>
                <c:pt idx="228">
                  <c:v>45520</c:v>
                </c:pt>
                <c:pt idx="229">
                  <c:v>45521</c:v>
                </c:pt>
                <c:pt idx="230">
                  <c:v>45522</c:v>
                </c:pt>
                <c:pt idx="231">
                  <c:v>45523</c:v>
                </c:pt>
                <c:pt idx="232">
                  <c:v>45524</c:v>
                </c:pt>
                <c:pt idx="233">
                  <c:v>45525</c:v>
                </c:pt>
                <c:pt idx="234">
                  <c:v>45526</c:v>
                </c:pt>
                <c:pt idx="235">
                  <c:v>45527</c:v>
                </c:pt>
                <c:pt idx="236">
                  <c:v>45528</c:v>
                </c:pt>
                <c:pt idx="237">
                  <c:v>45529</c:v>
                </c:pt>
                <c:pt idx="238">
                  <c:v>45530</c:v>
                </c:pt>
                <c:pt idx="239">
                  <c:v>45531</c:v>
                </c:pt>
                <c:pt idx="240">
                  <c:v>45532</c:v>
                </c:pt>
                <c:pt idx="241">
                  <c:v>45533</c:v>
                </c:pt>
                <c:pt idx="242">
                  <c:v>45534</c:v>
                </c:pt>
                <c:pt idx="243">
                  <c:v>45535</c:v>
                </c:pt>
                <c:pt idx="244">
                  <c:v>45536</c:v>
                </c:pt>
                <c:pt idx="245">
                  <c:v>45537</c:v>
                </c:pt>
                <c:pt idx="246">
                  <c:v>45538</c:v>
                </c:pt>
                <c:pt idx="247">
                  <c:v>45539</c:v>
                </c:pt>
                <c:pt idx="248">
                  <c:v>45540</c:v>
                </c:pt>
                <c:pt idx="249">
                  <c:v>45541</c:v>
                </c:pt>
                <c:pt idx="250">
                  <c:v>45542</c:v>
                </c:pt>
                <c:pt idx="251">
                  <c:v>45543</c:v>
                </c:pt>
                <c:pt idx="252">
                  <c:v>45544</c:v>
                </c:pt>
                <c:pt idx="253">
                  <c:v>45545</c:v>
                </c:pt>
                <c:pt idx="254">
                  <c:v>45546</c:v>
                </c:pt>
                <c:pt idx="255">
                  <c:v>45547</c:v>
                </c:pt>
                <c:pt idx="256">
                  <c:v>45548</c:v>
                </c:pt>
                <c:pt idx="257">
                  <c:v>45549</c:v>
                </c:pt>
                <c:pt idx="258">
                  <c:v>45550</c:v>
                </c:pt>
                <c:pt idx="259">
                  <c:v>45551</c:v>
                </c:pt>
                <c:pt idx="260">
                  <c:v>45552</c:v>
                </c:pt>
                <c:pt idx="261">
                  <c:v>45553</c:v>
                </c:pt>
                <c:pt idx="262">
                  <c:v>45554</c:v>
                </c:pt>
                <c:pt idx="263">
                  <c:v>45555</c:v>
                </c:pt>
                <c:pt idx="264">
                  <c:v>45556</c:v>
                </c:pt>
                <c:pt idx="265">
                  <c:v>45557</c:v>
                </c:pt>
                <c:pt idx="266">
                  <c:v>45558</c:v>
                </c:pt>
                <c:pt idx="267">
                  <c:v>45559</c:v>
                </c:pt>
                <c:pt idx="268">
                  <c:v>45560</c:v>
                </c:pt>
                <c:pt idx="269">
                  <c:v>45561</c:v>
                </c:pt>
                <c:pt idx="270">
                  <c:v>45562</c:v>
                </c:pt>
                <c:pt idx="271">
                  <c:v>45563</c:v>
                </c:pt>
                <c:pt idx="272">
                  <c:v>45564</c:v>
                </c:pt>
                <c:pt idx="273">
                  <c:v>45565</c:v>
                </c:pt>
                <c:pt idx="274">
                  <c:v>45566</c:v>
                </c:pt>
                <c:pt idx="275">
                  <c:v>45567</c:v>
                </c:pt>
                <c:pt idx="276">
                  <c:v>45568</c:v>
                </c:pt>
                <c:pt idx="277">
                  <c:v>45569</c:v>
                </c:pt>
                <c:pt idx="278">
                  <c:v>45570</c:v>
                </c:pt>
                <c:pt idx="279">
                  <c:v>45571</c:v>
                </c:pt>
                <c:pt idx="280">
                  <c:v>45572</c:v>
                </c:pt>
                <c:pt idx="281">
                  <c:v>45573</c:v>
                </c:pt>
                <c:pt idx="282">
                  <c:v>45574</c:v>
                </c:pt>
                <c:pt idx="283">
                  <c:v>45575</c:v>
                </c:pt>
                <c:pt idx="284">
                  <c:v>45576</c:v>
                </c:pt>
                <c:pt idx="285">
                  <c:v>45577</c:v>
                </c:pt>
                <c:pt idx="286">
                  <c:v>45578</c:v>
                </c:pt>
                <c:pt idx="287">
                  <c:v>45579</c:v>
                </c:pt>
                <c:pt idx="288">
                  <c:v>45580</c:v>
                </c:pt>
                <c:pt idx="289">
                  <c:v>45581</c:v>
                </c:pt>
                <c:pt idx="290">
                  <c:v>45582</c:v>
                </c:pt>
                <c:pt idx="291">
                  <c:v>45583</c:v>
                </c:pt>
                <c:pt idx="292">
                  <c:v>45584</c:v>
                </c:pt>
                <c:pt idx="293">
                  <c:v>45585</c:v>
                </c:pt>
                <c:pt idx="294">
                  <c:v>45586</c:v>
                </c:pt>
                <c:pt idx="295">
                  <c:v>45587</c:v>
                </c:pt>
                <c:pt idx="296">
                  <c:v>45588</c:v>
                </c:pt>
                <c:pt idx="297">
                  <c:v>45589</c:v>
                </c:pt>
                <c:pt idx="298">
                  <c:v>45590</c:v>
                </c:pt>
                <c:pt idx="299">
                  <c:v>45591</c:v>
                </c:pt>
                <c:pt idx="300">
                  <c:v>45592</c:v>
                </c:pt>
                <c:pt idx="301">
                  <c:v>45593</c:v>
                </c:pt>
                <c:pt idx="302">
                  <c:v>45594</c:v>
                </c:pt>
                <c:pt idx="303">
                  <c:v>45595</c:v>
                </c:pt>
                <c:pt idx="304">
                  <c:v>45596</c:v>
                </c:pt>
                <c:pt idx="305">
                  <c:v>45597</c:v>
                </c:pt>
                <c:pt idx="306">
                  <c:v>45598</c:v>
                </c:pt>
                <c:pt idx="307">
                  <c:v>45599</c:v>
                </c:pt>
                <c:pt idx="308">
                  <c:v>45600</c:v>
                </c:pt>
                <c:pt idx="309">
                  <c:v>45601</c:v>
                </c:pt>
                <c:pt idx="310">
                  <c:v>45602</c:v>
                </c:pt>
                <c:pt idx="311">
                  <c:v>45603</c:v>
                </c:pt>
                <c:pt idx="312">
                  <c:v>45604</c:v>
                </c:pt>
                <c:pt idx="313">
                  <c:v>45605</c:v>
                </c:pt>
                <c:pt idx="314">
                  <c:v>45606</c:v>
                </c:pt>
                <c:pt idx="315">
                  <c:v>45607</c:v>
                </c:pt>
                <c:pt idx="316">
                  <c:v>45608</c:v>
                </c:pt>
                <c:pt idx="317">
                  <c:v>45609</c:v>
                </c:pt>
                <c:pt idx="318">
                  <c:v>45610</c:v>
                </c:pt>
                <c:pt idx="319">
                  <c:v>45611</c:v>
                </c:pt>
                <c:pt idx="320">
                  <c:v>45612</c:v>
                </c:pt>
                <c:pt idx="321">
                  <c:v>45613</c:v>
                </c:pt>
                <c:pt idx="322">
                  <c:v>45614</c:v>
                </c:pt>
                <c:pt idx="323">
                  <c:v>45615</c:v>
                </c:pt>
                <c:pt idx="324">
                  <c:v>45616</c:v>
                </c:pt>
                <c:pt idx="325">
                  <c:v>45617</c:v>
                </c:pt>
                <c:pt idx="326">
                  <c:v>45618</c:v>
                </c:pt>
                <c:pt idx="327">
                  <c:v>45619</c:v>
                </c:pt>
                <c:pt idx="328">
                  <c:v>45620</c:v>
                </c:pt>
                <c:pt idx="329">
                  <c:v>45621</c:v>
                </c:pt>
                <c:pt idx="330">
                  <c:v>45622</c:v>
                </c:pt>
                <c:pt idx="331">
                  <c:v>45623</c:v>
                </c:pt>
                <c:pt idx="332">
                  <c:v>45624</c:v>
                </c:pt>
                <c:pt idx="333">
                  <c:v>45625</c:v>
                </c:pt>
                <c:pt idx="334">
                  <c:v>45626</c:v>
                </c:pt>
                <c:pt idx="335">
                  <c:v>45627</c:v>
                </c:pt>
                <c:pt idx="336">
                  <c:v>45628</c:v>
                </c:pt>
                <c:pt idx="337">
                  <c:v>45629</c:v>
                </c:pt>
                <c:pt idx="338">
                  <c:v>45630</c:v>
                </c:pt>
                <c:pt idx="339">
                  <c:v>45631</c:v>
                </c:pt>
                <c:pt idx="340">
                  <c:v>45632</c:v>
                </c:pt>
                <c:pt idx="341">
                  <c:v>45633</c:v>
                </c:pt>
                <c:pt idx="342">
                  <c:v>45634</c:v>
                </c:pt>
                <c:pt idx="343">
                  <c:v>45635</c:v>
                </c:pt>
                <c:pt idx="344">
                  <c:v>45636</c:v>
                </c:pt>
                <c:pt idx="345">
                  <c:v>45637</c:v>
                </c:pt>
                <c:pt idx="346">
                  <c:v>45638</c:v>
                </c:pt>
                <c:pt idx="347">
                  <c:v>45639</c:v>
                </c:pt>
                <c:pt idx="348">
                  <c:v>45640</c:v>
                </c:pt>
                <c:pt idx="349">
                  <c:v>45641</c:v>
                </c:pt>
                <c:pt idx="350">
                  <c:v>45642</c:v>
                </c:pt>
                <c:pt idx="351">
                  <c:v>45643</c:v>
                </c:pt>
                <c:pt idx="352">
                  <c:v>45644</c:v>
                </c:pt>
                <c:pt idx="353">
                  <c:v>45645</c:v>
                </c:pt>
                <c:pt idx="354">
                  <c:v>45646</c:v>
                </c:pt>
                <c:pt idx="355">
                  <c:v>45647</c:v>
                </c:pt>
                <c:pt idx="356">
                  <c:v>45648</c:v>
                </c:pt>
                <c:pt idx="357">
                  <c:v>45649</c:v>
                </c:pt>
                <c:pt idx="358">
                  <c:v>45650</c:v>
                </c:pt>
                <c:pt idx="359">
                  <c:v>45651</c:v>
                </c:pt>
                <c:pt idx="360">
                  <c:v>45652</c:v>
                </c:pt>
                <c:pt idx="361">
                  <c:v>45653</c:v>
                </c:pt>
                <c:pt idx="362">
                  <c:v>45654</c:v>
                </c:pt>
                <c:pt idx="363">
                  <c:v>45655</c:v>
                </c:pt>
                <c:pt idx="364">
                  <c:v>45656</c:v>
                </c:pt>
                <c:pt idx="365">
                  <c:v>45657</c:v>
                </c:pt>
              </c:numCache>
            </c:numRef>
          </c:xVal>
          <c:yVal>
            <c:numRef>
              <c:f>'[COMPILADO COMISIONES.xlsx]Hoja1'!$J$1:$NK$1</c:f>
              <c:numCache>
                <c:formatCode>General</c:formatCode>
                <c:ptCount val="366"/>
                <c:pt idx="0">
                  <c:v>5</c:v>
                </c:pt>
                <c:pt idx="1">
                  <c:v>5</c:v>
                </c:pt>
                <c:pt idx="2">
                  <c:v>5</c:v>
                </c:pt>
                <c:pt idx="3">
                  <c:v>5</c:v>
                </c:pt>
                <c:pt idx="4">
                  <c:v>5</c:v>
                </c:pt>
                <c:pt idx="5">
                  <c:v>5</c:v>
                </c:pt>
                <c:pt idx="6">
                  <c:v>5</c:v>
                </c:pt>
                <c:pt idx="7">
                  <c:v>5</c:v>
                </c:pt>
                <c:pt idx="8">
                  <c:v>5</c:v>
                </c:pt>
                <c:pt idx="9">
                  <c:v>5</c:v>
                </c:pt>
                <c:pt idx="10">
                  <c:v>5</c:v>
                </c:pt>
                <c:pt idx="11">
                  <c:v>5</c:v>
                </c:pt>
                <c:pt idx="12">
                  <c:v>5</c:v>
                </c:pt>
                <c:pt idx="13">
                  <c:v>5</c:v>
                </c:pt>
                <c:pt idx="14">
                  <c:v>5</c:v>
                </c:pt>
                <c:pt idx="15">
                  <c:v>5</c:v>
                </c:pt>
                <c:pt idx="16">
                  <c:v>5</c:v>
                </c:pt>
                <c:pt idx="17">
                  <c:v>5</c:v>
                </c:pt>
                <c:pt idx="18">
                  <c:v>5</c:v>
                </c:pt>
                <c:pt idx="19">
                  <c:v>5</c:v>
                </c:pt>
                <c:pt idx="20">
                  <c:v>5</c:v>
                </c:pt>
                <c:pt idx="21">
                  <c:v>5</c:v>
                </c:pt>
                <c:pt idx="22">
                  <c:v>4</c:v>
                </c:pt>
                <c:pt idx="23">
                  <c:v>4</c:v>
                </c:pt>
                <c:pt idx="24">
                  <c:v>4</c:v>
                </c:pt>
                <c:pt idx="25">
                  <c:v>4</c:v>
                </c:pt>
                <c:pt idx="26">
                  <c:v>4</c:v>
                </c:pt>
                <c:pt idx="27">
                  <c:v>4</c:v>
                </c:pt>
                <c:pt idx="28">
                  <c:v>4</c:v>
                </c:pt>
                <c:pt idx="29">
                  <c:v>4</c:v>
                </c:pt>
                <c:pt idx="30">
                  <c:v>4</c:v>
                </c:pt>
                <c:pt idx="31">
                  <c:v>4</c:v>
                </c:pt>
                <c:pt idx="32">
                  <c:v>4</c:v>
                </c:pt>
                <c:pt idx="33">
                  <c:v>4</c:v>
                </c:pt>
                <c:pt idx="34">
                  <c:v>23</c:v>
                </c:pt>
                <c:pt idx="35">
                  <c:v>23</c:v>
                </c:pt>
                <c:pt idx="36">
                  <c:v>23</c:v>
                </c:pt>
                <c:pt idx="37">
                  <c:v>23</c:v>
                </c:pt>
                <c:pt idx="38">
                  <c:v>23</c:v>
                </c:pt>
                <c:pt idx="39">
                  <c:v>23</c:v>
                </c:pt>
                <c:pt idx="40">
                  <c:v>23</c:v>
                </c:pt>
                <c:pt idx="41">
                  <c:v>23</c:v>
                </c:pt>
                <c:pt idx="42">
                  <c:v>27</c:v>
                </c:pt>
                <c:pt idx="43">
                  <c:v>25</c:v>
                </c:pt>
                <c:pt idx="44">
                  <c:v>27</c:v>
                </c:pt>
                <c:pt idx="45">
                  <c:v>27</c:v>
                </c:pt>
                <c:pt idx="46">
                  <c:v>27</c:v>
                </c:pt>
                <c:pt idx="47">
                  <c:v>27</c:v>
                </c:pt>
                <c:pt idx="48">
                  <c:v>27</c:v>
                </c:pt>
                <c:pt idx="49">
                  <c:v>27</c:v>
                </c:pt>
                <c:pt idx="50">
                  <c:v>27</c:v>
                </c:pt>
                <c:pt idx="51">
                  <c:v>27</c:v>
                </c:pt>
                <c:pt idx="52">
                  <c:v>27</c:v>
                </c:pt>
                <c:pt idx="53">
                  <c:v>27</c:v>
                </c:pt>
                <c:pt idx="54">
                  <c:v>27</c:v>
                </c:pt>
                <c:pt idx="55">
                  <c:v>27</c:v>
                </c:pt>
                <c:pt idx="56">
                  <c:v>32</c:v>
                </c:pt>
                <c:pt idx="57">
                  <c:v>25</c:v>
                </c:pt>
                <c:pt idx="58">
                  <c:v>25</c:v>
                </c:pt>
                <c:pt idx="59">
                  <c:v>25</c:v>
                </c:pt>
                <c:pt idx="60">
                  <c:v>25</c:v>
                </c:pt>
                <c:pt idx="61">
                  <c:v>25</c:v>
                </c:pt>
                <c:pt idx="62">
                  <c:v>25</c:v>
                </c:pt>
                <c:pt idx="63">
                  <c:v>25</c:v>
                </c:pt>
                <c:pt idx="64">
                  <c:v>25</c:v>
                </c:pt>
                <c:pt idx="65">
                  <c:v>25</c:v>
                </c:pt>
                <c:pt idx="66">
                  <c:v>27</c:v>
                </c:pt>
                <c:pt idx="67">
                  <c:v>25</c:v>
                </c:pt>
                <c:pt idx="68">
                  <c:v>24</c:v>
                </c:pt>
                <c:pt idx="69">
                  <c:v>24</c:v>
                </c:pt>
                <c:pt idx="70">
                  <c:v>24</c:v>
                </c:pt>
                <c:pt idx="71">
                  <c:v>14</c:v>
                </c:pt>
                <c:pt idx="72">
                  <c:v>15</c:v>
                </c:pt>
                <c:pt idx="73">
                  <c:v>16</c:v>
                </c:pt>
                <c:pt idx="74">
                  <c:v>16</c:v>
                </c:pt>
                <c:pt idx="75">
                  <c:v>15</c:v>
                </c:pt>
                <c:pt idx="76">
                  <c:v>15</c:v>
                </c:pt>
                <c:pt idx="77">
                  <c:v>10</c:v>
                </c:pt>
                <c:pt idx="78">
                  <c:v>10</c:v>
                </c:pt>
                <c:pt idx="79">
                  <c:v>10</c:v>
                </c:pt>
                <c:pt idx="80">
                  <c:v>10</c:v>
                </c:pt>
                <c:pt idx="81">
                  <c:v>10</c:v>
                </c:pt>
                <c:pt idx="82">
                  <c:v>10</c:v>
                </c:pt>
                <c:pt idx="83">
                  <c:v>10</c:v>
                </c:pt>
                <c:pt idx="84">
                  <c:v>7</c:v>
                </c:pt>
                <c:pt idx="85">
                  <c:v>7</c:v>
                </c:pt>
                <c:pt idx="86">
                  <c:v>7</c:v>
                </c:pt>
                <c:pt idx="87">
                  <c:v>7</c:v>
                </c:pt>
                <c:pt idx="88">
                  <c:v>7</c:v>
                </c:pt>
                <c:pt idx="89">
                  <c:v>7</c:v>
                </c:pt>
                <c:pt idx="90">
                  <c:v>7</c:v>
                </c:pt>
                <c:pt idx="91">
                  <c:v>29</c:v>
                </c:pt>
                <c:pt idx="92">
                  <c:v>29</c:v>
                </c:pt>
                <c:pt idx="93">
                  <c:v>29</c:v>
                </c:pt>
                <c:pt idx="94">
                  <c:v>29</c:v>
                </c:pt>
                <c:pt idx="95">
                  <c:v>30</c:v>
                </c:pt>
                <c:pt idx="96">
                  <c:v>30</c:v>
                </c:pt>
                <c:pt idx="97">
                  <c:v>30</c:v>
                </c:pt>
                <c:pt idx="98">
                  <c:v>30</c:v>
                </c:pt>
                <c:pt idx="99">
                  <c:v>30</c:v>
                </c:pt>
                <c:pt idx="100">
                  <c:v>30</c:v>
                </c:pt>
                <c:pt idx="101">
                  <c:v>30</c:v>
                </c:pt>
                <c:pt idx="102">
                  <c:v>30</c:v>
                </c:pt>
                <c:pt idx="103">
                  <c:v>32</c:v>
                </c:pt>
                <c:pt idx="104">
                  <c:v>32</c:v>
                </c:pt>
                <c:pt idx="105">
                  <c:v>32</c:v>
                </c:pt>
                <c:pt idx="106">
                  <c:v>32</c:v>
                </c:pt>
                <c:pt idx="107">
                  <c:v>32</c:v>
                </c:pt>
                <c:pt idx="108">
                  <c:v>35</c:v>
                </c:pt>
                <c:pt idx="109">
                  <c:v>32</c:v>
                </c:pt>
                <c:pt idx="110">
                  <c:v>31</c:v>
                </c:pt>
                <c:pt idx="111">
                  <c:v>31</c:v>
                </c:pt>
                <c:pt idx="112">
                  <c:v>34</c:v>
                </c:pt>
                <c:pt idx="113">
                  <c:v>34</c:v>
                </c:pt>
                <c:pt idx="114">
                  <c:v>34</c:v>
                </c:pt>
                <c:pt idx="115">
                  <c:v>34</c:v>
                </c:pt>
                <c:pt idx="116">
                  <c:v>34</c:v>
                </c:pt>
                <c:pt idx="117">
                  <c:v>32</c:v>
                </c:pt>
                <c:pt idx="118">
                  <c:v>32</c:v>
                </c:pt>
                <c:pt idx="119">
                  <c:v>32</c:v>
                </c:pt>
                <c:pt idx="120">
                  <c:v>32</c:v>
                </c:pt>
                <c:pt idx="121">
                  <c:v>32</c:v>
                </c:pt>
                <c:pt idx="122">
                  <c:v>32</c:v>
                </c:pt>
                <c:pt idx="123">
                  <c:v>32</c:v>
                </c:pt>
                <c:pt idx="124">
                  <c:v>32</c:v>
                </c:pt>
                <c:pt idx="125">
                  <c:v>32</c:v>
                </c:pt>
                <c:pt idx="126">
                  <c:v>12</c:v>
                </c:pt>
                <c:pt idx="127">
                  <c:v>12</c:v>
                </c:pt>
                <c:pt idx="128">
                  <c:v>12</c:v>
                </c:pt>
                <c:pt idx="129">
                  <c:v>11</c:v>
                </c:pt>
                <c:pt idx="130">
                  <c:v>11</c:v>
                </c:pt>
                <c:pt idx="131">
                  <c:v>11</c:v>
                </c:pt>
                <c:pt idx="132">
                  <c:v>11</c:v>
                </c:pt>
                <c:pt idx="133">
                  <c:v>11</c:v>
                </c:pt>
                <c:pt idx="134">
                  <c:v>11</c:v>
                </c:pt>
                <c:pt idx="135">
                  <c:v>11</c:v>
                </c:pt>
                <c:pt idx="136">
                  <c:v>11</c:v>
                </c:pt>
                <c:pt idx="137">
                  <c:v>11</c:v>
                </c:pt>
                <c:pt idx="138">
                  <c:v>11</c:v>
                </c:pt>
                <c:pt idx="139">
                  <c:v>11</c:v>
                </c:pt>
                <c:pt idx="140">
                  <c:v>11</c:v>
                </c:pt>
                <c:pt idx="141">
                  <c:v>10</c:v>
                </c:pt>
                <c:pt idx="142">
                  <c:v>10</c:v>
                </c:pt>
                <c:pt idx="143">
                  <c:v>10</c:v>
                </c:pt>
                <c:pt idx="144">
                  <c:v>10</c:v>
                </c:pt>
                <c:pt idx="145">
                  <c:v>10</c:v>
                </c:pt>
                <c:pt idx="146">
                  <c:v>10</c:v>
                </c:pt>
                <c:pt idx="147">
                  <c:v>11</c:v>
                </c:pt>
                <c:pt idx="148">
                  <c:v>10</c:v>
                </c:pt>
                <c:pt idx="149">
                  <c:v>10</c:v>
                </c:pt>
                <c:pt idx="150">
                  <c:v>10</c:v>
                </c:pt>
                <c:pt idx="151">
                  <c:v>10</c:v>
                </c:pt>
                <c:pt idx="152">
                  <c:v>10</c:v>
                </c:pt>
                <c:pt idx="153">
                  <c:v>10</c:v>
                </c:pt>
                <c:pt idx="154">
                  <c:v>6</c:v>
                </c:pt>
                <c:pt idx="155">
                  <c:v>6</c:v>
                </c:pt>
                <c:pt idx="156">
                  <c:v>6</c:v>
                </c:pt>
                <c:pt idx="157">
                  <c:v>6</c:v>
                </c:pt>
                <c:pt idx="158">
                  <c:v>6</c:v>
                </c:pt>
                <c:pt idx="159">
                  <c:v>6</c:v>
                </c:pt>
                <c:pt idx="160">
                  <c:v>6</c:v>
                </c:pt>
                <c:pt idx="161">
                  <c:v>6</c:v>
                </c:pt>
                <c:pt idx="162">
                  <c:v>6</c:v>
                </c:pt>
                <c:pt idx="163">
                  <c:v>6</c:v>
                </c:pt>
                <c:pt idx="164">
                  <c:v>6</c:v>
                </c:pt>
                <c:pt idx="165">
                  <c:v>6</c:v>
                </c:pt>
                <c:pt idx="166">
                  <c:v>6</c:v>
                </c:pt>
                <c:pt idx="167">
                  <c:v>6</c:v>
                </c:pt>
                <c:pt idx="168">
                  <c:v>6</c:v>
                </c:pt>
                <c:pt idx="169">
                  <c:v>6</c:v>
                </c:pt>
                <c:pt idx="170">
                  <c:v>6</c:v>
                </c:pt>
                <c:pt idx="171">
                  <c:v>6</c:v>
                </c:pt>
                <c:pt idx="172">
                  <c:v>6</c:v>
                </c:pt>
                <c:pt idx="173">
                  <c:v>6</c:v>
                </c:pt>
                <c:pt idx="174">
                  <c:v>6</c:v>
                </c:pt>
                <c:pt idx="175">
                  <c:v>6</c:v>
                </c:pt>
                <c:pt idx="176">
                  <c:v>6</c:v>
                </c:pt>
                <c:pt idx="177">
                  <c:v>6</c:v>
                </c:pt>
                <c:pt idx="178">
                  <c:v>6</c:v>
                </c:pt>
                <c:pt idx="179">
                  <c:v>6</c:v>
                </c:pt>
                <c:pt idx="180">
                  <c:v>6</c:v>
                </c:pt>
                <c:pt idx="181">
                  <c:v>6</c:v>
                </c:pt>
                <c:pt idx="182">
                  <c:v>6</c:v>
                </c:pt>
                <c:pt idx="183">
                  <c:v>6</c:v>
                </c:pt>
                <c:pt idx="184">
                  <c:v>6</c:v>
                </c:pt>
                <c:pt idx="185">
                  <c:v>6</c:v>
                </c:pt>
                <c:pt idx="186">
                  <c:v>7</c:v>
                </c:pt>
                <c:pt idx="187">
                  <c:v>7</c:v>
                </c:pt>
                <c:pt idx="188">
                  <c:v>7</c:v>
                </c:pt>
                <c:pt idx="189">
                  <c:v>13</c:v>
                </c:pt>
                <c:pt idx="190">
                  <c:v>13</c:v>
                </c:pt>
                <c:pt idx="191">
                  <c:v>13</c:v>
                </c:pt>
                <c:pt idx="192">
                  <c:v>13</c:v>
                </c:pt>
                <c:pt idx="193">
                  <c:v>13</c:v>
                </c:pt>
                <c:pt idx="194">
                  <c:v>12</c:v>
                </c:pt>
                <c:pt idx="195">
                  <c:v>12</c:v>
                </c:pt>
                <c:pt idx="196">
                  <c:v>13</c:v>
                </c:pt>
                <c:pt idx="197">
                  <c:v>13</c:v>
                </c:pt>
                <c:pt idx="198">
                  <c:v>13</c:v>
                </c:pt>
                <c:pt idx="199">
                  <c:v>13</c:v>
                </c:pt>
                <c:pt idx="200">
                  <c:v>13</c:v>
                </c:pt>
                <c:pt idx="201">
                  <c:v>13</c:v>
                </c:pt>
                <c:pt idx="202">
                  <c:v>13</c:v>
                </c:pt>
                <c:pt idx="203">
                  <c:v>13</c:v>
                </c:pt>
                <c:pt idx="204">
                  <c:v>13</c:v>
                </c:pt>
                <c:pt idx="205">
                  <c:v>13</c:v>
                </c:pt>
                <c:pt idx="206">
                  <c:v>13</c:v>
                </c:pt>
                <c:pt idx="207">
                  <c:v>13</c:v>
                </c:pt>
                <c:pt idx="208">
                  <c:v>13</c:v>
                </c:pt>
                <c:pt idx="209">
                  <c:v>13</c:v>
                </c:pt>
                <c:pt idx="210">
                  <c:v>13</c:v>
                </c:pt>
                <c:pt idx="211">
                  <c:v>13</c:v>
                </c:pt>
                <c:pt idx="212">
                  <c:v>13</c:v>
                </c:pt>
                <c:pt idx="213">
                  <c:v>13</c:v>
                </c:pt>
                <c:pt idx="214">
                  <c:v>13</c:v>
                </c:pt>
                <c:pt idx="215">
                  <c:v>13</c:v>
                </c:pt>
                <c:pt idx="216">
                  <c:v>13</c:v>
                </c:pt>
                <c:pt idx="217">
                  <c:v>13</c:v>
                </c:pt>
                <c:pt idx="218">
                  <c:v>8</c:v>
                </c:pt>
                <c:pt idx="219">
                  <c:v>8</c:v>
                </c:pt>
                <c:pt idx="220">
                  <c:v>8</c:v>
                </c:pt>
                <c:pt idx="221">
                  <c:v>8</c:v>
                </c:pt>
                <c:pt idx="222">
                  <c:v>8</c:v>
                </c:pt>
                <c:pt idx="223">
                  <c:v>8</c:v>
                </c:pt>
                <c:pt idx="224">
                  <c:v>9</c:v>
                </c:pt>
                <c:pt idx="225">
                  <c:v>9</c:v>
                </c:pt>
                <c:pt idx="226">
                  <c:v>9</c:v>
                </c:pt>
                <c:pt idx="227">
                  <c:v>9</c:v>
                </c:pt>
                <c:pt idx="228">
                  <c:v>9</c:v>
                </c:pt>
                <c:pt idx="229">
                  <c:v>10</c:v>
                </c:pt>
                <c:pt idx="230">
                  <c:v>10</c:v>
                </c:pt>
                <c:pt idx="231">
                  <c:v>9</c:v>
                </c:pt>
                <c:pt idx="232">
                  <c:v>9</c:v>
                </c:pt>
                <c:pt idx="233">
                  <c:v>9</c:v>
                </c:pt>
                <c:pt idx="234">
                  <c:v>9</c:v>
                </c:pt>
                <c:pt idx="235">
                  <c:v>9</c:v>
                </c:pt>
                <c:pt idx="236">
                  <c:v>9</c:v>
                </c:pt>
                <c:pt idx="237">
                  <c:v>9</c:v>
                </c:pt>
                <c:pt idx="238">
                  <c:v>9</c:v>
                </c:pt>
                <c:pt idx="239">
                  <c:v>10</c:v>
                </c:pt>
                <c:pt idx="240">
                  <c:v>10</c:v>
                </c:pt>
                <c:pt idx="241">
                  <c:v>10</c:v>
                </c:pt>
                <c:pt idx="242">
                  <c:v>10</c:v>
                </c:pt>
                <c:pt idx="243">
                  <c:v>10</c:v>
                </c:pt>
                <c:pt idx="244">
                  <c:v>10</c:v>
                </c:pt>
                <c:pt idx="245">
                  <c:v>10</c:v>
                </c:pt>
                <c:pt idx="246">
                  <c:v>9</c:v>
                </c:pt>
                <c:pt idx="247">
                  <c:v>9</c:v>
                </c:pt>
                <c:pt idx="248">
                  <c:v>10</c:v>
                </c:pt>
                <c:pt idx="249">
                  <c:v>10</c:v>
                </c:pt>
                <c:pt idx="250">
                  <c:v>10</c:v>
                </c:pt>
                <c:pt idx="251">
                  <c:v>4</c:v>
                </c:pt>
                <c:pt idx="252">
                  <c:v>4</c:v>
                </c:pt>
                <c:pt idx="253">
                  <c:v>4</c:v>
                </c:pt>
                <c:pt idx="254">
                  <c:v>4</c:v>
                </c:pt>
                <c:pt idx="255">
                  <c:v>3</c:v>
                </c:pt>
                <c:pt idx="256">
                  <c:v>3</c:v>
                </c:pt>
                <c:pt idx="257">
                  <c:v>3</c:v>
                </c:pt>
                <c:pt idx="258">
                  <c:v>3</c:v>
                </c:pt>
                <c:pt idx="259">
                  <c:v>3</c:v>
                </c:pt>
                <c:pt idx="260">
                  <c:v>3</c:v>
                </c:pt>
                <c:pt idx="261">
                  <c:v>3</c:v>
                </c:pt>
                <c:pt idx="262">
                  <c:v>3</c:v>
                </c:pt>
                <c:pt idx="263">
                  <c:v>3</c:v>
                </c:pt>
                <c:pt idx="264">
                  <c:v>3</c:v>
                </c:pt>
                <c:pt idx="265">
                  <c:v>3</c:v>
                </c:pt>
                <c:pt idx="266">
                  <c:v>3</c:v>
                </c:pt>
                <c:pt idx="267">
                  <c:v>3</c:v>
                </c:pt>
                <c:pt idx="268">
                  <c:v>3</c:v>
                </c:pt>
                <c:pt idx="269">
                  <c:v>3</c:v>
                </c:pt>
                <c:pt idx="270">
                  <c:v>4</c:v>
                </c:pt>
                <c:pt idx="271">
                  <c:v>4</c:v>
                </c:pt>
                <c:pt idx="272">
                  <c:v>4</c:v>
                </c:pt>
                <c:pt idx="273">
                  <c:v>4</c:v>
                </c:pt>
                <c:pt idx="274">
                  <c:v>4</c:v>
                </c:pt>
                <c:pt idx="275">
                  <c:v>3</c:v>
                </c:pt>
                <c:pt idx="276">
                  <c:v>3</c:v>
                </c:pt>
                <c:pt idx="277">
                  <c:v>3</c:v>
                </c:pt>
                <c:pt idx="278">
                  <c:v>3</c:v>
                </c:pt>
                <c:pt idx="279">
                  <c:v>3</c:v>
                </c:pt>
                <c:pt idx="280">
                  <c:v>2</c:v>
                </c:pt>
                <c:pt idx="281">
                  <c:v>2</c:v>
                </c:pt>
                <c:pt idx="282">
                  <c:v>3</c:v>
                </c:pt>
                <c:pt idx="283">
                  <c:v>3</c:v>
                </c:pt>
                <c:pt idx="284">
                  <c:v>3</c:v>
                </c:pt>
                <c:pt idx="285">
                  <c:v>3</c:v>
                </c:pt>
                <c:pt idx="286">
                  <c:v>3</c:v>
                </c:pt>
                <c:pt idx="287">
                  <c:v>3</c:v>
                </c:pt>
                <c:pt idx="288">
                  <c:v>4</c:v>
                </c:pt>
                <c:pt idx="289">
                  <c:v>4</c:v>
                </c:pt>
                <c:pt idx="290">
                  <c:v>4</c:v>
                </c:pt>
                <c:pt idx="291">
                  <c:v>4</c:v>
                </c:pt>
                <c:pt idx="292">
                  <c:v>4</c:v>
                </c:pt>
                <c:pt idx="293">
                  <c:v>6</c:v>
                </c:pt>
                <c:pt idx="294">
                  <c:v>6</c:v>
                </c:pt>
                <c:pt idx="295">
                  <c:v>6</c:v>
                </c:pt>
                <c:pt idx="296">
                  <c:v>6</c:v>
                </c:pt>
                <c:pt idx="297">
                  <c:v>3</c:v>
                </c:pt>
                <c:pt idx="298">
                  <c:v>3</c:v>
                </c:pt>
                <c:pt idx="299">
                  <c:v>3</c:v>
                </c:pt>
                <c:pt idx="300">
                  <c:v>3</c:v>
                </c:pt>
                <c:pt idx="301">
                  <c:v>3</c:v>
                </c:pt>
                <c:pt idx="302">
                  <c:v>4</c:v>
                </c:pt>
                <c:pt idx="303">
                  <c:v>4</c:v>
                </c:pt>
                <c:pt idx="304">
                  <c:v>4</c:v>
                </c:pt>
                <c:pt idx="305">
                  <c:v>4</c:v>
                </c:pt>
                <c:pt idx="306">
                  <c:v>4</c:v>
                </c:pt>
                <c:pt idx="307">
                  <c:v>4</c:v>
                </c:pt>
                <c:pt idx="308">
                  <c:v>4</c:v>
                </c:pt>
                <c:pt idx="309">
                  <c:v>4</c:v>
                </c:pt>
                <c:pt idx="310">
                  <c:v>4</c:v>
                </c:pt>
                <c:pt idx="311">
                  <c:v>11</c:v>
                </c:pt>
                <c:pt idx="312">
                  <c:v>11</c:v>
                </c:pt>
                <c:pt idx="313">
                  <c:v>11</c:v>
                </c:pt>
                <c:pt idx="314">
                  <c:v>11</c:v>
                </c:pt>
                <c:pt idx="315">
                  <c:v>5</c:v>
                </c:pt>
                <c:pt idx="316">
                  <c:v>5</c:v>
                </c:pt>
                <c:pt idx="317">
                  <c:v>5</c:v>
                </c:pt>
                <c:pt idx="318">
                  <c:v>5</c:v>
                </c:pt>
                <c:pt idx="319">
                  <c:v>6</c:v>
                </c:pt>
                <c:pt idx="320">
                  <c:v>5</c:v>
                </c:pt>
                <c:pt idx="321">
                  <c:v>5</c:v>
                </c:pt>
                <c:pt idx="322">
                  <c:v>5</c:v>
                </c:pt>
                <c:pt idx="323">
                  <c:v>6</c:v>
                </c:pt>
                <c:pt idx="324">
                  <c:v>6</c:v>
                </c:pt>
                <c:pt idx="325">
                  <c:v>6</c:v>
                </c:pt>
                <c:pt idx="326">
                  <c:v>6</c:v>
                </c:pt>
                <c:pt idx="327">
                  <c:v>6</c:v>
                </c:pt>
                <c:pt idx="328">
                  <c:v>6</c:v>
                </c:pt>
                <c:pt idx="329">
                  <c:v>6</c:v>
                </c:pt>
                <c:pt idx="330">
                  <c:v>6</c:v>
                </c:pt>
                <c:pt idx="331">
                  <c:v>6</c:v>
                </c:pt>
                <c:pt idx="332">
                  <c:v>6</c:v>
                </c:pt>
                <c:pt idx="333">
                  <c:v>6</c:v>
                </c:pt>
                <c:pt idx="334">
                  <c:v>6</c:v>
                </c:pt>
                <c:pt idx="335">
                  <c:v>6</c:v>
                </c:pt>
                <c:pt idx="336">
                  <c:v>8</c:v>
                </c:pt>
                <c:pt idx="337">
                  <c:v>8</c:v>
                </c:pt>
                <c:pt idx="338">
                  <c:v>8</c:v>
                </c:pt>
                <c:pt idx="339">
                  <c:v>8</c:v>
                </c:pt>
                <c:pt idx="340">
                  <c:v>6</c:v>
                </c:pt>
                <c:pt idx="341">
                  <c:v>6</c:v>
                </c:pt>
                <c:pt idx="342">
                  <c:v>6</c:v>
                </c:pt>
                <c:pt idx="343">
                  <c:v>6</c:v>
                </c:pt>
                <c:pt idx="344">
                  <c:v>6</c:v>
                </c:pt>
                <c:pt idx="345">
                  <c:v>5</c:v>
                </c:pt>
                <c:pt idx="346">
                  <c:v>5</c:v>
                </c:pt>
                <c:pt idx="347">
                  <c:v>5</c:v>
                </c:pt>
                <c:pt idx="348">
                  <c:v>5</c:v>
                </c:pt>
                <c:pt idx="349">
                  <c:v>6</c:v>
                </c:pt>
                <c:pt idx="350">
                  <c:v>4</c:v>
                </c:pt>
                <c:pt idx="351">
                  <c:v>4</c:v>
                </c:pt>
                <c:pt idx="352">
                  <c:v>4</c:v>
                </c:pt>
                <c:pt idx="353">
                  <c:v>4</c:v>
                </c:pt>
                <c:pt idx="354">
                  <c:v>4</c:v>
                </c:pt>
                <c:pt idx="355">
                  <c:v>4</c:v>
                </c:pt>
                <c:pt idx="356">
                  <c:v>4</c:v>
                </c:pt>
                <c:pt idx="357">
                  <c:v>4</c:v>
                </c:pt>
                <c:pt idx="358">
                  <c:v>4</c:v>
                </c:pt>
                <c:pt idx="359">
                  <c:v>4</c:v>
                </c:pt>
                <c:pt idx="360">
                  <c:v>4</c:v>
                </c:pt>
                <c:pt idx="361">
                  <c:v>4</c:v>
                </c:pt>
                <c:pt idx="362">
                  <c:v>4</c:v>
                </c:pt>
                <c:pt idx="363">
                  <c:v>4</c:v>
                </c:pt>
                <c:pt idx="364">
                  <c:v>4</c:v>
                </c:pt>
                <c:pt idx="365">
                  <c:v>4</c:v>
                </c:pt>
              </c:numCache>
            </c:numRef>
          </c:yVal>
          <c:smooth val="1"/>
        </c:ser>
        <c:dLbls>
          <c:showLegendKey val="0"/>
          <c:showVal val="0"/>
          <c:showCatName val="0"/>
          <c:showSerName val="0"/>
          <c:showPercent val="0"/>
          <c:showBubbleSize val="0"/>
        </c:dLbls>
        <c:axId val="95858688"/>
        <c:axId val="95860224"/>
      </c:scatterChart>
      <c:valAx>
        <c:axId val="95858688"/>
        <c:scaling>
          <c:orientation val="minMax"/>
          <c:max val="45641"/>
          <c:min val="45292"/>
        </c:scaling>
        <c:delete val="0"/>
        <c:axPos val="b"/>
        <c:majorGridlines>
          <c:spPr>
            <a:ln w="9525" cap="flat" cmpd="sng" algn="ctr">
              <a:solidFill>
                <a:schemeClr val="tx1">
                  <a:lumMod val="15000"/>
                  <a:lumOff val="85000"/>
                </a:schemeClr>
              </a:solidFill>
              <a:round/>
            </a:ln>
            <a:effectLst/>
          </c:spPr>
        </c:majorGridlines>
        <c:numFmt formatCode="d\-mmm" sourceLinked="1"/>
        <c:majorTickMark val="none"/>
        <c:minorTickMark val="none"/>
        <c:tickLblPos val="nextTo"/>
        <c:spPr>
          <a:noFill/>
          <a:ln w="9525" cap="flat" cmpd="sng" algn="ctr">
            <a:solidFill>
              <a:schemeClr val="tx1">
                <a:lumMod val="25000"/>
                <a:lumOff val="75000"/>
              </a:schemeClr>
            </a:solidFill>
            <a:round/>
          </a:ln>
          <a:effectLst/>
        </c:spPr>
        <c:txPr>
          <a:bodyPr rot="-270000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5860224"/>
        <c:crosses val="autoZero"/>
        <c:crossBetween val="midCat"/>
        <c:majorUnit val="15"/>
      </c:valAx>
      <c:valAx>
        <c:axId val="95860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585868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s-C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C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US" dirty="0" smtClean="0"/>
              <a:t>SATISFACCIÓN</a:t>
            </a:r>
            <a:endParaRPr lang="en-US" dirty="0"/>
          </a:p>
        </c:rich>
      </c:tx>
      <c:layout>
        <c:manualLayout>
          <c:xMode val="edge"/>
          <c:yMode val="edge"/>
          <c:x val="0.67853103608677623"/>
          <c:y val="5.4599776622878231E-2"/>
        </c:manualLayout>
      </c:layout>
      <c:overlay val="0"/>
      <c:spPr>
        <a:noFill/>
        <a:ln>
          <a:noFill/>
        </a:ln>
        <a:effectLst/>
      </c:spPr>
    </c:title>
    <c:autoTitleDeleted val="0"/>
    <c:plotArea>
      <c:layout/>
      <c:pieChart>
        <c:varyColors val="1"/>
        <c:ser>
          <c:idx val="0"/>
          <c:order val="0"/>
          <c:tx>
            <c:strRef>
              <c:f>Hoja1!$B$1</c:f>
              <c:strCache>
                <c:ptCount val="1"/>
                <c:pt idx="0">
                  <c:v>Porcentajes</c:v>
                </c:pt>
              </c:strCache>
            </c:strRef>
          </c:tx>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Pt>
            <c:idx val="4"/>
            <c:bubble3D val="0"/>
            <c:spPr>
              <a:solidFill>
                <a:schemeClr val="accent5"/>
              </a:solidFill>
              <a:ln>
                <a:noFill/>
              </a:ln>
              <a:effectLst>
                <a:outerShdw blurRad="254000" sx="102000" sy="102000" algn="ctr" rotWithShape="0">
                  <a:prstClr val="black">
                    <a:alpha val="20000"/>
                  </a:prstClr>
                </a:outerShdw>
              </a:effectLst>
            </c:spPr>
          </c:dPt>
          <c:dLbls>
            <c:dLbl>
              <c:idx val="1"/>
              <c:layout>
                <c:manualLayout>
                  <c:x val="1.3497279044965293E-2"/>
                  <c:y val="4.5435024229357981E-2"/>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2"/>
              <c:layout>
                <c:manualLayout>
                  <c:x val="1.0403833637688535E-2"/>
                  <c:y val="-1.7580766035092291E-2"/>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3"/>
              <c:layout>
                <c:manualLayout>
                  <c:x val="9.2872746083069099E-2"/>
                  <c:y val="-4.8759659612366999E-3"/>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4"/>
              <c:layout>
                <c:manualLayout>
                  <c:x val="5.9246654101563608E-2"/>
                  <c:y val="9.0271102711841703E-2"/>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lt1"/>
                    </a:solidFill>
                    <a:latin typeface="+mn-lt"/>
                    <a:ea typeface="+mn-ea"/>
                    <a:cs typeface="+mn-cs"/>
                  </a:defRPr>
                </a:pPr>
                <a:endParaRPr lang="es-CL"/>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Hoja1!$A$2:$A$6</c:f>
              <c:strCache>
                <c:ptCount val="5"/>
                <c:pt idx="0">
                  <c:v>Real</c:v>
                </c:pt>
                <c:pt idx="1">
                  <c:v>Faltante a DD.RR.</c:v>
                </c:pt>
                <c:pt idx="2">
                  <c:v>Bajas médicas</c:v>
                </c:pt>
                <c:pt idx="3">
                  <c:v>Comisiones</c:v>
                </c:pt>
                <c:pt idx="4">
                  <c:v>Permisos</c:v>
                </c:pt>
              </c:strCache>
            </c:strRef>
          </c:cat>
          <c:val>
            <c:numRef>
              <c:f>Hoja1!$B$2:$B$6</c:f>
              <c:numCache>
                <c:formatCode>0.00%</c:formatCode>
                <c:ptCount val="5"/>
                <c:pt idx="0">
                  <c:v>0.75</c:v>
                </c:pt>
                <c:pt idx="1">
                  <c:v>0.19047619047619047</c:v>
                </c:pt>
                <c:pt idx="2">
                  <c:v>1.1904761904761904E-2</c:v>
                </c:pt>
                <c:pt idx="3">
                  <c:v>3.5714285714285719E-2</c:v>
                </c:pt>
                <c:pt idx="4">
                  <c:v>1.1904761904761904E-2</c:v>
                </c:pt>
              </c:numCache>
            </c:numRef>
          </c:val>
        </c:ser>
        <c:ser>
          <c:idx val="1"/>
          <c:order val="1"/>
          <c:tx>
            <c:strRef>
              <c:f>Hoja1!$C$1</c:f>
              <c:strCache>
                <c:ptCount val="1"/>
                <c:pt idx="0">
                  <c:v>Numeros</c:v>
                </c:pt>
              </c:strCache>
            </c:strRef>
          </c:tx>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Pt>
            <c:idx val="4"/>
            <c:bubble3D val="0"/>
            <c:spPr>
              <a:solidFill>
                <a:schemeClr val="accent5"/>
              </a:solidFill>
              <a:ln>
                <a:noFill/>
              </a:ln>
              <a:effectLst>
                <a:outerShdw blurRad="254000" sx="102000" sy="102000" algn="ctr" rotWithShape="0">
                  <a:prstClr val="black">
                    <a:alpha val="20000"/>
                  </a:prstClr>
                </a:outerShdw>
              </a:effectLst>
            </c:spPr>
          </c:dPt>
          <c:dLbls>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s-CL"/>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Hoja1!$A$2:$A$6</c:f>
              <c:strCache>
                <c:ptCount val="5"/>
                <c:pt idx="0">
                  <c:v>Real</c:v>
                </c:pt>
                <c:pt idx="1">
                  <c:v>Faltante a DD.RR.</c:v>
                </c:pt>
                <c:pt idx="2">
                  <c:v>Bajas médicas</c:v>
                </c:pt>
                <c:pt idx="3">
                  <c:v>Comisiones</c:v>
                </c:pt>
                <c:pt idx="4">
                  <c:v>Permisos</c:v>
                </c:pt>
              </c:strCache>
            </c:strRef>
          </c:cat>
          <c:val>
            <c:numRef>
              <c:f>Hoja1!$C$2:$C$6</c:f>
              <c:numCache>
                <c:formatCode>General</c:formatCode>
                <c:ptCount val="5"/>
                <c:pt idx="0">
                  <c:v>126</c:v>
                </c:pt>
                <c:pt idx="1">
                  <c:v>32</c:v>
                </c:pt>
                <c:pt idx="2">
                  <c:v>2</c:v>
                </c:pt>
                <c:pt idx="3">
                  <c:v>6</c:v>
                </c:pt>
                <c:pt idx="4">
                  <c:v>2</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66356643488764044"/>
          <c:y val="0.23642585744050368"/>
          <c:w val="0.30960367154655655"/>
          <c:h val="0.62817009063608165"/>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400" b="0" i="0" u="none" strike="noStrike" kern="600" cap="all" baseline="0">
              <a:solidFill>
                <a:schemeClr val="dk1">
                  <a:lumMod val="75000"/>
                  <a:lumOff val="25000"/>
                </a:schemeClr>
              </a:solidFill>
              <a:latin typeface="+mn-lt"/>
              <a:ea typeface="+mn-ea"/>
              <a:cs typeface="+mn-cs"/>
            </a:defRPr>
          </a:pPr>
          <a:endParaRPr lang="es-CL"/>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s-CL"/>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C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US" dirty="0" smtClean="0"/>
              <a:t>SATISFACCIÓN</a:t>
            </a:r>
            <a:endParaRPr lang="en-US" dirty="0"/>
          </a:p>
        </c:rich>
      </c:tx>
      <c:layout>
        <c:manualLayout>
          <c:xMode val="edge"/>
          <c:yMode val="edge"/>
          <c:x val="0.67853103608677623"/>
          <c:y val="5.4599776622878231E-2"/>
        </c:manualLayout>
      </c:layout>
      <c:overlay val="0"/>
      <c:spPr>
        <a:noFill/>
        <a:ln>
          <a:noFill/>
        </a:ln>
        <a:effectLst/>
      </c:spPr>
    </c:title>
    <c:autoTitleDeleted val="0"/>
    <c:plotArea>
      <c:layout/>
      <c:pieChart>
        <c:varyColors val="1"/>
        <c:ser>
          <c:idx val="0"/>
          <c:order val="0"/>
          <c:tx>
            <c:strRef>
              <c:f>Hoja1!$B$1</c:f>
              <c:strCache>
                <c:ptCount val="1"/>
                <c:pt idx="0">
                  <c:v>Porcentajes</c:v>
                </c:pt>
              </c:strCache>
            </c:strRef>
          </c:tx>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Pt>
            <c:idx val="4"/>
            <c:bubble3D val="0"/>
            <c:spPr>
              <a:solidFill>
                <a:schemeClr val="accent5"/>
              </a:solidFill>
              <a:ln>
                <a:noFill/>
              </a:ln>
              <a:effectLst>
                <a:outerShdw blurRad="254000" sx="102000" sy="102000" algn="ctr" rotWithShape="0">
                  <a:prstClr val="black">
                    <a:alpha val="20000"/>
                  </a:prstClr>
                </a:outerShdw>
              </a:effectLst>
            </c:spPr>
          </c:dPt>
          <c:dLbls>
            <c:dLbl>
              <c:idx val="1"/>
              <c:layout>
                <c:manualLayout>
                  <c:x val="1.3497279044965293E-2"/>
                  <c:y val="4.5435024229357981E-2"/>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2"/>
              <c:layout>
                <c:manualLayout>
                  <c:x val="1.0403833637688535E-2"/>
                  <c:y val="-1.7580766035092291E-2"/>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3"/>
              <c:layout>
                <c:manualLayout>
                  <c:x val="9.2872746083069099E-2"/>
                  <c:y val="-4.8759659612366999E-3"/>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4"/>
              <c:layout>
                <c:manualLayout>
                  <c:x val="5.9246654101563608E-2"/>
                  <c:y val="9.0271102711841703E-2"/>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lt1"/>
                    </a:solidFill>
                    <a:latin typeface="+mn-lt"/>
                    <a:ea typeface="+mn-ea"/>
                    <a:cs typeface="+mn-cs"/>
                  </a:defRPr>
                </a:pPr>
                <a:endParaRPr lang="es-CL"/>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Hoja1!$A$2:$A$6</c:f>
              <c:strCache>
                <c:ptCount val="5"/>
                <c:pt idx="0">
                  <c:v>Real</c:v>
                </c:pt>
                <c:pt idx="1">
                  <c:v>Faltante a DD.RR.</c:v>
                </c:pt>
                <c:pt idx="2">
                  <c:v>Bajas médicas</c:v>
                </c:pt>
                <c:pt idx="3">
                  <c:v>Comisiones</c:v>
                </c:pt>
                <c:pt idx="4">
                  <c:v>Permisos</c:v>
                </c:pt>
              </c:strCache>
            </c:strRef>
          </c:cat>
          <c:val>
            <c:numRef>
              <c:f>Hoja1!$B$2:$B$6</c:f>
              <c:numCache>
                <c:formatCode>0.00%</c:formatCode>
                <c:ptCount val="5"/>
                <c:pt idx="0">
                  <c:v>0.75</c:v>
                </c:pt>
                <c:pt idx="1">
                  <c:v>0.16071428571428573</c:v>
                </c:pt>
                <c:pt idx="2">
                  <c:v>3.5714285714285719E-2</c:v>
                </c:pt>
                <c:pt idx="3">
                  <c:v>3.5714285714285719E-2</c:v>
                </c:pt>
                <c:pt idx="4">
                  <c:v>5.9523809523809521E-3</c:v>
                </c:pt>
              </c:numCache>
            </c:numRef>
          </c:val>
        </c:ser>
        <c:ser>
          <c:idx val="1"/>
          <c:order val="1"/>
          <c:tx>
            <c:strRef>
              <c:f>Hoja1!$C$1</c:f>
              <c:strCache>
                <c:ptCount val="1"/>
                <c:pt idx="0">
                  <c:v>Numeros</c:v>
                </c:pt>
              </c:strCache>
            </c:strRef>
          </c:tx>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Pt>
            <c:idx val="2"/>
            <c:bubble3D val="0"/>
            <c:spPr>
              <a:solidFill>
                <a:schemeClr val="accent3"/>
              </a:solidFill>
              <a:ln>
                <a:noFill/>
              </a:ln>
              <a:effectLst>
                <a:outerShdw blurRad="254000" sx="102000" sy="102000" algn="ctr" rotWithShape="0">
                  <a:prstClr val="black">
                    <a:alpha val="20000"/>
                  </a:prstClr>
                </a:outerShdw>
              </a:effectLst>
            </c:spPr>
          </c:dPt>
          <c:dPt>
            <c:idx val="3"/>
            <c:bubble3D val="0"/>
            <c:spPr>
              <a:solidFill>
                <a:schemeClr val="accent4"/>
              </a:solidFill>
              <a:ln>
                <a:noFill/>
              </a:ln>
              <a:effectLst>
                <a:outerShdw blurRad="254000" sx="102000" sy="102000" algn="ctr" rotWithShape="0">
                  <a:prstClr val="black">
                    <a:alpha val="20000"/>
                  </a:prstClr>
                </a:outerShdw>
              </a:effectLst>
            </c:spPr>
          </c:dPt>
          <c:dPt>
            <c:idx val="4"/>
            <c:bubble3D val="0"/>
            <c:spPr>
              <a:solidFill>
                <a:schemeClr val="accent5"/>
              </a:solidFill>
              <a:ln>
                <a:noFill/>
              </a:ln>
              <a:effectLst>
                <a:outerShdw blurRad="254000" sx="102000" sy="102000" algn="ctr" rotWithShape="0">
                  <a:prstClr val="black">
                    <a:alpha val="20000"/>
                  </a:prstClr>
                </a:outerShdw>
              </a:effectLst>
            </c:spPr>
          </c:dPt>
          <c:dLbls>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s-CL"/>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Hoja1!$A$2:$A$6</c:f>
              <c:strCache>
                <c:ptCount val="5"/>
                <c:pt idx="0">
                  <c:v>Real</c:v>
                </c:pt>
                <c:pt idx="1">
                  <c:v>Faltante a DD.RR.</c:v>
                </c:pt>
                <c:pt idx="2">
                  <c:v>Bajas médicas</c:v>
                </c:pt>
                <c:pt idx="3">
                  <c:v>Comisiones</c:v>
                </c:pt>
                <c:pt idx="4">
                  <c:v>Permisos</c:v>
                </c:pt>
              </c:strCache>
            </c:strRef>
          </c:cat>
          <c:val>
            <c:numRef>
              <c:f>Hoja1!$C$2:$C$6</c:f>
              <c:numCache>
                <c:formatCode>General</c:formatCode>
                <c:ptCount val="5"/>
                <c:pt idx="0">
                  <c:v>126</c:v>
                </c:pt>
                <c:pt idx="1">
                  <c:v>27</c:v>
                </c:pt>
                <c:pt idx="2">
                  <c:v>6</c:v>
                </c:pt>
                <c:pt idx="3">
                  <c:v>6</c:v>
                </c:pt>
                <c:pt idx="4">
                  <c:v>1</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69459372652594009"/>
          <c:y val="0.25941523707118919"/>
          <c:w val="0.28064486601747696"/>
          <c:h val="0.62817009063608165"/>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400" b="0" i="0" u="none" strike="noStrike" kern="600" cap="all" baseline="0">
              <a:solidFill>
                <a:schemeClr val="dk1">
                  <a:lumMod val="75000"/>
                  <a:lumOff val="25000"/>
                </a:schemeClr>
              </a:solidFill>
              <a:latin typeface="+mn-lt"/>
              <a:ea typeface="+mn-ea"/>
              <a:cs typeface="+mn-cs"/>
            </a:defRPr>
          </a:pPr>
          <a:endParaRPr lang="es-CL"/>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s-CL"/>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C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CL" dirty="0" smtClean="0"/>
              <a:t>ESTADO DE AVANCE CPOS</a:t>
            </a:r>
            <a:endParaRPr lang="es-CL" dirty="0"/>
          </a:p>
        </c:rich>
      </c:tx>
      <c:layout>
        <c:manualLayout>
          <c:xMode val="edge"/>
          <c:yMode val="edge"/>
          <c:x val="0.34813275098425195"/>
          <c:y val="0"/>
        </c:manualLayout>
      </c:layout>
      <c:overlay val="0"/>
      <c:spPr>
        <a:noFill/>
        <a:ln>
          <a:noFill/>
        </a:ln>
        <a:effectLst/>
      </c:spPr>
    </c:title>
    <c:autoTitleDeleted val="0"/>
    <c:plotArea>
      <c:layout>
        <c:manualLayout>
          <c:layoutTarget val="inner"/>
          <c:xMode val="edge"/>
          <c:yMode val="edge"/>
          <c:x val="7.3989911417322848E-2"/>
          <c:y val="6.0734230842673299E-2"/>
          <c:w val="0.91351008858267713"/>
          <c:h val="0.76748654235442038"/>
        </c:manualLayout>
      </c:layout>
      <c:lineChart>
        <c:grouping val="standard"/>
        <c:varyColors val="0"/>
        <c:ser>
          <c:idx val="0"/>
          <c:order val="0"/>
          <c:tx>
            <c:strRef>
              <c:f>Hoja1!$B$1</c:f>
              <c:strCache>
                <c:ptCount val="1"/>
                <c:pt idx="0">
                  <c:v>ESTADO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Hoja1!$A$2:$A$13</c:f>
              <c:strCache>
                <c:ptCount val="12"/>
                <c:pt idx="0">
                  <c:v>ENERO</c:v>
                </c:pt>
                <c:pt idx="1">
                  <c:v>FEBRERO </c:v>
                </c:pt>
                <c:pt idx="2">
                  <c:v>MARZO </c:v>
                </c:pt>
                <c:pt idx="3">
                  <c:v>ABRIL </c:v>
                </c:pt>
                <c:pt idx="4">
                  <c:v>MAYO </c:v>
                </c:pt>
                <c:pt idx="5">
                  <c:v>JUNIO</c:v>
                </c:pt>
                <c:pt idx="6">
                  <c:v>JULIO </c:v>
                </c:pt>
                <c:pt idx="7">
                  <c:v>AGOSTO </c:v>
                </c:pt>
                <c:pt idx="8">
                  <c:v>SEPTIEMBRE</c:v>
                </c:pt>
                <c:pt idx="9">
                  <c:v>OCTUBRE</c:v>
                </c:pt>
                <c:pt idx="10">
                  <c:v>NOVIEMBRE</c:v>
                </c:pt>
                <c:pt idx="11">
                  <c:v>DICIEMBRE</c:v>
                </c:pt>
              </c:strCache>
            </c:strRef>
          </c:cat>
          <c:val>
            <c:numRef>
              <c:f>Hoja1!$B$2:$B$13</c:f>
              <c:numCache>
                <c:formatCode>0%</c:formatCode>
                <c:ptCount val="12"/>
                <c:pt idx="0">
                  <c:v>0.15</c:v>
                </c:pt>
                <c:pt idx="1">
                  <c:v>0.3</c:v>
                </c:pt>
                <c:pt idx="2">
                  <c:v>0.42</c:v>
                </c:pt>
                <c:pt idx="3">
                  <c:v>0.5</c:v>
                </c:pt>
                <c:pt idx="4">
                  <c:v>0.74</c:v>
                </c:pt>
                <c:pt idx="5">
                  <c:v>0.8</c:v>
                </c:pt>
                <c:pt idx="6">
                  <c:v>0.85</c:v>
                </c:pt>
                <c:pt idx="7">
                  <c:v>0.88</c:v>
                </c:pt>
                <c:pt idx="8">
                  <c:v>0.9</c:v>
                </c:pt>
                <c:pt idx="9">
                  <c:v>0.92</c:v>
                </c:pt>
                <c:pt idx="10">
                  <c:v>0.94</c:v>
                </c:pt>
                <c:pt idx="11">
                  <c:v>0.95</c:v>
                </c:pt>
              </c:numCache>
            </c:numRef>
          </c:val>
          <c:smooth val="0"/>
        </c:ser>
        <c:ser>
          <c:idx val="1"/>
          <c:order val="1"/>
          <c:tx>
            <c:strRef>
              <c:f>Hoja1!$C$1</c:f>
              <c:strCache>
                <c:ptCount val="1"/>
                <c:pt idx="0">
                  <c:v>ESTADO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Hoja1!$A$2:$A$13</c:f>
              <c:strCache>
                <c:ptCount val="12"/>
                <c:pt idx="0">
                  <c:v>ENERO</c:v>
                </c:pt>
                <c:pt idx="1">
                  <c:v>FEBRERO </c:v>
                </c:pt>
                <c:pt idx="2">
                  <c:v>MARZO </c:v>
                </c:pt>
                <c:pt idx="3">
                  <c:v>ABRIL </c:v>
                </c:pt>
                <c:pt idx="4">
                  <c:v>MAYO </c:v>
                </c:pt>
                <c:pt idx="5">
                  <c:v>JUNIO</c:v>
                </c:pt>
                <c:pt idx="6">
                  <c:v>JULIO </c:v>
                </c:pt>
                <c:pt idx="7">
                  <c:v>AGOSTO </c:v>
                </c:pt>
                <c:pt idx="8">
                  <c:v>SEPTIEMBRE</c:v>
                </c:pt>
                <c:pt idx="9">
                  <c:v>OCTUBRE</c:v>
                </c:pt>
                <c:pt idx="10">
                  <c:v>NOVIEMBRE</c:v>
                </c:pt>
                <c:pt idx="11">
                  <c:v>DICIEMBRE</c:v>
                </c:pt>
              </c:strCache>
            </c:strRef>
          </c:cat>
          <c:val>
            <c:numRef>
              <c:f>Hoja1!$C$2:$C$13</c:f>
              <c:numCache>
                <c:formatCode>0%</c:formatCode>
                <c:ptCount val="12"/>
                <c:pt idx="0">
                  <c:v>0.22</c:v>
                </c:pt>
                <c:pt idx="1">
                  <c:v>0.3</c:v>
                </c:pt>
                <c:pt idx="2">
                  <c:v>0.5</c:v>
                </c:pt>
                <c:pt idx="3">
                  <c:v>0.5</c:v>
                </c:pt>
                <c:pt idx="4">
                  <c:v>0.81</c:v>
                </c:pt>
                <c:pt idx="5">
                  <c:v>0.82</c:v>
                </c:pt>
                <c:pt idx="6">
                  <c:v>0.84</c:v>
                </c:pt>
                <c:pt idx="7">
                  <c:v>0.85</c:v>
                </c:pt>
                <c:pt idx="8">
                  <c:v>0.88</c:v>
                </c:pt>
                <c:pt idx="9">
                  <c:v>0.88</c:v>
                </c:pt>
                <c:pt idx="10">
                  <c:v>0.88</c:v>
                </c:pt>
                <c:pt idx="11">
                  <c:v>0.9</c:v>
                </c:pt>
              </c:numCache>
            </c:numRef>
          </c:val>
          <c:smooth val="0"/>
        </c:ser>
        <c:ser>
          <c:idx val="2"/>
          <c:order val="2"/>
          <c:tx>
            <c:strRef>
              <c:f>Hoja1!$D$1</c:f>
              <c:strCache>
                <c:ptCount val="1"/>
                <c:pt idx="0">
                  <c:v>ESTADO 4</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Hoja1!$A$2:$A$13</c:f>
              <c:strCache>
                <c:ptCount val="12"/>
                <c:pt idx="0">
                  <c:v>ENERO</c:v>
                </c:pt>
                <c:pt idx="1">
                  <c:v>FEBRERO </c:v>
                </c:pt>
                <c:pt idx="2">
                  <c:v>MARZO </c:v>
                </c:pt>
                <c:pt idx="3">
                  <c:v>ABRIL </c:v>
                </c:pt>
                <c:pt idx="4">
                  <c:v>MAYO </c:v>
                </c:pt>
                <c:pt idx="5">
                  <c:v>JUNIO</c:v>
                </c:pt>
                <c:pt idx="6">
                  <c:v>JULIO </c:v>
                </c:pt>
                <c:pt idx="7">
                  <c:v>AGOSTO </c:v>
                </c:pt>
                <c:pt idx="8">
                  <c:v>SEPTIEMBRE</c:v>
                </c:pt>
                <c:pt idx="9">
                  <c:v>OCTUBRE</c:v>
                </c:pt>
                <c:pt idx="10">
                  <c:v>NOVIEMBRE</c:v>
                </c:pt>
                <c:pt idx="11">
                  <c:v>DICIEMBRE</c:v>
                </c:pt>
              </c:strCache>
            </c:strRef>
          </c:cat>
          <c:val>
            <c:numRef>
              <c:f>Hoja1!$D$2:$D$13</c:f>
              <c:numCache>
                <c:formatCode>0%</c:formatCode>
                <c:ptCount val="12"/>
                <c:pt idx="0">
                  <c:v>0.15</c:v>
                </c:pt>
                <c:pt idx="1">
                  <c:v>0.3</c:v>
                </c:pt>
                <c:pt idx="2">
                  <c:v>0.4</c:v>
                </c:pt>
                <c:pt idx="3">
                  <c:v>0.6</c:v>
                </c:pt>
                <c:pt idx="4">
                  <c:v>0.8</c:v>
                </c:pt>
                <c:pt idx="5">
                  <c:v>0.82</c:v>
                </c:pt>
                <c:pt idx="6">
                  <c:v>0.85</c:v>
                </c:pt>
                <c:pt idx="7">
                  <c:v>0.85</c:v>
                </c:pt>
                <c:pt idx="8">
                  <c:v>0.88</c:v>
                </c:pt>
                <c:pt idx="9">
                  <c:v>0.9</c:v>
                </c:pt>
                <c:pt idx="10">
                  <c:v>0.92</c:v>
                </c:pt>
                <c:pt idx="11">
                  <c:v>0.95</c:v>
                </c:pt>
              </c:numCache>
            </c:numRef>
          </c:val>
          <c:smooth val="0"/>
        </c:ser>
        <c:ser>
          <c:idx val="3"/>
          <c:order val="3"/>
          <c:tx>
            <c:strRef>
              <c:f>Hoja1!$E$1</c:f>
              <c:strCache>
                <c:ptCount val="1"/>
                <c:pt idx="0">
                  <c:v>ESTADO 5</c:v>
                </c:pt>
              </c:strCache>
            </c:strRef>
          </c:tx>
          <c:spPr>
            <a:ln w="28575" cap="rnd">
              <a:solidFill>
                <a:schemeClr val="accent4"/>
              </a:solidFill>
              <a:round/>
            </a:ln>
            <a:effectLst/>
          </c:spPr>
          <c:marker>
            <c:symbol val="circle"/>
            <c:size val="5"/>
            <c:spPr>
              <a:solidFill>
                <a:schemeClr val="accent4"/>
              </a:solidFill>
              <a:ln w="9525">
                <a:solidFill>
                  <a:schemeClr val="accent4"/>
                </a:solidFill>
              </a:ln>
              <a:effectLst/>
            </c:spPr>
          </c:marker>
          <c:dPt>
            <c:idx val="1"/>
            <c:bubble3D val="0"/>
          </c:dPt>
          <c:cat>
            <c:strRef>
              <c:f>Hoja1!$A$2:$A$13</c:f>
              <c:strCache>
                <c:ptCount val="12"/>
                <c:pt idx="0">
                  <c:v>ENERO</c:v>
                </c:pt>
                <c:pt idx="1">
                  <c:v>FEBRERO </c:v>
                </c:pt>
                <c:pt idx="2">
                  <c:v>MARZO </c:v>
                </c:pt>
                <c:pt idx="3">
                  <c:v>ABRIL </c:v>
                </c:pt>
                <c:pt idx="4">
                  <c:v>MAYO </c:v>
                </c:pt>
                <c:pt idx="5">
                  <c:v>JUNIO</c:v>
                </c:pt>
                <c:pt idx="6">
                  <c:v>JULIO </c:v>
                </c:pt>
                <c:pt idx="7">
                  <c:v>AGOSTO </c:v>
                </c:pt>
                <c:pt idx="8">
                  <c:v>SEPTIEMBRE</c:v>
                </c:pt>
                <c:pt idx="9">
                  <c:v>OCTUBRE</c:v>
                </c:pt>
                <c:pt idx="10">
                  <c:v>NOVIEMBRE</c:v>
                </c:pt>
                <c:pt idx="11">
                  <c:v>DICIEMBRE</c:v>
                </c:pt>
              </c:strCache>
            </c:strRef>
          </c:cat>
          <c:val>
            <c:numRef>
              <c:f>Hoja1!$E$2:$E$13</c:f>
              <c:numCache>
                <c:formatCode>0%</c:formatCode>
                <c:ptCount val="12"/>
                <c:pt idx="0">
                  <c:v>0.15</c:v>
                </c:pt>
                <c:pt idx="1">
                  <c:v>0.4</c:v>
                </c:pt>
                <c:pt idx="2">
                  <c:v>0.45</c:v>
                </c:pt>
                <c:pt idx="3">
                  <c:v>0.72</c:v>
                </c:pt>
                <c:pt idx="4">
                  <c:v>0.82</c:v>
                </c:pt>
                <c:pt idx="5">
                  <c:v>0.85</c:v>
                </c:pt>
                <c:pt idx="6">
                  <c:v>0.87</c:v>
                </c:pt>
                <c:pt idx="7">
                  <c:v>0.9</c:v>
                </c:pt>
                <c:pt idx="8">
                  <c:v>0.92</c:v>
                </c:pt>
                <c:pt idx="9">
                  <c:v>0.95</c:v>
                </c:pt>
                <c:pt idx="10">
                  <c:v>0.97</c:v>
                </c:pt>
                <c:pt idx="11">
                  <c:v>0.97</c:v>
                </c:pt>
              </c:numCache>
            </c:numRef>
          </c:val>
          <c:smooth val="0"/>
        </c:ser>
        <c:ser>
          <c:idx val="4"/>
          <c:order val="4"/>
          <c:tx>
            <c:strRef>
              <c:f>Hoja1!$F$1</c:f>
              <c:strCache>
                <c:ptCount val="1"/>
                <c:pt idx="0">
                  <c:v>CRA COMÚN </c:v>
                </c:pt>
              </c:strCache>
            </c:strRef>
          </c:tx>
          <c:spPr>
            <a:ln w="28575" cap="rnd">
              <a:solidFill>
                <a:schemeClr val="accent5"/>
              </a:solidFill>
              <a:round/>
            </a:ln>
            <a:effectLst/>
          </c:spPr>
          <c:marker>
            <c:symbol val="circle"/>
            <c:size val="5"/>
            <c:spPr>
              <a:solidFill>
                <a:schemeClr val="accent5"/>
              </a:solidFill>
              <a:ln w="9525">
                <a:solidFill>
                  <a:schemeClr val="accent5"/>
                </a:solidFill>
              </a:ln>
              <a:effectLst/>
            </c:spPr>
          </c:marker>
          <c:cat>
            <c:strRef>
              <c:f>Hoja1!$A$2:$A$13</c:f>
              <c:strCache>
                <c:ptCount val="12"/>
                <c:pt idx="0">
                  <c:v>ENERO</c:v>
                </c:pt>
                <c:pt idx="1">
                  <c:v>FEBRERO </c:v>
                </c:pt>
                <c:pt idx="2">
                  <c:v>MARZO </c:v>
                </c:pt>
                <c:pt idx="3">
                  <c:v>ABRIL </c:v>
                </c:pt>
                <c:pt idx="4">
                  <c:v>MAYO </c:v>
                </c:pt>
                <c:pt idx="5">
                  <c:v>JUNIO</c:v>
                </c:pt>
                <c:pt idx="6">
                  <c:v>JULIO </c:v>
                </c:pt>
                <c:pt idx="7">
                  <c:v>AGOSTO </c:v>
                </c:pt>
                <c:pt idx="8">
                  <c:v>SEPTIEMBRE</c:v>
                </c:pt>
                <c:pt idx="9">
                  <c:v>OCTUBRE</c:v>
                </c:pt>
                <c:pt idx="10">
                  <c:v>NOVIEMBRE</c:v>
                </c:pt>
                <c:pt idx="11">
                  <c:v>DICIEMBRE</c:v>
                </c:pt>
              </c:strCache>
            </c:strRef>
          </c:cat>
          <c:val>
            <c:numRef>
              <c:f>Hoja1!$F$2:$F$13</c:f>
              <c:numCache>
                <c:formatCode>0%</c:formatCode>
                <c:ptCount val="12"/>
                <c:pt idx="0">
                  <c:v>0.15</c:v>
                </c:pt>
                <c:pt idx="1">
                  <c:v>0.25</c:v>
                </c:pt>
                <c:pt idx="2">
                  <c:v>0.4</c:v>
                </c:pt>
                <c:pt idx="3">
                  <c:v>0.65</c:v>
                </c:pt>
                <c:pt idx="4">
                  <c:v>0.96</c:v>
                </c:pt>
                <c:pt idx="5">
                  <c:v>0.96</c:v>
                </c:pt>
                <c:pt idx="6">
                  <c:v>0.96</c:v>
                </c:pt>
                <c:pt idx="7">
                  <c:v>0.97</c:v>
                </c:pt>
                <c:pt idx="8">
                  <c:v>0.97</c:v>
                </c:pt>
                <c:pt idx="9">
                  <c:v>0.98</c:v>
                </c:pt>
                <c:pt idx="10">
                  <c:v>0.98</c:v>
                </c:pt>
                <c:pt idx="11">
                  <c:v>0.99</c:v>
                </c:pt>
              </c:numCache>
            </c:numRef>
          </c:val>
          <c:smooth val="0"/>
        </c:ser>
        <c:ser>
          <c:idx val="5"/>
          <c:order val="5"/>
          <c:tx>
            <c:strRef>
              <c:f>Hoja1!$G$1</c:f>
              <c:strCache>
                <c:ptCount val="1"/>
                <c:pt idx="0">
                  <c:v>SANIDAD COMÚN</c:v>
                </c:pt>
              </c:strCache>
            </c:strRef>
          </c:tx>
          <c:spPr>
            <a:ln w="28575" cap="rnd">
              <a:solidFill>
                <a:schemeClr val="accent6"/>
              </a:solidFill>
              <a:round/>
            </a:ln>
            <a:effectLst/>
          </c:spPr>
          <c:marker>
            <c:symbol val="circle"/>
            <c:size val="5"/>
            <c:spPr>
              <a:solidFill>
                <a:schemeClr val="accent6"/>
              </a:solidFill>
              <a:ln w="9525">
                <a:solidFill>
                  <a:schemeClr val="accent6"/>
                </a:solidFill>
              </a:ln>
              <a:effectLst/>
            </c:spPr>
          </c:marker>
          <c:cat>
            <c:strRef>
              <c:f>Hoja1!$A$2:$A$13</c:f>
              <c:strCache>
                <c:ptCount val="12"/>
                <c:pt idx="0">
                  <c:v>ENERO</c:v>
                </c:pt>
                <c:pt idx="1">
                  <c:v>FEBRERO </c:v>
                </c:pt>
                <c:pt idx="2">
                  <c:v>MARZO </c:v>
                </c:pt>
                <c:pt idx="3">
                  <c:v>ABRIL </c:v>
                </c:pt>
                <c:pt idx="4">
                  <c:v>MAYO </c:v>
                </c:pt>
                <c:pt idx="5">
                  <c:v>JUNIO</c:v>
                </c:pt>
                <c:pt idx="6">
                  <c:v>JULIO </c:v>
                </c:pt>
                <c:pt idx="7">
                  <c:v>AGOSTO </c:v>
                </c:pt>
                <c:pt idx="8">
                  <c:v>SEPTIEMBRE</c:v>
                </c:pt>
                <c:pt idx="9">
                  <c:v>OCTUBRE</c:v>
                </c:pt>
                <c:pt idx="10">
                  <c:v>NOVIEMBRE</c:v>
                </c:pt>
                <c:pt idx="11">
                  <c:v>DICIEMBRE</c:v>
                </c:pt>
              </c:strCache>
            </c:strRef>
          </c:cat>
          <c:val>
            <c:numRef>
              <c:f>Hoja1!$G$2:$G$13</c:f>
              <c:numCache>
                <c:formatCode>0%</c:formatCode>
                <c:ptCount val="12"/>
                <c:pt idx="0">
                  <c:v>0.1</c:v>
                </c:pt>
                <c:pt idx="1">
                  <c:v>0.15</c:v>
                </c:pt>
                <c:pt idx="2">
                  <c:v>0.3</c:v>
                </c:pt>
                <c:pt idx="3">
                  <c:v>0.35</c:v>
                </c:pt>
                <c:pt idx="4">
                  <c:v>0.88</c:v>
                </c:pt>
                <c:pt idx="5">
                  <c:v>0.88</c:v>
                </c:pt>
                <c:pt idx="6">
                  <c:v>0.9</c:v>
                </c:pt>
                <c:pt idx="7">
                  <c:v>0.92</c:v>
                </c:pt>
                <c:pt idx="8">
                  <c:v>0.92</c:v>
                </c:pt>
                <c:pt idx="9">
                  <c:v>0.95</c:v>
                </c:pt>
                <c:pt idx="10">
                  <c:v>0.95</c:v>
                </c:pt>
                <c:pt idx="11">
                  <c:v>0.99</c:v>
                </c:pt>
              </c:numCache>
            </c:numRef>
          </c:val>
          <c:smooth val="0"/>
        </c:ser>
        <c:dLbls>
          <c:showLegendKey val="0"/>
          <c:showVal val="0"/>
          <c:showCatName val="0"/>
          <c:showSerName val="0"/>
          <c:showPercent val="0"/>
          <c:showBubbleSize val="0"/>
        </c:dLbls>
        <c:marker val="1"/>
        <c:smooth val="0"/>
        <c:axId val="100810752"/>
        <c:axId val="100812672"/>
      </c:lineChart>
      <c:catAx>
        <c:axId val="1008107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00812672"/>
        <c:crosses val="autoZero"/>
        <c:auto val="1"/>
        <c:lblAlgn val="ctr"/>
        <c:lblOffset val="100"/>
        <c:noMultiLvlLbl val="0"/>
      </c:catAx>
      <c:valAx>
        <c:axId val="100812672"/>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1"/>
        <c:majorTickMark val="in"/>
        <c:minorTickMark val="out"/>
        <c:tickLblPos val="nextTo"/>
        <c:spPr>
          <a:noFill/>
          <a:ln>
            <a:solidFill>
              <a:srgbClr val="CC0000"/>
            </a:solid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00810752"/>
        <c:crosses val="autoZero"/>
        <c:crossBetween val="between"/>
      </c:valAx>
      <c:spPr>
        <a:noFill/>
        <a:ln>
          <a:noFill/>
        </a:ln>
        <a:effectLst/>
      </c:spPr>
    </c:plotArea>
    <c:legend>
      <c:legendPos val="b"/>
      <c:layout>
        <c:manualLayout>
          <c:xMode val="edge"/>
          <c:yMode val="edge"/>
          <c:x val="0.05"/>
          <c:y val="0.95203765058823508"/>
          <c:w val="0.9"/>
          <c:h val="4.796234941176492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C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0"/>
      <c:perspective val="3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Hoja1!$B$1</c:f>
              <c:strCache>
                <c:ptCount val="1"/>
                <c:pt idx="0">
                  <c:v>MILLAS</c:v>
                </c:pt>
              </c:strCache>
            </c:strRef>
          </c:tx>
          <c:spPr>
            <a:solidFill>
              <a:schemeClr val="accent1"/>
            </a:solidFill>
            <a:ln>
              <a:noFill/>
            </a:ln>
            <a:effectLst/>
            <a:sp3d/>
          </c:spPr>
          <c:invertIfNegative val="0"/>
          <c:cat>
            <c:strRef>
              <c:f>Hoja1!$A$2:$A$13</c:f>
              <c:strCache>
                <c:ptCount val="12"/>
                <c:pt idx="0">
                  <c:v>ENERO</c:v>
                </c:pt>
                <c:pt idx="1">
                  <c:v>FEBRERO</c:v>
                </c:pt>
                <c:pt idx="2">
                  <c:v>MARZO</c:v>
                </c:pt>
                <c:pt idx="3">
                  <c:v>ABRIL</c:v>
                </c:pt>
                <c:pt idx="4">
                  <c:v>MAYO</c:v>
                </c:pt>
                <c:pt idx="5">
                  <c:v>JUNIO</c:v>
                </c:pt>
                <c:pt idx="6">
                  <c:v>JULIO</c:v>
                </c:pt>
                <c:pt idx="7">
                  <c:v>AGOSTO</c:v>
                </c:pt>
                <c:pt idx="8">
                  <c:v>SEPTIEMBRE </c:v>
                </c:pt>
                <c:pt idx="9">
                  <c:v>OCTUBRE</c:v>
                </c:pt>
                <c:pt idx="10">
                  <c:v>NOVIEMBRE</c:v>
                </c:pt>
                <c:pt idx="11">
                  <c:v>DICIEMBRE</c:v>
                </c:pt>
              </c:strCache>
            </c:strRef>
          </c:cat>
          <c:val>
            <c:numRef>
              <c:f>Hoja1!$B$2:$B$13</c:f>
              <c:numCache>
                <c:formatCode>General</c:formatCode>
                <c:ptCount val="12"/>
                <c:pt idx="0">
                  <c:v>204.7</c:v>
                </c:pt>
                <c:pt idx="1">
                  <c:v>11.6</c:v>
                </c:pt>
                <c:pt idx="4">
                  <c:v>2215</c:v>
                </c:pt>
                <c:pt idx="5">
                  <c:v>343.1</c:v>
                </c:pt>
                <c:pt idx="6">
                  <c:v>3609.5</c:v>
                </c:pt>
                <c:pt idx="7">
                  <c:v>772.88</c:v>
                </c:pt>
                <c:pt idx="8">
                  <c:v>15.5</c:v>
                </c:pt>
              </c:numCache>
            </c:numRef>
          </c:val>
        </c:ser>
        <c:ser>
          <c:idx val="1"/>
          <c:order val="1"/>
          <c:tx>
            <c:strRef>
              <c:f>Hoja1!$C$1</c:f>
              <c:strCache>
                <c:ptCount val="1"/>
                <c:pt idx="0">
                  <c:v>Columna1</c:v>
                </c:pt>
              </c:strCache>
            </c:strRef>
          </c:tx>
          <c:spPr>
            <a:solidFill>
              <a:schemeClr val="accent2"/>
            </a:solidFill>
            <a:ln>
              <a:noFill/>
            </a:ln>
            <a:effectLst/>
            <a:sp3d/>
          </c:spPr>
          <c:invertIfNegative val="0"/>
          <c:cat>
            <c:strRef>
              <c:f>Hoja1!$A$2:$A$13</c:f>
              <c:strCache>
                <c:ptCount val="12"/>
                <c:pt idx="0">
                  <c:v>ENERO</c:v>
                </c:pt>
                <c:pt idx="1">
                  <c:v>FEBRERO</c:v>
                </c:pt>
                <c:pt idx="2">
                  <c:v>MARZO</c:v>
                </c:pt>
                <c:pt idx="3">
                  <c:v>ABRIL</c:v>
                </c:pt>
                <c:pt idx="4">
                  <c:v>MAYO</c:v>
                </c:pt>
                <c:pt idx="5">
                  <c:v>JUNIO</c:v>
                </c:pt>
                <c:pt idx="6">
                  <c:v>JULIO</c:v>
                </c:pt>
                <c:pt idx="7">
                  <c:v>AGOSTO</c:v>
                </c:pt>
                <c:pt idx="8">
                  <c:v>SEPTIEMBRE </c:v>
                </c:pt>
                <c:pt idx="9">
                  <c:v>OCTUBRE</c:v>
                </c:pt>
                <c:pt idx="10">
                  <c:v>NOVIEMBRE</c:v>
                </c:pt>
                <c:pt idx="11">
                  <c:v>DICIEMBRE</c:v>
                </c:pt>
              </c:strCache>
            </c:strRef>
          </c:cat>
          <c:val>
            <c:numRef>
              <c:f>Hoja1!$C$2:$C$13</c:f>
              <c:numCache>
                <c:formatCode>General</c:formatCode>
                <c:ptCount val="12"/>
              </c:numCache>
            </c:numRef>
          </c:val>
        </c:ser>
        <c:dLbls>
          <c:showLegendKey val="0"/>
          <c:showVal val="0"/>
          <c:showCatName val="0"/>
          <c:showSerName val="0"/>
          <c:showPercent val="0"/>
          <c:showBubbleSize val="0"/>
        </c:dLbls>
        <c:gapWidth val="150"/>
        <c:shape val="box"/>
        <c:axId val="100980992"/>
        <c:axId val="101003264"/>
        <c:axId val="0"/>
      </c:bar3DChart>
      <c:catAx>
        <c:axId val="100980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01003264"/>
        <c:crosses val="autoZero"/>
        <c:auto val="1"/>
        <c:lblAlgn val="ctr"/>
        <c:lblOffset val="100"/>
        <c:noMultiLvlLbl val="0"/>
      </c:catAx>
      <c:valAx>
        <c:axId val="1010032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in"/>
        <c:minorTickMark val="out"/>
        <c:tickLblPos val="nextTo"/>
        <c:spPr>
          <a:noFill/>
          <a:ln>
            <a:solidFill>
              <a:srgbClr val="CC0000"/>
            </a:solid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00980992"/>
        <c:crosses val="autoZero"/>
        <c:crossBetween val="between"/>
      </c:valAx>
      <c:spPr>
        <a:noFill/>
        <a:ln>
          <a:noFill/>
        </a:ln>
        <a:effectLst/>
      </c:spPr>
    </c:plotArea>
    <c:legend>
      <c:legendPos val="b"/>
      <c:legendEntry>
        <c:idx val="1"/>
        <c:delete val="1"/>
      </c:legendEntry>
      <c:layout>
        <c:manualLayout>
          <c:xMode val="edge"/>
          <c:yMode val="edge"/>
          <c:x val="0.36547728183429345"/>
          <c:y val="0.81141265923888661"/>
          <c:w val="7.6368824826034007E-2"/>
          <c:h val="4.796234941176492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F88ABB75-4A5C-4646-850C-446C6BF2EF4F}" type="datetimeFigureOut">
              <a:rPr lang="es-CL" smtClean="0"/>
              <a:t>11-06-2026</a:t>
            </a:fld>
            <a:endParaRPr lang="es-CL"/>
          </a:p>
        </p:txBody>
      </p:sp>
      <p:sp>
        <p:nvSpPr>
          <p:cNvPr id="4" name="Marcador de pie de página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es-CL"/>
          </a:p>
        </p:txBody>
      </p:sp>
      <p:sp>
        <p:nvSpPr>
          <p:cNvPr id="5" name="Marcador de número de diapositiva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B9A4C5CE-DAA1-4D90-B61A-051BBC53D650}" type="slidenum">
              <a:rPr lang="es-CL" smtClean="0"/>
              <a:t>‹Nº›</a:t>
            </a:fld>
            <a:endParaRPr lang="es-CL"/>
          </a:p>
        </p:txBody>
      </p:sp>
    </p:spTree>
    <p:extLst>
      <p:ext uri="{BB962C8B-B14F-4D97-AF65-F5344CB8AC3E}">
        <p14:creationId xmlns:p14="http://schemas.microsoft.com/office/powerpoint/2010/main" val="4205915245"/>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5659" cy="496491"/>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s-ES"/>
          </a:p>
        </p:txBody>
      </p:sp>
      <p:sp>
        <p:nvSpPr>
          <p:cNvPr id="3" name="Marcador de fecha 2"/>
          <p:cNvSpPr>
            <a:spLocks noGrp="1"/>
          </p:cNvSpPr>
          <p:nvPr>
            <p:ph type="dt" idx="1"/>
          </p:nvPr>
        </p:nvSpPr>
        <p:spPr>
          <a:xfrm>
            <a:off x="3850443" y="0"/>
            <a:ext cx="2945659" cy="496491"/>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F179A159-BA9A-48B5-AC2E-460017DB24AD}" type="datetimeFigureOut">
              <a:rPr lang="es-ES"/>
              <a:pPr>
                <a:defRPr/>
              </a:pPr>
              <a:t>11/06/2026</a:t>
            </a:fld>
            <a:endParaRPr lang="es-ES"/>
          </a:p>
        </p:txBody>
      </p:sp>
      <p:sp>
        <p:nvSpPr>
          <p:cNvPr id="4" name="Marcador de imagen de diapositiva 3"/>
          <p:cNvSpPr>
            <a:spLocks noGrp="1" noRot="1" noChangeAspect="1"/>
          </p:cNvSpPr>
          <p:nvPr>
            <p:ph type="sldImg" idx="2"/>
          </p:nvPr>
        </p:nvSpPr>
        <p:spPr>
          <a:xfrm>
            <a:off x="88900" y="744538"/>
            <a:ext cx="6619875" cy="3724275"/>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Marcador de notas 4"/>
          <p:cNvSpPr>
            <a:spLocks noGrp="1"/>
          </p:cNvSpPr>
          <p:nvPr>
            <p:ph type="body" sz="quarter" idx="3"/>
          </p:nvPr>
        </p:nvSpPr>
        <p:spPr>
          <a:xfrm>
            <a:off x="679768" y="4716661"/>
            <a:ext cx="5438140" cy="4468416"/>
          </a:xfrm>
          <a:prstGeom prst="rect">
            <a:avLst/>
          </a:prstGeom>
        </p:spPr>
        <p:txBody>
          <a:bodyPr vert="horz" lIns="91440" tIns="45720" rIns="91440" bIns="45720" rtlCol="0"/>
          <a:lstStyle/>
          <a:p>
            <a:pPr lvl="0"/>
            <a:r>
              <a:rPr lang="es-ES_tradnl" noProof="0"/>
              <a:t>Haga clic para modificar el estilo de texto del patrón</a:t>
            </a:r>
          </a:p>
          <a:p>
            <a:pPr lvl="1"/>
            <a:r>
              <a:rPr lang="es-ES_tradnl" noProof="0"/>
              <a:t>Segundo nivel</a:t>
            </a:r>
          </a:p>
          <a:p>
            <a:pPr lvl="2"/>
            <a:r>
              <a:rPr lang="es-ES_tradnl" noProof="0"/>
              <a:t>Tercer nivel</a:t>
            </a:r>
          </a:p>
          <a:p>
            <a:pPr lvl="3"/>
            <a:r>
              <a:rPr lang="es-ES_tradnl" noProof="0"/>
              <a:t>Cuarto nivel</a:t>
            </a:r>
          </a:p>
          <a:p>
            <a:pPr lvl="4"/>
            <a:r>
              <a:rPr lang="es-ES_tradnl" noProof="0"/>
              <a:t>Quinto nivel</a:t>
            </a:r>
            <a:endParaRPr lang="es-ES" noProof="0"/>
          </a:p>
        </p:txBody>
      </p:sp>
      <p:sp>
        <p:nvSpPr>
          <p:cNvPr id="6" name="Marcador de pie de página 5"/>
          <p:cNvSpPr>
            <a:spLocks noGrp="1"/>
          </p:cNvSpPr>
          <p:nvPr>
            <p:ph type="ftr" sz="quarter" idx="4"/>
          </p:nvPr>
        </p:nvSpPr>
        <p:spPr>
          <a:xfrm>
            <a:off x="0" y="9431599"/>
            <a:ext cx="2945659" cy="496491"/>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s-ES"/>
          </a:p>
        </p:txBody>
      </p:sp>
      <p:sp>
        <p:nvSpPr>
          <p:cNvPr id="7" name="Marcador de número de diapositiva 6"/>
          <p:cNvSpPr>
            <a:spLocks noGrp="1"/>
          </p:cNvSpPr>
          <p:nvPr>
            <p:ph type="sldNum" sz="quarter" idx="5"/>
          </p:nvPr>
        </p:nvSpPr>
        <p:spPr>
          <a:xfrm>
            <a:off x="3850443" y="9431599"/>
            <a:ext cx="2945659" cy="496491"/>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B86447F0-09F3-45AA-9699-8BF2A610A54D}" type="slidenum">
              <a:rPr lang="es-ES" altLang="es-MX"/>
              <a:pPr/>
              <a:t>‹Nº›</a:t>
            </a:fld>
            <a:endParaRPr lang="es-ES" altLang="es-MX"/>
          </a:p>
        </p:txBody>
      </p:sp>
    </p:spTree>
    <p:extLst>
      <p:ext uri="{BB962C8B-B14F-4D97-AF65-F5344CB8AC3E}">
        <p14:creationId xmlns:p14="http://schemas.microsoft.com/office/powerpoint/2010/main" val="1907037906"/>
      </p:ext>
    </p:extLst>
  </p:cSld>
  <p:clrMap bg1="lt1" tx1="dk1" bg2="lt2" tx2="dk2" accent1="accent1" accent2="accent2" accent3="accent3" accent4="accent4" accent5="accent5" accent6="accent6" hlink="hlink" folHlink="folHlink"/>
  <p:hf hdr="0" dt="0"/>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782602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1584278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139039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dirty="0"/>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4256283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dirty="0"/>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9083991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4171968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972360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4317395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757210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dirty="0"/>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045685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dirty="0"/>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2964329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29850815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146854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119688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24589079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7861820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413104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7688935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41107875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391730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1120078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42266906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20208517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9800709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9800709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8182528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4938936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9373574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42893020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_tradnl" altLang="es-CL" dirty="0" smtClean="0"/>
          </a:p>
          <a:p>
            <a:pPr marL="0" marR="0" indent="0" algn="l" defTabSz="457200" rtl="0" eaLnBrk="0" fontAlgn="base" latinLnBrk="0" hangingPunct="0">
              <a:lnSpc>
                <a:spcPct val="100000"/>
              </a:lnSpc>
              <a:spcBef>
                <a:spcPct val="30000"/>
              </a:spcBef>
              <a:spcAft>
                <a:spcPct val="0"/>
              </a:spcAft>
              <a:buClrTx/>
              <a:buSzTx/>
              <a:buFontTx/>
              <a:buNone/>
              <a:tabLst/>
              <a:defRPr/>
            </a:pPr>
            <a:r>
              <a:rPr lang="es-ES" dirty="0" smtClean="0"/>
              <a:t>1.-Por requerimientos de personal para EEC-C, el proceso de calificación del personal se retraso debido a necesidades de apoyo. Para mantener la unidad organizada y las guardias mínimas, se mantuvo personal recién transbordado en comisión, con 18 personas en febrero-marzo y 25 en abril –mayo.</a:t>
            </a:r>
          </a:p>
          <a:p>
            <a:pPr marL="0" marR="0" indent="0" algn="l" defTabSz="457200" rtl="0" eaLnBrk="0" fontAlgn="base" latinLnBrk="0" hangingPunct="0">
              <a:lnSpc>
                <a:spcPct val="100000"/>
              </a:lnSpc>
              <a:spcBef>
                <a:spcPct val="30000"/>
              </a:spcBef>
              <a:spcAft>
                <a:spcPct val="0"/>
              </a:spcAft>
              <a:buClrTx/>
              <a:buSzTx/>
              <a:buFontTx/>
              <a:buNone/>
              <a:tabLst/>
              <a:defRPr/>
            </a:pPr>
            <a:endParaRPr lang="es-ES" dirty="0" smtClean="0"/>
          </a:p>
          <a:p>
            <a:pPr marL="0" marR="0" indent="0" algn="l" defTabSz="457200" rtl="0" eaLnBrk="0" fontAlgn="base" latinLnBrk="0" hangingPunct="0">
              <a:lnSpc>
                <a:spcPct val="100000"/>
              </a:lnSpc>
              <a:spcBef>
                <a:spcPct val="30000"/>
              </a:spcBef>
              <a:spcAft>
                <a:spcPct val="0"/>
              </a:spcAft>
              <a:buClrTx/>
              <a:buSzTx/>
              <a:buFontTx/>
              <a:buNone/>
              <a:tabLst/>
              <a:defRPr/>
            </a:pPr>
            <a:r>
              <a:rPr lang="es-ES" dirty="0" smtClean="0"/>
              <a:t>2.- Ultimo PID de la unidad se efectuó el año 2018</a:t>
            </a:r>
            <a:r>
              <a:rPr lang="es-ES" baseline="0" dirty="0" smtClean="0"/>
              <a:t>, lo que ha desencadenado en la apreciación de una baja confiabilidad de algunos equipos y sensores al haber pasado casi 6 años sin efectuar un mantenimiento mayor. Cabe señalar que, el PID ha sido postergado desde el año 2023 y, en base a los antecedentes de los diferentes proyectos, se estima que el próximo PID se ejecute a finales del 2025 o comienzo del 2026. </a:t>
            </a:r>
          </a:p>
          <a:p>
            <a:pPr marL="0" marR="0" indent="0" algn="l" defTabSz="457200" rtl="0" eaLnBrk="0" fontAlgn="base" latinLnBrk="0" hangingPunct="0">
              <a:lnSpc>
                <a:spcPct val="100000"/>
              </a:lnSpc>
              <a:spcBef>
                <a:spcPct val="30000"/>
              </a:spcBef>
              <a:spcAft>
                <a:spcPct val="0"/>
              </a:spcAft>
              <a:buClrTx/>
              <a:buSzTx/>
              <a:buFontTx/>
              <a:buNone/>
              <a:tabLst/>
              <a:defRPr/>
            </a:pPr>
            <a:endParaRPr lang="es-ES" baseline="0" dirty="0" smtClean="0"/>
          </a:p>
          <a:p>
            <a:pPr marL="0" marR="0" indent="0" algn="l" defTabSz="457200" rtl="0" eaLnBrk="0" fontAlgn="base" latinLnBrk="0" hangingPunct="0">
              <a:lnSpc>
                <a:spcPct val="100000"/>
              </a:lnSpc>
              <a:spcBef>
                <a:spcPct val="30000"/>
              </a:spcBef>
              <a:spcAft>
                <a:spcPct val="0"/>
              </a:spcAft>
              <a:buClrTx/>
              <a:buSzTx/>
              <a:buFontTx/>
              <a:buNone/>
              <a:tabLst/>
              <a:defRPr/>
            </a:pPr>
            <a:r>
              <a:rPr lang="es-ES" baseline="0" dirty="0" smtClean="0"/>
              <a:t>3.-El mantenimiento de los motores generadores de la unidad, se ha vuelto complejo debido a la alta tasa de fallas que presentan encontrándose con sus horas de operación pasadas, previo a un mantenimiento mayor.</a:t>
            </a:r>
          </a:p>
          <a:p>
            <a:pPr marL="0" marR="0" indent="0" algn="l" defTabSz="457200" rtl="0" eaLnBrk="0" fontAlgn="base" latinLnBrk="0" hangingPunct="0">
              <a:lnSpc>
                <a:spcPct val="100000"/>
              </a:lnSpc>
              <a:spcBef>
                <a:spcPct val="30000"/>
              </a:spcBef>
              <a:spcAft>
                <a:spcPct val="0"/>
              </a:spcAft>
              <a:buClrTx/>
              <a:buSzTx/>
              <a:buFontTx/>
              <a:buNone/>
              <a:tabLst/>
              <a:defRPr/>
            </a:pPr>
            <a:r>
              <a:rPr lang="es-ES" baseline="0" dirty="0" smtClean="0"/>
              <a:t> </a:t>
            </a:r>
          </a:p>
          <a:p>
            <a:pPr marL="0" marR="0" indent="0" algn="l" defTabSz="457200" rtl="0" eaLnBrk="0" fontAlgn="base" latinLnBrk="0" hangingPunct="0">
              <a:lnSpc>
                <a:spcPct val="100000"/>
              </a:lnSpc>
              <a:spcBef>
                <a:spcPct val="30000"/>
              </a:spcBef>
              <a:spcAft>
                <a:spcPct val="0"/>
              </a:spcAft>
              <a:buClrTx/>
              <a:buSzTx/>
              <a:buFontTx/>
              <a:buNone/>
              <a:tabLst/>
              <a:defRPr/>
            </a:pPr>
            <a:r>
              <a:rPr lang="es-ES" sz="1000" baseline="0" dirty="0" smtClean="0"/>
              <a:t>4.-</a:t>
            </a:r>
          </a:p>
          <a:p>
            <a:pPr marL="0" marR="0" indent="0" algn="l" defTabSz="457200" rtl="0" eaLnBrk="0" fontAlgn="base" latinLnBrk="0" hangingPunct="0">
              <a:lnSpc>
                <a:spcPct val="100000"/>
              </a:lnSpc>
              <a:spcBef>
                <a:spcPct val="30000"/>
              </a:spcBef>
              <a:spcAft>
                <a:spcPct val="0"/>
              </a:spcAft>
              <a:buClrTx/>
              <a:buSzTx/>
              <a:buFontTx/>
              <a:buNone/>
              <a:tabLst/>
              <a:defRPr/>
            </a:pPr>
            <a:r>
              <a:rPr lang="es-ES" sz="1000" b="1" dirty="0" smtClean="0"/>
              <a:t>a)</a:t>
            </a:r>
            <a:r>
              <a:rPr lang="es-ES" sz="1000" dirty="0" smtClean="0"/>
              <a:t>Al efectuar maniobra RAS con KVD, se produce una sobrecarga en los compensadores de las descargas de gases ya que estos no están diseñados para sufrir tantos cambio de velocidades como se requiere para mantener estacionamiento en una RAS, pudiendo producir su ruptura. Por lo tanto, durante el proceso de entrenamiento de la FF Riveros, las maniobras RAS serán efectuadas con 01 KVD Y 01 HVGT en servicio y </a:t>
            </a:r>
            <a:r>
              <a:rPr lang="es-ES" sz="1000" dirty="0" err="1" smtClean="0"/>
              <a:t>selectados</a:t>
            </a:r>
            <a:r>
              <a:rPr lang="es-ES" sz="1000" dirty="0" smtClean="0"/>
              <a:t>, manteniendo RPM constantes en el KVD de babor y efectuando los cambios de revoluciones con HVGT de estribor.</a:t>
            </a:r>
          </a:p>
          <a:p>
            <a:r>
              <a:rPr lang="es-ES" sz="1000" kern="1200" dirty="0" smtClean="0">
                <a:solidFill>
                  <a:schemeClr val="tx1"/>
                </a:solidFill>
                <a:effectLst/>
                <a:latin typeface="+mn-lt"/>
                <a:ea typeface="+mn-ea"/>
                <a:cs typeface="+mn-cs"/>
              </a:rPr>
              <a:t>Si bien las últimas maniobras Logos (02 </a:t>
            </a:r>
            <a:r>
              <a:rPr lang="es-ES" sz="1000" kern="1200" dirty="0" err="1" smtClean="0">
                <a:solidFill>
                  <a:schemeClr val="tx1"/>
                </a:solidFill>
                <a:effectLst/>
                <a:latin typeface="+mn-lt"/>
                <a:ea typeface="+mn-ea"/>
                <a:cs typeface="+mn-cs"/>
              </a:rPr>
              <a:t>leapfrogs</a:t>
            </a:r>
            <a:r>
              <a:rPr lang="es-ES" sz="1000" kern="1200" dirty="0" smtClean="0">
                <a:solidFill>
                  <a:schemeClr val="tx1"/>
                </a:solidFill>
                <a:effectLst/>
                <a:latin typeface="+mn-lt"/>
                <a:ea typeface="+mn-ea"/>
                <a:cs typeface="+mn-cs"/>
              </a:rPr>
              <a:t> en OPS-1 y maniobras Logos diurna y nocturna en OPS-3) han sido efectuadas con 2 KVD en servicio y selectados en lugar de ambas HVGT (debido a que HVGT de </a:t>
            </a:r>
            <a:r>
              <a:rPr lang="es-ES" sz="1000" kern="1200" dirty="0" err="1" smtClean="0">
                <a:solidFill>
                  <a:schemeClr val="tx1"/>
                </a:solidFill>
                <a:effectLst/>
                <a:latin typeface="+mn-lt"/>
                <a:ea typeface="+mn-ea"/>
                <a:cs typeface="+mn-cs"/>
              </a:rPr>
              <a:t>Bb</a:t>
            </a:r>
            <a:r>
              <a:rPr lang="es-ES" sz="1000" kern="1200" dirty="0" smtClean="0">
                <a:solidFill>
                  <a:schemeClr val="tx1"/>
                </a:solidFill>
                <a:effectLst/>
                <a:latin typeface="+mn-lt"/>
                <a:ea typeface="+mn-ea"/>
                <a:cs typeface="+mn-cs"/>
              </a:rPr>
              <a:t> no se encuentra disponible), esta no es la condición normal de operación de la Unidad durante dichas maniobras, ya que requiere un constante cambio de velocidad, efectuando variación en las revoluciones para mantener al buque en estacionamiento L2 y efectuar la RAS sin inconvenientes.</a:t>
            </a:r>
            <a:r>
              <a:rPr lang="es-CL" sz="1000" kern="1200" baseline="0" dirty="0" smtClean="0">
                <a:solidFill>
                  <a:schemeClr val="tx1"/>
                </a:solidFill>
                <a:effectLst/>
                <a:latin typeface="+mn-lt"/>
                <a:ea typeface="+mn-ea"/>
                <a:cs typeface="+mn-cs"/>
              </a:rPr>
              <a:t> </a:t>
            </a:r>
            <a:r>
              <a:rPr lang="es-ES" sz="1000" kern="1200" dirty="0" smtClean="0">
                <a:solidFill>
                  <a:schemeClr val="tx1"/>
                </a:solidFill>
                <a:effectLst/>
                <a:latin typeface="+mn-lt"/>
                <a:ea typeface="+mn-ea"/>
                <a:cs typeface="+mn-cs"/>
              </a:rPr>
              <a:t>Conceptualmente los KVD están diseñados para navegación de “transito”, con pocos cambios de velocidad y revoluciones, por otra parte las HVGT están diseñadas para efectuar maniobras, donde se requiere constante cambio de RPM y por lo tanto de velocidad.</a:t>
            </a:r>
            <a:endParaRPr lang="es-CL" sz="1000" kern="1200" dirty="0" smtClean="0">
              <a:solidFill>
                <a:schemeClr val="tx1"/>
              </a:solidFill>
              <a:effectLst/>
              <a:latin typeface="+mn-lt"/>
              <a:ea typeface="+mn-ea"/>
              <a:cs typeface="+mn-cs"/>
            </a:endParaRPr>
          </a:p>
          <a:p>
            <a:pPr eaLnBrk="1" hangingPunct="1">
              <a:spcBef>
                <a:spcPct val="0"/>
              </a:spcBef>
            </a:pPr>
            <a:r>
              <a:rPr lang="es-ES_tradnl" altLang="es-CL" b="1" dirty="0" smtClean="0"/>
              <a:t>b) TLF:</a:t>
            </a:r>
            <a:r>
              <a:rPr lang="es-ES_tradnl" altLang="es-CL" b="1" baseline="0" dirty="0" smtClean="0"/>
              <a:t> </a:t>
            </a:r>
            <a:r>
              <a:rPr lang="es-ES_tradnl" altLang="es-CL" b="0" baseline="0" dirty="0" smtClean="0"/>
              <a:t>los sistemas eléctricos de a bordo, están diseñados para mantenerse permanentemente con alimentación eléctrica, por lo tanto, la ejecución de un TLF debe ser forzado. Debido a la baja disponibilidad de TCI de back up y la alta tasa de fallas que presentan las tarjetas, hace necesario efectuar este ejercicio tomando todas las medidas de precaución necesarias. En términos prácticos, apagando o desconectando los equipos previo a los cortes de poder.</a:t>
            </a:r>
            <a:endParaRPr lang="es-ES_tradnl" altLang="es-CL" b="1" dirty="0" smtClean="0"/>
          </a:p>
          <a:p>
            <a:pPr eaLnBrk="1" hangingPunct="1">
              <a:spcBef>
                <a:spcPct val="0"/>
              </a:spcBef>
            </a:pPr>
            <a:endParaRPr lang="es-ES_tradnl" altLang="es-CL" dirty="0" smtClean="0"/>
          </a:p>
          <a:p>
            <a:pPr eaLnBrk="1" hangingPunct="1">
              <a:spcBef>
                <a:spcPct val="0"/>
              </a:spcBef>
            </a:pPr>
            <a:r>
              <a:rPr lang="es-ES_tradnl" altLang="es-CL" b="1" dirty="0" smtClean="0"/>
              <a:t>5) SEWACO</a:t>
            </a:r>
            <a:r>
              <a:rPr lang="es-ES_tradnl" altLang="es-CL" dirty="0" smtClean="0"/>
              <a:t>:</a:t>
            </a:r>
            <a:r>
              <a:rPr lang="es-ES_tradnl" altLang="es-CL" baseline="0" dirty="0" smtClean="0"/>
              <a:t> Equipamiento presenta intermitencia en su funcionamiento debido a vetustez y componentes con obsolescencia logística lo que se vera afectado en algunos ejercicio debido a su importancia de integración de equipos en la CIC. </a:t>
            </a:r>
          </a:p>
          <a:p>
            <a:pPr eaLnBrk="1" hangingPunct="1">
              <a:spcBef>
                <a:spcPct val="0"/>
              </a:spcBef>
            </a:pPr>
            <a:r>
              <a:rPr lang="es-ES_tradnl" altLang="es-CL" b="1" baseline="0" dirty="0" smtClean="0"/>
              <a:t>FOCON:</a:t>
            </a:r>
            <a:r>
              <a:rPr lang="es-ES_tradnl" altLang="es-CL" baseline="0" dirty="0" smtClean="0"/>
              <a:t> Sistema integrador de comunicaciones que presenta obsolescencia logística. Ante algún inconveniente (entre </a:t>
            </a:r>
            <a:r>
              <a:rPr lang="es-ES_tradnl" altLang="es-CL" baseline="0" dirty="0" err="1" smtClean="0"/>
              <a:t>sewaco</a:t>
            </a:r>
            <a:r>
              <a:rPr lang="es-ES_tradnl" altLang="es-CL" baseline="0" dirty="0" smtClean="0"/>
              <a:t> y </a:t>
            </a:r>
            <a:r>
              <a:rPr lang="es-ES_tradnl" altLang="es-CL" baseline="0" dirty="0" err="1" smtClean="0"/>
              <a:t>focon</a:t>
            </a:r>
            <a:r>
              <a:rPr lang="es-ES_tradnl" altLang="es-CL" baseline="0" dirty="0" smtClean="0"/>
              <a:t>) se debe reiniciar sistema lo que tiene un tiempo de  carga corta de 02 </a:t>
            </a:r>
            <a:r>
              <a:rPr lang="es-ES_tradnl" altLang="es-CL" baseline="0" dirty="0" err="1" smtClean="0"/>
              <a:t>hrs</a:t>
            </a:r>
            <a:r>
              <a:rPr lang="es-ES_tradnl" altLang="es-CL" baseline="0" dirty="0" smtClean="0"/>
              <a:t> y carga larga 05 horas. La carga corta o larga dependerá de equipos afectados.</a:t>
            </a:r>
          </a:p>
          <a:p>
            <a:pPr eaLnBrk="1" hangingPunct="1">
              <a:spcBef>
                <a:spcPct val="0"/>
              </a:spcBef>
            </a:pPr>
            <a:r>
              <a:rPr lang="es-ES_tradnl" altLang="es-CL" b="1" baseline="0" dirty="0" smtClean="0"/>
              <a:t>LW, SMART, STIR: </a:t>
            </a:r>
            <a:r>
              <a:rPr lang="es-ES_tradnl" altLang="es-CL" baseline="0" dirty="0" smtClean="0"/>
              <a:t>Debido a sensibilidad de equipamiento, y a retardo logístico en caso fallen, se debe ejecutar el apagado seguro de elementos y no afectar su normal funcionamiento, objeto no afectar sus grupos de poder.</a:t>
            </a:r>
          </a:p>
          <a:p>
            <a:pPr eaLnBrk="1" hangingPunct="1">
              <a:spcBef>
                <a:spcPct val="0"/>
              </a:spcBef>
            </a:pPr>
            <a:endParaRPr lang="es-ES_tradnl" altLang="es-CL" dirty="0"/>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13340063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14877519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88900" y="744538"/>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
        <p:nvSpPr>
          <p:cNvPr id="2" name="Marcador de pie de página 1"/>
          <p:cNvSpPr>
            <a:spLocks noGrp="1"/>
          </p:cNvSpPr>
          <p:nvPr>
            <p:ph type="ftr" sz="quarter" idx="10"/>
          </p:nvPr>
        </p:nvSpPr>
        <p:spPr/>
        <p:txBody>
          <a:bodyPr/>
          <a:lstStyle/>
          <a:p>
            <a:pPr>
              <a:defRPr/>
            </a:pPr>
            <a:endParaRPr lang="es-ES"/>
          </a:p>
        </p:txBody>
      </p:sp>
    </p:spTree>
    <p:extLst>
      <p:ext uri="{BB962C8B-B14F-4D97-AF65-F5344CB8AC3E}">
        <p14:creationId xmlns:p14="http://schemas.microsoft.com/office/powerpoint/2010/main" val="3289022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38"/>
            <a:ext cx="10363200" cy="1470025"/>
          </a:xfrm>
        </p:spPr>
        <p:txBody>
          <a:bodyPr/>
          <a:lstStyle/>
          <a:p>
            <a:r>
              <a:rPr lang="es-ES_tradnl"/>
              <a:t>Clic para editar título</a:t>
            </a:r>
            <a:endParaRPr lang="es-ES"/>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F961981A-3DE3-40C1-BFD9-EA3A7D790B72}" type="slidenum">
              <a:rPr lang="es-ES" altLang="es-MX"/>
              <a:pPr/>
              <a:t>‹Nº›</a:t>
            </a:fld>
            <a:endParaRPr lang="es-ES" altLang="es-MX"/>
          </a:p>
        </p:txBody>
      </p:sp>
    </p:spTree>
    <p:extLst>
      <p:ext uri="{BB962C8B-B14F-4D97-AF65-F5344CB8AC3E}">
        <p14:creationId xmlns:p14="http://schemas.microsoft.com/office/powerpoint/2010/main" val="686920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07D1398C-3AAB-4FB5-B2DA-E926FF0C4AAA}" type="slidenum">
              <a:rPr lang="es-ES" altLang="es-MX"/>
              <a:pPr/>
              <a:t>‹Nº›</a:t>
            </a:fld>
            <a:endParaRPr lang="es-ES" altLang="es-MX"/>
          </a:p>
        </p:txBody>
      </p:sp>
    </p:spTree>
    <p:extLst>
      <p:ext uri="{BB962C8B-B14F-4D97-AF65-F5344CB8AC3E}">
        <p14:creationId xmlns:p14="http://schemas.microsoft.com/office/powerpoint/2010/main" val="21780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13"/>
            <a:ext cx="10363200" cy="13620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8FB82BE6-31FE-4FCF-AAD5-9C9631E9A076}" type="slidenum">
              <a:rPr lang="es-ES" altLang="es-MX"/>
              <a:pPr/>
              <a:t>‹Nº›</a:t>
            </a:fld>
            <a:endParaRPr lang="es-ES" altLang="es-MX"/>
          </a:p>
        </p:txBody>
      </p:sp>
    </p:spTree>
    <p:extLst>
      <p:ext uri="{BB962C8B-B14F-4D97-AF65-F5344CB8AC3E}">
        <p14:creationId xmlns:p14="http://schemas.microsoft.com/office/powerpoint/2010/main" val="1069988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fecha 3"/>
          <p:cNvSpPr>
            <a:spLocks noGrp="1"/>
          </p:cNvSpPr>
          <p:nvPr>
            <p:ph type="dt" sz="half" idx="10"/>
          </p:nvPr>
        </p:nvSpPr>
        <p:spPr/>
        <p:txBody>
          <a:bodyPr/>
          <a:lstStyle>
            <a:lvl1pPr>
              <a:defRPr/>
            </a:lvl1pPr>
          </a:lstStyle>
          <a:p>
            <a:pPr>
              <a:defRPr/>
            </a:pPr>
            <a:endParaRPr lang="es-ES"/>
          </a:p>
        </p:txBody>
      </p:sp>
      <p:sp>
        <p:nvSpPr>
          <p:cNvPr id="6" name="Marcador de pie de página 4"/>
          <p:cNvSpPr>
            <a:spLocks noGrp="1"/>
          </p:cNvSpPr>
          <p:nvPr>
            <p:ph type="ftr" sz="quarter" idx="11"/>
          </p:nvPr>
        </p:nvSpPr>
        <p:spPr/>
        <p:txBody>
          <a:bodyPr/>
          <a:lstStyle>
            <a:lvl1pPr>
              <a:defRPr/>
            </a:lvl1pPr>
          </a:lstStyle>
          <a:p>
            <a:pPr>
              <a:defRPr/>
            </a:pPr>
            <a:endParaRPr lang="es-ES"/>
          </a:p>
        </p:txBody>
      </p:sp>
      <p:sp>
        <p:nvSpPr>
          <p:cNvPr id="7" name="Marcador de número de diapositiva 5"/>
          <p:cNvSpPr>
            <a:spLocks noGrp="1"/>
          </p:cNvSpPr>
          <p:nvPr>
            <p:ph type="sldNum" sz="quarter" idx="12"/>
          </p:nvPr>
        </p:nvSpPr>
        <p:spPr/>
        <p:txBody>
          <a:bodyPr/>
          <a:lstStyle>
            <a:lvl1pPr>
              <a:defRPr/>
            </a:lvl1pPr>
          </a:lstStyle>
          <a:p>
            <a:fld id="{A3EA8CA8-FC99-433A-928D-D8689185D99C}" type="slidenum">
              <a:rPr lang="es-ES" altLang="es-MX"/>
              <a:pPr/>
              <a:t>‹Nº›</a:t>
            </a:fld>
            <a:endParaRPr lang="es-ES" altLang="es-MX"/>
          </a:p>
        </p:txBody>
      </p:sp>
    </p:spTree>
    <p:extLst>
      <p:ext uri="{BB962C8B-B14F-4D97-AF65-F5344CB8AC3E}">
        <p14:creationId xmlns:p14="http://schemas.microsoft.com/office/powerpoint/2010/main" val="947062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6193376"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93376"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7" name="Marcador de fecha 3"/>
          <p:cNvSpPr>
            <a:spLocks noGrp="1"/>
          </p:cNvSpPr>
          <p:nvPr>
            <p:ph type="dt" sz="half" idx="10"/>
          </p:nvPr>
        </p:nvSpPr>
        <p:spPr/>
        <p:txBody>
          <a:bodyPr/>
          <a:lstStyle>
            <a:lvl1pPr>
              <a:defRPr/>
            </a:lvl1pPr>
          </a:lstStyle>
          <a:p>
            <a:pPr>
              <a:defRPr/>
            </a:pPr>
            <a:endParaRPr lang="es-ES"/>
          </a:p>
        </p:txBody>
      </p:sp>
      <p:sp>
        <p:nvSpPr>
          <p:cNvPr id="8" name="Marcador de pie de página 4"/>
          <p:cNvSpPr>
            <a:spLocks noGrp="1"/>
          </p:cNvSpPr>
          <p:nvPr>
            <p:ph type="ftr" sz="quarter" idx="11"/>
          </p:nvPr>
        </p:nvSpPr>
        <p:spPr/>
        <p:txBody>
          <a:bodyPr/>
          <a:lstStyle>
            <a:lvl1pPr>
              <a:defRPr/>
            </a:lvl1pPr>
          </a:lstStyle>
          <a:p>
            <a:pPr>
              <a:defRPr/>
            </a:pPr>
            <a:endParaRPr lang="es-ES"/>
          </a:p>
        </p:txBody>
      </p:sp>
      <p:sp>
        <p:nvSpPr>
          <p:cNvPr id="9" name="Marcador de número de diapositiva 5"/>
          <p:cNvSpPr>
            <a:spLocks noGrp="1"/>
          </p:cNvSpPr>
          <p:nvPr>
            <p:ph type="sldNum" sz="quarter" idx="12"/>
          </p:nvPr>
        </p:nvSpPr>
        <p:spPr/>
        <p:txBody>
          <a:bodyPr/>
          <a:lstStyle>
            <a:lvl1pPr>
              <a:defRPr/>
            </a:lvl1pPr>
          </a:lstStyle>
          <a:p>
            <a:fld id="{3E3C289A-BC89-4C4A-9E02-34DA74D497EE}" type="slidenum">
              <a:rPr lang="es-ES" altLang="es-MX"/>
              <a:pPr/>
              <a:t>‹Nº›</a:t>
            </a:fld>
            <a:endParaRPr lang="es-ES" altLang="es-MX"/>
          </a:p>
        </p:txBody>
      </p:sp>
    </p:spTree>
    <p:extLst>
      <p:ext uri="{BB962C8B-B14F-4D97-AF65-F5344CB8AC3E}">
        <p14:creationId xmlns:p14="http://schemas.microsoft.com/office/powerpoint/2010/main" val="2503215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fecha 3"/>
          <p:cNvSpPr>
            <a:spLocks noGrp="1"/>
          </p:cNvSpPr>
          <p:nvPr>
            <p:ph type="dt" sz="half" idx="10"/>
          </p:nvPr>
        </p:nvSpPr>
        <p:spPr/>
        <p:txBody>
          <a:bodyPr/>
          <a:lstStyle>
            <a:lvl1pPr>
              <a:defRPr/>
            </a:lvl1pPr>
          </a:lstStyle>
          <a:p>
            <a:pPr>
              <a:defRPr/>
            </a:pPr>
            <a:endParaRPr lang="es-ES"/>
          </a:p>
        </p:txBody>
      </p:sp>
      <p:sp>
        <p:nvSpPr>
          <p:cNvPr id="4" name="Marcador de pie de página 4"/>
          <p:cNvSpPr>
            <a:spLocks noGrp="1"/>
          </p:cNvSpPr>
          <p:nvPr>
            <p:ph type="ftr" sz="quarter" idx="11"/>
          </p:nvPr>
        </p:nvSpPr>
        <p:spPr/>
        <p:txBody>
          <a:bodyPr/>
          <a:lstStyle>
            <a:lvl1pPr>
              <a:defRPr/>
            </a:lvl1pPr>
          </a:lstStyle>
          <a:p>
            <a:pPr>
              <a:defRPr/>
            </a:pPr>
            <a:endParaRPr lang="es-ES"/>
          </a:p>
        </p:txBody>
      </p:sp>
      <p:sp>
        <p:nvSpPr>
          <p:cNvPr id="5" name="Marcador de número de diapositiva 5"/>
          <p:cNvSpPr>
            <a:spLocks noGrp="1"/>
          </p:cNvSpPr>
          <p:nvPr>
            <p:ph type="sldNum" sz="quarter" idx="12"/>
          </p:nvPr>
        </p:nvSpPr>
        <p:spPr/>
        <p:txBody>
          <a:bodyPr/>
          <a:lstStyle>
            <a:lvl1pPr>
              <a:defRPr/>
            </a:lvl1pPr>
          </a:lstStyle>
          <a:p>
            <a:fld id="{31366201-70DD-4989-A14C-C61A47DC73B4}" type="slidenum">
              <a:rPr lang="es-ES" altLang="es-MX"/>
              <a:pPr/>
              <a:t>‹Nº›</a:t>
            </a:fld>
            <a:endParaRPr lang="es-ES" altLang="es-MX"/>
          </a:p>
        </p:txBody>
      </p:sp>
    </p:spTree>
    <p:extLst>
      <p:ext uri="{BB962C8B-B14F-4D97-AF65-F5344CB8AC3E}">
        <p14:creationId xmlns:p14="http://schemas.microsoft.com/office/powerpoint/2010/main" val="461284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p:cNvSpPr>
            <a:spLocks noGrp="1"/>
          </p:cNvSpPr>
          <p:nvPr>
            <p:ph type="dt" sz="half" idx="10"/>
          </p:nvPr>
        </p:nvSpPr>
        <p:spPr/>
        <p:txBody>
          <a:bodyPr/>
          <a:lstStyle>
            <a:lvl1pPr>
              <a:defRPr/>
            </a:lvl1pPr>
          </a:lstStyle>
          <a:p>
            <a:pPr>
              <a:defRPr/>
            </a:pPr>
            <a:endParaRPr lang="es-ES"/>
          </a:p>
        </p:txBody>
      </p:sp>
      <p:sp>
        <p:nvSpPr>
          <p:cNvPr id="3" name="Marcador de pie de página 4"/>
          <p:cNvSpPr>
            <a:spLocks noGrp="1"/>
          </p:cNvSpPr>
          <p:nvPr>
            <p:ph type="ftr" sz="quarter" idx="11"/>
          </p:nvPr>
        </p:nvSpPr>
        <p:spPr/>
        <p:txBody>
          <a:bodyPr/>
          <a:lstStyle>
            <a:lvl1pPr>
              <a:defRPr/>
            </a:lvl1pPr>
          </a:lstStyle>
          <a:p>
            <a:pPr>
              <a:defRPr/>
            </a:pPr>
            <a:endParaRPr lang="es-ES"/>
          </a:p>
        </p:txBody>
      </p:sp>
      <p:sp>
        <p:nvSpPr>
          <p:cNvPr id="4" name="Marcador de número de diapositiva 5"/>
          <p:cNvSpPr>
            <a:spLocks noGrp="1"/>
          </p:cNvSpPr>
          <p:nvPr>
            <p:ph type="sldNum" sz="quarter" idx="12"/>
          </p:nvPr>
        </p:nvSpPr>
        <p:spPr/>
        <p:txBody>
          <a:bodyPr/>
          <a:lstStyle>
            <a:lvl1pPr>
              <a:defRPr/>
            </a:lvl1pPr>
          </a:lstStyle>
          <a:p>
            <a:fld id="{C4ED337C-5D0E-40AE-B76F-5F09D71928E7}" type="slidenum">
              <a:rPr lang="es-ES" altLang="es-MX"/>
              <a:pPr/>
              <a:t>‹Nº›</a:t>
            </a:fld>
            <a:endParaRPr lang="es-ES" altLang="es-MX"/>
          </a:p>
        </p:txBody>
      </p:sp>
    </p:spTree>
    <p:extLst>
      <p:ext uri="{BB962C8B-B14F-4D97-AF65-F5344CB8AC3E}">
        <p14:creationId xmlns:p14="http://schemas.microsoft.com/office/powerpoint/2010/main" val="3667994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603" y="273050"/>
            <a:ext cx="4011084" cy="1162050"/>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4766733" y="27306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endParaRPr lang="es-ES"/>
          </a:p>
        </p:txBody>
      </p:sp>
      <p:sp>
        <p:nvSpPr>
          <p:cNvPr id="6" name="Marcador de pie de página 4"/>
          <p:cNvSpPr>
            <a:spLocks noGrp="1"/>
          </p:cNvSpPr>
          <p:nvPr>
            <p:ph type="ftr" sz="quarter" idx="11"/>
          </p:nvPr>
        </p:nvSpPr>
        <p:spPr/>
        <p:txBody>
          <a:bodyPr/>
          <a:lstStyle>
            <a:lvl1pPr>
              <a:defRPr/>
            </a:lvl1pPr>
          </a:lstStyle>
          <a:p>
            <a:pPr>
              <a:defRPr/>
            </a:pPr>
            <a:endParaRPr lang="es-ES"/>
          </a:p>
        </p:txBody>
      </p:sp>
      <p:sp>
        <p:nvSpPr>
          <p:cNvPr id="7" name="Marcador de número de diapositiva 5"/>
          <p:cNvSpPr>
            <a:spLocks noGrp="1"/>
          </p:cNvSpPr>
          <p:nvPr>
            <p:ph type="sldNum" sz="quarter" idx="12"/>
          </p:nvPr>
        </p:nvSpPr>
        <p:spPr/>
        <p:txBody>
          <a:bodyPr/>
          <a:lstStyle>
            <a:lvl1pPr>
              <a:defRPr/>
            </a:lvl1pPr>
          </a:lstStyle>
          <a:p>
            <a:fld id="{86D65B0A-95ED-43DA-936C-A7FEBDEADBC1}" type="slidenum">
              <a:rPr lang="es-ES" altLang="es-MX"/>
              <a:pPr/>
              <a:t>‹Nº›</a:t>
            </a:fld>
            <a:endParaRPr lang="es-ES" altLang="es-MX"/>
          </a:p>
        </p:txBody>
      </p:sp>
    </p:spTree>
    <p:extLst>
      <p:ext uri="{BB962C8B-B14F-4D97-AF65-F5344CB8AC3E}">
        <p14:creationId xmlns:p14="http://schemas.microsoft.com/office/powerpoint/2010/main" val="233861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endParaRPr lang="es-ES"/>
          </a:p>
        </p:txBody>
      </p:sp>
      <p:sp>
        <p:nvSpPr>
          <p:cNvPr id="6" name="Marcador de pie de página 4"/>
          <p:cNvSpPr>
            <a:spLocks noGrp="1"/>
          </p:cNvSpPr>
          <p:nvPr>
            <p:ph type="ftr" sz="quarter" idx="11"/>
          </p:nvPr>
        </p:nvSpPr>
        <p:spPr/>
        <p:txBody>
          <a:bodyPr/>
          <a:lstStyle>
            <a:lvl1pPr>
              <a:defRPr/>
            </a:lvl1pPr>
          </a:lstStyle>
          <a:p>
            <a:pPr>
              <a:defRPr/>
            </a:pPr>
            <a:endParaRPr lang="es-ES"/>
          </a:p>
        </p:txBody>
      </p:sp>
      <p:sp>
        <p:nvSpPr>
          <p:cNvPr id="7" name="Marcador de número de diapositiva 5"/>
          <p:cNvSpPr>
            <a:spLocks noGrp="1"/>
          </p:cNvSpPr>
          <p:nvPr>
            <p:ph type="sldNum" sz="quarter" idx="12"/>
          </p:nvPr>
        </p:nvSpPr>
        <p:spPr/>
        <p:txBody>
          <a:bodyPr/>
          <a:lstStyle>
            <a:lvl1pPr>
              <a:defRPr/>
            </a:lvl1pPr>
          </a:lstStyle>
          <a:p>
            <a:fld id="{8F6B5899-CFF4-4AC9-B7F1-C72DEAB70FC3}" type="slidenum">
              <a:rPr lang="es-ES" altLang="es-MX"/>
              <a:pPr/>
              <a:t>‹Nº›</a:t>
            </a:fld>
            <a:endParaRPr lang="es-ES" altLang="es-MX"/>
          </a:p>
        </p:txBody>
      </p:sp>
    </p:spTree>
    <p:extLst>
      <p:ext uri="{BB962C8B-B14F-4D97-AF65-F5344CB8AC3E}">
        <p14:creationId xmlns:p14="http://schemas.microsoft.com/office/powerpoint/2010/main" val="2695279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3FDB9659-C58F-4846-9A68-9B18165EE7F4}" type="slidenum">
              <a:rPr lang="es-ES" altLang="es-MX"/>
              <a:pPr/>
              <a:t>‹Nº›</a:t>
            </a:fld>
            <a:endParaRPr lang="es-ES" altLang="es-MX"/>
          </a:p>
        </p:txBody>
      </p:sp>
    </p:spTree>
    <p:extLst>
      <p:ext uri="{BB962C8B-B14F-4D97-AF65-F5344CB8AC3E}">
        <p14:creationId xmlns:p14="http://schemas.microsoft.com/office/powerpoint/2010/main" val="2334752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51"/>
            <a:ext cx="2743200" cy="5851525"/>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609600" y="274651"/>
            <a:ext cx="8026400" cy="5851525"/>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95791914-5446-4359-AF20-0E54BEE3F61B}" type="slidenum">
              <a:rPr lang="es-ES" altLang="es-MX"/>
              <a:pPr/>
              <a:t>‹Nº›</a:t>
            </a:fld>
            <a:endParaRPr lang="es-ES" altLang="es-MX"/>
          </a:p>
        </p:txBody>
      </p:sp>
    </p:spTree>
    <p:extLst>
      <p:ext uri="{BB962C8B-B14F-4D97-AF65-F5344CB8AC3E}">
        <p14:creationId xmlns:p14="http://schemas.microsoft.com/office/powerpoint/2010/main" val="1075617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09521344"/>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ación" type="twoTxTwoObj" preserve="1">
  <p:cSld name="Comparación">
    <p:spTree>
      <p:nvGrpSpPr>
        <p:cNvPr id="1" name="Shape 53"/>
        <p:cNvGrpSpPr/>
        <p:nvPr/>
      </p:nvGrpSpPr>
      <p:grpSpPr>
        <a:xfrm>
          <a:off x="0" y="0"/>
          <a:ext cx="0" cy="0"/>
          <a:chOff x="0" y="0"/>
          <a:chExt cx="0" cy="0"/>
        </a:xfrm>
      </p:grpSpPr>
      <p:sp>
        <p:nvSpPr>
          <p:cNvPr id="54" name="Google Shape;54;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9"/>
          <p:cNvSpPr txBox="1">
            <a:spLocks noGrp="1"/>
          </p:cNvSpPr>
          <p:nvPr>
            <p:ph type="body" idx="1"/>
          </p:nvPr>
        </p:nvSpPr>
        <p:spPr>
          <a:xfrm>
            <a:off x="839789" y="1681163"/>
            <a:ext cx="5157787" cy="823912"/>
          </a:xfrm>
          <a:prstGeom prst="rect">
            <a:avLst/>
          </a:prstGeom>
          <a:noFill/>
          <a:ln>
            <a:noFill/>
          </a:ln>
        </p:spPr>
        <p:txBody>
          <a:bodyPr spcFirstLastPara="1" wrap="square" lIns="91425" tIns="45700" rIns="91425" bIns="45700" anchor="b" anchorCtr="0">
            <a:normAutofit/>
          </a:bodyPr>
          <a:lstStyle>
            <a:lvl1pPr marL="457189" lvl="0" indent="-228594" algn="l">
              <a:lnSpc>
                <a:spcPct val="90000"/>
              </a:lnSpc>
              <a:spcBef>
                <a:spcPts val="1000"/>
              </a:spcBef>
              <a:spcAft>
                <a:spcPts val="0"/>
              </a:spcAft>
              <a:buClr>
                <a:schemeClr val="dk1"/>
              </a:buClr>
              <a:buSzPts val="2400"/>
              <a:buNone/>
              <a:defRPr sz="2400" b="1"/>
            </a:lvl1pPr>
            <a:lvl2pPr marL="914377" lvl="1" indent="-228594" algn="l">
              <a:lnSpc>
                <a:spcPct val="90000"/>
              </a:lnSpc>
              <a:spcBef>
                <a:spcPts val="500"/>
              </a:spcBef>
              <a:spcAft>
                <a:spcPts val="0"/>
              </a:spcAft>
              <a:buClr>
                <a:schemeClr val="dk1"/>
              </a:buClr>
              <a:buSzPts val="2000"/>
              <a:buNone/>
              <a:defRPr sz="2000" b="1"/>
            </a:lvl2pPr>
            <a:lvl3pPr marL="1371566" lvl="2" indent="-228594" algn="l">
              <a:lnSpc>
                <a:spcPct val="90000"/>
              </a:lnSpc>
              <a:spcBef>
                <a:spcPts val="500"/>
              </a:spcBef>
              <a:spcAft>
                <a:spcPts val="0"/>
              </a:spcAft>
              <a:buClr>
                <a:schemeClr val="dk1"/>
              </a:buClr>
              <a:buSzPts val="1800"/>
              <a:buNone/>
              <a:defRPr sz="1800" b="1"/>
            </a:lvl3pPr>
            <a:lvl4pPr marL="1828754" lvl="3" indent="-228594" algn="l">
              <a:lnSpc>
                <a:spcPct val="90000"/>
              </a:lnSpc>
              <a:spcBef>
                <a:spcPts val="500"/>
              </a:spcBef>
              <a:spcAft>
                <a:spcPts val="0"/>
              </a:spcAft>
              <a:buClr>
                <a:schemeClr val="dk1"/>
              </a:buClr>
              <a:buSzPts val="1600"/>
              <a:buNone/>
              <a:defRPr sz="1600" b="1"/>
            </a:lvl4pPr>
            <a:lvl5pPr marL="2285943" lvl="4" indent="-228594" algn="l">
              <a:lnSpc>
                <a:spcPct val="90000"/>
              </a:lnSpc>
              <a:spcBef>
                <a:spcPts val="500"/>
              </a:spcBef>
              <a:spcAft>
                <a:spcPts val="0"/>
              </a:spcAft>
              <a:buClr>
                <a:schemeClr val="dk1"/>
              </a:buClr>
              <a:buSzPts val="1600"/>
              <a:buNone/>
              <a:defRPr sz="1600" b="1"/>
            </a:lvl5pPr>
            <a:lvl6pPr marL="2743131" lvl="5" indent="-228594" algn="l">
              <a:lnSpc>
                <a:spcPct val="90000"/>
              </a:lnSpc>
              <a:spcBef>
                <a:spcPts val="500"/>
              </a:spcBef>
              <a:spcAft>
                <a:spcPts val="0"/>
              </a:spcAft>
              <a:buClr>
                <a:schemeClr val="dk1"/>
              </a:buClr>
              <a:buSzPts val="1600"/>
              <a:buNone/>
              <a:defRPr sz="1600" b="1"/>
            </a:lvl6pPr>
            <a:lvl7pPr marL="3200320" lvl="6" indent="-228594" algn="l">
              <a:lnSpc>
                <a:spcPct val="90000"/>
              </a:lnSpc>
              <a:spcBef>
                <a:spcPts val="500"/>
              </a:spcBef>
              <a:spcAft>
                <a:spcPts val="0"/>
              </a:spcAft>
              <a:buClr>
                <a:schemeClr val="dk1"/>
              </a:buClr>
              <a:buSzPts val="1600"/>
              <a:buNone/>
              <a:defRPr sz="1600" b="1"/>
            </a:lvl7pPr>
            <a:lvl8pPr marL="3657509" lvl="7" indent="-228594" algn="l">
              <a:lnSpc>
                <a:spcPct val="90000"/>
              </a:lnSpc>
              <a:spcBef>
                <a:spcPts val="500"/>
              </a:spcBef>
              <a:spcAft>
                <a:spcPts val="0"/>
              </a:spcAft>
              <a:buClr>
                <a:schemeClr val="dk1"/>
              </a:buClr>
              <a:buSzPts val="1600"/>
              <a:buNone/>
              <a:defRPr sz="1600" b="1"/>
            </a:lvl8pPr>
            <a:lvl9pPr marL="4114697" lvl="8" indent="-228594" algn="l">
              <a:lnSpc>
                <a:spcPct val="90000"/>
              </a:lnSpc>
              <a:spcBef>
                <a:spcPts val="500"/>
              </a:spcBef>
              <a:spcAft>
                <a:spcPts val="0"/>
              </a:spcAft>
              <a:buClr>
                <a:schemeClr val="dk1"/>
              </a:buClr>
              <a:buSzPts val="1600"/>
              <a:buNone/>
              <a:defRPr sz="1600" b="1"/>
            </a:lvl9pPr>
          </a:lstStyle>
          <a:p>
            <a:endParaRPr/>
          </a:p>
        </p:txBody>
      </p:sp>
      <p:sp>
        <p:nvSpPr>
          <p:cNvPr id="56" name="Google Shape;56;p19"/>
          <p:cNvSpPr txBox="1">
            <a:spLocks noGrp="1"/>
          </p:cNvSpPr>
          <p:nvPr>
            <p:ph type="body" idx="2"/>
          </p:nvPr>
        </p:nvSpPr>
        <p:spPr>
          <a:xfrm>
            <a:off x="839789" y="2505075"/>
            <a:ext cx="5157787" cy="3684588"/>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sp>
        <p:nvSpPr>
          <p:cNvPr id="57" name="Google Shape;57;p19"/>
          <p:cNvSpPr txBox="1">
            <a:spLocks noGrp="1"/>
          </p:cNvSpPr>
          <p:nvPr>
            <p:ph type="body" idx="3"/>
          </p:nvPr>
        </p:nvSpPr>
        <p:spPr>
          <a:xfrm>
            <a:off x="6172201" y="1681163"/>
            <a:ext cx="5183188" cy="823912"/>
          </a:xfrm>
          <a:prstGeom prst="rect">
            <a:avLst/>
          </a:prstGeom>
          <a:noFill/>
          <a:ln>
            <a:noFill/>
          </a:ln>
        </p:spPr>
        <p:txBody>
          <a:bodyPr spcFirstLastPara="1" wrap="square" lIns="91425" tIns="45700" rIns="91425" bIns="45700" anchor="b" anchorCtr="0">
            <a:normAutofit/>
          </a:bodyPr>
          <a:lstStyle>
            <a:lvl1pPr marL="457189" lvl="0" indent="-228594" algn="l">
              <a:lnSpc>
                <a:spcPct val="90000"/>
              </a:lnSpc>
              <a:spcBef>
                <a:spcPts val="1000"/>
              </a:spcBef>
              <a:spcAft>
                <a:spcPts val="0"/>
              </a:spcAft>
              <a:buClr>
                <a:schemeClr val="dk1"/>
              </a:buClr>
              <a:buSzPts val="2400"/>
              <a:buNone/>
              <a:defRPr sz="2400" b="1"/>
            </a:lvl1pPr>
            <a:lvl2pPr marL="914377" lvl="1" indent="-228594" algn="l">
              <a:lnSpc>
                <a:spcPct val="90000"/>
              </a:lnSpc>
              <a:spcBef>
                <a:spcPts val="500"/>
              </a:spcBef>
              <a:spcAft>
                <a:spcPts val="0"/>
              </a:spcAft>
              <a:buClr>
                <a:schemeClr val="dk1"/>
              </a:buClr>
              <a:buSzPts val="2000"/>
              <a:buNone/>
              <a:defRPr sz="2000" b="1"/>
            </a:lvl2pPr>
            <a:lvl3pPr marL="1371566" lvl="2" indent="-228594" algn="l">
              <a:lnSpc>
                <a:spcPct val="90000"/>
              </a:lnSpc>
              <a:spcBef>
                <a:spcPts val="500"/>
              </a:spcBef>
              <a:spcAft>
                <a:spcPts val="0"/>
              </a:spcAft>
              <a:buClr>
                <a:schemeClr val="dk1"/>
              </a:buClr>
              <a:buSzPts val="1800"/>
              <a:buNone/>
              <a:defRPr sz="1800" b="1"/>
            </a:lvl3pPr>
            <a:lvl4pPr marL="1828754" lvl="3" indent="-228594" algn="l">
              <a:lnSpc>
                <a:spcPct val="90000"/>
              </a:lnSpc>
              <a:spcBef>
                <a:spcPts val="500"/>
              </a:spcBef>
              <a:spcAft>
                <a:spcPts val="0"/>
              </a:spcAft>
              <a:buClr>
                <a:schemeClr val="dk1"/>
              </a:buClr>
              <a:buSzPts val="1600"/>
              <a:buNone/>
              <a:defRPr sz="1600" b="1"/>
            </a:lvl4pPr>
            <a:lvl5pPr marL="2285943" lvl="4" indent="-228594" algn="l">
              <a:lnSpc>
                <a:spcPct val="90000"/>
              </a:lnSpc>
              <a:spcBef>
                <a:spcPts val="500"/>
              </a:spcBef>
              <a:spcAft>
                <a:spcPts val="0"/>
              </a:spcAft>
              <a:buClr>
                <a:schemeClr val="dk1"/>
              </a:buClr>
              <a:buSzPts val="1600"/>
              <a:buNone/>
              <a:defRPr sz="1600" b="1"/>
            </a:lvl5pPr>
            <a:lvl6pPr marL="2743131" lvl="5" indent="-228594" algn="l">
              <a:lnSpc>
                <a:spcPct val="90000"/>
              </a:lnSpc>
              <a:spcBef>
                <a:spcPts val="500"/>
              </a:spcBef>
              <a:spcAft>
                <a:spcPts val="0"/>
              </a:spcAft>
              <a:buClr>
                <a:schemeClr val="dk1"/>
              </a:buClr>
              <a:buSzPts val="1600"/>
              <a:buNone/>
              <a:defRPr sz="1600" b="1"/>
            </a:lvl6pPr>
            <a:lvl7pPr marL="3200320" lvl="6" indent="-228594" algn="l">
              <a:lnSpc>
                <a:spcPct val="90000"/>
              </a:lnSpc>
              <a:spcBef>
                <a:spcPts val="500"/>
              </a:spcBef>
              <a:spcAft>
                <a:spcPts val="0"/>
              </a:spcAft>
              <a:buClr>
                <a:schemeClr val="dk1"/>
              </a:buClr>
              <a:buSzPts val="1600"/>
              <a:buNone/>
              <a:defRPr sz="1600" b="1"/>
            </a:lvl7pPr>
            <a:lvl8pPr marL="3657509" lvl="7" indent="-228594" algn="l">
              <a:lnSpc>
                <a:spcPct val="90000"/>
              </a:lnSpc>
              <a:spcBef>
                <a:spcPts val="500"/>
              </a:spcBef>
              <a:spcAft>
                <a:spcPts val="0"/>
              </a:spcAft>
              <a:buClr>
                <a:schemeClr val="dk1"/>
              </a:buClr>
              <a:buSzPts val="1600"/>
              <a:buNone/>
              <a:defRPr sz="1600" b="1"/>
            </a:lvl8pPr>
            <a:lvl9pPr marL="4114697" lvl="8" indent="-228594" algn="l">
              <a:lnSpc>
                <a:spcPct val="90000"/>
              </a:lnSpc>
              <a:spcBef>
                <a:spcPts val="500"/>
              </a:spcBef>
              <a:spcAft>
                <a:spcPts val="0"/>
              </a:spcAft>
              <a:buClr>
                <a:schemeClr val="dk1"/>
              </a:buClr>
              <a:buSzPts val="1600"/>
              <a:buNone/>
              <a:defRPr sz="1600" b="1"/>
            </a:lvl9pPr>
          </a:lstStyle>
          <a:p>
            <a:endParaRPr/>
          </a:p>
        </p:txBody>
      </p:sp>
      <p:sp>
        <p:nvSpPr>
          <p:cNvPr id="58" name="Google Shape;58;p19"/>
          <p:cNvSpPr txBox="1">
            <a:spLocks noGrp="1"/>
          </p:cNvSpPr>
          <p:nvPr>
            <p:ph type="body" idx="4"/>
          </p:nvPr>
        </p:nvSpPr>
        <p:spPr>
          <a:xfrm>
            <a:off x="6172201" y="2505075"/>
            <a:ext cx="5183188" cy="3684588"/>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sp>
        <p:nvSpPr>
          <p:cNvPr id="59" name="Google Shape;59;p19"/>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0" name="Google Shape;60;p19"/>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1" name="Google Shape;61;p19"/>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s-CL" smtClean="0"/>
              <a:pPr/>
              <a:t>‹Nº›</a:t>
            </a:fld>
            <a:endParaRPr lang="es-CL" dirty="0"/>
          </a:p>
        </p:txBody>
      </p:sp>
    </p:spTree>
    <p:extLst>
      <p:ext uri="{BB962C8B-B14F-4D97-AF65-F5344CB8AC3E}">
        <p14:creationId xmlns:p14="http://schemas.microsoft.com/office/powerpoint/2010/main" val="25022604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olo el título" type="titleOnly" preserve="1">
  <p:cSld name="Solo el título">
    <p:spTree>
      <p:nvGrpSpPr>
        <p:cNvPr id="1" name="Shape 62"/>
        <p:cNvGrpSpPr/>
        <p:nvPr/>
      </p:nvGrpSpPr>
      <p:grpSpPr>
        <a:xfrm>
          <a:off x="0" y="0"/>
          <a:ext cx="0" cy="0"/>
          <a:chOff x="0" y="0"/>
          <a:chExt cx="0" cy="0"/>
        </a:xfrm>
      </p:grpSpPr>
      <p:sp>
        <p:nvSpPr>
          <p:cNvPr id="63" name="Google Shape;63;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0"/>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5" name="Google Shape;65;p20"/>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6" name="Google Shape;66;p20"/>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s-CL" smtClean="0"/>
              <a:pPr/>
              <a:t>‹Nº›</a:t>
            </a:fld>
            <a:endParaRPr lang="es-CL" dirty="0"/>
          </a:p>
        </p:txBody>
      </p:sp>
    </p:spTree>
    <p:extLst>
      <p:ext uri="{BB962C8B-B14F-4D97-AF65-F5344CB8AC3E}">
        <p14:creationId xmlns:p14="http://schemas.microsoft.com/office/powerpoint/2010/main" val="40153036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ido con título" type="objTx" preserve="1">
  <p:cSld name="Contenido con título">
    <p:spTree>
      <p:nvGrpSpPr>
        <p:cNvPr id="1" name="Shape 71"/>
        <p:cNvGrpSpPr/>
        <p:nvPr/>
      </p:nvGrpSpPr>
      <p:grpSpPr>
        <a:xfrm>
          <a:off x="0" y="0"/>
          <a:ext cx="0" cy="0"/>
          <a:chOff x="0" y="0"/>
          <a:chExt cx="0" cy="0"/>
        </a:xfrm>
      </p:grpSpPr>
      <p:sp>
        <p:nvSpPr>
          <p:cNvPr id="72" name="Google Shape;72;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body" idx="1"/>
          </p:nvPr>
        </p:nvSpPr>
        <p:spPr>
          <a:xfrm>
            <a:off x="5183188" y="987426"/>
            <a:ext cx="6172200" cy="4873625"/>
          </a:xfrm>
          <a:prstGeom prst="rect">
            <a:avLst/>
          </a:prstGeom>
          <a:noFill/>
          <a:ln>
            <a:noFill/>
          </a:ln>
        </p:spPr>
        <p:txBody>
          <a:bodyPr spcFirstLastPara="1" wrap="square" lIns="91425" tIns="45700" rIns="91425" bIns="45700" anchor="t" anchorCtr="0">
            <a:normAutofit/>
          </a:bodyPr>
          <a:lstStyle>
            <a:lvl1pPr marL="457189" lvl="0" indent="-431789" algn="l">
              <a:lnSpc>
                <a:spcPct val="90000"/>
              </a:lnSpc>
              <a:spcBef>
                <a:spcPts val="1000"/>
              </a:spcBef>
              <a:spcAft>
                <a:spcPts val="0"/>
              </a:spcAft>
              <a:buClr>
                <a:schemeClr val="dk1"/>
              </a:buClr>
              <a:buSzPts val="3200"/>
              <a:buChar char="•"/>
              <a:defRPr sz="3200"/>
            </a:lvl1pPr>
            <a:lvl2pPr marL="914377" lvl="1" indent="-406390" algn="l">
              <a:lnSpc>
                <a:spcPct val="90000"/>
              </a:lnSpc>
              <a:spcBef>
                <a:spcPts val="500"/>
              </a:spcBef>
              <a:spcAft>
                <a:spcPts val="0"/>
              </a:spcAft>
              <a:buClr>
                <a:schemeClr val="dk1"/>
              </a:buClr>
              <a:buSzPts val="2800"/>
              <a:buChar char="•"/>
              <a:defRPr sz="2800"/>
            </a:lvl2pPr>
            <a:lvl3pPr marL="1371566" lvl="2" indent="-380990" algn="l">
              <a:lnSpc>
                <a:spcPct val="90000"/>
              </a:lnSpc>
              <a:spcBef>
                <a:spcPts val="500"/>
              </a:spcBef>
              <a:spcAft>
                <a:spcPts val="0"/>
              </a:spcAft>
              <a:buClr>
                <a:schemeClr val="dk1"/>
              </a:buClr>
              <a:buSzPts val="2400"/>
              <a:buChar char="•"/>
              <a:defRPr sz="2400"/>
            </a:lvl3pPr>
            <a:lvl4pPr marL="1828754" lvl="3" indent="-355591" algn="l">
              <a:lnSpc>
                <a:spcPct val="90000"/>
              </a:lnSpc>
              <a:spcBef>
                <a:spcPts val="500"/>
              </a:spcBef>
              <a:spcAft>
                <a:spcPts val="0"/>
              </a:spcAft>
              <a:buClr>
                <a:schemeClr val="dk1"/>
              </a:buClr>
              <a:buSzPts val="2000"/>
              <a:buChar char="•"/>
              <a:defRPr sz="2000"/>
            </a:lvl4pPr>
            <a:lvl5pPr marL="2285943" lvl="4" indent="-355591" algn="l">
              <a:lnSpc>
                <a:spcPct val="90000"/>
              </a:lnSpc>
              <a:spcBef>
                <a:spcPts val="500"/>
              </a:spcBef>
              <a:spcAft>
                <a:spcPts val="0"/>
              </a:spcAft>
              <a:buClr>
                <a:schemeClr val="dk1"/>
              </a:buClr>
              <a:buSzPts val="2000"/>
              <a:buChar char="•"/>
              <a:defRPr sz="2000"/>
            </a:lvl5pPr>
            <a:lvl6pPr marL="2743131" lvl="5" indent="-355591" algn="l">
              <a:lnSpc>
                <a:spcPct val="90000"/>
              </a:lnSpc>
              <a:spcBef>
                <a:spcPts val="500"/>
              </a:spcBef>
              <a:spcAft>
                <a:spcPts val="0"/>
              </a:spcAft>
              <a:buClr>
                <a:schemeClr val="dk1"/>
              </a:buClr>
              <a:buSzPts val="2000"/>
              <a:buChar char="•"/>
              <a:defRPr sz="2000"/>
            </a:lvl6pPr>
            <a:lvl7pPr marL="3200320" lvl="6" indent="-355591" algn="l">
              <a:lnSpc>
                <a:spcPct val="90000"/>
              </a:lnSpc>
              <a:spcBef>
                <a:spcPts val="500"/>
              </a:spcBef>
              <a:spcAft>
                <a:spcPts val="0"/>
              </a:spcAft>
              <a:buClr>
                <a:schemeClr val="dk1"/>
              </a:buClr>
              <a:buSzPts val="2000"/>
              <a:buChar char="•"/>
              <a:defRPr sz="2000"/>
            </a:lvl7pPr>
            <a:lvl8pPr marL="3657509" lvl="7" indent="-355591" algn="l">
              <a:lnSpc>
                <a:spcPct val="90000"/>
              </a:lnSpc>
              <a:spcBef>
                <a:spcPts val="500"/>
              </a:spcBef>
              <a:spcAft>
                <a:spcPts val="0"/>
              </a:spcAft>
              <a:buClr>
                <a:schemeClr val="dk1"/>
              </a:buClr>
              <a:buSzPts val="2000"/>
              <a:buChar char="•"/>
              <a:defRPr sz="2000"/>
            </a:lvl8pPr>
            <a:lvl9pPr marL="4114697" lvl="8" indent="-355591" algn="l">
              <a:lnSpc>
                <a:spcPct val="90000"/>
              </a:lnSpc>
              <a:spcBef>
                <a:spcPts val="500"/>
              </a:spcBef>
              <a:spcAft>
                <a:spcPts val="0"/>
              </a:spcAft>
              <a:buClr>
                <a:schemeClr val="dk1"/>
              </a:buClr>
              <a:buSzPts val="2000"/>
              <a:buChar char="•"/>
              <a:defRPr sz="2000"/>
            </a:lvl9pPr>
          </a:lstStyle>
          <a:p>
            <a:endParaRPr/>
          </a:p>
        </p:txBody>
      </p:sp>
      <p:sp>
        <p:nvSpPr>
          <p:cNvPr id="74" name="Google Shape;74;p22"/>
          <p:cNvSpPr txBox="1">
            <a:spLocks noGrp="1"/>
          </p:cNvSpPr>
          <p:nvPr>
            <p:ph type="body" idx="2"/>
          </p:nvPr>
        </p:nvSpPr>
        <p:spPr>
          <a:xfrm>
            <a:off x="839788" y="2057401"/>
            <a:ext cx="3932237" cy="3811588"/>
          </a:xfrm>
          <a:prstGeom prst="rect">
            <a:avLst/>
          </a:prstGeom>
          <a:noFill/>
          <a:ln>
            <a:noFill/>
          </a:ln>
        </p:spPr>
        <p:txBody>
          <a:bodyPr spcFirstLastPara="1" wrap="square" lIns="91425" tIns="45700" rIns="91425" bIns="45700" anchor="t" anchorCtr="0">
            <a:normAutofit/>
          </a:bodyPr>
          <a:lstStyle>
            <a:lvl1pPr marL="457189" lvl="0" indent="-228594" algn="l">
              <a:lnSpc>
                <a:spcPct val="90000"/>
              </a:lnSpc>
              <a:spcBef>
                <a:spcPts val="1000"/>
              </a:spcBef>
              <a:spcAft>
                <a:spcPts val="0"/>
              </a:spcAft>
              <a:buClr>
                <a:schemeClr val="dk1"/>
              </a:buClr>
              <a:buSzPts val="1600"/>
              <a:buNone/>
              <a:defRPr sz="1600"/>
            </a:lvl1pPr>
            <a:lvl2pPr marL="914377" lvl="1" indent="-228594" algn="l">
              <a:lnSpc>
                <a:spcPct val="90000"/>
              </a:lnSpc>
              <a:spcBef>
                <a:spcPts val="500"/>
              </a:spcBef>
              <a:spcAft>
                <a:spcPts val="0"/>
              </a:spcAft>
              <a:buClr>
                <a:schemeClr val="dk1"/>
              </a:buClr>
              <a:buSzPts val="1400"/>
              <a:buNone/>
              <a:defRPr sz="1400"/>
            </a:lvl2pPr>
            <a:lvl3pPr marL="1371566" lvl="2" indent="-228594" algn="l">
              <a:lnSpc>
                <a:spcPct val="90000"/>
              </a:lnSpc>
              <a:spcBef>
                <a:spcPts val="500"/>
              </a:spcBef>
              <a:spcAft>
                <a:spcPts val="0"/>
              </a:spcAft>
              <a:buClr>
                <a:schemeClr val="dk1"/>
              </a:buClr>
              <a:buSzPts val="1200"/>
              <a:buNone/>
              <a:defRPr sz="1200"/>
            </a:lvl3pPr>
            <a:lvl4pPr marL="1828754" lvl="3" indent="-228594" algn="l">
              <a:lnSpc>
                <a:spcPct val="90000"/>
              </a:lnSpc>
              <a:spcBef>
                <a:spcPts val="500"/>
              </a:spcBef>
              <a:spcAft>
                <a:spcPts val="0"/>
              </a:spcAft>
              <a:buClr>
                <a:schemeClr val="dk1"/>
              </a:buClr>
              <a:buSzPts val="1000"/>
              <a:buNone/>
              <a:defRPr sz="1000"/>
            </a:lvl4pPr>
            <a:lvl5pPr marL="2285943" lvl="4" indent="-228594" algn="l">
              <a:lnSpc>
                <a:spcPct val="90000"/>
              </a:lnSpc>
              <a:spcBef>
                <a:spcPts val="500"/>
              </a:spcBef>
              <a:spcAft>
                <a:spcPts val="0"/>
              </a:spcAft>
              <a:buClr>
                <a:schemeClr val="dk1"/>
              </a:buClr>
              <a:buSzPts val="1000"/>
              <a:buNone/>
              <a:defRPr sz="1000"/>
            </a:lvl5pPr>
            <a:lvl6pPr marL="2743131" lvl="5" indent="-228594" algn="l">
              <a:lnSpc>
                <a:spcPct val="90000"/>
              </a:lnSpc>
              <a:spcBef>
                <a:spcPts val="500"/>
              </a:spcBef>
              <a:spcAft>
                <a:spcPts val="0"/>
              </a:spcAft>
              <a:buClr>
                <a:schemeClr val="dk1"/>
              </a:buClr>
              <a:buSzPts val="1000"/>
              <a:buNone/>
              <a:defRPr sz="1000"/>
            </a:lvl6pPr>
            <a:lvl7pPr marL="3200320" lvl="6" indent="-228594" algn="l">
              <a:lnSpc>
                <a:spcPct val="90000"/>
              </a:lnSpc>
              <a:spcBef>
                <a:spcPts val="500"/>
              </a:spcBef>
              <a:spcAft>
                <a:spcPts val="0"/>
              </a:spcAft>
              <a:buClr>
                <a:schemeClr val="dk1"/>
              </a:buClr>
              <a:buSzPts val="1000"/>
              <a:buNone/>
              <a:defRPr sz="1000"/>
            </a:lvl7pPr>
            <a:lvl8pPr marL="3657509" lvl="7" indent="-228594" algn="l">
              <a:lnSpc>
                <a:spcPct val="90000"/>
              </a:lnSpc>
              <a:spcBef>
                <a:spcPts val="500"/>
              </a:spcBef>
              <a:spcAft>
                <a:spcPts val="0"/>
              </a:spcAft>
              <a:buClr>
                <a:schemeClr val="dk1"/>
              </a:buClr>
              <a:buSzPts val="1000"/>
              <a:buNone/>
              <a:defRPr sz="1000"/>
            </a:lvl8pPr>
            <a:lvl9pPr marL="4114697" lvl="8" indent="-228594" algn="l">
              <a:lnSpc>
                <a:spcPct val="90000"/>
              </a:lnSpc>
              <a:spcBef>
                <a:spcPts val="500"/>
              </a:spcBef>
              <a:spcAft>
                <a:spcPts val="0"/>
              </a:spcAft>
              <a:buClr>
                <a:schemeClr val="dk1"/>
              </a:buClr>
              <a:buSzPts val="1000"/>
              <a:buNone/>
              <a:defRPr sz="1000"/>
            </a:lvl9pPr>
          </a:lstStyle>
          <a:p>
            <a:endParaRPr/>
          </a:p>
        </p:txBody>
      </p:sp>
      <p:sp>
        <p:nvSpPr>
          <p:cNvPr id="75" name="Google Shape;75;p22"/>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6" name="Google Shape;76;p22"/>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7" name="Google Shape;77;p22"/>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s-CL" smtClean="0"/>
              <a:pPr/>
              <a:t>‹Nº›</a:t>
            </a:fld>
            <a:endParaRPr lang="es-CL" dirty="0"/>
          </a:p>
        </p:txBody>
      </p:sp>
    </p:spTree>
    <p:extLst>
      <p:ext uri="{BB962C8B-B14F-4D97-AF65-F5344CB8AC3E}">
        <p14:creationId xmlns:p14="http://schemas.microsoft.com/office/powerpoint/2010/main" val="34388779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Imagen con título" type="picTx" preserve="1">
  <p:cSld name="Imagen con título">
    <p:spTree>
      <p:nvGrpSpPr>
        <p:cNvPr id="1" name="Shape 78"/>
        <p:cNvGrpSpPr/>
        <p:nvPr/>
      </p:nvGrpSpPr>
      <p:grpSpPr>
        <a:xfrm>
          <a:off x="0" y="0"/>
          <a:ext cx="0" cy="0"/>
          <a:chOff x="0" y="0"/>
          <a:chExt cx="0" cy="0"/>
        </a:xfrm>
      </p:grpSpPr>
      <p:sp>
        <p:nvSpPr>
          <p:cNvPr id="79" name="Google Shape;79;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3"/>
          <p:cNvSpPr>
            <a:spLocks noGrp="1"/>
          </p:cNvSpPr>
          <p:nvPr>
            <p:ph type="pic" idx="2"/>
          </p:nvPr>
        </p:nvSpPr>
        <p:spPr>
          <a:xfrm>
            <a:off x="5183188" y="987426"/>
            <a:ext cx="6172200" cy="4873625"/>
          </a:xfrm>
          <a:prstGeom prst="rect">
            <a:avLst/>
          </a:prstGeom>
          <a:noFill/>
          <a:ln>
            <a:noFill/>
          </a:ln>
        </p:spPr>
      </p:sp>
      <p:sp>
        <p:nvSpPr>
          <p:cNvPr id="81" name="Google Shape;81;p23"/>
          <p:cNvSpPr txBox="1">
            <a:spLocks noGrp="1"/>
          </p:cNvSpPr>
          <p:nvPr>
            <p:ph type="body" idx="1"/>
          </p:nvPr>
        </p:nvSpPr>
        <p:spPr>
          <a:xfrm>
            <a:off x="839788" y="2057401"/>
            <a:ext cx="3932237" cy="3811588"/>
          </a:xfrm>
          <a:prstGeom prst="rect">
            <a:avLst/>
          </a:prstGeom>
          <a:noFill/>
          <a:ln>
            <a:noFill/>
          </a:ln>
        </p:spPr>
        <p:txBody>
          <a:bodyPr spcFirstLastPara="1" wrap="square" lIns="91425" tIns="45700" rIns="91425" bIns="45700" anchor="t" anchorCtr="0">
            <a:normAutofit/>
          </a:bodyPr>
          <a:lstStyle>
            <a:lvl1pPr marL="457189" lvl="0" indent="-228594" algn="l">
              <a:lnSpc>
                <a:spcPct val="90000"/>
              </a:lnSpc>
              <a:spcBef>
                <a:spcPts val="1000"/>
              </a:spcBef>
              <a:spcAft>
                <a:spcPts val="0"/>
              </a:spcAft>
              <a:buClr>
                <a:schemeClr val="dk1"/>
              </a:buClr>
              <a:buSzPts val="1600"/>
              <a:buNone/>
              <a:defRPr sz="1600"/>
            </a:lvl1pPr>
            <a:lvl2pPr marL="914377" lvl="1" indent="-228594" algn="l">
              <a:lnSpc>
                <a:spcPct val="90000"/>
              </a:lnSpc>
              <a:spcBef>
                <a:spcPts val="500"/>
              </a:spcBef>
              <a:spcAft>
                <a:spcPts val="0"/>
              </a:spcAft>
              <a:buClr>
                <a:schemeClr val="dk1"/>
              </a:buClr>
              <a:buSzPts val="1400"/>
              <a:buNone/>
              <a:defRPr sz="1400"/>
            </a:lvl2pPr>
            <a:lvl3pPr marL="1371566" lvl="2" indent="-228594" algn="l">
              <a:lnSpc>
                <a:spcPct val="90000"/>
              </a:lnSpc>
              <a:spcBef>
                <a:spcPts val="500"/>
              </a:spcBef>
              <a:spcAft>
                <a:spcPts val="0"/>
              </a:spcAft>
              <a:buClr>
                <a:schemeClr val="dk1"/>
              </a:buClr>
              <a:buSzPts val="1200"/>
              <a:buNone/>
              <a:defRPr sz="1200"/>
            </a:lvl3pPr>
            <a:lvl4pPr marL="1828754" lvl="3" indent="-228594" algn="l">
              <a:lnSpc>
                <a:spcPct val="90000"/>
              </a:lnSpc>
              <a:spcBef>
                <a:spcPts val="500"/>
              </a:spcBef>
              <a:spcAft>
                <a:spcPts val="0"/>
              </a:spcAft>
              <a:buClr>
                <a:schemeClr val="dk1"/>
              </a:buClr>
              <a:buSzPts val="1000"/>
              <a:buNone/>
              <a:defRPr sz="1000"/>
            </a:lvl4pPr>
            <a:lvl5pPr marL="2285943" lvl="4" indent="-228594" algn="l">
              <a:lnSpc>
                <a:spcPct val="90000"/>
              </a:lnSpc>
              <a:spcBef>
                <a:spcPts val="500"/>
              </a:spcBef>
              <a:spcAft>
                <a:spcPts val="0"/>
              </a:spcAft>
              <a:buClr>
                <a:schemeClr val="dk1"/>
              </a:buClr>
              <a:buSzPts val="1000"/>
              <a:buNone/>
              <a:defRPr sz="1000"/>
            </a:lvl5pPr>
            <a:lvl6pPr marL="2743131" lvl="5" indent="-228594" algn="l">
              <a:lnSpc>
                <a:spcPct val="90000"/>
              </a:lnSpc>
              <a:spcBef>
                <a:spcPts val="500"/>
              </a:spcBef>
              <a:spcAft>
                <a:spcPts val="0"/>
              </a:spcAft>
              <a:buClr>
                <a:schemeClr val="dk1"/>
              </a:buClr>
              <a:buSzPts val="1000"/>
              <a:buNone/>
              <a:defRPr sz="1000"/>
            </a:lvl6pPr>
            <a:lvl7pPr marL="3200320" lvl="6" indent="-228594" algn="l">
              <a:lnSpc>
                <a:spcPct val="90000"/>
              </a:lnSpc>
              <a:spcBef>
                <a:spcPts val="500"/>
              </a:spcBef>
              <a:spcAft>
                <a:spcPts val="0"/>
              </a:spcAft>
              <a:buClr>
                <a:schemeClr val="dk1"/>
              </a:buClr>
              <a:buSzPts val="1000"/>
              <a:buNone/>
              <a:defRPr sz="1000"/>
            </a:lvl7pPr>
            <a:lvl8pPr marL="3657509" lvl="7" indent="-228594" algn="l">
              <a:lnSpc>
                <a:spcPct val="90000"/>
              </a:lnSpc>
              <a:spcBef>
                <a:spcPts val="500"/>
              </a:spcBef>
              <a:spcAft>
                <a:spcPts val="0"/>
              </a:spcAft>
              <a:buClr>
                <a:schemeClr val="dk1"/>
              </a:buClr>
              <a:buSzPts val="1000"/>
              <a:buNone/>
              <a:defRPr sz="1000"/>
            </a:lvl8pPr>
            <a:lvl9pPr marL="4114697" lvl="8" indent="-228594" algn="l">
              <a:lnSpc>
                <a:spcPct val="90000"/>
              </a:lnSpc>
              <a:spcBef>
                <a:spcPts val="500"/>
              </a:spcBef>
              <a:spcAft>
                <a:spcPts val="0"/>
              </a:spcAft>
              <a:buClr>
                <a:schemeClr val="dk1"/>
              </a:buClr>
              <a:buSzPts val="1000"/>
              <a:buNone/>
              <a:defRPr sz="1000"/>
            </a:lvl9pPr>
          </a:lstStyle>
          <a:p>
            <a:endParaRPr/>
          </a:p>
        </p:txBody>
      </p:sp>
      <p:sp>
        <p:nvSpPr>
          <p:cNvPr id="82" name="Google Shape;82;p23"/>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3" name="Google Shape;83;p23"/>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4" name="Google Shape;84;p23"/>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s-CL" smtClean="0"/>
              <a:pPr/>
              <a:t>‹Nº›</a:t>
            </a:fld>
            <a:endParaRPr lang="es-CL" dirty="0"/>
          </a:p>
        </p:txBody>
      </p:sp>
    </p:spTree>
    <p:extLst>
      <p:ext uri="{BB962C8B-B14F-4D97-AF65-F5344CB8AC3E}">
        <p14:creationId xmlns:p14="http://schemas.microsoft.com/office/powerpoint/2010/main" val="1636638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ítulo y texto vertical" type="vertTx" preserve="1">
  <p:cSld name="Título y texto vertical">
    <p:spTree>
      <p:nvGrpSpPr>
        <p:cNvPr id="1" name="Shape 85"/>
        <p:cNvGrpSpPr/>
        <p:nvPr/>
      </p:nvGrpSpPr>
      <p:grpSpPr>
        <a:xfrm>
          <a:off x="0" y="0"/>
          <a:ext cx="0" cy="0"/>
          <a:chOff x="0" y="0"/>
          <a:chExt cx="0" cy="0"/>
        </a:xfrm>
      </p:grpSpPr>
      <p:sp>
        <p:nvSpPr>
          <p:cNvPr id="86" name="Google Shape;86;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24"/>
          <p:cNvSpPr txBox="1">
            <a:spLocks noGrp="1"/>
          </p:cNvSpPr>
          <p:nvPr>
            <p:ph type="body" idx="1"/>
          </p:nvPr>
        </p:nvSpPr>
        <p:spPr>
          <a:xfrm rot="5400000">
            <a:off x="3920331" y="-1256507"/>
            <a:ext cx="4351339" cy="10515600"/>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sp>
        <p:nvSpPr>
          <p:cNvPr id="88" name="Google Shape;88;p24"/>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9" name="Google Shape;89;p24"/>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0" name="Google Shape;90;p24"/>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s-CL" smtClean="0"/>
              <a:pPr/>
              <a:t>‹Nº›</a:t>
            </a:fld>
            <a:endParaRPr lang="es-CL" dirty="0"/>
          </a:p>
        </p:txBody>
      </p:sp>
    </p:spTree>
    <p:extLst>
      <p:ext uri="{BB962C8B-B14F-4D97-AF65-F5344CB8AC3E}">
        <p14:creationId xmlns:p14="http://schemas.microsoft.com/office/powerpoint/2010/main" val="1396471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ítulo vertical y texto" type="vertTitleAndTx" preserve="1">
  <p:cSld name="Título vertical y texto">
    <p:spTree>
      <p:nvGrpSpPr>
        <p:cNvPr id="1" name="Shape 91"/>
        <p:cNvGrpSpPr/>
        <p:nvPr/>
      </p:nvGrpSpPr>
      <p:grpSpPr>
        <a:xfrm>
          <a:off x="0" y="0"/>
          <a:ext cx="0" cy="0"/>
          <a:chOff x="0" y="0"/>
          <a:chExt cx="0" cy="0"/>
        </a:xfrm>
      </p:grpSpPr>
      <p:sp>
        <p:nvSpPr>
          <p:cNvPr id="92" name="Google Shape;92;p25"/>
          <p:cNvSpPr txBox="1">
            <a:spLocks noGrp="1"/>
          </p:cNvSpPr>
          <p:nvPr>
            <p:ph type="title"/>
          </p:nvPr>
        </p:nvSpPr>
        <p:spPr>
          <a:xfrm rot="5400000">
            <a:off x="7133431" y="1956595"/>
            <a:ext cx="5811839"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25"/>
          <p:cNvSpPr txBox="1">
            <a:spLocks noGrp="1"/>
          </p:cNvSpPr>
          <p:nvPr>
            <p:ph type="body" idx="1"/>
          </p:nvPr>
        </p:nvSpPr>
        <p:spPr>
          <a:xfrm rot="5400000">
            <a:off x="1799431" y="-596106"/>
            <a:ext cx="5811839" cy="7734300"/>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sp>
        <p:nvSpPr>
          <p:cNvPr id="94" name="Google Shape;94;p25"/>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5" name="Google Shape;95;p25"/>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6" name="Google Shape;96;p25"/>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s-CL" smtClean="0"/>
              <a:pPr/>
              <a:t>‹Nº›</a:t>
            </a:fld>
            <a:endParaRPr lang="es-CL" dirty="0"/>
          </a:p>
        </p:txBody>
      </p:sp>
    </p:spTree>
    <p:extLst>
      <p:ext uri="{BB962C8B-B14F-4D97-AF65-F5344CB8AC3E}">
        <p14:creationId xmlns:p14="http://schemas.microsoft.com/office/powerpoint/2010/main" val="21992802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Diapositiva de título" type="title" preserve="1">
  <p:cSld name="Diapositiva de título">
    <p:spTree>
      <p:nvGrpSpPr>
        <p:cNvPr id="1" name="Shape 28"/>
        <p:cNvGrpSpPr/>
        <p:nvPr/>
      </p:nvGrpSpPr>
      <p:grpSpPr>
        <a:xfrm>
          <a:off x="0" y="0"/>
          <a:ext cx="0" cy="0"/>
          <a:chOff x="0" y="0"/>
          <a:chExt cx="0" cy="0"/>
        </a:xfrm>
      </p:grpSpPr>
      <p:sp>
        <p:nvSpPr>
          <p:cNvPr id="29" name="Google Shape;29;p1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6"/>
          <p:cNvSpPr txBox="1">
            <a:spLocks noGrp="1"/>
          </p:cNvSpPr>
          <p:nvPr>
            <p:ph type="subTitle" idx="1"/>
          </p:nvPr>
        </p:nvSpPr>
        <p:spPr>
          <a:xfrm>
            <a:off x="1524000" y="3602037"/>
            <a:ext cx="9144000" cy="1655763"/>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1" name="Google Shape;31;p16"/>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2" name="Google Shape;32;p16"/>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3" name="Google Shape;33;p16"/>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s-CL" smtClean="0"/>
              <a:pPr/>
              <a:t>‹Nº›</a:t>
            </a:fld>
            <a:endParaRPr lang="es-CL" dirty="0"/>
          </a:p>
        </p:txBody>
      </p:sp>
    </p:spTree>
    <p:extLst>
      <p:ext uri="{BB962C8B-B14F-4D97-AF65-F5344CB8AC3E}">
        <p14:creationId xmlns:p14="http://schemas.microsoft.com/office/powerpoint/2010/main" val="1976691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9"/>
            <a:ext cx="10972800" cy="1143000"/>
          </a:xfrm>
          <a:prstGeom prst="rect">
            <a:avLst/>
          </a:prstGeom>
        </p:spPr>
        <p:txBody>
          <a:bodyPr/>
          <a:lstStyle/>
          <a:p>
            <a:r>
              <a:rPr lang="es-ES_tradnl" smtClean="0"/>
              <a:t>Clic para editar título</a:t>
            </a:r>
            <a:endParaRPr lang="es-ES_tradnl"/>
          </a:p>
        </p:txBody>
      </p:sp>
      <p:sp>
        <p:nvSpPr>
          <p:cNvPr id="3" name="Marcador de contenido 2"/>
          <p:cNvSpPr>
            <a:spLocks noGrp="1"/>
          </p:cNvSpPr>
          <p:nvPr>
            <p:ph idx="1"/>
          </p:nvPr>
        </p:nvSpPr>
        <p:spPr>
          <a:xfrm>
            <a:off x="609600" y="1600206"/>
            <a:ext cx="10972800" cy="4525963"/>
          </a:xfrm>
          <a:prstGeom prst="rect">
            <a:avLst/>
          </a:prstGeo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4" name="Marcador de fecha 3"/>
          <p:cNvSpPr>
            <a:spLocks noGrp="1"/>
          </p:cNvSpPr>
          <p:nvPr>
            <p:ph type="dt" sz="half" idx="10"/>
          </p:nvPr>
        </p:nvSpPr>
        <p:spPr/>
        <p:txBody>
          <a:bodyPr/>
          <a:lstStyle/>
          <a:p>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82F51FBD-35CB-422D-9687-72719435BFD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573806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EF96AFE8-5BB0-475E-AD14-347CF40154AA}" type="slidenum">
              <a:rPr lang="es-CL" smtClean="0"/>
              <a:pPr/>
              <a:t>‹Nº›</a:t>
            </a:fld>
            <a:endParaRPr lang="es-CL"/>
          </a:p>
        </p:txBody>
      </p:sp>
    </p:spTree>
    <p:extLst>
      <p:ext uri="{BB962C8B-B14F-4D97-AF65-F5344CB8AC3E}">
        <p14:creationId xmlns:p14="http://schemas.microsoft.com/office/powerpoint/2010/main" val="121846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86087896"/>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Marcador de título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altLang="es-MX"/>
              <a:t>Clic para editar título</a:t>
            </a:r>
            <a:endParaRPr lang="es-ES" altLang="es-MX"/>
          </a:p>
        </p:txBody>
      </p:sp>
      <p:sp>
        <p:nvSpPr>
          <p:cNvPr id="1027" name="Marcador de texto 2"/>
          <p:cNvSpPr>
            <a:spLocks noGrp="1"/>
          </p:cNvSpPr>
          <p:nvPr>
            <p:ph type="body" idx="1"/>
          </p:nvPr>
        </p:nvSpPr>
        <p:spPr bwMode="auto">
          <a:xfrm>
            <a:off x="609600" y="1600206"/>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altLang="es-MX"/>
              <a:t>Haga clic para modificar el estilo de texto del patrón</a:t>
            </a:r>
          </a:p>
          <a:p>
            <a:pPr lvl="1"/>
            <a:r>
              <a:rPr lang="es-ES_tradnl" altLang="es-MX"/>
              <a:t>Segundo nivel</a:t>
            </a:r>
          </a:p>
          <a:p>
            <a:pPr lvl="2"/>
            <a:r>
              <a:rPr lang="es-ES_tradnl" altLang="es-MX"/>
              <a:t>Tercer nivel</a:t>
            </a:r>
          </a:p>
          <a:p>
            <a:pPr lvl="3"/>
            <a:r>
              <a:rPr lang="es-ES_tradnl" altLang="es-MX"/>
              <a:t>Cuarto nivel</a:t>
            </a:r>
          </a:p>
          <a:p>
            <a:pPr lvl="4"/>
            <a:r>
              <a:rPr lang="es-ES_tradnl" altLang="es-MX"/>
              <a:t>Quinto nivel</a:t>
            </a:r>
            <a:endParaRPr lang="es-ES" altLang="es-MX"/>
          </a:p>
        </p:txBody>
      </p:sp>
      <p:sp>
        <p:nvSpPr>
          <p:cNvPr id="4" name="Marcador de fecha 3"/>
          <p:cNvSpPr>
            <a:spLocks noGrp="1"/>
          </p:cNvSpPr>
          <p:nvPr>
            <p:ph type="dt" sz="half" idx="2"/>
          </p:nvPr>
        </p:nvSpPr>
        <p:spPr>
          <a:xfrm>
            <a:off x="609600" y="6356360"/>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endParaRPr lang="es-ES"/>
          </a:p>
        </p:txBody>
      </p:sp>
      <p:sp>
        <p:nvSpPr>
          <p:cNvPr id="5" name="Marcador de pie de página 4"/>
          <p:cNvSpPr>
            <a:spLocks noGrp="1"/>
          </p:cNvSpPr>
          <p:nvPr>
            <p:ph type="ftr" sz="quarter" idx="3"/>
          </p:nvPr>
        </p:nvSpPr>
        <p:spPr>
          <a:xfrm>
            <a:off x="4165600" y="6356360"/>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Marcador de número de diapositiva 5"/>
          <p:cNvSpPr>
            <a:spLocks noGrp="1"/>
          </p:cNvSpPr>
          <p:nvPr>
            <p:ph type="sldNum" sz="quarter" idx="4"/>
          </p:nvPr>
        </p:nvSpPr>
        <p:spPr>
          <a:xfrm>
            <a:off x="8737600" y="6356360"/>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86838D75-6AC1-4C79-986A-2D885A8DC7DF}" type="slidenum">
              <a:rPr lang="es-ES" altLang="es-MX"/>
              <a:pPr/>
              <a:t>‹Nº›</a:t>
            </a:fld>
            <a:endParaRPr lang="es-ES" altLang="es-MX"/>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2" name="Google Shape;12;p14"/>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pPr defTabSz="1219170" eaLnBrk="0" hangingPunct="0"/>
            <a:endParaRPr lang="es-CL" dirty="0"/>
          </a:p>
        </p:txBody>
      </p:sp>
      <p:sp>
        <p:nvSpPr>
          <p:cNvPr id="13" name="Google Shape;13;p14"/>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pPr defTabSz="1219170" eaLnBrk="0" hangingPunct="0"/>
            <a:endParaRPr lang="es-CL" dirty="0"/>
          </a:p>
        </p:txBody>
      </p:sp>
      <p:sp>
        <p:nvSpPr>
          <p:cNvPr id="14" name="Google Shape;14;p14"/>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defTabSz="1219170" eaLnBrk="0" hangingPunct="0"/>
            <a:fld id="{00000000-1234-1234-1234-123412341234}" type="slidenum">
              <a:rPr lang="es-CL" smtClean="0"/>
              <a:pPr defTabSz="1219170" eaLnBrk="0" hangingPunct="0"/>
              <a:t>‹Nº›</a:t>
            </a:fld>
            <a:endParaRPr lang="es-CL" dirty="0"/>
          </a:p>
        </p:txBody>
      </p:sp>
      <p:sp>
        <p:nvSpPr>
          <p:cNvPr id="15" name="Google Shape;15;p14"/>
          <p:cNvSpPr/>
          <p:nvPr/>
        </p:nvSpPr>
        <p:spPr>
          <a:xfrm>
            <a:off x="0" y="6492875"/>
            <a:ext cx="12192000" cy="392115"/>
          </a:xfrm>
          <a:prstGeom prst="rect">
            <a:avLst/>
          </a:prstGeom>
          <a:solidFill>
            <a:srgbClr val="002060"/>
          </a:solidFill>
          <a:ln>
            <a:noFill/>
          </a:ln>
        </p:spPr>
        <p:txBody>
          <a:bodyPr spcFirstLastPara="1" wrap="square" lIns="91425" tIns="45700" rIns="91425" bIns="45700" anchor="ctr" anchorCtr="0">
            <a:noAutofit/>
          </a:bodyPr>
          <a:lstStyle/>
          <a:p>
            <a:pPr algn="ctr" defTabSz="1219170" eaLnBrk="0" hangingPunct="0">
              <a:spcBef>
                <a:spcPts val="0"/>
              </a:spcBef>
              <a:spcAft>
                <a:spcPts val="0"/>
              </a:spcAft>
              <a:buClr>
                <a:srgbClr val="000000"/>
              </a:buClr>
              <a:buSzPts val="1000"/>
              <a:buFont typeface="Arial"/>
              <a:buNone/>
            </a:pPr>
            <a:r>
              <a:rPr lang="es-CL" sz="1000" b="1" dirty="0" smtClean="0">
                <a:solidFill>
                  <a:srgbClr val="FFFFFF"/>
                </a:solidFill>
                <a:latin typeface="Arial"/>
                <a:ea typeface="Arial"/>
                <a:cs typeface="Arial"/>
                <a:sym typeface="Arial"/>
              </a:rPr>
              <a:t>   P </a:t>
            </a:r>
            <a:r>
              <a:rPr lang="es-CL" sz="1000" b="1" dirty="0">
                <a:solidFill>
                  <a:srgbClr val="FFFFFF"/>
                </a:solidFill>
                <a:latin typeface="Arial"/>
                <a:ea typeface="Arial"/>
                <a:cs typeface="Arial"/>
                <a:sym typeface="Arial"/>
              </a:rPr>
              <a:t>A T R I O T I S M O           </a:t>
            </a:r>
            <a:endParaRPr sz="1400" dirty="0">
              <a:solidFill>
                <a:srgbClr val="000000"/>
              </a:solidFill>
              <a:latin typeface="Arial"/>
              <a:ea typeface="Arial"/>
              <a:cs typeface="Arial"/>
              <a:sym typeface="Arial"/>
            </a:endParaRPr>
          </a:p>
          <a:p>
            <a:pPr algn="just" defTabSz="1219170" eaLnBrk="0" hangingPunct="0">
              <a:spcBef>
                <a:spcPts val="0"/>
              </a:spcBef>
              <a:spcAft>
                <a:spcPts val="0"/>
              </a:spcAft>
              <a:buClr>
                <a:srgbClr val="000000"/>
              </a:buClr>
              <a:buSzPts val="1000"/>
              <a:buFont typeface="Arial"/>
              <a:buNone/>
            </a:pPr>
            <a:r>
              <a:rPr lang="es-CL" sz="1000" b="1" dirty="0">
                <a:solidFill>
                  <a:srgbClr val="FFFFFF"/>
                </a:solidFill>
                <a:latin typeface="Arial"/>
                <a:ea typeface="Arial"/>
                <a:cs typeface="Arial"/>
                <a:sym typeface="Arial"/>
              </a:rPr>
              <a:t>                       </a:t>
            </a:r>
            <a:r>
              <a:rPr lang="es-CL" sz="1000" b="1" dirty="0" smtClean="0">
                <a:solidFill>
                  <a:srgbClr val="FFFFFF"/>
                </a:solidFill>
                <a:latin typeface="Arial"/>
                <a:ea typeface="Arial"/>
                <a:cs typeface="Arial"/>
                <a:sym typeface="Arial"/>
              </a:rPr>
              <a:t>HONOR	            LEALTAD		                       VALENTÍA		 INTEGRIDAD		DEBER</a:t>
            </a:r>
            <a:endParaRPr sz="1400" dirty="0">
              <a:solidFill>
                <a:srgbClr val="000000"/>
              </a:solidFill>
              <a:latin typeface="Arial"/>
              <a:ea typeface="Arial"/>
              <a:cs typeface="Arial"/>
              <a:sym typeface="Arial"/>
            </a:endParaRPr>
          </a:p>
        </p:txBody>
      </p:sp>
      <p:grpSp>
        <p:nvGrpSpPr>
          <p:cNvPr id="16" name="Google Shape;16;p14"/>
          <p:cNvGrpSpPr/>
          <p:nvPr/>
        </p:nvGrpSpPr>
        <p:grpSpPr>
          <a:xfrm>
            <a:off x="1000127" y="833718"/>
            <a:ext cx="10058399" cy="186569"/>
            <a:chOff x="1157941" y="600786"/>
            <a:chExt cx="7819923" cy="252503"/>
          </a:xfrm>
        </p:grpSpPr>
        <p:sp>
          <p:nvSpPr>
            <p:cNvPr id="17" name="Google Shape;17;p14"/>
            <p:cNvSpPr/>
            <p:nvPr/>
          </p:nvSpPr>
          <p:spPr>
            <a:xfrm>
              <a:off x="1157941" y="600786"/>
              <a:ext cx="5803825" cy="252503"/>
            </a:xfrm>
            <a:custGeom>
              <a:avLst/>
              <a:gdLst/>
              <a:ahLst/>
              <a:cxnLst/>
              <a:rect l="l" t="t" r="r" b="b"/>
              <a:pathLst>
                <a:path w="4833374" h="237163" extrusionOk="0">
                  <a:moveTo>
                    <a:pt x="4762" y="0"/>
                  </a:moveTo>
                  <a:cubicBezTo>
                    <a:pt x="3174" y="76200"/>
                    <a:pt x="1588" y="160963"/>
                    <a:pt x="0" y="237163"/>
                  </a:cubicBezTo>
                  <a:lnTo>
                    <a:pt x="4608353" y="233283"/>
                  </a:lnTo>
                  <a:lnTo>
                    <a:pt x="4833374" y="2463"/>
                  </a:lnTo>
                  <a:lnTo>
                    <a:pt x="4762" y="0"/>
                  </a:lnTo>
                  <a:close/>
                </a:path>
              </a:pathLst>
            </a:custGeom>
            <a:solidFill>
              <a:srgbClr val="002178"/>
            </a:solidFill>
            <a:ln w="12700" cap="flat" cmpd="sng">
              <a:solidFill>
                <a:srgbClr val="498DF1"/>
              </a:solidFill>
              <a:prstDash val="solid"/>
              <a:miter lim="800000"/>
              <a:headEnd type="none" w="sm" len="sm"/>
              <a:tailEnd type="none" w="sm" len="sm"/>
            </a:ln>
          </p:spPr>
          <p:txBody>
            <a:bodyPr spcFirstLastPara="1" wrap="square" lIns="91425" tIns="45700" rIns="91425" bIns="45700" anchor="ctr" anchorCtr="0">
              <a:noAutofit/>
            </a:bodyPr>
            <a:lstStyle/>
            <a:p>
              <a:pPr algn="ctr" defTabSz="1219170" eaLnBrk="0" hangingPunct="0">
                <a:spcBef>
                  <a:spcPts val="0"/>
                </a:spcBef>
                <a:spcAft>
                  <a:spcPts val="0"/>
                </a:spcAft>
                <a:buClr>
                  <a:srgbClr val="000000"/>
                </a:buClr>
                <a:buSzPts val="1800"/>
                <a:buFont typeface="Arial"/>
                <a:buNone/>
              </a:pPr>
              <a:endParaRPr sz="1800" dirty="0">
                <a:solidFill>
                  <a:srgbClr val="938953"/>
                </a:solidFill>
                <a:latin typeface="Calibri"/>
                <a:ea typeface="Calibri"/>
                <a:cs typeface="Calibri"/>
                <a:sym typeface="Calibri"/>
              </a:endParaRPr>
            </a:p>
          </p:txBody>
        </p:sp>
        <p:sp>
          <p:nvSpPr>
            <p:cNvPr id="18" name="Google Shape;18;p14"/>
            <p:cNvSpPr/>
            <p:nvPr/>
          </p:nvSpPr>
          <p:spPr>
            <a:xfrm>
              <a:off x="6755393" y="605550"/>
              <a:ext cx="1192197" cy="247739"/>
            </a:xfrm>
            <a:custGeom>
              <a:avLst/>
              <a:gdLst/>
              <a:ahLst/>
              <a:cxnLst/>
              <a:rect l="l" t="t" r="r" b="b"/>
              <a:pathLst>
                <a:path w="1191721" h="247948" extrusionOk="0">
                  <a:moveTo>
                    <a:pt x="0" y="243810"/>
                  </a:moveTo>
                  <a:lnTo>
                    <a:pt x="267576" y="0"/>
                  </a:lnTo>
                  <a:lnTo>
                    <a:pt x="1191721" y="5347"/>
                  </a:lnTo>
                  <a:lnTo>
                    <a:pt x="915676" y="247948"/>
                  </a:lnTo>
                  <a:lnTo>
                    <a:pt x="0" y="243810"/>
                  </a:lnTo>
                  <a:close/>
                </a:path>
              </a:pathLst>
            </a:custGeom>
            <a:solidFill>
              <a:srgbClr val="C22138"/>
            </a:solidFill>
            <a:ln w="12700" cap="flat" cmpd="sng">
              <a:solidFill>
                <a:srgbClr val="498DF1"/>
              </a:solidFill>
              <a:prstDash val="solid"/>
              <a:miter lim="800000"/>
              <a:headEnd type="none" w="sm" len="sm"/>
              <a:tailEnd type="none" w="sm" len="sm"/>
            </a:ln>
          </p:spPr>
          <p:txBody>
            <a:bodyPr spcFirstLastPara="1" wrap="square" lIns="91425" tIns="45700" rIns="91425" bIns="45700" anchor="ctr" anchorCtr="0">
              <a:noAutofit/>
            </a:bodyPr>
            <a:lstStyle/>
            <a:p>
              <a:pPr algn="ctr" defTabSz="1219170" eaLnBrk="0" hangingPunct="0">
                <a:spcBef>
                  <a:spcPts val="0"/>
                </a:spcBef>
                <a:spcAft>
                  <a:spcPts val="0"/>
                </a:spcAft>
                <a:buClr>
                  <a:srgbClr val="000000"/>
                </a:buClr>
                <a:buSzPts val="1800"/>
                <a:buFont typeface="Arial"/>
                <a:buNone/>
              </a:pPr>
              <a:endParaRPr sz="1800" dirty="0">
                <a:solidFill>
                  <a:srgbClr val="938953"/>
                </a:solidFill>
                <a:latin typeface="Calibri"/>
                <a:ea typeface="Calibri"/>
                <a:cs typeface="Calibri"/>
                <a:sym typeface="Calibri"/>
              </a:endParaRPr>
            </a:p>
          </p:txBody>
        </p:sp>
        <p:sp>
          <p:nvSpPr>
            <p:cNvPr id="19" name="Google Shape;19;p14"/>
            <p:cNvSpPr/>
            <p:nvPr/>
          </p:nvSpPr>
          <p:spPr>
            <a:xfrm>
              <a:off x="7785666" y="605550"/>
              <a:ext cx="1192198" cy="247739"/>
            </a:xfrm>
            <a:custGeom>
              <a:avLst/>
              <a:gdLst/>
              <a:ahLst/>
              <a:cxnLst/>
              <a:rect l="l" t="t" r="r" b="b"/>
              <a:pathLst>
                <a:path w="1191721" h="247948" extrusionOk="0">
                  <a:moveTo>
                    <a:pt x="0" y="243810"/>
                  </a:moveTo>
                  <a:lnTo>
                    <a:pt x="267576" y="0"/>
                  </a:lnTo>
                  <a:lnTo>
                    <a:pt x="1191721" y="5347"/>
                  </a:lnTo>
                  <a:lnTo>
                    <a:pt x="915676" y="247948"/>
                  </a:lnTo>
                  <a:lnTo>
                    <a:pt x="0" y="243810"/>
                  </a:lnTo>
                  <a:close/>
                </a:path>
              </a:pathLst>
            </a:custGeom>
            <a:solidFill>
              <a:srgbClr val="FFC90E"/>
            </a:solidFill>
            <a:ln w="12700" cap="flat" cmpd="sng">
              <a:solidFill>
                <a:srgbClr val="498DF1"/>
              </a:solidFill>
              <a:prstDash val="solid"/>
              <a:miter lim="800000"/>
              <a:headEnd type="none" w="sm" len="sm"/>
              <a:tailEnd type="none" w="sm" len="sm"/>
            </a:ln>
          </p:spPr>
          <p:txBody>
            <a:bodyPr spcFirstLastPara="1" wrap="square" lIns="91425" tIns="45700" rIns="91425" bIns="45700" anchor="ctr" anchorCtr="0">
              <a:noAutofit/>
            </a:bodyPr>
            <a:lstStyle/>
            <a:p>
              <a:pPr algn="ctr" defTabSz="1219170" eaLnBrk="0" hangingPunct="0">
                <a:spcBef>
                  <a:spcPts val="0"/>
                </a:spcBef>
                <a:spcAft>
                  <a:spcPts val="0"/>
                </a:spcAft>
                <a:buClr>
                  <a:srgbClr val="000000"/>
                </a:buClr>
                <a:buSzPts val="1800"/>
                <a:buFont typeface="Arial"/>
                <a:buNone/>
              </a:pPr>
              <a:endParaRPr sz="1800" dirty="0">
                <a:solidFill>
                  <a:srgbClr val="938953"/>
                </a:solidFill>
                <a:latin typeface="Calibri"/>
                <a:ea typeface="Calibri"/>
                <a:cs typeface="Calibri"/>
                <a:sym typeface="Calibri"/>
              </a:endParaRPr>
            </a:p>
          </p:txBody>
        </p:sp>
      </p:grpSp>
      <p:pic>
        <p:nvPicPr>
          <p:cNvPr id="20" name="Google Shape;20;p14"/>
          <p:cNvPicPr preferRelativeResize="0"/>
          <p:nvPr/>
        </p:nvPicPr>
        <p:blipFill rotWithShape="1">
          <a:blip r:embed="rId12" cstate="print">
            <a:alphaModFix/>
          </a:blip>
          <a:srcRect/>
          <a:stretch/>
        </p:blipFill>
        <p:spPr>
          <a:xfrm>
            <a:off x="126950" y="-12837"/>
            <a:ext cx="873177" cy="1163639"/>
          </a:xfrm>
          <a:prstGeom prst="rect">
            <a:avLst/>
          </a:prstGeom>
          <a:noFill/>
          <a:ln>
            <a:noFill/>
          </a:ln>
        </p:spPr>
      </p:pic>
      <p:sp>
        <p:nvSpPr>
          <p:cNvPr id="21" name="Google Shape;21;p14"/>
          <p:cNvSpPr txBox="1"/>
          <p:nvPr/>
        </p:nvSpPr>
        <p:spPr>
          <a:xfrm>
            <a:off x="1993900" y="6213633"/>
            <a:ext cx="8204200" cy="329852"/>
          </a:xfrm>
          <a:prstGeom prst="rect">
            <a:avLst/>
          </a:prstGeom>
          <a:noFill/>
          <a:ln>
            <a:noFill/>
          </a:ln>
        </p:spPr>
        <p:txBody>
          <a:bodyPr spcFirstLastPara="1" wrap="square" lIns="113300" tIns="56651" rIns="113300" bIns="56651" anchor="t" anchorCtr="0">
            <a:spAutoFit/>
          </a:bodyPr>
          <a:lstStyle/>
          <a:p>
            <a:pPr algn="ctr" defTabSz="1219170" eaLnBrk="0" hangingPunct="0">
              <a:spcBef>
                <a:spcPts val="0"/>
              </a:spcBef>
              <a:spcAft>
                <a:spcPts val="0"/>
              </a:spcAft>
              <a:buClr>
                <a:srgbClr val="031547"/>
              </a:buClr>
              <a:buSzPts val="1400"/>
              <a:buFont typeface="Arial"/>
              <a:buNone/>
            </a:pPr>
            <a:r>
              <a:rPr lang="es-CL" sz="1400" i="1" dirty="0">
                <a:solidFill>
                  <a:srgbClr val="031547"/>
                </a:solidFill>
                <a:latin typeface="Calibri"/>
                <a:ea typeface="Calibri"/>
                <a:cs typeface="Calibri"/>
                <a:sym typeface="Calibri"/>
              </a:rPr>
              <a:t>LA CLASIFICACIÓN DE ESTE BRIEFING ES </a:t>
            </a:r>
            <a:r>
              <a:rPr lang="es-CL" sz="1400" b="1" i="1" dirty="0">
                <a:solidFill>
                  <a:srgbClr val="FF0000"/>
                </a:solidFill>
                <a:latin typeface="Calibri"/>
                <a:ea typeface="Calibri"/>
                <a:cs typeface="Calibri"/>
                <a:sym typeface="Calibri"/>
              </a:rPr>
              <a:t>RESERVADO</a:t>
            </a:r>
            <a:endParaRPr sz="1400" dirty="0">
              <a:solidFill>
                <a:srgbClr val="000000"/>
              </a:solidFill>
              <a:latin typeface="Arial"/>
              <a:ea typeface="Arial"/>
              <a:cs typeface="Arial"/>
              <a:sym typeface="Arial"/>
            </a:endParaRPr>
          </a:p>
        </p:txBody>
      </p:sp>
      <p:sp>
        <p:nvSpPr>
          <p:cNvPr id="22" name="Google Shape;22;p14"/>
          <p:cNvSpPr txBox="1"/>
          <p:nvPr/>
        </p:nvSpPr>
        <p:spPr>
          <a:xfrm>
            <a:off x="2087591" y="750054"/>
            <a:ext cx="8204200" cy="340176"/>
          </a:xfrm>
          <a:prstGeom prst="rect">
            <a:avLst/>
          </a:prstGeom>
          <a:noFill/>
          <a:ln>
            <a:noFill/>
          </a:ln>
        </p:spPr>
        <p:txBody>
          <a:bodyPr spcFirstLastPara="1" wrap="square" lIns="113300" tIns="56651" rIns="113300" bIns="56651" anchor="t" anchorCtr="0">
            <a:spAutoFit/>
          </a:bodyPr>
          <a:lstStyle/>
          <a:p>
            <a:pPr algn="ctr" defTabSz="1219170" eaLnBrk="0" hangingPunct="0">
              <a:spcBef>
                <a:spcPts val="0"/>
              </a:spcBef>
              <a:spcAft>
                <a:spcPts val="0"/>
              </a:spcAft>
              <a:buClr>
                <a:srgbClr val="FFFFFF"/>
              </a:buClr>
              <a:buSzPts val="1500"/>
              <a:buFont typeface="Arial"/>
              <a:buNone/>
            </a:pPr>
            <a:r>
              <a:rPr lang="es-CL" sz="1467" b="1" i="1" dirty="0">
                <a:solidFill>
                  <a:srgbClr val="FFFFFF"/>
                </a:solidFill>
                <a:latin typeface="Arial"/>
                <a:ea typeface="Calibri"/>
                <a:cs typeface="Calibri"/>
                <a:sym typeface="Calibri"/>
              </a:rPr>
              <a:t>FF-18 “ALMIRANTE RIVEROS”</a:t>
            </a:r>
            <a:endParaRPr sz="1400" b="1" i="1" dirty="0">
              <a:solidFill>
                <a:srgbClr val="000000"/>
              </a:solidFill>
              <a:latin typeface="Arial"/>
              <a:ea typeface="Arial"/>
              <a:cs typeface="Arial"/>
              <a:sym typeface="Arial"/>
            </a:endParaRPr>
          </a:p>
        </p:txBody>
      </p:sp>
      <p:pic>
        <p:nvPicPr>
          <p:cNvPr id="24" name="Imagen 23">
            <a:extLst>
              <a:ext uri="{FF2B5EF4-FFF2-40B4-BE49-F238E27FC236}">
                <a16:creationId xmlns:a16="http://schemas.microsoft.com/office/drawing/2014/main" xmlns="" id="{CA3DC854-1C59-41B5-9481-D5517357D3A3}"/>
              </a:ext>
            </a:extLst>
          </p:cNvPr>
          <p:cNvPicPr>
            <a:picLocks noChangeAspect="1"/>
          </p:cNvPicPr>
          <p:nvPr userDrawn="1"/>
        </p:nvPicPr>
        <p:blipFill>
          <a:blip r:embed="rId13" cstate="print"/>
          <a:stretch>
            <a:fillRect/>
          </a:stretch>
        </p:blipFill>
        <p:spPr>
          <a:xfrm>
            <a:off x="11043932" y="-117012"/>
            <a:ext cx="1155363" cy="1477184"/>
          </a:xfrm>
          <a:prstGeom prst="rect">
            <a:avLst/>
          </a:prstGeom>
          <a:effectLst>
            <a:outerShdw sx="1000" sy="1000" algn="ctr" rotWithShape="0">
              <a:srgbClr val="000000"/>
            </a:outerShdw>
          </a:effectLst>
        </p:spPr>
      </p:pic>
    </p:spTree>
    <p:extLst>
      <p:ext uri="{BB962C8B-B14F-4D97-AF65-F5344CB8AC3E}">
        <p14:creationId xmlns:p14="http://schemas.microsoft.com/office/powerpoint/2010/main" val="2740822981"/>
      </p:ext>
    </p:extLst>
  </p:cSld>
  <p:clrMap bg1="lt1" tx1="dk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chart" Target="../charts/chart4.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chart" Target="../charts/chart5.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chart" Target="../charts/chart6.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
          <p:cNvSpPr txBox="1">
            <a:spLocks noChangeArrowheads="1"/>
          </p:cNvSpPr>
          <p:nvPr/>
        </p:nvSpPr>
        <p:spPr bwMode="auto">
          <a:xfrm>
            <a:off x="244968" y="1361234"/>
            <a:ext cx="115415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latinLnBrk="1" hangingPunct="1"/>
            <a:r>
              <a:rPr lang="es-ES" altLang="ko-KR" sz="4000" b="1" dirty="0" smtClean="0">
                <a:solidFill>
                  <a:srgbClr val="203864"/>
                </a:solidFill>
                <a:latin typeface="Century Gothic" panose="020B0502020202020204" pitchFamily="34" charset="0"/>
                <a:ea typeface="MS PGothic" panose="020B0600070205080204" pitchFamily="34" charset="-128"/>
                <a:cs typeface="Candara"/>
              </a:rPr>
              <a:t>REVISTA CJE</a:t>
            </a:r>
            <a:endParaRPr lang="es-CL" altLang="ko-KR" sz="4000" b="1" dirty="0">
              <a:solidFill>
                <a:srgbClr val="203864"/>
              </a:solidFill>
              <a:latin typeface="Century Gothic" panose="020B0502020202020204" pitchFamily="34" charset="0"/>
              <a:ea typeface="MS PGothic" panose="020B0600070205080204" pitchFamily="34" charset="-128"/>
              <a:cs typeface="Candara"/>
            </a:endParaRPr>
          </a:p>
        </p:txBody>
      </p:sp>
      <p:sp>
        <p:nvSpPr>
          <p:cNvPr id="17" name="Content Placeholder 2"/>
          <p:cNvSpPr txBox="1">
            <a:spLocks/>
          </p:cNvSpPr>
          <p:nvPr/>
        </p:nvSpPr>
        <p:spPr bwMode="auto">
          <a:xfrm>
            <a:off x="2063751" y="6527800"/>
            <a:ext cx="8204200" cy="330200"/>
          </a:xfrm>
          <a:prstGeom prst="rect">
            <a:avLst/>
          </a:prstGeom>
          <a:noFill/>
          <a:ln>
            <a:noFill/>
          </a:ln>
        </p:spPr>
        <p:txBody>
          <a:bodyPr lIns="113320" tIns="56661" rIns="113320" bIns="5666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auto">
              <a:lnSpc>
                <a:spcPct val="100000"/>
              </a:lnSpc>
              <a:spcBef>
                <a:spcPct val="0"/>
              </a:spcBef>
              <a:spcAft>
                <a:spcPts val="0"/>
              </a:spcAft>
              <a:buFontTx/>
              <a:buNone/>
              <a:defRPr/>
            </a:pPr>
            <a:r>
              <a:rPr lang="en-US" altLang="en-US" sz="1400" i="1" dirty="0">
                <a:solidFill>
                  <a:srgbClr val="031547"/>
                </a:solidFill>
                <a:latin typeface="Candara"/>
                <a:cs typeface="Candara"/>
              </a:rPr>
              <a:t>LA CLASIFICACIÓN GENERAL DE </a:t>
            </a:r>
            <a:r>
              <a:rPr lang="en-US" altLang="en-US" sz="1400" i="1" dirty="0" smtClean="0">
                <a:solidFill>
                  <a:srgbClr val="031547"/>
                </a:solidFill>
                <a:latin typeface="Candara"/>
                <a:cs typeface="Candara"/>
              </a:rPr>
              <a:t>ESTA PRESENTACIÓN </a:t>
            </a:r>
            <a:r>
              <a:rPr lang="en-US" altLang="en-US" sz="1400" i="1" dirty="0">
                <a:solidFill>
                  <a:srgbClr val="031547"/>
                </a:solidFill>
                <a:latin typeface="Candara"/>
                <a:cs typeface="Candara"/>
              </a:rPr>
              <a:t>ES </a:t>
            </a:r>
            <a:r>
              <a:rPr lang="en-US" altLang="en-US" sz="1400" b="1" i="1" dirty="0">
                <a:solidFill>
                  <a:schemeClr val="accent6">
                    <a:lumMod val="75000"/>
                  </a:schemeClr>
                </a:solidFill>
                <a:latin typeface="Candara"/>
                <a:cs typeface="Candara"/>
              </a:rPr>
              <a:t>RESERVADO</a:t>
            </a:r>
          </a:p>
        </p:txBody>
      </p:sp>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Subtitle 4">
            <a:extLst>
              <a:ext uri="{FF2B5EF4-FFF2-40B4-BE49-F238E27FC236}">
                <a16:creationId xmlns:a16="http://schemas.microsoft.com/office/drawing/2014/main" xmlns="" id="{75506BC2-93E9-4B92-BE59-AC81BC2CEDD3}"/>
              </a:ext>
            </a:extLst>
          </p:cNvPr>
          <p:cNvSpPr txBox="1">
            <a:spLocks/>
          </p:cNvSpPr>
          <p:nvPr/>
        </p:nvSpPr>
        <p:spPr>
          <a:xfrm>
            <a:off x="7618548" y="5658771"/>
            <a:ext cx="4698744" cy="701731"/>
          </a:xfrm>
          <a:prstGeom prst="rect">
            <a:avLst/>
          </a:prstGeom>
          <a:noFill/>
          <a:ln>
            <a:noFill/>
          </a:ln>
        </p:spPr>
        <p:txBody>
          <a:bodyPr vert="horz" wrap="square" lIns="91440" tIns="45720" rIns="91440" bIns="45720" rtlCol="0">
            <a:spAutoFit/>
          </a:bodyPr>
          <a:lstStyle>
            <a:lvl1pPr indent="-342900">
              <a:spcBef>
                <a:spcPct val="20000"/>
              </a:spcBef>
              <a:buFont typeface="Arial"/>
              <a:buChar char="•"/>
              <a:defRPr sz="3000" b="1">
                <a:solidFill>
                  <a:schemeClr val="accent5">
                    <a:lumMod val="50000"/>
                  </a:schemeClr>
                </a:solidFill>
                <a:latin typeface="Corbel Light" panose="020B0303020204020204" pitchFamily="34" charset="0"/>
                <a:ea typeface="MS PGothic" panose="020B0600070205080204" pitchFamily="34" charset="-128"/>
                <a:cs typeface="Arial" panose="020B0604020202020204" pitchFamily="34" charset="0"/>
              </a:defRPr>
            </a:lvl1pPr>
            <a:lvl2pPr marL="742950" indent="-285750">
              <a:spcBef>
                <a:spcPct val="20000"/>
              </a:spcBef>
              <a:buFont typeface="Arial"/>
              <a:buChar char="–"/>
              <a:defRPr sz="2400"/>
            </a:lvl2pPr>
            <a:lvl3pPr marL="1143000" indent="-228600">
              <a:spcBef>
                <a:spcPct val="20000"/>
              </a:spcBef>
              <a:buFont typeface="Arial"/>
              <a:buChar char="•"/>
              <a:defRPr sz="2000"/>
            </a:lvl3pPr>
            <a:lvl4pPr marL="1600200" indent="-228600">
              <a:spcBef>
                <a:spcPct val="20000"/>
              </a:spcBef>
              <a:buFont typeface="Arial"/>
              <a:buChar char="–"/>
            </a:lvl4pPr>
            <a:lvl5pPr marL="2057400" indent="-228600">
              <a:spcBef>
                <a:spcPct val="20000"/>
              </a:spcBef>
              <a:buFont typeface="Arial"/>
              <a:buChar char="»"/>
            </a:lvl5pPr>
            <a:lvl6pPr marL="2514600" indent="-228600">
              <a:spcBef>
                <a:spcPct val="20000"/>
              </a:spcBef>
              <a:buFont typeface="Arial"/>
              <a:buChar char="•"/>
            </a:lvl6pPr>
            <a:lvl7pPr marL="2971800" indent="-228600">
              <a:spcBef>
                <a:spcPct val="20000"/>
              </a:spcBef>
              <a:buFont typeface="Arial"/>
              <a:buChar char="•"/>
            </a:lvl7pPr>
            <a:lvl8pPr marL="3429000" indent="-228600">
              <a:spcBef>
                <a:spcPct val="20000"/>
              </a:spcBef>
              <a:buFont typeface="Arial"/>
              <a:buChar char="•"/>
            </a:lvl8pPr>
            <a:lvl9pPr marL="3886200" indent="-228600">
              <a:spcBef>
                <a:spcPct val="20000"/>
              </a:spcBef>
              <a:buFont typeface="Arial"/>
              <a:buChar char="•"/>
            </a:lvl9pPr>
          </a:lstStyle>
          <a:p>
            <a:pPr indent="0" algn="ctr">
              <a:buNone/>
            </a:pPr>
            <a:r>
              <a:rPr lang="en-GB" sz="1800" b="0" dirty="0" err="1" smtClean="0">
                <a:solidFill>
                  <a:schemeClr val="tx1"/>
                </a:solidFill>
                <a:latin typeface="Century Gothic" panose="020B0502020202020204" pitchFamily="34" charset="0"/>
              </a:rPr>
              <a:t>Capitán</a:t>
            </a:r>
            <a:r>
              <a:rPr lang="en-GB" sz="1800" b="0" dirty="0" smtClean="0">
                <a:solidFill>
                  <a:schemeClr val="tx1"/>
                </a:solidFill>
                <a:latin typeface="Century Gothic" panose="020B0502020202020204" pitchFamily="34" charset="0"/>
              </a:rPr>
              <a:t> de Fragata</a:t>
            </a:r>
            <a:endParaRPr lang="en-GB" sz="1800" b="0" dirty="0">
              <a:solidFill>
                <a:schemeClr val="tx1"/>
              </a:solidFill>
              <a:latin typeface="Century Gothic" panose="020B0502020202020204" pitchFamily="34" charset="0"/>
            </a:endParaRPr>
          </a:p>
          <a:p>
            <a:pPr indent="0" algn="ctr">
              <a:buNone/>
            </a:pPr>
            <a:r>
              <a:rPr lang="en-GB" sz="1800" b="0" dirty="0" smtClean="0">
                <a:solidFill>
                  <a:schemeClr val="tx1"/>
                </a:solidFill>
                <a:latin typeface="Century Gothic" panose="020B0502020202020204" pitchFamily="34" charset="0"/>
              </a:rPr>
              <a:t>COMANDANTE</a:t>
            </a:r>
            <a:endParaRPr lang="es-CL" sz="1800" b="0" dirty="0">
              <a:solidFill>
                <a:schemeClr val="tx1"/>
              </a:solidFill>
              <a:latin typeface="Century Gothic" panose="020B0502020202020204" pitchFamily="34" charset="0"/>
            </a:endParaRPr>
          </a:p>
        </p:txBody>
      </p:sp>
      <p:pic>
        <p:nvPicPr>
          <p:cNvPr id="15" name="Imagen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31972" y="2230875"/>
            <a:ext cx="3035776" cy="3146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9" name="Subtitle 4">
            <a:extLst>
              <a:ext uri="{FF2B5EF4-FFF2-40B4-BE49-F238E27FC236}">
                <a16:creationId xmlns:a16="http://schemas.microsoft.com/office/drawing/2014/main" xmlns="" id="{75506BC2-93E9-4B92-BE59-AC81BC2CEDD3}"/>
              </a:ext>
            </a:extLst>
          </p:cNvPr>
          <p:cNvSpPr txBox="1">
            <a:spLocks/>
          </p:cNvSpPr>
          <p:nvPr/>
        </p:nvSpPr>
        <p:spPr>
          <a:xfrm>
            <a:off x="-651381" y="6342034"/>
            <a:ext cx="4698744" cy="701731"/>
          </a:xfrm>
          <a:prstGeom prst="rect">
            <a:avLst/>
          </a:prstGeom>
          <a:noFill/>
          <a:ln>
            <a:noFill/>
          </a:ln>
        </p:spPr>
        <p:txBody>
          <a:bodyPr vert="horz" wrap="square" lIns="91440" tIns="45720" rIns="91440" bIns="45720" rtlCol="0">
            <a:spAutoFit/>
          </a:bodyPr>
          <a:lstStyle>
            <a:lvl1pPr indent="-342900">
              <a:spcBef>
                <a:spcPct val="20000"/>
              </a:spcBef>
              <a:buFont typeface="Arial"/>
              <a:buChar char="•"/>
              <a:defRPr sz="3000" b="1">
                <a:solidFill>
                  <a:schemeClr val="accent5">
                    <a:lumMod val="50000"/>
                  </a:schemeClr>
                </a:solidFill>
                <a:latin typeface="Corbel Light" panose="020B0303020204020204" pitchFamily="34" charset="0"/>
                <a:ea typeface="MS PGothic" panose="020B0600070205080204" pitchFamily="34" charset="-128"/>
                <a:cs typeface="Arial" panose="020B0604020202020204" pitchFamily="34" charset="0"/>
              </a:defRPr>
            </a:lvl1pPr>
            <a:lvl2pPr marL="742950" indent="-285750">
              <a:spcBef>
                <a:spcPct val="20000"/>
              </a:spcBef>
              <a:buFont typeface="Arial"/>
              <a:buChar char="–"/>
              <a:defRPr sz="2400"/>
            </a:lvl2pPr>
            <a:lvl3pPr marL="1143000" indent="-228600">
              <a:spcBef>
                <a:spcPct val="20000"/>
              </a:spcBef>
              <a:buFont typeface="Arial"/>
              <a:buChar char="•"/>
              <a:defRPr sz="2000"/>
            </a:lvl3pPr>
            <a:lvl4pPr marL="1600200" indent="-228600">
              <a:spcBef>
                <a:spcPct val="20000"/>
              </a:spcBef>
              <a:buFont typeface="Arial"/>
              <a:buChar char="–"/>
            </a:lvl4pPr>
            <a:lvl5pPr marL="2057400" indent="-228600">
              <a:spcBef>
                <a:spcPct val="20000"/>
              </a:spcBef>
              <a:buFont typeface="Arial"/>
              <a:buChar char="»"/>
            </a:lvl5pPr>
            <a:lvl6pPr marL="2514600" indent="-228600">
              <a:spcBef>
                <a:spcPct val="20000"/>
              </a:spcBef>
              <a:buFont typeface="Arial"/>
              <a:buChar char="•"/>
            </a:lvl6pPr>
            <a:lvl7pPr marL="2971800" indent="-228600">
              <a:spcBef>
                <a:spcPct val="20000"/>
              </a:spcBef>
              <a:buFont typeface="Arial"/>
              <a:buChar char="•"/>
            </a:lvl7pPr>
            <a:lvl8pPr marL="3429000" indent="-228600">
              <a:spcBef>
                <a:spcPct val="20000"/>
              </a:spcBef>
              <a:buFont typeface="Arial"/>
              <a:buChar char="•"/>
            </a:lvl8pPr>
            <a:lvl9pPr marL="3886200" indent="-228600">
              <a:spcBef>
                <a:spcPct val="20000"/>
              </a:spcBef>
              <a:buFont typeface="Arial"/>
              <a:buChar char="•"/>
            </a:lvl9pPr>
          </a:lstStyle>
          <a:p>
            <a:pPr indent="0" algn="ctr">
              <a:buFont typeface="Arial"/>
              <a:buNone/>
            </a:pPr>
            <a:r>
              <a:rPr lang="es-CL" sz="1800" b="0" dirty="0">
                <a:solidFill>
                  <a:prstClr val="black"/>
                </a:solidFill>
                <a:latin typeface="Century Gothic" panose="020B0502020202020204" pitchFamily="34" charset="0"/>
              </a:rPr>
              <a:t>9</a:t>
            </a:r>
            <a:r>
              <a:rPr lang="es-CL" sz="1800" b="0" dirty="0" smtClean="0">
                <a:solidFill>
                  <a:prstClr val="black"/>
                </a:solidFill>
                <a:latin typeface="Century Gothic" panose="020B0502020202020204" pitchFamily="34" charset="0"/>
              </a:rPr>
              <a:t> de diciembre 2024</a:t>
            </a:r>
            <a:endParaRPr lang="es-CL" sz="1800" b="0" dirty="0">
              <a:solidFill>
                <a:prstClr val="black"/>
              </a:solidFill>
              <a:latin typeface="Century Gothic" panose="020B0502020202020204" pitchFamily="34" charset="0"/>
            </a:endParaRPr>
          </a:p>
          <a:p>
            <a:pPr indent="0">
              <a:buFont typeface="Arial"/>
              <a:buNone/>
            </a:pPr>
            <a:endParaRPr lang="en-GB" sz="1800" dirty="0">
              <a:solidFill>
                <a:srgbClr val="4BACC6">
                  <a:lumMod val="50000"/>
                </a:srgbClr>
              </a:solidFill>
            </a:endParaRPr>
          </a:p>
        </p:txBody>
      </p:sp>
    </p:spTree>
    <p:extLst>
      <p:ext uri="{BB962C8B-B14F-4D97-AF65-F5344CB8AC3E}">
        <p14:creationId xmlns:p14="http://schemas.microsoft.com/office/powerpoint/2010/main" val="564905743"/>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TEMARIO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4 CuadroTexto"/>
          <p:cNvSpPr txBox="1">
            <a:spLocks noChangeArrowheads="1"/>
          </p:cNvSpPr>
          <p:nvPr/>
        </p:nvSpPr>
        <p:spPr bwMode="auto">
          <a:xfrm>
            <a:off x="2256719" y="983155"/>
            <a:ext cx="7848872" cy="5724644"/>
          </a:xfrm>
          <a:prstGeom prst="rect">
            <a:avLst/>
          </a:prstGeom>
          <a:noFill/>
          <a:ln w="9525">
            <a:noFill/>
            <a:miter lim="800000"/>
            <a:headEnd/>
            <a:tailEnd/>
          </a:ln>
        </p:spPr>
        <p:txBody>
          <a:bodyPr wrap="square">
            <a:spAutoFit/>
          </a:bodyPr>
          <a:ls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a:lstStyle>
          <a:p>
            <a:pPr marL="457200" indent="-457200">
              <a:lnSpc>
                <a:spcPct val="200000"/>
              </a:lnSpc>
              <a:spcAft>
                <a:spcPts val="600"/>
              </a:spcAft>
              <a:buFont typeface="+mj-lt"/>
              <a:buAutoNum type="arabicPeriod"/>
            </a:pPr>
            <a:r>
              <a:rPr lang="es-ES" sz="2400" b="1" dirty="0" smtClean="0">
                <a:solidFill>
                  <a:srgbClr val="002060"/>
                </a:solidFill>
                <a:latin typeface="Tahoma" pitchFamily="34" charset="0"/>
              </a:rPr>
              <a:t>Personal. </a:t>
            </a:r>
            <a:endParaRPr lang="es-ES" sz="2400" b="1" dirty="0" smtClean="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Material. </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Finanzas.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Alteraciones y modificaciones.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PID 2026.</a:t>
            </a:r>
            <a:endParaRPr lang="es-CL" sz="2400" b="1" dirty="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Comentarios del Comandante.</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2</a:t>
            </a:fld>
            <a:endParaRPr lang="es-ES" altLang="es-MX"/>
          </a:p>
        </p:txBody>
      </p:sp>
    </p:spTree>
    <p:extLst>
      <p:ext uri="{BB962C8B-B14F-4D97-AF65-F5344CB8AC3E}">
        <p14:creationId xmlns:p14="http://schemas.microsoft.com/office/powerpoint/2010/main" val="3482676302"/>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TEMARIO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4 CuadroTexto"/>
          <p:cNvSpPr txBox="1">
            <a:spLocks noChangeArrowheads="1"/>
          </p:cNvSpPr>
          <p:nvPr/>
        </p:nvSpPr>
        <p:spPr bwMode="auto">
          <a:xfrm>
            <a:off x="2256719" y="983155"/>
            <a:ext cx="7848872" cy="5724644"/>
          </a:xfrm>
          <a:prstGeom prst="rect">
            <a:avLst/>
          </a:prstGeom>
          <a:noFill/>
          <a:ln w="9525">
            <a:noFill/>
            <a:miter lim="800000"/>
            <a:headEnd/>
            <a:tailEnd/>
          </a:ln>
        </p:spPr>
        <p:txBody>
          <a:bodyPr wrap="square">
            <a:spAutoFit/>
          </a:bodyPr>
          <a:ls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a:lstStyle>
          <a:p>
            <a:pPr marL="457200" indent="-457200">
              <a:lnSpc>
                <a:spcPct val="200000"/>
              </a:lnSpc>
              <a:spcAft>
                <a:spcPts val="600"/>
              </a:spcAft>
              <a:buFont typeface="+mj-lt"/>
              <a:buAutoNum type="arabicPeriod"/>
            </a:pPr>
            <a:r>
              <a:rPr lang="es-ES" sz="2400" b="1" dirty="0" smtClean="0">
                <a:solidFill>
                  <a:srgbClr val="FF0000"/>
                </a:solidFill>
                <a:latin typeface="Tahoma" pitchFamily="34" charset="0"/>
              </a:rPr>
              <a:t>Personal. </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Material. </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Finanzas.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Alteraciones y modificaciones.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PID 2026.</a:t>
            </a:r>
            <a:endParaRPr lang="es-CL" sz="2400" b="1" dirty="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Comentarios del Comandante.</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3</a:t>
            </a:fld>
            <a:endParaRPr lang="es-ES" altLang="es-MX"/>
          </a:p>
        </p:txBody>
      </p:sp>
    </p:spTree>
    <p:extLst>
      <p:ext uri="{BB962C8B-B14F-4D97-AF65-F5344CB8AC3E}">
        <p14:creationId xmlns:p14="http://schemas.microsoft.com/office/powerpoint/2010/main" val="2198593237"/>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0" y="73720"/>
            <a:ext cx="1219199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PERSONAL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cxnSp>
        <p:nvCxnSpPr>
          <p:cNvPr id="20" name="42 Conector recto"/>
          <p:cNvCxnSpPr/>
          <p:nvPr/>
        </p:nvCxnSpPr>
        <p:spPr>
          <a:xfrm>
            <a:off x="4752020" y="2352715"/>
            <a:ext cx="0" cy="25922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1" name="43 Conector recto"/>
          <p:cNvCxnSpPr/>
          <p:nvPr/>
        </p:nvCxnSpPr>
        <p:spPr>
          <a:xfrm flipH="1">
            <a:off x="7187034" y="2352715"/>
            <a:ext cx="0" cy="205200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4" name="44 Conector recto"/>
          <p:cNvCxnSpPr/>
          <p:nvPr/>
        </p:nvCxnSpPr>
        <p:spPr>
          <a:xfrm>
            <a:off x="9334801" y="2352715"/>
            <a:ext cx="11803" cy="909394"/>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5" name="35 Conector recto"/>
          <p:cNvCxnSpPr/>
          <p:nvPr/>
        </p:nvCxnSpPr>
        <p:spPr>
          <a:xfrm flipH="1">
            <a:off x="2464900" y="2347774"/>
            <a:ext cx="22330" cy="331200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6" name="4 Rectángulo redondeado"/>
          <p:cNvSpPr/>
          <p:nvPr/>
        </p:nvSpPr>
        <p:spPr>
          <a:xfrm>
            <a:off x="5314155" y="1244020"/>
            <a:ext cx="558993"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CO</a:t>
            </a:r>
            <a:endParaRPr lang="es-CL" sz="900" b="1" dirty="0"/>
          </a:p>
        </p:txBody>
      </p:sp>
      <p:sp>
        <p:nvSpPr>
          <p:cNvPr id="28" name="5 Rectángulo redondeado"/>
          <p:cNvSpPr/>
          <p:nvPr/>
        </p:nvSpPr>
        <p:spPr>
          <a:xfrm>
            <a:off x="5314155" y="1868117"/>
            <a:ext cx="558993"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a:t>X</a:t>
            </a:r>
            <a:r>
              <a:rPr lang="es-CL" sz="900" b="1" dirty="0" smtClean="0"/>
              <a:t>O</a:t>
            </a:r>
            <a:endParaRPr lang="es-CL" sz="900" b="1" dirty="0"/>
          </a:p>
        </p:txBody>
      </p:sp>
      <p:sp>
        <p:nvSpPr>
          <p:cNvPr id="30" name="8 Rectángulo redondeado"/>
          <p:cNvSpPr/>
          <p:nvPr/>
        </p:nvSpPr>
        <p:spPr>
          <a:xfrm>
            <a:off x="2037434" y="3219135"/>
            <a:ext cx="900000" cy="448350"/>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PWO A</a:t>
            </a:r>
          </a:p>
          <a:p>
            <a:pPr algn="ctr"/>
            <a:r>
              <a:rPr lang="es-CL" sz="900" b="1" dirty="0" smtClean="0"/>
              <a:t>INSTRUCCIÓN</a:t>
            </a:r>
          </a:p>
          <a:p>
            <a:pPr algn="ctr"/>
            <a:r>
              <a:rPr lang="es-CL" sz="600" b="1" dirty="0">
                <a:solidFill>
                  <a:schemeClr val="tx1"/>
                </a:solidFill>
              </a:rPr>
              <a:t>JEFE </a:t>
            </a:r>
            <a:r>
              <a:rPr lang="es-CL" sz="600" b="1" dirty="0" smtClean="0">
                <a:solidFill>
                  <a:schemeClr val="tx1"/>
                </a:solidFill>
              </a:rPr>
              <a:t>GUARDIA</a:t>
            </a:r>
            <a:endParaRPr lang="es-CL" sz="900" b="1" dirty="0" smtClean="0"/>
          </a:p>
        </p:txBody>
      </p:sp>
      <p:sp>
        <p:nvSpPr>
          <p:cNvPr id="32" name="11 Rectángulo redondeado"/>
          <p:cNvSpPr/>
          <p:nvPr/>
        </p:nvSpPr>
        <p:spPr>
          <a:xfrm>
            <a:off x="2040343" y="2688843"/>
            <a:ext cx="900000" cy="346076"/>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PWO U</a:t>
            </a:r>
          </a:p>
          <a:p>
            <a:pPr algn="ctr"/>
            <a:r>
              <a:rPr lang="es-CL" sz="900" b="1" dirty="0" smtClean="0"/>
              <a:t>CIC-1</a:t>
            </a:r>
          </a:p>
          <a:p>
            <a:pPr algn="ctr"/>
            <a:r>
              <a:rPr lang="es-CL" sz="600" b="1" dirty="0" smtClean="0">
                <a:solidFill>
                  <a:schemeClr val="tx1"/>
                </a:solidFill>
              </a:rPr>
              <a:t>JEFE GUARDIA</a:t>
            </a:r>
          </a:p>
        </p:txBody>
      </p:sp>
      <p:sp>
        <p:nvSpPr>
          <p:cNvPr id="33" name="12 Rectángulo redondeado"/>
          <p:cNvSpPr/>
          <p:nvPr/>
        </p:nvSpPr>
        <p:spPr>
          <a:xfrm>
            <a:off x="4315926" y="2467511"/>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WEO</a:t>
            </a:r>
            <a:endParaRPr lang="es-CL" sz="900" b="1" dirty="0"/>
          </a:p>
        </p:txBody>
      </p:sp>
      <p:sp>
        <p:nvSpPr>
          <p:cNvPr id="34" name="13 Rectángulo redondeado"/>
          <p:cNvSpPr/>
          <p:nvPr/>
        </p:nvSpPr>
        <p:spPr>
          <a:xfrm>
            <a:off x="6758345" y="2454672"/>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MEO</a:t>
            </a:r>
            <a:endParaRPr lang="es-CL" sz="900" b="1" dirty="0"/>
          </a:p>
        </p:txBody>
      </p:sp>
      <p:sp>
        <p:nvSpPr>
          <p:cNvPr id="35" name="14 Rectángulo redondeado"/>
          <p:cNvSpPr/>
          <p:nvPr/>
        </p:nvSpPr>
        <p:spPr>
          <a:xfrm>
            <a:off x="8912992" y="2496731"/>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OFABAS</a:t>
            </a:r>
            <a:endParaRPr lang="es-CL" sz="900" b="1" dirty="0"/>
          </a:p>
        </p:txBody>
      </p:sp>
      <p:sp>
        <p:nvSpPr>
          <p:cNvPr id="36" name="15 Rectángulo redondeado"/>
          <p:cNvSpPr/>
          <p:nvPr/>
        </p:nvSpPr>
        <p:spPr>
          <a:xfrm>
            <a:off x="2029111" y="3828624"/>
            <a:ext cx="900336" cy="354473"/>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smtClean="0"/>
              <a:t>MANIOBRAS &amp;</a:t>
            </a:r>
          </a:p>
          <a:p>
            <a:pPr algn="ctr"/>
            <a:r>
              <a:rPr lang="es-CL" sz="800" b="1" dirty="0" smtClean="0"/>
              <a:t>AVIACIÓN</a:t>
            </a:r>
          </a:p>
          <a:p>
            <a:pPr algn="ctr"/>
            <a:r>
              <a:rPr lang="es-CL" sz="600" b="1" dirty="0" smtClean="0">
                <a:solidFill>
                  <a:schemeClr val="tx1"/>
                </a:solidFill>
              </a:rPr>
              <a:t>ASWD</a:t>
            </a:r>
            <a:endParaRPr lang="es-CL" sz="600" b="1" dirty="0">
              <a:solidFill>
                <a:schemeClr val="tx1"/>
              </a:solidFill>
            </a:endParaRPr>
          </a:p>
        </p:txBody>
      </p:sp>
      <p:sp>
        <p:nvSpPr>
          <p:cNvPr id="39" name="18 Rectángulo redondeado"/>
          <p:cNvSpPr/>
          <p:nvPr/>
        </p:nvSpPr>
        <p:spPr>
          <a:xfrm>
            <a:off x="4311325" y="4234388"/>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OFTEL</a:t>
            </a:r>
          </a:p>
          <a:p>
            <a:pPr algn="ctr"/>
            <a:r>
              <a:rPr lang="es-CL" sz="600" b="1" dirty="0" smtClean="0">
                <a:solidFill>
                  <a:schemeClr val="tx1"/>
                </a:solidFill>
              </a:rPr>
              <a:t>OOW</a:t>
            </a:r>
            <a:endParaRPr lang="es-CL" sz="600" b="1" dirty="0">
              <a:solidFill>
                <a:schemeClr val="tx1"/>
              </a:solidFill>
            </a:endParaRPr>
          </a:p>
        </p:txBody>
      </p:sp>
      <p:sp>
        <p:nvSpPr>
          <p:cNvPr id="40" name="19 Rectángulo redondeado"/>
          <p:cNvSpPr/>
          <p:nvPr/>
        </p:nvSpPr>
        <p:spPr>
          <a:xfrm>
            <a:off x="4314428" y="4960014"/>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ARMAS 1 / DWEO</a:t>
            </a:r>
            <a:endParaRPr lang="es-CL" sz="900" b="1" dirty="0"/>
          </a:p>
        </p:txBody>
      </p:sp>
      <p:sp>
        <p:nvSpPr>
          <p:cNvPr id="41" name="20 Rectángulo redondeado"/>
          <p:cNvSpPr/>
          <p:nvPr/>
        </p:nvSpPr>
        <p:spPr>
          <a:xfrm>
            <a:off x="4318939" y="3515607"/>
            <a:ext cx="900000" cy="34775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SENSORES 1</a:t>
            </a:r>
          </a:p>
          <a:p>
            <a:pPr algn="ctr"/>
            <a:r>
              <a:rPr lang="es-CL" sz="900" b="1" dirty="0" smtClean="0"/>
              <a:t>SENSORES 2</a:t>
            </a:r>
          </a:p>
          <a:p>
            <a:pPr algn="ctr"/>
            <a:r>
              <a:rPr lang="es-CL" sz="600" b="1" dirty="0" smtClean="0">
                <a:solidFill>
                  <a:schemeClr val="tx1"/>
                </a:solidFill>
              </a:rPr>
              <a:t>OOW</a:t>
            </a:r>
            <a:endParaRPr lang="es-CL" sz="600" b="1" dirty="0">
              <a:solidFill>
                <a:schemeClr val="tx1"/>
              </a:solidFill>
            </a:endParaRPr>
          </a:p>
        </p:txBody>
      </p:sp>
      <p:sp>
        <p:nvSpPr>
          <p:cNvPr id="42" name="21 Rectángulo redondeado"/>
          <p:cNvSpPr/>
          <p:nvPr/>
        </p:nvSpPr>
        <p:spPr>
          <a:xfrm>
            <a:off x="4320509" y="2921481"/>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ARMAS 2</a:t>
            </a:r>
            <a:endParaRPr lang="es-CL" sz="600" b="1" dirty="0"/>
          </a:p>
        </p:txBody>
      </p:sp>
      <p:sp>
        <p:nvSpPr>
          <p:cNvPr id="43" name="22 Rectángulo redondeado"/>
          <p:cNvSpPr/>
          <p:nvPr/>
        </p:nvSpPr>
        <p:spPr>
          <a:xfrm>
            <a:off x="6753381" y="2896754"/>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PROPULSIÓN</a:t>
            </a:r>
            <a:endParaRPr lang="es-CL" sz="900" b="1" dirty="0"/>
          </a:p>
        </p:txBody>
      </p:sp>
      <p:sp>
        <p:nvSpPr>
          <p:cNvPr id="44" name="23 Rectángulo redondeado"/>
          <p:cNvSpPr/>
          <p:nvPr/>
        </p:nvSpPr>
        <p:spPr>
          <a:xfrm>
            <a:off x="6753586" y="3600423"/>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PLATAFORMA</a:t>
            </a:r>
            <a:endParaRPr lang="es-CL" sz="900" b="1" dirty="0"/>
          </a:p>
        </p:txBody>
      </p:sp>
      <p:sp>
        <p:nvSpPr>
          <p:cNvPr id="45" name="25 Rectángulo redondeado"/>
          <p:cNvSpPr/>
          <p:nvPr/>
        </p:nvSpPr>
        <p:spPr>
          <a:xfrm>
            <a:off x="6753586" y="4212457"/>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ENERGÍA</a:t>
            </a:r>
            <a:endParaRPr lang="es-CL" sz="900" b="1" dirty="0"/>
          </a:p>
        </p:txBody>
      </p:sp>
      <p:sp>
        <p:nvSpPr>
          <p:cNvPr id="46" name="26 Rectángulo redondeado"/>
          <p:cNvSpPr/>
          <p:nvPr/>
        </p:nvSpPr>
        <p:spPr>
          <a:xfrm>
            <a:off x="8912992" y="3110513"/>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OFMAT</a:t>
            </a:r>
            <a:endParaRPr lang="es-CL" sz="900" b="1" dirty="0"/>
          </a:p>
        </p:txBody>
      </p:sp>
      <p:cxnSp>
        <p:nvCxnSpPr>
          <p:cNvPr id="47" name="28 Conector recto"/>
          <p:cNvCxnSpPr>
            <a:stCxn id="26" idx="2"/>
            <a:endCxn id="28" idx="0"/>
          </p:cNvCxnSpPr>
          <p:nvPr/>
        </p:nvCxnSpPr>
        <p:spPr>
          <a:xfrm>
            <a:off x="5593652" y="1532052"/>
            <a:ext cx="0" cy="336065"/>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48" name="29 Conector recto"/>
          <p:cNvCxnSpPr/>
          <p:nvPr/>
        </p:nvCxnSpPr>
        <p:spPr>
          <a:xfrm>
            <a:off x="5566184" y="1697304"/>
            <a:ext cx="519065"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49" name="32 Conector recto"/>
          <p:cNvCxnSpPr/>
          <p:nvPr/>
        </p:nvCxnSpPr>
        <p:spPr>
          <a:xfrm>
            <a:off x="2459958" y="2352715"/>
            <a:ext cx="6876000"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50" name="86 Rectángulo"/>
          <p:cNvSpPr/>
          <p:nvPr/>
        </p:nvSpPr>
        <p:spPr bwMode="auto">
          <a:xfrm>
            <a:off x="2977882" y="2187547"/>
            <a:ext cx="390730" cy="280212"/>
          </a:xfrm>
          <a:prstGeom prst="roundRect">
            <a:avLst/>
          </a:prstGeom>
          <a:solidFill>
            <a:schemeClr val="accent2">
              <a:lumMod val="5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s-ES" sz="1400" dirty="0" smtClean="0">
                <a:solidFill>
                  <a:schemeClr val="bg1"/>
                </a:solidFill>
              </a:rPr>
              <a:t>37</a:t>
            </a:r>
            <a:endParaRPr kumimoji="0" lang="es-ES" sz="1400" b="0" i="0" u="none" strike="noStrike" cap="none" normalizeH="0" baseline="0" dirty="0" smtClean="0">
              <a:ln>
                <a:noFill/>
              </a:ln>
              <a:solidFill>
                <a:schemeClr val="bg1"/>
              </a:solidFill>
              <a:effectLst/>
              <a:latin typeface="Times New Roman" pitchFamily="18" charset="0"/>
            </a:endParaRPr>
          </a:p>
        </p:txBody>
      </p:sp>
      <p:graphicFrame>
        <p:nvGraphicFramePr>
          <p:cNvPr id="57" name="57 Tabla"/>
          <p:cNvGraphicFramePr>
            <a:graphicFrameLocks noGrp="1"/>
          </p:cNvGraphicFramePr>
          <p:nvPr>
            <p:extLst>
              <p:ext uri="{D42A27DB-BD31-4B8C-83A1-F6EECF244321}">
                <p14:modId xmlns:p14="http://schemas.microsoft.com/office/powerpoint/2010/main" val="1074212069"/>
              </p:ext>
            </p:extLst>
          </p:nvPr>
        </p:nvGraphicFramePr>
        <p:xfrm>
          <a:off x="7517922" y="5035004"/>
          <a:ext cx="4400999" cy="1369326"/>
        </p:xfrm>
        <a:graphic>
          <a:graphicData uri="http://schemas.openxmlformats.org/drawingml/2006/table">
            <a:tbl>
              <a:tblPr firstRow="1" bandRow="1">
                <a:tableStyleId>{5C22544A-7EE6-4342-B048-85BDC9FD1C3A}</a:tableStyleId>
              </a:tblPr>
              <a:tblGrid>
                <a:gridCol w="2852081"/>
                <a:gridCol w="1548918"/>
              </a:tblGrid>
              <a:tr h="1369326">
                <a:tc>
                  <a:txBody>
                    <a:bodyPr/>
                    <a:lstStyle/>
                    <a:p>
                      <a:pPr algn="l"/>
                      <a:r>
                        <a:rPr lang="es-ES" dirty="0" smtClean="0">
                          <a:solidFill>
                            <a:schemeClr val="accent2">
                              <a:lumMod val="75000"/>
                            </a:schemeClr>
                          </a:solidFill>
                        </a:rPr>
                        <a:t>2025</a:t>
                      </a:r>
                    </a:p>
                    <a:p>
                      <a:pPr algn="l"/>
                      <a:r>
                        <a:rPr lang="es-ES" dirty="0" smtClean="0"/>
                        <a:t>F/E: (xx OF+ xxx GM)</a:t>
                      </a:r>
                    </a:p>
                    <a:p>
                      <a:pPr algn="l"/>
                      <a:r>
                        <a:rPr lang="es-ES" dirty="0" smtClean="0"/>
                        <a:t>DR: (xx OF + xxx GM)</a:t>
                      </a:r>
                    </a:p>
                    <a:p>
                      <a:pPr algn="l"/>
                      <a:r>
                        <a:rPr lang="es-ES" dirty="0" smtClean="0"/>
                        <a:t>Diferencia</a:t>
                      </a:r>
                      <a:r>
                        <a:rPr lang="es-ES" baseline="0" dirty="0" smtClean="0"/>
                        <a:t>: </a:t>
                      </a:r>
                      <a:r>
                        <a:rPr lang="es-ES" b="1" baseline="0" dirty="0" smtClean="0">
                          <a:solidFill>
                            <a:srgbClr val="FF0000"/>
                          </a:solidFill>
                        </a:rPr>
                        <a:t>- xx</a:t>
                      </a:r>
                      <a:r>
                        <a:rPr lang="es-ES" baseline="0" dirty="0" smtClean="0">
                          <a:solidFill>
                            <a:srgbClr val="FFFF00"/>
                          </a:solidFill>
                        </a:rPr>
                        <a:t>(F/</a:t>
                      </a:r>
                      <a:r>
                        <a:rPr lang="es-ES" baseline="0" dirty="0" err="1" smtClean="0">
                          <a:solidFill>
                            <a:srgbClr val="FFFF00"/>
                          </a:solidFill>
                        </a:rPr>
                        <a:t>E:xxx</a:t>
                      </a:r>
                      <a:r>
                        <a:rPr lang="es-ES" baseline="0" dirty="0" smtClean="0">
                          <a:solidFill>
                            <a:srgbClr val="FFFF00"/>
                          </a:solidFill>
                        </a:rPr>
                        <a:t>)</a:t>
                      </a:r>
                      <a:endParaRPr lang="es-CL" dirty="0">
                        <a:solidFill>
                          <a:srgbClr val="FFFF00"/>
                        </a:solidFill>
                      </a:endParaRPr>
                    </a:p>
                  </a:txBody>
                  <a:tcPr anchor="ctr" anchorCtr="1"/>
                </a:tc>
                <a:tc>
                  <a:txBody>
                    <a:bodyPr/>
                    <a:lstStyle/>
                    <a:p>
                      <a:r>
                        <a:rPr lang="es-ES" sz="2400" dirty="0" smtClean="0">
                          <a:solidFill>
                            <a:srgbClr val="FFFF00"/>
                          </a:solidFill>
                        </a:rPr>
                        <a:t>xx%</a:t>
                      </a:r>
                      <a:endParaRPr lang="es-CL" sz="2400" dirty="0">
                        <a:solidFill>
                          <a:srgbClr val="FFFF00"/>
                        </a:solidFill>
                      </a:endParaRPr>
                    </a:p>
                  </a:txBody>
                  <a:tcPr anchor="ctr" anchorCtr="1"/>
                </a:tc>
              </a:tr>
            </a:tbl>
          </a:graphicData>
        </a:graphic>
      </p:graphicFrame>
      <p:sp>
        <p:nvSpPr>
          <p:cNvPr id="70" name="86 Rectángulo"/>
          <p:cNvSpPr/>
          <p:nvPr/>
        </p:nvSpPr>
        <p:spPr bwMode="auto">
          <a:xfrm>
            <a:off x="4449842" y="2168474"/>
            <a:ext cx="404933" cy="255633"/>
          </a:xfrm>
          <a:prstGeom prst="roundRect">
            <a:avLst/>
          </a:prstGeom>
          <a:solidFill>
            <a:schemeClr val="accent2">
              <a:lumMod val="5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s-ES" sz="1400" b="0" i="0" u="none" strike="noStrike" cap="none" normalizeH="0" baseline="0" dirty="0" smtClean="0">
                <a:ln>
                  <a:noFill/>
                </a:ln>
                <a:solidFill>
                  <a:schemeClr val="bg1"/>
                </a:solidFill>
                <a:effectLst/>
                <a:cs typeface="Arial" panose="020B0604020202020204" pitchFamily="34" charset="0"/>
              </a:rPr>
              <a:t>40</a:t>
            </a:r>
          </a:p>
        </p:txBody>
      </p:sp>
      <p:sp>
        <p:nvSpPr>
          <p:cNvPr id="71" name="86 Rectángulo"/>
          <p:cNvSpPr/>
          <p:nvPr/>
        </p:nvSpPr>
        <p:spPr bwMode="auto">
          <a:xfrm>
            <a:off x="6960595" y="2171539"/>
            <a:ext cx="410088" cy="252568"/>
          </a:xfrm>
          <a:prstGeom prst="roundRect">
            <a:avLst/>
          </a:prstGeom>
          <a:solidFill>
            <a:schemeClr val="accent2">
              <a:lumMod val="5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s-CL" sz="1400" dirty="0" smtClean="0">
                <a:solidFill>
                  <a:schemeClr val="bg1"/>
                </a:solidFill>
              </a:rPr>
              <a:t>35</a:t>
            </a:r>
            <a:endParaRPr kumimoji="0" lang="es-ES" sz="1400" b="0" i="0" u="none" strike="noStrike" cap="none" normalizeH="0" baseline="0" dirty="0" smtClean="0">
              <a:ln>
                <a:noFill/>
              </a:ln>
              <a:solidFill>
                <a:schemeClr val="bg1"/>
              </a:solidFill>
              <a:effectLst/>
              <a:latin typeface="Times New Roman" pitchFamily="18" charset="0"/>
            </a:endParaRPr>
          </a:p>
        </p:txBody>
      </p:sp>
      <p:sp>
        <p:nvSpPr>
          <p:cNvPr id="72" name="86 Rectángulo"/>
          <p:cNvSpPr/>
          <p:nvPr/>
        </p:nvSpPr>
        <p:spPr bwMode="auto">
          <a:xfrm>
            <a:off x="9138353" y="2139859"/>
            <a:ext cx="435715" cy="294963"/>
          </a:xfrm>
          <a:prstGeom prst="roundRect">
            <a:avLst/>
          </a:prstGeom>
          <a:solidFill>
            <a:schemeClr val="accent2">
              <a:lumMod val="5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s-CL" sz="1400" dirty="0" smtClean="0">
                <a:solidFill>
                  <a:schemeClr val="bg1"/>
                </a:solidFill>
              </a:rPr>
              <a:t>21</a:t>
            </a:r>
            <a:endParaRPr kumimoji="0" lang="es-ES" sz="1400" b="0" i="0" u="none" strike="noStrike" cap="none" normalizeH="0" baseline="0" dirty="0" smtClean="0">
              <a:ln>
                <a:noFill/>
              </a:ln>
              <a:solidFill>
                <a:schemeClr val="bg1"/>
              </a:solidFill>
              <a:effectLst/>
              <a:latin typeface="Times New Roman" pitchFamily="18" charset="0"/>
            </a:endParaRPr>
          </a:p>
        </p:txBody>
      </p:sp>
      <p:sp>
        <p:nvSpPr>
          <p:cNvPr id="73" name="86 Rectángulo"/>
          <p:cNvSpPr/>
          <p:nvPr/>
        </p:nvSpPr>
        <p:spPr bwMode="auto">
          <a:xfrm>
            <a:off x="7253702" y="1560627"/>
            <a:ext cx="442895" cy="263716"/>
          </a:xfrm>
          <a:prstGeom prst="roundRect">
            <a:avLst/>
          </a:prstGeom>
          <a:solidFill>
            <a:schemeClr val="accent2">
              <a:lumMod val="5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s-CL" sz="1400" dirty="0">
                <a:solidFill>
                  <a:schemeClr val="bg1"/>
                </a:solidFill>
              </a:rPr>
              <a:t>5</a:t>
            </a:r>
            <a:endParaRPr kumimoji="0" lang="es-ES" sz="1400" b="0" i="0" u="none" strike="noStrike" cap="none" normalizeH="0" baseline="0" dirty="0" smtClean="0">
              <a:ln>
                <a:noFill/>
              </a:ln>
              <a:solidFill>
                <a:schemeClr val="bg1"/>
              </a:solidFill>
              <a:effectLst/>
              <a:latin typeface="Times New Roman" pitchFamily="18" charset="0"/>
            </a:endParaRPr>
          </a:p>
        </p:txBody>
      </p:sp>
      <p:sp>
        <p:nvSpPr>
          <p:cNvPr id="78" name="78 Rectángulo"/>
          <p:cNvSpPr/>
          <p:nvPr/>
        </p:nvSpPr>
        <p:spPr>
          <a:xfrm>
            <a:off x="10160377" y="4116564"/>
            <a:ext cx="754064" cy="837572"/>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9" name="81 Estrella de 5 puntas"/>
          <p:cNvSpPr/>
          <p:nvPr/>
        </p:nvSpPr>
        <p:spPr>
          <a:xfrm>
            <a:off x="1409899" y="2797481"/>
            <a:ext cx="135643" cy="117804"/>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1" name="83 Estrella de 5 puntas"/>
          <p:cNvSpPr/>
          <p:nvPr/>
        </p:nvSpPr>
        <p:spPr>
          <a:xfrm>
            <a:off x="1395047" y="3426957"/>
            <a:ext cx="135643" cy="117804"/>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4</a:t>
            </a:fld>
            <a:endParaRPr lang="es-ES" altLang="es-MX"/>
          </a:p>
        </p:txBody>
      </p:sp>
      <p:sp>
        <p:nvSpPr>
          <p:cNvPr id="31" name="10 Rectángulo redondeado"/>
          <p:cNvSpPr/>
          <p:nvPr/>
        </p:nvSpPr>
        <p:spPr>
          <a:xfrm>
            <a:off x="2048346" y="2189689"/>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OFOPER</a:t>
            </a:r>
            <a:endParaRPr lang="es-CL" sz="900" b="1" dirty="0"/>
          </a:p>
        </p:txBody>
      </p:sp>
      <p:sp>
        <p:nvSpPr>
          <p:cNvPr id="29" name="6 Rectángulo redondeado"/>
          <p:cNvSpPr/>
          <p:nvPr/>
        </p:nvSpPr>
        <p:spPr>
          <a:xfrm>
            <a:off x="6032463" y="1544904"/>
            <a:ext cx="718705"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OFSEC</a:t>
            </a:r>
            <a:endParaRPr lang="es-CL" sz="900" b="1" dirty="0"/>
          </a:p>
        </p:txBody>
      </p:sp>
      <p:sp>
        <p:nvSpPr>
          <p:cNvPr id="90" name="16 Rectángulo redondeado"/>
          <p:cNvSpPr/>
          <p:nvPr/>
        </p:nvSpPr>
        <p:spPr>
          <a:xfrm>
            <a:off x="2030245" y="4433442"/>
            <a:ext cx="883335"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CIC-2</a:t>
            </a:r>
          </a:p>
          <a:p>
            <a:pPr algn="ctr"/>
            <a:r>
              <a:rPr lang="es-CL" sz="600" b="1" dirty="0" smtClean="0">
                <a:solidFill>
                  <a:schemeClr val="tx1"/>
                </a:solidFill>
              </a:rPr>
              <a:t>AAWO</a:t>
            </a:r>
            <a:endParaRPr lang="es-CL" sz="600" b="1" dirty="0">
              <a:solidFill>
                <a:schemeClr val="tx1"/>
              </a:solidFill>
            </a:endParaRPr>
          </a:p>
        </p:txBody>
      </p:sp>
      <p:sp>
        <p:nvSpPr>
          <p:cNvPr id="91" name="17 Rectángulo redondeado"/>
          <p:cNvSpPr/>
          <p:nvPr/>
        </p:nvSpPr>
        <p:spPr>
          <a:xfrm>
            <a:off x="2029279" y="5628354"/>
            <a:ext cx="900000" cy="288032"/>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NAVEGACIÓN</a:t>
            </a:r>
          </a:p>
          <a:p>
            <a:pPr algn="ctr"/>
            <a:r>
              <a:rPr lang="es-CL" sz="600" b="1" dirty="0" smtClean="0">
                <a:solidFill>
                  <a:schemeClr val="tx1"/>
                </a:solidFill>
              </a:rPr>
              <a:t>OOW (PILOTO)</a:t>
            </a:r>
            <a:endParaRPr lang="es-CL" sz="900" b="1" dirty="0"/>
          </a:p>
        </p:txBody>
      </p:sp>
      <p:sp>
        <p:nvSpPr>
          <p:cNvPr id="113" name="11 Rectángulo redondeado"/>
          <p:cNvSpPr/>
          <p:nvPr/>
        </p:nvSpPr>
        <p:spPr>
          <a:xfrm>
            <a:off x="2040343" y="4966902"/>
            <a:ext cx="900000" cy="346076"/>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smtClean="0"/>
              <a:t>CIC-1</a:t>
            </a:r>
          </a:p>
          <a:p>
            <a:pPr algn="ctr"/>
            <a:r>
              <a:rPr lang="es-CL" sz="600" b="1" dirty="0" smtClean="0">
                <a:solidFill>
                  <a:schemeClr val="tx1"/>
                </a:solidFill>
              </a:rPr>
              <a:t>ASWD</a:t>
            </a:r>
          </a:p>
        </p:txBody>
      </p:sp>
      <p:sp>
        <p:nvSpPr>
          <p:cNvPr id="118" name="84 Estrella de 5 puntas"/>
          <p:cNvSpPr/>
          <p:nvPr/>
        </p:nvSpPr>
        <p:spPr>
          <a:xfrm>
            <a:off x="1383177" y="5187404"/>
            <a:ext cx="135643" cy="117804"/>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9" name="84 Estrella de 5 puntas"/>
          <p:cNvSpPr/>
          <p:nvPr/>
        </p:nvSpPr>
        <p:spPr>
          <a:xfrm>
            <a:off x="4693503" y="1801011"/>
            <a:ext cx="135643" cy="117804"/>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0" name="84 Estrella de 5 puntas"/>
          <p:cNvSpPr/>
          <p:nvPr/>
        </p:nvSpPr>
        <p:spPr>
          <a:xfrm>
            <a:off x="6622702" y="1399493"/>
            <a:ext cx="135643" cy="117804"/>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Rectángulo 11"/>
          <p:cNvSpPr/>
          <p:nvPr/>
        </p:nvSpPr>
        <p:spPr>
          <a:xfrm>
            <a:off x="1529137" y="3269873"/>
            <a:ext cx="365334" cy="480884"/>
          </a:xfrm>
          <a:prstGeom prst="rect">
            <a:avLst/>
          </a:prstGeom>
          <a:solidFill>
            <a:srgbClr val="C00000">
              <a:alpha val="73000"/>
            </a:srgb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a:t>
            </a:r>
            <a:endParaRPr lang="es-CL" dirty="0"/>
          </a:p>
        </p:txBody>
      </p:sp>
      <p:sp>
        <p:nvSpPr>
          <p:cNvPr id="122" name="81 Estrella de 5 puntas"/>
          <p:cNvSpPr/>
          <p:nvPr/>
        </p:nvSpPr>
        <p:spPr>
          <a:xfrm>
            <a:off x="1396039" y="2198279"/>
            <a:ext cx="135643" cy="117804"/>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896583182"/>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681315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PERSONAL</a:t>
            </a:r>
          </a:p>
        </p:txBody>
      </p:sp>
      <p:sp>
        <p:nvSpPr>
          <p:cNvPr id="24" name="CuadroTexto 23"/>
          <p:cNvSpPr txBox="1"/>
          <p:nvPr/>
        </p:nvSpPr>
        <p:spPr>
          <a:xfrm>
            <a:off x="1120738" y="5648673"/>
            <a:ext cx="4408191" cy="461665"/>
          </a:xfrm>
          <a:prstGeom prst="rect">
            <a:avLst/>
          </a:prstGeom>
          <a:noFill/>
        </p:spPr>
        <p:txBody>
          <a:bodyPr wrap="square" rtlCol="0">
            <a:spAutoFit/>
          </a:bodyPr>
          <a:lstStyle/>
          <a:p>
            <a:r>
              <a:rPr lang="es-CL" sz="1200" b="1" i="1" dirty="0" smtClean="0">
                <a:latin typeface="Calibri" panose="020F0502020204030204" pitchFamily="34" charset="0"/>
                <a:cs typeface="Calibri" panose="020F0502020204030204" pitchFamily="34" charset="0"/>
              </a:rPr>
              <a:t>PRINCIPALES COMISIONES</a:t>
            </a:r>
            <a:r>
              <a:rPr lang="es-CL" sz="1200" dirty="0" smtClean="0">
                <a:latin typeface="Calibri" panose="020F0502020204030204" pitchFamily="34" charset="0"/>
                <a:cs typeface="Calibri" panose="020F0502020204030204" pitchFamily="34" charset="0"/>
              </a:rPr>
              <a:t>: JEDENAS, GUARIMPAS, ANTARTICA, RIMPAC, COSAN, ISA Y CURSOS.</a:t>
            </a:r>
            <a:endParaRPr lang="es-CL" sz="1200" dirty="0">
              <a:latin typeface="Calibri" panose="020F0502020204030204" pitchFamily="34" charset="0"/>
              <a:cs typeface="Calibri" panose="020F0502020204030204" pitchFamily="34" charset="0"/>
            </a:endParaRPr>
          </a:p>
        </p:txBody>
      </p:sp>
      <p:sp>
        <p:nvSpPr>
          <p:cNvPr id="25" name="CuadroTexto 24"/>
          <p:cNvSpPr txBox="1"/>
          <p:nvPr/>
        </p:nvSpPr>
        <p:spPr>
          <a:xfrm>
            <a:off x="6862914" y="5731855"/>
            <a:ext cx="4392488" cy="276999"/>
          </a:xfrm>
          <a:prstGeom prst="rect">
            <a:avLst/>
          </a:prstGeom>
          <a:noFill/>
        </p:spPr>
        <p:txBody>
          <a:bodyPr wrap="square" rtlCol="0">
            <a:spAutoFit/>
          </a:bodyPr>
          <a:lstStyle/>
          <a:p>
            <a:r>
              <a:rPr lang="es-CL" sz="1200" b="1" i="1" dirty="0" smtClean="0">
                <a:latin typeface="Calibri" panose="020F0502020204030204" pitchFamily="34" charset="0"/>
                <a:cs typeface="Calibri" panose="020F0502020204030204" pitchFamily="34" charset="0"/>
              </a:rPr>
              <a:t>PRINCIPALES BAJAS MÉDICAS</a:t>
            </a:r>
            <a:r>
              <a:rPr lang="es-CL" sz="1200" dirty="0" smtClean="0">
                <a:latin typeface="Calibri" panose="020F0502020204030204" pitchFamily="34" charset="0"/>
                <a:cs typeface="Calibri" panose="020F0502020204030204" pitchFamily="34" charset="0"/>
              </a:rPr>
              <a:t>: SICOLÓGICAS </a:t>
            </a:r>
            <a:r>
              <a:rPr lang="es-CL" sz="1200" dirty="0">
                <a:latin typeface="Calibri" panose="020F0502020204030204" pitchFamily="34" charset="0"/>
                <a:cs typeface="Calibri" panose="020F0502020204030204" pitchFamily="34" charset="0"/>
              </a:rPr>
              <a:t>Y</a:t>
            </a:r>
            <a:r>
              <a:rPr lang="es-CL" sz="1200" dirty="0" smtClean="0">
                <a:latin typeface="Calibri" panose="020F0502020204030204" pitchFamily="34" charset="0"/>
                <a:cs typeface="Calibri" panose="020F0502020204030204" pitchFamily="34" charset="0"/>
              </a:rPr>
              <a:t> TRAUMATOLÓGICAS.</a:t>
            </a:r>
          </a:p>
        </p:txBody>
      </p:sp>
      <p:sp>
        <p:nvSpPr>
          <p:cNvPr id="26" name="10 CuadroTexto"/>
          <p:cNvSpPr txBox="1"/>
          <p:nvPr/>
        </p:nvSpPr>
        <p:spPr>
          <a:xfrm>
            <a:off x="1807013" y="5157874"/>
            <a:ext cx="2808312" cy="461665"/>
          </a:xfrm>
          <a:prstGeom prst="rect">
            <a:avLst/>
          </a:prstGeom>
          <a:solidFill>
            <a:srgbClr val="FFC000"/>
          </a:solidFill>
          <a:ln w="25400">
            <a:noFill/>
          </a:ln>
        </p:spPr>
        <p:txBody>
          <a:bodyPr wrap="square" rtlCol="0">
            <a:spAutoFit/>
          </a:bodyPr>
          <a:lstStyle/>
          <a:p>
            <a:pPr algn="ctr"/>
            <a:r>
              <a:rPr lang="es-ES" sz="1200" b="1" dirty="0" smtClean="0">
                <a:latin typeface="+mn-lt"/>
              </a:rPr>
              <a:t>Promedio 2023: 9,3</a:t>
            </a:r>
          </a:p>
          <a:p>
            <a:pPr algn="ctr"/>
            <a:r>
              <a:rPr lang="es-ES" sz="1200" b="1" dirty="0" smtClean="0">
                <a:solidFill>
                  <a:srgbClr val="FF0000"/>
                </a:solidFill>
                <a:latin typeface="+mn-lt"/>
              </a:rPr>
              <a:t>Promedio 2024: 11,3</a:t>
            </a:r>
            <a:endParaRPr lang="es-CL" sz="1200" b="1" dirty="0">
              <a:solidFill>
                <a:srgbClr val="FF0000"/>
              </a:solidFill>
              <a:latin typeface="+mn-lt"/>
            </a:endParaRPr>
          </a:p>
        </p:txBody>
      </p:sp>
      <p:sp>
        <p:nvSpPr>
          <p:cNvPr id="28" name="10 CuadroTexto"/>
          <p:cNvSpPr txBox="1"/>
          <p:nvPr/>
        </p:nvSpPr>
        <p:spPr>
          <a:xfrm>
            <a:off x="7371551" y="5164112"/>
            <a:ext cx="2808312" cy="461665"/>
          </a:xfrm>
          <a:prstGeom prst="rect">
            <a:avLst/>
          </a:prstGeom>
          <a:solidFill>
            <a:srgbClr val="FFC000"/>
          </a:solidFill>
          <a:ln w="25400">
            <a:noFill/>
          </a:ln>
        </p:spPr>
        <p:txBody>
          <a:bodyPr wrap="square" rtlCol="0">
            <a:spAutoFit/>
          </a:bodyPr>
          <a:lstStyle/>
          <a:p>
            <a:pPr algn="ctr"/>
            <a:r>
              <a:rPr lang="es-ES" sz="1200" b="1" dirty="0" smtClean="0">
                <a:latin typeface="+mn-lt"/>
              </a:rPr>
              <a:t>Promedio 2023: 5,1</a:t>
            </a:r>
          </a:p>
          <a:p>
            <a:pPr algn="ctr"/>
            <a:r>
              <a:rPr lang="es-ES" sz="1200" b="1" dirty="0" smtClean="0">
                <a:solidFill>
                  <a:srgbClr val="FF0000"/>
                </a:solidFill>
                <a:latin typeface="+mn-lt"/>
              </a:rPr>
              <a:t>Promedio 2024: 6,1</a:t>
            </a:r>
            <a:endParaRPr lang="es-CL" sz="1200" b="1" dirty="0">
              <a:solidFill>
                <a:srgbClr val="FF0000"/>
              </a:solidFill>
              <a:latin typeface="+mn-lt"/>
            </a:endParaRPr>
          </a:p>
        </p:txBody>
      </p:sp>
      <p:sp>
        <p:nvSpPr>
          <p:cNvPr id="2" name="Flecha arriba 1"/>
          <p:cNvSpPr/>
          <p:nvPr/>
        </p:nvSpPr>
        <p:spPr>
          <a:xfrm>
            <a:off x="4051005" y="5239762"/>
            <a:ext cx="138223" cy="283228"/>
          </a:xfrm>
          <a:prstGeom prst="upArrow">
            <a:avLst/>
          </a:prstGeom>
          <a:solidFill>
            <a:srgbClr val="FF00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5" name="Marcador de número de diapositiva 4"/>
          <p:cNvSpPr>
            <a:spLocks noGrp="1"/>
          </p:cNvSpPr>
          <p:nvPr>
            <p:ph type="sldNum" sz="quarter" idx="12"/>
          </p:nvPr>
        </p:nvSpPr>
        <p:spPr/>
        <p:txBody>
          <a:bodyPr/>
          <a:lstStyle/>
          <a:p>
            <a:fld id="{F961981A-3DE3-40C1-BFD9-EA3A7D790B72}" type="slidenum">
              <a:rPr lang="es-ES" altLang="es-MX" smtClean="0"/>
              <a:pPr/>
              <a:t>5</a:t>
            </a:fld>
            <a:endParaRPr lang="es-ES" altLang="es-MX"/>
          </a:p>
        </p:txBody>
      </p:sp>
      <p:sp>
        <p:nvSpPr>
          <p:cNvPr id="4" name="Rectángulo 3"/>
          <p:cNvSpPr/>
          <p:nvPr/>
        </p:nvSpPr>
        <p:spPr>
          <a:xfrm>
            <a:off x="8490320" y="1724025"/>
            <a:ext cx="450911" cy="2667000"/>
          </a:xfrm>
          <a:prstGeom prst="rect">
            <a:avLst/>
          </a:prstGeom>
          <a:solidFill>
            <a:schemeClr val="accent2">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34" name="Rectángulo 33"/>
          <p:cNvSpPr/>
          <p:nvPr/>
        </p:nvSpPr>
        <p:spPr>
          <a:xfrm>
            <a:off x="8096208" y="1729420"/>
            <a:ext cx="188362" cy="2667000"/>
          </a:xfrm>
          <a:prstGeom prst="rect">
            <a:avLst/>
          </a:prstGeom>
          <a:solidFill>
            <a:schemeClr val="accent2">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36" name="Rectángulo 35"/>
          <p:cNvSpPr/>
          <p:nvPr/>
        </p:nvSpPr>
        <p:spPr>
          <a:xfrm>
            <a:off x="7795033" y="1729420"/>
            <a:ext cx="223393" cy="2667000"/>
          </a:xfrm>
          <a:prstGeom prst="rect">
            <a:avLst/>
          </a:prstGeom>
          <a:solidFill>
            <a:schemeClr val="accent2">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6" name="Rectángulo 5"/>
          <p:cNvSpPr/>
          <p:nvPr/>
        </p:nvSpPr>
        <p:spPr>
          <a:xfrm rot="18771644">
            <a:off x="7676511" y="1403836"/>
            <a:ext cx="607859" cy="261610"/>
          </a:xfrm>
          <a:prstGeom prst="rect">
            <a:avLst/>
          </a:prstGeom>
          <a:noFill/>
        </p:spPr>
        <p:txBody>
          <a:bodyPr wrap="none" lIns="91440" tIns="45720" rIns="91440" bIns="45720">
            <a:spAutoFit/>
          </a:bodyPr>
          <a:lstStyle/>
          <a:p>
            <a:pPr algn="ctr"/>
            <a:r>
              <a:rPr lang="es-ES" sz="1100" b="0" cap="none" spc="0" dirty="0" smtClean="0">
                <a:ln w="0"/>
                <a:solidFill>
                  <a:schemeClr val="accent2">
                    <a:lumMod val="75000"/>
                  </a:schemeClr>
                </a:solidFill>
                <a:effectLst>
                  <a:outerShdw blurRad="38100" dist="19050" dir="2700000" algn="tl" rotWithShape="0">
                    <a:schemeClr val="dk1">
                      <a:alpha val="40000"/>
                    </a:schemeClr>
                  </a:outerShdw>
                </a:effectLst>
              </a:rPr>
              <a:t>OPS-3</a:t>
            </a:r>
            <a:endParaRPr lang="es-ES" sz="1100" b="0" cap="none" spc="0" dirty="0">
              <a:ln w="0"/>
              <a:solidFill>
                <a:schemeClr val="accent2">
                  <a:lumMod val="75000"/>
                </a:schemeClr>
              </a:solidFill>
              <a:effectLst>
                <a:outerShdw blurRad="38100" dist="19050" dir="2700000" algn="tl" rotWithShape="0">
                  <a:schemeClr val="dk1">
                    <a:alpha val="40000"/>
                  </a:schemeClr>
                </a:outerShdw>
              </a:effectLst>
            </a:endParaRPr>
          </a:p>
        </p:txBody>
      </p:sp>
      <p:sp>
        <p:nvSpPr>
          <p:cNvPr id="38" name="Rectángulo 37"/>
          <p:cNvSpPr/>
          <p:nvPr/>
        </p:nvSpPr>
        <p:spPr>
          <a:xfrm rot="18771644">
            <a:off x="8060045" y="1419943"/>
            <a:ext cx="468398" cy="261610"/>
          </a:xfrm>
          <a:prstGeom prst="rect">
            <a:avLst/>
          </a:prstGeom>
          <a:noFill/>
        </p:spPr>
        <p:txBody>
          <a:bodyPr wrap="none" lIns="91440" tIns="45720" rIns="91440" bIns="45720">
            <a:spAutoFit/>
          </a:bodyPr>
          <a:lstStyle/>
          <a:p>
            <a:pPr algn="ctr"/>
            <a:r>
              <a:rPr lang="es-ES" sz="1100" dirty="0" smtClean="0">
                <a:ln w="0"/>
                <a:solidFill>
                  <a:schemeClr val="accent2">
                    <a:lumMod val="75000"/>
                  </a:schemeClr>
                </a:solidFill>
                <a:effectLst>
                  <a:outerShdw blurRad="38100" dist="19050" dir="2700000" algn="tl" rotWithShape="0">
                    <a:schemeClr val="dk1">
                      <a:alpha val="40000"/>
                    </a:schemeClr>
                  </a:outerShdw>
                </a:effectLst>
              </a:rPr>
              <a:t>ENT</a:t>
            </a:r>
            <a:endParaRPr lang="es-ES" sz="1100" b="0" cap="none" spc="0" dirty="0">
              <a:ln w="0"/>
              <a:solidFill>
                <a:schemeClr val="accent2">
                  <a:lumMod val="75000"/>
                </a:schemeClr>
              </a:solidFill>
              <a:effectLst>
                <a:outerShdw blurRad="38100" dist="19050" dir="2700000" algn="tl" rotWithShape="0">
                  <a:schemeClr val="dk1">
                    <a:alpha val="40000"/>
                  </a:schemeClr>
                </a:outerShdw>
              </a:effectLst>
            </a:endParaRPr>
          </a:p>
        </p:txBody>
      </p:sp>
      <p:sp>
        <p:nvSpPr>
          <p:cNvPr id="39" name="Rectángulo 38"/>
          <p:cNvSpPr/>
          <p:nvPr/>
        </p:nvSpPr>
        <p:spPr>
          <a:xfrm rot="18771644">
            <a:off x="8482209" y="1403836"/>
            <a:ext cx="607860" cy="261610"/>
          </a:xfrm>
          <a:prstGeom prst="rect">
            <a:avLst/>
          </a:prstGeom>
          <a:noFill/>
        </p:spPr>
        <p:txBody>
          <a:bodyPr wrap="none" lIns="91440" tIns="45720" rIns="91440" bIns="45720">
            <a:spAutoFit/>
          </a:bodyPr>
          <a:lstStyle/>
          <a:p>
            <a:pPr algn="ctr"/>
            <a:r>
              <a:rPr lang="es-ES" sz="1100" dirty="0" smtClean="0">
                <a:ln w="0"/>
                <a:solidFill>
                  <a:schemeClr val="accent2">
                    <a:lumMod val="75000"/>
                  </a:schemeClr>
                </a:solidFill>
                <a:effectLst>
                  <a:outerShdw blurRad="38100" dist="19050" dir="2700000" algn="tl" rotWithShape="0">
                    <a:schemeClr val="dk1">
                      <a:alpha val="40000"/>
                    </a:schemeClr>
                  </a:outerShdw>
                </a:effectLst>
              </a:rPr>
              <a:t>OPS-4</a:t>
            </a:r>
            <a:endParaRPr lang="es-ES" sz="1100" b="0" cap="none" spc="0" dirty="0">
              <a:ln w="0"/>
              <a:solidFill>
                <a:schemeClr val="accent2">
                  <a:lumMod val="75000"/>
                </a:schemeClr>
              </a:solidFill>
              <a:effectLst>
                <a:outerShdw blurRad="38100" dist="19050" dir="2700000" algn="tl" rotWithShape="0">
                  <a:schemeClr val="dk1">
                    <a:alpha val="40000"/>
                  </a:schemeClr>
                </a:outerShdw>
              </a:effectLst>
            </a:endParaRPr>
          </a:p>
        </p:txBody>
      </p:sp>
      <p:sp>
        <p:nvSpPr>
          <p:cNvPr id="32" name="Flecha arriba 31"/>
          <p:cNvSpPr/>
          <p:nvPr/>
        </p:nvSpPr>
        <p:spPr>
          <a:xfrm>
            <a:off x="9502759" y="5270162"/>
            <a:ext cx="138223" cy="283228"/>
          </a:xfrm>
          <a:prstGeom prst="upArrow">
            <a:avLst/>
          </a:prstGeom>
          <a:solidFill>
            <a:srgbClr val="FF00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35" name="CuadroTexto 34"/>
          <p:cNvSpPr txBox="1"/>
          <p:nvPr/>
        </p:nvSpPr>
        <p:spPr>
          <a:xfrm>
            <a:off x="161788" y="6404330"/>
            <a:ext cx="2675964" cy="246221"/>
          </a:xfrm>
          <a:prstGeom prst="rect">
            <a:avLst/>
          </a:prstGeom>
          <a:noFill/>
        </p:spPr>
        <p:txBody>
          <a:bodyPr wrap="square" rtlCol="0">
            <a:spAutoFit/>
          </a:bodyPr>
          <a:lstStyle/>
          <a:p>
            <a:r>
              <a:rPr lang="es-CL" sz="1000" b="1" i="1" dirty="0" smtClean="0"/>
              <a:t>Actualizado 05 de diciembre</a:t>
            </a:r>
            <a:endParaRPr lang="es-CL" sz="1000" b="1" i="1" dirty="0"/>
          </a:p>
        </p:txBody>
      </p:sp>
      <p:sp>
        <p:nvSpPr>
          <p:cNvPr id="3" name="Rectángulo 2"/>
          <p:cNvSpPr/>
          <p:nvPr/>
        </p:nvSpPr>
        <p:spPr>
          <a:xfrm>
            <a:off x="1120738" y="1724025"/>
            <a:ext cx="1409811" cy="2667000"/>
          </a:xfrm>
          <a:prstGeom prst="rect">
            <a:avLst/>
          </a:prstGeom>
          <a:solidFill>
            <a:srgbClr val="FFFF00">
              <a:alpha val="48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30" name="Rectángulo 29"/>
          <p:cNvSpPr/>
          <p:nvPr/>
        </p:nvSpPr>
        <p:spPr>
          <a:xfrm>
            <a:off x="1265386" y="1419943"/>
            <a:ext cx="1106393" cy="261610"/>
          </a:xfrm>
          <a:prstGeom prst="rect">
            <a:avLst/>
          </a:prstGeom>
          <a:noFill/>
        </p:spPr>
        <p:txBody>
          <a:bodyPr wrap="none" lIns="91440" tIns="45720" rIns="91440" bIns="45720">
            <a:spAutoFit/>
          </a:bodyPr>
          <a:lstStyle/>
          <a:p>
            <a:pPr algn="ctr"/>
            <a:r>
              <a:rPr lang="es-ES" sz="1100" dirty="0" smtClean="0">
                <a:ln w="0"/>
                <a:solidFill>
                  <a:srgbClr val="FFC000"/>
                </a:solidFill>
                <a:effectLst>
                  <a:outerShdw blurRad="38100" dist="19050" dir="2700000" algn="tl" rotWithShape="0">
                    <a:schemeClr val="dk1">
                      <a:alpha val="40000"/>
                    </a:schemeClr>
                  </a:outerShdw>
                </a:effectLst>
              </a:rPr>
              <a:t>JEDENAVALP</a:t>
            </a:r>
            <a:endParaRPr lang="es-ES" sz="1100" b="0" cap="none" spc="0" dirty="0">
              <a:ln w="0"/>
              <a:solidFill>
                <a:srgbClr val="FFC000"/>
              </a:solidFill>
              <a:effectLst>
                <a:outerShdw blurRad="38100" dist="19050" dir="2700000" algn="tl" rotWithShape="0">
                  <a:schemeClr val="dk1">
                    <a:alpha val="40000"/>
                  </a:schemeClr>
                </a:outerShdw>
              </a:effectLst>
            </a:endParaRPr>
          </a:p>
        </p:txBody>
      </p:sp>
      <p:graphicFrame>
        <p:nvGraphicFramePr>
          <p:cNvPr id="31" name="Gráfico 30"/>
          <p:cNvGraphicFramePr>
            <a:graphicFrameLocks/>
          </p:cNvGraphicFramePr>
          <p:nvPr>
            <p:extLst/>
          </p:nvPr>
        </p:nvGraphicFramePr>
        <p:xfrm>
          <a:off x="5763017" y="846148"/>
          <a:ext cx="5913361" cy="402273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9" name="Gráfico 28"/>
          <p:cNvGraphicFramePr>
            <a:graphicFrameLocks/>
          </p:cNvGraphicFramePr>
          <p:nvPr>
            <p:extLst/>
          </p:nvPr>
        </p:nvGraphicFramePr>
        <p:xfrm>
          <a:off x="0" y="928036"/>
          <a:ext cx="6393657" cy="4148931"/>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3809359287"/>
      </p:ext>
    </p:extLst>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1" y="73720"/>
            <a:ext cx="121920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PERSONAL</a:t>
            </a:r>
          </a:p>
        </p:txBody>
      </p:sp>
      <p:sp>
        <p:nvSpPr>
          <p:cNvPr id="5" name="Marcador de número de diapositiva 4"/>
          <p:cNvSpPr>
            <a:spLocks noGrp="1"/>
          </p:cNvSpPr>
          <p:nvPr>
            <p:ph type="sldNum" sz="quarter" idx="12"/>
          </p:nvPr>
        </p:nvSpPr>
        <p:spPr/>
        <p:txBody>
          <a:bodyPr/>
          <a:lstStyle/>
          <a:p>
            <a:fld id="{F961981A-3DE3-40C1-BFD9-EA3A7D790B72}" type="slidenum">
              <a:rPr lang="es-ES" altLang="es-MX" smtClean="0"/>
              <a:pPr/>
              <a:t>6</a:t>
            </a:fld>
            <a:endParaRPr lang="es-ES" altLang="es-MX"/>
          </a:p>
        </p:txBody>
      </p:sp>
      <p:graphicFrame>
        <p:nvGraphicFramePr>
          <p:cNvPr id="3" name="Tabla 2"/>
          <p:cNvGraphicFramePr>
            <a:graphicFrameLocks noGrp="1"/>
          </p:cNvGraphicFramePr>
          <p:nvPr>
            <p:extLst>
              <p:ext uri="{D42A27DB-BD31-4B8C-83A1-F6EECF244321}">
                <p14:modId xmlns:p14="http://schemas.microsoft.com/office/powerpoint/2010/main" val="2102791336"/>
              </p:ext>
            </p:extLst>
          </p:nvPr>
        </p:nvGraphicFramePr>
        <p:xfrm>
          <a:off x="696036" y="1427456"/>
          <a:ext cx="11093861" cy="4794885"/>
        </p:xfrm>
        <a:graphic>
          <a:graphicData uri="http://schemas.openxmlformats.org/drawingml/2006/table">
            <a:tbl>
              <a:tblPr firstRow="1" bandRow="1">
                <a:tableStyleId>{5C22544A-7EE6-4342-B048-85BDC9FD1C3A}</a:tableStyleId>
              </a:tblPr>
              <a:tblGrid>
                <a:gridCol w="1006549"/>
                <a:gridCol w="765175"/>
                <a:gridCol w="952135"/>
                <a:gridCol w="6135928"/>
                <a:gridCol w="2234074"/>
              </a:tblGrid>
              <a:tr h="0">
                <a:tc gridSpan="4">
                  <a:txBody>
                    <a:bodyPr/>
                    <a:lstStyle/>
                    <a:p>
                      <a:r>
                        <a:rPr lang="es-CL" sz="1000" dirty="0" smtClean="0">
                          <a:latin typeface="Arial" panose="020B0604020202020204" pitchFamily="34" charset="0"/>
                          <a:cs typeface="Arial" panose="020B0604020202020204" pitchFamily="34" charset="0"/>
                        </a:rPr>
                        <a:t>OPS-3</a:t>
                      </a:r>
                      <a:endParaRPr lang="es-CL" sz="1000" dirty="0">
                        <a:latin typeface="Arial" panose="020B0604020202020204" pitchFamily="34" charset="0"/>
                        <a:cs typeface="Arial" panose="020B0604020202020204" pitchFamily="34" charset="0"/>
                      </a:endParaRPr>
                    </a:p>
                  </a:txBody>
                  <a:tcPr anchor="ctr"/>
                </a:tc>
                <a:tc hMerge="1">
                  <a:txBody>
                    <a:bodyPr/>
                    <a:lstStyle/>
                    <a:p>
                      <a:endParaRPr lang="es-CL" sz="1600" dirty="0">
                        <a:latin typeface="+mn-lt"/>
                      </a:endParaRPr>
                    </a:p>
                  </a:txBody>
                  <a:tcPr/>
                </a:tc>
                <a:tc hMerge="1">
                  <a:txBody>
                    <a:bodyPr/>
                    <a:lstStyle/>
                    <a:p>
                      <a:endParaRPr lang="es-CL" sz="1600" dirty="0">
                        <a:latin typeface="+mn-lt"/>
                      </a:endParaRPr>
                    </a:p>
                  </a:txBody>
                  <a:tcPr/>
                </a:tc>
                <a:tc hMerge="1">
                  <a:txBody>
                    <a:bodyPr/>
                    <a:lstStyle/>
                    <a:p>
                      <a:endParaRPr lang="es-CL"/>
                    </a:p>
                  </a:txBody>
                  <a:tcPr/>
                </a:tc>
                <a:tc>
                  <a:txBody>
                    <a:bodyPr/>
                    <a:lstStyle/>
                    <a:p>
                      <a:endParaRPr lang="es-CL" sz="1000" dirty="0">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latin typeface="Arial" panose="020B0604020202020204" pitchFamily="34" charset="0"/>
                          <a:cs typeface="Arial" panose="020B0604020202020204" pitchFamily="34" charset="0"/>
                        </a:rPr>
                        <a:t>Nacimiento</a:t>
                      </a:r>
                      <a:r>
                        <a:rPr lang="es-CL" sz="1000" baseline="0" dirty="0" smtClean="0">
                          <a:latin typeface="Arial" panose="020B0604020202020204" pitchFamily="34" charset="0"/>
                          <a:cs typeface="Arial" panose="020B0604020202020204" pitchFamily="34" charset="0"/>
                        </a:rPr>
                        <a:t> de su hijo.</a:t>
                      </a:r>
                      <a:endParaRPr lang="es-CL" sz="1000" dirty="0">
                        <a:latin typeface="Arial" panose="020B0604020202020204" pitchFamily="34" charset="0"/>
                        <a:cs typeface="Arial" panose="020B0604020202020204" pitchFamily="34" charset="0"/>
                      </a:endParaRPr>
                    </a:p>
                  </a:txBody>
                  <a:tcPr anchor="ctr"/>
                </a:tc>
                <a:tc>
                  <a:txBody>
                    <a:bodyPr/>
                    <a:lstStyle/>
                    <a:p>
                      <a:endParaRPr lang="es-CL" sz="1000" dirty="0">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latin typeface="Arial" panose="020B0604020202020204" pitchFamily="34" charset="0"/>
                          <a:cs typeface="Arial" panose="020B0604020202020204" pitchFamily="34" charset="0"/>
                        </a:rPr>
                        <a:t>Divorciado, posee custodia de sus hijos.</a:t>
                      </a:r>
                      <a:endParaRPr lang="es-CL" sz="1000" dirty="0">
                        <a:latin typeface="Arial" panose="020B0604020202020204" pitchFamily="34" charset="0"/>
                        <a:cs typeface="Arial" panose="020B0604020202020204" pitchFamily="34" charset="0"/>
                      </a:endParaRPr>
                    </a:p>
                  </a:txBody>
                  <a:tcPr anchor="ctr"/>
                </a:tc>
                <a:tc>
                  <a:txBody>
                    <a:bodyPr/>
                    <a:lstStyle/>
                    <a:p>
                      <a:endParaRPr lang="es-CL" sz="1000" dirty="0">
                        <a:latin typeface="Arial" panose="020B0604020202020204" pitchFamily="34" charset="0"/>
                        <a:cs typeface="Arial" panose="020B0604020202020204" pitchFamily="34" charset="0"/>
                      </a:endParaRPr>
                    </a:p>
                  </a:txBody>
                  <a:tcPr anchor="ctr"/>
                </a:tc>
              </a:tr>
              <a:tr h="0">
                <a:tc gridSpan="4">
                  <a:txBody>
                    <a:bodyPr/>
                    <a:lstStyle/>
                    <a:p>
                      <a:r>
                        <a:rPr lang="es-CL" sz="1000" b="1" dirty="0" smtClean="0">
                          <a:solidFill>
                            <a:schemeClr val="bg1"/>
                          </a:solidFill>
                          <a:latin typeface="Arial" panose="020B0604020202020204" pitchFamily="34" charset="0"/>
                          <a:cs typeface="Arial" panose="020B0604020202020204" pitchFamily="34" charset="0"/>
                        </a:rPr>
                        <a:t>ENTRENAMIENTO</a:t>
                      </a:r>
                      <a:endParaRPr lang="es-CL" sz="1000" b="1" dirty="0">
                        <a:solidFill>
                          <a:schemeClr val="bg1"/>
                        </a:solidFill>
                        <a:latin typeface="Arial" panose="020B0604020202020204" pitchFamily="34" charset="0"/>
                        <a:cs typeface="Arial" panose="020B0604020202020204" pitchFamily="34" charset="0"/>
                      </a:endParaRPr>
                    </a:p>
                  </a:txBody>
                  <a:tcPr anchor="ctr">
                    <a:solidFill>
                      <a:schemeClr val="accent1"/>
                    </a:solidFill>
                  </a:tcPr>
                </a:tc>
                <a:tc hMerge="1">
                  <a:txBody>
                    <a:bodyPr/>
                    <a:lstStyle/>
                    <a:p>
                      <a:endParaRPr lang="es-CL" sz="1600" dirty="0">
                        <a:solidFill>
                          <a:schemeClr val="tx1"/>
                        </a:solidFill>
                        <a:latin typeface="+mn-lt"/>
                      </a:endParaRPr>
                    </a:p>
                  </a:txBody>
                  <a:tcPr/>
                </a:tc>
                <a:tc hMerge="1">
                  <a:txBody>
                    <a:bodyPr/>
                    <a:lstStyle/>
                    <a:p>
                      <a:endParaRPr lang="es-CL" sz="1600" dirty="0">
                        <a:solidFill>
                          <a:schemeClr val="tx1"/>
                        </a:solidFill>
                        <a:latin typeface="+mn-lt"/>
                      </a:endParaRPr>
                    </a:p>
                  </a:txBody>
                  <a:tcPr/>
                </a:tc>
                <a:tc hMerge="1">
                  <a:txBody>
                    <a:bodyPr/>
                    <a:lstStyle/>
                    <a:p>
                      <a:endParaRPr lang="es-CL"/>
                    </a:p>
                  </a:txBody>
                  <a:tcPr/>
                </a:tc>
                <a:tc>
                  <a:txBody>
                    <a:bodyPr/>
                    <a:lstStyle/>
                    <a:p>
                      <a:endParaRPr lang="es-CL" sz="1000" b="1" dirty="0">
                        <a:solidFill>
                          <a:schemeClr val="bg1"/>
                        </a:solidFill>
                        <a:latin typeface="Arial" panose="020B0604020202020204" pitchFamily="34" charset="0"/>
                        <a:cs typeface="Arial" panose="020B0604020202020204" pitchFamily="34" charset="0"/>
                      </a:endParaRPr>
                    </a:p>
                  </a:txBody>
                  <a:tcPr anchor="ctr">
                    <a:solidFill>
                      <a:schemeClr val="accent1"/>
                    </a:solidFill>
                  </a:tcP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b"/>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solidFill>
                            <a:schemeClr val="tx1"/>
                          </a:solidFill>
                          <a:latin typeface="Arial" panose="020B0604020202020204" pitchFamily="34" charset="0"/>
                          <a:cs typeface="Arial" panose="020B0604020202020204" pitchFamily="34" charset="0"/>
                        </a:rPr>
                        <a:t>Problemas familiares,</a:t>
                      </a:r>
                      <a:r>
                        <a:rPr lang="es-CL" sz="1000" baseline="0" dirty="0" smtClean="0">
                          <a:solidFill>
                            <a:schemeClr val="tx1"/>
                          </a:solidFill>
                          <a:latin typeface="Arial" panose="020B0604020202020204" pitchFamily="34" charset="0"/>
                          <a:cs typeface="Arial" panose="020B0604020202020204" pitchFamily="34" charset="0"/>
                        </a:rPr>
                        <a:t> manifestó intención de solicitar retiro.</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000" dirty="0" smtClean="0">
                          <a:latin typeface="Arial" panose="020B0604020202020204" pitchFamily="34" charset="0"/>
                          <a:cs typeface="Arial" panose="020B0604020202020204" pitchFamily="34" charset="0"/>
                        </a:rPr>
                        <a:t>Divorciado, posee custodia de sus hijos.</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solidFill>
                            <a:schemeClr val="tx1"/>
                          </a:solidFill>
                          <a:latin typeface="Arial" panose="020B0604020202020204" pitchFamily="34" charset="0"/>
                          <a:cs typeface="Arial" panose="020B0604020202020204" pitchFamily="34" charset="0"/>
                        </a:rPr>
                        <a:t>Solicitó a comisión DIRHUM desembarco y transbordo a SEZONA.</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000" dirty="0" smtClean="0">
                          <a:solidFill>
                            <a:schemeClr val="tx1"/>
                          </a:solidFill>
                          <a:latin typeface="Arial" panose="020B0604020202020204" pitchFamily="34" charset="0"/>
                          <a:cs typeface="Arial" panose="020B0604020202020204" pitchFamily="34" charset="0"/>
                        </a:rPr>
                        <a:t>Solicitó a comisión DIRHUM desembarco y transbordo a</a:t>
                      </a:r>
                      <a:r>
                        <a:rPr lang="es-CL" sz="1000" baseline="0" dirty="0" smtClean="0">
                          <a:solidFill>
                            <a:schemeClr val="tx1"/>
                          </a:solidFill>
                          <a:latin typeface="Arial" panose="020B0604020202020204" pitchFamily="34" charset="0"/>
                          <a:cs typeface="Arial" panose="020B0604020202020204" pitchFamily="34" charset="0"/>
                        </a:rPr>
                        <a:t> repartición de tierra PRIZONA.</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solidFill>
                            <a:schemeClr val="tx1"/>
                          </a:solidFill>
                          <a:latin typeface="Arial" panose="020B0604020202020204" pitchFamily="34" charset="0"/>
                          <a:cs typeface="Arial" panose="020B0604020202020204" pitchFamily="34" charset="0"/>
                        </a:rPr>
                        <a:t>Manifestó intención de ser desembarcado.</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b"/>
                      <a:endParaRPr lang="es-CL" sz="1000" b="0" i="0" u="none" strike="noStrike">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b"/>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latin typeface="Arial" panose="020B0604020202020204" pitchFamily="34" charset="0"/>
                          <a:cs typeface="Arial" panose="020B0604020202020204" pitchFamily="34" charset="0"/>
                        </a:rPr>
                        <a:t>Situación familiar.</a:t>
                      </a:r>
                      <a:endParaRPr lang="es-CL" sz="1000" dirty="0">
                        <a:latin typeface="Arial" panose="020B0604020202020204" pitchFamily="34" charset="0"/>
                        <a:cs typeface="Arial" panose="020B0604020202020204" pitchFamily="34" charset="0"/>
                      </a:endParaRPr>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000" dirty="0">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latin typeface="Arial" panose="020B0604020202020204" pitchFamily="34" charset="0"/>
                          <a:cs typeface="Arial" panose="020B0604020202020204" pitchFamily="34" charset="0"/>
                        </a:rPr>
                        <a:t>Situación familiar.</a:t>
                      </a:r>
                      <a:endParaRPr lang="es-CL" sz="1000" dirty="0">
                        <a:latin typeface="Arial" panose="020B0604020202020204" pitchFamily="34" charset="0"/>
                        <a:cs typeface="Arial" panose="020B0604020202020204" pitchFamily="34" charset="0"/>
                      </a:endParaRPr>
                    </a:p>
                  </a:txBody>
                  <a:tcPr anchor="ctr"/>
                </a:tc>
                <a:tc>
                  <a:txBody>
                    <a:bodyPr/>
                    <a:lstStyle/>
                    <a:p>
                      <a:endParaRPr lang="es-CL" sz="1000" dirty="0">
                        <a:latin typeface="Arial" panose="020B0604020202020204" pitchFamily="34" charset="0"/>
                        <a:cs typeface="Arial" panose="020B0604020202020204" pitchFamily="34" charset="0"/>
                      </a:endParaRPr>
                    </a:p>
                  </a:txBody>
                  <a:tcPr anchor="ctr"/>
                </a:tc>
              </a:tr>
              <a:tr h="0">
                <a:tc gridSpan="4">
                  <a:txBody>
                    <a:bodyPr/>
                    <a:lstStyle/>
                    <a:p>
                      <a:pPr marL="82550" marR="0" indent="0" algn="l" defTabSz="457200" rtl="0" eaLnBrk="1" fontAlgn="ctr" latinLnBrk="0" hangingPunct="1">
                        <a:lnSpc>
                          <a:spcPct val="100000"/>
                        </a:lnSpc>
                        <a:spcBef>
                          <a:spcPts val="0"/>
                        </a:spcBef>
                        <a:spcAft>
                          <a:spcPts val="0"/>
                        </a:spcAft>
                        <a:buClrTx/>
                        <a:buSzTx/>
                        <a:buFontTx/>
                        <a:buNone/>
                        <a:tabLst/>
                        <a:defRPr/>
                      </a:pPr>
                      <a:r>
                        <a:rPr lang="es-CL" sz="1000" b="1" i="0" u="none" strike="noStrike" dirty="0" smtClean="0">
                          <a:solidFill>
                            <a:schemeClr val="bg1"/>
                          </a:solidFill>
                          <a:effectLst/>
                          <a:latin typeface="Arial" panose="020B0604020202020204" pitchFamily="34" charset="0"/>
                          <a:cs typeface="Arial" panose="020B0604020202020204" pitchFamily="34" charset="0"/>
                        </a:rPr>
                        <a:t>OPS-4</a:t>
                      </a: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solidFill>
                      <a:schemeClr val="accent1"/>
                    </a:solidFill>
                  </a:tcPr>
                </a:tc>
                <a:tc hMerge="1">
                  <a:txBody>
                    <a:bodyPr/>
                    <a:lstStyle/>
                    <a:p>
                      <a:pPr algn="ctr" fontAlgn="ctr"/>
                      <a:endParaRPr lang="es-CL" sz="1200" b="0" i="0" u="none" strike="noStrike">
                        <a:solidFill>
                          <a:schemeClr val="tx1"/>
                        </a:solidFill>
                        <a:effectLst/>
                        <a:latin typeface="+mn-lt"/>
                      </a:endParaRPr>
                    </a:p>
                  </a:txBody>
                  <a:tcPr marL="9525" marR="9525" marT="9525" marB="0" anchor="ctr">
                    <a:solidFill>
                      <a:schemeClr val="accent1"/>
                    </a:solidFill>
                  </a:tcPr>
                </a:tc>
                <a:tc hMerge="1">
                  <a:txBody>
                    <a:bodyPr/>
                    <a:lstStyle/>
                    <a:p>
                      <a:pPr algn="l" fontAlgn="ctr"/>
                      <a:endParaRPr lang="es-CL" sz="1200" b="0" i="0" u="none" strike="noStrike" dirty="0">
                        <a:solidFill>
                          <a:schemeClr val="tx1"/>
                        </a:solidFill>
                        <a:effectLst/>
                        <a:latin typeface="+mn-lt"/>
                      </a:endParaRPr>
                    </a:p>
                  </a:txBody>
                  <a:tcPr marL="9525" marR="9525" marT="9525" marB="0" anchor="ctr">
                    <a:solidFill>
                      <a:schemeClr val="accent1"/>
                    </a:solidFill>
                  </a:tcPr>
                </a:tc>
                <a:tc hMerge="1">
                  <a:txBody>
                    <a:bodyPr/>
                    <a:lstStyle/>
                    <a:p>
                      <a:endParaRPr lang="es-CL"/>
                    </a:p>
                  </a:txBody>
                  <a:tcPr/>
                </a:tc>
                <a:tc>
                  <a:txBody>
                    <a:bodyPr/>
                    <a:lstStyle/>
                    <a:p>
                      <a:pPr marL="82550" marR="0" indent="0" algn="l" defTabSz="457200" rtl="0" eaLnBrk="1" fontAlgn="ctr" latinLnBrk="0" hangingPunct="1">
                        <a:lnSpc>
                          <a:spcPct val="100000"/>
                        </a:lnSpc>
                        <a:spcBef>
                          <a:spcPts val="0"/>
                        </a:spcBef>
                        <a:spcAft>
                          <a:spcPts val="0"/>
                        </a:spcAft>
                        <a:buClrTx/>
                        <a:buSzTx/>
                        <a:buFontTx/>
                        <a:buNone/>
                        <a:tabLst/>
                        <a:defRPr/>
                      </a:pPr>
                      <a:endParaRPr lang="es-CL" sz="10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solidFill>
                      <a:schemeClr val="accent1"/>
                    </a:solidFill>
                  </a:tcPr>
                </a:tc>
              </a:tr>
              <a:tr h="0">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000" dirty="0" smtClean="0">
                          <a:solidFill>
                            <a:schemeClr val="tx1"/>
                          </a:solidFill>
                          <a:latin typeface="Arial" panose="020B0604020202020204" pitchFamily="34" charset="0"/>
                          <a:cs typeface="Arial" panose="020B0604020202020204" pitchFamily="34" charset="0"/>
                        </a:rPr>
                        <a:t>Problemas familiares,</a:t>
                      </a:r>
                      <a:r>
                        <a:rPr lang="es-CL" sz="1000" baseline="0" dirty="0" smtClean="0">
                          <a:solidFill>
                            <a:schemeClr val="tx1"/>
                          </a:solidFill>
                          <a:latin typeface="Arial" panose="020B0604020202020204" pitchFamily="34" charset="0"/>
                          <a:cs typeface="Arial" panose="020B0604020202020204" pitchFamily="34" charset="0"/>
                        </a:rPr>
                        <a:t> manifiesta intención de solicitar retiro.</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000" dirty="0" smtClean="0">
                          <a:latin typeface="Arial" panose="020B0604020202020204" pitchFamily="34" charset="0"/>
                          <a:cs typeface="Arial" panose="020B0604020202020204" pitchFamily="34" charset="0"/>
                        </a:rPr>
                        <a:t>Divorciado, posee custodia de sus hijos.</a:t>
                      </a:r>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000" dirty="0" smtClean="0">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solidFill>
                            <a:schemeClr val="tx1"/>
                          </a:solidFill>
                          <a:latin typeface="Arial" panose="020B0604020202020204" pitchFamily="34" charset="0"/>
                          <a:cs typeface="Arial" panose="020B0604020202020204" pitchFamily="34" charset="0"/>
                        </a:rPr>
                        <a:t>Problemas familiares.</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solidFill>
                            <a:schemeClr val="tx1"/>
                          </a:solidFill>
                          <a:latin typeface="Arial" panose="020B0604020202020204" pitchFamily="34" charset="0"/>
                          <a:cs typeface="Arial" panose="020B0604020202020204" pitchFamily="34" charset="0"/>
                        </a:rPr>
                        <a:t>Problemas</a:t>
                      </a:r>
                      <a:r>
                        <a:rPr lang="es-CL" sz="1000" baseline="0" dirty="0" smtClean="0">
                          <a:solidFill>
                            <a:schemeClr val="tx1"/>
                          </a:solidFill>
                          <a:latin typeface="Arial" panose="020B0604020202020204" pitchFamily="34" charset="0"/>
                          <a:cs typeface="Arial" panose="020B0604020202020204" pitchFamily="34" charset="0"/>
                        </a:rPr>
                        <a:t> familiares.</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000" dirty="0" smtClean="0">
                          <a:solidFill>
                            <a:schemeClr val="tx1"/>
                          </a:solidFill>
                          <a:latin typeface="Arial" panose="020B0604020202020204" pitchFamily="34" charset="0"/>
                          <a:cs typeface="Arial" panose="020B0604020202020204" pitchFamily="34" charset="0"/>
                        </a:rPr>
                        <a:t>Postulación a faros sin suerte y ha manifestado intención de ser desembarcado.</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000" dirty="0" smtClean="0">
                          <a:latin typeface="Arial" panose="020B0604020202020204" pitchFamily="34" charset="0"/>
                          <a:cs typeface="Arial" panose="020B0604020202020204" pitchFamily="34" charset="0"/>
                        </a:rPr>
                        <a:t>Problemas familiares.</a:t>
                      </a:r>
                      <a:endParaRPr lang="es-CL" sz="1000" dirty="0"/>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000" dirty="0">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solidFill>
                            <a:schemeClr val="tx1"/>
                          </a:solidFill>
                          <a:latin typeface="Arial" panose="020B0604020202020204" pitchFamily="34" charset="0"/>
                          <a:cs typeface="Arial" panose="020B0604020202020204" pitchFamily="34" charset="0"/>
                        </a:rPr>
                        <a:t>Cónyuge naval</a:t>
                      </a:r>
                      <a:r>
                        <a:rPr lang="es-CL" sz="1000" baseline="0" dirty="0" smtClean="0">
                          <a:solidFill>
                            <a:schemeClr val="tx1"/>
                          </a:solidFill>
                          <a:latin typeface="Arial" panose="020B0604020202020204" pitchFamily="34" charset="0"/>
                          <a:cs typeface="Arial" panose="020B0604020202020204" pitchFamily="34" charset="0"/>
                        </a:rPr>
                        <a:t> reinicia estudios en APOLINAV sin red de apoyo para cuidar a hija.</a:t>
                      </a:r>
                      <a:endParaRPr lang="es-CL" sz="1000" dirty="0">
                        <a:solidFill>
                          <a:schemeClr val="tx1"/>
                        </a:solidFill>
                        <a:latin typeface="Arial" panose="020B0604020202020204" pitchFamily="34" charset="0"/>
                        <a:cs typeface="Arial" panose="020B0604020202020204" pitchFamily="34" charset="0"/>
                      </a:endParaRPr>
                    </a:p>
                  </a:txBody>
                  <a:tcPr anchor="ctr"/>
                </a:tc>
                <a:tc>
                  <a:txBody>
                    <a:bodyPr/>
                    <a:lstStyle/>
                    <a:p>
                      <a:endParaRPr lang="es-CL" sz="1000" dirty="0">
                        <a:solidFill>
                          <a:schemeClr val="tx1"/>
                        </a:solidFill>
                        <a:latin typeface="Arial" panose="020B0604020202020204" pitchFamily="34" charset="0"/>
                        <a:cs typeface="Arial" panose="020B0604020202020204" pitchFamily="34" charset="0"/>
                      </a:endParaRPr>
                    </a:p>
                  </a:txBody>
                  <a:tcPr anchor="ctr"/>
                </a:tc>
              </a:tr>
              <a:tr h="0">
                <a:tc>
                  <a:txBody>
                    <a:bodyPr/>
                    <a:lstStyle/>
                    <a:p>
                      <a:pPr algn="ctr" fontAlgn="ctr"/>
                      <a:endParaRPr lang="es-CL" sz="10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l" fontAlgn="ctr"/>
                      <a:endParaRPr lang="es-CL" sz="10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r>
                        <a:rPr lang="es-CL" sz="1000" dirty="0" smtClean="0">
                          <a:latin typeface="Arial" panose="020B0604020202020204" pitchFamily="34" charset="0"/>
                          <a:cs typeface="Arial" panose="020B0604020202020204" pitchFamily="34" charset="0"/>
                        </a:rPr>
                        <a:t>Problemas familiares.</a:t>
                      </a:r>
                      <a:endParaRPr lang="es-CL" sz="1000" dirty="0"/>
                    </a:p>
                  </a:txBody>
                  <a:tcPr anchor="ctr"/>
                </a:tc>
                <a:tc>
                  <a:txBody>
                    <a:bodyPr/>
                    <a:lstStyle/>
                    <a:p>
                      <a:endParaRPr lang="es-CL" sz="1000" dirty="0">
                        <a:latin typeface="Arial" panose="020B0604020202020204" pitchFamily="34" charset="0"/>
                        <a:cs typeface="Arial" panose="020B0604020202020204" pitchFamily="34" charset="0"/>
                      </a:endParaRPr>
                    </a:p>
                  </a:txBody>
                  <a:tcPr anchor="ctr"/>
                </a:tc>
              </a:tr>
            </a:tbl>
          </a:graphicData>
        </a:graphic>
      </p:graphicFrame>
      <p:sp>
        <p:nvSpPr>
          <p:cNvPr id="30" name="16 CuadroTexto"/>
          <p:cNvSpPr txBox="1">
            <a:spLocks noChangeArrowheads="1"/>
          </p:cNvSpPr>
          <p:nvPr/>
        </p:nvSpPr>
        <p:spPr bwMode="auto">
          <a:xfrm>
            <a:off x="2696273" y="806375"/>
            <a:ext cx="68024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b="1" dirty="0" smtClean="0">
                <a:solidFill>
                  <a:srgbClr val="215968"/>
                </a:solidFill>
                <a:latin typeface="Century Gothic" panose="020B0502020202020204" pitchFamily="34" charset="0"/>
                <a:ea typeface="MS PGothic" panose="020B0600070205080204" pitchFamily="34" charset="-128"/>
                <a:cs typeface="Candara"/>
              </a:rPr>
              <a:t>CATEGORIAS MÉDICAS SICOLÓGICAS</a:t>
            </a:r>
          </a:p>
        </p:txBody>
      </p:sp>
    </p:spTree>
    <p:extLst>
      <p:ext uri="{BB962C8B-B14F-4D97-AF65-F5344CB8AC3E}">
        <p14:creationId xmlns:p14="http://schemas.microsoft.com/office/powerpoint/2010/main" val="2349057718"/>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1" y="73720"/>
            <a:ext cx="121920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PERSONAL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graphicFrame>
        <p:nvGraphicFramePr>
          <p:cNvPr id="21" name="Gráfico 20"/>
          <p:cNvGraphicFramePr/>
          <p:nvPr>
            <p:extLst/>
          </p:nvPr>
        </p:nvGraphicFramePr>
        <p:xfrm>
          <a:off x="1030585" y="1711235"/>
          <a:ext cx="6139756" cy="4419432"/>
        </p:xfrm>
        <a:graphic>
          <a:graphicData uri="http://schemas.openxmlformats.org/drawingml/2006/chart">
            <c:chart xmlns:c="http://schemas.openxmlformats.org/drawingml/2006/chart" xmlns:r="http://schemas.openxmlformats.org/officeDocument/2006/relationships" r:id="rId5"/>
          </a:graphicData>
        </a:graphic>
      </p:graphicFrame>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7</a:t>
            </a:fld>
            <a:endParaRPr lang="es-ES" altLang="es-MX" dirty="0"/>
          </a:p>
        </p:txBody>
      </p:sp>
      <p:sp>
        <p:nvSpPr>
          <p:cNvPr id="18" name="Rectángulo 17"/>
          <p:cNvSpPr/>
          <p:nvPr/>
        </p:nvSpPr>
        <p:spPr>
          <a:xfrm>
            <a:off x="7745420" y="2460747"/>
            <a:ext cx="4267904" cy="2554545"/>
          </a:xfrm>
          <a:prstGeom prst="rect">
            <a:avLst/>
          </a:prstGeom>
          <a:noFill/>
        </p:spPr>
        <p:txBody>
          <a:bodyPr wrap="square" lIns="91440" tIns="45720" rIns="91440" bIns="45720">
            <a:spAutoFit/>
          </a:bodyPr>
          <a:lstStyle/>
          <a:p>
            <a:pPr algn="just"/>
            <a:r>
              <a:rPr lang="es-ES" sz="2000" b="1" dirty="0" smtClean="0">
                <a:ln w="12700" cmpd="sng">
                  <a:noFill/>
                  <a:prstDash val="solid"/>
                </a:ln>
                <a:solidFill>
                  <a:schemeClr val="tx1">
                    <a:lumMod val="75000"/>
                    <a:lumOff val="25000"/>
                  </a:schemeClr>
                </a:solidFill>
              </a:rPr>
              <a:t>DD.RR.:		</a:t>
            </a:r>
          </a:p>
          <a:p>
            <a:pPr algn="just"/>
            <a:r>
              <a:rPr lang="es-ES" sz="2000" b="1" dirty="0" smtClean="0">
                <a:ln w="12700" cmpd="sng">
                  <a:noFill/>
                  <a:prstDash val="solid"/>
                </a:ln>
                <a:solidFill>
                  <a:schemeClr val="tx1">
                    <a:lumMod val="75000"/>
                    <a:lumOff val="25000"/>
                  </a:schemeClr>
                </a:solidFill>
              </a:rPr>
              <a:t>Faltante:		</a:t>
            </a:r>
          </a:p>
          <a:p>
            <a:pPr algn="just"/>
            <a:r>
              <a:rPr lang="es-ES" sz="2000" b="1" dirty="0" smtClean="0">
                <a:ln w="12700" cmpd="sng">
                  <a:noFill/>
                  <a:prstDash val="solid"/>
                </a:ln>
                <a:solidFill>
                  <a:schemeClr val="tx1">
                    <a:lumMod val="75000"/>
                    <a:lumOff val="25000"/>
                  </a:schemeClr>
                </a:solidFill>
              </a:rPr>
              <a:t>F/E:			</a:t>
            </a:r>
          </a:p>
          <a:p>
            <a:pPr algn="just"/>
            <a:r>
              <a:rPr lang="es-ES" sz="2000" b="1" dirty="0" smtClean="0">
                <a:ln w="12700" cmpd="sng">
                  <a:noFill/>
                  <a:prstDash val="solid"/>
                </a:ln>
                <a:solidFill>
                  <a:schemeClr val="tx1">
                    <a:lumMod val="75000"/>
                    <a:lumOff val="25000"/>
                  </a:schemeClr>
                </a:solidFill>
              </a:rPr>
              <a:t>Permisos:		</a:t>
            </a:r>
          </a:p>
          <a:p>
            <a:pPr algn="just"/>
            <a:r>
              <a:rPr lang="es-ES" sz="2000" b="1" dirty="0" smtClean="0">
                <a:ln w="12700" cmpd="sng">
                  <a:noFill/>
                  <a:prstDash val="solid"/>
                </a:ln>
                <a:solidFill>
                  <a:schemeClr val="tx1">
                    <a:lumMod val="75000"/>
                    <a:lumOff val="25000"/>
                  </a:schemeClr>
                </a:solidFill>
              </a:rPr>
              <a:t>Comisiones:	</a:t>
            </a:r>
          </a:p>
          <a:p>
            <a:pPr algn="just"/>
            <a:r>
              <a:rPr lang="es-ES" sz="2000" b="1" dirty="0" smtClean="0">
                <a:ln w="12700" cmpd="sng">
                  <a:noFill/>
                  <a:prstDash val="solid"/>
                </a:ln>
                <a:solidFill>
                  <a:schemeClr val="tx1">
                    <a:lumMod val="75000"/>
                    <a:lumOff val="25000"/>
                  </a:schemeClr>
                </a:solidFill>
              </a:rPr>
              <a:t>Bajas:		   	</a:t>
            </a:r>
          </a:p>
          <a:p>
            <a:pPr algn="just"/>
            <a:r>
              <a:rPr lang="es-ES" sz="2000" b="1" dirty="0" smtClean="0">
                <a:ln w="12700" cmpd="sng">
                  <a:noFill/>
                  <a:prstDash val="solid"/>
                </a:ln>
                <a:solidFill>
                  <a:schemeClr val="tx1">
                    <a:lumMod val="75000"/>
                    <a:lumOff val="25000"/>
                  </a:schemeClr>
                </a:solidFill>
              </a:rPr>
              <a:t>Real:              	</a:t>
            </a:r>
            <a:endParaRPr lang="es-ES" sz="2000" b="1" dirty="0">
              <a:ln w="12700" cmpd="sng">
                <a:noFill/>
                <a:prstDash val="solid"/>
              </a:ln>
              <a:solidFill>
                <a:schemeClr val="tx1">
                  <a:lumMod val="75000"/>
                  <a:lumOff val="25000"/>
                </a:schemeClr>
              </a:solidFill>
            </a:endParaRPr>
          </a:p>
          <a:p>
            <a:pPr algn="just"/>
            <a:r>
              <a:rPr lang="es-ES" sz="2000" b="1" i="1" dirty="0" smtClean="0">
                <a:ln w="12700" cmpd="sng">
                  <a:noFill/>
                  <a:prstDash val="solid"/>
                </a:ln>
                <a:solidFill>
                  <a:schemeClr val="accent2">
                    <a:lumMod val="50000"/>
                  </a:schemeClr>
                </a:solidFill>
              </a:rPr>
              <a:t>DIFERENCIA REAL</a:t>
            </a:r>
            <a:endParaRPr lang="es-ES" sz="2000" b="1" i="1" dirty="0">
              <a:ln w="12700" cmpd="sng">
                <a:noFill/>
                <a:prstDash val="solid"/>
              </a:ln>
              <a:solidFill>
                <a:schemeClr val="accent2">
                  <a:lumMod val="50000"/>
                </a:schemeClr>
              </a:solidFill>
            </a:endParaRPr>
          </a:p>
        </p:txBody>
      </p:sp>
      <p:sp>
        <p:nvSpPr>
          <p:cNvPr id="24" name="CuadroTexto 23"/>
          <p:cNvSpPr txBox="1"/>
          <p:nvPr/>
        </p:nvSpPr>
        <p:spPr>
          <a:xfrm>
            <a:off x="161788" y="6404330"/>
            <a:ext cx="2675964" cy="246221"/>
          </a:xfrm>
          <a:prstGeom prst="rect">
            <a:avLst/>
          </a:prstGeom>
          <a:noFill/>
        </p:spPr>
        <p:txBody>
          <a:bodyPr wrap="square" rtlCol="0">
            <a:spAutoFit/>
          </a:bodyPr>
          <a:lstStyle/>
          <a:p>
            <a:r>
              <a:rPr lang="es-CL" sz="1000" b="1" i="1" dirty="0" smtClean="0"/>
              <a:t>Actualizado 09 de diciembre</a:t>
            </a:r>
            <a:endParaRPr lang="es-CL" sz="1000" b="1" i="1" dirty="0"/>
          </a:p>
        </p:txBody>
      </p:sp>
      <p:sp>
        <p:nvSpPr>
          <p:cNvPr id="2" name="CuadroTexto 1"/>
          <p:cNvSpPr txBox="1"/>
          <p:nvPr/>
        </p:nvSpPr>
        <p:spPr>
          <a:xfrm>
            <a:off x="1" y="1119197"/>
            <a:ext cx="12191999" cy="584775"/>
          </a:xfrm>
          <a:prstGeom prst="rect">
            <a:avLst/>
          </a:prstGeom>
          <a:noFill/>
        </p:spPr>
        <p:txBody>
          <a:bodyPr wrap="square" rtlCol="0">
            <a:spAutoFit/>
          </a:bodyPr>
          <a:lstStyle/>
          <a:p>
            <a:pPr algn="ctr"/>
            <a:r>
              <a:rPr lang="es-CL" sz="3200" b="1" i="1" dirty="0" smtClean="0">
                <a:solidFill>
                  <a:schemeClr val="tx2">
                    <a:lumMod val="75000"/>
                  </a:schemeClr>
                </a:solidFill>
              </a:rPr>
              <a:t>2024</a:t>
            </a:r>
            <a:endParaRPr lang="es-CL" sz="3200" b="1" i="1" dirty="0">
              <a:solidFill>
                <a:schemeClr val="tx2">
                  <a:lumMod val="75000"/>
                </a:schemeClr>
              </a:solidFill>
            </a:endParaRPr>
          </a:p>
        </p:txBody>
      </p:sp>
    </p:spTree>
    <p:extLst>
      <p:ext uri="{BB962C8B-B14F-4D97-AF65-F5344CB8AC3E}">
        <p14:creationId xmlns:p14="http://schemas.microsoft.com/office/powerpoint/2010/main" val="2783561877"/>
      </p:ext>
    </p:extLst>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1" y="73720"/>
            <a:ext cx="121920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PERSONAL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graphicFrame>
        <p:nvGraphicFramePr>
          <p:cNvPr id="21" name="Gráfico 20"/>
          <p:cNvGraphicFramePr/>
          <p:nvPr>
            <p:extLst>
              <p:ext uri="{D42A27DB-BD31-4B8C-83A1-F6EECF244321}">
                <p14:modId xmlns:p14="http://schemas.microsoft.com/office/powerpoint/2010/main" val="1624129549"/>
              </p:ext>
            </p:extLst>
          </p:nvPr>
        </p:nvGraphicFramePr>
        <p:xfrm>
          <a:off x="1030585" y="1711235"/>
          <a:ext cx="6139756" cy="4419432"/>
        </p:xfrm>
        <a:graphic>
          <a:graphicData uri="http://schemas.openxmlformats.org/drawingml/2006/chart">
            <c:chart xmlns:c="http://schemas.openxmlformats.org/drawingml/2006/chart" xmlns:r="http://schemas.openxmlformats.org/officeDocument/2006/relationships" r:id="rId5"/>
          </a:graphicData>
        </a:graphic>
      </p:graphicFrame>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8</a:t>
            </a:fld>
            <a:endParaRPr lang="es-ES" altLang="es-MX" dirty="0"/>
          </a:p>
        </p:txBody>
      </p:sp>
      <p:sp>
        <p:nvSpPr>
          <p:cNvPr id="18" name="Rectángulo 17"/>
          <p:cNvSpPr/>
          <p:nvPr/>
        </p:nvSpPr>
        <p:spPr>
          <a:xfrm>
            <a:off x="7745420" y="2460747"/>
            <a:ext cx="4267904" cy="2554545"/>
          </a:xfrm>
          <a:prstGeom prst="rect">
            <a:avLst/>
          </a:prstGeom>
          <a:noFill/>
        </p:spPr>
        <p:txBody>
          <a:bodyPr wrap="square" lIns="91440" tIns="45720" rIns="91440" bIns="45720">
            <a:spAutoFit/>
          </a:bodyPr>
          <a:lstStyle/>
          <a:p>
            <a:pPr algn="just"/>
            <a:r>
              <a:rPr lang="es-ES" sz="2000" b="1" dirty="0" smtClean="0">
                <a:ln w="12700" cmpd="sng">
                  <a:noFill/>
                  <a:prstDash val="solid"/>
                </a:ln>
                <a:solidFill>
                  <a:schemeClr val="tx1">
                    <a:lumMod val="75000"/>
                    <a:lumOff val="25000"/>
                  </a:schemeClr>
                </a:solidFill>
              </a:rPr>
              <a:t>DD.RR.:		</a:t>
            </a:r>
          </a:p>
          <a:p>
            <a:pPr algn="just"/>
            <a:r>
              <a:rPr lang="es-ES" sz="2000" b="1" dirty="0" smtClean="0">
                <a:ln w="12700" cmpd="sng">
                  <a:noFill/>
                  <a:prstDash val="solid"/>
                </a:ln>
                <a:solidFill>
                  <a:schemeClr val="tx1">
                    <a:lumMod val="75000"/>
                    <a:lumOff val="25000"/>
                  </a:schemeClr>
                </a:solidFill>
              </a:rPr>
              <a:t>Faltante:		</a:t>
            </a:r>
          </a:p>
          <a:p>
            <a:pPr algn="just"/>
            <a:r>
              <a:rPr lang="es-ES" sz="2000" b="1" dirty="0" smtClean="0">
                <a:ln w="12700" cmpd="sng">
                  <a:noFill/>
                  <a:prstDash val="solid"/>
                </a:ln>
                <a:solidFill>
                  <a:schemeClr val="tx1">
                    <a:lumMod val="75000"/>
                    <a:lumOff val="25000"/>
                  </a:schemeClr>
                </a:solidFill>
              </a:rPr>
              <a:t>F/E:			</a:t>
            </a:r>
          </a:p>
          <a:p>
            <a:pPr algn="just"/>
            <a:r>
              <a:rPr lang="es-ES" sz="2000" b="1" dirty="0" smtClean="0">
                <a:ln w="12700" cmpd="sng">
                  <a:noFill/>
                  <a:prstDash val="solid"/>
                </a:ln>
                <a:solidFill>
                  <a:schemeClr val="tx1">
                    <a:lumMod val="75000"/>
                    <a:lumOff val="25000"/>
                  </a:schemeClr>
                </a:solidFill>
              </a:rPr>
              <a:t>Permisos:		</a:t>
            </a:r>
          </a:p>
          <a:p>
            <a:pPr algn="just"/>
            <a:r>
              <a:rPr lang="es-ES" sz="2000" b="1" dirty="0" smtClean="0">
                <a:ln w="12700" cmpd="sng">
                  <a:noFill/>
                  <a:prstDash val="solid"/>
                </a:ln>
                <a:solidFill>
                  <a:schemeClr val="tx1">
                    <a:lumMod val="75000"/>
                    <a:lumOff val="25000"/>
                  </a:schemeClr>
                </a:solidFill>
              </a:rPr>
              <a:t>Comisiones</a:t>
            </a:r>
            <a:r>
              <a:rPr lang="es-ES" sz="2000" b="1" dirty="0">
                <a:ln w="12700" cmpd="sng">
                  <a:noFill/>
                  <a:prstDash val="solid"/>
                </a:ln>
                <a:solidFill>
                  <a:schemeClr val="tx1">
                    <a:lumMod val="75000"/>
                    <a:lumOff val="25000"/>
                  </a:schemeClr>
                </a:solidFill>
              </a:rPr>
              <a:t>:	</a:t>
            </a:r>
            <a:r>
              <a:rPr lang="es-ES" b="1" i="1" dirty="0" smtClean="0">
                <a:ln w="12700" cmpd="sng">
                  <a:noFill/>
                  <a:prstDash val="solid"/>
                </a:ln>
                <a:solidFill>
                  <a:srgbClr val="FFC000"/>
                </a:solidFill>
              </a:rPr>
              <a:t> </a:t>
            </a:r>
            <a:r>
              <a:rPr lang="es-ES" sz="1200" b="1" i="1" dirty="0">
                <a:ln w="12700" cmpd="sng">
                  <a:noFill/>
                  <a:prstDash val="solid"/>
                </a:ln>
                <a:solidFill>
                  <a:srgbClr val="FFC100"/>
                </a:solidFill>
              </a:rPr>
              <a:t>(estadística sin incendio)</a:t>
            </a:r>
          </a:p>
          <a:p>
            <a:pPr algn="just"/>
            <a:r>
              <a:rPr lang="es-ES" sz="2000" b="1" dirty="0" smtClean="0">
                <a:ln w="12700" cmpd="sng">
                  <a:noFill/>
                  <a:prstDash val="solid"/>
                </a:ln>
                <a:solidFill>
                  <a:schemeClr val="tx1">
                    <a:lumMod val="75000"/>
                    <a:lumOff val="25000"/>
                  </a:schemeClr>
                </a:solidFill>
              </a:rPr>
              <a:t>Bajas:		   	</a:t>
            </a:r>
            <a:r>
              <a:rPr lang="es-ES" sz="2000" b="1" dirty="0" smtClean="0">
                <a:ln w="12700" cmpd="sng">
                  <a:noFill/>
                  <a:prstDash val="solid"/>
                </a:ln>
                <a:solidFill>
                  <a:srgbClr val="FFC100"/>
                </a:solidFill>
              </a:rPr>
              <a:t> </a:t>
            </a:r>
            <a:r>
              <a:rPr lang="es-ES" sz="1200" b="1" i="1" dirty="0" smtClean="0">
                <a:ln w="12700" cmpd="sng">
                  <a:noFill/>
                  <a:prstDash val="solid"/>
                </a:ln>
                <a:solidFill>
                  <a:srgbClr val="FFC100"/>
                </a:solidFill>
              </a:rPr>
              <a:t>(estadística)</a:t>
            </a:r>
          </a:p>
          <a:p>
            <a:pPr algn="just"/>
            <a:r>
              <a:rPr lang="es-ES" sz="2000" b="1" dirty="0" smtClean="0">
                <a:ln w="12700" cmpd="sng">
                  <a:noFill/>
                  <a:prstDash val="solid"/>
                </a:ln>
                <a:solidFill>
                  <a:schemeClr val="tx1">
                    <a:lumMod val="75000"/>
                    <a:lumOff val="25000"/>
                  </a:schemeClr>
                </a:solidFill>
              </a:rPr>
              <a:t>Real:              	</a:t>
            </a:r>
            <a:endParaRPr lang="es-ES" sz="2000" b="1" dirty="0">
              <a:ln w="12700" cmpd="sng">
                <a:noFill/>
                <a:prstDash val="solid"/>
              </a:ln>
              <a:solidFill>
                <a:schemeClr val="tx1">
                  <a:lumMod val="75000"/>
                  <a:lumOff val="25000"/>
                </a:schemeClr>
              </a:solidFill>
            </a:endParaRPr>
          </a:p>
          <a:p>
            <a:pPr algn="just"/>
            <a:r>
              <a:rPr lang="es-ES" sz="2000" b="1" i="1" dirty="0" smtClean="0">
                <a:ln w="12700" cmpd="sng">
                  <a:noFill/>
                  <a:prstDash val="solid"/>
                </a:ln>
                <a:solidFill>
                  <a:schemeClr val="accent2">
                    <a:lumMod val="50000"/>
                  </a:schemeClr>
                </a:solidFill>
              </a:rPr>
              <a:t>DIFERENCIA REAL</a:t>
            </a:r>
            <a:endParaRPr lang="es-ES" sz="2000" b="1" i="1" dirty="0">
              <a:ln w="12700" cmpd="sng">
                <a:noFill/>
                <a:prstDash val="solid"/>
              </a:ln>
              <a:solidFill>
                <a:schemeClr val="accent2">
                  <a:lumMod val="50000"/>
                </a:schemeClr>
              </a:solidFill>
            </a:endParaRPr>
          </a:p>
        </p:txBody>
      </p:sp>
      <p:sp>
        <p:nvSpPr>
          <p:cNvPr id="24" name="CuadroTexto 23"/>
          <p:cNvSpPr txBox="1"/>
          <p:nvPr/>
        </p:nvSpPr>
        <p:spPr>
          <a:xfrm>
            <a:off x="161788" y="6404330"/>
            <a:ext cx="2675964" cy="246221"/>
          </a:xfrm>
          <a:prstGeom prst="rect">
            <a:avLst/>
          </a:prstGeom>
          <a:noFill/>
        </p:spPr>
        <p:txBody>
          <a:bodyPr wrap="square" rtlCol="0">
            <a:spAutoFit/>
          </a:bodyPr>
          <a:lstStyle/>
          <a:p>
            <a:r>
              <a:rPr lang="es-CL" sz="1000" b="1" i="1" dirty="0" smtClean="0"/>
              <a:t>Actualizado 09 de diciembre</a:t>
            </a:r>
            <a:endParaRPr lang="es-CL" sz="1000" b="1" i="1" dirty="0"/>
          </a:p>
        </p:txBody>
      </p:sp>
      <p:sp>
        <p:nvSpPr>
          <p:cNvPr id="2" name="CuadroTexto 1"/>
          <p:cNvSpPr txBox="1"/>
          <p:nvPr/>
        </p:nvSpPr>
        <p:spPr>
          <a:xfrm>
            <a:off x="1" y="1119197"/>
            <a:ext cx="12191999" cy="584775"/>
          </a:xfrm>
          <a:prstGeom prst="rect">
            <a:avLst/>
          </a:prstGeom>
          <a:noFill/>
        </p:spPr>
        <p:txBody>
          <a:bodyPr wrap="square" rtlCol="0">
            <a:spAutoFit/>
          </a:bodyPr>
          <a:lstStyle/>
          <a:p>
            <a:pPr algn="ctr"/>
            <a:r>
              <a:rPr lang="es-CL" sz="3200" b="1" i="1" dirty="0" smtClean="0">
                <a:solidFill>
                  <a:schemeClr val="tx2">
                    <a:lumMod val="75000"/>
                  </a:schemeClr>
                </a:solidFill>
              </a:rPr>
              <a:t>2025</a:t>
            </a:r>
            <a:endParaRPr lang="es-CL" sz="3200" b="1" i="1" dirty="0">
              <a:solidFill>
                <a:schemeClr val="tx2">
                  <a:lumMod val="75000"/>
                </a:schemeClr>
              </a:solidFill>
            </a:endParaRPr>
          </a:p>
        </p:txBody>
      </p:sp>
    </p:spTree>
    <p:extLst>
      <p:ext uri="{BB962C8B-B14F-4D97-AF65-F5344CB8AC3E}">
        <p14:creationId xmlns:p14="http://schemas.microsoft.com/office/powerpoint/2010/main" val="32763407"/>
      </p:ext>
    </p:extLst>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1" y="73720"/>
            <a:ext cx="121920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PERSONAL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graphicFrame>
        <p:nvGraphicFramePr>
          <p:cNvPr id="39" name="7 Tabla"/>
          <p:cNvGraphicFramePr>
            <a:graphicFrameLocks noGrp="1"/>
          </p:cNvGraphicFramePr>
          <p:nvPr>
            <p:extLst/>
          </p:nvPr>
        </p:nvGraphicFramePr>
        <p:xfrm>
          <a:off x="993706" y="1694981"/>
          <a:ext cx="10624377" cy="370840"/>
        </p:xfrm>
        <a:graphic>
          <a:graphicData uri="http://schemas.openxmlformats.org/drawingml/2006/table">
            <a:tbl>
              <a:tblPr firstRow="1" bandRow="1">
                <a:tableStyleId>{5C22544A-7EE6-4342-B048-85BDC9FD1C3A}</a:tableStyleId>
              </a:tblPr>
              <a:tblGrid>
                <a:gridCol w="2341062"/>
                <a:gridCol w="8283315"/>
              </a:tblGrid>
              <a:tr h="370840">
                <a:tc>
                  <a:txBody>
                    <a:bodyPr/>
                    <a:lstStyle/>
                    <a:p>
                      <a:r>
                        <a:rPr lang="es-ES" sz="1600" dirty="0" smtClean="0">
                          <a:solidFill>
                            <a:schemeClr val="tx1"/>
                          </a:solidFill>
                        </a:rPr>
                        <a:t>Estado 1</a:t>
                      </a:r>
                      <a:endParaRPr lang="es-CL" sz="1600" dirty="0">
                        <a:solidFill>
                          <a:schemeClr val="tx1"/>
                        </a:solidFill>
                      </a:endParaRPr>
                    </a:p>
                  </a:txBody>
                  <a:tcPr anchor="ctr">
                    <a:solidFill>
                      <a:srgbClr val="E3DE00"/>
                    </a:solidFill>
                  </a:tcPr>
                </a:tc>
                <a:tc>
                  <a:txBody>
                    <a:bodyPr/>
                    <a:lstStyle/>
                    <a:p>
                      <a:pPr marL="0" indent="0">
                        <a:buFont typeface="Arial" pitchFamily="34" charset="0"/>
                        <a:buNone/>
                      </a:pPr>
                      <a:r>
                        <a:rPr lang="es-ES" sz="1600" dirty="0" smtClean="0">
                          <a:solidFill>
                            <a:schemeClr val="tx1"/>
                          </a:solidFill>
                        </a:rPr>
                        <a:t>Partidas de CRA</a:t>
                      </a:r>
                      <a:r>
                        <a:rPr lang="es-ES" sz="1600" baseline="0" dirty="0" smtClean="0">
                          <a:solidFill>
                            <a:schemeClr val="tx1"/>
                          </a:solidFill>
                        </a:rPr>
                        <a:t> y PTR/WSB. </a:t>
                      </a:r>
                      <a:r>
                        <a:rPr lang="es-ES" sz="1600" baseline="0" dirty="0" smtClean="0">
                          <a:solidFill>
                            <a:srgbClr val="FF0000"/>
                          </a:solidFill>
                        </a:rPr>
                        <a:t>(70% y 50%)</a:t>
                      </a:r>
                    </a:p>
                  </a:txBody>
                  <a:tcPr anchor="ctr">
                    <a:solidFill>
                      <a:srgbClr val="E3DE00"/>
                    </a:solidFill>
                  </a:tcPr>
                </a:tc>
              </a:tr>
            </a:tbl>
          </a:graphicData>
        </a:graphic>
      </p:graphicFrame>
      <p:graphicFrame>
        <p:nvGraphicFramePr>
          <p:cNvPr id="40" name="8 Tabla"/>
          <p:cNvGraphicFramePr>
            <a:graphicFrameLocks noGrp="1"/>
          </p:cNvGraphicFramePr>
          <p:nvPr>
            <p:extLst/>
          </p:nvPr>
        </p:nvGraphicFramePr>
        <p:xfrm>
          <a:off x="993706" y="2175837"/>
          <a:ext cx="10624377" cy="1066800"/>
        </p:xfrm>
        <a:graphic>
          <a:graphicData uri="http://schemas.openxmlformats.org/drawingml/2006/table">
            <a:tbl>
              <a:tblPr firstRow="1" bandRow="1">
                <a:tableStyleId>{5C22544A-7EE6-4342-B048-85BDC9FD1C3A}</a:tableStyleId>
              </a:tblPr>
              <a:tblGrid>
                <a:gridCol w="2313724"/>
                <a:gridCol w="8310653"/>
              </a:tblGrid>
              <a:tr h="370840">
                <a:tc>
                  <a:txBody>
                    <a:bodyPr/>
                    <a:lstStyle/>
                    <a:p>
                      <a:r>
                        <a:rPr lang="es-ES" sz="1600" dirty="0" smtClean="0">
                          <a:solidFill>
                            <a:schemeClr val="tx1"/>
                          </a:solidFill>
                        </a:rPr>
                        <a:t>Estado 2</a:t>
                      </a:r>
                      <a:endParaRPr lang="es-CL" sz="1600" dirty="0">
                        <a:solidFill>
                          <a:schemeClr val="tx1"/>
                        </a:solidFill>
                      </a:endParaRPr>
                    </a:p>
                  </a:txBody>
                  <a:tcPr anchor="ctr">
                    <a:solidFill>
                      <a:srgbClr val="E3DE00"/>
                    </a:solidFill>
                  </a:tcPr>
                </a:tc>
                <a:tc>
                  <a:txBody>
                    <a:bodyPr/>
                    <a:lstStyle/>
                    <a:p>
                      <a:pPr marL="0" indent="0">
                        <a:buFont typeface="Arial" pitchFamily="34" charset="0"/>
                        <a:buNone/>
                      </a:pPr>
                      <a:r>
                        <a:rPr lang="es-ES" sz="1600" dirty="0" smtClean="0">
                          <a:solidFill>
                            <a:schemeClr val="tx1"/>
                          </a:solidFill>
                        </a:rPr>
                        <a:t>DWEP </a:t>
                      </a:r>
                      <a:r>
                        <a:rPr lang="es-ES" sz="1600" dirty="0" smtClean="0">
                          <a:solidFill>
                            <a:srgbClr val="FF0000"/>
                          </a:solidFill>
                        </a:rPr>
                        <a:t>(75%) </a:t>
                      </a:r>
                      <a:r>
                        <a:rPr lang="es-ES" sz="1600" dirty="0" smtClean="0">
                          <a:solidFill>
                            <a:schemeClr val="tx1"/>
                          </a:solidFill>
                        </a:rPr>
                        <a:t>*Incluye personal C.V. y PTR*</a:t>
                      </a:r>
                    </a:p>
                    <a:p>
                      <a:pPr marL="0" indent="0">
                        <a:buFont typeface="Arial" pitchFamily="34" charset="0"/>
                        <a:buNone/>
                      </a:pPr>
                      <a:r>
                        <a:rPr lang="es-ES" sz="1600" dirty="0" smtClean="0">
                          <a:solidFill>
                            <a:schemeClr val="tx1"/>
                          </a:solidFill>
                        </a:rPr>
                        <a:t>PTR de Ingeniería y WSB</a:t>
                      </a:r>
                      <a:r>
                        <a:rPr lang="es-ES" sz="1600" baseline="0" dirty="0" smtClean="0">
                          <a:solidFill>
                            <a:schemeClr val="tx1"/>
                          </a:solidFill>
                        </a:rPr>
                        <a:t> a</a:t>
                      </a:r>
                      <a:r>
                        <a:rPr lang="es-ES" sz="1600" dirty="0" smtClean="0">
                          <a:solidFill>
                            <a:schemeClr val="tx1"/>
                          </a:solidFill>
                        </a:rPr>
                        <a:t>poya a DWEP </a:t>
                      </a:r>
                      <a:r>
                        <a:rPr lang="es-ES" sz="1600" dirty="0" smtClean="0">
                          <a:solidFill>
                            <a:srgbClr val="FF0000"/>
                          </a:solidFill>
                        </a:rPr>
                        <a:t>(70%)</a:t>
                      </a:r>
                    </a:p>
                    <a:p>
                      <a:pPr marL="0" indent="0">
                        <a:buFont typeface="Arial" pitchFamily="34" charset="0"/>
                        <a:buNone/>
                      </a:pPr>
                      <a:r>
                        <a:rPr lang="es-ES" sz="1600" dirty="0" smtClean="0">
                          <a:solidFill>
                            <a:srgbClr val="FF0000"/>
                          </a:solidFill>
                        </a:rPr>
                        <a:t>“Limita la capacidad de mantenimiento, déficit de seguridad y permanencia por tiempo prolongado”</a:t>
                      </a:r>
                    </a:p>
                  </a:txBody>
                  <a:tcPr anchor="ctr">
                    <a:solidFill>
                      <a:srgbClr val="E3DE00"/>
                    </a:solidFill>
                  </a:tcPr>
                </a:tc>
              </a:tr>
            </a:tbl>
          </a:graphicData>
        </a:graphic>
      </p:graphicFrame>
      <p:graphicFrame>
        <p:nvGraphicFramePr>
          <p:cNvPr id="41" name="9 Tabla"/>
          <p:cNvGraphicFramePr>
            <a:graphicFrameLocks noGrp="1"/>
          </p:cNvGraphicFramePr>
          <p:nvPr>
            <p:extLst/>
          </p:nvPr>
        </p:nvGraphicFramePr>
        <p:xfrm>
          <a:off x="993708" y="3354423"/>
          <a:ext cx="10624375" cy="370840"/>
        </p:xfrm>
        <a:graphic>
          <a:graphicData uri="http://schemas.openxmlformats.org/drawingml/2006/table">
            <a:tbl>
              <a:tblPr firstRow="1" bandRow="1">
                <a:tableStyleId>{5C22544A-7EE6-4342-B048-85BDC9FD1C3A}</a:tableStyleId>
              </a:tblPr>
              <a:tblGrid>
                <a:gridCol w="2341062"/>
                <a:gridCol w="8283313"/>
              </a:tblGrid>
              <a:tr h="370840">
                <a:tc>
                  <a:txBody>
                    <a:bodyPr/>
                    <a:lstStyle/>
                    <a:p>
                      <a:r>
                        <a:rPr lang="es-ES" sz="1600" dirty="0" smtClean="0"/>
                        <a:t>Estado 3</a:t>
                      </a:r>
                      <a:endParaRPr lang="es-CL" sz="1600" dirty="0"/>
                    </a:p>
                  </a:txBody>
                  <a:tcPr anchor="ctr">
                    <a:solidFill>
                      <a:srgbClr val="00B050"/>
                    </a:solidFill>
                  </a:tcPr>
                </a:tc>
                <a:tc>
                  <a:txBody>
                    <a:bodyPr/>
                    <a:lstStyle/>
                    <a:p>
                      <a:r>
                        <a:rPr lang="es-ES" sz="1600" baseline="0" dirty="0" smtClean="0"/>
                        <a:t>Mantener CIC cubierta en maniobras.</a:t>
                      </a:r>
                      <a:endParaRPr lang="es-CL" sz="1600" dirty="0"/>
                    </a:p>
                  </a:txBody>
                  <a:tcPr anchor="ctr">
                    <a:solidFill>
                      <a:srgbClr val="00B050"/>
                    </a:solidFill>
                  </a:tcPr>
                </a:tc>
              </a:tr>
            </a:tbl>
          </a:graphicData>
        </a:graphic>
      </p:graphicFrame>
      <p:graphicFrame>
        <p:nvGraphicFramePr>
          <p:cNvPr id="42" name="10 Tabla"/>
          <p:cNvGraphicFramePr>
            <a:graphicFrameLocks noGrp="1"/>
          </p:cNvGraphicFramePr>
          <p:nvPr>
            <p:extLst/>
          </p:nvPr>
        </p:nvGraphicFramePr>
        <p:xfrm>
          <a:off x="993704" y="3861480"/>
          <a:ext cx="10624377" cy="822960"/>
        </p:xfrm>
        <a:graphic>
          <a:graphicData uri="http://schemas.openxmlformats.org/drawingml/2006/table">
            <a:tbl>
              <a:tblPr firstRow="1" bandRow="1">
                <a:tableStyleId>{5C22544A-7EE6-4342-B048-85BDC9FD1C3A}</a:tableStyleId>
              </a:tblPr>
              <a:tblGrid>
                <a:gridCol w="2371709"/>
                <a:gridCol w="8252668"/>
              </a:tblGrid>
              <a:tr h="432048">
                <a:tc>
                  <a:txBody>
                    <a:bodyPr/>
                    <a:lstStyle/>
                    <a:p>
                      <a:r>
                        <a:rPr lang="es-ES" sz="1600" dirty="0" smtClean="0"/>
                        <a:t>Estado 4</a:t>
                      </a:r>
                      <a:endParaRPr lang="es-CL" sz="1600" dirty="0"/>
                    </a:p>
                  </a:txBody>
                  <a:tcPr anchor="ctr">
                    <a:solidFill>
                      <a:srgbClr val="00B050"/>
                    </a:solidFill>
                  </a:tcPr>
                </a:tc>
                <a:tc>
                  <a:txBody>
                    <a:bodyPr/>
                    <a:lstStyle/>
                    <a:p>
                      <a:r>
                        <a:rPr lang="es-ES" sz="1600" baseline="0" dirty="0" smtClean="0"/>
                        <a:t>Team de Puente y TC a 2 guardias</a:t>
                      </a:r>
                    </a:p>
                    <a:p>
                      <a:r>
                        <a:rPr lang="es-ES" sz="1600" baseline="0" dirty="0" smtClean="0"/>
                        <a:t>SSEP al 100% “Control de las Emergencias”</a:t>
                      </a:r>
                    </a:p>
                    <a:p>
                      <a:r>
                        <a:rPr lang="es-ES" sz="1600" dirty="0" smtClean="0"/>
                        <a:t>Permite mantenimiento</a:t>
                      </a:r>
                      <a:r>
                        <a:rPr lang="es-ES" sz="1600" baseline="0" dirty="0" smtClean="0"/>
                        <a:t> de equipos de ING y SSAA.</a:t>
                      </a:r>
                      <a:endParaRPr lang="es-CL" sz="1600" dirty="0"/>
                    </a:p>
                  </a:txBody>
                  <a:tcPr anchor="ctr">
                    <a:solidFill>
                      <a:srgbClr val="00B050"/>
                    </a:solidFill>
                  </a:tcPr>
                </a:tc>
              </a:tr>
            </a:tbl>
          </a:graphicData>
        </a:graphic>
      </p:graphicFrame>
      <p:graphicFrame>
        <p:nvGraphicFramePr>
          <p:cNvPr id="43" name="11 Tabla"/>
          <p:cNvGraphicFramePr>
            <a:graphicFrameLocks noGrp="1"/>
          </p:cNvGraphicFramePr>
          <p:nvPr>
            <p:extLst>
              <p:ext uri="{D42A27DB-BD31-4B8C-83A1-F6EECF244321}">
                <p14:modId xmlns:p14="http://schemas.microsoft.com/office/powerpoint/2010/main" val="696233797"/>
              </p:ext>
            </p:extLst>
          </p:nvPr>
        </p:nvGraphicFramePr>
        <p:xfrm>
          <a:off x="993706" y="4875155"/>
          <a:ext cx="10624375" cy="792088"/>
        </p:xfrm>
        <a:graphic>
          <a:graphicData uri="http://schemas.openxmlformats.org/drawingml/2006/table">
            <a:tbl>
              <a:tblPr firstRow="1" bandRow="1">
                <a:tableStyleId>{5C22544A-7EE6-4342-B048-85BDC9FD1C3A}</a:tableStyleId>
              </a:tblPr>
              <a:tblGrid>
                <a:gridCol w="2402357"/>
                <a:gridCol w="8222018"/>
              </a:tblGrid>
              <a:tr h="792088">
                <a:tc>
                  <a:txBody>
                    <a:bodyPr/>
                    <a:lstStyle/>
                    <a:p>
                      <a:pPr marL="0" indent="0">
                        <a:buFont typeface="Arial" pitchFamily="34" charset="0"/>
                        <a:buNone/>
                      </a:pPr>
                      <a:r>
                        <a:rPr lang="es-ES" sz="1600" dirty="0" smtClean="0">
                          <a:solidFill>
                            <a:schemeClr val="tx1"/>
                          </a:solidFill>
                        </a:rPr>
                        <a:t>Estado 5</a:t>
                      </a:r>
                    </a:p>
                    <a:p>
                      <a:pPr marL="0" indent="0">
                        <a:buFont typeface="Arial" pitchFamily="34" charset="0"/>
                        <a:buNone/>
                      </a:pPr>
                      <a:r>
                        <a:rPr lang="es-ES" sz="1600" dirty="0" smtClean="0">
                          <a:solidFill>
                            <a:schemeClr val="tx1"/>
                          </a:solidFill>
                        </a:rPr>
                        <a:t>(puerto)</a:t>
                      </a:r>
                      <a:endParaRPr lang="es-CL" sz="1600" dirty="0">
                        <a:solidFill>
                          <a:schemeClr val="tx1"/>
                        </a:solidFill>
                      </a:endParaRPr>
                    </a:p>
                  </a:txBody>
                  <a:tcPr anchor="ctr">
                    <a:solidFill>
                      <a:srgbClr val="E3DE00"/>
                    </a:solidFill>
                  </a:tcPr>
                </a:tc>
                <a:tc>
                  <a:txBody>
                    <a:bodyPr/>
                    <a:lstStyle/>
                    <a:p>
                      <a:pPr marL="171450" indent="-171450">
                        <a:buFont typeface="Arial" pitchFamily="34" charset="0"/>
                        <a:buChar char="•"/>
                      </a:pPr>
                      <a:r>
                        <a:rPr lang="es-ES" sz="1600" dirty="0" smtClean="0">
                          <a:solidFill>
                            <a:schemeClr val="tx1"/>
                          </a:solidFill>
                        </a:rPr>
                        <a:t>Buque</a:t>
                      </a:r>
                      <a:r>
                        <a:rPr lang="es-ES" sz="1600" baseline="0" dirty="0" smtClean="0">
                          <a:solidFill>
                            <a:schemeClr val="tx1"/>
                          </a:solidFill>
                        </a:rPr>
                        <a:t> a 4 guardias, mejor condición. </a:t>
                      </a:r>
                      <a:r>
                        <a:rPr lang="es-ES" sz="1600" baseline="0" dirty="0" smtClean="0">
                          <a:solidFill>
                            <a:srgbClr val="FF0000"/>
                          </a:solidFill>
                        </a:rPr>
                        <a:t>2 guardias en periodo estival.</a:t>
                      </a:r>
                    </a:p>
                    <a:p>
                      <a:pPr marL="171450" indent="-171450">
                        <a:buFont typeface="Arial" pitchFamily="34" charset="0"/>
                        <a:buChar char="•"/>
                      </a:pPr>
                      <a:r>
                        <a:rPr lang="es-ES" sz="1600" baseline="0" dirty="0" smtClean="0">
                          <a:solidFill>
                            <a:schemeClr val="tx1"/>
                          </a:solidFill>
                        </a:rPr>
                        <a:t>Especialidades críticas: Mayordomos, abastecimiento, cocineros, maniobras, radaristas.</a:t>
                      </a:r>
                      <a:endParaRPr lang="es-CL" sz="1600" dirty="0">
                        <a:solidFill>
                          <a:schemeClr val="tx1"/>
                        </a:solidFill>
                      </a:endParaRPr>
                    </a:p>
                  </a:txBody>
                  <a:tcPr anchor="ctr">
                    <a:solidFill>
                      <a:srgbClr val="E3DE00"/>
                    </a:solidFill>
                  </a:tcPr>
                </a:tc>
              </a:tr>
            </a:tbl>
          </a:graphicData>
        </a:graphic>
      </p:graphicFrame>
      <p:sp>
        <p:nvSpPr>
          <p:cNvPr id="2" name="Paralelogramo 1"/>
          <p:cNvSpPr/>
          <p:nvPr/>
        </p:nvSpPr>
        <p:spPr>
          <a:xfrm>
            <a:off x="3657600" y="1015253"/>
            <a:ext cx="4719918" cy="430306"/>
          </a:xfrm>
          <a:prstGeom prst="parallelogram">
            <a:avLst>
              <a:gd name="adj" fmla="val 53125"/>
            </a:avLst>
          </a:prstGeom>
          <a:solidFill>
            <a:srgbClr val="FF00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CL" b="1" dirty="0" smtClean="0"/>
              <a:t>IMPLICANCIAS</a:t>
            </a:r>
            <a:endParaRPr lang="es-CL" b="1" dirty="0"/>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9</a:t>
            </a:fld>
            <a:endParaRPr lang="es-ES" altLang="es-MX" dirty="0"/>
          </a:p>
        </p:txBody>
      </p:sp>
      <p:sp>
        <p:nvSpPr>
          <p:cNvPr id="21" name="Rectángulo 20"/>
          <p:cNvSpPr/>
          <p:nvPr/>
        </p:nvSpPr>
        <p:spPr>
          <a:xfrm>
            <a:off x="3450511" y="5831036"/>
            <a:ext cx="4705610" cy="707886"/>
          </a:xfrm>
          <a:prstGeom prst="rect">
            <a:avLst/>
          </a:prstGeom>
          <a:solidFill>
            <a:srgbClr val="215968"/>
          </a:solidFill>
        </p:spPr>
        <p:txBody>
          <a:bodyPr wrap="square" lIns="91440" tIns="45720" rIns="91440" bIns="45720">
            <a:spAutoFit/>
          </a:bodyPr>
          <a:lstStyle/>
          <a:p>
            <a:pPr algn="ctr"/>
            <a:r>
              <a:rPr lang="es-ES" sz="4000" b="1" cap="none" spc="0" dirty="0" smtClean="0">
                <a:ln w="22225">
                  <a:solidFill>
                    <a:schemeClr val="tx1"/>
                  </a:solidFill>
                  <a:prstDash val="solid"/>
                </a:ln>
                <a:solidFill>
                  <a:srgbClr val="FFFF00"/>
                </a:solidFill>
                <a:effectLst/>
              </a:rPr>
              <a:t>¿Kaput?</a:t>
            </a:r>
            <a:endParaRPr lang="es-ES" sz="4000" b="1" cap="none" spc="0" dirty="0">
              <a:ln w="22225">
                <a:solidFill>
                  <a:schemeClr val="tx1"/>
                </a:solidFill>
                <a:prstDash val="solid"/>
              </a:ln>
              <a:solidFill>
                <a:srgbClr val="FFFF00"/>
              </a:solidFill>
              <a:effectLst/>
            </a:endParaRPr>
          </a:p>
        </p:txBody>
      </p:sp>
    </p:spTree>
    <p:extLst>
      <p:ext uri="{BB962C8B-B14F-4D97-AF65-F5344CB8AC3E}">
        <p14:creationId xmlns:p14="http://schemas.microsoft.com/office/powerpoint/2010/main" val="316080982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1" y="73720"/>
            <a:ext cx="121920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GUARDIAS DE PUERTO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10</a:t>
            </a:fld>
            <a:endParaRPr lang="es-ES" altLang="es-MX"/>
          </a:p>
        </p:txBody>
      </p:sp>
      <p:sp>
        <p:nvSpPr>
          <p:cNvPr id="5" name="Rectángulo 4"/>
          <p:cNvSpPr/>
          <p:nvPr/>
        </p:nvSpPr>
        <p:spPr>
          <a:xfrm>
            <a:off x="0" y="819482"/>
            <a:ext cx="12192000" cy="646331"/>
          </a:xfrm>
          <a:prstGeom prst="rect">
            <a:avLst/>
          </a:prstGeom>
          <a:noFill/>
        </p:spPr>
        <p:txBody>
          <a:bodyPr wrap="square" lIns="91440" tIns="45720" rIns="91440" bIns="45720">
            <a:spAutoFit/>
          </a:bodyPr>
          <a:lstStyle/>
          <a:p>
            <a:pPr algn="ctr"/>
            <a:r>
              <a:rPr lang="es-ES" sz="3600" b="1" dirty="0" smtClean="0">
                <a:ln w="22225">
                  <a:solidFill>
                    <a:schemeClr val="accent2"/>
                  </a:solidFill>
                  <a:prstDash val="solid"/>
                </a:ln>
                <a:solidFill>
                  <a:schemeClr val="accent2">
                    <a:lumMod val="40000"/>
                    <a:lumOff val="60000"/>
                  </a:schemeClr>
                </a:solidFill>
              </a:rPr>
              <a:t>Situaciones de personal.</a:t>
            </a:r>
            <a:endParaRPr lang="es-ES" sz="3600" b="1" cap="none" spc="0" dirty="0">
              <a:ln w="22225">
                <a:solidFill>
                  <a:schemeClr val="accent2"/>
                </a:solidFill>
                <a:prstDash val="solid"/>
              </a:ln>
              <a:solidFill>
                <a:schemeClr val="accent2">
                  <a:lumMod val="40000"/>
                  <a:lumOff val="60000"/>
                </a:schemeClr>
              </a:solidFill>
              <a:effectLst/>
            </a:endParaRPr>
          </a:p>
        </p:txBody>
      </p:sp>
      <p:sp>
        <p:nvSpPr>
          <p:cNvPr id="16" name="CuadroTexto 15"/>
          <p:cNvSpPr txBox="1"/>
          <p:nvPr/>
        </p:nvSpPr>
        <p:spPr>
          <a:xfrm>
            <a:off x="161788" y="6404330"/>
            <a:ext cx="2675964" cy="246221"/>
          </a:xfrm>
          <a:prstGeom prst="rect">
            <a:avLst/>
          </a:prstGeom>
          <a:noFill/>
        </p:spPr>
        <p:txBody>
          <a:bodyPr wrap="square" rtlCol="0">
            <a:spAutoFit/>
          </a:bodyPr>
          <a:lstStyle/>
          <a:p>
            <a:r>
              <a:rPr lang="es-CL" sz="1000" b="1" i="1" dirty="0" smtClean="0"/>
              <a:t>Actualizado 09 de diciembre</a:t>
            </a:r>
            <a:endParaRPr lang="es-CL" sz="1000" b="1" i="1" dirty="0"/>
          </a:p>
        </p:txBody>
      </p:sp>
      <p:graphicFrame>
        <p:nvGraphicFramePr>
          <p:cNvPr id="3" name="Tabla 2"/>
          <p:cNvGraphicFramePr>
            <a:graphicFrameLocks noGrp="1"/>
          </p:cNvGraphicFramePr>
          <p:nvPr>
            <p:extLst>
              <p:ext uri="{D42A27DB-BD31-4B8C-83A1-F6EECF244321}">
                <p14:modId xmlns:p14="http://schemas.microsoft.com/office/powerpoint/2010/main" val="2070895142"/>
              </p:ext>
            </p:extLst>
          </p:nvPr>
        </p:nvGraphicFramePr>
        <p:xfrm>
          <a:off x="150123" y="1662634"/>
          <a:ext cx="11860575" cy="2667947"/>
        </p:xfrm>
        <a:graphic>
          <a:graphicData uri="http://schemas.openxmlformats.org/drawingml/2006/table">
            <a:tbl>
              <a:tblPr firstRow="1" firstCol="1" bandRow="1">
                <a:tableStyleId>{5C22544A-7EE6-4342-B048-85BDC9FD1C3A}</a:tableStyleId>
              </a:tblPr>
              <a:tblGrid>
                <a:gridCol w="233409"/>
                <a:gridCol w="414408"/>
                <a:gridCol w="595298"/>
                <a:gridCol w="1483016"/>
                <a:gridCol w="3394879"/>
                <a:gridCol w="5739565"/>
              </a:tblGrid>
              <a:tr h="173865">
                <a:tc>
                  <a:txBody>
                    <a:bodyPr/>
                    <a:lstStyle/>
                    <a:p>
                      <a:pPr algn="l" rtl="0" fontAlgn="ctr"/>
                      <a:r>
                        <a:rPr lang="es-CL" sz="1200" u="none" strike="noStrike" dirty="0">
                          <a:effectLst/>
                          <a:latin typeface="Arial" panose="020B0604020202020204" pitchFamily="34" charset="0"/>
                          <a:cs typeface="Arial" panose="020B0604020202020204" pitchFamily="34" charset="0"/>
                        </a:rPr>
                        <a:t>N°</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GDO</a:t>
                      </a:r>
                      <a:endParaRPr lang="es-CL" sz="1200" b="1" i="0" u="none" strike="noStrike">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ESP.</a:t>
                      </a:r>
                      <a:endParaRPr lang="es-CL" sz="1200" b="1" i="0" u="none" strike="noStrike">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NOMBRE</a:t>
                      </a:r>
                      <a:endParaRPr lang="es-CL" sz="1200" b="1" i="0" u="none" strike="noStrike">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SITUACIÓN</a:t>
                      </a:r>
                      <a:endParaRPr lang="es-CL" sz="1200" b="1" i="0" u="none" strike="noStrike">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OBSERVACIÓN</a:t>
                      </a:r>
                      <a:endParaRPr lang="es-CL" sz="1200" b="1" i="0" u="none" strike="noStrike">
                        <a:solidFill>
                          <a:srgbClr val="FFFFFF"/>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1</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BAJA PROLONGADA</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pt-BR"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2</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BAJA PROLONGADA</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pt-BR"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3</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BAJA PROLONGADA</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pt-BR"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4</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BAJA PROLONGADA / EVALUACIÓN COSAN</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pt-BR"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5</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BAJA PROLONGADA / EVALUACIÓN COSAN</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ES"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6</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BAJA PROLONGADA /EVALUACIÓN COSAN</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pt-BR"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u="none" strike="noStrike" dirty="0">
                          <a:effectLst/>
                          <a:latin typeface="Arial" panose="020B0604020202020204" pitchFamily="34" charset="0"/>
                          <a:cs typeface="Arial" panose="020B0604020202020204" pitchFamily="34" charset="0"/>
                        </a:rPr>
                        <a:t>7</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BAJA PROLONGADA /EVALUACIÓN COSAN</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8</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ISA POR DENUNCIA VIOLENCIA</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9</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PERDIDA DE CONFIANZA</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ES"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u="none" strike="noStrike" dirty="0">
                          <a:effectLst/>
                          <a:latin typeface="Arial" panose="020B0604020202020204" pitchFamily="34" charset="0"/>
                          <a:cs typeface="Arial" panose="020B0604020202020204" pitchFamily="34" charset="0"/>
                        </a:rPr>
                        <a:t>10</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ES" sz="1200" u="none" strike="noStrike">
                          <a:effectLst/>
                          <a:latin typeface="Arial" panose="020B0604020202020204" pitchFamily="34" charset="0"/>
                          <a:cs typeface="Arial" panose="020B0604020202020204" pitchFamily="34" charset="0"/>
                        </a:rPr>
                        <a:t>PERDIDA DE CONFIANZA/ BAJA PROLONGADA / EVALUACIÓN COSAN</a:t>
                      </a:r>
                      <a:endParaRPr lang="es-ES"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spcAft>
                          <a:spcPts val="0"/>
                        </a:spcAft>
                      </a:pPr>
                      <a:endParaRPr lang="es-CL" sz="2400" dirty="0">
                        <a:effectLst/>
                        <a:latin typeface="Arial" panose="020B0604020202020204" pitchFamily="34" charset="0"/>
                        <a:ea typeface="Times New Roman" panose="02020603050405020304" pitchFamily="18"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11</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RETIRO</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r h="182144">
                <a:tc>
                  <a:txBody>
                    <a:bodyPr/>
                    <a:lstStyle/>
                    <a:p>
                      <a:pPr algn="l" rtl="0" fontAlgn="ctr"/>
                      <a:r>
                        <a:rPr lang="es-CL" sz="1200" b="1" i="0" u="none" strike="noStrike" dirty="0" smtClean="0">
                          <a:solidFill>
                            <a:schemeClr val="lt1"/>
                          </a:solidFill>
                          <a:effectLst/>
                          <a:latin typeface="Arial" panose="020B0604020202020204" pitchFamily="34" charset="0"/>
                          <a:cs typeface="Arial" panose="020B0604020202020204" pitchFamily="34" charset="0"/>
                        </a:rPr>
                        <a:t>12</a:t>
                      </a:r>
                      <a:endParaRPr lang="es-CL" sz="1200" b="1" i="0" u="none" strike="noStrike" dirty="0">
                        <a:solidFill>
                          <a:srgbClr val="FFFFFF"/>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r>
                        <a:rPr lang="es-CL" sz="1200" u="none" strike="noStrike">
                          <a:effectLst/>
                          <a:latin typeface="Arial" panose="020B0604020202020204" pitchFamily="34" charset="0"/>
                          <a:cs typeface="Arial" panose="020B0604020202020204" pitchFamily="34" charset="0"/>
                        </a:rPr>
                        <a:t>RETIRO</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8279" marR="8279" marT="8279" marB="0" anchor="ctr"/>
                </a:tc>
                <a:tc>
                  <a:txBody>
                    <a:bodyPr/>
                    <a:lstStyle/>
                    <a:p>
                      <a:pPr algn="l" rtl="0"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8279" marR="8279" marT="8279" marB="0" anchor="ctr"/>
                </a:tc>
              </a:tr>
            </a:tbl>
          </a:graphicData>
        </a:graphic>
      </p:graphicFrame>
    </p:spTree>
    <p:extLst>
      <p:ext uri="{BB962C8B-B14F-4D97-AF65-F5344CB8AC3E}">
        <p14:creationId xmlns:p14="http://schemas.microsoft.com/office/powerpoint/2010/main" val="2444581320"/>
      </p:ext>
    </p:extLst>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1" y="73720"/>
            <a:ext cx="121920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GUARDIAS DE PUERTO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11</a:t>
            </a:fld>
            <a:endParaRPr lang="es-ES" altLang="es-MX" dirty="0"/>
          </a:p>
        </p:txBody>
      </p:sp>
      <p:graphicFrame>
        <p:nvGraphicFramePr>
          <p:cNvPr id="3" name="Tabla 2"/>
          <p:cNvGraphicFramePr>
            <a:graphicFrameLocks noGrp="1"/>
          </p:cNvGraphicFramePr>
          <p:nvPr>
            <p:extLst>
              <p:ext uri="{D42A27DB-BD31-4B8C-83A1-F6EECF244321}">
                <p14:modId xmlns:p14="http://schemas.microsoft.com/office/powerpoint/2010/main" val="1931297895"/>
              </p:ext>
            </p:extLst>
          </p:nvPr>
        </p:nvGraphicFramePr>
        <p:xfrm>
          <a:off x="1994299" y="1397134"/>
          <a:ext cx="8301606" cy="4866640"/>
        </p:xfrm>
        <a:graphic>
          <a:graphicData uri="http://schemas.openxmlformats.org/drawingml/2006/table">
            <a:tbl>
              <a:tblPr firstRow="1" bandRow="1">
                <a:tableStyleId>{7DF18680-E054-41AD-8BC1-D1AEF772440D}</a:tableStyleId>
              </a:tblPr>
              <a:tblGrid>
                <a:gridCol w="2767202"/>
                <a:gridCol w="2767202"/>
                <a:gridCol w="2767202"/>
              </a:tblGrid>
              <a:tr h="370840">
                <a:tc>
                  <a:txBody>
                    <a:bodyPr/>
                    <a:lstStyle/>
                    <a:p>
                      <a:r>
                        <a:rPr lang="es-CL" dirty="0" smtClean="0"/>
                        <a:t>PERSONAL</a:t>
                      </a:r>
                      <a:endParaRPr lang="es-CL" dirty="0"/>
                    </a:p>
                  </a:txBody>
                  <a:tcPr/>
                </a:tc>
                <a:tc>
                  <a:txBody>
                    <a:bodyPr/>
                    <a:lstStyle/>
                    <a:p>
                      <a:r>
                        <a:rPr lang="es-CL" dirty="0" smtClean="0"/>
                        <a:t>CANTIDAD</a:t>
                      </a:r>
                      <a:endParaRPr lang="es-CL" dirty="0"/>
                    </a:p>
                  </a:txBody>
                  <a:tcPr/>
                </a:tc>
                <a:tc>
                  <a:txBody>
                    <a:bodyPr/>
                    <a:lstStyle/>
                    <a:p>
                      <a:r>
                        <a:rPr lang="es-CL" dirty="0" smtClean="0"/>
                        <a:t>OBSERVACIONES</a:t>
                      </a:r>
                      <a:endParaRPr lang="es-CL" dirty="0"/>
                    </a:p>
                  </a:txBody>
                  <a:tcPr/>
                </a:tc>
              </a:tr>
              <a:tr h="370840">
                <a:tc>
                  <a:txBody>
                    <a:bodyPr/>
                    <a:lstStyle/>
                    <a:p>
                      <a:r>
                        <a:rPr lang="es-CL" dirty="0" smtClean="0"/>
                        <a:t>Oficial de guardia</a:t>
                      </a:r>
                      <a:endParaRPr lang="es-CL" dirty="0"/>
                    </a:p>
                  </a:txBody>
                  <a:tcPr/>
                </a:tc>
                <a:tc>
                  <a:txBody>
                    <a:bodyPr/>
                    <a:lstStyle/>
                    <a:p>
                      <a:r>
                        <a:rPr lang="es-CL" dirty="0" smtClean="0"/>
                        <a:t>11</a:t>
                      </a:r>
                      <a:endParaRPr lang="es-CL" dirty="0"/>
                    </a:p>
                  </a:txBody>
                  <a:tcPr/>
                </a:tc>
                <a:tc rowSpan="5">
                  <a:txBody>
                    <a:bodyPr/>
                    <a:lstStyle/>
                    <a:p>
                      <a:pPr algn="ctr"/>
                      <a:r>
                        <a:rPr lang="es-CL" sz="1600" i="1" dirty="0" smtClean="0"/>
                        <a:t>Considera a todo el personal calificado en sus puestos.</a:t>
                      </a:r>
                      <a:r>
                        <a:rPr lang="es-CL" sz="1600" i="1" baseline="0" dirty="0" smtClean="0"/>
                        <a:t> Mejor condición mayo 2025.</a:t>
                      </a:r>
                      <a:endParaRPr lang="es-CL" sz="1600" i="1" dirty="0"/>
                    </a:p>
                  </a:txBody>
                  <a:tcPr anchor="ctr"/>
                </a:tc>
              </a:tr>
              <a:tr h="370840">
                <a:tc>
                  <a:txBody>
                    <a:bodyPr/>
                    <a:lstStyle/>
                    <a:p>
                      <a:r>
                        <a:rPr lang="es-CL" dirty="0" smtClean="0"/>
                        <a:t>SO de Entrepuentes</a:t>
                      </a:r>
                      <a:endParaRPr lang="es-CL" dirty="0"/>
                    </a:p>
                  </a:txBody>
                  <a:tcPr/>
                </a:tc>
                <a:tc>
                  <a:txBody>
                    <a:bodyPr/>
                    <a:lstStyle/>
                    <a:p>
                      <a:r>
                        <a:rPr lang="es-CL" dirty="0" smtClean="0"/>
                        <a:t>6</a:t>
                      </a:r>
                      <a:endParaRPr lang="es-CL" dirty="0"/>
                    </a:p>
                  </a:txBody>
                  <a:tcPr/>
                </a:tc>
                <a:tc vMerge="1">
                  <a:txBody>
                    <a:bodyPr/>
                    <a:lstStyle/>
                    <a:p>
                      <a:endParaRPr lang="es-CL" dirty="0"/>
                    </a:p>
                  </a:txBody>
                  <a:tcPr/>
                </a:tc>
              </a:tr>
              <a:tr h="370840">
                <a:tc>
                  <a:txBody>
                    <a:bodyPr/>
                    <a:lstStyle/>
                    <a:p>
                      <a:r>
                        <a:rPr lang="es-CL" dirty="0" smtClean="0"/>
                        <a:t>Sgto de Relevos</a:t>
                      </a:r>
                      <a:endParaRPr lang="es-CL" dirty="0"/>
                    </a:p>
                  </a:txBody>
                  <a:tcPr/>
                </a:tc>
                <a:tc>
                  <a:txBody>
                    <a:bodyPr/>
                    <a:lstStyle/>
                    <a:p>
                      <a:r>
                        <a:rPr lang="es-CL" dirty="0" smtClean="0"/>
                        <a:t>6</a:t>
                      </a:r>
                      <a:endParaRPr lang="es-CL" dirty="0"/>
                    </a:p>
                  </a:txBody>
                  <a:tcPr/>
                </a:tc>
                <a:tc vMerge="1">
                  <a:txBody>
                    <a:bodyPr/>
                    <a:lstStyle/>
                    <a:p>
                      <a:endParaRPr lang="es-CL" dirty="0"/>
                    </a:p>
                  </a:txBody>
                  <a:tcPr/>
                </a:tc>
              </a:tr>
              <a:tr h="370840">
                <a:tc>
                  <a:txBody>
                    <a:bodyPr/>
                    <a:lstStyle/>
                    <a:p>
                      <a:r>
                        <a:rPr lang="es-CL" dirty="0" smtClean="0"/>
                        <a:t>Ingeniero de guardia</a:t>
                      </a:r>
                      <a:endParaRPr lang="es-CL" dirty="0"/>
                    </a:p>
                  </a:txBody>
                  <a:tcPr/>
                </a:tc>
                <a:tc>
                  <a:txBody>
                    <a:bodyPr/>
                    <a:lstStyle/>
                    <a:p>
                      <a:r>
                        <a:rPr lang="es-CL" dirty="0" smtClean="0"/>
                        <a:t>6</a:t>
                      </a:r>
                      <a:endParaRPr lang="es-CL" dirty="0"/>
                    </a:p>
                  </a:txBody>
                  <a:tcPr/>
                </a:tc>
                <a:tc vMerge="1">
                  <a:txBody>
                    <a:bodyPr/>
                    <a:lstStyle/>
                    <a:p>
                      <a:endParaRPr lang="es-CL" dirty="0"/>
                    </a:p>
                  </a:txBody>
                  <a:tcPr/>
                </a:tc>
              </a:tr>
              <a:tr h="370840">
                <a:tc>
                  <a:txBody>
                    <a:bodyPr/>
                    <a:lstStyle/>
                    <a:p>
                      <a:r>
                        <a:rPr lang="es-CL" dirty="0" smtClean="0"/>
                        <a:t>Personal (M1°</a:t>
                      </a:r>
                      <a:r>
                        <a:rPr lang="es-CL" baseline="0" dirty="0" smtClean="0"/>
                        <a:t> a S1°)</a:t>
                      </a:r>
                      <a:endParaRPr lang="es-CL" dirty="0"/>
                    </a:p>
                  </a:txBody>
                  <a:tcPr/>
                </a:tc>
                <a:tc>
                  <a:txBody>
                    <a:bodyPr/>
                    <a:lstStyle/>
                    <a:p>
                      <a:r>
                        <a:rPr lang="es-CL" dirty="0" smtClean="0"/>
                        <a:t>95 </a:t>
                      </a:r>
                      <a:r>
                        <a:rPr lang="es-CL" sz="1100" i="1" dirty="0" smtClean="0"/>
                        <a:t>( 19</a:t>
                      </a:r>
                      <a:r>
                        <a:rPr lang="es-CL" sz="1100" i="1" baseline="0" dirty="0" smtClean="0"/>
                        <a:t> por guardia)</a:t>
                      </a:r>
                      <a:endParaRPr lang="es-CL" i="1" dirty="0"/>
                    </a:p>
                  </a:txBody>
                  <a:tcPr/>
                </a:tc>
                <a:tc vMerge="1">
                  <a:txBody>
                    <a:bodyPr/>
                    <a:lstStyle/>
                    <a:p>
                      <a:endParaRPr lang="es-CL" i="1" dirty="0"/>
                    </a:p>
                  </a:txBody>
                  <a:tcPr/>
                </a:tc>
              </a:tr>
              <a:tr h="370840">
                <a:tc>
                  <a:txBody>
                    <a:bodyPr/>
                    <a:lstStyle/>
                    <a:p>
                      <a:r>
                        <a:rPr lang="es-CL" dirty="0" smtClean="0"/>
                        <a:t>Oficiales sin guardia</a:t>
                      </a:r>
                      <a:endParaRPr lang="es-CL" dirty="0"/>
                    </a:p>
                  </a:txBody>
                  <a:tcPr/>
                </a:tc>
                <a:tc>
                  <a:txBody>
                    <a:bodyPr/>
                    <a:lstStyle/>
                    <a:p>
                      <a:r>
                        <a:rPr lang="es-CL" dirty="0" smtClean="0"/>
                        <a:t>5 </a:t>
                      </a:r>
                      <a:r>
                        <a:rPr lang="es-CL" sz="1100" dirty="0" smtClean="0"/>
                        <a:t>(CO, XO, MEO, OFABAS y OFMAT)</a:t>
                      </a:r>
                      <a:endParaRPr lang="es-CL" dirty="0"/>
                    </a:p>
                  </a:txBody>
                  <a:tcPr/>
                </a:tc>
                <a:tc>
                  <a:txBody>
                    <a:bodyPr/>
                    <a:lstStyle/>
                    <a:p>
                      <a:endParaRPr lang="es-CL" dirty="0"/>
                    </a:p>
                  </a:txBody>
                  <a:tcPr/>
                </a:tc>
              </a:tr>
              <a:tr h="370840">
                <a:tc>
                  <a:txBody>
                    <a:bodyPr/>
                    <a:lstStyle/>
                    <a:p>
                      <a:r>
                        <a:rPr lang="es-CL" dirty="0" smtClean="0"/>
                        <a:t>GGMM</a:t>
                      </a:r>
                      <a:r>
                        <a:rPr lang="es-CL" baseline="0" dirty="0" smtClean="0"/>
                        <a:t> sin guardia</a:t>
                      </a:r>
                      <a:endParaRPr lang="es-CL" dirty="0"/>
                    </a:p>
                  </a:txBody>
                  <a:tcPr/>
                </a:tc>
                <a:tc>
                  <a:txBody>
                    <a:bodyPr/>
                    <a:lstStyle/>
                    <a:p>
                      <a:r>
                        <a:rPr lang="es-CL" dirty="0" smtClean="0"/>
                        <a:t>3 </a:t>
                      </a:r>
                      <a:r>
                        <a:rPr lang="es-CL" sz="1100" dirty="0" smtClean="0"/>
                        <a:t>(SOM y </a:t>
                      </a:r>
                      <a:r>
                        <a:rPr lang="es-CL" sz="1100" dirty="0" err="1" smtClean="0"/>
                        <a:t>SO´s</a:t>
                      </a:r>
                      <a:r>
                        <a:rPr lang="es-CL" sz="1100" dirty="0" smtClean="0"/>
                        <a:t>)</a:t>
                      </a:r>
                      <a:endParaRPr lang="es-CL" dirty="0"/>
                    </a:p>
                  </a:txBody>
                  <a:tcPr/>
                </a:tc>
                <a:tc>
                  <a:txBody>
                    <a:bodyPr/>
                    <a:lstStyle/>
                    <a:p>
                      <a:endParaRPr lang="es-CL" dirty="0"/>
                    </a:p>
                  </a:txBody>
                  <a:tcPr/>
                </a:tc>
              </a:tr>
              <a:tr h="370840">
                <a:tc>
                  <a:txBody>
                    <a:bodyPr/>
                    <a:lstStyle/>
                    <a:p>
                      <a:r>
                        <a:rPr lang="es-CL" dirty="0" smtClean="0"/>
                        <a:t>Categorías médicas</a:t>
                      </a:r>
                      <a:endParaRPr lang="es-CL" dirty="0"/>
                    </a:p>
                  </a:txBody>
                  <a:tcPr/>
                </a:tc>
                <a:tc>
                  <a:txBody>
                    <a:bodyPr/>
                    <a:lstStyle/>
                    <a:p>
                      <a:r>
                        <a:rPr lang="es-CL" dirty="0" smtClean="0"/>
                        <a:t>6 </a:t>
                      </a:r>
                      <a:r>
                        <a:rPr lang="es-CL" sz="1100" dirty="0" smtClean="0"/>
                        <a:t>(Estadística)</a:t>
                      </a:r>
                      <a:endParaRPr lang="es-CL" dirty="0"/>
                    </a:p>
                  </a:txBody>
                  <a:tcPr/>
                </a:tc>
                <a:tc>
                  <a:txBody>
                    <a:bodyPr/>
                    <a:lstStyle/>
                    <a:p>
                      <a:r>
                        <a:rPr lang="es-CL" sz="1600" i="1" dirty="0" smtClean="0"/>
                        <a:t>Dato estadístico, puede ser mayor o menor.</a:t>
                      </a:r>
                      <a:endParaRPr lang="es-CL" sz="1600" i="1" dirty="0"/>
                    </a:p>
                  </a:txBody>
                  <a:tcPr/>
                </a:tc>
              </a:tr>
              <a:tr h="370840">
                <a:tc>
                  <a:txBody>
                    <a:bodyPr/>
                    <a:lstStyle/>
                    <a:p>
                      <a:r>
                        <a:rPr lang="es-CL" dirty="0" smtClean="0"/>
                        <a:t>Comisiones y Cursos</a:t>
                      </a:r>
                      <a:endParaRPr lang="es-CL" dirty="0"/>
                    </a:p>
                  </a:txBody>
                  <a:tcPr/>
                </a:tc>
                <a:tc>
                  <a:txBody>
                    <a:bodyPr/>
                    <a:lstStyle/>
                    <a:p>
                      <a:r>
                        <a:rPr lang="es-CL" dirty="0" smtClean="0"/>
                        <a:t>6 </a:t>
                      </a:r>
                      <a:r>
                        <a:rPr lang="es-CL" sz="1100" dirty="0" smtClean="0"/>
                        <a:t>(Estadística)</a:t>
                      </a:r>
                      <a:endParaRPr lang="es-CL" sz="11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600" i="1" dirty="0" smtClean="0"/>
                        <a:t>Dato estadístico, puede ser mayor o menor.</a:t>
                      </a:r>
                      <a:endParaRPr lang="es-CL" sz="1600" i="1" dirty="0"/>
                    </a:p>
                  </a:txBody>
                  <a:tcPr/>
                </a:tc>
              </a:tr>
              <a:tr h="370840">
                <a:tc>
                  <a:txBody>
                    <a:bodyPr/>
                    <a:lstStyle/>
                    <a:p>
                      <a:r>
                        <a:rPr lang="es-CL" b="1" i="1" dirty="0" smtClean="0"/>
                        <a:t>TOTAL ( a 5 guardias)</a:t>
                      </a:r>
                      <a:endParaRPr lang="es-CL" b="1" i="1" dirty="0"/>
                    </a:p>
                  </a:txBody>
                  <a:tcPr/>
                </a:tc>
                <a:tc>
                  <a:txBody>
                    <a:bodyPr/>
                    <a:lstStyle/>
                    <a:p>
                      <a:r>
                        <a:rPr lang="es-CL" sz="1800" b="1" dirty="0" smtClean="0"/>
                        <a:t>144 (85% DDRR)</a:t>
                      </a:r>
                      <a:endParaRPr lang="es-CL" sz="1800" b="1" dirty="0"/>
                    </a:p>
                  </a:txBody>
                  <a:tcPr/>
                </a:tc>
                <a:tc>
                  <a:txBody>
                    <a:bodyPr/>
                    <a:lstStyle/>
                    <a:p>
                      <a:r>
                        <a:rPr lang="es-CL" sz="1600" dirty="0" smtClean="0"/>
                        <a:t>Dotación mínima requerida.</a:t>
                      </a:r>
                      <a:endParaRPr lang="es-CL" sz="1600" dirty="0"/>
                    </a:p>
                  </a:txBody>
                  <a:tcPr/>
                </a:tc>
              </a:tr>
              <a:tr h="370840">
                <a:tc>
                  <a:txBody>
                    <a:bodyPr/>
                    <a:lstStyle/>
                    <a:p>
                      <a:r>
                        <a:rPr lang="es-CL" b="1" i="1" dirty="0" smtClean="0"/>
                        <a:t>TOTAL ( a 6 guardias)</a:t>
                      </a:r>
                      <a:endParaRPr lang="es-CL" b="1" i="1" dirty="0"/>
                    </a:p>
                  </a:txBody>
                  <a:tcPr/>
                </a:tc>
                <a:tc>
                  <a:txBody>
                    <a:bodyPr/>
                    <a:lstStyle/>
                    <a:p>
                      <a:r>
                        <a:rPr lang="es-CL" sz="1800" b="1" dirty="0" smtClean="0"/>
                        <a:t>163 (96% DDRR)</a:t>
                      </a:r>
                      <a:endParaRPr lang="es-CL" sz="1800" b="1" dirty="0"/>
                    </a:p>
                  </a:txBody>
                  <a:tcPr/>
                </a:tc>
                <a:tc>
                  <a:txBody>
                    <a:bodyPr/>
                    <a:lstStyle/>
                    <a:p>
                      <a:r>
                        <a:rPr lang="es-CL" sz="1600" dirty="0" smtClean="0"/>
                        <a:t>Dotación mínima requerida.</a:t>
                      </a:r>
                      <a:endParaRPr lang="es-CL" sz="1600" dirty="0"/>
                    </a:p>
                  </a:txBody>
                  <a:tcPr/>
                </a:tc>
              </a:tr>
            </a:tbl>
          </a:graphicData>
        </a:graphic>
      </p:graphicFrame>
      <p:sp>
        <p:nvSpPr>
          <p:cNvPr id="5" name="Rectángulo 4"/>
          <p:cNvSpPr/>
          <p:nvPr/>
        </p:nvSpPr>
        <p:spPr>
          <a:xfrm>
            <a:off x="0" y="819482"/>
            <a:ext cx="12192000" cy="646331"/>
          </a:xfrm>
          <a:prstGeom prst="rect">
            <a:avLst/>
          </a:prstGeom>
          <a:noFill/>
        </p:spPr>
        <p:txBody>
          <a:bodyPr wrap="square" lIns="91440" tIns="45720" rIns="91440" bIns="45720">
            <a:spAutoFit/>
          </a:bodyPr>
          <a:lstStyle/>
          <a:p>
            <a:pPr algn="ctr"/>
            <a:r>
              <a:rPr lang="es-ES" sz="3600" b="1" cap="none" spc="0" dirty="0" smtClean="0">
                <a:ln w="22225">
                  <a:solidFill>
                    <a:schemeClr val="accent2"/>
                  </a:solidFill>
                  <a:prstDash val="solid"/>
                </a:ln>
                <a:solidFill>
                  <a:schemeClr val="accent2">
                    <a:lumMod val="40000"/>
                    <a:lumOff val="60000"/>
                  </a:schemeClr>
                </a:solidFill>
                <a:effectLst/>
              </a:rPr>
              <a:t>¿Cuánto personal necesito?</a:t>
            </a:r>
            <a:endParaRPr lang="es-ES" sz="3600" b="1" cap="none" spc="0" dirty="0">
              <a:ln w="22225">
                <a:solidFill>
                  <a:schemeClr val="accent2"/>
                </a:solidFill>
                <a:prstDash val="solid"/>
              </a:ln>
              <a:solidFill>
                <a:schemeClr val="accent2">
                  <a:lumMod val="40000"/>
                  <a:lumOff val="60000"/>
                </a:schemeClr>
              </a:solidFill>
              <a:effectLst/>
            </a:endParaRPr>
          </a:p>
        </p:txBody>
      </p:sp>
      <p:sp>
        <p:nvSpPr>
          <p:cNvPr id="2" name="Rectángulo 1"/>
          <p:cNvSpPr/>
          <p:nvPr/>
        </p:nvSpPr>
        <p:spPr>
          <a:xfrm>
            <a:off x="4683287" y="6339000"/>
            <a:ext cx="2140590" cy="40923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smtClean="0">
                <a:solidFill>
                  <a:schemeClr val="tx1"/>
                </a:solidFill>
              </a:rPr>
              <a:t>DOTACION 2025: xxx</a:t>
            </a:r>
            <a:endParaRPr lang="es-CL" sz="1600" b="1" dirty="0">
              <a:solidFill>
                <a:schemeClr val="tx1"/>
              </a:solidFill>
            </a:endParaRPr>
          </a:p>
        </p:txBody>
      </p:sp>
    </p:spTree>
    <p:extLst>
      <p:ext uri="{BB962C8B-B14F-4D97-AF65-F5344CB8AC3E}">
        <p14:creationId xmlns:p14="http://schemas.microsoft.com/office/powerpoint/2010/main" val="2188940083"/>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ENTRENAMIENTO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 name="Rectángulo 2"/>
          <p:cNvSpPr/>
          <p:nvPr/>
        </p:nvSpPr>
        <p:spPr>
          <a:xfrm>
            <a:off x="712551" y="1513701"/>
            <a:ext cx="9680700" cy="4524315"/>
          </a:xfrm>
          <a:prstGeom prst="rect">
            <a:avLst/>
          </a:prstGeom>
        </p:spPr>
        <p:txBody>
          <a:bodyPr wrap="square">
            <a:spAutoFit/>
          </a:bodyPr>
          <a:lstStyle/>
          <a:p>
            <a:r>
              <a:rPr lang="es-CL" dirty="0"/>
              <a:t>RIA				</a:t>
            </a:r>
            <a:r>
              <a:rPr lang="es-CL" dirty="0" smtClean="0"/>
              <a:t>		:</a:t>
            </a:r>
            <a:r>
              <a:rPr lang="es-CL" dirty="0"/>
              <a:t>	</a:t>
            </a:r>
            <a:r>
              <a:rPr lang="es-CL" dirty="0" smtClean="0"/>
              <a:t>xx de abril de 2024</a:t>
            </a:r>
            <a:r>
              <a:rPr lang="es-CL" dirty="0"/>
              <a:t>			APROBADA</a:t>
            </a:r>
          </a:p>
          <a:p>
            <a:r>
              <a:rPr lang="es-CL" dirty="0"/>
              <a:t>REVISTA SHOA	</a:t>
            </a:r>
            <a:r>
              <a:rPr lang="es-CL" dirty="0" smtClean="0"/>
              <a:t>	</a:t>
            </a:r>
            <a:r>
              <a:rPr lang="es-CL" dirty="0"/>
              <a:t>	</a:t>
            </a:r>
            <a:r>
              <a:rPr lang="es-CL" dirty="0" smtClean="0"/>
              <a:t>:	</a:t>
            </a:r>
            <a:r>
              <a:rPr lang="es-CL" dirty="0"/>
              <a:t>		</a:t>
            </a:r>
            <a:r>
              <a:rPr lang="es-CL" dirty="0" smtClean="0"/>
              <a:t>					APROBADA</a:t>
            </a:r>
            <a:endParaRPr lang="es-CL" dirty="0"/>
          </a:p>
          <a:p>
            <a:r>
              <a:rPr lang="es-ES" dirty="0" smtClean="0"/>
              <a:t>MASC					:								APROBADA CON OBS.</a:t>
            </a:r>
            <a:endParaRPr lang="es-CL" dirty="0"/>
          </a:p>
          <a:p>
            <a:r>
              <a:rPr lang="es-ES" dirty="0" smtClean="0"/>
              <a:t>ENT. BASICO			:								SUSPENDIDO (</a:t>
            </a:r>
            <a:r>
              <a:rPr lang="es-ES" dirty="0" err="1" smtClean="0"/>
              <a:t>xxxx</a:t>
            </a:r>
            <a:r>
              <a:rPr lang="es-ES" dirty="0" smtClean="0"/>
              <a:t>).</a:t>
            </a:r>
            <a:endParaRPr lang="es-CL" dirty="0" smtClean="0"/>
          </a:p>
          <a:p>
            <a:r>
              <a:rPr lang="es-ES" dirty="0" smtClean="0"/>
              <a:t>RIT BUQUE				:								NO SAT(SIN OBS. AGS)</a:t>
            </a:r>
            <a:endParaRPr lang="es-CL" dirty="0"/>
          </a:p>
          <a:p>
            <a:r>
              <a:rPr lang="es-CL" dirty="0"/>
              <a:t>R.I.T. COMAVNAV		:			</a:t>
            </a:r>
            <a:r>
              <a:rPr lang="es-CL" dirty="0" smtClean="0"/>
              <a:t>					APROBADA CON OBS.</a:t>
            </a:r>
          </a:p>
          <a:p>
            <a:endParaRPr lang="es-CL" dirty="0" smtClean="0"/>
          </a:p>
          <a:p>
            <a:endParaRPr lang="es-CL" dirty="0"/>
          </a:p>
          <a:p>
            <a:endParaRPr lang="es-CL" dirty="0" smtClean="0"/>
          </a:p>
          <a:p>
            <a:r>
              <a:rPr lang="es-CL" b="1" u="sng" dirty="0" smtClean="0"/>
              <a:t>ALOP</a:t>
            </a:r>
          </a:p>
          <a:p>
            <a:endParaRPr lang="es-CL" dirty="0"/>
          </a:p>
          <a:p>
            <a:r>
              <a:rPr lang="es-CL" dirty="0" smtClean="0"/>
              <a:t>PLATAFORMA			: % (DLO)</a:t>
            </a:r>
          </a:p>
          <a:p>
            <a:endParaRPr lang="es-CL" dirty="0"/>
          </a:p>
          <a:p>
            <a:r>
              <a:rPr lang="es-CL" dirty="0" smtClean="0"/>
              <a:t>COMBATE				: % (DLO)</a:t>
            </a:r>
          </a:p>
          <a:p>
            <a:endParaRPr lang="es-CL" dirty="0"/>
          </a:p>
          <a:p>
            <a:r>
              <a:rPr lang="es-CL" dirty="0" smtClean="0"/>
              <a:t>ENTRENAMIENTO		: % (entrenamiento por automático).</a:t>
            </a:r>
            <a:endParaRPr lang="es-CL" dirty="0"/>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12</a:t>
            </a:fld>
            <a:endParaRPr lang="es-ES" altLang="es-MX"/>
          </a:p>
        </p:txBody>
      </p:sp>
      <p:sp>
        <p:nvSpPr>
          <p:cNvPr id="20" name="CuadroTexto 19"/>
          <p:cNvSpPr txBox="1"/>
          <p:nvPr/>
        </p:nvSpPr>
        <p:spPr>
          <a:xfrm>
            <a:off x="161788" y="6404330"/>
            <a:ext cx="2675964" cy="246221"/>
          </a:xfrm>
          <a:prstGeom prst="rect">
            <a:avLst/>
          </a:prstGeom>
          <a:noFill/>
        </p:spPr>
        <p:txBody>
          <a:bodyPr wrap="square" rtlCol="0">
            <a:spAutoFit/>
          </a:bodyPr>
          <a:lstStyle/>
          <a:p>
            <a:r>
              <a:rPr lang="es-CL" sz="1000" b="1" i="1" dirty="0" smtClean="0"/>
              <a:t>Actualizado 05 de diciembre</a:t>
            </a:r>
            <a:endParaRPr lang="es-CL" sz="1000" b="1" i="1" dirty="0"/>
          </a:p>
        </p:txBody>
      </p:sp>
    </p:spTree>
    <p:extLst>
      <p:ext uri="{BB962C8B-B14F-4D97-AF65-F5344CB8AC3E}">
        <p14:creationId xmlns:p14="http://schemas.microsoft.com/office/powerpoint/2010/main" val="3910669591"/>
      </p:ext>
    </p:extLst>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ENTRENAMIENTO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8 CuadroTexto"/>
          <p:cNvSpPr txBox="1">
            <a:spLocks noChangeArrowheads="1"/>
          </p:cNvSpPr>
          <p:nvPr/>
        </p:nvSpPr>
        <p:spPr bwMode="auto">
          <a:xfrm>
            <a:off x="184058" y="1374101"/>
            <a:ext cx="815746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742950" indent="-742950">
              <a:defRPr sz="4000">
                <a:solidFill>
                  <a:schemeClr val="tx1"/>
                </a:solidFill>
                <a:latin typeface="Arial" panose="020B0604020202020204" pitchFamily="34" charset="0"/>
              </a:defRPr>
            </a:lvl1pPr>
            <a:lvl2pPr marL="1200150" indent="-742950">
              <a:defRPr sz="4000">
                <a:solidFill>
                  <a:schemeClr val="tx1"/>
                </a:solidFill>
                <a:latin typeface="Arial" panose="020B0604020202020204" pitchFamily="34" charset="0"/>
              </a:defRPr>
            </a:lvl2pPr>
            <a:lvl3pPr marL="1143000" indent="-228600">
              <a:defRPr sz="4000">
                <a:solidFill>
                  <a:schemeClr val="tx1"/>
                </a:solidFill>
                <a:latin typeface="Arial" panose="020B0604020202020204" pitchFamily="34" charset="0"/>
              </a:defRPr>
            </a:lvl3pPr>
            <a:lvl4pPr marL="1600200" indent="-228600">
              <a:defRPr sz="4000">
                <a:solidFill>
                  <a:schemeClr val="tx1"/>
                </a:solidFill>
                <a:latin typeface="Arial" panose="020B0604020202020204" pitchFamily="34" charset="0"/>
              </a:defRPr>
            </a:lvl4pPr>
            <a:lvl5pPr marL="2057400" indent="-228600">
              <a:defRPr sz="4000">
                <a:solidFill>
                  <a:schemeClr val="tx1"/>
                </a:solidFill>
                <a:latin typeface="Arial" panose="020B0604020202020204" pitchFamily="34" charset="0"/>
              </a:defRPr>
            </a:lvl5pPr>
            <a:lvl6pPr marL="2514600" indent="-228600" eaLnBrk="0" fontAlgn="base" hangingPunct="0">
              <a:spcBef>
                <a:spcPct val="0"/>
              </a:spcBef>
              <a:spcAft>
                <a:spcPct val="0"/>
              </a:spcAft>
              <a:defRPr sz="4000">
                <a:solidFill>
                  <a:schemeClr val="tx1"/>
                </a:solidFill>
                <a:latin typeface="Arial" panose="020B0604020202020204" pitchFamily="34" charset="0"/>
              </a:defRPr>
            </a:lvl6pPr>
            <a:lvl7pPr marL="2971800" indent="-228600" eaLnBrk="0" fontAlgn="base" hangingPunct="0">
              <a:spcBef>
                <a:spcPct val="0"/>
              </a:spcBef>
              <a:spcAft>
                <a:spcPct val="0"/>
              </a:spcAft>
              <a:defRPr sz="4000">
                <a:solidFill>
                  <a:schemeClr val="tx1"/>
                </a:solidFill>
                <a:latin typeface="Arial" panose="020B0604020202020204" pitchFamily="34" charset="0"/>
              </a:defRPr>
            </a:lvl7pPr>
            <a:lvl8pPr marL="3429000" indent="-228600" eaLnBrk="0" fontAlgn="base" hangingPunct="0">
              <a:spcBef>
                <a:spcPct val="0"/>
              </a:spcBef>
              <a:spcAft>
                <a:spcPct val="0"/>
              </a:spcAft>
              <a:defRPr sz="4000">
                <a:solidFill>
                  <a:schemeClr val="tx1"/>
                </a:solidFill>
                <a:latin typeface="Arial" panose="020B0604020202020204" pitchFamily="34" charset="0"/>
              </a:defRPr>
            </a:lvl8pPr>
            <a:lvl9pPr marL="3886200" indent="-228600" eaLnBrk="0" fontAlgn="base" hangingPunct="0">
              <a:spcBef>
                <a:spcPct val="0"/>
              </a:spcBef>
              <a:spcAft>
                <a:spcPct val="0"/>
              </a:spcAft>
              <a:defRPr sz="4000">
                <a:solidFill>
                  <a:schemeClr val="tx1"/>
                </a:solidFill>
                <a:latin typeface="Arial" panose="020B0604020202020204" pitchFamily="34" charset="0"/>
              </a:defRPr>
            </a:lvl9pPr>
          </a:lstStyle>
          <a:p>
            <a:pPr>
              <a:defRPr/>
            </a:pPr>
            <a:r>
              <a:rPr lang="es-CL" altLang="es-CL" sz="1600" b="1" dirty="0" smtClean="0"/>
              <a:t>ENTSEGMAR </a:t>
            </a:r>
            <a:r>
              <a:rPr lang="es-CL" altLang="es-CL" sz="1600" b="1" dirty="0"/>
              <a:t>COMPLETO Y </a:t>
            </a:r>
            <a:r>
              <a:rPr lang="es-CL" altLang="es-CL" sz="1600" b="1" dirty="0" smtClean="0"/>
              <a:t> </a:t>
            </a:r>
            <a:r>
              <a:rPr lang="es-CL" altLang="es-CL" sz="1600" b="1" dirty="0"/>
              <a:t>ENTOPER </a:t>
            </a:r>
            <a:r>
              <a:rPr lang="es-CL" altLang="es-CL" sz="1600" b="1" dirty="0" smtClean="0"/>
              <a:t>2021</a:t>
            </a:r>
            <a:endParaRPr lang="es-CL" altLang="es-CL" sz="1600" b="1" dirty="0"/>
          </a:p>
          <a:p>
            <a:pPr>
              <a:defRPr/>
            </a:pPr>
            <a:endParaRPr lang="es-CL" altLang="es-CL" sz="1600" dirty="0"/>
          </a:p>
          <a:p>
            <a:pPr marL="0" indent="0">
              <a:defRPr/>
            </a:pPr>
            <a:r>
              <a:rPr lang="es-CL" altLang="es-CL" sz="1600" dirty="0"/>
              <a:t>- Pilotajes		</a:t>
            </a:r>
            <a:r>
              <a:rPr lang="es-CL" altLang="es-CL" sz="1600" dirty="0" smtClean="0"/>
              <a:t>SAT (</a:t>
            </a:r>
            <a:r>
              <a:rPr lang="es-CL" altLang="es-CL" sz="1600" dirty="0" err="1" smtClean="0"/>
              <a:t>Centarm</a:t>
            </a:r>
            <a:r>
              <a:rPr lang="es-CL" altLang="es-CL" sz="1600" dirty="0" smtClean="0"/>
              <a:t> )</a:t>
            </a:r>
            <a:endParaRPr lang="es-CL" altLang="es-CL" sz="1600" dirty="0"/>
          </a:p>
          <a:p>
            <a:pPr marL="0" indent="0">
              <a:defRPr/>
            </a:pPr>
            <a:r>
              <a:rPr lang="es-CL" altLang="es-CL" sz="1600" dirty="0"/>
              <a:t>- Logos 		SAT (</a:t>
            </a:r>
            <a:r>
              <a:rPr lang="es-CL" altLang="es-CL" sz="1600" dirty="0" smtClean="0"/>
              <a:t>Diurnas, </a:t>
            </a:r>
            <a:r>
              <a:rPr lang="es-CL" altLang="es-CL" sz="1600" dirty="0" err="1" smtClean="0"/>
              <a:t>Centarm</a:t>
            </a:r>
            <a:r>
              <a:rPr lang="es-CL" altLang="es-CL" sz="1600" dirty="0" smtClean="0"/>
              <a:t>)</a:t>
            </a:r>
            <a:endParaRPr lang="es-CL" altLang="es-CL" sz="1600" dirty="0"/>
          </a:p>
          <a:p>
            <a:pPr marL="0" indent="0">
              <a:defRPr/>
            </a:pPr>
            <a:r>
              <a:rPr lang="es-CL" altLang="es-CL" sz="1600" dirty="0"/>
              <a:t>- Artillería 	SAT (</a:t>
            </a:r>
            <a:r>
              <a:rPr lang="es-CL" altLang="es-CL" sz="1600" dirty="0" err="1" smtClean="0"/>
              <a:t>Centarm</a:t>
            </a:r>
            <a:r>
              <a:rPr lang="es-CL" altLang="es-CL" sz="1600" dirty="0" smtClean="0"/>
              <a:t> )</a:t>
            </a:r>
            <a:endParaRPr lang="es-CL" altLang="es-CL" sz="1600" dirty="0"/>
          </a:p>
          <a:p>
            <a:pPr marL="0" indent="0">
              <a:defRPr/>
            </a:pPr>
            <a:r>
              <a:rPr lang="es-CL" altLang="es-CL" sz="1600" dirty="0" smtClean="0"/>
              <a:t>- </a:t>
            </a:r>
            <a:r>
              <a:rPr lang="es-CL" altLang="es-CL" sz="1600" dirty="0" err="1"/>
              <a:t>Op</a:t>
            </a:r>
            <a:r>
              <a:rPr lang="es-CL" altLang="es-CL" sz="1600" dirty="0"/>
              <a:t> </a:t>
            </a:r>
            <a:r>
              <a:rPr lang="es-CL" altLang="es-CL" sz="1600" dirty="0" smtClean="0"/>
              <a:t>aéreas</a:t>
            </a:r>
            <a:r>
              <a:rPr lang="es-CL" altLang="es-CL" sz="1600" dirty="0"/>
              <a:t>	SAT (</a:t>
            </a:r>
            <a:r>
              <a:rPr lang="es-CL" altLang="es-CL" sz="1600" dirty="0" err="1"/>
              <a:t>Centarm</a:t>
            </a:r>
            <a:r>
              <a:rPr lang="es-CL" altLang="es-CL" sz="1600" dirty="0"/>
              <a:t>)</a:t>
            </a:r>
          </a:p>
          <a:p>
            <a:pPr marL="0" indent="0">
              <a:defRPr/>
            </a:pPr>
            <a:r>
              <a:rPr lang="es-CL" altLang="es-CL" sz="1600" dirty="0"/>
              <a:t>- F4 y F7		SAT (</a:t>
            </a:r>
            <a:r>
              <a:rPr lang="es-CL" altLang="es-CL" sz="1600" dirty="0" err="1"/>
              <a:t>Centarm</a:t>
            </a:r>
            <a:r>
              <a:rPr lang="es-CL" altLang="es-CL" sz="1600" dirty="0"/>
              <a:t>)</a:t>
            </a:r>
          </a:p>
        </p:txBody>
      </p:sp>
      <p:sp>
        <p:nvSpPr>
          <p:cNvPr id="21" name="18 CuadroTexto"/>
          <p:cNvSpPr txBox="1">
            <a:spLocks noChangeArrowheads="1"/>
          </p:cNvSpPr>
          <p:nvPr/>
        </p:nvSpPr>
        <p:spPr bwMode="auto">
          <a:xfrm>
            <a:off x="184058" y="3613109"/>
            <a:ext cx="815746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742950" indent="-742950">
              <a:defRPr sz="4000">
                <a:solidFill>
                  <a:schemeClr val="tx1"/>
                </a:solidFill>
                <a:latin typeface="Arial" panose="020B0604020202020204" pitchFamily="34" charset="0"/>
              </a:defRPr>
            </a:lvl1pPr>
            <a:lvl2pPr marL="1200150" indent="-742950">
              <a:defRPr sz="4000">
                <a:solidFill>
                  <a:schemeClr val="tx1"/>
                </a:solidFill>
                <a:latin typeface="Arial" panose="020B0604020202020204" pitchFamily="34" charset="0"/>
              </a:defRPr>
            </a:lvl2pPr>
            <a:lvl3pPr marL="1143000" indent="-228600">
              <a:defRPr sz="4000">
                <a:solidFill>
                  <a:schemeClr val="tx1"/>
                </a:solidFill>
                <a:latin typeface="Arial" panose="020B0604020202020204" pitchFamily="34" charset="0"/>
              </a:defRPr>
            </a:lvl3pPr>
            <a:lvl4pPr marL="1600200" indent="-228600">
              <a:defRPr sz="4000">
                <a:solidFill>
                  <a:schemeClr val="tx1"/>
                </a:solidFill>
                <a:latin typeface="Arial" panose="020B0604020202020204" pitchFamily="34" charset="0"/>
              </a:defRPr>
            </a:lvl4pPr>
            <a:lvl5pPr marL="2057400" indent="-228600">
              <a:defRPr sz="4000">
                <a:solidFill>
                  <a:schemeClr val="tx1"/>
                </a:solidFill>
                <a:latin typeface="Arial" panose="020B0604020202020204" pitchFamily="34" charset="0"/>
              </a:defRPr>
            </a:lvl5pPr>
            <a:lvl6pPr marL="2514600" indent="-228600" eaLnBrk="0" fontAlgn="base" hangingPunct="0">
              <a:spcBef>
                <a:spcPct val="0"/>
              </a:spcBef>
              <a:spcAft>
                <a:spcPct val="0"/>
              </a:spcAft>
              <a:defRPr sz="4000">
                <a:solidFill>
                  <a:schemeClr val="tx1"/>
                </a:solidFill>
                <a:latin typeface="Arial" panose="020B0604020202020204" pitchFamily="34" charset="0"/>
              </a:defRPr>
            </a:lvl6pPr>
            <a:lvl7pPr marL="2971800" indent="-228600" eaLnBrk="0" fontAlgn="base" hangingPunct="0">
              <a:spcBef>
                <a:spcPct val="0"/>
              </a:spcBef>
              <a:spcAft>
                <a:spcPct val="0"/>
              </a:spcAft>
              <a:defRPr sz="4000">
                <a:solidFill>
                  <a:schemeClr val="tx1"/>
                </a:solidFill>
                <a:latin typeface="Arial" panose="020B0604020202020204" pitchFamily="34" charset="0"/>
              </a:defRPr>
            </a:lvl7pPr>
            <a:lvl8pPr marL="3429000" indent="-228600" eaLnBrk="0" fontAlgn="base" hangingPunct="0">
              <a:spcBef>
                <a:spcPct val="0"/>
              </a:spcBef>
              <a:spcAft>
                <a:spcPct val="0"/>
              </a:spcAft>
              <a:defRPr sz="4000">
                <a:solidFill>
                  <a:schemeClr val="tx1"/>
                </a:solidFill>
                <a:latin typeface="Arial" panose="020B0604020202020204" pitchFamily="34" charset="0"/>
              </a:defRPr>
            </a:lvl8pPr>
            <a:lvl9pPr marL="3886200" indent="-228600" eaLnBrk="0" fontAlgn="base" hangingPunct="0">
              <a:spcBef>
                <a:spcPct val="0"/>
              </a:spcBef>
              <a:spcAft>
                <a:spcPct val="0"/>
              </a:spcAft>
              <a:defRPr sz="4000">
                <a:solidFill>
                  <a:schemeClr val="tx1"/>
                </a:solidFill>
                <a:latin typeface="Arial" panose="020B0604020202020204" pitchFamily="34" charset="0"/>
              </a:defRPr>
            </a:lvl9pPr>
          </a:lstStyle>
          <a:p>
            <a:pPr>
              <a:defRPr/>
            </a:pPr>
            <a:r>
              <a:rPr lang="es-CL" altLang="es-CL" sz="1600" b="1" dirty="0"/>
              <a:t>ÚLTIMOS </a:t>
            </a:r>
            <a:r>
              <a:rPr lang="es-CL" altLang="es-CL" sz="1600" b="1" dirty="0" smtClean="0"/>
              <a:t>EJERCICIOS (2024)</a:t>
            </a:r>
            <a:endParaRPr lang="es-CL" altLang="es-CL" sz="1600" b="1" dirty="0"/>
          </a:p>
          <a:p>
            <a:pPr marL="0" indent="0">
              <a:defRPr/>
            </a:pPr>
            <a:endParaRPr lang="es-CL" altLang="es-CL" sz="1600" dirty="0"/>
          </a:p>
          <a:p>
            <a:pPr marL="285750" indent="-285750">
              <a:buFontTx/>
              <a:buChar char="-"/>
              <a:defRPr/>
            </a:pPr>
            <a:r>
              <a:rPr lang="es-CL" altLang="es-CL" sz="1600" dirty="0" smtClean="0"/>
              <a:t>NGS</a:t>
            </a:r>
            <a:r>
              <a:rPr lang="es-CL" altLang="es-CL" sz="1600" dirty="0"/>
              <a:t>						</a:t>
            </a:r>
            <a:endParaRPr lang="es-CL" altLang="es-CL" sz="1600" dirty="0" smtClean="0"/>
          </a:p>
          <a:p>
            <a:pPr marL="285750" indent="-285750">
              <a:buFontTx/>
              <a:buChar char="-"/>
              <a:defRPr/>
            </a:pPr>
            <a:r>
              <a:rPr lang="es-CL" altLang="es-CL" sz="1600" dirty="0" smtClean="0"/>
              <a:t>RAS </a:t>
            </a:r>
            <a:r>
              <a:rPr lang="es-CL" altLang="es-CL" sz="1600" dirty="0"/>
              <a:t>(DRY RAS) </a:t>
            </a:r>
            <a:r>
              <a:rPr lang="es-CL" altLang="es-CL" sz="1600" dirty="0" smtClean="0"/>
              <a:t>nocturna</a:t>
            </a:r>
          </a:p>
          <a:p>
            <a:pPr marL="285750" indent="-285750">
              <a:buFontTx/>
              <a:buChar char="-"/>
              <a:defRPr/>
            </a:pPr>
            <a:r>
              <a:rPr lang="es-CL" altLang="es-CL" sz="1600" dirty="0" smtClean="0"/>
              <a:t>RAS </a:t>
            </a:r>
            <a:r>
              <a:rPr lang="es-CL" altLang="es-CL" sz="1600" dirty="0"/>
              <a:t>diurna					</a:t>
            </a:r>
            <a:endParaRPr lang="es-CL" altLang="es-CL" sz="1600" dirty="0" smtClean="0"/>
          </a:p>
          <a:p>
            <a:pPr marL="285750" indent="-285750">
              <a:buFontTx/>
              <a:buChar char="-"/>
              <a:defRPr/>
            </a:pPr>
            <a:r>
              <a:rPr lang="es-CL" altLang="es-CL" sz="1600" dirty="0" smtClean="0"/>
              <a:t>Lanzamiento NSSM (MOD.SUP)</a:t>
            </a:r>
            <a:r>
              <a:rPr lang="es-CL" altLang="es-CL" sz="1600" dirty="0"/>
              <a:t>	</a:t>
            </a:r>
            <a:endParaRPr lang="es-CL" altLang="es-CL" sz="1600" dirty="0" smtClean="0"/>
          </a:p>
          <a:p>
            <a:pPr marL="285750" indent="-285750">
              <a:buFontTx/>
              <a:buChar char="-"/>
              <a:defRPr/>
            </a:pPr>
            <a:r>
              <a:rPr lang="es-CL" altLang="es-CL" sz="1600" dirty="0" smtClean="0"/>
              <a:t>Tiro </a:t>
            </a:r>
            <a:r>
              <a:rPr lang="es-CL" altLang="es-CL" sz="1600" dirty="0"/>
              <a:t>sobre </a:t>
            </a:r>
            <a:r>
              <a:rPr lang="es-CL" altLang="es-CL" sz="1600" dirty="0" smtClean="0"/>
              <a:t>blanco a la deriva		</a:t>
            </a:r>
          </a:p>
          <a:p>
            <a:pPr marL="285750" indent="-285750">
              <a:buFontTx/>
              <a:buChar char="-"/>
              <a:defRPr/>
            </a:pPr>
            <a:r>
              <a:rPr lang="es-CL" altLang="es-CL" sz="1600" dirty="0" smtClean="0"/>
              <a:t>Pilotaje de canales (Clima frío)</a:t>
            </a:r>
          </a:p>
          <a:p>
            <a:pPr marL="285750" indent="-285750">
              <a:buFontTx/>
              <a:buChar char="-"/>
              <a:defRPr/>
            </a:pPr>
            <a:r>
              <a:rPr lang="es-CL" altLang="es-CL" sz="1600" dirty="0" err="1" smtClean="0"/>
              <a:t>Ops</a:t>
            </a:r>
            <a:r>
              <a:rPr lang="es-CL" altLang="es-CL" sz="1600" dirty="0"/>
              <a:t>. Aéreas diurnas	</a:t>
            </a:r>
            <a:r>
              <a:rPr lang="es-CL" altLang="es-CL" sz="1600" dirty="0" smtClean="0"/>
              <a:t>		</a:t>
            </a:r>
            <a:endParaRPr lang="es-CL" altLang="es-CL" sz="1600" dirty="0"/>
          </a:p>
        </p:txBody>
      </p:sp>
      <p:graphicFrame>
        <p:nvGraphicFramePr>
          <p:cNvPr id="24" name="Tabla 23"/>
          <p:cNvGraphicFramePr>
            <a:graphicFrameLocks noGrp="1"/>
          </p:cNvGraphicFramePr>
          <p:nvPr>
            <p:extLst>
              <p:ext uri="{D42A27DB-BD31-4B8C-83A1-F6EECF244321}">
                <p14:modId xmlns:p14="http://schemas.microsoft.com/office/powerpoint/2010/main" val="2986169874"/>
              </p:ext>
            </p:extLst>
          </p:nvPr>
        </p:nvGraphicFramePr>
        <p:xfrm>
          <a:off x="6012873" y="3991236"/>
          <a:ext cx="5558889" cy="1588932"/>
        </p:xfrm>
        <a:graphic>
          <a:graphicData uri="http://schemas.openxmlformats.org/drawingml/2006/table">
            <a:tbl>
              <a:tblPr firstRow="1" bandRow="1">
                <a:tableStyleId>{5C22544A-7EE6-4342-B048-85BDC9FD1C3A}</a:tableStyleId>
              </a:tblPr>
              <a:tblGrid>
                <a:gridCol w="1037911"/>
                <a:gridCol w="3361376"/>
                <a:gridCol w="1159602"/>
              </a:tblGrid>
              <a:tr h="476412">
                <a:tc>
                  <a:txBody>
                    <a:bodyPr/>
                    <a:lstStyle/>
                    <a:p>
                      <a:pPr algn="ctr"/>
                      <a:r>
                        <a:rPr lang="es-CL" dirty="0" smtClean="0"/>
                        <a:t>ÁREA</a:t>
                      </a:r>
                      <a:endParaRPr lang="es-CL" dirty="0"/>
                    </a:p>
                  </a:txBody>
                  <a:tcPr/>
                </a:tc>
                <a:tc>
                  <a:txBody>
                    <a:bodyPr/>
                    <a:lstStyle/>
                    <a:p>
                      <a:pPr algn="ctr"/>
                      <a:r>
                        <a:rPr lang="es-CL" dirty="0" smtClean="0"/>
                        <a:t>EJERCICIO</a:t>
                      </a:r>
                      <a:endParaRPr lang="es-CL" dirty="0"/>
                    </a:p>
                  </a:txBody>
                  <a:tcPr/>
                </a:tc>
                <a:tc>
                  <a:txBody>
                    <a:bodyPr/>
                    <a:lstStyle/>
                    <a:p>
                      <a:pPr algn="ctr"/>
                      <a:r>
                        <a:rPr lang="es-ES" dirty="0" smtClean="0"/>
                        <a:t>AÑO </a:t>
                      </a:r>
                      <a:endParaRPr lang="es-CL" dirty="0"/>
                    </a:p>
                  </a:txBody>
                  <a:tcPr/>
                </a:tc>
              </a:tr>
              <a:tr h="370840">
                <a:tc>
                  <a:txBody>
                    <a:bodyPr/>
                    <a:lstStyle/>
                    <a:p>
                      <a:r>
                        <a:rPr lang="es-CL" dirty="0" smtClean="0">
                          <a:solidFill>
                            <a:schemeClr val="tx1"/>
                          </a:solidFill>
                        </a:rPr>
                        <a:t>ASuW</a:t>
                      </a:r>
                      <a:endParaRPr lang="es-CL" dirty="0">
                        <a:solidFill>
                          <a:schemeClr val="tx1"/>
                        </a:solidFill>
                      </a:endParaRPr>
                    </a:p>
                  </a:txBody>
                  <a:tcPr/>
                </a:tc>
                <a:tc>
                  <a:txBody>
                    <a:bodyPr/>
                    <a:lstStyle/>
                    <a:p>
                      <a:endParaRPr lang="es-CL" baseline="0" dirty="0" smtClean="0">
                        <a:solidFill>
                          <a:schemeClr val="tx1"/>
                        </a:solidFill>
                      </a:endParaRPr>
                    </a:p>
                  </a:txBody>
                  <a:tcPr/>
                </a:tc>
                <a:tc>
                  <a:txBody>
                    <a:bodyPr/>
                    <a:lstStyle/>
                    <a:p>
                      <a:pPr algn="ctr"/>
                      <a:endParaRPr lang="es-CL" baseline="0" dirty="0" smtClean="0">
                        <a:solidFill>
                          <a:schemeClr val="tx1"/>
                        </a:solidFill>
                      </a:endParaRPr>
                    </a:p>
                  </a:txBody>
                  <a:tcPr/>
                </a:tc>
              </a:tr>
              <a:tr h="370840">
                <a:tc>
                  <a:txBody>
                    <a:bodyPr/>
                    <a:lstStyle/>
                    <a:p>
                      <a:r>
                        <a:rPr lang="es-CL" dirty="0" smtClean="0">
                          <a:solidFill>
                            <a:schemeClr val="tx1"/>
                          </a:solidFill>
                        </a:rPr>
                        <a:t>ASW</a:t>
                      </a:r>
                      <a:endParaRPr lang="es-CL" dirty="0">
                        <a:solidFill>
                          <a:schemeClr val="tx1"/>
                        </a:solidFill>
                      </a:endParaRPr>
                    </a:p>
                  </a:txBody>
                  <a:tcPr/>
                </a:tc>
                <a:tc>
                  <a:txBody>
                    <a:bodyPr/>
                    <a:lstStyle/>
                    <a:p>
                      <a:endParaRPr lang="es-CL" dirty="0">
                        <a:solidFill>
                          <a:schemeClr val="tx1"/>
                        </a:solidFill>
                      </a:endParaRPr>
                    </a:p>
                  </a:txBody>
                  <a:tcPr/>
                </a:tc>
                <a:tc>
                  <a:txBody>
                    <a:bodyPr/>
                    <a:lstStyle/>
                    <a:p>
                      <a:pPr algn="ctr"/>
                      <a:endParaRPr lang="es-CL" dirty="0">
                        <a:solidFill>
                          <a:schemeClr val="tx1"/>
                        </a:solidFill>
                      </a:endParaRPr>
                    </a:p>
                  </a:txBody>
                  <a:tcPr/>
                </a:tc>
              </a:tr>
              <a:tr h="370840">
                <a:tc>
                  <a:txBody>
                    <a:bodyPr/>
                    <a:lstStyle/>
                    <a:p>
                      <a:r>
                        <a:rPr lang="es-CL" dirty="0" smtClean="0">
                          <a:solidFill>
                            <a:schemeClr val="tx1"/>
                          </a:solidFill>
                        </a:rPr>
                        <a:t>AAW</a:t>
                      </a:r>
                      <a:endParaRPr lang="es-CL" dirty="0">
                        <a:solidFill>
                          <a:schemeClr val="tx1"/>
                        </a:solidFill>
                      </a:endParaRPr>
                    </a:p>
                  </a:txBody>
                  <a:tcPr/>
                </a:tc>
                <a:tc>
                  <a:txBody>
                    <a:bodyPr/>
                    <a:lstStyle/>
                    <a:p>
                      <a:endParaRPr lang="es-CL" dirty="0">
                        <a:solidFill>
                          <a:schemeClr val="tx1"/>
                        </a:solidFill>
                      </a:endParaRPr>
                    </a:p>
                  </a:txBody>
                  <a:tcPr/>
                </a:tc>
                <a:tc>
                  <a:txBody>
                    <a:bodyPr/>
                    <a:lstStyle/>
                    <a:p>
                      <a:pPr algn="ctr"/>
                      <a:endParaRPr lang="es-CL" dirty="0">
                        <a:solidFill>
                          <a:schemeClr val="tx1"/>
                        </a:solidFill>
                      </a:endParaRPr>
                    </a:p>
                  </a:txBody>
                  <a:tcPr/>
                </a:tc>
              </a:tr>
            </a:tbl>
          </a:graphicData>
        </a:graphic>
      </p:graphicFrame>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13</a:t>
            </a:fld>
            <a:endParaRPr lang="es-ES" altLang="es-MX"/>
          </a:p>
        </p:txBody>
      </p:sp>
      <p:pic>
        <p:nvPicPr>
          <p:cNvPr id="16" name="Picture 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3088"/>
          <a:stretch/>
        </p:blipFill>
        <p:spPr bwMode="auto">
          <a:xfrm>
            <a:off x="6012873" y="1885222"/>
            <a:ext cx="1637870" cy="1320672"/>
          </a:xfrm>
          <a:prstGeom prst="roundRect">
            <a:avLst>
              <a:gd name="adj" fmla="val 7436"/>
            </a:avLst>
          </a:prstGeom>
          <a:ln>
            <a:noFill/>
          </a:ln>
          <a:effectLst>
            <a:outerShdw blurRad="76200" dist="38100" dir="7800000" algn="tl" rotWithShape="0">
              <a:srgbClr val="000000">
                <a:alpha val="40000"/>
              </a:srgbClr>
            </a:outerShdw>
            <a:reflection blurRad="6350" stA="52000" endA="300" endPos="35000" dir="5400000" sy="-100000" algn="bl" rotWithShape="0"/>
          </a:effectLst>
          <a:scene3d>
            <a:camera prst="perspectiveContrastingLeftFacing">
              <a:rot lat="21206657" lon="1427422" rev="21070264"/>
            </a:camera>
            <a:lightRig rig="contrasting" dir="t"/>
          </a:scene3d>
          <a:sp3d extrusionH="285750" prstMaterial="dkEdge">
            <a:bevelT w="381000" h="114300"/>
            <a:bevelB/>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90365" y="1055477"/>
            <a:ext cx="1637870" cy="1311636"/>
          </a:xfrm>
          <a:prstGeom prst="roundRect">
            <a:avLst>
              <a:gd name="adj" fmla="val 7436"/>
            </a:avLst>
          </a:prstGeom>
          <a:ln>
            <a:noFill/>
          </a:ln>
          <a:effectLst>
            <a:outerShdw blurRad="76200" dist="38100" dir="7800000" algn="tl" rotWithShape="0">
              <a:srgbClr val="000000">
                <a:alpha val="40000"/>
              </a:srgbClr>
            </a:outerShdw>
            <a:reflection blurRad="6350" stA="52000" endA="300" endPos="35000" dir="5400000" sy="-100000" algn="bl" rotWithShape="0"/>
          </a:effectLst>
          <a:scene3d>
            <a:camera prst="perspectiveContrastingLeftFacing">
              <a:rot lat="21206657" lon="1427422" rev="21070264"/>
            </a:camera>
            <a:lightRig rig="contrasting" dir="t"/>
          </a:scene3d>
          <a:sp3d extrusionH="285750" prstMaterial="dkEdge">
            <a:bevelT w="381000" h="114300"/>
            <a:bevelB/>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4"/>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7656" t="10151" r="6750" b="6425"/>
          <a:stretch/>
        </p:blipFill>
        <p:spPr bwMode="auto">
          <a:xfrm>
            <a:off x="9384031" y="2412210"/>
            <a:ext cx="1671275" cy="1227082"/>
          </a:xfrm>
          <a:prstGeom prst="roundRect">
            <a:avLst>
              <a:gd name="adj" fmla="val 7436"/>
            </a:avLst>
          </a:prstGeom>
          <a:ln>
            <a:noFill/>
          </a:ln>
          <a:effectLst>
            <a:outerShdw blurRad="76200" dist="38100" dir="7800000" algn="tl" rotWithShape="0">
              <a:srgbClr val="000000">
                <a:alpha val="40000"/>
              </a:srgbClr>
            </a:outerShdw>
            <a:reflection blurRad="6350" stA="52000" endA="300" endPos="35000" dir="5400000" sy="-100000" algn="bl" rotWithShape="0"/>
          </a:effectLst>
          <a:scene3d>
            <a:camera prst="perspectiveContrastingLeftFacing">
              <a:rot lat="21206657" lon="1427422" rev="21070264"/>
            </a:camera>
            <a:lightRig rig="contrasting" dir="t"/>
          </a:scene3d>
          <a:sp3d extrusionH="285750" prstMaterial="dkEdge">
            <a:bevelT w="381000" h="114300"/>
            <a:bevelB/>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6009705"/>
      </p:ext>
    </p:extLst>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ENTRENAMIENTO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9" name="Rectángulo 28"/>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14</a:t>
            </a:fld>
            <a:endParaRPr lang="es-ES" altLang="es-MX"/>
          </a:p>
        </p:txBody>
      </p:sp>
      <p:graphicFrame>
        <p:nvGraphicFramePr>
          <p:cNvPr id="33" name="Gráfico 32"/>
          <p:cNvGraphicFramePr/>
          <p:nvPr>
            <p:extLst/>
          </p:nvPr>
        </p:nvGraphicFramePr>
        <p:xfrm>
          <a:off x="1354667" y="1112704"/>
          <a:ext cx="8128000" cy="5608781"/>
        </p:xfrm>
        <a:graphic>
          <a:graphicData uri="http://schemas.openxmlformats.org/drawingml/2006/chart">
            <c:chart xmlns:c="http://schemas.openxmlformats.org/drawingml/2006/chart" xmlns:r="http://schemas.openxmlformats.org/officeDocument/2006/relationships" r:id="rId5"/>
          </a:graphicData>
        </a:graphic>
      </p:graphicFrame>
      <p:sp>
        <p:nvSpPr>
          <p:cNvPr id="34" name="CuadroTexto 33"/>
          <p:cNvSpPr txBox="1"/>
          <p:nvPr/>
        </p:nvSpPr>
        <p:spPr>
          <a:xfrm>
            <a:off x="9717868" y="1675916"/>
            <a:ext cx="2157299" cy="1692771"/>
          </a:xfrm>
          <a:prstGeom prst="rect">
            <a:avLst/>
          </a:prstGeom>
          <a:solidFill>
            <a:schemeClr val="bg1"/>
          </a:solidFill>
          <a:ln>
            <a:solidFill>
              <a:srgbClr val="CC0000"/>
            </a:solidFill>
          </a:ln>
        </p:spPr>
        <p:txBody>
          <a:bodyPr wrap="square" rtlCol="0">
            <a:spAutoFit/>
          </a:bodyPr>
          <a:lstStyle/>
          <a:p>
            <a:r>
              <a:rPr lang="es-CL" sz="1600" b="1" dirty="0" smtClean="0">
                <a:solidFill>
                  <a:schemeClr val="accent1"/>
                </a:solidFill>
              </a:rPr>
              <a:t>ESTADO 1</a:t>
            </a:r>
            <a:r>
              <a:rPr lang="es-CL" sz="1600" b="1" dirty="0" smtClean="0"/>
              <a:t>: 95%</a:t>
            </a:r>
          </a:p>
          <a:p>
            <a:r>
              <a:rPr lang="es-CL" sz="1600" b="1" dirty="0" smtClean="0">
                <a:solidFill>
                  <a:schemeClr val="accent2"/>
                </a:solidFill>
              </a:rPr>
              <a:t>ESTADO 2</a:t>
            </a:r>
            <a:r>
              <a:rPr lang="es-CL" sz="1600" b="1" dirty="0" smtClean="0"/>
              <a:t>: 90%</a:t>
            </a:r>
          </a:p>
          <a:p>
            <a:r>
              <a:rPr lang="es-CL" sz="1600" b="1" dirty="0" smtClean="0">
                <a:solidFill>
                  <a:schemeClr val="accent3"/>
                </a:solidFill>
              </a:rPr>
              <a:t>ESTADO 4: </a:t>
            </a:r>
            <a:r>
              <a:rPr lang="es-CL" sz="1600" b="1" dirty="0" smtClean="0"/>
              <a:t>95%</a:t>
            </a:r>
          </a:p>
          <a:p>
            <a:r>
              <a:rPr lang="es-CL" sz="1600" b="1" dirty="0" smtClean="0">
                <a:solidFill>
                  <a:schemeClr val="accent4"/>
                </a:solidFill>
              </a:rPr>
              <a:t>ESTADO 5</a:t>
            </a:r>
            <a:r>
              <a:rPr lang="es-CL" sz="1600" b="1" dirty="0" smtClean="0"/>
              <a:t>: 97%</a:t>
            </a:r>
          </a:p>
          <a:p>
            <a:r>
              <a:rPr lang="es-CL" sz="1600" b="1" dirty="0" smtClean="0">
                <a:solidFill>
                  <a:schemeClr val="accent6">
                    <a:lumMod val="75000"/>
                  </a:schemeClr>
                </a:solidFill>
              </a:rPr>
              <a:t>SANIDAD</a:t>
            </a:r>
            <a:r>
              <a:rPr lang="es-CL" sz="1600" b="1" dirty="0" smtClean="0"/>
              <a:t>: 99%</a:t>
            </a:r>
          </a:p>
          <a:p>
            <a:r>
              <a:rPr lang="es-CL" sz="1600" b="1" dirty="0" smtClean="0">
                <a:solidFill>
                  <a:srgbClr val="00B0F0"/>
                </a:solidFill>
              </a:rPr>
              <a:t>CRA</a:t>
            </a:r>
            <a:r>
              <a:rPr lang="es-CL" sz="1600" b="1" dirty="0" smtClean="0"/>
              <a:t> </a:t>
            </a:r>
            <a:r>
              <a:rPr lang="es-CL" sz="1600" b="1" dirty="0" smtClean="0">
                <a:solidFill>
                  <a:srgbClr val="00B0F0"/>
                </a:solidFill>
              </a:rPr>
              <a:t>COMUN</a:t>
            </a:r>
            <a:r>
              <a:rPr lang="es-CL" sz="1600" b="1" dirty="0" smtClean="0"/>
              <a:t>:99%</a:t>
            </a:r>
            <a:endParaRPr lang="es-CL" sz="1600" b="1" dirty="0"/>
          </a:p>
          <a:p>
            <a:r>
              <a:rPr lang="es-CL" sz="800" b="1" i="1" dirty="0" smtClean="0"/>
              <a:t>ACTUALIZADO 04/12/2024</a:t>
            </a:r>
            <a:endParaRPr lang="es-CL" sz="800" b="1" i="1" dirty="0"/>
          </a:p>
        </p:txBody>
      </p:sp>
    </p:spTree>
    <p:extLst>
      <p:ext uri="{BB962C8B-B14F-4D97-AF65-F5344CB8AC3E}">
        <p14:creationId xmlns:p14="http://schemas.microsoft.com/office/powerpoint/2010/main" val="1516071649"/>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GRADO DE ACTIVIDAD 2024</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0" name="16 CuadroTexto"/>
          <p:cNvSpPr txBox="1">
            <a:spLocks noChangeArrowheads="1"/>
          </p:cNvSpPr>
          <p:nvPr/>
        </p:nvSpPr>
        <p:spPr bwMode="auto">
          <a:xfrm>
            <a:off x="1010" y="6056494"/>
            <a:ext cx="637122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200" b="1" dirty="0" smtClean="0">
                <a:latin typeface="Century Gothic" panose="020B0502020202020204" pitchFamily="34" charset="0"/>
                <a:ea typeface="MS PGothic" panose="020B0600070205080204" pitchFamily="34" charset="-128"/>
                <a:cs typeface="Candara"/>
              </a:rPr>
              <a:t>OTROS MOV.: </a:t>
            </a:r>
            <a:r>
              <a:rPr lang="es-CL" altLang="es-MX" sz="1200" b="1" dirty="0" err="1" smtClean="0">
                <a:latin typeface="Century Gothic" panose="020B0502020202020204" pitchFamily="34" charset="0"/>
                <a:ea typeface="MS PGothic" panose="020B0600070205080204" pitchFamily="34" charset="-128"/>
                <a:cs typeface="Candara"/>
              </a:rPr>
              <a:t>xxxx</a:t>
            </a:r>
            <a:r>
              <a:rPr lang="es-CL" altLang="es-MX" sz="1200" b="1" dirty="0" smtClean="0">
                <a:latin typeface="Century Gothic" panose="020B0502020202020204" pitchFamily="34" charset="0"/>
                <a:ea typeface="MS PGothic" panose="020B0600070205080204" pitchFamily="34" charset="-128"/>
                <a:cs typeface="Candara"/>
              </a:rPr>
              <a:t> </a:t>
            </a:r>
            <a:r>
              <a:rPr lang="es-CL" altLang="es-MX" sz="1200" b="1" dirty="0" err="1" smtClean="0">
                <a:latin typeface="Century Gothic" panose="020B0502020202020204" pitchFamily="34" charset="0"/>
                <a:ea typeface="MS PGothic" panose="020B0600070205080204" pitchFamily="34" charset="-128"/>
                <a:cs typeface="Candara"/>
              </a:rPr>
              <a:t>mn</a:t>
            </a:r>
            <a:r>
              <a:rPr lang="es-CL" altLang="es-MX" sz="1200" b="1" dirty="0" smtClean="0">
                <a:latin typeface="Century Gothic" panose="020B0502020202020204" pitchFamily="34" charset="0"/>
                <a:ea typeface="MS PGothic" panose="020B0600070205080204" pitchFamily="34" charset="-128"/>
                <a:cs typeface="Candara"/>
              </a:rPr>
              <a:t>.</a:t>
            </a:r>
          </a:p>
          <a:p>
            <a:pPr eaLnBrk="1" hangingPunct="1"/>
            <a:r>
              <a:rPr lang="es-CL" altLang="es-MX" sz="1200" b="1" dirty="0" smtClean="0">
                <a:latin typeface="Century Gothic" panose="020B0502020202020204" pitchFamily="34" charset="0"/>
                <a:ea typeface="MS PGothic" panose="020B0600070205080204" pitchFamily="34" charset="-128"/>
                <a:cs typeface="Candara"/>
              </a:rPr>
              <a:t>TOTAL		: </a:t>
            </a:r>
            <a:r>
              <a:rPr lang="es-CL" altLang="es-MX" sz="1200" b="1" dirty="0" err="1" smtClean="0">
                <a:latin typeface="Century Gothic" panose="020B0502020202020204" pitchFamily="34" charset="0"/>
                <a:ea typeface="MS PGothic" panose="020B0600070205080204" pitchFamily="34" charset="-128"/>
                <a:cs typeface="Candara"/>
              </a:rPr>
              <a:t>xxxxx</a:t>
            </a:r>
            <a:r>
              <a:rPr lang="es-CL" altLang="es-MX" sz="1200" b="1" dirty="0" smtClean="0">
                <a:latin typeface="Century Gothic" panose="020B0502020202020204" pitchFamily="34" charset="0"/>
                <a:ea typeface="MS PGothic" panose="020B0600070205080204" pitchFamily="34" charset="-128"/>
                <a:cs typeface="Candara"/>
              </a:rPr>
              <a:t> </a:t>
            </a:r>
            <a:r>
              <a:rPr lang="es-CL" altLang="es-MX" sz="1200" b="1" dirty="0" err="1" smtClean="0">
                <a:latin typeface="Century Gothic" panose="020B0502020202020204" pitchFamily="34" charset="0"/>
                <a:ea typeface="MS PGothic" panose="020B0600070205080204" pitchFamily="34" charset="-128"/>
                <a:cs typeface="Candara"/>
              </a:rPr>
              <a:t>mn</a:t>
            </a:r>
            <a:r>
              <a:rPr lang="es-CL" altLang="es-MX" sz="1200" b="1" dirty="0" smtClean="0">
                <a:latin typeface="Century Gothic" panose="020B0502020202020204" pitchFamily="34" charset="0"/>
                <a:ea typeface="MS PGothic" panose="020B0600070205080204" pitchFamily="34" charset="-128"/>
                <a:cs typeface="Candara"/>
              </a:rPr>
              <a:t>. (OPS1, CAMBIOS DE SITIO, OPS3, OPS CLIMA FRIO)</a:t>
            </a:r>
          </a:p>
          <a:p>
            <a:pPr eaLnBrk="1" hangingPunct="1"/>
            <a:r>
              <a:rPr lang="es-CL" altLang="es-MX" sz="1200" b="1" dirty="0" smtClean="0">
                <a:latin typeface="Century Gothic" panose="020B0502020202020204" pitchFamily="34" charset="0"/>
                <a:ea typeface="MS PGothic" panose="020B0600070205080204" pitchFamily="34" charset="-128"/>
                <a:cs typeface="Candara"/>
              </a:rPr>
              <a:t>DÍAS MAR	: </a:t>
            </a:r>
            <a:r>
              <a:rPr lang="es-CL" altLang="es-MX" sz="1200" b="1" dirty="0" err="1" smtClean="0">
                <a:latin typeface="Century Gothic" panose="020B0502020202020204" pitchFamily="34" charset="0"/>
                <a:ea typeface="MS PGothic" panose="020B0600070205080204" pitchFamily="34" charset="-128"/>
                <a:cs typeface="Candara"/>
              </a:rPr>
              <a:t>xxxxxx</a:t>
            </a:r>
            <a:r>
              <a:rPr lang="es-CL" altLang="es-MX" sz="1200" b="1" dirty="0" smtClean="0">
                <a:latin typeface="Century Gothic" panose="020B0502020202020204" pitchFamily="34" charset="0"/>
                <a:ea typeface="MS PGothic" panose="020B0600070205080204" pitchFamily="34" charset="-128"/>
                <a:cs typeface="Candara"/>
              </a:rPr>
              <a:t> </a:t>
            </a:r>
            <a:r>
              <a:rPr lang="es-CL" altLang="es-MX" sz="1200" b="1" dirty="0">
                <a:latin typeface="Century Gothic" panose="020B0502020202020204" pitchFamily="34" charset="0"/>
                <a:ea typeface="MS PGothic" panose="020B0600070205080204" pitchFamily="34" charset="-128"/>
                <a:cs typeface="Candara"/>
              </a:rPr>
              <a:t>(OPS1, </a:t>
            </a:r>
            <a:r>
              <a:rPr lang="es-CL" altLang="es-MX" sz="1200" b="1" dirty="0" smtClean="0">
                <a:latin typeface="Century Gothic" panose="020B0502020202020204" pitchFamily="34" charset="0"/>
                <a:ea typeface="MS PGothic" panose="020B0600070205080204" pitchFamily="34" charset="-128"/>
                <a:cs typeface="Candara"/>
              </a:rPr>
              <a:t>CAMBIOS </a:t>
            </a:r>
            <a:r>
              <a:rPr lang="es-CL" altLang="es-MX" sz="1200" b="1" dirty="0">
                <a:latin typeface="Century Gothic" panose="020B0502020202020204" pitchFamily="34" charset="0"/>
                <a:ea typeface="MS PGothic" panose="020B0600070205080204" pitchFamily="34" charset="-128"/>
                <a:cs typeface="Candara"/>
              </a:rPr>
              <a:t>DE SITIO, </a:t>
            </a:r>
            <a:r>
              <a:rPr lang="es-CL" altLang="es-MX" sz="1200" b="1" dirty="0" smtClean="0">
                <a:latin typeface="Century Gothic" panose="020B0502020202020204" pitchFamily="34" charset="0"/>
                <a:ea typeface="MS PGothic" panose="020B0600070205080204" pitchFamily="34" charset="-128"/>
                <a:cs typeface="Candara"/>
              </a:rPr>
              <a:t>OPS3, OPS CLIMA FRIO)</a:t>
            </a:r>
          </a:p>
          <a:p>
            <a:pPr eaLnBrk="1" hangingPunct="1"/>
            <a:r>
              <a:rPr lang="es-CL" altLang="es-MX" sz="1000" i="1" dirty="0" smtClean="0">
                <a:solidFill>
                  <a:srgbClr val="FF0000"/>
                </a:solidFill>
                <a:latin typeface="Century Gothic" panose="020B0502020202020204" pitchFamily="34" charset="0"/>
                <a:ea typeface="MS PGothic" panose="020B0600070205080204" pitchFamily="34" charset="-128"/>
                <a:cs typeface="Candara"/>
              </a:rPr>
              <a:t>Actualizado 05/12/2024</a:t>
            </a:r>
          </a:p>
        </p:txBody>
      </p:sp>
      <p:grpSp>
        <p:nvGrpSpPr>
          <p:cNvPr id="2" name="Grupo 1"/>
          <p:cNvGrpSpPr/>
          <p:nvPr/>
        </p:nvGrpSpPr>
        <p:grpSpPr>
          <a:xfrm>
            <a:off x="720566" y="1182575"/>
            <a:ext cx="9755211" cy="5418667"/>
            <a:chOff x="1954589" y="1037932"/>
            <a:chExt cx="8128000" cy="5418667"/>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aphicFrame>
          <p:nvGraphicFramePr>
            <p:cNvPr id="6" name="Gráfico 5"/>
            <p:cNvGraphicFramePr/>
            <p:nvPr>
              <p:extLst/>
            </p:nvPr>
          </p:nvGraphicFramePr>
          <p:xfrm>
            <a:off x="1954589" y="1037932"/>
            <a:ext cx="8128000" cy="5418667"/>
          </p:xfrm>
          <a:graphic>
            <a:graphicData uri="http://schemas.openxmlformats.org/drawingml/2006/chart">
              <c:chart xmlns:c="http://schemas.openxmlformats.org/drawingml/2006/chart" xmlns:r="http://schemas.openxmlformats.org/officeDocument/2006/relationships" r:id="rId5"/>
            </a:graphicData>
          </a:graphic>
        </p:graphicFrame>
        <p:sp>
          <p:nvSpPr>
            <p:cNvPr id="30" name="16 CuadroTexto"/>
            <p:cNvSpPr txBox="1">
              <a:spLocks noChangeArrowheads="1"/>
            </p:cNvSpPr>
            <p:nvPr/>
          </p:nvSpPr>
          <p:spPr bwMode="auto">
            <a:xfrm>
              <a:off x="3227434" y="3654590"/>
              <a:ext cx="5387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200" b="1" dirty="0" smtClean="0">
                  <a:latin typeface="Century Gothic" panose="020B0502020202020204" pitchFamily="34" charset="0"/>
                  <a:ea typeface="MS PGothic" panose="020B0600070205080204" pitchFamily="34" charset="-128"/>
                  <a:cs typeface="Candara"/>
                </a:rPr>
                <a:t>OPS-1</a:t>
              </a:r>
              <a:endParaRPr lang="es-CL" altLang="es-MX" sz="1200" b="1" dirty="0">
                <a:latin typeface="Century Gothic" panose="020B0502020202020204" pitchFamily="34" charset="0"/>
                <a:ea typeface="MS PGothic" panose="020B0600070205080204" pitchFamily="34" charset="-128"/>
                <a:cs typeface="Candara"/>
              </a:endParaRPr>
            </a:p>
          </p:txBody>
        </p:sp>
      </p:grpSp>
      <p:sp>
        <p:nvSpPr>
          <p:cNvPr id="29" name="16 CuadroTexto"/>
          <p:cNvSpPr txBox="1">
            <a:spLocks noChangeArrowheads="1"/>
          </p:cNvSpPr>
          <p:nvPr/>
        </p:nvSpPr>
        <p:spPr bwMode="auto">
          <a:xfrm>
            <a:off x="2687560" y="3949521"/>
            <a:ext cx="882357" cy="430887"/>
          </a:xfrm>
          <a:prstGeom prst="rect">
            <a:avLst/>
          </a:prstGeom>
          <a:noFill/>
          <a:ln>
            <a:noFill/>
            <a:prstDash val="sysDash"/>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100" b="1" dirty="0" smtClean="0">
                <a:latin typeface="Century Gothic" panose="020B0502020202020204" pitchFamily="34" charset="0"/>
                <a:ea typeface="MS PGothic" panose="020B0600070205080204" pitchFamily="34" charset="-128"/>
                <a:cs typeface="Candara"/>
              </a:rPr>
              <a:t>CAMBIOS DE SITIO</a:t>
            </a:r>
          </a:p>
        </p:txBody>
      </p:sp>
      <p:sp>
        <p:nvSpPr>
          <p:cNvPr id="31" name="16 CuadroTexto"/>
          <p:cNvSpPr txBox="1">
            <a:spLocks noChangeArrowheads="1"/>
          </p:cNvSpPr>
          <p:nvPr/>
        </p:nvSpPr>
        <p:spPr bwMode="auto">
          <a:xfrm>
            <a:off x="3310583" y="4366616"/>
            <a:ext cx="1097280" cy="261610"/>
          </a:xfrm>
          <a:prstGeom prst="rect">
            <a:avLst/>
          </a:prstGeom>
          <a:noFill/>
          <a:ln>
            <a:solidFill>
              <a:srgbClr val="FF0000"/>
            </a:solidFill>
            <a:prstDash val="sysDash"/>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1100" b="1" dirty="0" smtClean="0">
                <a:latin typeface="Century Gothic" panose="020B0502020202020204" pitchFamily="34" charset="0"/>
                <a:ea typeface="MS PGothic" panose="020B0600070205080204" pitchFamily="34" charset="-128"/>
                <a:cs typeface="Candara"/>
              </a:rPr>
              <a:t>PAMA</a:t>
            </a:r>
            <a:endParaRPr lang="es-CL" altLang="es-MX" sz="1100" b="1" dirty="0" smtClean="0">
              <a:latin typeface="Century Gothic" panose="020B0502020202020204" pitchFamily="34" charset="0"/>
              <a:ea typeface="MS PGothic" panose="020B0600070205080204" pitchFamily="34" charset="-128"/>
              <a:cs typeface="Candara"/>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15</a:t>
            </a:fld>
            <a:endParaRPr lang="es-ES" altLang="es-MX" dirty="0"/>
          </a:p>
        </p:txBody>
      </p:sp>
      <p:sp>
        <p:nvSpPr>
          <p:cNvPr id="34" name="16 CuadroTexto"/>
          <p:cNvSpPr txBox="1">
            <a:spLocks noChangeArrowheads="1"/>
          </p:cNvSpPr>
          <p:nvPr/>
        </p:nvSpPr>
        <p:spPr bwMode="auto">
          <a:xfrm>
            <a:off x="4605650" y="4117712"/>
            <a:ext cx="1050741" cy="261610"/>
          </a:xfrm>
          <a:prstGeom prst="rect">
            <a:avLst/>
          </a:prstGeom>
          <a:noFill/>
          <a:ln>
            <a:solidFill>
              <a:srgbClr val="FF0000"/>
            </a:solidFill>
            <a:prstDash val="sysDash"/>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s-MX" sz="1100" b="1" dirty="0" smtClean="0">
                <a:latin typeface="Century Gothic" panose="020B0502020202020204" pitchFamily="34" charset="0"/>
                <a:ea typeface="MS PGothic" panose="020B0600070205080204" pitchFamily="34" charset="-128"/>
                <a:cs typeface="Candara"/>
              </a:rPr>
              <a:t>ENTSEGMAR</a:t>
            </a:r>
            <a:endParaRPr lang="es-CL" altLang="es-MX" sz="1100" b="1" dirty="0" smtClean="0">
              <a:latin typeface="Century Gothic" panose="020B0502020202020204" pitchFamily="34" charset="0"/>
              <a:ea typeface="MS PGothic" panose="020B0600070205080204" pitchFamily="34" charset="-128"/>
              <a:cs typeface="Candara"/>
            </a:endParaRPr>
          </a:p>
        </p:txBody>
      </p:sp>
      <p:sp>
        <p:nvSpPr>
          <p:cNvPr id="35" name="16 CuadroTexto"/>
          <p:cNvSpPr txBox="1">
            <a:spLocks noChangeArrowheads="1"/>
          </p:cNvSpPr>
          <p:nvPr/>
        </p:nvSpPr>
        <p:spPr bwMode="auto">
          <a:xfrm>
            <a:off x="7170341" y="4821773"/>
            <a:ext cx="680379" cy="261610"/>
          </a:xfrm>
          <a:prstGeom prst="rect">
            <a:avLst/>
          </a:prstGeom>
          <a:noFill/>
          <a:ln>
            <a:solidFill>
              <a:srgbClr val="FF0000"/>
            </a:solidFill>
            <a:prstDash val="sysDash"/>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100" b="1" dirty="0" smtClean="0">
                <a:latin typeface="Century Gothic" panose="020B0502020202020204" pitchFamily="34" charset="0"/>
                <a:ea typeface="MS PGothic" panose="020B0600070205080204" pitchFamily="34" charset="-128"/>
                <a:cs typeface="Candara"/>
              </a:rPr>
              <a:t>PAMA</a:t>
            </a:r>
          </a:p>
        </p:txBody>
      </p:sp>
      <p:sp>
        <p:nvSpPr>
          <p:cNvPr id="36" name="16 CuadroTexto"/>
          <p:cNvSpPr txBox="1">
            <a:spLocks noChangeArrowheads="1"/>
          </p:cNvSpPr>
          <p:nvPr/>
        </p:nvSpPr>
        <p:spPr bwMode="auto">
          <a:xfrm>
            <a:off x="6451395" y="4460681"/>
            <a:ext cx="882357" cy="430887"/>
          </a:xfrm>
          <a:prstGeom prst="rect">
            <a:avLst/>
          </a:prstGeom>
          <a:noFill/>
          <a:ln>
            <a:noFill/>
            <a:prstDash val="sysDash"/>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100" b="1" dirty="0" smtClean="0">
                <a:latin typeface="Century Gothic" panose="020B0502020202020204" pitchFamily="34" charset="0"/>
                <a:ea typeface="MS PGothic" panose="020B0600070205080204" pitchFamily="34" charset="-128"/>
                <a:cs typeface="Candara"/>
              </a:rPr>
              <a:t>CAMBIOS DE SITIO</a:t>
            </a:r>
          </a:p>
        </p:txBody>
      </p:sp>
      <p:sp>
        <p:nvSpPr>
          <p:cNvPr id="32" name="16 CuadroTexto"/>
          <p:cNvSpPr txBox="1">
            <a:spLocks noChangeArrowheads="1"/>
          </p:cNvSpPr>
          <p:nvPr/>
        </p:nvSpPr>
        <p:spPr bwMode="auto">
          <a:xfrm>
            <a:off x="4282350" y="2687910"/>
            <a:ext cx="64660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200" b="1" dirty="0" smtClean="0">
                <a:latin typeface="Century Gothic" panose="020B0502020202020204" pitchFamily="34" charset="0"/>
                <a:ea typeface="MS PGothic" panose="020B0600070205080204" pitchFamily="34" charset="-128"/>
                <a:cs typeface="Candara"/>
              </a:rPr>
              <a:t>OPS-3</a:t>
            </a:r>
            <a:endParaRPr lang="es-CL" altLang="es-MX" sz="1200" b="1" dirty="0">
              <a:latin typeface="Century Gothic" panose="020B0502020202020204" pitchFamily="34" charset="0"/>
              <a:ea typeface="MS PGothic" panose="020B0600070205080204" pitchFamily="34" charset="-128"/>
              <a:cs typeface="Candara"/>
            </a:endParaRPr>
          </a:p>
        </p:txBody>
      </p:sp>
      <p:sp>
        <p:nvSpPr>
          <p:cNvPr id="33" name="16 CuadroTexto"/>
          <p:cNvSpPr txBox="1">
            <a:spLocks noChangeArrowheads="1"/>
          </p:cNvSpPr>
          <p:nvPr/>
        </p:nvSpPr>
        <p:spPr bwMode="auto">
          <a:xfrm>
            <a:off x="5237355" y="1609089"/>
            <a:ext cx="10663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200" b="1" dirty="0" smtClean="0">
                <a:latin typeface="Century Gothic" panose="020B0502020202020204" pitchFamily="34" charset="0"/>
                <a:ea typeface="MS PGothic" panose="020B0600070205080204" pitchFamily="34" charset="-128"/>
                <a:cs typeface="Candara"/>
              </a:rPr>
              <a:t>CLIMA FRIO</a:t>
            </a:r>
            <a:endParaRPr lang="es-CL" altLang="es-MX" sz="1200" b="1" dirty="0">
              <a:latin typeface="Century Gothic" panose="020B0502020202020204" pitchFamily="34" charset="0"/>
              <a:ea typeface="MS PGothic" panose="020B0600070205080204" pitchFamily="34" charset="-128"/>
              <a:cs typeface="Candara"/>
            </a:endParaRPr>
          </a:p>
        </p:txBody>
      </p:sp>
      <p:sp>
        <p:nvSpPr>
          <p:cNvPr id="37" name="16 CuadroTexto"/>
          <p:cNvSpPr txBox="1">
            <a:spLocks noChangeArrowheads="1"/>
          </p:cNvSpPr>
          <p:nvPr/>
        </p:nvSpPr>
        <p:spPr bwMode="auto">
          <a:xfrm>
            <a:off x="5839080" y="3909514"/>
            <a:ext cx="10663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200" b="1" dirty="0" smtClean="0">
                <a:latin typeface="Century Gothic" panose="020B0502020202020204" pitchFamily="34" charset="0"/>
                <a:ea typeface="MS PGothic" panose="020B0600070205080204" pitchFamily="34" charset="-128"/>
                <a:cs typeface="Candara"/>
              </a:rPr>
              <a:t>CLIMA FRIO</a:t>
            </a:r>
            <a:endParaRPr lang="es-CL" altLang="es-MX" sz="1200" b="1" dirty="0">
              <a:latin typeface="Century Gothic" panose="020B0502020202020204" pitchFamily="34" charset="0"/>
              <a:ea typeface="MS PGothic" panose="020B0600070205080204" pitchFamily="34" charset="-128"/>
              <a:cs typeface="Candara"/>
            </a:endParaRPr>
          </a:p>
        </p:txBody>
      </p:sp>
      <p:sp>
        <p:nvSpPr>
          <p:cNvPr id="38" name="16 CuadroTexto"/>
          <p:cNvSpPr txBox="1">
            <a:spLocks noChangeArrowheads="1"/>
          </p:cNvSpPr>
          <p:nvPr/>
        </p:nvSpPr>
        <p:spPr bwMode="auto">
          <a:xfrm>
            <a:off x="7954262" y="4834408"/>
            <a:ext cx="1692908" cy="261610"/>
          </a:xfrm>
          <a:prstGeom prst="rect">
            <a:avLst/>
          </a:prstGeom>
          <a:noFill/>
          <a:ln>
            <a:solidFill>
              <a:srgbClr val="FF0000"/>
            </a:solidFill>
            <a:prstDash val="sysDash"/>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1100" b="1" dirty="0" smtClean="0">
                <a:latin typeface="Century Gothic" panose="020B0502020202020204" pitchFamily="34" charset="0"/>
                <a:ea typeface="MS PGothic" panose="020B0600070205080204" pitchFamily="34" charset="-128"/>
                <a:cs typeface="Candara"/>
              </a:rPr>
              <a:t>DEFOP</a:t>
            </a:r>
          </a:p>
        </p:txBody>
      </p:sp>
    </p:spTree>
    <p:extLst>
      <p:ext uri="{BB962C8B-B14F-4D97-AF65-F5344CB8AC3E}">
        <p14:creationId xmlns:p14="http://schemas.microsoft.com/office/powerpoint/2010/main" val="2991334321"/>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TEMARIO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4 CuadroTexto"/>
          <p:cNvSpPr txBox="1">
            <a:spLocks noChangeArrowheads="1"/>
          </p:cNvSpPr>
          <p:nvPr/>
        </p:nvSpPr>
        <p:spPr bwMode="auto">
          <a:xfrm>
            <a:off x="2256719" y="983155"/>
            <a:ext cx="7848872" cy="5724644"/>
          </a:xfrm>
          <a:prstGeom prst="rect">
            <a:avLst/>
          </a:prstGeom>
          <a:noFill/>
          <a:ln w="9525">
            <a:noFill/>
            <a:miter lim="800000"/>
            <a:headEnd/>
            <a:tailEnd/>
          </a:ln>
        </p:spPr>
        <p:txBody>
          <a:bodyPr wrap="square">
            <a:spAutoFit/>
          </a:bodyPr>
          <a:ls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a:lstStyle>
          <a:p>
            <a:pPr marL="457200" indent="-457200">
              <a:lnSpc>
                <a:spcPct val="200000"/>
              </a:lnSpc>
              <a:spcAft>
                <a:spcPts val="600"/>
              </a:spcAft>
              <a:buFont typeface="+mj-lt"/>
              <a:buAutoNum type="arabicPeriod"/>
            </a:pPr>
            <a:r>
              <a:rPr lang="es-ES" sz="2400" b="1" dirty="0" smtClean="0">
                <a:solidFill>
                  <a:srgbClr val="002060"/>
                </a:solidFill>
                <a:latin typeface="Tahoma" pitchFamily="34" charset="0"/>
              </a:rPr>
              <a:t>Personal. </a:t>
            </a:r>
            <a:endParaRPr lang="es-ES" sz="2400" b="1" dirty="0" smtClean="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FF0000"/>
                </a:solidFill>
                <a:latin typeface="Tahoma" pitchFamily="34" charset="0"/>
              </a:rPr>
              <a:t>Material. </a:t>
            </a:r>
          </a:p>
          <a:p>
            <a:pPr marL="457200" indent="-457200">
              <a:lnSpc>
                <a:spcPct val="200000"/>
              </a:lnSpc>
              <a:spcAft>
                <a:spcPts val="600"/>
              </a:spcAft>
              <a:buFont typeface="+mj-lt"/>
              <a:buAutoNum type="arabicPeriod"/>
            </a:pPr>
            <a:r>
              <a:rPr lang="es-CL" sz="2400" b="1" dirty="0" smtClean="0">
                <a:solidFill>
                  <a:schemeClr val="tx2">
                    <a:lumMod val="50000"/>
                  </a:schemeClr>
                </a:solidFill>
                <a:latin typeface="Tahoma" pitchFamily="34" charset="0"/>
              </a:rPr>
              <a:t>Finanzas.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Alteraciones y modificaciones.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PID 2026.</a:t>
            </a:r>
            <a:endParaRPr lang="es-CL" sz="2400" b="1" dirty="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Comentarios del Comandante.</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16</a:t>
            </a:fld>
            <a:endParaRPr lang="es-ES" altLang="es-MX"/>
          </a:p>
        </p:txBody>
      </p:sp>
    </p:spTree>
    <p:extLst>
      <p:ext uri="{BB962C8B-B14F-4D97-AF65-F5344CB8AC3E}">
        <p14:creationId xmlns:p14="http://schemas.microsoft.com/office/powerpoint/2010/main" val="1749960434"/>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MATERIAL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pic>
        <p:nvPicPr>
          <p:cNvPr id="29" name="Imagen 12"/>
          <p:cNvPicPr>
            <a:picLocks noChangeAspect="1"/>
          </p:cNvPicPr>
          <p:nvPr/>
        </p:nvPicPr>
        <p:blipFill>
          <a:blip r:embed="rId5" cstate="print"/>
          <a:srcRect t="7336" b="2393"/>
          <a:stretch>
            <a:fillRect/>
          </a:stretch>
        </p:blipFill>
        <p:spPr bwMode="auto">
          <a:xfrm>
            <a:off x="1236675" y="1046976"/>
            <a:ext cx="8108950" cy="5108575"/>
          </a:xfrm>
          <a:prstGeom prst="rect">
            <a:avLst/>
          </a:prstGeom>
          <a:noFill/>
          <a:ln w="9525">
            <a:noFill/>
            <a:miter lim="800000"/>
            <a:headEnd/>
            <a:tailEnd/>
          </a:ln>
        </p:spPr>
      </p:pic>
      <p:sp>
        <p:nvSpPr>
          <p:cNvPr id="30" name="Llamada rectangular 2"/>
          <p:cNvSpPr/>
          <p:nvPr/>
        </p:nvSpPr>
        <p:spPr>
          <a:xfrm>
            <a:off x="8153841" y="1282895"/>
            <a:ext cx="3628157" cy="3430686"/>
          </a:xfrm>
          <a:prstGeom prst="wedgeRectCallout">
            <a:avLst>
              <a:gd name="adj1" fmla="val 5109"/>
              <a:gd name="adj2" fmla="val 76018"/>
            </a:avLst>
          </a:prstGeom>
          <a:solidFill>
            <a:schemeClr val="accent1">
              <a:alpha val="75000"/>
            </a:schemeClr>
          </a:solidFill>
          <a:ln>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lstStyle/>
          <a:p>
            <a:pPr algn="ctr">
              <a:defRPr/>
            </a:pPr>
            <a:r>
              <a:rPr lang="es-CL" sz="1400" b="1" u="sng" dirty="0" smtClean="0">
                <a:solidFill>
                  <a:schemeClr val="tx1"/>
                </a:solidFill>
                <a:latin typeface="Arial" panose="020B0604020202020204" pitchFamily="34" charset="0"/>
                <a:cs typeface="Arial" panose="020B0604020202020204" pitchFamily="34" charset="0"/>
              </a:rPr>
              <a:t>DEPTO. OPERACIONES</a:t>
            </a:r>
          </a:p>
          <a:p>
            <a:pPr marL="285750" lvl="0" indent="-285750">
              <a:lnSpc>
                <a:spcPct val="200000"/>
              </a:lnSpc>
              <a:buFont typeface="Wingdings" panose="05000000000000000000" pitchFamily="2" charset="2"/>
              <a:buChar char="ü"/>
              <a:defRPr/>
            </a:pPr>
            <a:r>
              <a:rPr lang="es-ES" sz="1400" b="1" dirty="0" smtClean="0">
                <a:solidFill>
                  <a:srgbClr val="C00000"/>
                </a:solidFill>
                <a:latin typeface="Arial" panose="020B0604020202020204" pitchFamily="34" charset="0"/>
                <a:cs typeface="Arial" panose="020B0604020202020204" pitchFamily="34" charset="0"/>
              </a:rPr>
              <a:t>RHIB BB		: </a:t>
            </a:r>
            <a:endParaRPr lang="es-CL" sz="1400" b="1" dirty="0" smtClean="0">
              <a:solidFill>
                <a:srgbClr val="C00000"/>
              </a:solidFill>
              <a:latin typeface="Arial" panose="020B0604020202020204" pitchFamily="34" charset="0"/>
              <a:cs typeface="Arial" panose="020B0604020202020204" pitchFamily="34" charset="0"/>
            </a:endParaRPr>
          </a:p>
          <a:p>
            <a:pPr lvl="0">
              <a:buFontTx/>
              <a:buChar char="-"/>
              <a:defRPr/>
            </a:pPr>
            <a:r>
              <a:rPr lang="es-CL" sz="1400" dirty="0" smtClean="0">
                <a:solidFill>
                  <a:prstClr val="black"/>
                </a:solidFill>
                <a:latin typeface="Arial" panose="020B0604020202020204" pitchFamily="34" charset="0"/>
                <a:cs typeface="Arial" panose="020B0604020202020204" pitchFamily="34" charset="0"/>
              </a:rPr>
              <a:t>RHIB </a:t>
            </a:r>
            <a:r>
              <a:rPr lang="es-CL" sz="1400" dirty="0">
                <a:solidFill>
                  <a:prstClr val="black"/>
                </a:solidFill>
                <a:latin typeface="Arial" panose="020B0604020202020204" pitchFamily="34" charset="0"/>
                <a:cs typeface="Arial" panose="020B0604020202020204" pitchFamily="34" charset="0"/>
              </a:rPr>
              <a:t>EB			</a:t>
            </a:r>
            <a:r>
              <a:rPr lang="es-CL" sz="1400" dirty="0" smtClean="0">
                <a:solidFill>
                  <a:prstClr val="black"/>
                </a:solidFill>
                <a:latin typeface="Arial" panose="020B0604020202020204" pitchFamily="34" charset="0"/>
                <a:cs typeface="Arial" panose="020B0604020202020204" pitchFamily="34" charset="0"/>
              </a:rPr>
              <a:t>:</a:t>
            </a:r>
          </a:p>
          <a:p>
            <a:pPr lvl="0">
              <a:buFontTx/>
              <a:buChar char="-"/>
              <a:defRPr/>
            </a:pPr>
            <a:r>
              <a:rPr lang="es-CL" sz="1400" dirty="0" err="1" smtClean="0">
                <a:solidFill>
                  <a:schemeClr val="tx1"/>
                </a:solidFill>
                <a:latin typeface="Arial" panose="020B0604020202020204" pitchFamily="34" charset="0"/>
                <a:cs typeface="Arial" panose="020B0604020202020204" pitchFamily="34" charset="0"/>
              </a:rPr>
              <a:t>Zodiac</a:t>
            </a:r>
            <a:r>
              <a:rPr lang="es-CL" sz="1400" dirty="0" smtClean="0">
                <a:solidFill>
                  <a:schemeClr val="tx1"/>
                </a:solidFill>
                <a:latin typeface="Arial" panose="020B0604020202020204" pitchFamily="34" charset="0"/>
                <a:cs typeface="Arial" panose="020B0604020202020204" pitchFamily="34" charset="0"/>
              </a:rPr>
              <a:t> MK-5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Continental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Mn Amarre (bitas)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Defensas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Mn Logos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Mn Remolque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Balsas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Pescantes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Grúas			:</a:t>
            </a:r>
          </a:p>
          <a:p>
            <a:pPr>
              <a:buFontTx/>
              <a:buChar char="-"/>
              <a:defRPr/>
            </a:pPr>
            <a:endParaRPr lang="es-CL" sz="1400" dirty="0" smtClean="0">
              <a:solidFill>
                <a:schemeClr val="bg1"/>
              </a:solidFill>
              <a:latin typeface="Arial" panose="020B0604020202020204" pitchFamily="34" charset="0"/>
              <a:cs typeface="Arial" panose="020B0604020202020204" pitchFamily="34" charset="0"/>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17</a:t>
            </a:fld>
            <a:endParaRPr lang="es-ES" altLang="es-MX"/>
          </a:p>
        </p:txBody>
      </p:sp>
      <p:graphicFrame>
        <p:nvGraphicFramePr>
          <p:cNvPr id="20" name="Tabla 19"/>
          <p:cNvGraphicFramePr>
            <a:graphicFrameLocks noGrp="1"/>
          </p:cNvGraphicFramePr>
          <p:nvPr>
            <p:extLst>
              <p:ext uri="{D42A27DB-BD31-4B8C-83A1-F6EECF244321}">
                <p14:modId xmlns:p14="http://schemas.microsoft.com/office/powerpoint/2010/main" val="4230608654"/>
              </p:ext>
            </p:extLst>
          </p:nvPr>
        </p:nvGraphicFramePr>
        <p:xfrm>
          <a:off x="42867" y="5027596"/>
          <a:ext cx="6281448" cy="1718362"/>
        </p:xfrm>
        <a:graphic>
          <a:graphicData uri="http://schemas.openxmlformats.org/drawingml/2006/table">
            <a:tbl>
              <a:tblPr firstRow="1" bandRow="1">
                <a:tableStyleId>{5C22544A-7EE6-4342-B048-85BDC9FD1C3A}</a:tableStyleId>
              </a:tblPr>
              <a:tblGrid>
                <a:gridCol w="1644320"/>
                <a:gridCol w="4637128"/>
              </a:tblGrid>
              <a:tr h="259700">
                <a:tc gridSpan="2">
                  <a:txBody>
                    <a:bodyPr/>
                    <a:lstStyle/>
                    <a:p>
                      <a:pPr algn="ctr"/>
                      <a:r>
                        <a:rPr lang="es-ES" sz="1300" dirty="0" smtClean="0">
                          <a:latin typeface="Arial" panose="020B0604020202020204" pitchFamily="34" charset="0"/>
                          <a:cs typeface="Arial" panose="020B0604020202020204" pitchFamily="34" charset="0"/>
                        </a:rPr>
                        <a:t>  IMPORTANTE</a:t>
                      </a:r>
                      <a:r>
                        <a:rPr lang="es-ES" sz="1300" baseline="0" dirty="0" smtClean="0">
                          <a:latin typeface="Arial" panose="020B0604020202020204" pitchFamily="34" charset="0"/>
                          <a:cs typeface="Arial" panose="020B0604020202020204" pitchFamily="34" charset="0"/>
                        </a:rPr>
                        <a:t> </a:t>
                      </a:r>
                      <a:endParaRPr lang="es-CL" sz="1300" dirty="0">
                        <a:latin typeface="Arial" panose="020B0604020202020204" pitchFamily="34" charset="0"/>
                        <a:cs typeface="Arial" panose="020B0604020202020204" pitchFamily="34" charset="0"/>
                      </a:endParaRPr>
                    </a:p>
                  </a:txBody>
                  <a:tcPr/>
                </a:tc>
                <a:tc hMerge="1">
                  <a:txBody>
                    <a:bodyPr/>
                    <a:lstStyle/>
                    <a:p>
                      <a:endParaRPr lang="es-CL" dirty="0"/>
                    </a:p>
                  </a:txBody>
                  <a:tcPr/>
                </a:tc>
              </a:tr>
              <a:tr h="259700">
                <a:tc>
                  <a:txBody>
                    <a:bodyPr/>
                    <a:lstStyle/>
                    <a:p>
                      <a:r>
                        <a:rPr lang="es-ES" sz="1300" dirty="0" smtClean="0">
                          <a:solidFill>
                            <a:schemeClr val="tx1"/>
                          </a:solidFill>
                          <a:latin typeface="Arial" panose="020B0604020202020204" pitchFamily="34" charset="0"/>
                          <a:cs typeface="Arial" panose="020B0604020202020204" pitchFamily="34" charset="0"/>
                        </a:rPr>
                        <a:t>MN</a:t>
                      </a:r>
                      <a:r>
                        <a:rPr lang="es-ES" sz="1300" baseline="0" dirty="0" smtClean="0">
                          <a:solidFill>
                            <a:schemeClr val="tx1"/>
                          </a:solidFill>
                          <a:latin typeface="Arial" panose="020B0604020202020204" pitchFamily="34" charset="0"/>
                          <a:cs typeface="Arial" panose="020B0604020202020204" pitchFamily="34" charset="0"/>
                        </a:rPr>
                        <a:t> DE FONDEO</a:t>
                      </a:r>
                      <a:endParaRPr lang="es-CL" sz="1300"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300" baseline="0" dirty="0" smtClean="0">
                        <a:solidFill>
                          <a:schemeClr val="tx1"/>
                        </a:solidFill>
                        <a:latin typeface="Arial" panose="020B0604020202020204" pitchFamily="34" charset="0"/>
                        <a:cs typeface="Arial" panose="020B0604020202020204" pitchFamily="34" charset="0"/>
                      </a:endParaRPr>
                    </a:p>
                  </a:txBody>
                  <a:tcPr/>
                </a:tc>
              </a:tr>
              <a:tr h="437390">
                <a:tc>
                  <a:txBody>
                    <a:bodyPr/>
                    <a:lstStyle/>
                    <a:p>
                      <a:r>
                        <a:rPr lang="es-ES" sz="1300" dirty="0" smtClean="0">
                          <a:solidFill>
                            <a:schemeClr val="tx1"/>
                          </a:solidFill>
                          <a:latin typeface="Arial" panose="020B0604020202020204" pitchFamily="34" charset="0"/>
                          <a:cs typeface="Arial" panose="020B0604020202020204" pitchFamily="34" charset="0"/>
                        </a:rPr>
                        <a:t>I.T.D</a:t>
                      </a:r>
                      <a:endParaRPr lang="es-CL" sz="1300"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300" b="1" baseline="0" dirty="0" smtClean="0">
                        <a:solidFill>
                          <a:srgbClr val="C00000"/>
                        </a:solidFill>
                        <a:latin typeface="Arial" panose="020B0604020202020204" pitchFamily="34" charset="0"/>
                        <a:cs typeface="Arial" panose="020B0604020202020204" pitchFamily="34" charset="0"/>
                      </a:endParaRPr>
                    </a:p>
                  </a:txBody>
                  <a:tcPr/>
                </a:tc>
              </a:tr>
              <a:tr h="350926">
                <a:tc>
                  <a:txBody>
                    <a:bodyPr/>
                    <a:lstStyle/>
                    <a:p>
                      <a:r>
                        <a:rPr lang="es-ES" sz="1300" dirty="0" smtClean="0">
                          <a:solidFill>
                            <a:schemeClr val="tx1"/>
                          </a:solidFill>
                          <a:latin typeface="Arial" panose="020B0604020202020204" pitchFamily="34" charset="0"/>
                          <a:cs typeface="Arial" panose="020B0604020202020204" pitchFamily="34" charset="0"/>
                        </a:rPr>
                        <a:t>MANGUERA</a:t>
                      </a:r>
                      <a:r>
                        <a:rPr lang="es-ES" sz="1300" baseline="0" dirty="0" smtClean="0">
                          <a:solidFill>
                            <a:schemeClr val="tx1"/>
                          </a:solidFill>
                          <a:latin typeface="Arial" panose="020B0604020202020204" pitchFamily="34" charset="0"/>
                          <a:cs typeface="Arial" panose="020B0604020202020204" pitchFamily="34" charset="0"/>
                        </a:rPr>
                        <a:t> HIFR</a:t>
                      </a:r>
                      <a:endParaRPr lang="es-CL" sz="1300" dirty="0">
                        <a:solidFill>
                          <a:schemeClr val="tx1"/>
                        </a:solidFill>
                        <a:latin typeface="Arial" panose="020B0604020202020204" pitchFamily="34" charset="0"/>
                        <a:cs typeface="Arial" panose="020B0604020202020204" pitchFamily="34" charset="0"/>
                      </a:endParaRPr>
                    </a:p>
                  </a:txBody>
                  <a:tcPr/>
                </a:tc>
                <a:tc>
                  <a:txBody>
                    <a:bodyPr/>
                    <a:lstStyle/>
                    <a:p>
                      <a:endParaRPr lang="es-CL" sz="1300" baseline="0" dirty="0" smtClean="0">
                        <a:solidFill>
                          <a:schemeClr val="tx1"/>
                        </a:solidFill>
                        <a:latin typeface="Arial" panose="020B0604020202020204" pitchFamily="34" charset="0"/>
                        <a:cs typeface="Arial" panose="020B0604020202020204" pitchFamily="34" charset="0"/>
                      </a:endParaRPr>
                    </a:p>
                  </a:txBody>
                  <a:tcPr/>
                </a:tc>
              </a:tr>
              <a:tr h="350926">
                <a:tc>
                  <a:txBody>
                    <a:bodyPr/>
                    <a:lstStyle/>
                    <a:p>
                      <a:r>
                        <a:rPr lang="es-CL" sz="1300" dirty="0" smtClean="0">
                          <a:solidFill>
                            <a:schemeClr val="tx1"/>
                          </a:solidFill>
                          <a:latin typeface="Arial" panose="020B0604020202020204" pitchFamily="34" charset="0"/>
                          <a:cs typeface="Arial" panose="020B0604020202020204" pitchFamily="34" charset="0"/>
                        </a:rPr>
                        <a:t>BALSAS</a:t>
                      </a:r>
                      <a:endParaRPr lang="es-CL" sz="1300" dirty="0">
                        <a:solidFill>
                          <a:schemeClr val="tx1"/>
                        </a:solidFill>
                        <a:latin typeface="Arial" panose="020B0604020202020204" pitchFamily="34" charset="0"/>
                        <a:cs typeface="Arial" panose="020B0604020202020204" pitchFamily="34" charset="0"/>
                      </a:endParaRPr>
                    </a:p>
                  </a:txBody>
                  <a:tcPr/>
                </a:tc>
                <a:tc>
                  <a:txBody>
                    <a:bodyPr/>
                    <a:lstStyle/>
                    <a:p>
                      <a:endParaRPr lang="es-CL" sz="1300" baseline="0" dirty="0" smtClean="0">
                        <a:solidFill>
                          <a:schemeClr val="tx1"/>
                        </a:solidFill>
                        <a:latin typeface="Arial" panose="020B0604020202020204" pitchFamily="34" charset="0"/>
                        <a:cs typeface="Arial" panose="020B0604020202020204" pitchFamily="34" charset="0"/>
                      </a:endParaRPr>
                    </a:p>
                  </a:txBody>
                  <a:tcPr/>
                </a:tc>
              </a:tr>
            </a:tbl>
          </a:graphicData>
        </a:graphic>
      </p:graphicFrame>
      <p:grpSp>
        <p:nvGrpSpPr>
          <p:cNvPr id="2" name="1 Grupo"/>
          <p:cNvGrpSpPr/>
          <p:nvPr/>
        </p:nvGrpSpPr>
        <p:grpSpPr>
          <a:xfrm>
            <a:off x="1391097" y="1802585"/>
            <a:ext cx="7796559" cy="4247680"/>
            <a:chOff x="1391097" y="1802585"/>
            <a:chExt cx="7796559" cy="4247680"/>
          </a:xfrm>
        </p:grpSpPr>
        <p:sp>
          <p:nvSpPr>
            <p:cNvPr id="31" name="Elipse 1"/>
            <p:cNvSpPr>
              <a:spLocks noChangeAspect="1"/>
            </p:cNvSpPr>
            <p:nvPr/>
          </p:nvSpPr>
          <p:spPr>
            <a:xfrm>
              <a:off x="8287543" y="5150153"/>
              <a:ext cx="900113" cy="900112"/>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dirty="0" smtClean="0"/>
                <a:t>                                        </a:t>
              </a:r>
              <a:endParaRPr lang="es-CL" dirty="0"/>
            </a:p>
          </p:txBody>
        </p:sp>
        <p:sp>
          <p:nvSpPr>
            <p:cNvPr id="32" name="Elipse 1"/>
            <p:cNvSpPr>
              <a:spLocks noChangeAspect="1"/>
            </p:cNvSpPr>
            <p:nvPr/>
          </p:nvSpPr>
          <p:spPr>
            <a:xfrm rot="20346674">
              <a:off x="1391097" y="1802585"/>
              <a:ext cx="1194186" cy="793832"/>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dirty="0" smtClean="0"/>
                <a:t>                                                     </a:t>
              </a:r>
              <a:endParaRPr lang="es-CL" dirty="0"/>
            </a:p>
          </p:txBody>
        </p:sp>
      </p:grpSp>
    </p:spTree>
    <p:extLst>
      <p:ext uri="{BB962C8B-B14F-4D97-AF65-F5344CB8AC3E}">
        <p14:creationId xmlns:p14="http://schemas.microsoft.com/office/powerpoint/2010/main" val="55696940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Imagen 12"/>
          <p:cNvPicPr>
            <a:picLocks noChangeAspect="1"/>
          </p:cNvPicPr>
          <p:nvPr/>
        </p:nvPicPr>
        <p:blipFill>
          <a:blip r:embed="rId3" cstate="print"/>
          <a:srcRect t="7336" b="2393"/>
          <a:stretch>
            <a:fillRect/>
          </a:stretch>
        </p:blipFill>
        <p:spPr bwMode="auto">
          <a:xfrm>
            <a:off x="2984985" y="876476"/>
            <a:ext cx="8108950" cy="5108575"/>
          </a:xfrm>
          <a:prstGeom prst="rect">
            <a:avLst/>
          </a:prstGeom>
          <a:noFill/>
          <a:ln w="9525">
            <a:noFill/>
            <a:miter lim="800000"/>
            <a:headEnd/>
            <a:tailEnd/>
          </a:ln>
        </p:spPr>
      </p:pic>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MATERIAL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5"/>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9" name="Elipse 1"/>
          <p:cNvSpPr>
            <a:spLocks noChangeAspect="1"/>
          </p:cNvSpPr>
          <p:nvPr/>
        </p:nvSpPr>
        <p:spPr>
          <a:xfrm>
            <a:off x="9067807" y="5289822"/>
            <a:ext cx="900113" cy="900112"/>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31" name="Elipse 1"/>
          <p:cNvSpPr>
            <a:spLocks noChangeAspect="1"/>
          </p:cNvSpPr>
          <p:nvPr/>
        </p:nvSpPr>
        <p:spPr>
          <a:xfrm>
            <a:off x="4251722" y="1870348"/>
            <a:ext cx="334700" cy="334699"/>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33" name="Elipse 1"/>
          <p:cNvSpPr>
            <a:spLocks noChangeAspect="1"/>
          </p:cNvSpPr>
          <p:nvPr/>
        </p:nvSpPr>
        <p:spPr>
          <a:xfrm>
            <a:off x="4448592" y="2616912"/>
            <a:ext cx="433467" cy="433466"/>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aphicFrame>
        <p:nvGraphicFramePr>
          <p:cNvPr id="2" name="Tabla 1"/>
          <p:cNvGraphicFramePr>
            <a:graphicFrameLocks noGrp="1"/>
          </p:cNvGraphicFramePr>
          <p:nvPr>
            <p:extLst>
              <p:ext uri="{D42A27DB-BD31-4B8C-83A1-F6EECF244321}">
                <p14:modId xmlns:p14="http://schemas.microsoft.com/office/powerpoint/2010/main" val="3734724492"/>
              </p:ext>
            </p:extLst>
          </p:nvPr>
        </p:nvGraphicFramePr>
        <p:xfrm>
          <a:off x="210207" y="4054106"/>
          <a:ext cx="5755959" cy="2471432"/>
        </p:xfrm>
        <a:graphic>
          <a:graphicData uri="http://schemas.openxmlformats.org/drawingml/2006/table">
            <a:tbl>
              <a:tblPr firstRow="1" bandRow="1">
                <a:tableStyleId>{5C22544A-7EE6-4342-B048-85BDC9FD1C3A}</a:tableStyleId>
              </a:tblPr>
              <a:tblGrid>
                <a:gridCol w="2264015"/>
                <a:gridCol w="3491944"/>
              </a:tblGrid>
              <a:tr h="293496">
                <a:tc gridSpan="2">
                  <a:txBody>
                    <a:bodyPr/>
                    <a:lstStyle/>
                    <a:p>
                      <a:pPr algn="ctr"/>
                      <a:r>
                        <a:rPr lang="es-CL" sz="1200" dirty="0" smtClean="0"/>
                        <a:t>VALIDACIONES</a:t>
                      </a:r>
                      <a:endParaRPr lang="es-CL" sz="1200" dirty="0"/>
                    </a:p>
                  </a:txBody>
                  <a:tcPr/>
                </a:tc>
                <a:tc hMerge="1">
                  <a:txBody>
                    <a:bodyPr/>
                    <a:lstStyle/>
                    <a:p>
                      <a:endParaRPr lang="es-CL" dirty="0"/>
                    </a:p>
                  </a:txBody>
                  <a:tcPr/>
                </a:tc>
              </a:tr>
              <a:tr h="282945">
                <a:tc>
                  <a:txBody>
                    <a:bodyPr/>
                    <a:lstStyle/>
                    <a:p>
                      <a:r>
                        <a:rPr lang="es-CL" sz="1200" dirty="0" smtClean="0">
                          <a:solidFill>
                            <a:schemeClr val="tx1"/>
                          </a:solidFill>
                        </a:rPr>
                        <a:t>MWCS 76/62 SUP</a:t>
                      </a:r>
                      <a:endParaRPr lang="es-CL" sz="1200" dirty="0">
                        <a:solidFill>
                          <a:schemeClr val="tx1"/>
                        </a:solidFill>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200" baseline="0" dirty="0" smtClean="0">
                        <a:solidFill>
                          <a:schemeClr val="tx1"/>
                        </a:solidFill>
                      </a:endParaRPr>
                    </a:p>
                  </a:txBody>
                  <a:tcPr/>
                </a:tc>
              </a:tr>
              <a:tr h="282945">
                <a:tc>
                  <a:txBody>
                    <a:bodyPr/>
                    <a:lstStyle/>
                    <a:p>
                      <a:r>
                        <a:rPr lang="es-CL" sz="1200" dirty="0" smtClean="0">
                          <a:solidFill>
                            <a:schemeClr val="tx1"/>
                          </a:solidFill>
                        </a:rPr>
                        <a:t>MWCS 76/62</a:t>
                      </a:r>
                      <a:r>
                        <a:rPr lang="es-CL" sz="1200" baseline="0" dirty="0" smtClean="0">
                          <a:solidFill>
                            <a:schemeClr val="tx1"/>
                          </a:solidFill>
                        </a:rPr>
                        <a:t> FAN</a:t>
                      </a:r>
                      <a:endParaRPr lang="es-CL" sz="1200" dirty="0">
                        <a:solidFill>
                          <a:schemeClr val="tx1"/>
                        </a:solidFill>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200" baseline="0" dirty="0" smtClean="0">
                        <a:solidFill>
                          <a:schemeClr val="tx1"/>
                        </a:solidFill>
                      </a:endParaRPr>
                    </a:p>
                  </a:txBody>
                  <a:tcPr/>
                </a:tc>
              </a:tr>
              <a:tr h="282945">
                <a:tc>
                  <a:txBody>
                    <a:bodyPr/>
                    <a:lstStyle/>
                    <a:p>
                      <a:r>
                        <a:rPr lang="es-CL" sz="1200" dirty="0" smtClean="0">
                          <a:solidFill>
                            <a:schemeClr val="tx1"/>
                          </a:solidFill>
                        </a:rPr>
                        <a:t>MWCS 76/62 AA</a:t>
                      </a:r>
                      <a:endParaRPr lang="es-CL" sz="1200" dirty="0">
                        <a:solidFill>
                          <a:schemeClr val="tx1"/>
                        </a:solidFill>
                      </a:endParaRPr>
                    </a:p>
                  </a:txBody>
                  <a:tcPr/>
                </a:tc>
                <a:tc>
                  <a:txBody>
                    <a:bodyPr/>
                    <a:lstStyle/>
                    <a:p>
                      <a:endParaRPr lang="es-CL" sz="1200" baseline="0" dirty="0" smtClean="0">
                        <a:solidFill>
                          <a:schemeClr val="tx1"/>
                        </a:solidFill>
                      </a:endParaRPr>
                    </a:p>
                  </a:txBody>
                  <a:tcPr/>
                </a:tc>
              </a:tr>
              <a:tr h="2829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MX" sz="1200" kern="1200" dirty="0" smtClean="0">
                          <a:solidFill>
                            <a:schemeClr val="tx1"/>
                          </a:solidFill>
                          <a:effectLst/>
                          <a:latin typeface="+mn-lt"/>
                          <a:ea typeface="+mn-ea"/>
                          <a:cs typeface="+mn-cs"/>
                        </a:rPr>
                        <a:t>M.W.C.S. NSSM (SUP)</a:t>
                      </a:r>
                      <a:endParaRPr lang="es-CL" sz="1200" dirty="0" smtClean="0">
                        <a:solidFill>
                          <a:schemeClr val="tx1"/>
                        </a:solidFill>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200" baseline="0" dirty="0" smtClean="0">
                        <a:solidFill>
                          <a:schemeClr val="tx1"/>
                        </a:solidFill>
                      </a:endParaRPr>
                    </a:p>
                  </a:txBody>
                  <a:tcPr/>
                </a:tc>
              </a:tr>
              <a:tr h="480266">
                <a:tc>
                  <a:txBody>
                    <a:bodyPr/>
                    <a:lstStyle/>
                    <a:p>
                      <a:r>
                        <a:rPr lang="es-CL" sz="1200" dirty="0" smtClean="0"/>
                        <a:t>EXOCET MM-40</a:t>
                      </a:r>
                      <a:endParaRPr lang="es-CL" sz="1200" dirty="0"/>
                    </a:p>
                  </a:txBody>
                  <a:tcPr/>
                </a:tc>
                <a:tc>
                  <a:txBody>
                    <a:bodyPr/>
                    <a:lstStyle/>
                    <a:p>
                      <a:endParaRPr lang="es-CL" sz="1200" baseline="0" dirty="0" smtClean="0"/>
                    </a:p>
                  </a:txBody>
                  <a:tcPr/>
                </a:tc>
              </a:tr>
              <a:tr h="282945">
                <a:tc>
                  <a:txBody>
                    <a:bodyPr/>
                    <a:lstStyle/>
                    <a:p>
                      <a:r>
                        <a:rPr lang="es-CL" sz="1200" dirty="0" smtClean="0">
                          <a:solidFill>
                            <a:schemeClr val="tx1"/>
                          </a:solidFill>
                        </a:rPr>
                        <a:t>MK-46 / A-244</a:t>
                      </a:r>
                      <a:endParaRPr lang="es-CL" sz="1200" dirty="0">
                        <a:solidFill>
                          <a:schemeClr val="tx1"/>
                        </a:solidFill>
                      </a:endParaRPr>
                    </a:p>
                  </a:txBody>
                  <a:tcPr/>
                </a:tc>
                <a:tc>
                  <a:txBody>
                    <a:bodyPr/>
                    <a:lstStyle/>
                    <a:p>
                      <a:endParaRPr lang="es-CL" sz="1200" baseline="0" dirty="0" smtClean="0">
                        <a:solidFill>
                          <a:schemeClr val="tx1"/>
                        </a:solidFill>
                      </a:endParaRPr>
                    </a:p>
                  </a:txBody>
                  <a:tcPr/>
                </a:tc>
              </a:tr>
              <a:tr h="282945">
                <a:tc>
                  <a:txBody>
                    <a:bodyPr/>
                    <a:lstStyle/>
                    <a:p>
                      <a:r>
                        <a:rPr lang="es-MX" sz="1200" kern="1200" dirty="0" smtClean="0">
                          <a:solidFill>
                            <a:srgbClr val="FF0000"/>
                          </a:solidFill>
                          <a:effectLst/>
                          <a:latin typeface="+mn-lt"/>
                          <a:ea typeface="+mn-ea"/>
                          <a:cs typeface="+mn-cs"/>
                        </a:rPr>
                        <a:t>M.W.C.S. NSSM (AA)</a:t>
                      </a:r>
                      <a:endParaRPr lang="es-CL" sz="1200" kern="1200" dirty="0">
                        <a:solidFill>
                          <a:srgbClr val="FF0000"/>
                        </a:solidFill>
                        <a:effectLst/>
                        <a:latin typeface="+mn-lt"/>
                        <a:ea typeface="+mn-ea"/>
                        <a:cs typeface="+mn-cs"/>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200" baseline="0" dirty="0" smtClean="0">
                        <a:solidFill>
                          <a:srgbClr val="FF0000"/>
                        </a:solidFill>
                      </a:endParaRPr>
                    </a:p>
                  </a:txBody>
                  <a:tcPr/>
                </a:tc>
              </a:tr>
            </a:tbl>
          </a:graphicData>
        </a:graphic>
      </p:graphicFrame>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18</a:t>
            </a:fld>
            <a:endParaRPr lang="es-ES" altLang="es-MX"/>
          </a:p>
        </p:txBody>
      </p:sp>
      <p:sp>
        <p:nvSpPr>
          <p:cNvPr id="30" name="Elipse 1"/>
          <p:cNvSpPr>
            <a:spLocks noChangeAspect="1"/>
          </p:cNvSpPr>
          <p:nvPr/>
        </p:nvSpPr>
        <p:spPr>
          <a:xfrm>
            <a:off x="8857862" y="5405179"/>
            <a:ext cx="334700" cy="334699"/>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32" name="Llamada rectangular 2"/>
          <p:cNvSpPr/>
          <p:nvPr/>
        </p:nvSpPr>
        <p:spPr>
          <a:xfrm>
            <a:off x="7624118" y="1053178"/>
            <a:ext cx="4567881" cy="1780467"/>
          </a:xfrm>
          <a:prstGeom prst="wedgeRectCallout">
            <a:avLst>
              <a:gd name="adj1" fmla="val -27841"/>
              <a:gd name="adj2" fmla="val 65609"/>
            </a:avLst>
          </a:prstGeom>
          <a:solidFill>
            <a:schemeClr val="accent1">
              <a:alpha val="75000"/>
            </a:schemeClr>
          </a:solidFill>
          <a:ln>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lstStyle/>
          <a:p>
            <a:pPr algn="ctr">
              <a:defRPr/>
            </a:pPr>
            <a:r>
              <a:rPr lang="es-CL" sz="1400" b="1" u="sng" dirty="0" smtClean="0">
                <a:solidFill>
                  <a:schemeClr val="tx1"/>
                </a:solidFill>
                <a:latin typeface="Arial" panose="020B0604020202020204" pitchFamily="34" charset="0"/>
                <a:cs typeface="Arial" panose="020B0604020202020204" pitchFamily="34" charset="0"/>
              </a:rPr>
              <a:t>DEPTO. SS.AA</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 </a:t>
            </a:r>
            <a:r>
              <a:rPr lang="es-ES" sz="1400" dirty="0">
                <a:solidFill>
                  <a:prstClr val="black"/>
                </a:solidFill>
                <a:latin typeface="Arial" panose="020B0604020202020204" pitchFamily="34" charset="0"/>
                <a:cs typeface="Arial" panose="020B0604020202020204" pitchFamily="34" charset="0"/>
              </a:rPr>
              <a:t>Ecosonda		</a:t>
            </a:r>
            <a:r>
              <a:rPr lang="es-ES" sz="1400" dirty="0" smtClean="0">
                <a:solidFill>
                  <a:prstClr val="black"/>
                </a:solidFill>
                <a:latin typeface="Arial" panose="020B0604020202020204" pitchFamily="34" charset="0"/>
                <a:cs typeface="Arial" panose="020B0604020202020204" pitchFamily="34" charset="0"/>
              </a:rPr>
              <a:t>:</a:t>
            </a:r>
            <a:endParaRPr lang="es-CL" sz="1400" dirty="0" smtClean="0">
              <a:solidFill>
                <a:schemeClr val="tx1"/>
              </a:solidFill>
              <a:latin typeface="Arial" panose="020B0604020202020204" pitchFamily="34" charset="0"/>
              <a:cs typeface="Arial" panose="020B0604020202020204" pitchFamily="34" charset="0"/>
            </a:endParaRPr>
          </a:p>
          <a:p>
            <a:pPr>
              <a:buFontTx/>
              <a:buChar char="-"/>
              <a:defRPr/>
            </a:pPr>
            <a:r>
              <a:rPr lang="es-CL" sz="1400" dirty="0" smtClean="0">
                <a:solidFill>
                  <a:schemeClr val="tx1"/>
                </a:solidFill>
                <a:latin typeface="Arial" panose="020B0604020202020204" pitchFamily="34" charset="0"/>
                <a:cs typeface="Arial" panose="020B0604020202020204" pitchFamily="34" charset="0"/>
              </a:rPr>
              <a:t>M y C		: </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 Sonar</a:t>
            </a:r>
            <a:r>
              <a:rPr lang="es-CL" sz="1400" dirty="0">
                <a:solidFill>
                  <a:schemeClr val="tx1"/>
                </a:solidFill>
                <a:latin typeface="Arial" panose="020B0604020202020204" pitchFamily="34" charset="0"/>
                <a:cs typeface="Arial" panose="020B0604020202020204" pitchFamily="34" charset="0"/>
              </a:rPr>
              <a:t>:		</a:t>
            </a:r>
            <a:r>
              <a:rPr lang="es-CL" sz="1400" dirty="0" smtClean="0">
                <a:solidFill>
                  <a:schemeClr val="tx1"/>
                </a:solidFill>
                <a:latin typeface="Arial" panose="020B0604020202020204" pitchFamily="34" charset="0"/>
                <a:cs typeface="Arial" panose="020B0604020202020204" pitchFamily="34" charset="0"/>
              </a:rPr>
              <a:t>:</a:t>
            </a:r>
          </a:p>
          <a:p>
            <a:pPr>
              <a:buFontTx/>
              <a:buChar char="-"/>
              <a:defRPr/>
            </a:pPr>
            <a:r>
              <a:rPr lang="es-CL" sz="1400" dirty="0" smtClean="0">
                <a:solidFill>
                  <a:schemeClr val="tx1"/>
                </a:solidFill>
                <a:latin typeface="Arial" panose="020B0604020202020204" pitchFamily="34" charset="0"/>
                <a:cs typeface="Arial" panose="020B0604020202020204" pitchFamily="34" charset="0"/>
              </a:rPr>
              <a:t> Jammer popa	: </a:t>
            </a:r>
          </a:p>
          <a:p>
            <a:pPr>
              <a:buFontTx/>
              <a:buChar char="-"/>
              <a:defRPr/>
            </a:pPr>
            <a:r>
              <a:rPr lang="es-ES" sz="1400" dirty="0" smtClean="0">
                <a:solidFill>
                  <a:schemeClr val="tx1"/>
                </a:solidFill>
                <a:latin typeface="Arial" panose="020B0604020202020204" pitchFamily="34" charset="0"/>
                <a:cs typeface="Arial" panose="020B0604020202020204" pitchFamily="34" charset="0"/>
              </a:rPr>
              <a:t>TLT			: </a:t>
            </a:r>
          </a:p>
          <a:p>
            <a:pPr>
              <a:buFontTx/>
              <a:buChar char="-"/>
              <a:defRPr/>
            </a:pPr>
            <a:r>
              <a:rPr lang="es-ES" sz="1400" dirty="0" smtClean="0">
                <a:solidFill>
                  <a:schemeClr val="tx1"/>
                </a:solidFill>
                <a:latin typeface="Arial" panose="020B0604020202020204" pitchFamily="34" charset="0"/>
                <a:cs typeface="Arial" panose="020B0604020202020204" pitchFamily="34" charset="0"/>
              </a:rPr>
              <a:t>Anaconda		: 			</a:t>
            </a:r>
            <a:endParaRPr lang="es-CL" sz="1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282429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Imagen 12"/>
          <p:cNvPicPr>
            <a:picLocks noChangeAspect="1"/>
          </p:cNvPicPr>
          <p:nvPr/>
        </p:nvPicPr>
        <p:blipFill>
          <a:blip r:embed="rId3" cstate="print"/>
          <a:srcRect t="7336" b="2393"/>
          <a:stretch>
            <a:fillRect/>
          </a:stretch>
        </p:blipFill>
        <p:spPr bwMode="auto">
          <a:xfrm>
            <a:off x="3080561" y="490626"/>
            <a:ext cx="8108950" cy="5108575"/>
          </a:xfrm>
          <a:prstGeom prst="rect">
            <a:avLst/>
          </a:prstGeom>
          <a:noFill/>
          <a:ln w="9525">
            <a:noFill/>
            <a:miter lim="800000"/>
            <a:headEnd/>
            <a:tailEnd/>
          </a:ln>
        </p:spPr>
      </p:pic>
      <p:grpSp>
        <p:nvGrpSpPr>
          <p:cNvPr id="3" name="Grupo 12"/>
          <p:cNvGrpSpPr>
            <a:grpSpLocks/>
          </p:cNvGrpSpPr>
          <p:nvPr/>
        </p:nvGrpSpPr>
        <p:grpSpPr bwMode="auto">
          <a:xfrm>
            <a:off x="482607" y="160348"/>
            <a:ext cx="9485024" cy="1152525"/>
            <a:chOff x="-1080218" y="271944"/>
            <a:chExt cx="9485199" cy="1164059"/>
          </a:xfrm>
        </p:grpSpPr>
        <p:grpSp>
          <p:nvGrpSpPr>
            <p:cNvPr id="4"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MATERIAL (ESTADO DEL SONAR)</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5"/>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9" name="Elipse 1"/>
          <p:cNvSpPr>
            <a:spLocks noChangeAspect="1"/>
          </p:cNvSpPr>
          <p:nvPr/>
        </p:nvSpPr>
        <p:spPr>
          <a:xfrm>
            <a:off x="9067807" y="4814075"/>
            <a:ext cx="900113" cy="900112"/>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33" name="32 Llamada rectangular redondeada"/>
          <p:cNvSpPr/>
          <p:nvPr/>
        </p:nvSpPr>
        <p:spPr>
          <a:xfrm>
            <a:off x="0" y="3048000"/>
            <a:ext cx="5440680" cy="3673485"/>
          </a:xfrm>
          <a:prstGeom prst="wedgeRoundRectCallout">
            <a:avLst>
              <a:gd name="adj1" fmla="val 118413"/>
              <a:gd name="adj2" fmla="val 17333"/>
              <a:gd name="adj3" fmla="val 16667"/>
            </a:avLst>
          </a:prstGeom>
          <a:no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
        <p:nvSpPr>
          <p:cNvPr id="31" name="Llamada rectangular 2"/>
          <p:cNvSpPr/>
          <p:nvPr/>
        </p:nvSpPr>
        <p:spPr>
          <a:xfrm>
            <a:off x="7937507" y="1290926"/>
            <a:ext cx="4074892" cy="1657228"/>
          </a:xfrm>
          <a:prstGeom prst="wedgeRectCallout">
            <a:avLst>
              <a:gd name="adj1" fmla="val -27841"/>
              <a:gd name="adj2" fmla="val 65609"/>
            </a:avLst>
          </a:prstGeom>
          <a:solidFill>
            <a:schemeClr val="accent1">
              <a:alpha val="75000"/>
            </a:schemeClr>
          </a:solidFill>
          <a:ln>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lstStyle/>
          <a:p>
            <a:pPr algn="ctr">
              <a:defRPr/>
            </a:pPr>
            <a:r>
              <a:rPr lang="es-CL" sz="1400" b="1" u="sng" dirty="0" smtClean="0">
                <a:solidFill>
                  <a:schemeClr val="tx1"/>
                </a:solidFill>
                <a:latin typeface="Arial" panose="020B0604020202020204" pitchFamily="34" charset="0"/>
                <a:cs typeface="Arial" panose="020B0604020202020204" pitchFamily="34" charset="0"/>
              </a:rPr>
              <a:t>DEPTO. SS.AA</a:t>
            </a:r>
          </a:p>
          <a:p>
            <a:pPr algn="just">
              <a:buFontTx/>
              <a:buChar char="-"/>
              <a:defRPr/>
            </a:pPr>
            <a:endParaRPr lang="es-CL" sz="1400" dirty="0" smtClean="0">
              <a:solidFill>
                <a:schemeClr val="tx1"/>
              </a:solidFill>
              <a:latin typeface="Arial" panose="020B0604020202020204" pitchFamily="34" charset="0"/>
              <a:cs typeface="Arial" panose="020B0604020202020204" pitchFamily="34" charset="0"/>
            </a:endParaRPr>
          </a:p>
        </p:txBody>
      </p:sp>
      <p:sp>
        <p:nvSpPr>
          <p:cNvPr id="5" name="Marcador de número de diapositiva 4"/>
          <p:cNvSpPr>
            <a:spLocks noGrp="1"/>
          </p:cNvSpPr>
          <p:nvPr>
            <p:ph type="sldNum" sz="quarter" idx="12"/>
          </p:nvPr>
        </p:nvSpPr>
        <p:spPr/>
        <p:txBody>
          <a:bodyPr/>
          <a:lstStyle/>
          <a:p>
            <a:fld id="{F961981A-3DE3-40C1-BFD9-EA3A7D790B72}" type="slidenum">
              <a:rPr lang="es-ES" altLang="es-MX" smtClean="0"/>
              <a:pPr/>
              <a:t>19</a:t>
            </a:fld>
            <a:endParaRPr lang="es-ES" altLang="es-MX"/>
          </a:p>
        </p:txBody>
      </p:sp>
    </p:spTree>
    <p:extLst>
      <p:ext uri="{BB962C8B-B14F-4D97-AF65-F5344CB8AC3E}">
        <p14:creationId xmlns:p14="http://schemas.microsoft.com/office/powerpoint/2010/main" val="1350041255"/>
      </p:ext>
    </p:extLst>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MATERIAL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pic>
        <p:nvPicPr>
          <p:cNvPr id="18" name="Imagen 12"/>
          <p:cNvPicPr>
            <a:picLocks noChangeAspect="1"/>
          </p:cNvPicPr>
          <p:nvPr/>
        </p:nvPicPr>
        <p:blipFill>
          <a:blip r:embed="rId5" cstate="print"/>
          <a:srcRect t="7336" b="2393"/>
          <a:stretch>
            <a:fillRect/>
          </a:stretch>
        </p:blipFill>
        <p:spPr bwMode="auto">
          <a:xfrm>
            <a:off x="8937632" y="1788236"/>
            <a:ext cx="3272005" cy="2562091"/>
          </a:xfrm>
          <a:prstGeom prst="rect">
            <a:avLst/>
          </a:prstGeom>
          <a:noFill/>
          <a:ln w="9525">
            <a:noFill/>
            <a:miter lim="800000"/>
            <a:headEnd/>
            <a:tailEnd/>
          </a:ln>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0" name="Llamada rectangular 2"/>
          <p:cNvSpPr/>
          <p:nvPr/>
        </p:nvSpPr>
        <p:spPr>
          <a:xfrm>
            <a:off x="945902" y="1369043"/>
            <a:ext cx="7773461" cy="4130923"/>
          </a:xfrm>
          <a:prstGeom prst="wedgeRectCallout">
            <a:avLst>
              <a:gd name="adj1" fmla="val 58853"/>
              <a:gd name="adj2" fmla="val -12717"/>
            </a:avLst>
          </a:prstGeom>
          <a:solidFill>
            <a:schemeClr val="accent1">
              <a:alpha val="75000"/>
            </a:schemeClr>
          </a:solidFill>
          <a:ln>
            <a:solidFill>
              <a:srgbClr val="FF000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lstStyle/>
          <a:p>
            <a:pPr marL="285750" indent="-285750">
              <a:lnSpc>
                <a:spcPct val="200000"/>
              </a:lnSpc>
              <a:buFont typeface="Wingdings" panose="05000000000000000000" pitchFamily="2" charset="2"/>
              <a:buChar char="ü"/>
              <a:defRPr/>
            </a:pPr>
            <a:endParaRPr lang="es-CL" sz="1400" dirty="0" smtClean="0">
              <a:solidFill>
                <a:schemeClr val="tx1"/>
              </a:solidFill>
              <a:latin typeface="Arial" panose="020B0604020202020204" pitchFamily="34" charset="0"/>
              <a:cs typeface="Arial" panose="020B0604020202020204" pitchFamily="34" charset="0"/>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20</a:t>
            </a:fld>
            <a:endParaRPr lang="es-ES" altLang="es-MX"/>
          </a:p>
        </p:txBody>
      </p:sp>
      <p:sp>
        <p:nvSpPr>
          <p:cNvPr id="2" name="CuadroTexto 1"/>
          <p:cNvSpPr txBox="1"/>
          <p:nvPr/>
        </p:nvSpPr>
        <p:spPr>
          <a:xfrm>
            <a:off x="3302660" y="900999"/>
            <a:ext cx="2663813" cy="369332"/>
          </a:xfrm>
          <a:prstGeom prst="rect">
            <a:avLst/>
          </a:prstGeom>
          <a:solidFill>
            <a:srgbClr val="7BA1CE"/>
          </a:solidFill>
          <a:ln>
            <a:solidFill>
              <a:srgbClr val="FF0000"/>
            </a:solidFill>
          </a:ln>
        </p:spPr>
        <p:txBody>
          <a:bodyPr wrap="square" rtlCol="0">
            <a:spAutoFit/>
          </a:bodyPr>
          <a:lstStyle/>
          <a:p>
            <a:pPr algn="ctr"/>
            <a:r>
              <a:rPr lang="es-CL" b="1" dirty="0" smtClean="0"/>
              <a:t>Depto. Ingeniería</a:t>
            </a:r>
            <a:endParaRPr lang="es-ES" b="1" dirty="0"/>
          </a:p>
        </p:txBody>
      </p:sp>
      <p:sp>
        <p:nvSpPr>
          <p:cNvPr id="20" name="19 Rectángulo"/>
          <p:cNvSpPr/>
          <p:nvPr/>
        </p:nvSpPr>
        <p:spPr>
          <a:xfrm>
            <a:off x="808219" y="5852477"/>
            <a:ext cx="10514076" cy="8690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lvl="0" algn="just">
              <a:buFontTx/>
              <a:buChar char="-"/>
              <a:defRPr/>
            </a:pPr>
            <a:endParaRPr lang="es-CL" b="1" dirty="0">
              <a:solidFill>
                <a:srgbClr val="002078"/>
              </a:solidFill>
            </a:endParaRPr>
          </a:p>
        </p:txBody>
      </p:sp>
    </p:spTree>
    <p:extLst>
      <p:ext uri="{BB962C8B-B14F-4D97-AF65-F5344CB8AC3E}">
        <p14:creationId xmlns:p14="http://schemas.microsoft.com/office/powerpoint/2010/main" val="131166385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MATERIAL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pic>
        <p:nvPicPr>
          <p:cNvPr id="18" name="Imagen 12"/>
          <p:cNvPicPr>
            <a:picLocks noChangeAspect="1"/>
          </p:cNvPicPr>
          <p:nvPr/>
        </p:nvPicPr>
        <p:blipFill>
          <a:blip r:embed="rId5" cstate="print"/>
          <a:srcRect t="7336" b="2393"/>
          <a:stretch>
            <a:fillRect/>
          </a:stretch>
        </p:blipFill>
        <p:spPr bwMode="auto">
          <a:xfrm>
            <a:off x="8584444" y="1594388"/>
            <a:ext cx="3548417" cy="3081077"/>
          </a:xfrm>
          <a:prstGeom prst="rect">
            <a:avLst/>
          </a:prstGeom>
          <a:noFill/>
          <a:ln w="9525">
            <a:noFill/>
            <a:miter lim="800000"/>
            <a:headEnd/>
            <a:tailEnd/>
          </a:ln>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0" name="Llamada rectangular 2"/>
          <p:cNvSpPr/>
          <p:nvPr/>
        </p:nvSpPr>
        <p:spPr>
          <a:xfrm>
            <a:off x="2168505" y="988481"/>
            <a:ext cx="6415939" cy="5162937"/>
          </a:xfrm>
          <a:prstGeom prst="wedgeRectCallout">
            <a:avLst>
              <a:gd name="adj1" fmla="val 64850"/>
              <a:gd name="adj2" fmla="val 6542"/>
            </a:avLst>
          </a:prstGeom>
          <a:solidFill>
            <a:schemeClr val="accent1">
              <a:alpha val="75000"/>
            </a:schemeClr>
          </a:solidFill>
          <a:ln>
            <a:solidFill>
              <a:srgbClr val="FF0000">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lstStyle/>
          <a:p>
            <a:pPr>
              <a:defRPr/>
            </a:pPr>
            <a:r>
              <a:rPr lang="es-CL" sz="1400" b="1" u="sng" dirty="0" smtClean="0">
                <a:solidFill>
                  <a:schemeClr val="tx1"/>
                </a:solidFill>
                <a:latin typeface="Arial" panose="020B0604020202020204" pitchFamily="34" charset="0"/>
                <a:cs typeface="Arial" panose="020B0604020202020204" pitchFamily="34" charset="0"/>
              </a:rPr>
              <a:t>PROPULSIÓN</a:t>
            </a:r>
            <a:endParaRPr lang="es-CL" sz="1400" b="1" u="sng" dirty="0">
              <a:solidFill>
                <a:schemeClr val="tx1"/>
              </a:solidFill>
              <a:latin typeface="Arial" panose="020B0604020202020204" pitchFamily="34" charset="0"/>
              <a:cs typeface="Arial" panose="020B0604020202020204" pitchFamily="34" charset="0"/>
            </a:endParaRPr>
          </a:p>
          <a:p>
            <a:pPr>
              <a:defRPr/>
            </a:pPr>
            <a:endParaRPr lang="es-CL" sz="1400" dirty="0" smtClean="0">
              <a:solidFill>
                <a:schemeClr val="tx1"/>
              </a:solidFill>
              <a:latin typeface="Arial" panose="020B0604020202020204" pitchFamily="34" charset="0"/>
              <a:cs typeface="Arial" panose="020B0604020202020204" pitchFamily="34" charset="0"/>
            </a:endParaRPr>
          </a:p>
          <a:p>
            <a:pPr>
              <a:buFontTx/>
              <a:buChar char="-"/>
              <a:defRPr/>
            </a:pPr>
            <a:endParaRPr lang="es-CL" sz="1400" b="1" dirty="0" smtClean="0">
              <a:solidFill>
                <a:schemeClr val="tx1"/>
              </a:solidFill>
              <a:latin typeface="Arial" panose="020B0604020202020204" pitchFamily="34" charset="0"/>
              <a:cs typeface="Arial" panose="020B0604020202020204" pitchFamily="34" charset="0"/>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21</a:t>
            </a:fld>
            <a:endParaRPr lang="es-ES" altLang="es-MX"/>
          </a:p>
        </p:txBody>
      </p:sp>
    </p:spTree>
    <p:extLst>
      <p:ext uri="{BB962C8B-B14F-4D97-AF65-F5344CB8AC3E}">
        <p14:creationId xmlns:p14="http://schemas.microsoft.com/office/powerpoint/2010/main" val="1583432774"/>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1" name="Imagen 12"/>
          <p:cNvPicPr>
            <a:picLocks noChangeAspect="1"/>
          </p:cNvPicPr>
          <p:nvPr/>
        </p:nvPicPr>
        <p:blipFill>
          <a:blip r:embed="rId3" cstate="print"/>
          <a:srcRect t="7336" b="2393"/>
          <a:stretch>
            <a:fillRect/>
          </a:stretch>
        </p:blipFill>
        <p:spPr bwMode="auto">
          <a:xfrm>
            <a:off x="8584444" y="1594388"/>
            <a:ext cx="3548417" cy="3081077"/>
          </a:xfrm>
          <a:prstGeom prst="rect">
            <a:avLst/>
          </a:prstGeom>
          <a:noFill/>
          <a:ln w="9525">
            <a:noFill/>
            <a:miter lim="800000"/>
            <a:headEnd/>
            <a:tailEnd/>
          </a:ln>
        </p:spPr>
      </p:pic>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MATERIAL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5"/>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0" name="Llamada rectangular 2"/>
          <p:cNvSpPr/>
          <p:nvPr/>
        </p:nvSpPr>
        <p:spPr>
          <a:xfrm>
            <a:off x="1503459" y="967142"/>
            <a:ext cx="7080985" cy="5754344"/>
          </a:xfrm>
          <a:prstGeom prst="wedgeRectCallout">
            <a:avLst>
              <a:gd name="adj1" fmla="val 56675"/>
              <a:gd name="adj2" fmla="val 4982"/>
            </a:avLst>
          </a:prstGeom>
          <a:solidFill>
            <a:schemeClr val="accent1">
              <a:alpha val="75000"/>
            </a:schemeClr>
          </a:solidFill>
          <a:ln>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a:lstStyle/>
          <a:p>
            <a:pPr algn="just">
              <a:defRPr/>
            </a:pPr>
            <a:r>
              <a:rPr lang="es-CL" sz="1400" b="1" u="sng" dirty="0" smtClean="0">
                <a:solidFill>
                  <a:schemeClr val="tx1"/>
                </a:solidFill>
                <a:latin typeface="Arial" panose="020B0604020202020204" pitchFamily="34" charset="0"/>
                <a:cs typeface="Arial" panose="020B0604020202020204" pitchFamily="34" charset="0"/>
              </a:rPr>
              <a:t>PLATAFORMA</a:t>
            </a:r>
          </a:p>
          <a:p>
            <a:pPr algn="just">
              <a:defRPr/>
            </a:pPr>
            <a:endParaRPr lang="es-CL" sz="1400" b="1" dirty="0" smtClean="0">
              <a:solidFill>
                <a:schemeClr val="tx1"/>
              </a:solidFill>
              <a:latin typeface="Arial" panose="020B0604020202020204" pitchFamily="34" charset="0"/>
              <a:cs typeface="Arial" panose="020B0604020202020204" pitchFamily="34" charset="0"/>
            </a:endParaRPr>
          </a:p>
          <a:p>
            <a:pPr>
              <a:defRPr/>
            </a:pPr>
            <a:endParaRPr lang="es-CL" sz="1400" dirty="0">
              <a:solidFill>
                <a:schemeClr val="tx1"/>
              </a:solidFill>
              <a:latin typeface="Arial" panose="020B0604020202020204" pitchFamily="34" charset="0"/>
              <a:cs typeface="Arial" panose="020B0604020202020204" pitchFamily="34" charset="0"/>
            </a:endParaRPr>
          </a:p>
          <a:p>
            <a:pPr>
              <a:defRPr/>
            </a:pPr>
            <a:endParaRPr lang="es-CL" sz="1400" dirty="0">
              <a:solidFill>
                <a:schemeClr val="tx1"/>
              </a:solidFill>
              <a:latin typeface="Arial" panose="020B0604020202020204" pitchFamily="34" charset="0"/>
              <a:cs typeface="Arial" panose="020B0604020202020204" pitchFamily="34" charset="0"/>
            </a:endParaRPr>
          </a:p>
          <a:p>
            <a:pPr marL="285750" indent="-285750">
              <a:buFontTx/>
              <a:buChar char="-"/>
              <a:defRPr/>
            </a:pPr>
            <a:endParaRPr lang="es-CL" sz="1400" dirty="0" smtClean="0">
              <a:solidFill>
                <a:schemeClr val="tx1"/>
              </a:solidFill>
              <a:latin typeface="Arial" panose="020B0604020202020204" pitchFamily="34" charset="0"/>
              <a:cs typeface="Arial" panose="020B0604020202020204" pitchFamily="34" charset="0"/>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22</a:t>
            </a:fld>
            <a:endParaRPr lang="es-ES" altLang="es-MX"/>
          </a:p>
        </p:txBody>
      </p:sp>
    </p:spTree>
    <p:extLst>
      <p:ext uri="{BB962C8B-B14F-4D97-AF65-F5344CB8AC3E}">
        <p14:creationId xmlns:p14="http://schemas.microsoft.com/office/powerpoint/2010/main" val="191031606"/>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MATERIAL</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23</a:t>
            </a:fld>
            <a:endParaRPr lang="es-ES" altLang="es-MX"/>
          </a:p>
        </p:txBody>
      </p:sp>
      <p:pic>
        <p:nvPicPr>
          <p:cNvPr id="2" name="Imagen 1"/>
          <p:cNvPicPr>
            <a:picLocks noChangeAspect="1"/>
          </p:cNvPicPr>
          <p:nvPr/>
        </p:nvPicPr>
        <p:blipFill>
          <a:blip r:embed="rId5"/>
          <a:stretch>
            <a:fillRect/>
          </a:stretch>
        </p:blipFill>
        <p:spPr>
          <a:xfrm>
            <a:off x="7567999" y="1427456"/>
            <a:ext cx="4278719" cy="3196152"/>
          </a:xfrm>
          <a:prstGeom prst="rect">
            <a:avLst/>
          </a:prstGeom>
        </p:spPr>
      </p:pic>
      <p:graphicFrame>
        <p:nvGraphicFramePr>
          <p:cNvPr id="4" name="Tabla 3"/>
          <p:cNvGraphicFramePr>
            <a:graphicFrameLocks noGrp="1"/>
          </p:cNvGraphicFramePr>
          <p:nvPr>
            <p:extLst>
              <p:ext uri="{D42A27DB-BD31-4B8C-83A1-F6EECF244321}">
                <p14:modId xmlns:p14="http://schemas.microsoft.com/office/powerpoint/2010/main" val="1254833516"/>
              </p:ext>
            </p:extLst>
          </p:nvPr>
        </p:nvGraphicFramePr>
        <p:xfrm>
          <a:off x="991188" y="1527350"/>
          <a:ext cx="5913704" cy="1356527"/>
        </p:xfrm>
        <a:graphic>
          <a:graphicData uri="http://schemas.openxmlformats.org/drawingml/2006/table">
            <a:tbl>
              <a:tblPr firstRow="1" firstCol="1" bandRow="1">
                <a:tableStyleId>{5C22544A-7EE6-4342-B048-85BDC9FD1C3A}</a:tableStyleId>
              </a:tblPr>
              <a:tblGrid>
                <a:gridCol w="1201081"/>
                <a:gridCol w="1201081"/>
                <a:gridCol w="1201081"/>
                <a:gridCol w="1201081"/>
                <a:gridCol w="1109380"/>
              </a:tblGrid>
              <a:tr h="448955">
                <a:tc>
                  <a:txBody>
                    <a:bodyPr/>
                    <a:lstStyle/>
                    <a:p>
                      <a:pPr algn="l">
                        <a:spcAft>
                          <a:spcPts val="0"/>
                        </a:spcAft>
                      </a:pPr>
                      <a:r>
                        <a:rPr lang="es-ES" sz="1400" dirty="0">
                          <a:effectLst/>
                        </a:rPr>
                        <a:t>EQUIPO</a:t>
                      </a: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l">
                        <a:spcAft>
                          <a:spcPts val="0"/>
                        </a:spcAft>
                      </a:pPr>
                      <a:r>
                        <a:rPr lang="es-CL" sz="1400" dirty="0" smtClean="0">
                          <a:effectLst/>
                          <a:latin typeface="+mn-lt"/>
                          <a:ea typeface="+mn-ea"/>
                        </a:rPr>
                        <a:t>ÚLTIMO</a:t>
                      </a:r>
                      <a:r>
                        <a:rPr lang="es-CL" sz="1400" baseline="0" dirty="0" smtClean="0">
                          <a:effectLst/>
                          <a:latin typeface="+mn-lt"/>
                          <a:ea typeface="+mn-ea"/>
                        </a:rPr>
                        <a:t> MTTO</a:t>
                      </a: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l">
                        <a:spcAft>
                          <a:spcPts val="0"/>
                        </a:spcAft>
                      </a:pPr>
                      <a:r>
                        <a:rPr lang="es-ES" sz="1400" dirty="0" smtClean="0">
                          <a:effectLst/>
                        </a:rPr>
                        <a:t>PROXIMO MTTO</a:t>
                      </a: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l">
                        <a:spcAft>
                          <a:spcPts val="0"/>
                        </a:spcAft>
                      </a:pPr>
                      <a:r>
                        <a:rPr lang="es-ES" sz="1400" dirty="0">
                          <a:effectLst/>
                        </a:rPr>
                        <a:t>HORAS </a:t>
                      </a:r>
                      <a:r>
                        <a:rPr lang="es-ES" sz="1400" dirty="0" smtClean="0">
                          <a:effectLst/>
                        </a:rPr>
                        <a:t>ACTUALES</a:t>
                      </a: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l">
                        <a:spcAft>
                          <a:spcPts val="0"/>
                        </a:spcAft>
                      </a:pPr>
                      <a:r>
                        <a:rPr lang="es-CL" sz="1400" dirty="0" smtClean="0">
                          <a:effectLst/>
                          <a:latin typeface="Calibri" panose="020F0502020204030204" pitchFamily="34" charset="0"/>
                          <a:ea typeface="Calibri" panose="020F0502020204030204" pitchFamily="34" charset="0"/>
                        </a:rPr>
                        <a:t>HORAS</a:t>
                      </a:r>
                      <a:r>
                        <a:rPr lang="es-CL" sz="1400" baseline="0" dirty="0" smtClean="0">
                          <a:effectLst/>
                          <a:latin typeface="Calibri" panose="020F0502020204030204" pitchFamily="34" charset="0"/>
                          <a:ea typeface="Calibri" panose="020F0502020204030204" pitchFamily="34" charset="0"/>
                        </a:rPr>
                        <a:t> DISP</a:t>
                      </a:r>
                      <a:endParaRPr lang="es-ES" sz="1400" dirty="0">
                        <a:effectLst/>
                        <a:latin typeface="Calibri" panose="020F0502020204030204" pitchFamily="34" charset="0"/>
                        <a:ea typeface="Calibri" panose="020F0502020204030204" pitchFamily="34" charset="0"/>
                      </a:endParaRPr>
                    </a:p>
                  </a:txBody>
                  <a:tcPr marL="44450" marR="44450" marT="0" marB="0" anchor="b"/>
                </a:tc>
              </a:tr>
              <a:tr h="226893">
                <a:tc>
                  <a:txBody>
                    <a:bodyPr/>
                    <a:lstStyle/>
                    <a:p>
                      <a:pPr algn="l">
                        <a:spcAft>
                          <a:spcPts val="0"/>
                        </a:spcAft>
                      </a:pPr>
                      <a:r>
                        <a:rPr lang="es-ES" sz="1400" b="1" dirty="0">
                          <a:solidFill>
                            <a:schemeClr val="bg1"/>
                          </a:solidFill>
                          <a:effectLst/>
                        </a:rPr>
                        <a:t>DG1</a:t>
                      </a:r>
                      <a:endParaRPr lang="es-ES" sz="1400" b="1" dirty="0">
                        <a:solidFill>
                          <a:schemeClr val="bg1"/>
                        </a:solidFill>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kern="1200" dirty="0">
                        <a:solidFill>
                          <a:schemeClr val="dk1"/>
                        </a:solidFill>
                        <a:effectLst/>
                        <a:latin typeface="+mn-lt"/>
                        <a:ea typeface="+mn-ea"/>
                        <a:cs typeface="+mn-cs"/>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b="1" dirty="0">
                        <a:solidFill>
                          <a:srgbClr val="FF0000"/>
                        </a:solidFill>
                        <a:effectLst/>
                        <a:latin typeface="Calibri" panose="020F0502020204030204" pitchFamily="34" charset="0"/>
                        <a:ea typeface="Calibri" panose="020F0502020204030204" pitchFamily="34" charset="0"/>
                      </a:endParaRPr>
                    </a:p>
                  </a:txBody>
                  <a:tcPr marL="44450" marR="44450" marT="0" marB="0" anchor="b"/>
                </a:tc>
              </a:tr>
              <a:tr h="226893">
                <a:tc>
                  <a:txBody>
                    <a:bodyPr/>
                    <a:lstStyle/>
                    <a:p>
                      <a:pPr algn="l">
                        <a:spcAft>
                          <a:spcPts val="0"/>
                        </a:spcAft>
                      </a:pPr>
                      <a:r>
                        <a:rPr lang="es-ES" sz="1400" dirty="0">
                          <a:solidFill>
                            <a:schemeClr val="bg1"/>
                          </a:solidFill>
                          <a:effectLst/>
                        </a:rPr>
                        <a:t>DG2</a:t>
                      </a:r>
                      <a:endParaRPr lang="es-ES" sz="1400" dirty="0">
                        <a:solidFill>
                          <a:schemeClr val="bg1"/>
                        </a:solidFill>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kern="1200" dirty="0">
                        <a:solidFill>
                          <a:schemeClr val="dk1"/>
                        </a:solidFill>
                        <a:effectLst/>
                        <a:latin typeface="+mn-lt"/>
                        <a:ea typeface="+mn-ea"/>
                        <a:cs typeface="+mn-cs"/>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r>
              <a:tr h="226893">
                <a:tc>
                  <a:txBody>
                    <a:bodyPr/>
                    <a:lstStyle/>
                    <a:p>
                      <a:pPr algn="l">
                        <a:spcAft>
                          <a:spcPts val="0"/>
                        </a:spcAft>
                      </a:pPr>
                      <a:r>
                        <a:rPr lang="es-ES" sz="1400" dirty="0">
                          <a:solidFill>
                            <a:schemeClr val="bg1"/>
                          </a:solidFill>
                          <a:effectLst/>
                        </a:rPr>
                        <a:t>DG3</a:t>
                      </a:r>
                      <a:endParaRPr lang="es-ES" sz="1400" dirty="0">
                        <a:solidFill>
                          <a:schemeClr val="bg1"/>
                        </a:solidFill>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kern="1200" dirty="0">
                        <a:solidFill>
                          <a:schemeClr val="dk1"/>
                        </a:solidFill>
                        <a:effectLst/>
                        <a:latin typeface="+mn-lt"/>
                        <a:ea typeface="+mn-ea"/>
                        <a:cs typeface="+mn-cs"/>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r>
              <a:tr h="226893">
                <a:tc>
                  <a:txBody>
                    <a:bodyPr/>
                    <a:lstStyle/>
                    <a:p>
                      <a:pPr algn="l">
                        <a:spcAft>
                          <a:spcPts val="0"/>
                        </a:spcAft>
                      </a:pPr>
                      <a:r>
                        <a:rPr lang="es-ES" sz="1400" dirty="0">
                          <a:solidFill>
                            <a:schemeClr val="bg1"/>
                          </a:solidFill>
                          <a:effectLst/>
                        </a:rPr>
                        <a:t>DG4</a:t>
                      </a:r>
                      <a:endParaRPr lang="es-ES" sz="1400" dirty="0">
                        <a:solidFill>
                          <a:schemeClr val="bg1"/>
                        </a:solidFill>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kern="1200" dirty="0">
                        <a:solidFill>
                          <a:schemeClr val="dk1"/>
                        </a:solidFill>
                        <a:effectLst/>
                        <a:latin typeface="+mn-lt"/>
                        <a:ea typeface="+mn-ea"/>
                        <a:cs typeface="+mn-cs"/>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algn="r">
                        <a:spcAft>
                          <a:spcPts val="0"/>
                        </a:spcAft>
                      </a:pPr>
                      <a:endParaRPr lang="es-ES" sz="1400" b="1" dirty="0">
                        <a:solidFill>
                          <a:srgbClr val="FF0000"/>
                        </a:solidFill>
                        <a:effectLst/>
                        <a:latin typeface="Calibri" panose="020F0502020204030204" pitchFamily="34" charset="0"/>
                        <a:ea typeface="Calibri" panose="020F0502020204030204" pitchFamily="34" charset="0"/>
                      </a:endParaRPr>
                    </a:p>
                  </a:txBody>
                  <a:tcPr marL="44450" marR="44450" marT="0" marB="0" anchor="b"/>
                </a:tc>
              </a:tr>
            </a:tbl>
          </a:graphicData>
        </a:graphic>
      </p:graphicFrame>
      <p:graphicFrame>
        <p:nvGraphicFramePr>
          <p:cNvPr id="5" name="Tabla 4"/>
          <p:cNvGraphicFramePr>
            <a:graphicFrameLocks noGrp="1"/>
          </p:cNvGraphicFramePr>
          <p:nvPr>
            <p:extLst>
              <p:ext uri="{D42A27DB-BD31-4B8C-83A1-F6EECF244321}">
                <p14:modId xmlns:p14="http://schemas.microsoft.com/office/powerpoint/2010/main" val="2453700287"/>
              </p:ext>
            </p:extLst>
          </p:nvPr>
        </p:nvGraphicFramePr>
        <p:xfrm>
          <a:off x="482607" y="3222506"/>
          <a:ext cx="7262813" cy="1397376"/>
        </p:xfrm>
        <a:graphic>
          <a:graphicData uri="http://schemas.openxmlformats.org/drawingml/2006/table">
            <a:tbl>
              <a:tblPr firstRow="1" bandRow="1">
                <a:tableStyleId>{5C22544A-7EE6-4342-B048-85BDC9FD1C3A}</a:tableStyleId>
              </a:tblPr>
              <a:tblGrid>
                <a:gridCol w="1955793"/>
                <a:gridCol w="5307020"/>
              </a:tblGrid>
              <a:tr h="297894">
                <a:tc>
                  <a:txBody>
                    <a:bodyPr/>
                    <a:lstStyle/>
                    <a:p>
                      <a:r>
                        <a:rPr lang="es-CL" dirty="0" smtClean="0"/>
                        <a:t>MENSAJE</a:t>
                      </a:r>
                      <a:endParaRPr lang="es-ES" dirty="0"/>
                    </a:p>
                  </a:txBody>
                  <a:tcPr/>
                </a:tc>
                <a:tc>
                  <a:txBody>
                    <a:bodyPr/>
                    <a:lstStyle/>
                    <a:p>
                      <a:r>
                        <a:rPr lang="es-CL" dirty="0" smtClean="0"/>
                        <a:t>Mantenimiento</a:t>
                      </a:r>
                      <a:r>
                        <a:rPr lang="es-CL" baseline="0" dirty="0" smtClean="0"/>
                        <a:t> por Condición </a:t>
                      </a:r>
                      <a:r>
                        <a:rPr lang="es-CL" dirty="0" smtClean="0"/>
                        <a:t>DG1 Y DG4</a:t>
                      </a:r>
                      <a:endParaRPr lang="es-ES" dirty="0"/>
                    </a:p>
                  </a:txBody>
                  <a:tcPr/>
                </a:tc>
              </a:tr>
              <a:tr h="248245">
                <a:tc>
                  <a:txBody>
                    <a:bodyPr/>
                    <a:lstStyle/>
                    <a:p>
                      <a:endParaRPr lang="es-ES" sz="1400" dirty="0"/>
                    </a:p>
                  </a:txBody>
                  <a:tcPr/>
                </a:tc>
                <a:tc>
                  <a:txBody>
                    <a:bodyPr/>
                    <a:lstStyle/>
                    <a:p>
                      <a:endParaRPr lang="es-ES" sz="1400" dirty="0"/>
                    </a:p>
                  </a:txBody>
                  <a:tcPr/>
                </a:tc>
              </a:tr>
              <a:tr h="248245">
                <a:tc>
                  <a:txBody>
                    <a:bodyPr/>
                    <a:lstStyle/>
                    <a:p>
                      <a:endParaRPr lang="es-ES" sz="1400" dirty="0"/>
                    </a:p>
                  </a:txBody>
                  <a:tcPr/>
                </a:tc>
                <a:tc>
                  <a:txBody>
                    <a:bodyPr/>
                    <a:lstStyle/>
                    <a:p>
                      <a:endParaRPr lang="es-ES" sz="1400" dirty="0"/>
                    </a:p>
                  </a:txBody>
                  <a:tcPr/>
                </a:tc>
              </a:tr>
              <a:tr h="422016">
                <a:tc>
                  <a:txBody>
                    <a:bodyPr/>
                    <a:lstStyle/>
                    <a:p>
                      <a:endParaRPr lang="es-ES" sz="1400" dirty="0"/>
                    </a:p>
                  </a:txBody>
                  <a:tcPr/>
                </a:tc>
                <a:tc>
                  <a:txBody>
                    <a:bodyPr/>
                    <a:lstStyle/>
                    <a:p>
                      <a:endParaRPr lang="es-ES" sz="1400" dirty="0"/>
                    </a:p>
                  </a:txBody>
                  <a:tcPr/>
                </a:tc>
              </a:tr>
            </a:tbl>
          </a:graphicData>
        </a:graphic>
      </p:graphicFrame>
      <p:graphicFrame>
        <p:nvGraphicFramePr>
          <p:cNvPr id="20" name="Tabla 19"/>
          <p:cNvGraphicFramePr>
            <a:graphicFrameLocks noGrp="1"/>
          </p:cNvGraphicFramePr>
          <p:nvPr>
            <p:extLst>
              <p:ext uri="{D42A27DB-BD31-4B8C-83A1-F6EECF244321}">
                <p14:modId xmlns:p14="http://schemas.microsoft.com/office/powerpoint/2010/main" val="377694018"/>
              </p:ext>
            </p:extLst>
          </p:nvPr>
        </p:nvGraphicFramePr>
        <p:xfrm>
          <a:off x="991188" y="5014183"/>
          <a:ext cx="6005405" cy="1373508"/>
        </p:xfrm>
        <a:graphic>
          <a:graphicData uri="http://schemas.openxmlformats.org/drawingml/2006/table">
            <a:tbl>
              <a:tblPr firstRow="1" firstCol="1" bandRow="1">
                <a:tableStyleId>{5C22544A-7EE6-4342-B048-85BDC9FD1C3A}</a:tableStyleId>
              </a:tblPr>
              <a:tblGrid>
                <a:gridCol w="1201081"/>
                <a:gridCol w="1201081"/>
                <a:gridCol w="1201081"/>
                <a:gridCol w="1201081"/>
                <a:gridCol w="1201081"/>
              </a:tblGrid>
              <a:tr h="0">
                <a:tc>
                  <a:txBody>
                    <a:bodyPr/>
                    <a:lstStyle/>
                    <a:p>
                      <a:pPr marL="0" algn="l" defTabSz="457200" rtl="0" eaLnBrk="1" latinLnBrk="0" hangingPunct="1">
                        <a:spcAft>
                          <a:spcPts val="0"/>
                        </a:spcAft>
                      </a:pPr>
                      <a:r>
                        <a:rPr lang="es-ES" sz="1400" b="1" kern="1200" dirty="0">
                          <a:solidFill>
                            <a:schemeClr val="lt1"/>
                          </a:solidFill>
                          <a:effectLst/>
                          <a:latin typeface="+mn-lt"/>
                          <a:ea typeface="+mn-ea"/>
                          <a:cs typeface="+mn-cs"/>
                        </a:rPr>
                        <a:t>EQUIPO</a:t>
                      </a:r>
                    </a:p>
                  </a:txBody>
                  <a:tcPr marL="44450" marR="44450" marT="0" marB="0" anchor="b"/>
                </a:tc>
                <a:tc>
                  <a:txBody>
                    <a:bodyPr/>
                    <a:lstStyle/>
                    <a:p>
                      <a:pPr marL="0" algn="l" defTabSz="457200" rtl="0" eaLnBrk="1" latinLnBrk="0" hangingPunct="1">
                        <a:spcAft>
                          <a:spcPts val="0"/>
                        </a:spcAft>
                      </a:pPr>
                      <a:r>
                        <a:rPr lang="es-ES" sz="1400" b="1" kern="1200" dirty="0">
                          <a:solidFill>
                            <a:schemeClr val="lt1"/>
                          </a:solidFill>
                          <a:effectLst/>
                          <a:latin typeface="+mn-lt"/>
                          <a:ea typeface="+mn-ea"/>
                          <a:cs typeface="+mn-cs"/>
                        </a:rPr>
                        <a:t>HORAS </a:t>
                      </a:r>
                      <a:r>
                        <a:rPr lang="es-ES" sz="1400" b="1" kern="1200" dirty="0" smtClean="0">
                          <a:solidFill>
                            <a:schemeClr val="lt1"/>
                          </a:solidFill>
                          <a:effectLst/>
                          <a:latin typeface="+mn-lt"/>
                          <a:ea typeface="+mn-ea"/>
                          <a:cs typeface="+mn-cs"/>
                        </a:rPr>
                        <a:t>ACTUALES</a:t>
                      </a:r>
                      <a:endParaRPr lang="es-ES" sz="1400" b="1" kern="1200" dirty="0">
                        <a:solidFill>
                          <a:schemeClr val="lt1"/>
                        </a:solidFill>
                        <a:effectLst/>
                        <a:latin typeface="+mn-lt"/>
                        <a:ea typeface="+mn-ea"/>
                        <a:cs typeface="+mn-cs"/>
                      </a:endParaRPr>
                    </a:p>
                  </a:txBody>
                  <a:tcPr marL="44450" marR="44450" marT="0" marB="0" anchor="b"/>
                </a:tc>
                <a:tc>
                  <a:txBody>
                    <a:bodyPr/>
                    <a:lstStyle/>
                    <a:p>
                      <a:pPr marL="0" algn="l" defTabSz="457200" rtl="0" eaLnBrk="1" latinLnBrk="0" hangingPunct="1">
                        <a:spcAft>
                          <a:spcPts val="0"/>
                        </a:spcAft>
                      </a:pPr>
                      <a:r>
                        <a:rPr lang="es-ES" sz="1400" b="1" kern="1200" dirty="0" smtClean="0">
                          <a:solidFill>
                            <a:schemeClr val="lt1"/>
                          </a:solidFill>
                          <a:effectLst/>
                          <a:latin typeface="+mn-lt"/>
                          <a:ea typeface="+mn-ea"/>
                          <a:cs typeface="+mn-cs"/>
                        </a:rPr>
                        <a:t>ASIG. PACE</a:t>
                      </a:r>
                      <a:endParaRPr lang="es-ES" sz="1400" b="1" kern="1200" dirty="0">
                        <a:solidFill>
                          <a:schemeClr val="lt1"/>
                        </a:solidFill>
                        <a:effectLst/>
                        <a:latin typeface="+mn-lt"/>
                        <a:ea typeface="+mn-ea"/>
                        <a:cs typeface="+mn-cs"/>
                      </a:endParaRPr>
                    </a:p>
                  </a:txBody>
                  <a:tcPr marL="44450" marR="44450" marT="0" marB="0" anchor="b"/>
                </a:tc>
                <a:tc>
                  <a:txBody>
                    <a:bodyPr/>
                    <a:lstStyle/>
                    <a:p>
                      <a:pPr marL="0" algn="l" defTabSz="457200" rtl="0" eaLnBrk="1" latinLnBrk="0" hangingPunct="1">
                        <a:spcAft>
                          <a:spcPts val="0"/>
                        </a:spcAft>
                      </a:pPr>
                      <a:r>
                        <a:rPr lang="es-ES" sz="1400" b="1" kern="1200" dirty="0" smtClean="0">
                          <a:solidFill>
                            <a:schemeClr val="lt1"/>
                          </a:solidFill>
                          <a:effectLst/>
                          <a:latin typeface="+mn-lt"/>
                          <a:ea typeface="+mn-ea"/>
                          <a:cs typeface="+mn-cs"/>
                        </a:rPr>
                        <a:t>UTILIZADAS</a:t>
                      </a:r>
                      <a:endParaRPr lang="es-ES" sz="1400" b="1" kern="1200" dirty="0">
                        <a:solidFill>
                          <a:schemeClr val="lt1"/>
                        </a:solidFill>
                        <a:effectLst/>
                        <a:latin typeface="+mn-lt"/>
                        <a:ea typeface="+mn-ea"/>
                        <a:cs typeface="+mn-cs"/>
                      </a:endParaRPr>
                    </a:p>
                  </a:txBody>
                  <a:tcPr marL="44450" marR="44450" marT="0" marB="0" anchor="b"/>
                </a:tc>
                <a:tc>
                  <a:txBody>
                    <a:bodyPr/>
                    <a:lstStyle/>
                    <a:p>
                      <a:pPr marL="0" algn="l" defTabSz="457200" rtl="0" eaLnBrk="1" latinLnBrk="0" hangingPunct="1">
                        <a:spcAft>
                          <a:spcPts val="0"/>
                        </a:spcAft>
                      </a:pPr>
                      <a:r>
                        <a:rPr lang="es-CL" sz="1400" b="1" kern="1200" dirty="0" smtClean="0">
                          <a:solidFill>
                            <a:schemeClr val="lt1"/>
                          </a:solidFill>
                          <a:effectLst/>
                          <a:latin typeface="+mn-lt"/>
                          <a:ea typeface="+mn-ea"/>
                          <a:cs typeface="+mn-cs"/>
                        </a:rPr>
                        <a:t>DISP. X PACE</a:t>
                      </a:r>
                      <a:endParaRPr lang="es-ES" sz="1400" b="1" kern="1200" dirty="0">
                        <a:solidFill>
                          <a:schemeClr val="lt1"/>
                        </a:solidFill>
                        <a:effectLst/>
                        <a:latin typeface="+mn-lt"/>
                        <a:ea typeface="+mn-ea"/>
                        <a:cs typeface="+mn-cs"/>
                      </a:endParaRPr>
                    </a:p>
                  </a:txBody>
                  <a:tcPr marL="44450" marR="44450" marT="0" marB="0" anchor="b"/>
                </a:tc>
              </a:tr>
              <a:tr h="236697">
                <a:tc>
                  <a:txBody>
                    <a:bodyPr/>
                    <a:lstStyle/>
                    <a:p>
                      <a:pPr marL="0" algn="l" defTabSz="457200" rtl="0" eaLnBrk="1" latinLnBrk="0" hangingPunct="1">
                        <a:spcAft>
                          <a:spcPts val="0"/>
                        </a:spcAft>
                      </a:pPr>
                      <a:r>
                        <a:rPr lang="es-ES" sz="1400" b="1" kern="1200" dirty="0">
                          <a:solidFill>
                            <a:schemeClr val="lt1"/>
                          </a:solidFill>
                          <a:effectLst/>
                          <a:latin typeface="+mn-lt"/>
                          <a:ea typeface="+mn-ea"/>
                          <a:cs typeface="+mn-cs"/>
                        </a:rPr>
                        <a:t>DG1</a:t>
                      </a: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r>
              <a:tr h="236697">
                <a:tc>
                  <a:txBody>
                    <a:bodyPr/>
                    <a:lstStyle/>
                    <a:p>
                      <a:pPr marL="0" algn="l" defTabSz="457200" rtl="0" eaLnBrk="1" latinLnBrk="0" hangingPunct="1">
                        <a:spcAft>
                          <a:spcPts val="0"/>
                        </a:spcAft>
                      </a:pPr>
                      <a:r>
                        <a:rPr lang="es-ES" sz="1400" b="1" kern="1200" dirty="0">
                          <a:solidFill>
                            <a:schemeClr val="lt1"/>
                          </a:solidFill>
                          <a:effectLst/>
                          <a:latin typeface="+mn-lt"/>
                          <a:ea typeface="+mn-ea"/>
                          <a:cs typeface="+mn-cs"/>
                        </a:rPr>
                        <a:t>DG2</a:t>
                      </a: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r>
              <a:tr h="236697">
                <a:tc>
                  <a:txBody>
                    <a:bodyPr/>
                    <a:lstStyle/>
                    <a:p>
                      <a:pPr marL="0" algn="l" defTabSz="457200" rtl="0" eaLnBrk="1" latinLnBrk="0" hangingPunct="1">
                        <a:spcAft>
                          <a:spcPts val="0"/>
                        </a:spcAft>
                      </a:pPr>
                      <a:r>
                        <a:rPr lang="es-ES" sz="1400" b="1" kern="1200" dirty="0">
                          <a:solidFill>
                            <a:schemeClr val="lt1"/>
                          </a:solidFill>
                          <a:effectLst/>
                          <a:latin typeface="+mn-lt"/>
                          <a:ea typeface="+mn-ea"/>
                          <a:cs typeface="+mn-cs"/>
                        </a:rPr>
                        <a:t>DG3</a:t>
                      </a: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r>
              <a:tr h="236697">
                <a:tc>
                  <a:txBody>
                    <a:bodyPr/>
                    <a:lstStyle/>
                    <a:p>
                      <a:pPr marL="0" algn="l" defTabSz="457200" rtl="0" eaLnBrk="1" latinLnBrk="0" hangingPunct="1">
                        <a:spcAft>
                          <a:spcPts val="0"/>
                        </a:spcAft>
                      </a:pPr>
                      <a:r>
                        <a:rPr lang="es-ES" sz="1400" b="1" kern="1200" dirty="0">
                          <a:solidFill>
                            <a:schemeClr val="lt1"/>
                          </a:solidFill>
                          <a:effectLst/>
                          <a:latin typeface="+mn-lt"/>
                          <a:ea typeface="+mn-ea"/>
                          <a:cs typeface="+mn-cs"/>
                        </a:rPr>
                        <a:t>DG4</a:t>
                      </a:r>
                    </a:p>
                  </a:txBody>
                  <a:tcPr marL="44450" marR="44450" marT="0" marB="0" anchor="b"/>
                </a:tc>
                <a:tc>
                  <a:txBody>
                    <a:bodyPr/>
                    <a:lstStyle/>
                    <a:p>
                      <a:pPr algn="r">
                        <a:spcAft>
                          <a:spcPts val="0"/>
                        </a:spcAft>
                      </a:pPr>
                      <a:endParaRPr lang="es-ES" sz="1400" dirty="0">
                        <a:effectLst/>
                        <a:latin typeface="Calibri" panose="020F0502020204030204" pitchFamily="34" charset="0"/>
                        <a:ea typeface="Calibri" panose="020F0502020204030204" pitchFamily="34" charset="0"/>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c>
                  <a:txBody>
                    <a:bodyPr/>
                    <a:lstStyle/>
                    <a:p>
                      <a:pPr marL="0" algn="r" defTabSz="457200" rtl="0" eaLnBrk="1" latinLnBrk="0" hangingPunct="1">
                        <a:spcAft>
                          <a:spcPts val="0"/>
                        </a:spcAft>
                      </a:pPr>
                      <a:endParaRPr lang="es-ES" sz="1400" b="0" kern="1200" dirty="0">
                        <a:solidFill>
                          <a:schemeClr val="tx1"/>
                        </a:solidFill>
                        <a:effectLst/>
                        <a:latin typeface="Calibri" panose="020F0502020204030204" pitchFamily="34" charset="0"/>
                        <a:ea typeface="Calibri" panose="020F0502020204030204" pitchFamily="34" charset="0"/>
                        <a:cs typeface="+mn-cs"/>
                      </a:endParaRPr>
                    </a:p>
                  </a:txBody>
                  <a:tcPr marL="44450" marR="44450" marT="0" marB="0" anchor="b"/>
                </a:tc>
              </a:tr>
            </a:tbl>
          </a:graphicData>
        </a:graphic>
      </p:graphicFrame>
    </p:spTree>
    <p:extLst>
      <p:ext uri="{BB962C8B-B14F-4D97-AF65-F5344CB8AC3E}">
        <p14:creationId xmlns:p14="http://schemas.microsoft.com/office/powerpoint/2010/main" val="626672735"/>
      </p:ext>
    </p:extLst>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18784"/>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1308688" y="98444"/>
            <a:ext cx="92287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2800" b="1" dirty="0" smtClean="0">
                <a:solidFill>
                  <a:srgbClr val="215968"/>
                </a:solidFill>
                <a:latin typeface="Century Gothic" panose="020B0502020202020204" pitchFamily="34" charset="0"/>
                <a:ea typeface="MS PGothic" panose="020B0600070205080204" pitchFamily="34" charset="-128"/>
                <a:cs typeface="Candara"/>
              </a:rPr>
              <a:t>TRABAJOS NO EFECTUADOS 2018/P.I.D 2026</a:t>
            </a:r>
            <a:endParaRPr lang="es-CL" altLang="es-MX" sz="28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24</a:t>
            </a:fld>
            <a:endParaRPr lang="es-ES" altLang="es-MX"/>
          </a:p>
        </p:txBody>
      </p:sp>
      <p:graphicFrame>
        <p:nvGraphicFramePr>
          <p:cNvPr id="8" name="Tabla 7"/>
          <p:cNvGraphicFramePr>
            <a:graphicFrameLocks noGrp="1"/>
          </p:cNvGraphicFramePr>
          <p:nvPr>
            <p:extLst>
              <p:ext uri="{D42A27DB-BD31-4B8C-83A1-F6EECF244321}">
                <p14:modId xmlns:p14="http://schemas.microsoft.com/office/powerpoint/2010/main" val="3117268966"/>
              </p:ext>
            </p:extLst>
          </p:nvPr>
        </p:nvGraphicFramePr>
        <p:xfrm>
          <a:off x="864517" y="1477064"/>
          <a:ext cx="10117061" cy="2754630"/>
        </p:xfrm>
        <a:graphic>
          <a:graphicData uri="http://schemas.openxmlformats.org/drawingml/2006/table">
            <a:tbl>
              <a:tblPr>
                <a:tableStyleId>{5C22544A-7EE6-4342-B048-85BDC9FD1C3A}</a:tableStyleId>
              </a:tblPr>
              <a:tblGrid>
                <a:gridCol w="518771"/>
                <a:gridCol w="592880"/>
                <a:gridCol w="3404595"/>
                <a:gridCol w="2932043"/>
                <a:gridCol w="2668772"/>
              </a:tblGrid>
              <a:tr h="190500">
                <a:tc>
                  <a:txBody>
                    <a:bodyPr/>
                    <a:lstStyle/>
                    <a:p>
                      <a:pPr algn="ctr" fontAlgn="ctr"/>
                      <a:r>
                        <a:rPr lang="es-CL" sz="1200" u="none" strike="noStrike" dirty="0" smtClean="0">
                          <a:effectLst/>
                          <a:latin typeface="Arial" panose="020B0604020202020204" pitchFamily="34" charset="0"/>
                          <a:cs typeface="Arial" panose="020B0604020202020204" pitchFamily="34" charset="0"/>
                        </a:rPr>
                        <a:t>N°</a:t>
                      </a:r>
                      <a:r>
                        <a:rPr lang="es-CL" sz="1200" u="none" strike="noStrike" dirty="0">
                          <a:effectLst/>
                          <a:latin typeface="Arial" panose="020B0604020202020204" pitchFamily="34" charset="0"/>
                          <a:cs typeface="Arial" panose="020B0604020202020204" pitchFamily="34" charset="0"/>
                        </a:rPr>
                        <a:t> </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CL" sz="1200" b="1" i="0" u="none" strike="noStrike" dirty="0" smtClean="0">
                          <a:solidFill>
                            <a:srgbClr val="000000"/>
                          </a:solidFill>
                          <a:effectLst/>
                          <a:latin typeface="Arial" panose="020B0604020202020204" pitchFamily="34" charset="0"/>
                          <a:cs typeface="Arial" panose="020B0604020202020204" pitchFamily="34" charset="0"/>
                        </a:rPr>
                        <a:t>CARGO</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CL" sz="1200" u="none" strike="noStrike" dirty="0">
                          <a:effectLst/>
                          <a:latin typeface="Arial" panose="020B0604020202020204" pitchFamily="34" charset="0"/>
                          <a:cs typeface="Arial" panose="020B0604020202020204" pitchFamily="34" charset="0"/>
                        </a:rPr>
                        <a:t>TRABAJO</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CL" sz="1200" u="none" strike="noStrike" dirty="0" smtClean="0">
                          <a:effectLst/>
                          <a:latin typeface="Arial" panose="020B0604020202020204" pitchFamily="34" charset="0"/>
                          <a:cs typeface="Arial" panose="020B0604020202020204" pitchFamily="34" charset="0"/>
                        </a:rPr>
                        <a:t>OBSERVACIÓN</a:t>
                      </a:r>
                      <a:r>
                        <a:rPr lang="es-CL" sz="1200" u="none" strike="noStrike" dirty="0">
                          <a:effectLst/>
                          <a:latin typeface="Arial" panose="020B0604020202020204" pitchFamily="34" charset="0"/>
                          <a:cs typeface="Arial" panose="020B0604020202020204" pitchFamily="34" charset="0"/>
                        </a:rPr>
                        <a:t> </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NUEVA FECHA</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r>
              <a:tr h="390525">
                <a:tc>
                  <a:txBody>
                    <a:bodyPr/>
                    <a:lstStyle/>
                    <a:p>
                      <a:pPr algn="ctr" fontAlgn="ctr"/>
                      <a:r>
                        <a:rPr lang="es-CL" sz="1200" u="none" strike="noStrike">
                          <a:effectLst/>
                          <a:latin typeface="Arial" panose="020B0604020202020204" pitchFamily="34" charset="0"/>
                          <a:cs typeface="Arial" panose="020B0604020202020204" pitchFamily="34" charset="0"/>
                        </a:rPr>
                        <a:t>1</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CL" sz="1200" b="1" i="0" u="none" strike="noStrike" dirty="0" smtClean="0">
                          <a:solidFill>
                            <a:srgbClr val="000000"/>
                          </a:solidFill>
                          <a:effectLst/>
                          <a:latin typeface="Arial" panose="020B0604020202020204" pitchFamily="34" charset="0"/>
                          <a:cs typeface="Arial" panose="020B0604020202020204" pitchFamily="34" charset="0"/>
                        </a:rPr>
                        <a:t>ING.</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E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E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es-E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3850">
                <a:tc>
                  <a:txBody>
                    <a:bodyPr/>
                    <a:lstStyle/>
                    <a:p>
                      <a:pPr algn="ctr" fontAlgn="ctr"/>
                      <a:r>
                        <a:rPr lang="es-CL" sz="1200" u="none" strike="noStrike" dirty="0">
                          <a:effectLst/>
                          <a:latin typeface="Arial" panose="020B0604020202020204" pitchFamily="34" charset="0"/>
                          <a:cs typeface="Arial" panose="020B0604020202020204" pitchFamily="34" charset="0"/>
                        </a:rPr>
                        <a:t>2</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CL" sz="1200" b="1" i="0" u="none" strike="noStrike" dirty="0" smtClean="0">
                          <a:solidFill>
                            <a:srgbClr val="000000"/>
                          </a:solidFill>
                          <a:effectLst/>
                          <a:latin typeface="Arial" panose="020B0604020202020204" pitchFamily="34" charset="0"/>
                          <a:cs typeface="Arial" panose="020B0604020202020204" pitchFamily="34" charset="0"/>
                        </a:rPr>
                        <a:t>ING</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E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E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3850">
                <a:tc>
                  <a:txBody>
                    <a:bodyPr/>
                    <a:lstStyle/>
                    <a:p>
                      <a:pPr algn="ctr" fontAlgn="ctr"/>
                      <a:r>
                        <a:rPr lang="es-CL" sz="1200" u="none" strike="noStrike">
                          <a:effectLst/>
                          <a:latin typeface="Arial" panose="020B0604020202020204" pitchFamily="34" charset="0"/>
                          <a:cs typeface="Arial" panose="020B0604020202020204" pitchFamily="34" charset="0"/>
                        </a:rPr>
                        <a:t>3</a:t>
                      </a:r>
                      <a:endParaRPr lang="es-CL"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CL" sz="1200" b="1" i="0" u="none" strike="noStrike" dirty="0" smtClean="0">
                          <a:solidFill>
                            <a:srgbClr val="000000"/>
                          </a:solidFill>
                          <a:effectLst/>
                          <a:latin typeface="Arial" panose="020B0604020202020204" pitchFamily="34" charset="0"/>
                          <a:cs typeface="Arial" panose="020B0604020202020204" pitchFamily="34" charset="0"/>
                        </a:rPr>
                        <a:t>ING</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CL" sz="1200" b="0" i="0" u="none" strike="noStrike" dirty="0" smtClean="0">
                          <a:solidFill>
                            <a:schemeClr val="dk1"/>
                          </a:solidFill>
                          <a:effectLst/>
                          <a:latin typeface="Arial" panose="020B0604020202020204" pitchFamily="34" charset="0"/>
                          <a:cs typeface="Arial" panose="020B0604020202020204" pitchFamily="34" charset="0"/>
                        </a:rPr>
                        <a:t>4</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s-CL" sz="1200" b="1" i="0" u="none" strike="noStrike" dirty="0" smtClean="0">
                          <a:solidFill>
                            <a:srgbClr val="000000"/>
                          </a:solidFill>
                          <a:effectLst/>
                          <a:latin typeface="Arial" panose="020B0604020202020204" pitchFamily="34" charset="0"/>
                          <a:cs typeface="Arial" panose="020B0604020202020204" pitchFamily="34" charset="0"/>
                        </a:rPr>
                        <a:t>ING</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5</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just" defTabSz="457200" rtl="0" eaLnBrk="1" fontAlgn="ctr" latinLnBrk="0" hangingPunct="1">
                        <a:lnSpc>
                          <a:spcPct val="100000"/>
                        </a:lnSpc>
                        <a:spcBef>
                          <a:spcPts val="0"/>
                        </a:spcBef>
                        <a:spcAft>
                          <a:spcPts val="0"/>
                        </a:spcAft>
                        <a:buClrTx/>
                        <a:buSzTx/>
                        <a:buFontTx/>
                        <a:buNone/>
                        <a:tabLst/>
                        <a:defRPr/>
                      </a:pP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just" defTabSz="457200" rtl="0" eaLnBrk="1" fontAlgn="ctr" latinLnBrk="0" hangingPunct="1">
                        <a:lnSpc>
                          <a:spcPct val="100000"/>
                        </a:lnSpc>
                        <a:spcBef>
                          <a:spcPts val="0"/>
                        </a:spcBef>
                        <a:spcAft>
                          <a:spcPts val="0"/>
                        </a:spcAft>
                        <a:buClrTx/>
                        <a:buSzTx/>
                        <a:buFontTx/>
                        <a:buNone/>
                        <a:tabLst/>
                        <a:defRPr/>
                      </a:pP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6</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7</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8</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68012283"/>
      </p:ext>
    </p:extLst>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18784"/>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1308688" y="98444"/>
            <a:ext cx="92287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2800" b="1" dirty="0" smtClean="0">
                <a:solidFill>
                  <a:srgbClr val="215968"/>
                </a:solidFill>
                <a:latin typeface="Century Gothic" panose="020B0502020202020204" pitchFamily="34" charset="0"/>
                <a:ea typeface="MS PGothic" panose="020B0600070205080204" pitchFamily="34" charset="-128"/>
                <a:cs typeface="Candara"/>
              </a:rPr>
              <a:t>TRABAJOS NO EFECTUADOS 2018/P.I.D 2026</a:t>
            </a:r>
            <a:endParaRPr lang="es-CL" altLang="es-MX" sz="28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25</a:t>
            </a:fld>
            <a:endParaRPr lang="es-ES" altLang="es-MX"/>
          </a:p>
        </p:txBody>
      </p:sp>
      <p:graphicFrame>
        <p:nvGraphicFramePr>
          <p:cNvPr id="8" name="Tabla 7"/>
          <p:cNvGraphicFramePr>
            <a:graphicFrameLocks noGrp="1"/>
          </p:cNvGraphicFramePr>
          <p:nvPr>
            <p:extLst>
              <p:ext uri="{D42A27DB-BD31-4B8C-83A1-F6EECF244321}">
                <p14:modId xmlns:p14="http://schemas.microsoft.com/office/powerpoint/2010/main" val="4123833898"/>
              </p:ext>
            </p:extLst>
          </p:nvPr>
        </p:nvGraphicFramePr>
        <p:xfrm>
          <a:off x="544544" y="1326993"/>
          <a:ext cx="10159497" cy="4364355"/>
        </p:xfrm>
        <a:graphic>
          <a:graphicData uri="http://schemas.openxmlformats.org/drawingml/2006/table">
            <a:tbl>
              <a:tblPr>
                <a:tableStyleId>{5C22544A-7EE6-4342-B048-85BDC9FD1C3A}</a:tableStyleId>
              </a:tblPr>
              <a:tblGrid>
                <a:gridCol w="522822"/>
                <a:gridCol w="597510"/>
                <a:gridCol w="2900361"/>
                <a:gridCol w="3111470"/>
                <a:gridCol w="3027334"/>
              </a:tblGrid>
              <a:tr h="190500">
                <a:tc>
                  <a:txBody>
                    <a:bodyPr/>
                    <a:lstStyle/>
                    <a:p>
                      <a:pPr algn="ctr" fontAlgn="ctr"/>
                      <a:r>
                        <a:rPr lang="es-CL" sz="1200" u="none" strike="noStrike" dirty="0" smtClean="0">
                          <a:effectLst/>
                          <a:latin typeface="Arial" panose="020B0604020202020204" pitchFamily="34" charset="0"/>
                          <a:cs typeface="Arial" panose="020B0604020202020204" pitchFamily="34" charset="0"/>
                        </a:rPr>
                        <a:t>N°</a:t>
                      </a:r>
                      <a:r>
                        <a:rPr lang="es-CL" sz="1200" u="none" strike="noStrike" dirty="0">
                          <a:effectLst/>
                          <a:latin typeface="Arial" panose="020B0604020202020204" pitchFamily="34" charset="0"/>
                          <a:cs typeface="Arial" panose="020B0604020202020204" pitchFamily="34" charset="0"/>
                        </a:rPr>
                        <a:t> </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CL" sz="1200" b="1" i="0" u="none" strike="noStrike" dirty="0" smtClean="0">
                          <a:solidFill>
                            <a:srgbClr val="000000"/>
                          </a:solidFill>
                          <a:effectLst/>
                          <a:latin typeface="Arial" panose="020B0604020202020204" pitchFamily="34" charset="0"/>
                          <a:cs typeface="Arial" panose="020B0604020202020204" pitchFamily="34" charset="0"/>
                        </a:rPr>
                        <a:t>CARGO</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CL" sz="1200" u="none" strike="noStrike" dirty="0">
                          <a:effectLst/>
                          <a:latin typeface="Arial" panose="020B0604020202020204" pitchFamily="34" charset="0"/>
                          <a:cs typeface="Arial" panose="020B0604020202020204" pitchFamily="34" charset="0"/>
                        </a:rPr>
                        <a:t>TRABAJO</a:t>
                      </a:r>
                      <a:endParaRPr lang="es-CL"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CL" sz="1200" u="none" strike="noStrike" dirty="0" smtClean="0">
                          <a:effectLst/>
                          <a:latin typeface="Arial" panose="020B0604020202020204" pitchFamily="34" charset="0"/>
                          <a:cs typeface="Arial" panose="020B0604020202020204" pitchFamily="34" charset="0"/>
                        </a:rPr>
                        <a:t>OBSERVACIÓN</a:t>
                      </a:r>
                      <a:r>
                        <a:rPr lang="es-CL" sz="1200" u="none" strike="noStrike" dirty="0">
                          <a:effectLst/>
                          <a:latin typeface="Arial" panose="020B0604020202020204" pitchFamily="34" charset="0"/>
                          <a:cs typeface="Arial" panose="020B0604020202020204" pitchFamily="34" charset="0"/>
                        </a:rPr>
                        <a:t> </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NUEVA</a:t>
                      </a:r>
                      <a:r>
                        <a:rPr lang="es-ES" sz="1200" b="0" i="0" u="none" strike="noStrike" baseline="0" dirty="0" smtClean="0">
                          <a:solidFill>
                            <a:srgbClr val="000000"/>
                          </a:solidFill>
                          <a:effectLst/>
                          <a:latin typeface="Arial" panose="020B0604020202020204" pitchFamily="34" charset="0"/>
                          <a:cs typeface="Arial" panose="020B0604020202020204" pitchFamily="34" charset="0"/>
                        </a:rPr>
                        <a:t> FECHA</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r>
              <a:tr h="390525">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9</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0525">
                <a:tc>
                  <a:txBody>
                    <a:bodyPr/>
                    <a:lstStyle/>
                    <a:p>
                      <a:pPr algn="ctr" fontAlgn="ctr"/>
                      <a:r>
                        <a:rPr lang="es-ES" sz="1200" b="0" i="0" u="none" strike="noStrike" dirty="0" smtClean="0">
                          <a:solidFill>
                            <a:schemeClr val="dk1"/>
                          </a:solidFill>
                          <a:effectLst/>
                          <a:latin typeface="Arial" panose="020B0604020202020204" pitchFamily="34" charset="0"/>
                          <a:cs typeface="Arial" panose="020B0604020202020204" pitchFamily="34" charset="0"/>
                        </a:rPr>
                        <a:t>10</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3850">
                <a:tc>
                  <a:txBody>
                    <a:bodyPr/>
                    <a:lstStyle/>
                    <a:p>
                      <a:pPr algn="ctr" fontAlgn="ctr"/>
                      <a:r>
                        <a:rPr lang="es-ES" sz="1200" b="0" i="0" u="none" strike="noStrike" dirty="0" smtClean="0">
                          <a:solidFill>
                            <a:schemeClr val="dk1"/>
                          </a:solidFill>
                          <a:effectLst/>
                          <a:latin typeface="Arial" panose="020B0604020202020204" pitchFamily="34" charset="0"/>
                          <a:cs typeface="Arial" panose="020B0604020202020204" pitchFamily="34" charset="0"/>
                        </a:rPr>
                        <a:t>11</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3850">
                <a:tc>
                  <a:txBody>
                    <a:bodyPr/>
                    <a:lstStyle/>
                    <a:p>
                      <a:pPr algn="ctr" fontAlgn="ctr"/>
                      <a:r>
                        <a:rPr lang="es-ES" sz="1200" b="0" i="0" u="none" strike="noStrike" dirty="0" smtClean="0">
                          <a:solidFill>
                            <a:schemeClr val="dk1"/>
                          </a:solidFill>
                          <a:effectLst/>
                          <a:latin typeface="Arial" panose="020B0604020202020204" pitchFamily="34" charset="0"/>
                          <a:cs typeface="Arial" panose="020B0604020202020204" pitchFamily="34" charset="0"/>
                        </a:rPr>
                        <a:t>12</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pt-BR"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13</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14</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pt-BR" sz="1200" b="0" i="0" u="none" strike="noStrike" dirty="0">
                        <a:solidFill>
                          <a:schemeClr val="tx1"/>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15</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16</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17</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18</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19</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20</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s-CL"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4800">
                <a:tc>
                  <a:txBody>
                    <a:bodyPr/>
                    <a:lstStyle/>
                    <a:p>
                      <a:pPr algn="ctr" fontAlgn="ctr"/>
                      <a:r>
                        <a:rPr lang="es-ES" sz="1200" b="0" i="0" u="none" strike="noStrike" dirty="0" smtClean="0">
                          <a:solidFill>
                            <a:srgbClr val="000000"/>
                          </a:solidFill>
                          <a:effectLst/>
                          <a:latin typeface="Arial" panose="020B0604020202020204" pitchFamily="34" charset="0"/>
                          <a:cs typeface="Arial" panose="020B0604020202020204" pitchFamily="34" charset="0"/>
                        </a:rPr>
                        <a:t>21</a:t>
                      </a:r>
                      <a:endParaRPr lang="es-CL"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ES" sz="1200" b="1" i="0" u="none" strike="noStrike" dirty="0" smtClean="0">
                          <a:solidFill>
                            <a:srgbClr val="000000"/>
                          </a:solidFill>
                          <a:effectLst/>
                          <a:latin typeface="Arial" panose="020B0604020202020204" pitchFamily="34" charset="0"/>
                          <a:cs typeface="Arial" panose="020B0604020202020204" pitchFamily="34" charset="0"/>
                        </a:rPr>
                        <a:t>SSAA</a:t>
                      </a:r>
                      <a:endParaRPr lang="es-CL" sz="1200" b="1"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fontAlgn="b"/>
                      <a:endParaRPr lang="en-US" sz="1200" b="0" i="0" u="none" strike="noStrike" dirty="0">
                        <a:solidFill>
                          <a:srgbClr val="000000"/>
                        </a:solidFill>
                        <a:effectLst/>
                        <a:latin typeface="Aria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just" fontAlgn="ctr"/>
                      <a:endParaRPr lang="es-CL" sz="1200" b="0" i="0" u="none" strike="noStrike" dirty="0" smtClean="0">
                        <a:solidFill>
                          <a:srgbClr val="000000"/>
                        </a:solidFill>
                        <a:effectLst/>
                        <a:latin typeface="Arial" panose="020B0604020202020204" pitchFamily="34" charset="0"/>
                        <a:cs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56066241"/>
      </p:ext>
    </p:extLst>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TEMARIO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4 CuadroTexto"/>
          <p:cNvSpPr txBox="1">
            <a:spLocks noChangeArrowheads="1"/>
          </p:cNvSpPr>
          <p:nvPr/>
        </p:nvSpPr>
        <p:spPr bwMode="auto">
          <a:xfrm>
            <a:off x="2256719" y="983155"/>
            <a:ext cx="7848872" cy="5724644"/>
          </a:xfrm>
          <a:prstGeom prst="rect">
            <a:avLst/>
          </a:prstGeom>
          <a:noFill/>
          <a:ln w="9525">
            <a:noFill/>
            <a:miter lim="800000"/>
            <a:headEnd/>
            <a:tailEnd/>
          </a:ln>
        </p:spPr>
        <p:txBody>
          <a:bodyPr wrap="square">
            <a:spAutoFit/>
          </a:bodyPr>
          <a:ls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a:lstStyle>
          <a:p>
            <a:pPr marL="457200" indent="-457200">
              <a:lnSpc>
                <a:spcPct val="200000"/>
              </a:lnSpc>
              <a:spcAft>
                <a:spcPts val="600"/>
              </a:spcAft>
              <a:buFont typeface="+mj-lt"/>
              <a:buAutoNum type="arabicPeriod"/>
            </a:pPr>
            <a:r>
              <a:rPr lang="es-ES" sz="2400" b="1" dirty="0" smtClean="0">
                <a:solidFill>
                  <a:srgbClr val="002060"/>
                </a:solidFill>
                <a:latin typeface="Tahoma" pitchFamily="34" charset="0"/>
              </a:rPr>
              <a:t>Personal. </a:t>
            </a:r>
            <a:endParaRPr lang="es-ES" sz="2400" b="1" dirty="0" smtClean="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chemeClr val="tx2">
                    <a:lumMod val="50000"/>
                  </a:schemeClr>
                </a:solidFill>
                <a:latin typeface="Tahoma" pitchFamily="34" charset="0"/>
              </a:rPr>
              <a:t>Material. </a:t>
            </a:r>
          </a:p>
          <a:p>
            <a:pPr marL="457200" indent="-457200">
              <a:lnSpc>
                <a:spcPct val="200000"/>
              </a:lnSpc>
              <a:spcAft>
                <a:spcPts val="600"/>
              </a:spcAft>
              <a:buFont typeface="+mj-lt"/>
              <a:buAutoNum type="arabicPeriod"/>
            </a:pPr>
            <a:r>
              <a:rPr lang="es-CL" sz="2400" b="1" dirty="0" smtClean="0">
                <a:solidFill>
                  <a:srgbClr val="FF0000"/>
                </a:solidFill>
                <a:latin typeface="Tahoma" pitchFamily="34" charset="0"/>
              </a:rPr>
              <a:t>Finanzas</a:t>
            </a:r>
            <a:r>
              <a:rPr lang="es-CL" sz="2400" b="1" dirty="0" smtClean="0">
                <a:solidFill>
                  <a:schemeClr val="tx2">
                    <a:lumMod val="50000"/>
                  </a:schemeClr>
                </a:solidFill>
                <a:latin typeface="Tahoma" pitchFamily="34" charset="0"/>
              </a:rPr>
              <a:t>.</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Alteraciones y modificaciones.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PID 2026.</a:t>
            </a:r>
            <a:endParaRPr lang="es-CL" sz="2400" b="1" dirty="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Comentarios del Comandante.</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26</a:t>
            </a:fld>
            <a:endParaRPr lang="es-ES" altLang="es-MX"/>
          </a:p>
        </p:txBody>
      </p:sp>
    </p:spTree>
    <p:extLst>
      <p:ext uri="{BB962C8B-B14F-4D97-AF65-F5344CB8AC3E}">
        <p14:creationId xmlns:p14="http://schemas.microsoft.com/office/powerpoint/2010/main" val="808849510"/>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2 CuadroTexto"/>
          <p:cNvSpPr txBox="1"/>
          <p:nvPr/>
        </p:nvSpPr>
        <p:spPr>
          <a:xfrm>
            <a:off x="4685953" y="91860"/>
            <a:ext cx="2258952" cy="584775"/>
          </a:xfrm>
          <a:prstGeom prst="rect">
            <a:avLst/>
          </a:prstGeom>
          <a:noFill/>
        </p:spPr>
        <p:txBody>
          <a:bodyPr wrap="none">
            <a:spAutoFit/>
          </a:bodyPr>
          <a:lstStyle/>
          <a:p>
            <a:pPr>
              <a:defRPr/>
            </a:pPr>
            <a:r>
              <a:rPr lang="es-ES" sz="3200" b="1" dirty="0">
                <a:solidFill>
                  <a:srgbClr val="629DD1">
                    <a:lumMod val="50000"/>
                  </a:srgbClr>
                </a:solidFill>
                <a:latin typeface="Arial"/>
              </a:rPr>
              <a:t>FINANZAS</a:t>
            </a:r>
            <a:endParaRPr lang="es-CL" sz="3200" b="1" dirty="0">
              <a:solidFill>
                <a:srgbClr val="629DD1">
                  <a:lumMod val="50000"/>
                </a:srgbClr>
              </a:solidFill>
              <a:latin typeface="Arial"/>
            </a:endParaRPr>
          </a:p>
        </p:txBody>
      </p:sp>
      <p:graphicFrame>
        <p:nvGraphicFramePr>
          <p:cNvPr id="11" name="Tabla 10"/>
          <p:cNvGraphicFramePr>
            <a:graphicFrameLocks noGrp="1"/>
          </p:cNvGraphicFramePr>
          <p:nvPr>
            <p:extLst>
              <p:ext uri="{D42A27DB-BD31-4B8C-83A1-F6EECF244321}">
                <p14:modId xmlns:p14="http://schemas.microsoft.com/office/powerpoint/2010/main" val="749474742"/>
              </p:ext>
            </p:extLst>
          </p:nvPr>
        </p:nvGraphicFramePr>
        <p:xfrm>
          <a:off x="857387" y="1464038"/>
          <a:ext cx="10247584" cy="5123794"/>
        </p:xfrm>
        <a:graphic>
          <a:graphicData uri="http://schemas.openxmlformats.org/drawingml/2006/table">
            <a:tbl>
              <a:tblPr>
                <a:tableStyleId>{5C22544A-7EE6-4342-B048-85BDC9FD1C3A}</a:tableStyleId>
              </a:tblPr>
              <a:tblGrid>
                <a:gridCol w="1972796"/>
                <a:gridCol w="1992724"/>
                <a:gridCol w="1539379"/>
                <a:gridCol w="1534398"/>
                <a:gridCol w="1574252"/>
                <a:gridCol w="1634035"/>
              </a:tblGrid>
              <a:tr h="394138">
                <a:tc>
                  <a:txBody>
                    <a:bodyPr/>
                    <a:lstStyle/>
                    <a:p>
                      <a:pPr algn="ctr" fontAlgn="ctr"/>
                      <a:r>
                        <a:rPr lang="es-CL" sz="1200" u="none" strike="noStrike" dirty="0">
                          <a:effectLst/>
                        </a:rPr>
                        <a:t>ITEM</a:t>
                      </a:r>
                      <a:endParaRPr lang="es-CL" sz="1200" b="1" i="0" u="none" strike="noStrike" dirty="0">
                        <a:solidFill>
                          <a:srgbClr val="FFFFFF"/>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PRESUPUESTO</a:t>
                      </a:r>
                      <a:endParaRPr lang="es-CL" sz="1200" b="1" i="0" u="none" strike="noStrike">
                        <a:solidFill>
                          <a:srgbClr val="FFFFFF"/>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2021</a:t>
                      </a:r>
                      <a:endParaRPr lang="es-CL" sz="1200" b="1" i="0" u="none" strike="noStrike">
                        <a:solidFill>
                          <a:srgbClr val="FFFFFF"/>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2022</a:t>
                      </a:r>
                      <a:endParaRPr lang="es-CL" sz="1200" b="1" i="0" u="none" strike="noStrike">
                        <a:solidFill>
                          <a:srgbClr val="FFFFFF"/>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2023</a:t>
                      </a:r>
                      <a:endParaRPr lang="es-CL" sz="1200" b="1" i="0" u="none" strike="noStrike">
                        <a:solidFill>
                          <a:srgbClr val="FFFFFF"/>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2024</a:t>
                      </a:r>
                      <a:endParaRPr lang="es-CL" sz="1200" b="1" i="0" u="none" strike="noStrike">
                        <a:solidFill>
                          <a:srgbClr val="FFFFFF"/>
                        </a:solidFill>
                        <a:effectLst/>
                        <a:latin typeface="Arial" panose="020B0604020202020204" pitchFamily="34" charset="0"/>
                      </a:endParaRPr>
                    </a:p>
                  </a:txBody>
                  <a:tcPr marL="9525" marR="9525" marT="9525" marB="0" anchor="ctr"/>
                </a:tc>
              </a:tr>
              <a:tr h="394138">
                <a:tc rowSpan="2">
                  <a:txBody>
                    <a:bodyPr/>
                    <a:lstStyle/>
                    <a:p>
                      <a:pPr algn="ctr" fontAlgn="ctr"/>
                      <a:r>
                        <a:rPr lang="es-CL" sz="1200" u="none" strike="noStrike" dirty="0">
                          <a:effectLst/>
                        </a:rPr>
                        <a:t>A.F.L.</a:t>
                      </a:r>
                      <a:endParaRPr lang="es-CL" sz="12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INICIAL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vMerge="1">
                  <a:txBody>
                    <a:bodyPr/>
                    <a:lstStyle/>
                    <a:p>
                      <a:endParaRPr lang="es-CL"/>
                    </a:p>
                  </a:txBody>
                  <a:tcPr/>
                </a:tc>
                <a:tc>
                  <a:txBody>
                    <a:bodyPr/>
                    <a:lstStyle/>
                    <a:p>
                      <a:pPr algn="ctr" fontAlgn="ctr"/>
                      <a:r>
                        <a:rPr lang="es-CL" sz="1200" u="none" strike="noStrike">
                          <a:effectLst/>
                        </a:rPr>
                        <a:t>FINAL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rowSpan="2">
                  <a:txBody>
                    <a:bodyPr/>
                    <a:lstStyle/>
                    <a:p>
                      <a:pPr algn="ctr" fontAlgn="ctr"/>
                      <a:r>
                        <a:rPr lang="es-CL" sz="1200" u="none" strike="noStrike">
                          <a:effectLst/>
                        </a:rPr>
                        <a:t>ALIMENTACIÓN</a:t>
                      </a:r>
                      <a:endParaRPr lang="es-CL"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INICIAL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vMerge="1">
                  <a:txBody>
                    <a:bodyPr/>
                    <a:lstStyle/>
                    <a:p>
                      <a:endParaRPr lang="es-CL"/>
                    </a:p>
                  </a:txBody>
                  <a:tcPr/>
                </a:tc>
                <a:tc>
                  <a:txBody>
                    <a:bodyPr/>
                    <a:lstStyle/>
                    <a:p>
                      <a:pPr algn="ctr" fontAlgn="ctr"/>
                      <a:r>
                        <a:rPr lang="es-CL" sz="1200" u="none" strike="noStrike">
                          <a:effectLst/>
                        </a:rPr>
                        <a:t>FINAL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rowSpan="2">
                  <a:txBody>
                    <a:bodyPr/>
                    <a:lstStyle/>
                    <a:p>
                      <a:pPr algn="ctr" fontAlgn="ctr"/>
                      <a:r>
                        <a:rPr lang="es-CL" sz="1200" u="none" strike="noStrike">
                          <a:effectLst/>
                        </a:rPr>
                        <a:t>CONSUMO</a:t>
                      </a:r>
                      <a:endParaRPr lang="es-CL"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INICIAL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vMerge="1">
                  <a:txBody>
                    <a:bodyPr/>
                    <a:lstStyle/>
                    <a:p>
                      <a:endParaRPr lang="es-CL"/>
                    </a:p>
                  </a:txBody>
                  <a:tcPr/>
                </a:tc>
                <a:tc>
                  <a:txBody>
                    <a:bodyPr/>
                    <a:lstStyle/>
                    <a:p>
                      <a:pPr algn="ctr" fontAlgn="ctr"/>
                      <a:r>
                        <a:rPr lang="es-CL" sz="1200" u="none" strike="noStrike">
                          <a:effectLst/>
                        </a:rPr>
                        <a:t>FINAL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rowSpan="2">
                  <a:txBody>
                    <a:bodyPr/>
                    <a:lstStyle/>
                    <a:p>
                      <a:pPr algn="ctr" fontAlgn="ctr"/>
                      <a:r>
                        <a:rPr lang="es-CL" sz="1200" u="none" strike="noStrike">
                          <a:effectLst/>
                        </a:rPr>
                        <a:t>LUBRICANTE</a:t>
                      </a:r>
                      <a:endParaRPr lang="es-CL"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INICIAL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vMerge="1">
                  <a:txBody>
                    <a:bodyPr/>
                    <a:lstStyle/>
                    <a:p>
                      <a:endParaRPr lang="es-CL"/>
                    </a:p>
                  </a:txBody>
                  <a:tcPr/>
                </a:tc>
                <a:tc>
                  <a:txBody>
                    <a:bodyPr/>
                    <a:lstStyle/>
                    <a:p>
                      <a:pPr algn="ctr" fontAlgn="ctr"/>
                      <a:r>
                        <a:rPr lang="es-CL" sz="1200" u="none" strike="noStrike">
                          <a:effectLst/>
                        </a:rPr>
                        <a:t>FINAL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rowSpan="2">
                  <a:txBody>
                    <a:bodyPr/>
                    <a:lstStyle/>
                    <a:p>
                      <a:pPr algn="ctr" fontAlgn="ctr"/>
                      <a:r>
                        <a:rPr lang="es-CL" sz="1200" u="none" strike="noStrike">
                          <a:effectLst/>
                        </a:rPr>
                        <a:t>REPUESTO</a:t>
                      </a:r>
                      <a:endParaRPr lang="es-CL"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INICIAL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r>
              <a:tr h="394138">
                <a:tc vMerge="1">
                  <a:txBody>
                    <a:bodyPr/>
                    <a:lstStyle/>
                    <a:p>
                      <a:endParaRPr lang="es-CL"/>
                    </a:p>
                  </a:txBody>
                  <a:tcPr/>
                </a:tc>
                <a:tc>
                  <a:txBody>
                    <a:bodyPr/>
                    <a:lstStyle/>
                    <a:p>
                      <a:pPr algn="ctr" fontAlgn="ctr"/>
                      <a:r>
                        <a:rPr lang="es-CL" sz="1200" u="none" strike="noStrike">
                          <a:effectLst/>
                        </a:rPr>
                        <a:t>FINAL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r>
              <a:tr h="394138">
                <a:tc rowSpan="2">
                  <a:txBody>
                    <a:bodyPr/>
                    <a:lstStyle/>
                    <a:p>
                      <a:pPr algn="ctr" fontAlgn="ctr"/>
                      <a:r>
                        <a:rPr lang="es-CL" sz="1200" u="none" strike="noStrike">
                          <a:effectLst/>
                        </a:rPr>
                        <a:t>SERVMAD</a:t>
                      </a:r>
                      <a:endParaRPr lang="es-CL"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200" u="none" strike="noStrike">
                          <a:effectLst/>
                        </a:rPr>
                        <a:t>INICIAL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r>
              <a:tr h="394138">
                <a:tc vMerge="1">
                  <a:txBody>
                    <a:bodyPr/>
                    <a:lstStyle/>
                    <a:p>
                      <a:endParaRPr lang="es-CL"/>
                    </a:p>
                  </a:txBody>
                  <a:tcPr/>
                </a:tc>
                <a:tc>
                  <a:txBody>
                    <a:bodyPr/>
                    <a:lstStyle/>
                    <a:p>
                      <a:pPr algn="ctr" fontAlgn="ctr"/>
                      <a:r>
                        <a:rPr lang="es-CL" sz="1200" u="none" strike="noStrike">
                          <a:effectLst/>
                        </a:rPr>
                        <a:t>FINAL</a:t>
                      </a:r>
                      <a:endParaRPr lang="es-CL" sz="12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endParaRPr lang="es-CL" sz="1200" b="0" i="0" u="none" strike="noStrike" dirty="0">
                        <a:solidFill>
                          <a:srgbClr val="000000"/>
                        </a:solidFill>
                        <a:effectLst/>
                        <a:latin typeface="Arial" panose="020B0604020202020204" pitchFamily="34" charset="0"/>
                      </a:endParaRPr>
                    </a:p>
                  </a:txBody>
                  <a:tcPr marL="9525" marR="9525" marT="9525" marB="0" anchor="b"/>
                </a:tc>
              </a:tr>
            </a:tbl>
          </a:graphicData>
        </a:graphic>
      </p:graphicFrame>
      <p:grpSp>
        <p:nvGrpSpPr>
          <p:cNvPr id="5" name="Grupo 12"/>
          <p:cNvGrpSpPr>
            <a:grpSpLocks/>
          </p:cNvGrpSpPr>
          <p:nvPr/>
        </p:nvGrpSpPr>
        <p:grpSpPr bwMode="auto">
          <a:xfrm>
            <a:off x="482607" y="160348"/>
            <a:ext cx="9485024" cy="1152525"/>
            <a:chOff x="-1080218" y="271944"/>
            <a:chExt cx="9485199" cy="1164059"/>
          </a:xfrm>
        </p:grpSpPr>
        <p:grpSp>
          <p:nvGrpSpPr>
            <p:cNvPr id="6" name="Grupo 13"/>
            <p:cNvGrpSpPr>
              <a:grpSpLocks/>
            </p:cNvGrpSpPr>
            <p:nvPr/>
          </p:nvGrpSpPr>
          <p:grpSpPr bwMode="auto">
            <a:xfrm>
              <a:off x="570614" y="712767"/>
              <a:ext cx="7834367" cy="251987"/>
              <a:chOff x="1470047" y="627226"/>
              <a:chExt cx="7834367" cy="251987"/>
            </a:xfrm>
          </p:grpSpPr>
          <p:sp>
            <p:nvSpPr>
              <p:cNvPr id="9"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10"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12"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7"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8" name="Imagen 20"/>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Imagen 13"/>
          <p:cNvPicPr>
            <a:picLocks noChangeAspect="1"/>
          </p:cNvPicPr>
          <p:nvPr/>
        </p:nvPicPr>
        <p:blipFill>
          <a:blip r:embed="rId3"/>
          <a:stretch>
            <a:fillRect/>
          </a:stretch>
        </p:blipFill>
        <p:spPr>
          <a:xfrm>
            <a:off x="10537409" y="45764"/>
            <a:ext cx="1080674" cy="1381692"/>
          </a:xfrm>
          <a:prstGeom prst="rect">
            <a:avLst/>
          </a:prstGeom>
          <a:effectLst/>
        </p:spPr>
      </p:pic>
      <p:cxnSp>
        <p:nvCxnSpPr>
          <p:cNvPr id="3" name="Conector recto de flecha 2"/>
          <p:cNvCxnSpPr/>
          <p:nvPr/>
        </p:nvCxnSpPr>
        <p:spPr>
          <a:xfrm>
            <a:off x="11366938" y="1876096"/>
            <a:ext cx="0" cy="53602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5" name="Conector recto de flecha 14"/>
          <p:cNvCxnSpPr/>
          <p:nvPr/>
        </p:nvCxnSpPr>
        <p:spPr>
          <a:xfrm>
            <a:off x="11366938" y="2674883"/>
            <a:ext cx="0" cy="53602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6" name="Conector recto de flecha 15"/>
          <p:cNvCxnSpPr/>
          <p:nvPr/>
        </p:nvCxnSpPr>
        <p:spPr>
          <a:xfrm flipV="1">
            <a:off x="11366938" y="3457904"/>
            <a:ext cx="0" cy="56230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21" name="Conector recto de flecha 20"/>
          <p:cNvCxnSpPr/>
          <p:nvPr/>
        </p:nvCxnSpPr>
        <p:spPr>
          <a:xfrm>
            <a:off x="11366938" y="5165837"/>
            <a:ext cx="0" cy="53602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2" name="Conector recto de flecha 21"/>
          <p:cNvCxnSpPr/>
          <p:nvPr/>
        </p:nvCxnSpPr>
        <p:spPr>
          <a:xfrm>
            <a:off x="11366938" y="5986587"/>
            <a:ext cx="0" cy="53602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3" name="Conector recto de flecha 22"/>
          <p:cNvCxnSpPr/>
          <p:nvPr/>
        </p:nvCxnSpPr>
        <p:spPr>
          <a:xfrm flipV="1">
            <a:off x="11356428" y="4319753"/>
            <a:ext cx="0" cy="56230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948729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524000" y="1545468"/>
            <a:ext cx="9144000" cy="423103"/>
          </a:xfrm>
        </p:spPr>
        <p:txBody>
          <a:bodyPr>
            <a:normAutofit/>
          </a:bodyPr>
          <a:lstStyle/>
          <a:p>
            <a:r>
              <a:rPr lang="es-ES" sz="2000" b="1" dirty="0"/>
              <a:t>PRESUPUESTO 2024</a:t>
            </a:r>
            <a:endParaRPr lang="es-CL" sz="2000" b="1" dirty="0"/>
          </a:p>
        </p:txBody>
      </p:sp>
      <p:graphicFrame>
        <p:nvGraphicFramePr>
          <p:cNvPr id="4" name="4 Tabla"/>
          <p:cNvGraphicFramePr>
            <a:graphicFrameLocks noGrp="1"/>
          </p:cNvGraphicFramePr>
          <p:nvPr>
            <p:extLst>
              <p:ext uri="{D42A27DB-BD31-4B8C-83A1-F6EECF244321}">
                <p14:modId xmlns:p14="http://schemas.microsoft.com/office/powerpoint/2010/main" val="2884693888"/>
              </p:ext>
            </p:extLst>
          </p:nvPr>
        </p:nvGraphicFramePr>
        <p:xfrm>
          <a:off x="2011793" y="2455801"/>
          <a:ext cx="8387833" cy="2372982"/>
        </p:xfrm>
        <a:graphic>
          <a:graphicData uri="http://schemas.openxmlformats.org/drawingml/2006/table">
            <a:tbl>
              <a:tblPr/>
              <a:tblGrid>
                <a:gridCol w="946693"/>
                <a:gridCol w="1183367"/>
                <a:gridCol w="1262257"/>
                <a:gridCol w="1337916"/>
                <a:gridCol w="1324304"/>
                <a:gridCol w="1072055"/>
                <a:gridCol w="1261241"/>
              </a:tblGrid>
              <a:tr h="417948">
                <a:tc>
                  <a:txBody>
                    <a:bodyPr/>
                    <a:lstStyle/>
                    <a:p>
                      <a:pPr algn="ctr" fontAlgn="ctr"/>
                      <a:r>
                        <a:rPr lang="es-MX" sz="1200" b="1" i="0" u="none" strike="noStrike" dirty="0">
                          <a:solidFill>
                            <a:srgbClr val="000000"/>
                          </a:solidFill>
                          <a:latin typeface="Calibri"/>
                        </a:rPr>
                        <a:t>CRÉDITO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ctr"/>
                      <a:r>
                        <a:rPr lang="es-MX" sz="1200" b="1" i="0" u="none" strike="noStrike" dirty="0">
                          <a:solidFill>
                            <a:srgbClr val="000000"/>
                          </a:solidFill>
                          <a:latin typeface="Calibri"/>
                        </a:rPr>
                        <a:t>ASIGNADO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ctr"/>
                      <a:r>
                        <a:rPr lang="es-MX" sz="1200" b="1" i="0" u="none" strike="noStrike" dirty="0">
                          <a:solidFill>
                            <a:srgbClr val="000000"/>
                          </a:solidFill>
                          <a:latin typeface="Calibri"/>
                        </a:rPr>
                        <a:t>COMPROMETIDO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ctr"/>
                      <a:r>
                        <a:rPr lang="es-MX" sz="1200" b="1" i="0" u="none" strike="noStrike" dirty="0" smtClean="0">
                          <a:solidFill>
                            <a:srgbClr val="000000"/>
                          </a:solidFill>
                          <a:latin typeface="Calibri"/>
                        </a:rPr>
                        <a:t>CARGADO</a:t>
                      </a:r>
                      <a:endParaRPr lang="es-MX" sz="12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ctr"/>
                      <a:r>
                        <a:rPr lang="es-MX" sz="1200" b="1" i="0" u="none" strike="noStrike" dirty="0">
                          <a:solidFill>
                            <a:srgbClr val="000000"/>
                          </a:solidFill>
                          <a:latin typeface="Calibri"/>
                        </a:rPr>
                        <a:t>SALDO DISPONIBLE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ctr"/>
                      <a:r>
                        <a:rPr lang="es-MX" sz="1200" b="1" i="0" u="none" strike="noStrike" dirty="0" smtClean="0">
                          <a:solidFill>
                            <a:srgbClr val="000000"/>
                          </a:solidFill>
                          <a:latin typeface="Calibri"/>
                        </a:rPr>
                        <a:t>AVANCE REAL</a:t>
                      </a:r>
                      <a:endParaRPr lang="es-MX" sz="12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ctr"/>
                      <a:r>
                        <a:rPr lang="es-MX" sz="1200" b="1" i="0" u="none" strike="noStrike" dirty="0" smtClean="0">
                          <a:solidFill>
                            <a:srgbClr val="000000"/>
                          </a:solidFill>
                          <a:latin typeface="Calibri"/>
                        </a:rPr>
                        <a:t>AVANCE</a:t>
                      </a:r>
                      <a:r>
                        <a:rPr lang="es-MX" sz="1200" b="1" i="0" u="none" strike="noStrike" baseline="0" dirty="0" smtClean="0">
                          <a:solidFill>
                            <a:srgbClr val="000000"/>
                          </a:solidFill>
                          <a:latin typeface="Calibri"/>
                        </a:rPr>
                        <a:t> COMPROMETIDO</a:t>
                      </a:r>
                      <a:endParaRPr lang="es-MX" sz="12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r>
              <a:tr h="325839">
                <a:tc>
                  <a:txBody>
                    <a:bodyPr/>
                    <a:lstStyle/>
                    <a:p>
                      <a:pPr algn="ctr" fontAlgn="b"/>
                      <a:r>
                        <a:rPr lang="es-MX" sz="1200" b="1" i="0" u="none" strike="noStrike" dirty="0" smtClean="0">
                          <a:solidFill>
                            <a:schemeClr val="tx1"/>
                          </a:solidFill>
                          <a:latin typeface="Calibri"/>
                        </a:rPr>
                        <a:t>A.F.L </a:t>
                      </a:r>
                      <a:endParaRPr lang="es-MX" sz="1200" b="1"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smtClean="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smtClean="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1"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5839">
                <a:tc>
                  <a:txBody>
                    <a:bodyPr/>
                    <a:lstStyle/>
                    <a:p>
                      <a:pPr algn="ctr" fontAlgn="b"/>
                      <a:r>
                        <a:rPr lang="es-MX" sz="1200" b="1" i="0" u="none" strike="noStrike" dirty="0">
                          <a:solidFill>
                            <a:schemeClr val="tx1"/>
                          </a:solidFill>
                          <a:latin typeface="Calibri"/>
                        </a:rPr>
                        <a:t>REPUESTO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smtClean="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smtClean="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1"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5839">
                <a:tc>
                  <a:txBody>
                    <a:bodyPr/>
                    <a:lstStyle/>
                    <a:p>
                      <a:pPr algn="ctr" fontAlgn="b"/>
                      <a:r>
                        <a:rPr lang="es-MX" sz="1200" b="1" i="0" u="none" strike="noStrike" dirty="0">
                          <a:solidFill>
                            <a:schemeClr val="tx1"/>
                          </a:solidFill>
                          <a:latin typeface="Calibri"/>
                        </a:rPr>
                        <a:t>CONSUMO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1"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5839">
                <a:tc>
                  <a:txBody>
                    <a:bodyPr/>
                    <a:lstStyle/>
                    <a:p>
                      <a:pPr algn="ctr" fontAlgn="b"/>
                      <a:r>
                        <a:rPr lang="es-MX" sz="1200" b="1" i="0" u="none" strike="noStrike" dirty="0">
                          <a:solidFill>
                            <a:schemeClr val="tx1"/>
                          </a:solidFill>
                          <a:latin typeface="Calibri"/>
                        </a:rPr>
                        <a:t>LUBRICANTES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1"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5839">
                <a:tc>
                  <a:txBody>
                    <a:bodyPr/>
                    <a:lstStyle/>
                    <a:p>
                      <a:pPr algn="ctr" fontAlgn="b"/>
                      <a:r>
                        <a:rPr lang="es-MX" sz="1200" b="1" i="0" u="none" strike="noStrike" dirty="0">
                          <a:solidFill>
                            <a:schemeClr val="tx1"/>
                          </a:solidFill>
                          <a:latin typeface="Calibri"/>
                        </a:rPr>
                        <a:t>SERVMAD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smtClean="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1"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5839">
                <a:tc>
                  <a:txBody>
                    <a:bodyPr/>
                    <a:lstStyle/>
                    <a:p>
                      <a:pPr algn="ctr" fontAlgn="b"/>
                      <a:endParaRPr lang="es-MX" sz="1200" b="1"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smtClean="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MX" sz="1500" b="1" i="0" u="none" strike="noStrike" dirty="0" smtClean="0">
                          <a:solidFill>
                            <a:srgbClr val="000000"/>
                          </a:solidFill>
                          <a:latin typeface="+mn-lt"/>
                        </a:rPr>
                        <a:t>PROMEDIO</a:t>
                      </a:r>
                      <a:endParaRPr lang="es-MX" sz="1500" b="1" i="0" u="none" strike="noStrike" dirty="0">
                        <a:solidFill>
                          <a:srgbClr val="000000"/>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s-MX" sz="1500" b="0" i="0" u="none" strike="noStrike" dirty="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6" name="12 CuadroTexto"/>
          <p:cNvSpPr txBox="1"/>
          <p:nvPr/>
        </p:nvSpPr>
        <p:spPr>
          <a:xfrm>
            <a:off x="4685953" y="91860"/>
            <a:ext cx="2258952" cy="584775"/>
          </a:xfrm>
          <a:prstGeom prst="rect">
            <a:avLst/>
          </a:prstGeom>
          <a:noFill/>
        </p:spPr>
        <p:txBody>
          <a:bodyPr wrap="none">
            <a:spAutoFit/>
          </a:bodyPr>
          <a:lstStyle/>
          <a:p>
            <a:pPr>
              <a:defRPr/>
            </a:pPr>
            <a:r>
              <a:rPr lang="es-ES" sz="3200" b="1" dirty="0">
                <a:solidFill>
                  <a:srgbClr val="629DD1">
                    <a:lumMod val="50000"/>
                  </a:srgbClr>
                </a:solidFill>
                <a:latin typeface="Arial"/>
              </a:rPr>
              <a:t>FINANZAS</a:t>
            </a:r>
            <a:endParaRPr lang="es-CL" sz="3200" b="1" dirty="0">
              <a:solidFill>
                <a:srgbClr val="629DD1">
                  <a:lumMod val="50000"/>
                </a:srgbClr>
              </a:solidFill>
              <a:latin typeface="Arial"/>
            </a:endParaRPr>
          </a:p>
        </p:txBody>
      </p:sp>
      <p:grpSp>
        <p:nvGrpSpPr>
          <p:cNvPr id="7" name="Grupo 12"/>
          <p:cNvGrpSpPr>
            <a:grpSpLocks/>
          </p:cNvGrpSpPr>
          <p:nvPr/>
        </p:nvGrpSpPr>
        <p:grpSpPr bwMode="auto">
          <a:xfrm>
            <a:off x="482607" y="160348"/>
            <a:ext cx="9485024" cy="1152525"/>
            <a:chOff x="-1080218" y="271944"/>
            <a:chExt cx="9485199" cy="1164059"/>
          </a:xfrm>
        </p:grpSpPr>
        <p:grpSp>
          <p:nvGrpSpPr>
            <p:cNvPr id="8" name="Grupo 13"/>
            <p:cNvGrpSpPr>
              <a:grpSpLocks/>
            </p:cNvGrpSpPr>
            <p:nvPr/>
          </p:nvGrpSpPr>
          <p:grpSpPr bwMode="auto">
            <a:xfrm>
              <a:off x="570614" y="712767"/>
              <a:ext cx="7834367" cy="251987"/>
              <a:chOff x="1470047" y="627226"/>
              <a:chExt cx="7834367" cy="251987"/>
            </a:xfrm>
          </p:grpSpPr>
          <p:sp>
            <p:nvSpPr>
              <p:cNvPr id="11"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12"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13"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10" name="Imagen 20"/>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Imagen 13"/>
          <p:cNvPicPr>
            <a:picLocks noChangeAspect="1"/>
          </p:cNvPicPr>
          <p:nvPr/>
        </p:nvPicPr>
        <p:blipFill>
          <a:blip r:embed="rId3"/>
          <a:stretch>
            <a:fillRect/>
          </a:stretch>
        </p:blipFill>
        <p:spPr>
          <a:xfrm>
            <a:off x="10537409" y="45764"/>
            <a:ext cx="1080674" cy="1381692"/>
          </a:xfrm>
          <a:prstGeom prst="rect">
            <a:avLst/>
          </a:prstGeom>
          <a:effectLst/>
        </p:spPr>
      </p:pic>
    </p:spTree>
    <p:extLst>
      <p:ext uri="{BB962C8B-B14F-4D97-AF65-F5344CB8AC3E}">
        <p14:creationId xmlns:p14="http://schemas.microsoft.com/office/powerpoint/2010/main" val="20696647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TEMARIO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4 CuadroTexto"/>
          <p:cNvSpPr txBox="1">
            <a:spLocks noChangeArrowheads="1"/>
          </p:cNvSpPr>
          <p:nvPr/>
        </p:nvSpPr>
        <p:spPr bwMode="auto">
          <a:xfrm>
            <a:off x="2256719" y="983155"/>
            <a:ext cx="7848872" cy="5724644"/>
          </a:xfrm>
          <a:prstGeom prst="rect">
            <a:avLst/>
          </a:prstGeom>
          <a:noFill/>
          <a:ln w="9525">
            <a:noFill/>
            <a:miter lim="800000"/>
            <a:headEnd/>
            <a:tailEnd/>
          </a:ln>
        </p:spPr>
        <p:txBody>
          <a:bodyPr wrap="square">
            <a:spAutoFit/>
          </a:bodyPr>
          <a:ls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a:lstStyle>
          <a:p>
            <a:pPr marL="457200" indent="-457200">
              <a:lnSpc>
                <a:spcPct val="200000"/>
              </a:lnSpc>
              <a:spcAft>
                <a:spcPts val="600"/>
              </a:spcAft>
              <a:buFont typeface="+mj-lt"/>
              <a:buAutoNum type="arabicPeriod"/>
            </a:pPr>
            <a:r>
              <a:rPr lang="es-ES" sz="2400" b="1" dirty="0" smtClean="0">
                <a:solidFill>
                  <a:srgbClr val="002060"/>
                </a:solidFill>
                <a:latin typeface="Tahoma" pitchFamily="34" charset="0"/>
              </a:rPr>
              <a:t>Personal. </a:t>
            </a:r>
            <a:endParaRPr lang="es-ES" sz="2400" b="1" dirty="0" smtClean="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Material. </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Finanzas.</a:t>
            </a:r>
          </a:p>
          <a:p>
            <a:pPr marL="457200" indent="-457200">
              <a:lnSpc>
                <a:spcPct val="200000"/>
              </a:lnSpc>
              <a:spcAft>
                <a:spcPts val="600"/>
              </a:spcAft>
              <a:buFont typeface="+mj-lt"/>
              <a:buAutoNum type="arabicPeriod"/>
            </a:pPr>
            <a:r>
              <a:rPr lang="es-CL" sz="2400" b="1" dirty="0" smtClean="0">
                <a:solidFill>
                  <a:srgbClr val="FF0000"/>
                </a:solidFill>
                <a:latin typeface="Tahoma" pitchFamily="34" charset="0"/>
              </a:rPr>
              <a:t>Alteraciones y modificaciones.</a:t>
            </a:r>
            <a:endParaRPr lang="es-CL" sz="2400" b="1" dirty="0" smtClean="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PID 2026.</a:t>
            </a:r>
            <a:endParaRPr lang="es-CL" sz="2400" b="1" dirty="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Comentarios del Comandante.</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29</a:t>
            </a:fld>
            <a:endParaRPr lang="es-ES" altLang="es-MX"/>
          </a:p>
        </p:txBody>
      </p:sp>
    </p:spTree>
    <p:extLst>
      <p:ext uri="{BB962C8B-B14F-4D97-AF65-F5344CB8AC3E}">
        <p14:creationId xmlns:p14="http://schemas.microsoft.com/office/powerpoint/2010/main" val="3305604665"/>
      </p:ext>
    </p:extLst>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1" y="73720"/>
            <a:ext cx="121920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ALTERACIONES Y MODIFICACIONES</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30</a:t>
            </a:fld>
            <a:endParaRPr lang="es-ES" altLang="es-MX"/>
          </a:p>
        </p:txBody>
      </p:sp>
      <p:graphicFrame>
        <p:nvGraphicFramePr>
          <p:cNvPr id="2" name="1 Tabla"/>
          <p:cNvGraphicFramePr>
            <a:graphicFrameLocks noGrp="1"/>
          </p:cNvGraphicFramePr>
          <p:nvPr>
            <p:extLst>
              <p:ext uri="{D42A27DB-BD31-4B8C-83A1-F6EECF244321}">
                <p14:modId xmlns:p14="http://schemas.microsoft.com/office/powerpoint/2010/main" val="3280089899"/>
              </p:ext>
            </p:extLst>
          </p:nvPr>
        </p:nvGraphicFramePr>
        <p:xfrm>
          <a:off x="1596789" y="1255640"/>
          <a:ext cx="8788769" cy="4192714"/>
        </p:xfrm>
        <a:graphic>
          <a:graphicData uri="http://schemas.openxmlformats.org/drawingml/2006/table">
            <a:tbl>
              <a:tblPr firstRow="1" bandRow="1">
                <a:tableStyleId>{5C22544A-7EE6-4342-B048-85BDC9FD1C3A}</a:tableStyleId>
              </a:tblPr>
              <a:tblGrid>
                <a:gridCol w="1514901"/>
                <a:gridCol w="2169605"/>
                <a:gridCol w="5104263"/>
              </a:tblGrid>
              <a:tr h="370840">
                <a:tc>
                  <a:txBody>
                    <a:bodyPr/>
                    <a:lstStyle/>
                    <a:p>
                      <a:r>
                        <a:rPr lang="es-ES" sz="1400" dirty="0" smtClean="0"/>
                        <a:t>DEPARTAMENTO</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ES" sz="1400" dirty="0" smtClean="0"/>
                        <a:t>EQUIPO</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sz="1400" dirty="0" smtClean="0"/>
                        <a:t>TIPO DE ALTERACIÓN</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7499">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POI’s</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Bbas</a:t>
                      </a:r>
                      <a:r>
                        <a:rPr lang="es-CL" sz="1400" baseline="0" dirty="0" smtClean="0"/>
                        <a:t> incendio</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3418">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Bbas</a:t>
                      </a:r>
                      <a:r>
                        <a:rPr lang="es-CL" sz="1400" baseline="0" dirty="0" smtClean="0"/>
                        <a:t> de achique</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2517">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Calderas</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7968">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Diésel Generadores</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2825">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Ptas.</a:t>
                      </a:r>
                      <a:r>
                        <a:rPr lang="es-CL" sz="1400" baseline="0" dirty="0" smtClean="0"/>
                        <a:t> Agua enfriada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8448">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Bbas de trasvasije SEWAGE</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0250">
                <a:tc>
                  <a:txBody>
                    <a:bodyPr/>
                    <a:lstStyle/>
                    <a:p>
                      <a:r>
                        <a:rPr lang="es-CL" sz="1400" dirty="0" smtClean="0"/>
                        <a:t>Ingeniería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400" dirty="0" smtClean="0"/>
                        <a:t>Bbas</a:t>
                      </a:r>
                      <a:r>
                        <a:rPr lang="es-CL" sz="1400" baseline="0" dirty="0" smtClean="0"/>
                        <a:t> HIV</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546">
                <a:tc>
                  <a:txBody>
                    <a:bodyPr/>
                    <a:lstStyle/>
                    <a:p>
                      <a:r>
                        <a:rPr lang="es-ES" sz="1400" dirty="0" smtClean="0"/>
                        <a:t>SS.AA.</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400" dirty="0" smtClean="0"/>
                        <a:t>Vision Master</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54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dirty="0" smtClean="0"/>
                        <a:t>SS.AA.</a:t>
                      </a:r>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400" dirty="0" err="1" smtClean="0"/>
                        <a:t>Ray</a:t>
                      </a:r>
                      <a:r>
                        <a:rPr lang="es-ES" sz="1400" dirty="0" smtClean="0"/>
                        <a:t> Marine</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119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dirty="0" smtClean="0"/>
                        <a:t>SS.AA.</a:t>
                      </a:r>
                      <a:endParaRPr lang="es-CL"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400" dirty="0" smtClean="0"/>
                        <a:t>AIS</a:t>
                      </a:r>
                      <a:endParaRPr lang="es-CL"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40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660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kern="1200" dirty="0">
                          <a:solidFill>
                            <a:schemeClr val="tx1"/>
                          </a:solidFill>
                          <a:latin typeface="+mn-lt"/>
                          <a:ea typeface="+mn-ea"/>
                          <a:cs typeface="+mn-cs"/>
                        </a:rPr>
                        <a:t>SS.AA.</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kern="1200" dirty="0">
                          <a:solidFill>
                            <a:schemeClr val="tx1"/>
                          </a:solidFill>
                          <a:latin typeface="+mn-lt"/>
                          <a:ea typeface="+mn-ea"/>
                          <a:cs typeface="+mn-cs"/>
                        </a:rPr>
                        <a:t>Corredera</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31677336"/>
      </p:ext>
    </p:extLst>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TEMARIO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4 CuadroTexto"/>
          <p:cNvSpPr txBox="1">
            <a:spLocks noChangeArrowheads="1"/>
          </p:cNvSpPr>
          <p:nvPr/>
        </p:nvSpPr>
        <p:spPr bwMode="auto">
          <a:xfrm>
            <a:off x="2256719" y="983155"/>
            <a:ext cx="7848872" cy="5724644"/>
          </a:xfrm>
          <a:prstGeom prst="rect">
            <a:avLst/>
          </a:prstGeom>
          <a:noFill/>
          <a:ln w="9525">
            <a:noFill/>
            <a:miter lim="800000"/>
            <a:headEnd/>
            <a:tailEnd/>
          </a:ln>
        </p:spPr>
        <p:txBody>
          <a:bodyPr wrap="square">
            <a:spAutoFit/>
          </a:bodyPr>
          <a:ls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a:lstStyle>
          <a:p>
            <a:pPr marL="457200" indent="-457200">
              <a:lnSpc>
                <a:spcPct val="200000"/>
              </a:lnSpc>
              <a:spcAft>
                <a:spcPts val="600"/>
              </a:spcAft>
              <a:buFont typeface="+mj-lt"/>
              <a:buAutoNum type="arabicPeriod"/>
            </a:pPr>
            <a:r>
              <a:rPr lang="es-ES" sz="2400" b="1" dirty="0" smtClean="0">
                <a:solidFill>
                  <a:srgbClr val="002060"/>
                </a:solidFill>
                <a:latin typeface="Tahoma" pitchFamily="34" charset="0"/>
              </a:rPr>
              <a:t>Personal. </a:t>
            </a:r>
            <a:endParaRPr lang="es-ES" sz="2400" b="1" dirty="0" smtClean="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Material. </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Finanzas.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Alteraciones y modificaciones. </a:t>
            </a:r>
          </a:p>
          <a:p>
            <a:pPr marL="457200" indent="-457200">
              <a:lnSpc>
                <a:spcPct val="200000"/>
              </a:lnSpc>
              <a:spcAft>
                <a:spcPts val="600"/>
              </a:spcAft>
              <a:buFont typeface="+mj-lt"/>
              <a:buAutoNum type="arabicPeriod"/>
            </a:pPr>
            <a:r>
              <a:rPr lang="es-CL" sz="2400" b="1" dirty="0" smtClean="0">
                <a:solidFill>
                  <a:srgbClr val="FF0000"/>
                </a:solidFill>
                <a:latin typeface="Tahoma" pitchFamily="34" charset="0"/>
              </a:rPr>
              <a:t>PID 2026.</a:t>
            </a:r>
            <a:endParaRPr lang="es-CL" sz="2400" b="1" dirty="0">
              <a:solidFill>
                <a:srgbClr val="FF0000"/>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Comentarios del Comandante.</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31</a:t>
            </a:fld>
            <a:endParaRPr lang="es-ES" altLang="es-MX"/>
          </a:p>
        </p:txBody>
      </p:sp>
    </p:spTree>
    <p:extLst>
      <p:ext uri="{BB962C8B-B14F-4D97-AF65-F5344CB8AC3E}">
        <p14:creationId xmlns:p14="http://schemas.microsoft.com/office/powerpoint/2010/main" val="3013070534"/>
      </p:ext>
    </p:extLst>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PID 2026</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21" name="AutoShape 2"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4" name="AutoShape 4" descr="Resultado de imagen para logo armada de chile 200 años"/>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5" name="AutoShape 6"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6" name="AutoShape 8" descr="https://www.armada.cl/armada/site/artic/20170317/imag/foto_0000000220170317120839.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28" name="AutoShape 12" descr="https://pbs.twimg.com/media/C8cUBFyWsAA22_H.jpg"/>
          <p:cNvSpPr>
            <a:spLocks noChangeAspect="1" noChangeArrowheads="1"/>
          </p:cNvSpPr>
          <p:nvPr/>
        </p:nvSpPr>
        <p:spPr bwMode="auto">
          <a:xfrm>
            <a:off x="1943432" y="91281"/>
            <a:ext cx="304800" cy="304801"/>
          </a:xfrm>
          <a:prstGeom prst="rect">
            <a:avLst/>
          </a:prstGeom>
          <a:noFill/>
          <a:ln w="9525">
            <a:noFill/>
            <a:miter lim="800000"/>
            <a:headEnd/>
            <a:tailEnd/>
          </a:ln>
        </p:spPr>
        <p:txBody>
          <a:bodyPr/>
          <a:lstStyle/>
          <a:p>
            <a:endParaRPr lang="es-CL" altLang="es-CL" sz="1800">
              <a:solidFill>
                <a:srgbClr val="000000"/>
              </a:solidFill>
            </a:endParaRPr>
          </a:p>
        </p:txBody>
      </p:sp>
      <p:sp>
        <p:nvSpPr>
          <p:cNvPr id="3" name="Marcador de número de diapositiva 2"/>
          <p:cNvSpPr>
            <a:spLocks noGrp="1"/>
          </p:cNvSpPr>
          <p:nvPr>
            <p:ph type="sldNum" sz="quarter" idx="12"/>
          </p:nvPr>
        </p:nvSpPr>
        <p:spPr/>
        <p:txBody>
          <a:bodyPr/>
          <a:lstStyle/>
          <a:p>
            <a:fld id="{F961981A-3DE3-40C1-BFD9-EA3A7D790B72}" type="slidenum">
              <a:rPr lang="es-ES" altLang="es-MX" smtClean="0"/>
              <a:pPr/>
              <a:t>32</a:t>
            </a:fld>
            <a:endParaRPr lang="es-ES" altLang="es-MX"/>
          </a:p>
        </p:txBody>
      </p:sp>
      <p:sp>
        <p:nvSpPr>
          <p:cNvPr id="20" name="CuadroTexto 19"/>
          <p:cNvSpPr txBox="1"/>
          <p:nvPr/>
        </p:nvSpPr>
        <p:spPr>
          <a:xfrm>
            <a:off x="0" y="931089"/>
            <a:ext cx="12192000" cy="400110"/>
          </a:xfrm>
          <a:prstGeom prst="rect">
            <a:avLst/>
          </a:prstGeom>
          <a:noFill/>
        </p:spPr>
        <p:txBody>
          <a:bodyPr wrap="square" rtlCol="0">
            <a:spAutoFit/>
          </a:bodyPr>
          <a:lstStyle/>
          <a:p>
            <a:pPr algn="ctr"/>
            <a:r>
              <a:rPr lang="es-ES" sz="2000" b="1" dirty="0" smtClean="0">
                <a:solidFill>
                  <a:srgbClr val="002060"/>
                </a:solidFill>
              </a:rPr>
              <a:t>Principales trabajos a realizar (PID-REC-MOD-GEMINIS-FOCON)</a:t>
            </a:r>
          </a:p>
        </p:txBody>
      </p:sp>
      <p:graphicFrame>
        <p:nvGraphicFramePr>
          <p:cNvPr id="29" name="28 Tabla"/>
          <p:cNvGraphicFramePr>
            <a:graphicFrameLocks noGrp="1"/>
          </p:cNvGraphicFramePr>
          <p:nvPr>
            <p:extLst>
              <p:ext uri="{D42A27DB-BD31-4B8C-83A1-F6EECF244321}">
                <p14:modId xmlns:p14="http://schemas.microsoft.com/office/powerpoint/2010/main" val="259474406"/>
              </p:ext>
            </p:extLst>
          </p:nvPr>
        </p:nvGraphicFramePr>
        <p:xfrm>
          <a:off x="482607" y="1427456"/>
          <a:ext cx="11135476" cy="4074160"/>
        </p:xfrm>
        <a:graphic>
          <a:graphicData uri="http://schemas.openxmlformats.org/drawingml/2006/table">
            <a:tbl>
              <a:tblPr firstRow="1" bandRow="1">
                <a:tableStyleId>{5C22544A-7EE6-4342-B048-85BDC9FD1C3A}</a:tableStyleId>
              </a:tblPr>
              <a:tblGrid>
                <a:gridCol w="1838563"/>
                <a:gridCol w="1723293"/>
                <a:gridCol w="7573620"/>
              </a:tblGrid>
              <a:tr h="370840">
                <a:tc>
                  <a:txBody>
                    <a:bodyPr/>
                    <a:lstStyle/>
                    <a:p>
                      <a:r>
                        <a:rPr lang="es-ES" dirty="0" smtClean="0"/>
                        <a:t>DEPARTAMENTO</a:t>
                      </a:r>
                      <a:endParaRPr lang="es-CL" dirty="0"/>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EQUIPO</a:t>
                      </a:r>
                      <a:endParaRPr lang="es-CL" dirty="0"/>
                    </a:p>
                  </a:txBody>
                  <a:tcPr anchor="ctr"/>
                </a:tc>
                <a:tc>
                  <a:txBody>
                    <a:bodyPr/>
                    <a:lstStyle/>
                    <a:p>
                      <a:r>
                        <a:rPr lang="es-ES" dirty="0" smtClean="0"/>
                        <a:t>TIPO DE ALTERACIÓN</a:t>
                      </a:r>
                      <a:endParaRPr lang="es-CL" dirty="0"/>
                    </a:p>
                  </a:txBody>
                  <a:tcPr anchor="ctr"/>
                </a:tc>
              </a:tr>
              <a:tr h="31040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SS.AA.</a:t>
                      </a:r>
                      <a:endParaRPr lang="es-CL" dirty="0" smtClean="0"/>
                    </a:p>
                  </a:txBody>
                  <a:tcPr/>
                </a:tc>
                <a:tc>
                  <a:txBody>
                    <a:bodyPr/>
                    <a:lstStyle/>
                    <a:p>
                      <a:r>
                        <a:rPr lang="es-ES" dirty="0" smtClean="0"/>
                        <a:t>M </a:t>
                      </a:r>
                      <a:r>
                        <a:rPr lang="es-ES" baseline="0" dirty="0" smtClean="0"/>
                        <a:t>y C.</a:t>
                      </a:r>
                      <a:endParaRPr lang="es-CL"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dirty="0" smtClean="0">
                        <a:solidFill>
                          <a:schemeClr val="tx1"/>
                        </a:solidFill>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SS.AA.</a:t>
                      </a:r>
                      <a:endParaRPr lang="es-CL" dirty="0" smtClean="0"/>
                    </a:p>
                  </a:txBody>
                  <a:tcPr/>
                </a:tc>
                <a:tc>
                  <a:txBody>
                    <a:bodyPr/>
                    <a:lstStyle/>
                    <a:p>
                      <a:r>
                        <a:rPr lang="es-ES" dirty="0" smtClean="0"/>
                        <a:t>Corredera</a:t>
                      </a:r>
                      <a:endParaRPr lang="es-CL"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dirty="0" smtClean="0">
                        <a:solidFill>
                          <a:schemeClr val="tx1"/>
                        </a:solidFill>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SS.AA.</a:t>
                      </a:r>
                      <a:endParaRPr lang="es-CL" dirty="0" smtClean="0"/>
                    </a:p>
                  </a:txBody>
                  <a:tcPr/>
                </a:tc>
                <a:tc>
                  <a:txBody>
                    <a:bodyPr/>
                    <a:lstStyle/>
                    <a:p>
                      <a:r>
                        <a:rPr lang="es-ES" dirty="0" smtClean="0"/>
                        <a:t>Montaje 76/62</a:t>
                      </a:r>
                      <a:endParaRPr lang="es-CL"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dirty="0" smtClean="0">
                        <a:solidFill>
                          <a:schemeClr val="tx1"/>
                        </a:solidFill>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SS.AA.</a:t>
                      </a:r>
                      <a:endParaRPr lang="es-CL" dirty="0" smtClean="0"/>
                    </a:p>
                  </a:txBody>
                  <a:tcPr/>
                </a:tc>
                <a:tc>
                  <a:txBody>
                    <a:bodyPr/>
                    <a:lstStyle/>
                    <a:p>
                      <a:r>
                        <a:rPr lang="es-ES" dirty="0" smtClean="0"/>
                        <a:t>LW-SMART</a:t>
                      </a:r>
                      <a:endParaRPr lang="es-CL"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dirty="0" smtClean="0">
                        <a:solidFill>
                          <a:schemeClr val="tx1"/>
                        </a:solidFill>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SS.AA.</a:t>
                      </a:r>
                      <a:endParaRPr lang="es-CL" dirty="0" smtClean="0"/>
                    </a:p>
                  </a:txBody>
                  <a:tcPr/>
                </a:tc>
                <a:tc>
                  <a:txBody>
                    <a:bodyPr/>
                    <a:lstStyle/>
                    <a:p>
                      <a:r>
                        <a:rPr lang="es-ES" dirty="0" smtClean="0"/>
                        <a:t>V. </a:t>
                      </a:r>
                      <a:r>
                        <a:rPr lang="es-ES" smtClean="0"/>
                        <a:t>Master</a:t>
                      </a:r>
                      <a:endParaRPr lang="es-CL"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dirty="0" smtClean="0">
                        <a:solidFill>
                          <a:schemeClr val="tx1"/>
                        </a:solidFill>
                      </a:endParaRPr>
                    </a:p>
                  </a:txBody>
                  <a:tcPr/>
                </a:tc>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SS.AA.</a:t>
                      </a:r>
                      <a:endParaRPr lang="es-CL" dirty="0" smtClean="0"/>
                    </a:p>
                  </a:txBody>
                  <a:tcPr/>
                </a:tc>
                <a:tc>
                  <a:txBody>
                    <a:bodyPr/>
                    <a:lstStyle/>
                    <a:p>
                      <a:r>
                        <a:rPr lang="es-ES" dirty="0" smtClean="0"/>
                        <a:t>Ecosonda</a:t>
                      </a:r>
                      <a:endParaRPr lang="es-CL"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s-CL" dirty="0" smtClean="0">
                        <a:solidFill>
                          <a:schemeClr val="tx1"/>
                        </a:solidFill>
                      </a:endParaRPr>
                    </a:p>
                  </a:txBody>
                  <a:tcPr/>
                </a:tc>
              </a:tr>
              <a:tr h="370840">
                <a:tc>
                  <a:txBody>
                    <a:bodyPr/>
                    <a:lstStyle/>
                    <a:p>
                      <a:r>
                        <a:rPr lang="es-CL" dirty="0" smtClean="0"/>
                        <a:t>INGENIERÍA</a:t>
                      </a:r>
                      <a:endParaRPr lang="es-CL" dirty="0"/>
                    </a:p>
                  </a:txBody>
                  <a:tcPr/>
                </a:tc>
                <a:tc>
                  <a:txBody>
                    <a:bodyPr/>
                    <a:lstStyle/>
                    <a:p>
                      <a:r>
                        <a:rPr lang="es-CL" dirty="0" smtClean="0"/>
                        <a:t>Casco</a:t>
                      </a:r>
                      <a:endParaRPr lang="es-CL" dirty="0"/>
                    </a:p>
                  </a:txBody>
                  <a:tcPr/>
                </a:tc>
                <a:tc>
                  <a:txBody>
                    <a:bodyPr/>
                    <a:lstStyle/>
                    <a:p>
                      <a:endParaRPr lang="es-CL" dirty="0"/>
                    </a:p>
                  </a:txBody>
                  <a:tcPr/>
                </a:tc>
              </a:tr>
              <a:tr h="370840">
                <a:tc>
                  <a:txBody>
                    <a:bodyPr/>
                    <a:lstStyle/>
                    <a:p>
                      <a:r>
                        <a:rPr lang="es-CL" dirty="0" smtClean="0"/>
                        <a:t>INGENIERÍA</a:t>
                      </a:r>
                      <a:endParaRPr lang="es-CL" dirty="0"/>
                    </a:p>
                  </a:txBody>
                  <a:tcPr/>
                </a:tc>
                <a:tc>
                  <a:txBody>
                    <a:bodyPr/>
                    <a:lstStyle/>
                    <a:p>
                      <a:r>
                        <a:rPr lang="es-CL" dirty="0" smtClean="0"/>
                        <a:t>Casco</a:t>
                      </a:r>
                      <a:endParaRPr lang="es-CL" dirty="0"/>
                    </a:p>
                  </a:txBody>
                  <a:tcPr/>
                </a:tc>
                <a:tc>
                  <a:txBody>
                    <a:bodyPr/>
                    <a:lstStyle/>
                    <a:p>
                      <a:endParaRPr lang="es-CL" dirty="0"/>
                    </a:p>
                  </a:txBody>
                  <a:tcPr/>
                </a:tc>
              </a:tr>
              <a:tr h="370840">
                <a:tc>
                  <a:txBody>
                    <a:bodyPr/>
                    <a:lstStyle/>
                    <a:p>
                      <a:r>
                        <a:rPr lang="es-CL" dirty="0" smtClean="0"/>
                        <a:t>INGENIERÍA</a:t>
                      </a:r>
                      <a:endParaRPr lang="es-CL" dirty="0"/>
                    </a:p>
                  </a:txBody>
                  <a:tcPr/>
                </a:tc>
                <a:tc>
                  <a:txBody>
                    <a:bodyPr/>
                    <a:lstStyle/>
                    <a:p>
                      <a:r>
                        <a:rPr lang="es-CL" smtClean="0"/>
                        <a:t>Superestructura</a:t>
                      </a:r>
                      <a:endParaRPr lang="es-CL" dirty="0"/>
                    </a:p>
                  </a:txBody>
                  <a:tcPr/>
                </a:tc>
                <a:tc>
                  <a:txBody>
                    <a:bodyPr/>
                    <a:lstStyle/>
                    <a:p>
                      <a:endParaRPr lang="es-CL" dirty="0"/>
                    </a:p>
                  </a:txBody>
                  <a:tcPr/>
                </a:tc>
              </a:tr>
              <a:tr h="370840">
                <a:tc>
                  <a:txBody>
                    <a:bodyPr/>
                    <a:lstStyle/>
                    <a:p>
                      <a:r>
                        <a:rPr lang="es-CL" dirty="0" smtClean="0"/>
                        <a:t>INGENIERÍA</a:t>
                      </a:r>
                      <a:endParaRPr lang="es-CL" dirty="0"/>
                    </a:p>
                  </a:txBody>
                  <a:tcPr/>
                </a:tc>
                <a:tc>
                  <a:txBody>
                    <a:bodyPr/>
                    <a:lstStyle/>
                    <a:p>
                      <a:r>
                        <a:rPr lang="es-CL" smtClean="0"/>
                        <a:t>Líneas de Ejes</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982735678"/>
      </p:ext>
    </p:extLst>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 </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sp>
        <p:nvSpPr>
          <p:cNvPr id="17" name="16 CuadroTexto"/>
          <p:cNvSpPr txBox="1">
            <a:spLocks noChangeArrowheads="1"/>
          </p:cNvSpPr>
          <p:nvPr/>
        </p:nvSpPr>
        <p:spPr bwMode="auto">
          <a:xfrm>
            <a:off x="2256719" y="73720"/>
            <a:ext cx="6802439"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MX" sz="3000" b="1" dirty="0" smtClean="0">
                <a:solidFill>
                  <a:srgbClr val="215968"/>
                </a:solidFill>
                <a:latin typeface="Century Gothic" panose="020B0502020202020204" pitchFamily="34" charset="0"/>
                <a:ea typeface="MS PGothic" panose="020B0600070205080204" pitchFamily="34" charset="-128"/>
                <a:cs typeface="Candara"/>
              </a:rPr>
              <a:t>TEMARIO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20" name="14 CuadroTexto"/>
          <p:cNvSpPr txBox="1">
            <a:spLocks noChangeArrowheads="1"/>
          </p:cNvSpPr>
          <p:nvPr/>
        </p:nvSpPr>
        <p:spPr bwMode="auto">
          <a:xfrm>
            <a:off x="2256719" y="983155"/>
            <a:ext cx="7848872" cy="5724644"/>
          </a:xfrm>
          <a:prstGeom prst="rect">
            <a:avLst/>
          </a:prstGeom>
          <a:noFill/>
          <a:ln w="9525">
            <a:noFill/>
            <a:miter lim="800000"/>
            <a:headEnd/>
            <a:tailEnd/>
          </a:ln>
        </p:spPr>
        <p:txBody>
          <a:bodyPr wrap="square">
            <a:spAutoFit/>
          </a:bodyPr>
          <a:ls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a:lstStyle>
          <a:p>
            <a:pPr marL="457200" indent="-457200">
              <a:lnSpc>
                <a:spcPct val="200000"/>
              </a:lnSpc>
              <a:spcAft>
                <a:spcPts val="600"/>
              </a:spcAft>
              <a:buFont typeface="+mj-lt"/>
              <a:buAutoNum type="arabicPeriod"/>
            </a:pPr>
            <a:r>
              <a:rPr lang="es-ES" sz="2400" b="1" dirty="0" smtClean="0">
                <a:solidFill>
                  <a:srgbClr val="002060"/>
                </a:solidFill>
                <a:latin typeface="Tahoma" pitchFamily="34" charset="0"/>
              </a:rPr>
              <a:t>Personal. </a:t>
            </a:r>
            <a:endParaRPr lang="es-ES" sz="2400" b="1" dirty="0" smtClean="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Material. </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Finanzas.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Alteraciones y modificaciones.</a:t>
            </a:r>
          </a:p>
          <a:p>
            <a:pPr marL="457200" indent="-457200">
              <a:lnSpc>
                <a:spcPct val="200000"/>
              </a:lnSpc>
              <a:spcAft>
                <a:spcPts val="600"/>
              </a:spcAft>
              <a:buFont typeface="+mj-lt"/>
              <a:buAutoNum type="arabicPeriod"/>
            </a:pPr>
            <a:r>
              <a:rPr lang="es-CL" sz="2400" b="1" dirty="0" smtClean="0">
                <a:solidFill>
                  <a:srgbClr val="191966"/>
                </a:solidFill>
                <a:latin typeface="Tahoma" pitchFamily="34" charset="0"/>
              </a:rPr>
              <a:t>PID 2026.</a:t>
            </a:r>
            <a:endParaRPr lang="es-CL" sz="2400" b="1" dirty="0">
              <a:solidFill>
                <a:srgbClr val="191966"/>
              </a:solidFill>
              <a:latin typeface="Tahoma" pitchFamily="34" charset="0"/>
            </a:endParaRPr>
          </a:p>
          <a:p>
            <a:pPr marL="457200" indent="-457200">
              <a:lnSpc>
                <a:spcPct val="200000"/>
              </a:lnSpc>
              <a:spcAft>
                <a:spcPts val="600"/>
              </a:spcAft>
              <a:buFont typeface="+mj-lt"/>
              <a:buAutoNum type="arabicPeriod"/>
            </a:pPr>
            <a:r>
              <a:rPr lang="es-CL" sz="2400" b="1" dirty="0" smtClean="0">
                <a:solidFill>
                  <a:srgbClr val="FF0000"/>
                </a:solidFill>
                <a:latin typeface="Tahoma" pitchFamily="34" charset="0"/>
              </a:rPr>
              <a:t>Comentarios del Comandante.</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4" name="Marcador de número de diapositiva 3"/>
          <p:cNvSpPr>
            <a:spLocks noGrp="1"/>
          </p:cNvSpPr>
          <p:nvPr>
            <p:ph type="sldNum" sz="quarter" idx="12"/>
          </p:nvPr>
        </p:nvSpPr>
        <p:spPr/>
        <p:txBody>
          <a:bodyPr/>
          <a:lstStyle/>
          <a:p>
            <a:fld id="{F961981A-3DE3-40C1-BFD9-EA3A7D790B72}" type="slidenum">
              <a:rPr lang="es-ES" altLang="es-MX" smtClean="0"/>
              <a:pPr/>
              <a:t>33</a:t>
            </a:fld>
            <a:endParaRPr lang="es-ES" altLang="es-MX"/>
          </a:p>
        </p:txBody>
      </p:sp>
    </p:spTree>
    <p:extLst>
      <p:ext uri="{BB962C8B-B14F-4D97-AF65-F5344CB8AC3E}">
        <p14:creationId xmlns:p14="http://schemas.microsoft.com/office/powerpoint/2010/main" val="955721080"/>
      </p:ext>
    </p:extLst>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
          <p:cNvSpPr txBox="1">
            <a:spLocks noChangeArrowheads="1"/>
          </p:cNvSpPr>
          <p:nvPr/>
        </p:nvSpPr>
        <p:spPr bwMode="auto">
          <a:xfrm>
            <a:off x="244968" y="1361234"/>
            <a:ext cx="115415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latinLnBrk="1" hangingPunct="1"/>
            <a:r>
              <a:rPr lang="es-ES" altLang="ko-KR" sz="4000" b="1" dirty="0" smtClean="0">
                <a:solidFill>
                  <a:srgbClr val="203864"/>
                </a:solidFill>
                <a:latin typeface="Century Gothic" panose="020B0502020202020204" pitchFamily="34" charset="0"/>
                <a:ea typeface="MS PGothic" panose="020B0600070205080204" pitchFamily="34" charset="-128"/>
                <a:cs typeface="Candara"/>
              </a:rPr>
              <a:t>ENTREGA DE MANDO</a:t>
            </a:r>
            <a:endParaRPr lang="es-CL" altLang="ko-KR" sz="4000" b="1" dirty="0">
              <a:solidFill>
                <a:srgbClr val="203864"/>
              </a:solidFill>
              <a:latin typeface="Century Gothic" panose="020B0502020202020204" pitchFamily="34" charset="0"/>
              <a:ea typeface="MS PGothic" panose="020B0600070205080204" pitchFamily="34" charset="-128"/>
              <a:cs typeface="Candara"/>
            </a:endParaRPr>
          </a:p>
        </p:txBody>
      </p:sp>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Subtitle 4">
            <a:extLst>
              <a:ext uri="{FF2B5EF4-FFF2-40B4-BE49-F238E27FC236}">
                <a16:creationId xmlns:a16="http://schemas.microsoft.com/office/drawing/2014/main" xmlns="" id="{75506BC2-93E9-4B92-BE59-AC81BC2CEDD3}"/>
              </a:ext>
            </a:extLst>
          </p:cNvPr>
          <p:cNvSpPr txBox="1">
            <a:spLocks/>
          </p:cNvSpPr>
          <p:nvPr/>
        </p:nvSpPr>
        <p:spPr>
          <a:xfrm>
            <a:off x="7618548" y="5658771"/>
            <a:ext cx="4698744" cy="701731"/>
          </a:xfrm>
          <a:prstGeom prst="rect">
            <a:avLst/>
          </a:prstGeom>
          <a:noFill/>
          <a:ln>
            <a:noFill/>
          </a:ln>
        </p:spPr>
        <p:txBody>
          <a:bodyPr vert="horz" wrap="square" lIns="91440" tIns="45720" rIns="91440" bIns="45720" rtlCol="0">
            <a:spAutoFit/>
          </a:bodyPr>
          <a:lstStyle>
            <a:lvl1pPr indent="-342900">
              <a:spcBef>
                <a:spcPct val="20000"/>
              </a:spcBef>
              <a:buFont typeface="Arial"/>
              <a:buChar char="•"/>
              <a:defRPr sz="3000" b="1">
                <a:solidFill>
                  <a:schemeClr val="accent5">
                    <a:lumMod val="50000"/>
                  </a:schemeClr>
                </a:solidFill>
                <a:latin typeface="Corbel Light" panose="020B0303020204020204" pitchFamily="34" charset="0"/>
                <a:ea typeface="MS PGothic" panose="020B0600070205080204" pitchFamily="34" charset="-128"/>
                <a:cs typeface="Arial" panose="020B0604020202020204" pitchFamily="34" charset="0"/>
              </a:defRPr>
            </a:lvl1pPr>
            <a:lvl2pPr marL="742950" indent="-285750">
              <a:spcBef>
                <a:spcPct val="20000"/>
              </a:spcBef>
              <a:buFont typeface="Arial"/>
              <a:buChar char="–"/>
              <a:defRPr sz="2400"/>
            </a:lvl2pPr>
            <a:lvl3pPr marL="1143000" indent="-228600">
              <a:spcBef>
                <a:spcPct val="20000"/>
              </a:spcBef>
              <a:buFont typeface="Arial"/>
              <a:buChar char="•"/>
              <a:defRPr sz="2000"/>
            </a:lvl3pPr>
            <a:lvl4pPr marL="1600200" indent="-228600">
              <a:spcBef>
                <a:spcPct val="20000"/>
              </a:spcBef>
              <a:buFont typeface="Arial"/>
              <a:buChar char="–"/>
            </a:lvl4pPr>
            <a:lvl5pPr marL="2057400" indent="-228600">
              <a:spcBef>
                <a:spcPct val="20000"/>
              </a:spcBef>
              <a:buFont typeface="Arial"/>
              <a:buChar char="»"/>
            </a:lvl5pPr>
            <a:lvl6pPr marL="2514600" indent="-228600">
              <a:spcBef>
                <a:spcPct val="20000"/>
              </a:spcBef>
              <a:buFont typeface="Arial"/>
              <a:buChar char="•"/>
            </a:lvl6pPr>
            <a:lvl7pPr marL="2971800" indent="-228600">
              <a:spcBef>
                <a:spcPct val="20000"/>
              </a:spcBef>
              <a:buFont typeface="Arial"/>
              <a:buChar char="•"/>
            </a:lvl7pPr>
            <a:lvl8pPr marL="3429000" indent="-228600">
              <a:spcBef>
                <a:spcPct val="20000"/>
              </a:spcBef>
              <a:buFont typeface="Arial"/>
              <a:buChar char="•"/>
            </a:lvl8pPr>
            <a:lvl9pPr marL="3886200" indent="-228600">
              <a:spcBef>
                <a:spcPct val="20000"/>
              </a:spcBef>
              <a:buFont typeface="Arial"/>
              <a:buChar char="•"/>
            </a:lvl9pPr>
          </a:lstStyle>
          <a:p>
            <a:pPr indent="0" algn="ctr">
              <a:buNone/>
            </a:pPr>
            <a:r>
              <a:rPr lang="en-GB" sz="1800" b="0" dirty="0" err="1" smtClean="0">
                <a:solidFill>
                  <a:schemeClr val="tx1"/>
                </a:solidFill>
                <a:latin typeface="Century Gothic" panose="020B0502020202020204" pitchFamily="34" charset="0"/>
              </a:rPr>
              <a:t>Capitán</a:t>
            </a:r>
            <a:r>
              <a:rPr lang="en-GB" sz="1800" b="0" dirty="0" smtClean="0">
                <a:solidFill>
                  <a:schemeClr val="tx1"/>
                </a:solidFill>
                <a:latin typeface="Century Gothic" panose="020B0502020202020204" pitchFamily="34" charset="0"/>
              </a:rPr>
              <a:t> de Fragata</a:t>
            </a:r>
            <a:endParaRPr lang="en-GB" sz="1800" b="0" dirty="0">
              <a:solidFill>
                <a:schemeClr val="tx1"/>
              </a:solidFill>
              <a:latin typeface="Century Gothic" panose="020B0502020202020204" pitchFamily="34" charset="0"/>
            </a:endParaRPr>
          </a:p>
          <a:p>
            <a:pPr indent="0" algn="ctr">
              <a:buNone/>
            </a:pPr>
            <a:r>
              <a:rPr lang="en-GB" sz="1800" b="0" dirty="0" smtClean="0">
                <a:solidFill>
                  <a:schemeClr val="tx1"/>
                </a:solidFill>
                <a:latin typeface="Century Gothic" panose="020B0502020202020204" pitchFamily="34" charset="0"/>
              </a:rPr>
              <a:t>COMANDANTE</a:t>
            </a:r>
            <a:endParaRPr lang="es-CL" sz="1800" b="0" dirty="0">
              <a:solidFill>
                <a:schemeClr val="tx1"/>
              </a:solidFill>
              <a:latin typeface="Century Gothic" panose="020B0502020202020204" pitchFamily="34" charset="0"/>
            </a:endParaRPr>
          </a:p>
        </p:txBody>
      </p:sp>
      <p:pic>
        <p:nvPicPr>
          <p:cNvPr id="15" name="Imagen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31972" y="2230875"/>
            <a:ext cx="3035776" cy="3146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9" name="Subtitle 4">
            <a:extLst>
              <a:ext uri="{FF2B5EF4-FFF2-40B4-BE49-F238E27FC236}">
                <a16:creationId xmlns:a16="http://schemas.microsoft.com/office/drawing/2014/main" xmlns="" id="{75506BC2-93E9-4B92-BE59-AC81BC2CEDD3}"/>
              </a:ext>
            </a:extLst>
          </p:cNvPr>
          <p:cNvSpPr txBox="1">
            <a:spLocks/>
          </p:cNvSpPr>
          <p:nvPr/>
        </p:nvSpPr>
        <p:spPr>
          <a:xfrm>
            <a:off x="-651381" y="6342034"/>
            <a:ext cx="4698744" cy="701731"/>
          </a:xfrm>
          <a:prstGeom prst="rect">
            <a:avLst/>
          </a:prstGeom>
          <a:noFill/>
          <a:ln>
            <a:noFill/>
          </a:ln>
        </p:spPr>
        <p:txBody>
          <a:bodyPr vert="horz" wrap="square" lIns="91440" tIns="45720" rIns="91440" bIns="45720" rtlCol="0">
            <a:spAutoFit/>
          </a:bodyPr>
          <a:lstStyle>
            <a:lvl1pPr indent="-342900">
              <a:spcBef>
                <a:spcPct val="20000"/>
              </a:spcBef>
              <a:buFont typeface="Arial"/>
              <a:buChar char="•"/>
              <a:defRPr sz="3000" b="1">
                <a:solidFill>
                  <a:schemeClr val="accent5">
                    <a:lumMod val="50000"/>
                  </a:schemeClr>
                </a:solidFill>
                <a:latin typeface="Corbel Light" panose="020B0303020204020204" pitchFamily="34" charset="0"/>
                <a:ea typeface="MS PGothic" panose="020B0600070205080204" pitchFamily="34" charset="-128"/>
                <a:cs typeface="Arial" panose="020B0604020202020204" pitchFamily="34" charset="0"/>
              </a:defRPr>
            </a:lvl1pPr>
            <a:lvl2pPr marL="742950" indent="-285750">
              <a:spcBef>
                <a:spcPct val="20000"/>
              </a:spcBef>
              <a:buFont typeface="Arial"/>
              <a:buChar char="–"/>
              <a:defRPr sz="2400"/>
            </a:lvl2pPr>
            <a:lvl3pPr marL="1143000" indent="-228600">
              <a:spcBef>
                <a:spcPct val="20000"/>
              </a:spcBef>
              <a:buFont typeface="Arial"/>
              <a:buChar char="•"/>
              <a:defRPr sz="2000"/>
            </a:lvl3pPr>
            <a:lvl4pPr marL="1600200" indent="-228600">
              <a:spcBef>
                <a:spcPct val="20000"/>
              </a:spcBef>
              <a:buFont typeface="Arial"/>
              <a:buChar char="–"/>
            </a:lvl4pPr>
            <a:lvl5pPr marL="2057400" indent="-228600">
              <a:spcBef>
                <a:spcPct val="20000"/>
              </a:spcBef>
              <a:buFont typeface="Arial"/>
              <a:buChar char="»"/>
            </a:lvl5pPr>
            <a:lvl6pPr marL="2514600" indent="-228600">
              <a:spcBef>
                <a:spcPct val="20000"/>
              </a:spcBef>
              <a:buFont typeface="Arial"/>
              <a:buChar char="•"/>
            </a:lvl6pPr>
            <a:lvl7pPr marL="2971800" indent="-228600">
              <a:spcBef>
                <a:spcPct val="20000"/>
              </a:spcBef>
              <a:buFont typeface="Arial"/>
              <a:buChar char="•"/>
            </a:lvl7pPr>
            <a:lvl8pPr marL="3429000" indent="-228600">
              <a:spcBef>
                <a:spcPct val="20000"/>
              </a:spcBef>
              <a:buFont typeface="Arial"/>
              <a:buChar char="•"/>
            </a:lvl8pPr>
            <a:lvl9pPr marL="3886200" indent="-228600">
              <a:spcBef>
                <a:spcPct val="20000"/>
              </a:spcBef>
              <a:buFont typeface="Arial"/>
              <a:buChar char="•"/>
            </a:lvl9pPr>
          </a:lstStyle>
          <a:p>
            <a:pPr indent="0" algn="ctr">
              <a:buFont typeface="Arial"/>
              <a:buNone/>
            </a:pPr>
            <a:r>
              <a:rPr lang="es-CL" sz="1800" b="0" dirty="0">
                <a:solidFill>
                  <a:prstClr val="black"/>
                </a:solidFill>
                <a:latin typeface="Century Gothic" panose="020B0502020202020204" pitchFamily="34" charset="0"/>
              </a:rPr>
              <a:t>9</a:t>
            </a:r>
            <a:r>
              <a:rPr lang="es-CL" sz="1800" b="0" dirty="0" smtClean="0">
                <a:solidFill>
                  <a:prstClr val="black"/>
                </a:solidFill>
                <a:latin typeface="Century Gothic" panose="020B0502020202020204" pitchFamily="34" charset="0"/>
              </a:rPr>
              <a:t> de diciembre 2024</a:t>
            </a:r>
            <a:endParaRPr lang="es-CL" sz="1800" b="0" dirty="0">
              <a:solidFill>
                <a:prstClr val="black"/>
              </a:solidFill>
              <a:latin typeface="Century Gothic" panose="020B0502020202020204" pitchFamily="34" charset="0"/>
            </a:endParaRPr>
          </a:p>
          <a:p>
            <a:pPr indent="0">
              <a:buFont typeface="Arial"/>
              <a:buNone/>
            </a:pPr>
            <a:endParaRPr lang="en-GB" sz="1800" dirty="0">
              <a:solidFill>
                <a:srgbClr val="4BACC6">
                  <a:lumMod val="50000"/>
                </a:srgbClr>
              </a:solidFill>
            </a:endParaRPr>
          </a:p>
        </p:txBody>
      </p:sp>
      <p:sp>
        <p:nvSpPr>
          <p:cNvPr id="18" name="Content Placeholder 2"/>
          <p:cNvSpPr txBox="1">
            <a:spLocks/>
          </p:cNvSpPr>
          <p:nvPr/>
        </p:nvSpPr>
        <p:spPr bwMode="auto">
          <a:xfrm>
            <a:off x="2063751" y="6527800"/>
            <a:ext cx="8204200" cy="330200"/>
          </a:xfrm>
          <a:prstGeom prst="rect">
            <a:avLst/>
          </a:prstGeom>
          <a:noFill/>
          <a:ln>
            <a:noFill/>
          </a:ln>
        </p:spPr>
        <p:txBody>
          <a:bodyPr lIns="113320" tIns="56661" rIns="113320" bIns="5666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auto">
              <a:lnSpc>
                <a:spcPct val="100000"/>
              </a:lnSpc>
              <a:spcBef>
                <a:spcPct val="0"/>
              </a:spcBef>
              <a:spcAft>
                <a:spcPts val="0"/>
              </a:spcAft>
              <a:buFontTx/>
              <a:buNone/>
              <a:defRPr/>
            </a:pPr>
            <a:r>
              <a:rPr lang="en-US" altLang="en-US" sz="1400" i="1" dirty="0">
                <a:solidFill>
                  <a:srgbClr val="031547"/>
                </a:solidFill>
                <a:latin typeface="Candara"/>
                <a:cs typeface="Candara"/>
              </a:rPr>
              <a:t>LA CLASIFICACIÓN GENERAL DE </a:t>
            </a:r>
            <a:r>
              <a:rPr lang="en-US" altLang="en-US" sz="1400" i="1" dirty="0" smtClean="0">
                <a:solidFill>
                  <a:srgbClr val="031547"/>
                </a:solidFill>
                <a:latin typeface="Candara"/>
                <a:cs typeface="Candara"/>
              </a:rPr>
              <a:t>ESTA PRESENTACIÓN </a:t>
            </a:r>
            <a:r>
              <a:rPr lang="en-US" altLang="en-US" sz="1400" i="1" dirty="0">
                <a:solidFill>
                  <a:srgbClr val="031547"/>
                </a:solidFill>
                <a:latin typeface="Candara"/>
                <a:cs typeface="Candara"/>
              </a:rPr>
              <a:t>ES </a:t>
            </a:r>
            <a:r>
              <a:rPr lang="en-US" altLang="en-US" sz="1400" b="1" i="1" dirty="0">
                <a:solidFill>
                  <a:schemeClr val="accent6">
                    <a:lumMod val="75000"/>
                  </a:schemeClr>
                </a:solidFill>
                <a:latin typeface="Candara"/>
                <a:cs typeface="Candara"/>
              </a:rPr>
              <a:t>RESERVADO</a:t>
            </a:r>
          </a:p>
        </p:txBody>
      </p:sp>
    </p:spTree>
    <p:extLst>
      <p:ext uri="{BB962C8B-B14F-4D97-AF65-F5344CB8AC3E}">
        <p14:creationId xmlns:p14="http://schemas.microsoft.com/office/powerpoint/2010/main" val="2687024937"/>
      </p:ext>
    </p:extLst>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Tema de Office">
  <a:themeElements>
    <a:clrScheme name="Azul cálido">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22162</TotalTime>
  <Words>2235</Words>
  <Application>Microsoft Office PowerPoint</Application>
  <PresentationFormat>Personalizado</PresentationFormat>
  <Paragraphs>624</Paragraphs>
  <Slides>34</Slides>
  <Notes>32</Notes>
  <HiddenSlides>2</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PRESUPUESTO 2024</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NORAMBUENA</dc:creator>
  <cp:lastModifiedBy>XO</cp:lastModifiedBy>
  <cp:revision>1267</cp:revision>
  <cp:lastPrinted>2024-08-19T15:05:01Z</cp:lastPrinted>
  <dcterms:created xsi:type="dcterms:W3CDTF">2020-08-24T08:16:27Z</dcterms:created>
  <dcterms:modified xsi:type="dcterms:W3CDTF">2026-06-11T20:35:49Z</dcterms:modified>
</cp:coreProperties>
</file>